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3.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theme/theme4.xml" ContentType="application/vnd.openxmlformats-officedocument.theme+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5.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theme/theme6.xml" ContentType="application/vnd.openxmlformats-officedocument.theme+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theme/theme7.xml" ContentType="application/vnd.openxmlformats-officedocument.theme+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theme/theme8.xml" ContentType="application/vnd.openxmlformats-officedocument.theme+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229" r:id="rId1"/>
    <p:sldMasterId id="2147484922" r:id="rId2"/>
    <p:sldMasterId id="2147484973" r:id="rId3"/>
    <p:sldMasterId id="2147485311" r:id="rId4"/>
    <p:sldMasterId id="2147485116" r:id="rId5"/>
    <p:sldMasterId id="2147485173" r:id="rId6"/>
    <p:sldMasterId id="2147484698" r:id="rId7"/>
    <p:sldMasterId id="2147484637" r:id="rId8"/>
    <p:sldMasterId id="2147485316" r:id="rId9"/>
  </p:sldMasterIdLst>
  <p:notesMasterIdLst>
    <p:notesMasterId r:id="rId75"/>
  </p:notesMasterIdLst>
  <p:sldIdLst>
    <p:sldId id="256" r:id="rId10"/>
    <p:sldId id="257" r:id="rId11"/>
    <p:sldId id="258" r:id="rId12"/>
    <p:sldId id="259" r:id="rId13"/>
    <p:sldId id="260" r:id="rId14"/>
    <p:sldId id="261" r:id="rId15"/>
    <p:sldId id="262" r:id="rId16"/>
    <p:sldId id="390" r:id="rId17"/>
    <p:sldId id="263" r:id="rId18"/>
    <p:sldId id="275" r:id="rId19"/>
    <p:sldId id="382" r:id="rId20"/>
    <p:sldId id="276" r:id="rId21"/>
    <p:sldId id="277" r:id="rId22"/>
    <p:sldId id="278" r:id="rId23"/>
    <p:sldId id="279" r:id="rId24"/>
    <p:sldId id="280" r:id="rId25"/>
    <p:sldId id="281" r:id="rId26"/>
    <p:sldId id="282" r:id="rId27"/>
    <p:sldId id="283" r:id="rId28"/>
    <p:sldId id="302" r:id="rId29"/>
    <p:sldId id="383" r:id="rId30"/>
    <p:sldId id="303" r:id="rId31"/>
    <p:sldId id="304" r:id="rId32"/>
    <p:sldId id="317" r:id="rId33"/>
    <p:sldId id="353" r:id="rId34"/>
    <p:sldId id="318" r:id="rId35"/>
    <p:sldId id="381" r:id="rId36"/>
    <p:sldId id="319" r:id="rId37"/>
    <p:sldId id="320" r:id="rId38"/>
    <p:sldId id="322" r:id="rId39"/>
    <p:sldId id="323" r:id="rId40"/>
    <p:sldId id="312" r:id="rId41"/>
    <p:sldId id="313" r:id="rId42"/>
    <p:sldId id="314" r:id="rId43"/>
    <p:sldId id="315" r:id="rId44"/>
    <p:sldId id="316" r:id="rId45"/>
    <p:sldId id="264" r:id="rId46"/>
    <p:sldId id="384" r:id="rId47"/>
    <p:sldId id="265" r:id="rId48"/>
    <p:sldId id="266" r:id="rId49"/>
    <p:sldId id="267" r:id="rId50"/>
    <p:sldId id="268" r:id="rId51"/>
    <p:sldId id="270" r:id="rId52"/>
    <p:sldId id="388" r:id="rId53"/>
    <p:sldId id="389" r:id="rId54"/>
    <p:sldId id="329" r:id="rId55"/>
    <p:sldId id="330" r:id="rId56"/>
    <p:sldId id="331" r:id="rId57"/>
    <p:sldId id="386" r:id="rId58"/>
    <p:sldId id="321" r:id="rId59"/>
    <p:sldId id="269" r:id="rId60"/>
    <p:sldId id="271" r:id="rId61"/>
    <p:sldId id="272" r:id="rId62"/>
    <p:sldId id="273" r:id="rId63"/>
    <p:sldId id="274" r:id="rId64"/>
    <p:sldId id="284" r:id="rId65"/>
    <p:sldId id="385" r:id="rId66"/>
    <p:sldId id="285" r:id="rId67"/>
    <p:sldId id="286" r:id="rId68"/>
    <p:sldId id="287" r:id="rId69"/>
    <p:sldId id="288" r:id="rId70"/>
    <p:sldId id="289" r:id="rId71"/>
    <p:sldId id="290" r:id="rId72"/>
    <p:sldId id="291" r:id="rId73"/>
    <p:sldId id="292" r:id="rId74"/>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DP-700 Day 1" id="{3D3607FA-AA76-4BBA-8369-872B4F68CB50}">
          <p14:sldIdLst>
            <p14:sldId id="256"/>
          </p14:sldIdLst>
        </p14:section>
        <p14:section name="Explore Fabric" id="{8988EF5E-210D-4121-94AA-DD40D0F32108}">
          <p14:sldIdLst>
            <p14:sldId id="257"/>
            <p14:sldId id="258"/>
            <p14:sldId id="259"/>
            <p14:sldId id="260"/>
            <p14:sldId id="261"/>
            <p14:sldId id="262"/>
            <p14:sldId id="390"/>
            <p14:sldId id="263"/>
          </p14:sldIdLst>
        </p14:section>
        <p14:section name="Get started with lakehouses" id="{C5403831-E804-4151-A021-CE28F182EE43}">
          <p14:sldIdLst>
            <p14:sldId id="275"/>
            <p14:sldId id="382"/>
            <p14:sldId id="276"/>
            <p14:sldId id="277"/>
            <p14:sldId id="278"/>
            <p14:sldId id="279"/>
            <p14:sldId id="280"/>
            <p14:sldId id="281"/>
            <p14:sldId id="282"/>
            <p14:sldId id="283"/>
          </p14:sldIdLst>
        </p14:section>
        <p14:section name="Use Apache Spark" id="{49EFAA83-E532-4472-BB29-41987BBFFCDC}">
          <p14:sldIdLst>
            <p14:sldId id="302"/>
            <p14:sldId id="383"/>
            <p14:sldId id="303"/>
            <p14:sldId id="304"/>
            <p14:sldId id="317"/>
            <p14:sldId id="353"/>
            <p14:sldId id="318"/>
            <p14:sldId id="381"/>
            <p14:sldId id="319"/>
            <p14:sldId id="320"/>
            <p14:sldId id="322"/>
            <p14:sldId id="323"/>
            <p14:sldId id="312"/>
            <p14:sldId id="313"/>
            <p14:sldId id="314"/>
            <p14:sldId id="315"/>
            <p14:sldId id="316"/>
          </p14:sldIdLst>
        </p14:section>
        <p14:section name="Work with Delta Lake tables" id="{354E4A50-8039-4C6F-A1D4-07609CB09DB9}">
          <p14:sldIdLst>
            <p14:sldId id="264"/>
            <p14:sldId id="384"/>
            <p14:sldId id="265"/>
            <p14:sldId id="266"/>
            <p14:sldId id="267"/>
            <p14:sldId id="268"/>
            <p14:sldId id="270"/>
            <p14:sldId id="388"/>
            <p14:sldId id="389"/>
            <p14:sldId id="329"/>
            <p14:sldId id="330"/>
            <p14:sldId id="331"/>
            <p14:sldId id="386"/>
            <p14:sldId id="321"/>
            <p14:sldId id="269"/>
            <p14:sldId id="271"/>
            <p14:sldId id="272"/>
            <p14:sldId id="273"/>
            <p14:sldId id="274"/>
          </p14:sldIdLst>
        </p14:section>
        <p14:section name="Ingest with dataflows" id="{B43EC96E-32B4-486F-B8C9-6AC8EC4CDE63}">
          <p14:sldIdLst>
            <p14:sldId id="284"/>
            <p14:sldId id="385"/>
            <p14:sldId id="285"/>
            <p14:sldId id="286"/>
            <p14:sldId id="287"/>
            <p14:sldId id="288"/>
            <p14:sldId id="289"/>
            <p14:sldId id="290"/>
            <p14:sldId id="291"/>
            <p14:sldId id="292"/>
          </p14:sldIdLst>
        </p14:section>
      </p14:sectionLst>
    </p:ext>
    <p:ext uri="{EFAFB233-063F-42B5-8137-9DF3F51BA10A}">
      <p15:sldGuideLst xmlns:p15="http://schemas.microsoft.com/office/powerpoint/2012/main">
        <p15:guide id="1" pos="4200">
          <p15:clr>
            <a:srgbClr val="A4A3A4"/>
          </p15:clr>
        </p15:guide>
        <p15:guide id="2" orient="horz" pos="2160">
          <p15:clr>
            <a:srgbClr val="A4A3A4"/>
          </p15:clr>
        </p15:guide>
        <p15:guide id="3" pos="584">
          <p15:clr>
            <a:srgbClr val="A4A3A4"/>
          </p15:clr>
        </p15:guide>
        <p15:guide id="5"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200"/>
    <a:srgbClr val="005100"/>
    <a:srgbClr val="00A13A"/>
    <a:srgbClr val="559C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58" autoAdjust="0"/>
    <p:restoredTop sz="83077" autoAdjust="0"/>
  </p:normalViewPr>
  <p:slideViewPr>
    <p:cSldViewPr snapToGrid="0">
      <p:cViewPr varScale="1">
        <p:scale>
          <a:sx n="99" d="100"/>
          <a:sy n="99" d="100"/>
        </p:scale>
        <p:origin x="356" y="288"/>
      </p:cViewPr>
      <p:guideLst>
        <p:guide pos="4200"/>
        <p:guide orient="horz" pos="2160"/>
        <p:guide pos="584"/>
        <p:guide pos="3840"/>
      </p:guideLst>
    </p:cSldViewPr>
  </p:slideViewPr>
  <p:notesTextViewPr>
    <p:cViewPr>
      <p:scale>
        <a:sx n="125" d="100"/>
        <a:sy n="125" d="100"/>
      </p:scale>
      <p:origin x="0" y="0"/>
    </p:cViewPr>
  </p:notesTextViewPr>
  <p:sorterViewPr>
    <p:cViewPr>
      <p:scale>
        <a:sx n="200" d="100"/>
        <a:sy n="200" d="100"/>
      </p:scale>
      <p:origin x="0" y="-160"/>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16" Type="http://schemas.openxmlformats.org/officeDocument/2006/relationships/slide" Target="slides/slide7.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29"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D3BA1B-E9DC-4A81-ADDF-E0BE3A163A25}" type="datetimeFigureOut">
              <a:rPr lang="en-US" smtClean="0"/>
              <a:t>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8D430-0DDD-4E3B-9409-AFC7A964A702}" type="slidenum">
              <a:rPr lang="en-US" smtClean="0"/>
              <a:t>‹#›</a:t>
            </a:fld>
            <a:endParaRPr lang="en-US"/>
          </a:p>
        </p:txBody>
      </p:sp>
    </p:spTree>
    <p:extLst>
      <p:ext uri="{BB962C8B-B14F-4D97-AF65-F5344CB8AC3E}">
        <p14:creationId xmlns:p14="http://schemas.microsoft.com/office/powerpoint/2010/main" val="606049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spark.apache.org/docs/latest/structured-streaming-programming-guide.htm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blog.fabric.microsoft.com/data-factory-spotlight-data-pipelines"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aka.ms/</a:t>
            </a:r>
            <a:r>
              <a:rPr lang="en-US" sz="1800" b="0" i="0" u="none" strike="noStrike" dirty="0">
                <a:solidFill>
                  <a:srgbClr val="000000"/>
                </a:solidFill>
                <a:effectLst/>
                <a:latin typeface="Calibri" panose="020F0502020204030204" pitchFamily="34" charset="0"/>
              </a:rPr>
              <a:t>fabric-intro</a:t>
            </a:r>
            <a:r>
              <a:rPr lang="en-US" dirty="0"/>
              <a:t> </a:t>
            </a:r>
            <a:br>
              <a:rPr lang="en-US" dirty="0"/>
            </a:br>
            <a:endParaRPr lang="en-US" sz="12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i="0" dirty="0"/>
              <a:t>The estimated time to present these slides is 45 minutes.</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Before delivering this presentation, review the associated module on Microsoft Learn.</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2898721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6B0DF-B41E-E35E-A707-E486D57EF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ED9C51-3B39-E33F-D3FE-49CE37853681}"/>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885BD6C4-19AE-EFB4-2ABF-053935BD27E8}"/>
              </a:ext>
            </a:extLst>
          </p:cNvPr>
          <p:cNvSpPr>
            <a:spLocks noGrp="1"/>
          </p:cNvSpPr>
          <p:nvPr>
            <p:ph type="body" idx="1"/>
          </p:nvPr>
        </p:nvSpPr>
        <p:spPr/>
        <p:txBody>
          <a:bodyPr>
            <a:normAutofit/>
          </a:bodyPr>
          <a:lstStyle/>
          <a:p>
            <a:endParaRPr dirty="0"/>
          </a:p>
        </p:txBody>
      </p:sp>
      <p:sp>
        <p:nvSpPr>
          <p:cNvPr id="4" name="Slide Number Placeholder 3">
            <a:extLst>
              <a:ext uri="{FF2B5EF4-FFF2-40B4-BE49-F238E27FC236}">
                <a16:creationId xmlns:a16="http://schemas.microsoft.com/office/drawing/2014/main" id="{A2F0C269-609D-A1CE-E209-8D8235B9674F}"/>
              </a:ext>
            </a:extLst>
          </p:cNvPr>
          <p:cNvSpPr>
            <a:spLocks noGrp="1"/>
          </p:cNvSpPr>
          <p:nvPr>
            <p:ph type="sldNum" sz="quarter" idx="10"/>
          </p:nvPr>
        </p:nvSpPr>
        <p:spPr/>
        <p:txBody>
          <a:bodyPr/>
          <a:lstStyle/>
          <a:p>
            <a:fld id="{6101C5E1-D8E9-464D-A93E-CE21651935A7}" type="slidenum">
              <a:rPr lang="en-US" smtClean="0"/>
              <a:t>11</a:t>
            </a:fld>
            <a:endParaRPr lang="en-US"/>
          </a:p>
        </p:txBody>
      </p:sp>
    </p:spTree>
    <p:extLst>
      <p:ext uri="{BB962C8B-B14F-4D97-AF65-F5344CB8AC3E}">
        <p14:creationId xmlns:p14="http://schemas.microsoft.com/office/powerpoint/2010/main" val="251906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chemeClr val="tx1"/>
                </a:solidFill>
                <a:effectLst/>
                <a:latin typeface="Segoe UI" panose="020B0502040204020203" pitchFamily="34" charset="0"/>
              </a:rPr>
              <a:t>This is a build slide.</a:t>
            </a:r>
          </a:p>
          <a:p>
            <a:pPr algn="l"/>
            <a:endParaRPr lang="en-US" b="0" i="0" dirty="0">
              <a:solidFill>
                <a:schemeClr val="tx1"/>
              </a:solidFill>
              <a:effectLst/>
              <a:latin typeface="Segoe UI" panose="020B0502040204020203" pitchFamily="34" charset="0"/>
            </a:endParaRPr>
          </a:p>
          <a:p>
            <a:pPr algn="l"/>
            <a:r>
              <a:rPr lang="en-US" b="0" i="0" dirty="0">
                <a:solidFill>
                  <a:schemeClr val="tx1"/>
                </a:solidFill>
                <a:effectLst/>
                <a:latin typeface="Segoe UI" panose="020B0502040204020203" pitchFamily="34" charset="0"/>
              </a:rPr>
              <a:t>The foundation of Microsoft Fabric is a </a:t>
            </a:r>
            <a:r>
              <a:rPr lang="en-US" b="1" i="0" dirty="0">
                <a:solidFill>
                  <a:schemeClr val="tx1"/>
                </a:solidFill>
                <a:effectLst/>
                <a:latin typeface="Segoe UI" panose="020B0502040204020203" pitchFamily="34" charset="0"/>
              </a:rPr>
              <a:t>Lakehouse</a:t>
            </a:r>
            <a:r>
              <a:rPr lang="en-US" b="0" i="0" dirty="0">
                <a:solidFill>
                  <a:schemeClr val="tx1"/>
                </a:solidFill>
                <a:effectLst/>
                <a:latin typeface="Segoe UI" panose="020B0502040204020203" pitchFamily="34" charset="0"/>
              </a:rPr>
              <a:t>, which is built on top of the </a:t>
            </a:r>
            <a:r>
              <a:rPr lang="en-US" b="1" i="0" dirty="0">
                <a:solidFill>
                  <a:schemeClr val="tx1"/>
                </a:solidFill>
                <a:effectLst/>
                <a:latin typeface="Segoe UI" panose="020B0502040204020203" pitchFamily="34" charset="0"/>
              </a:rPr>
              <a:t>OneLake</a:t>
            </a:r>
            <a:r>
              <a:rPr lang="en-US" b="0" i="0" dirty="0">
                <a:solidFill>
                  <a:schemeClr val="tx1"/>
                </a:solidFill>
                <a:effectLst/>
                <a:latin typeface="Segoe UI" panose="020B0502040204020203" pitchFamily="34" charset="0"/>
              </a:rPr>
              <a:t> scalable storage layer and uses Apache Spark and SQL compute engines for big data processing. </a:t>
            </a:r>
            <a:br>
              <a:rPr lang="en-US" b="0" i="0" dirty="0">
                <a:solidFill>
                  <a:schemeClr val="tx1"/>
                </a:solidFill>
                <a:effectLst/>
                <a:latin typeface="Segoe UI" panose="020B0502040204020203" pitchFamily="34" charset="0"/>
              </a:rPr>
            </a:br>
            <a:br>
              <a:rPr lang="en-US" b="0" i="0" dirty="0">
                <a:solidFill>
                  <a:schemeClr val="tx1"/>
                </a:solidFill>
                <a:effectLst/>
                <a:latin typeface="Segoe UI" panose="020B0502040204020203" pitchFamily="34" charset="0"/>
              </a:rPr>
            </a:br>
            <a:r>
              <a:rPr lang="en-US" b="1" i="0" dirty="0">
                <a:solidFill>
                  <a:schemeClr val="tx1"/>
                </a:solidFill>
                <a:effectLst/>
                <a:latin typeface="Segoe UI" panose="020B0502040204020203" pitchFamily="34" charset="0"/>
              </a:rPr>
              <a:t>Click</a:t>
            </a:r>
            <a:r>
              <a:rPr lang="en-US" b="0" i="0" dirty="0">
                <a:solidFill>
                  <a:schemeClr val="tx1"/>
                </a:solidFill>
                <a:effectLst/>
                <a:latin typeface="Segoe UI" panose="020B0502040204020203" pitchFamily="34" charset="0"/>
              </a:rPr>
              <a:t> for descriptions.</a:t>
            </a:r>
          </a:p>
          <a:p>
            <a:pPr algn="l"/>
            <a:endParaRPr lang="en-US" b="0" i="0" dirty="0">
              <a:solidFill>
                <a:schemeClr val="tx1"/>
              </a:solidFill>
              <a:effectLst/>
              <a:latin typeface="Segoe UI" panose="020B0502040204020203" pitchFamily="34" charset="0"/>
            </a:endParaRPr>
          </a:p>
          <a:p>
            <a:pPr algn="l"/>
            <a:r>
              <a:rPr lang="en-US" b="0" i="0" dirty="0">
                <a:solidFill>
                  <a:schemeClr val="tx1"/>
                </a:solidFill>
                <a:effectLst/>
                <a:latin typeface="Segoe UI" panose="020B0502040204020203" pitchFamily="34" charset="0"/>
              </a:rPr>
              <a:t>A Lakehouse is a unified platform that combines:</a:t>
            </a:r>
          </a:p>
          <a:p>
            <a:pPr algn="l">
              <a:buFont typeface="Arial" panose="020B0604020202020204" pitchFamily="34" charset="0"/>
              <a:buChar char="•"/>
            </a:pPr>
            <a:r>
              <a:rPr lang="en-US" b="0" i="0" dirty="0">
                <a:solidFill>
                  <a:schemeClr val="tx1"/>
                </a:solidFill>
                <a:effectLst/>
                <a:latin typeface="Segoe UI" panose="020B0502040204020203" pitchFamily="34" charset="0"/>
              </a:rPr>
              <a:t>The flexible and scalable storage of a data </a:t>
            </a:r>
            <a:r>
              <a:rPr lang="en-US" b="0" i="1" dirty="0">
                <a:solidFill>
                  <a:schemeClr val="tx1"/>
                </a:solidFill>
                <a:effectLst/>
                <a:latin typeface="Segoe UI" panose="020B0502040204020203" pitchFamily="34" charset="0"/>
              </a:rPr>
              <a:t>lake</a:t>
            </a:r>
            <a:endParaRPr lang="en-US" b="0" i="0" dirty="0">
              <a:solidFill>
                <a:schemeClr val="tx1"/>
              </a:solidFill>
              <a:effectLst/>
              <a:latin typeface="Segoe UI" panose="020B0502040204020203" pitchFamily="34" charset="0"/>
            </a:endParaRPr>
          </a:p>
          <a:p>
            <a:pPr algn="l">
              <a:buFont typeface="Arial" panose="020B0604020202020204" pitchFamily="34" charset="0"/>
              <a:buChar char="•"/>
            </a:pPr>
            <a:r>
              <a:rPr lang="en-US" b="0" i="0" dirty="0">
                <a:solidFill>
                  <a:schemeClr val="tx1"/>
                </a:solidFill>
                <a:effectLst/>
                <a:latin typeface="Segoe UI" panose="020B0502040204020203" pitchFamily="34" charset="0"/>
              </a:rPr>
              <a:t>The ability to query and analyze data of a data ware</a:t>
            </a:r>
            <a:r>
              <a:rPr lang="en-US" b="0" i="1" dirty="0">
                <a:solidFill>
                  <a:schemeClr val="tx1"/>
                </a:solidFill>
                <a:effectLst/>
                <a:latin typeface="Segoe UI" panose="020B0502040204020203" pitchFamily="34" charset="0"/>
              </a:rPr>
              <a:t>house</a:t>
            </a:r>
            <a:endParaRPr lang="en-US" b="0" i="0" dirty="0">
              <a:solidFill>
                <a:schemeClr val="tx1"/>
              </a:solidFill>
              <a:effectLst/>
              <a:latin typeface="Segoe UI" panose="020B0502040204020203" pitchFamily="34" charset="0"/>
            </a:endParaRPr>
          </a:p>
          <a:p>
            <a:endParaRPr lang="en-US" dirty="0">
              <a:solidFill>
                <a:schemeClr val="tx1"/>
              </a:solidFill>
            </a:endParaRPr>
          </a:p>
          <a:p>
            <a:pPr algn="l"/>
            <a:r>
              <a:rPr lang="en-US" b="0" i="0" dirty="0">
                <a:solidFill>
                  <a:schemeClr val="tx1"/>
                </a:solidFill>
                <a:effectLst/>
                <a:latin typeface="Segoe UI" panose="020B0502040204020203" pitchFamily="34" charset="0"/>
              </a:rPr>
              <a:t>A </a:t>
            </a:r>
            <a:r>
              <a:rPr lang="en-US" b="1" i="0" dirty="0">
                <a:solidFill>
                  <a:schemeClr val="tx1"/>
                </a:solidFill>
                <a:effectLst/>
                <a:latin typeface="Segoe UI" panose="020B0502040204020203" pitchFamily="34" charset="0"/>
              </a:rPr>
              <a:t>Lakehouse</a:t>
            </a:r>
            <a:r>
              <a:rPr lang="en-US" b="0" i="0" dirty="0">
                <a:solidFill>
                  <a:schemeClr val="tx1"/>
                </a:solidFill>
                <a:effectLst/>
                <a:latin typeface="Segoe UI" panose="020B0502040204020203" pitchFamily="34" charset="0"/>
              </a:rPr>
              <a:t> presents as a database and is built on top of a data lake using Delta format tables. Lakehouses combine the SQL-based analytical capabilities of a relational data warehouse and the flexibility and scalability of a data lake. Lakehouses store all data formats and can be used with various analytics tools and programming languages. As cloud-based solutions, lakehouses can scale automatically and provide high availability and disaster recovery.</a:t>
            </a:r>
            <a:br>
              <a:rPr lang="en-US" b="0" i="0" dirty="0">
                <a:solidFill>
                  <a:schemeClr val="tx1"/>
                </a:solidFill>
                <a:effectLst/>
                <a:latin typeface="Segoe UI" panose="020B0502040204020203" pitchFamily="34" charset="0"/>
              </a:rPr>
            </a:br>
            <a:br>
              <a:rPr lang="en-US" b="0" i="0" dirty="0">
                <a:solidFill>
                  <a:schemeClr val="tx1"/>
                </a:solidFill>
                <a:effectLst/>
                <a:latin typeface="Segoe UI" panose="020B0502040204020203" pitchFamily="34" charset="0"/>
              </a:rPr>
            </a:br>
            <a:r>
              <a:rPr lang="en-US" b="0" i="0" dirty="0">
                <a:solidFill>
                  <a:schemeClr val="tx1"/>
                </a:solidFill>
                <a:effectLst/>
                <a:latin typeface="Segoe UI" panose="020B0502040204020203" pitchFamily="34" charset="0"/>
              </a:rPr>
              <a:t>Benefits of a lakehouse:</a:t>
            </a:r>
          </a:p>
          <a:p>
            <a:pPr algn="l"/>
            <a:endParaRPr lang="en-US" b="0" i="0" dirty="0">
              <a:solidFill>
                <a:schemeClr val="tx1"/>
              </a:solidFill>
              <a:effectLst/>
              <a:latin typeface="Segoe UI" panose="020B0502040204020203" pitchFamily="34" charset="0"/>
            </a:endParaRPr>
          </a:p>
          <a:p>
            <a:pPr algn="l"/>
            <a:r>
              <a:rPr lang="en-US" b="0" i="0" dirty="0">
                <a:solidFill>
                  <a:schemeClr val="tx1"/>
                </a:solidFill>
                <a:effectLst/>
                <a:latin typeface="Segoe UI" panose="020B0502040204020203" pitchFamily="34" charset="0"/>
              </a:rPr>
              <a:t>- Utilizes Spark and SQL engines for large-scale data processing and analytics, including machine learning and predictive modeling.</a:t>
            </a:r>
          </a:p>
          <a:p>
            <a:pPr algn="l"/>
            <a:r>
              <a:rPr lang="en-US" b="0" i="0" dirty="0">
                <a:solidFill>
                  <a:schemeClr val="tx1"/>
                </a:solidFill>
                <a:effectLst/>
                <a:latin typeface="Segoe UI" panose="020B0502040204020203" pitchFamily="34" charset="0"/>
              </a:rPr>
              <a:t>- Adopts a schema-on-read format, allowing flexible schema definition as needed, rather than relying on a predefined schema.</a:t>
            </a:r>
          </a:p>
          <a:p>
            <a:pPr algn="l"/>
            <a:r>
              <a:rPr lang="en-US" b="0" i="0" dirty="0">
                <a:solidFill>
                  <a:schemeClr val="tx1"/>
                </a:solidFill>
                <a:effectLst/>
                <a:latin typeface="Segoe UI" panose="020B0502040204020203" pitchFamily="34" charset="0"/>
              </a:rPr>
              <a:t>- Supports ACID transactions through Delta Lake formatted tables, ensuring data consistency and integrity.</a:t>
            </a:r>
          </a:p>
          <a:p>
            <a:pPr algn="l"/>
            <a:r>
              <a:rPr lang="en-US" b="0" i="0" dirty="0">
                <a:solidFill>
                  <a:schemeClr val="tx1"/>
                </a:solidFill>
                <a:effectLst/>
                <a:latin typeface="Segoe UI" panose="020B0502040204020203" pitchFamily="34" charset="0"/>
              </a:rPr>
              <a:t>- Provides a centralized location for data engineers, data scientists, and data analysts to access and utilize data.</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219212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chemeClr val="tx1"/>
                </a:solidFill>
                <a:effectLst/>
                <a:latin typeface="Segoe UI" panose="020B0502040204020203" pitchFamily="34" charset="0"/>
              </a:rPr>
              <a:t>This is a build slide.</a:t>
            </a:r>
          </a:p>
          <a:p>
            <a:pPr algn="l"/>
            <a:endParaRPr lang="en-US" b="0" i="0" dirty="0">
              <a:solidFill>
                <a:schemeClr val="tx1"/>
              </a:solidFill>
              <a:effectLst/>
              <a:latin typeface="Segoe UI" panose="020B0502040204020203" pitchFamily="34" charset="0"/>
            </a:endParaRPr>
          </a:p>
          <a:p>
            <a:pPr algn="l"/>
            <a:r>
              <a:rPr lang="en-US" b="0" i="0" dirty="0">
                <a:solidFill>
                  <a:schemeClr val="tx1"/>
                </a:solidFill>
                <a:effectLst/>
                <a:latin typeface="Segoe UI" panose="020B0502040204020203" pitchFamily="34" charset="0"/>
              </a:rPr>
              <a:t>In Microsoft Fabric, you can create a lakehouse in the Data engineering experience in any Fabric workspace. After creating a lakehouse, you can load data - in any common format - from various sources; including local files, databases, or APIs. </a:t>
            </a:r>
          </a:p>
          <a:p>
            <a:pPr algn="l"/>
            <a:endParaRPr lang="en-US" b="0" i="0" dirty="0">
              <a:solidFill>
                <a:schemeClr val="tx1"/>
              </a:solidFill>
              <a:effectLst/>
              <a:latin typeface="Segoe UI" panose="020B0502040204020203" pitchFamily="34" charset="0"/>
            </a:endParaRPr>
          </a:p>
          <a:p>
            <a:pPr algn="l"/>
            <a:r>
              <a:rPr lang="en-US" b="0" i="0" dirty="0">
                <a:solidFill>
                  <a:schemeClr val="tx1"/>
                </a:solidFill>
                <a:effectLst/>
                <a:latin typeface="Segoe UI" panose="020B0502040204020203" pitchFamily="34" charset="0"/>
              </a:rPr>
              <a:t>Lakehouses are created and configured in the Data Engineering experience. </a:t>
            </a:r>
            <a:br>
              <a:rPr lang="en-US" b="0" i="0" dirty="0">
                <a:solidFill>
                  <a:schemeClr val="tx1"/>
                </a:solidFill>
                <a:effectLst/>
                <a:latin typeface="Segoe UI" panose="020B0502040204020203" pitchFamily="34" charset="0"/>
              </a:rPr>
            </a:br>
            <a:br>
              <a:rPr lang="en-US" b="0" i="0" dirty="0">
                <a:solidFill>
                  <a:schemeClr val="tx1"/>
                </a:solidFill>
                <a:effectLst/>
                <a:latin typeface="Segoe UI" panose="020B0502040204020203" pitchFamily="34" charset="0"/>
              </a:rPr>
            </a:br>
            <a:r>
              <a:rPr lang="en-US" b="1" i="0" dirty="0">
                <a:solidFill>
                  <a:schemeClr val="tx1"/>
                </a:solidFill>
                <a:effectLst/>
                <a:latin typeface="Segoe UI" panose="020B0502040204020203" pitchFamily="34" charset="0"/>
              </a:rPr>
              <a:t>Click</a:t>
            </a:r>
            <a:r>
              <a:rPr lang="en-US" b="0" i="0" dirty="0">
                <a:solidFill>
                  <a:schemeClr val="tx1"/>
                </a:solidFill>
                <a:effectLst/>
                <a:latin typeface="Segoe UI" panose="020B0502040204020203" pitchFamily="34" charset="0"/>
              </a:rPr>
              <a:t> to see the Fabric items that are created when you create a lakehouse.</a:t>
            </a:r>
            <a:br>
              <a:rPr lang="en-US" b="0" i="0" dirty="0">
                <a:solidFill>
                  <a:schemeClr val="tx1"/>
                </a:solidFill>
                <a:effectLst/>
                <a:latin typeface="Segoe UI" panose="020B0502040204020203" pitchFamily="34" charset="0"/>
              </a:rPr>
            </a:br>
            <a:br>
              <a:rPr lang="en-US" b="0" i="0" dirty="0">
                <a:solidFill>
                  <a:schemeClr val="tx1"/>
                </a:solidFill>
                <a:effectLst/>
                <a:latin typeface="Segoe UI" panose="020B0502040204020203" pitchFamily="34" charset="0"/>
              </a:rPr>
            </a:br>
            <a:r>
              <a:rPr lang="en-US" b="0" i="0" dirty="0">
                <a:solidFill>
                  <a:schemeClr val="tx1"/>
                </a:solidFill>
                <a:effectLst/>
                <a:latin typeface="Segoe UI" panose="020B0502040204020203" pitchFamily="34" charset="0"/>
              </a:rPr>
              <a:t>The </a:t>
            </a:r>
            <a:r>
              <a:rPr lang="en-US" b="0" i="0" u="sng" dirty="0">
                <a:solidFill>
                  <a:schemeClr val="tx1"/>
                </a:solidFill>
                <a:effectLst/>
                <a:latin typeface="Segoe UI" panose="020B0502040204020203" pitchFamily="34" charset="0"/>
              </a:rPr>
              <a:t>creation of a single lakehouse produces three named items </a:t>
            </a:r>
            <a:r>
              <a:rPr lang="en-US" b="0" i="0" u="none" dirty="0">
                <a:solidFill>
                  <a:schemeClr val="tx1"/>
                </a:solidFill>
                <a:effectLst/>
                <a:latin typeface="Segoe UI" panose="020B0502040204020203" pitchFamily="34" charset="0"/>
              </a:rPr>
              <a:t>in the Fabric-enabled </a:t>
            </a:r>
            <a:r>
              <a:rPr lang="en-US" b="0" i="0" dirty="0">
                <a:solidFill>
                  <a:schemeClr val="tx1"/>
                </a:solidFill>
                <a:effectLst/>
                <a:latin typeface="Segoe UI" panose="020B0502040204020203" pitchFamily="34" charset="0"/>
              </a:rPr>
              <a:t>workspace:</a:t>
            </a:r>
          </a:p>
          <a:p>
            <a:pPr lvl="1" algn="l">
              <a:buFont typeface="Arial" panose="020B0604020202020204" pitchFamily="34" charset="0"/>
              <a:buChar char="•"/>
            </a:pPr>
            <a:r>
              <a:rPr lang="en-US" b="1" i="0" dirty="0">
                <a:solidFill>
                  <a:schemeClr val="tx1"/>
                </a:solidFill>
                <a:effectLst/>
                <a:latin typeface="Segoe UI" panose="020B0502040204020203" pitchFamily="34" charset="0"/>
              </a:rPr>
              <a:t>Lakehouse</a:t>
            </a:r>
            <a:r>
              <a:rPr lang="en-US" b="0" i="0" dirty="0">
                <a:solidFill>
                  <a:schemeClr val="tx1"/>
                </a:solidFill>
                <a:effectLst/>
                <a:latin typeface="Segoe UI" panose="020B0502040204020203" pitchFamily="34" charset="0"/>
              </a:rPr>
              <a:t> is the lakehouse storage and metadata, where you interact with files, folders, and table data.</a:t>
            </a:r>
          </a:p>
          <a:p>
            <a:pPr lvl="1" algn="l">
              <a:buFont typeface="Arial" panose="020B0604020202020204" pitchFamily="34" charset="0"/>
              <a:buChar char="•"/>
            </a:pPr>
            <a:r>
              <a:rPr lang="en-US" b="0" i="0" dirty="0">
                <a:solidFill>
                  <a:schemeClr val="tx1"/>
                </a:solidFill>
                <a:effectLst/>
                <a:latin typeface="Segoe UI" panose="020B0502040204020203" pitchFamily="34" charset="0"/>
              </a:rPr>
              <a:t>A</a:t>
            </a:r>
            <a:r>
              <a:rPr lang="en-US" b="1" i="0" dirty="0">
                <a:solidFill>
                  <a:schemeClr val="tx1"/>
                </a:solidFill>
                <a:effectLst/>
                <a:latin typeface="Segoe UI" panose="020B0502040204020203" pitchFamily="34" charset="0"/>
              </a:rPr>
              <a:t> semantic model (default)</a:t>
            </a:r>
            <a:r>
              <a:rPr lang="en-US" b="0" i="0" dirty="0">
                <a:solidFill>
                  <a:schemeClr val="tx1"/>
                </a:solidFill>
                <a:effectLst/>
                <a:latin typeface="Segoe UI" panose="020B0502040204020203" pitchFamily="34" charset="0"/>
              </a:rPr>
              <a:t> is an automatically created data model based on the tables in the lakehouse. Power BI reports can be built from the semantic model.</a:t>
            </a:r>
          </a:p>
          <a:p>
            <a:pPr lvl="1" algn="l">
              <a:buFont typeface="Arial" panose="020B0604020202020204" pitchFamily="34" charset="0"/>
              <a:buChar char="•"/>
            </a:pPr>
            <a:r>
              <a:rPr lang="en-US" b="0" i="0" dirty="0">
                <a:solidFill>
                  <a:schemeClr val="tx1"/>
                </a:solidFill>
                <a:effectLst/>
                <a:latin typeface="Segoe UI" panose="020B0502040204020203" pitchFamily="34" charset="0"/>
              </a:rPr>
              <a:t>The</a:t>
            </a:r>
            <a:r>
              <a:rPr lang="en-US" b="1" i="0" dirty="0">
                <a:solidFill>
                  <a:schemeClr val="tx1"/>
                </a:solidFill>
                <a:effectLst/>
                <a:latin typeface="Segoe UI" panose="020B0502040204020203" pitchFamily="34" charset="0"/>
              </a:rPr>
              <a:t> SQL analytics endpoint</a:t>
            </a:r>
            <a:r>
              <a:rPr lang="en-US" b="0" i="0" dirty="0">
                <a:solidFill>
                  <a:schemeClr val="tx1"/>
                </a:solidFill>
                <a:effectLst/>
                <a:latin typeface="Segoe UI" panose="020B0502040204020203" pitchFamily="34" charset="0"/>
              </a:rPr>
              <a:t> is a read-only SQL analytics endpoint through which you can connect and query data with Transact-SQL.</a:t>
            </a:r>
          </a:p>
          <a:p>
            <a:pPr marL="0" lvl="0" indent="-107956" algn="l">
              <a:buFont typeface="Arial" panose="020B0604020202020204" pitchFamily="34" charset="0"/>
              <a:buNone/>
            </a:pPr>
            <a:endParaRPr lang="en-US" b="0" i="0" dirty="0">
              <a:solidFill>
                <a:srgbClr val="E6E6E6"/>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594225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400"/>
              </a:spcBef>
              <a:spcAft>
                <a:spcPts val="900"/>
              </a:spcAft>
            </a:pPr>
            <a:r>
              <a:rPr lang="en-US" b="1" i="0" dirty="0">
                <a:solidFill>
                  <a:srgbClr val="161616"/>
                </a:solidFill>
                <a:effectLst/>
                <a:latin typeface="Segoe UI" panose="020B0502040204020203" pitchFamily="34" charset="0"/>
              </a:rPr>
              <a:t>Ingest data into a lakehouse</a:t>
            </a:r>
          </a:p>
          <a:p>
            <a:pPr algn="l"/>
            <a:r>
              <a:rPr lang="en-US" b="0" i="0" dirty="0">
                <a:solidFill>
                  <a:srgbClr val="161616"/>
                </a:solidFill>
                <a:effectLst/>
                <a:latin typeface="Segoe UI" panose="020B0502040204020203" pitchFamily="34" charset="0"/>
              </a:rPr>
              <a:t>Ingesting data into your lakehouse is the first step in your ETL process. Use any of the following methods to bring data into your lakehouse.</a:t>
            </a:r>
          </a:p>
          <a:p>
            <a:pPr lvl="1"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Upload</a:t>
            </a:r>
            <a:r>
              <a:rPr lang="en-US" b="0" i="0" dirty="0">
                <a:solidFill>
                  <a:srgbClr val="161616"/>
                </a:solidFill>
                <a:effectLst/>
                <a:latin typeface="Segoe UI" panose="020B0502040204020203" pitchFamily="34" charset="0"/>
              </a:rPr>
              <a:t>: Upload local files.</a:t>
            </a:r>
          </a:p>
          <a:p>
            <a:pPr lvl="1"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Dataflows Gen2</a:t>
            </a:r>
            <a:r>
              <a:rPr lang="en-US" b="0" i="0" dirty="0">
                <a:solidFill>
                  <a:srgbClr val="161616"/>
                </a:solidFill>
                <a:effectLst/>
                <a:latin typeface="Segoe UI" panose="020B0502040204020203" pitchFamily="34" charset="0"/>
              </a:rPr>
              <a:t>: Import and transform data using Power Query.</a:t>
            </a:r>
          </a:p>
          <a:p>
            <a:pPr lvl="1"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Notebooks</a:t>
            </a:r>
            <a:r>
              <a:rPr lang="en-US" b="0" i="0" dirty="0">
                <a:solidFill>
                  <a:srgbClr val="161616"/>
                </a:solidFill>
                <a:effectLst/>
                <a:latin typeface="Segoe UI" panose="020B0502040204020203" pitchFamily="34" charset="0"/>
              </a:rPr>
              <a:t>: Use Apache Spark to ingest, transform, and load data.</a:t>
            </a:r>
          </a:p>
          <a:p>
            <a:pPr lvl="1"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Data Factory pipelines</a:t>
            </a:r>
            <a:r>
              <a:rPr lang="en-US" b="0" i="0" dirty="0">
                <a:solidFill>
                  <a:srgbClr val="161616"/>
                </a:solidFill>
                <a:effectLst/>
                <a:latin typeface="Segoe UI" panose="020B0502040204020203" pitchFamily="34" charset="0"/>
              </a:rPr>
              <a:t>: Use the Copy data activity.</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This data can then be loaded directly into files or tables. Consider your data loading pattern when ingesting data to determine if you should load all raw data as files before processing or use staging tables.</a:t>
            </a:r>
          </a:p>
          <a:p>
            <a:pPr algn="l"/>
            <a:endParaRPr lang="en-US" b="0" i="0" dirty="0">
              <a:solidFill>
                <a:srgbClr val="161616"/>
              </a:solidFill>
              <a:effectLst/>
              <a:latin typeface="Segoe UI" panose="020B0502040204020203" pitchFamily="34" charset="0"/>
            </a:endParaRPr>
          </a:p>
          <a:p>
            <a:pPr algn="l"/>
            <a:r>
              <a:rPr lang="en-US" b="1" i="0" dirty="0">
                <a:solidFill>
                  <a:srgbClr val="161616"/>
                </a:solidFill>
                <a:effectLst/>
                <a:latin typeface="Segoe UI" panose="020B0502040204020203" pitchFamily="34" charset="0"/>
              </a:rPr>
              <a:t>Spark job definitions</a:t>
            </a:r>
            <a:r>
              <a:rPr lang="en-US" b="0" i="0" dirty="0">
                <a:solidFill>
                  <a:srgbClr val="161616"/>
                </a:solidFill>
                <a:effectLst/>
                <a:latin typeface="Segoe UI" panose="020B0502040204020203" pitchFamily="34" charset="0"/>
              </a:rPr>
              <a:t> can also be used to submit batch/streaming jobs to Spark clusters. By uploading the binary files from the compilation output of different languages (for example, .jar from Java), you can apply different transformation logic to the data hosted on a lakehouse. Besides the binary file, you can further customize the behavior of the job by uploading more libraries and command line arguments.</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Access data using shortcuts</a:t>
            </a:r>
          </a:p>
          <a:p>
            <a:pPr algn="l"/>
            <a:r>
              <a:rPr lang="en-US" b="0" i="0" dirty="0">
                <a:solidFill>
                  <a:srgbClr val="161616"/>
                </a:solidFill>
                <a:effectLst/>
                <a:latin typeface="Segoe UI" panose="020B0502040204020203" pitchFamily="34" charset="0"/>
              </a:rPr>
              <a:t>Another way to access and use data in Fabric is to use </a:t>
            </a:r>
            <a:r>
              <a:rPr lang="en-US" b="0" i="1" dirty="0">
                <a:solidFill>
                  <a:srgbClr val="161616"/>
                </a:solidFill>
                <a:effectLst/>
                <a:latin typeface="Segoe UI" panose="020B0502040204020203" pitchFamily="34" charset="0"/>
              </a:rPr>
              <a:t>shortcuts</a:t>
            </a:r>
            <a:r>
              <a:rPr lang="en-US" b="0" i="0" dirty="0">
                <a:solidFill>
                  <a:srgbClr val="161616"/>
                </a:solidFill>
                <a:effectLst/>
                <a:latin typeface="Segoe UI" panose="020B0502040204020203" pitchFamily="34" charset="0"/>
              </a:rPr>
              <a:t>. Shortcuts enable you to integrate data into your lakehouse while keeping it stored in external storage.</a:t>
            </a:r>
          </a:p>
          <a:p>
            <a:pPr algn="l"/>
            <a:r>
              <a:rPr lang="en-US" b="0" i="0" dirty="0">
                <a:solidFill>
                  <a:srgbClr val="161616"/>
                </a:solidFill>
                <a:effectLst/>
                <a:latin typeface="Segoe UI" panose="020B0502040204020203" pitchFamily="34" charset="0"/>
              </a:rPr>
              <a:t>Shortcuts are useful when you need to source data that's in a different storage account or even a different cloud provider. Within your lakehouse you can create shortcuts that point to different storage accounts and other Fabric items like data warehouses, KQL databases, and other lakehouses.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Source data permissions and credentials are all managed by OneLake. When accessing data through a shortcut to another OneLake location, the identity of the calling user will be utilized to authorize access to the data in the target path of the shortcut. The user must have permissions in the target location to read the data.</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Shortcuts can be created in both lakehouses and KQL databases, and appear as a folder in the lake. This allows Spark, SQL, Real-Time intelligence and Analysis Services to all utilize shortcuts when querying data.</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052288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After loading data into the lakehouse, you can use various tools and techniques to explore and transform it, including:</a:t>
            </a:r>
          </a:p>
          <a:p>
            <a:pPr algn="l">
              <a:buFont typeface="Arial" panose="020B0604020202020204" pitchFamily="34" charset="0"/>
              <a:buChar char="•"/>
            </a:pPr>
            <a:r>
              <a:rPr lang="en-US" b="1" i="0" dirty="0">
                <a:solidFill>
                  <a:srgbClr val="E6E6E6"/>
                </a:solidFill>
                <a:effectLst/>
                <a:latin typeface="Segoe UI" panose="020B0502040204020203" pitchFamily="34" charset="0"/>
              </a:rPr>
              <a:t>Apache Spark</a:t>
            </a:r>
            <a:r>
              <a:rPr lang="en-US" b="0" i="0" dirty="0">
                <a:solidFill>
                  <a:srgbClr val="E6E6E6"/>
                </a:solidFill>
                <a:effectLst/>
                <a:latin typeface="Segoe UI" panose="020B0502040204020203" pitchFamily="34" charset="0"/>
              </a:rPr>
              <a:t>: Each Fabric lakehouse can use Spark pools through </a:t>
            </a:r>
            <a:r>
              <a:rPr lang="en-US" b="0" i="1" dirty="0">
                <a:solidFill>
                  <a:srgbClr val="E6E6E6"/>
                </a:solidFill>
                <a:effectLst/>
                <a:latin typeface="Segoe UI" panose="020B0502040204020203" pitchFamily="34" charset="0"/>
              </a:rPr>
              <a:t>Notebooks</a:t>
            </a:r>
            <a:r>
              <a:rPr lang="en-US" b="0" i="0" dirty="0">
                <a:solidFill>
                  <a:srgbClr val="E6E6E6"/>
                </a:solidFill>
                <a:effectLst/>
                <a:latin typeface="Segoe UI" panose="020B0502040204020203" pitchFamily="34" charset="0"/>
              </a:rPr>
              <a:t> or </a:t>
            </a:r>
            <a:r>
              <a:rPr lang="en-US" b="0" i="1" dirty="0">
                <a:solidFill>
                  <a:srgbClr val="E6E6E6"/>
                </a:solidFill>
                <a:effectLst/>
                <a:latin typeface="Segoe UI" panose="020B0502040204020203" pitchFamily="34" charset="0"/>
              </a:rPr>
              <a:t>Spark Job Definitions</a:t>
            </a:r>
            <a:r>
              <a:rPr lang="en-US" b="0" i="0" dirty="0">
                <a:solidFill>
                  <a:srgbClr val="E6E6E6"/>
                </a:solidFill>
                <a:effectLst/>
                <a:latin typeface="Segoe UI" panose="020B0502040204020203" pitchFamily="34" charset="0"/>
              </a:rPr>
              <a:t> to process data in files and tables in the lakehouse using Scala,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or Spark SQL.</a:t>
            </a:r>
          </a:p>
          <a:p>
            <a:pPr marL="742950" lvl="1" indent="-285750" algn="l">
              <a:buFont typeface="Arial" panose="020B0604020202020204" pitchFamily="34" charset="0"/>
              <a:buChar char="•"/>
            </a:pPr>
            <a:r>
              <a:rPr lang="en-US" b="1" i="0" dirty="0">
                <a:solidFill>
                  <a:srgbClr val="E6E6E6"/>
                </a:solidFill>
                <a:effectLst/>
                <a:latin typeface="Segoe UI" panose="020B0502040204020203" pitchFamily="34" charset="0"/>
              </a:rPr>
              <a:t>Notebooks</a:t>
            </a:r>
            <a:r>
              <a:rPr lang="en-US" b="0" i="0" dirty="0">
                <a:solidFill>
                  <a:srgbClr val="E6E6E6"/>
                </a:solidFill>
                <a:effectLst/>
                <a:latin typeface="Segoe UI" panose="020B0502040204020203" pitchFamily="34" charset="0"/>
              </a:rPr>
              <a:t>: Interactive coding interfaces in which you can use code to read, transform, and write data directly to the lakehouse as tables and/or files.</a:t>
            </a:r>
          </a:p>
          <a:p>
            <a:pPr marL="742950" lvl="1" indent="-285750" algn="l">
              <a:buFont typeface="Arial" panose="020B0604020202020204" pitchFamily="34" charset="0"/>
              <a:buChar char="•"/>
            </a:pPr>
            <a:r>
              <a:rPr lang="en-US" b="1" i="0" dirty="0">
                <a:solidFill>
                  <a:srgbClr val="E6E6E6"/>
                </a:solidFill>
                <a:effectLst/>
                <a:latin typeface="Segoe UI" panose="020B0502040204020203" pitchFamily="34" charset="0"/>
              </a:rPr>
              <a:t>Spark Job Definitions</a:t>
            </a:r>
            <a:r>
              <a:rPr lang="en-US" b="0" i="0" dirty="0">
                <a:solidFill>
                  <a:srgbClr val="E6E6E6"/>
                </a:solidFill>
                <a:effectLst/>
                <a:latin typeface="Segoe UI" panose="020B0502040204020203" pitchFamily="34" charset="0"/>
              </a:rPr>
              <a:t>: On-demand or scheduled scripts that use the Spark engine to process data in the lakehouse.</a:t>
            </a:r>
          </a:p>
          <a:p>
            <a:pPr algn="l">
              <a:buFont typeface="Arial" panose="020B0604020202020204" pitchFamily="34" charset="0"/>
              <a:buChar char="•"/>
            </a:pPr>
            <a:r>
              <a:rPr lang="en-US" b="1" i="0" dirty="0">
                <a:solidFill>
                  <a:srgbClr val="E6E6E6"/>
                </a:solidFill>
                <a:effectLst/>
                <a:latin typeface="Segoe UI" panose="020B0502040204020203" pitchFamily="34" charset="0"/>
              </a:rPr>
              <a:t>SQL analytics endpoint</a:t>
            </a:r>
            <a:r>
              <a:rPr lang="en-US" b="0" i="0" dirty="0">
                <a:solidFill>
                  <a:srgbClr val="E6E6E6"/>
                </a:solidFill>
                <a:effectLst/>
                <a:latin typeface="Segoe UI" panose="020B0502040204020203" pitchFamily="34" charset="0"/>
              </a:rPr>
              <a:t>: Each lakehouse includes a SQL analytics endpoint through which you can run Transact-SQL statements to query, filter, aggregate, and otherwise explore data in lakehouse tables.</a:t>
            </a:r>
          </a:p>
          <a:p>
            <a:pPr algn="l">
              <a:buFont typeface="Arial" panose="020B0604020202020204" pitchFamily="34" charset="0"/>
              <a:buChar char="•"/>
            </a:pPr>
            <a:r>
              <a:rPr lang="en-US" b="1" i="0" dirty="0">
                <a:solidFill>
                  <a:srgbClr val="E6E6E6"/>
                </a:solidFill>
                <a:effectLst/>
                <a:latin typeface="Segoe UI" panose="020B0502040204020203" pitchFamily="34" charset="0"/>
              </a:rPr>
              <a:t>Dataflows Gen2</a:t>
            </a:r>
            <a:r>
              <a:rPr lang="en-US" b="0" i="0" dirty="0">
                <a:solidFill>
                  <a:srgbClr val="E6E6E6"/>
                </a:solidFill>
                <a:effectLst/>
                <a:latin typeface="Segoe UI" panose="020B0502040204020203" pitchFamily="34" charset="0"/>
              </a:rPr>
              <a:t>: In addition to using a dataflow to ingest data into the lakehouse, you can create a dataflow to perform subsequent transformations through Power Query, and optionally land transformed data back to the Lakehouse.</a:t>
            </a:r>
          </a:p>
          <a:p>
            <a:pPr algn="l">
              <a:buFont typeface="Arial" panose="020B0604020202020204" pitchFamily="34" charset="0"/>
              <a:buChar char="•"/>
            </a:pPr>
            <a:r>
              <a:rPr lang="en-US" b="1" i="0" dirty="0">
                <a:solidFill>
                  <a:srgbClr val="E6E6E6"/>
                </a:solidFill>
                <a:effectLst/>
                <a:latin typeface="Segoe UI" panose="020B0502040204020203" pitchFamily="34" charset="0"/>
              </a:rPr>
              <a:t>Data Pipelines</a:t>
            </a:r>
            <a:r>
              <a:rPr lang="en-US" b="0" i="0" dirty="0">
                <a:solidFill>
                  <a:srgbClr val="E6E6E6"/>
                </a:solidFill>
                <a:effectLst/>
                <a:latin typeface="Segoe UI" panose="020B0502040204020203" pitchFamily="34" charset="0"/>
              </a:rPr>
              <a:t>: Orchestrate complex data transformation logic that operates on data in the lakehouse through a sequence of activities (such as dataflows, Spark jobs, and other control flow logic).</a:t>
            </a:r>
          </a:p>
          <a:p>
            <a:endParaRPr lang="en-US" dirty="0">
              <a:solidFill>
                <a:schemeClr val="tx1"/>
              </a:solidFill>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271263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https://aka.ms/mslearn-fabric-lakehouse</a:t>
            </a:r>
            <a:br>
              <a:rPr lang="en-US" dirty="0"/>
            </a:br>
            <a:br>
              <a:rPr lang="en-US" dirty="0"/>
            </a:br>
            <a:r>
              <a:rPr lang="en-US" dirty="0"/>
              <a:t>The estimated time to complete this exercise is</a:t>
            </a:r>
            <a:r>
              <a:rPr lang="en-US" b="1" dirty="0"/>
              <a:t> 30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29747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3464616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066379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111105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aka.ms/fabric-spark</a:t>
            </a:r>
            <a:br>
              <a:rPr lang="en-US" dirty="0"/>
            </a:br>
            <a:br>
              <a:rPr lang="en-US" dirty="0"/>
            </a:br>
            <a:r>
              <a:rPr lang="en-US" sz="900" b="0" i="0" dirty="0"/>
              <a:t>Before delivering this presentation, review the associated module on Microsoft Learn.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estimated time to present these slides is 45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898721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dirty="0"/>
          </a:p>
        </p:txBody>
      </p:sp>
      <p:sp>
        <p:nvSpPr>
          <p:cNvPr id="4" name="Slide Number Placeholder 3"/>
          <p:cNvSpPr>
            <a:spLocks noGrp="1"/>
          </p:cNvSpPr>
          <p:nvPr>
            <p:ph type="sldNum" sz="quarter" idx="10"/>
          </p:nvPr>
        </p:nvSpPr>
        <p:spPr/>
        <p:txBody>
          <a:bodyPr/>
          <a:lstStyle/>
          <a:p>
            <a:fld id="{6101C5E1-D8E9-464D-A93E-CE21651935A7}" type="slidenum">
              <a:rPr lang="en-US" smtClean="0"/>
              <a:t>3</a:t>
            </a:fld>
            <a:endParaRPr lang="en-US"/>
          </a:p>
        </p:txBody>
      </p:sp>
    </p:spTree>
    <p:extLst>
      <p:ext uri="{BB962C8B-B14F-4D97-AF65-F5344CB8AC3E}">
        <p14:creationId xmlns:p14="http://schemas.microsoft.com/office/powerpoint/2010/main" val="3120263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C136-9C48-B159-EF16-5986B8D5A2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F1BEAB-F9EA-BA27-6F55-1C285783E11D}"/>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006E93FD-FCA8-BC29-08B2-0814E5D1D5D9}"/>
              </a:ext>
            </a:extLst>
          </p:cNvPr>
          <p:cNvSpPr>
            <a:spLocks noGrp="1"/>
          </p:cNvSpPr>
          <p:nvPr>
            <p:ph type="body" idx="1"/>
          </p:nvPr>
        </p:nvSpPr>
        <p:spPr/>
        <p:txBody>
          <a:bodyPr>
            <a:normAutofit/>
          </a:bodyPr>
          <a:lstStyle/>
          <a:p>
            <a:endParaRPr dirty="0"/>
          </a:p>
        </p:txBody>
      </p:sp>
      <p:sp>
        <p:nvSpPr>
          <p:cNvPr id="4" name="Slide Number Placeholder 3">
            <a:extLst>
              <a:ext uri="{FF2B5EF4-FFF2-40B4-BE49-F238E27FC236}">
                <a16:creationId xmlns:a16="http://schemas.microsoft.com/office/drawing/2014/main" id="{FFFC8B8C-5E6D-C1DE-74FF-2845CA2317E9}"/>
              </a:ext>
            </a:extLst>
          </p:cNvPr>
          <p:cNvSpPr>
            <a:spLocks noGrp="1"/>
          </p:cNvSpPr>
          <p:nvPr>
            <p:ph type="sldNum" sz="quarter" idx="10"/>
          </p:nvPr>
        </p:nvSpPr>
        <p:spPr/>
        <p:txBody>
          <a:bodyPr/>
          <a:lstStyle/>
          <a:p>
            <a:fld id="{6101C5E1-D8E9-464D-A93E-CE21651935A7}" type="slidenum">
              <a:rPr lang="en-US" smtClean="0"/>
              <a:t>21</a:t>
            </a:fld>
            <a:endParaRPr lang="en-US"/>
          </a:p>
        </p:txBody>
      </p:sp>
    </p:spTree>
    <p:extLst>
      <p:ext uri="{BB962C8B-B14F-4D97-AF65-F5344CB8AC3E}">
        <p14:creationId xmlns:p14="http://schemas.microsoft.com/office/powerpoint/2010/main" val="881032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Apache Spark is an open-source framework for large-scale data processing and analytics. Apache Spark is integrated into Microsoft Fabric to provide a big data platform for analytics.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Fabric Spark clusters provide a powerful, in-memory distributed framework for at-scale data processing. In Microsoft Fabric, Spark can be used together with other analytics services such as lakehouses, notebooks, and data pipelines.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this section we explore how to use Spark with notebooks to ingest, process, and analyze data in a Fabric lakehouse.</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713255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Apache Spark is a distributed data processing framework that enables large-scale data analytics by coordinating work across multiple processing nodes in a cluster, known in Microsoft Fabric as a </a:t>
            </a:r>
            <a:r>
              <a:rPr lang="en-US" b="0" i="1" dirty="0">
                <a:solidFill>
                  <a:srgbClr val="161616"/>
                </a:solidFill>
                <a:effectLst/>
                <a:latin typeface="Segoe UI" panose="020B0502040204020203" pitchFamily="34" charset="0"/>
              </a:rPr>
              <a:t>Spark pool</a:t>
            </a:r>
            <a:r>
              <a:rPr lang="en-US" b="0" i="0" dirty="0">
                <a:solidFill>
                  <a:srgbClr val="161616"/>
                </a:solidFill>
                <a:effectLst/>
                <a:latin typeface="Segoe UI" panose="020B0502040204020203" pitchFamily="34" charset="0"/>
              </a:rPr>
              <a:t>. Put more simply, Spark uses a "divide and conquer" approach to processing large volumes of data quickly by distributing the work across multiple computers. The process of distributing tasks and collating results is handled for you by Spark.</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Spark can run code written in a wide range of languages, including Java, Scala (a Java-based scripting language), Spark R, Spark SQL, and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(a Spark-specific variant of Python). In practice, most data engineering and analytics workloads are accomplished using a combination of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and Spark SQL.</a:t>
            </a:r>
          </a:p>
          <a:p>
            <a:endParaRPr lang="en-US" dirty="0"/>
          </a:p>
          <a:p>
            <a:pPr algn="l"/>
            <a:r>
              <a:rPr lang="en-US" b="0" i="0" dirty="0">
                <a:solidFill>
                  <a:srgbClr val="161616"/>
                </a:solidFill>
                <a:effectLst/>
                <a:latin typeface="Segoe UI" panose="020B0502040204020203" pitchFamily="34" charset="0"/>
              </a:rPr>
              <a:t>A Spark pool consists of compute </a:t>
            </a:r>
            <a:r>
              <a:rPr lang="en-US" b="0" i="1" dirty="0">
                <a:solidFill>
                  <a:srgbClr val="161616"/>
                </a:solidFill>
                <a:effectLst/>
                <a:latin typeface="Segoe UI" panose="020B0502040204020203" pitchFamily="34" charset="0"/>
              </a:rPr>
              <a:t>nodes</a:t>
            </a:r>
            <a:r>
              <a:rPr lang="en-US" b="0" i="0" dirty="0">
                <a:solidFill>
                  <a:srgbClr val="161616"/>
                </a:solidFill>
                <a:effectLst/>
                <a:latin typeface="Segoe UI" panose="020B0502040204020203" pitchFamily="34" charset="0"/>
              </a:rPr>
              <a:t> that distribute data processing tasks. As shown in the diagram, a Spark pool contains two kinds of node:</a:t>
            </a:r>
          </a:p>
          <a:p>
            <a:pPr lvl="1"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A </a:t>
            </a:r>
            <a:r>
              <a:rPr lang="en-US" b="0" i="1" dirty="0">
                <a:solidFill>
                  <a:srgbClr val="161616"/>
                </a:solidFill>
                <a:effectLst/>
                <a:latin typeface="Segoe UI" panose="020B0502040204020203" pitchFamily="34" charset="0"/>
              </a:rPr>
              <a:t>head</a:t>
            </a:r>
            <a:r>
              <a:rPr lang="en-US" b="0" i="0" dirty="0">
                <a:solidFill>
                  <a:srgbClr val="161616"/>
                </a:solidFill>
                <a:effectLst/>
                <a:latin typeface="Segoe UI" panose="020B0502040204020203" pitchFamily="34" charset="0"/>
              </a:rPr>
              <a:t> node in a Spark pool coordinates distributed processes through a </a:t>
            </a:r>
            <a:r>
              <a:rPr lang="en-US" b="0" i="1" dirty="0">
                <a:solidFill>
                  <a:srgbClr val="161616"/>
                </a:solidFill>
                <a:effectLst/>
                <a:latin typeface="Segoe UI" panose="020B0502040204020203" pitchFamily="34" charset="0"/>
              </a:rPr>
              <a:t>driver</a:t>
            </a:r>
            <a:r>
              <a:rPr lang="en-US" b="0" i="0" dirty="0">
                <a:solidFill>
                  <a:srgbClr val="161616"/>
                </a:solidFill>
                <a:effectLst/>
                <a:latin typeface="Segoe UI" panose="020B0502040204020203" pitchFamily="34" charset="0"/>
              </a:rPr>
              <a:t> program.</a:t>
            </a:r>
          </a:p>
          <a:p>
            <a:pPr lvl="1"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The pool includes multiple </a:t>
            </a:r>
            <a:r>
              <a:rPr lang="en-US" b="0" i="1" dirty="0">
                <a:solidFill>
                  <a:srgbClr val="161616"/>
                </a:solidFill>
                <a:effectLst/>
                <a:latin typeface="Segoe UI" panose="020B0502040204020203" pitchFamily="34" charset="0"/>
              </a:rPr>
              <a:t>worker</a:t>
            </a:r>
            <a:r>
              <a:rPr lang="en-US" b="0" i="0" dirty="0">
                <a:solidFill>
                  <a:srgbClr val="161616"/>
                </a:solidFill>
                <a:effectLst/>
                <a:latin typeface="Segoe UI" panose="020B0502040204020203" pitchFamily="34" charset="0"/>
              </a:rPr>
              <a:t> nodes on which </a:t>
            </a:r>
            <a:r>
              <a:rPr lang="en-US" b="0" i="1" dirty="0">
                <a:solidFill>
                  <a:srgbClr val="161616"/>
                </a:solidFill>
                <a:effectLst/>
                <a:latin typeface="Segoe UI" panose="020B0502040204020203" pitchFamily="34" charset="0"/>
              </a:rPr>
              <a:t>executor</a:t>
            </a:r>
            <a:r>
              <a:rPr lang="en-US" b="0" i="0" dirty="0">
                <a:solidFill>
                  <a:srgbClr val="161616"/>
                </a:solidFill>
                <a:effectLst/>
                <a:latin typeface="Segoe UI" panose="020B0502040204020203" pitchFamily="34" charset="0"/>
              </a:rPr>
              <a:t> processes perform the actual data processing tasks.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Spark pool uses this distributed compute architecture to access and process data in a compatible data store - such as a data lakehouse based in </a:t>
            </a:r>
            <a:r>
              <a:rPr lang="en-US" b="0" i="0" dirty="0" err="1">
                <a:solidFill>
                  <a:srgbClr val="161616"/>
                </a:solidFill>
                <a:effectLst/>
                <a:latin typeface="Segoe UI" panose="020B0502040204020203" pitchFamily="34" charset="0"/>
              </a:rPr>
              <a:t>OneLake</a:t>
            </a:r>
            <a:r>
              <a:rPr lang="en-US" b="0" i="0" dirty="0">
                <a:solidFill>
                  <a:srgbClr val="161616"/>
                </a:solidFill>
                <a:effectLst/>
                <a:latin typeface="Segoe UI" panose="020B0502040204020203" pitchFamily="34" charset="0"/>
              </a:rPr>
              <a:t>.</a:t>
            </a:r>
          </a:p>
          <a:p>
            <a:pPr algn="l"/>
            <a:endParaRPr lang="en-US" b="0"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Spark pools in Microsoft Fabric</a:t>
            </a:r>
          </a:p>
          <a:p>
            <a:pPr algn="l"/>
            <a:r>
              <a:rPr lang="en-US" b="0" i="0" dirty="0">
                <a:solidFill>
                  <a:srgbClr val="161616"/>
                </a:solidFill>
                <a:effectLst/>
                <a:latin typeface="Segoe UI" panose="020B0502040204020203" pitchFamily="34" charset="0"/>
              </a:rPr>
              <a:t>Microsoft Fabric provides a </a:t>
            </a:r>
            <a:r>
              <a:rPr lang="en-US" b="0" i="1" dirty="0">
                <a:solidFill>
                  <a:srgbClr val="161616"/>
                </a:solidFill>
                <a:effectLst/>
                <a:latin typeface="Segoe UI" panose="020B0502040204020203" pitchFamily="34" charset="0"/>
              </a:rPr>
              <a:t>starter pool</a:t>
            </a:r>
            <a:r>
              <a:rPr lang="en-US" b="0" i="0" dirty="0">
                <a:solidFill>
                  <a:srgbClr val="161616"/>
                </a:solidFill>
                <a:effectLst/>
                <a:latin typeface="Segoe UI" panose="020B0502040204020203" pitchFamily="34" charset="0"/>
              </a:rPr>
              <a:t> in each workspace, enabling Spark jobs to be started and run quickly with minimal setup and configuration. You can configure the starter pool to optimize the nodes it contains in accordance with your specific workload needs or cost constraints.</a:t>
            </a:r>
          </a:p>
          <a:p>
            <a:pPr algn="l"/>
            <a:endParaRPr lang="en-US" b="0" i="0" dirty="0">
              <a:solidFill>
                <a:srgbClr val="161616"/>
              </a:solidFill>
              <a:effectLst/>
              <a:latin typeface="Segoe UI" panose="020B0502040204020203" pitchFamily="34" charset="0"/>
            </a:endParaRPr>
          </a:p>
          <a:p>
            <a:pPr algn="l">
              <a:spcBef>
                <a:spcPts val="2250"/>
              </a:spcBef>
              <a:spcAft>
                <a:spcPts val="1350"/>
              </a:spcAft>
            </a:pPr>
            <a:r>
              <a:rPr lang="en-US" b="1" dirty="0"/>
              <a:t>Note:</a:t>
            </a:r>
            <a:r>
              <a:rPr lang="en-US" dirty="0"/>
              <a:t> </a:t>
            </a:r>
            <a:r>
              <a:rPr lang="en-US" b="0" i="0" dirty="0">
                <a:solidFill>
                  <a:srgbClr val="161616"/>
                </a:solidFill>
                <a:effectLst/>
                <a:latin typeface="Segoe UI" panose="020B0502040204020203" pitchFamily="34" charset="0"/>
              </a:rPr>
              <a:t>Administrators can manage Spark settings at a Fabric capacity level, enabling them to restrict and override Spark settings in workspaces within an organization.</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111860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D1D5DB"/>
                </a:solidFill>
                <a:effectLst/>
                <a:latin typeface="Söhne"/>
              </a:rPr>
              <a:t>Apache Spark is often used in conjunction with a data lake architecture to process and analyze large volumes of data stored in the data lake. Use Spark in Fabric to continue transforming data or to build a machine learning model.</a:t>
            </a:r>
          </a:p>
          <a:p>
            <a:endParaRPr lang="en-US" b="0" i="0" dirty="0">
              <a:solidFill>
                <a:srgbClr val="D1D5DB"/>
              </a:solidFill>
              <a:effectLst/>
              <a:latin typeface="Söhne"/>
            </a:endParaRPr>
          </a:p>
          <a:p>
            <a:pPr algn="l"/>
            <a:r>
              <a:rPr lang="en-US" b="0" i="0" dirty="0">
                <a:solidFill>
                  <a:srgbClr val="E6E6E6"/>
                </a:solidFill>
                <a:effectLst/>
                <a:latin typeface="Segoe UI" panose="020B0502040204020203" pitchFamily="34" charset="0"/>
              </a:rPr>
              <a:t>Apache Spark is distributed data processing framework that enables large-scale data analytics by coordinating work across multiple processing nodes in a cluster. Put more simply, Spark uses a "divide and conquer" approach to processing large volumes of data quickly by distributing the work across multiple computers. The process of distributing tasks and collating results is handled for you by Spark. </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You submit a data processing job in the form of some code that initiates a </a:t>
            </a:r>
            <a:r>
              <a:rPr lang="en-US" b="0" i="1" dirty="0">
                <a:solidFill>
                  <a:srgbClr val="E6E6E6"/>
                </a:solidFill>
                <a:effectLst/>
                <a:latin typeface="Segoe UI" panose="020B0502040204020203" pitchFamily="34" charset="0"/>
              </a:rPr>
              <a:t>driver</a:t>
            </a:r>
            <a:r>
              <a:rPr lang="en-US" b="0" i="0" dirty="0">
                <a:solidFill>
                  <a:srgbClr val="E6E6E6"/>
                </a:solidFill>
                <a:effectLst/>
                <a:latin typeface="Segoe UI" panose="020B0502040204020203" pitchFamily="34" charset="0"/>
              </a:rPr>
              <a:t> program, which uses a cluster management object called the </a:t>
            </a:r>
            <a:r>
              <a:rPr lang="en-US" b="0" i="1" dirty="0" err="1">
                <a:solidFill>
                  <a:srgbClr val="E6E6E6"/>
                </a:solidFill>
                <a:effectLst/>
                <a:latin typeface="Segoe UI" panose="020B0502040204020203" pitchFamily="34" charset="0"/>
              </a:rPr>
              <a:t>SparkContext</a:t>
            </a:r>
            <a:r>
              <a:rPr lang="en-US" b="0" i="0" dirty="0">
                <a:solidFill>
                  <a:srgbClr val="E6E6E6"/>
                </a:solidFill>
                <a:effectLst/>
                <a:latin typeface="Segoe UI" panose="020B0502040204020203" pitchFamily="34" charset="0"/>
              </a:rPr>
              <a:t> to manage the distribution of processing in the Spark cluster. In most cases, these details are abstracted - you just need to write the code required to perform the data operations you need.</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Spark can run code written in a wide range of languages, including Java, Scala (a Java-based scripting language), Spark R, Spark SQL, and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(a Spark-specific variant of Python). Most data engineering and analytics workloads are accomplished using a combination of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and Spark SQL.</a:t>
            </a:r>
          </a:p>
          <a:p>
            <a:pPr algn="l"/>
            <a:endParaRPr lang="en-US" b="0" i="0" dirty="0">
              <a:solidFill>
                <a:srgbClr val="E6E6E6"/>
              </a:solidFill>
              <a:effectLst/>
              <a:latin typeface="Segoe UI" panose="020B0502040204020203" pitchFamily="34" charset="0"/>
            </a:endParaRPr>
          </a:p>
          <a:p>
            <a:pPr algn="l"/>
            <a:r>
              <a:rPr lang="en-US" b="1" i="0" dirty="0">
                <a:solidFill>
                  <a:srgbClr val="E6E6E6"/>
                </a:solidFill>
                <a:effectLst/>
                <a:latin typeface="Segoe UI" panose="020B0502040204020203" pitchFamily="34" charset="0"/>
              </a:rPr>
              <a:t>Settings</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In Microsoft Fabric, each workspace is assigned a Spark cluster. An administrator can manage settings for the Spark cluster in the </a:t>
            </a:r>
            <a:r>
              <a:rPr lang="en-US" b="1" i="0" dirty="0">
                <a:solidFill>
                  <a:srgbClr val="E6E6E6"/>
                </a:solidFill>
                <a:effectLst/>
                <a:latin typeface="Segoe UI" panose="020B0502040204020203" pitchFamily="34" charset="0"/>
              </a:rPr>
              <a:t>Data Engineering/Science</a:t>
            </a:r>
            <a:r>
              <a:rPr lang="en-US" b="0" i="0" dirty="0">
                <a:solidFill>
                  <a:srgbClr val="E6E6E6"/>
                </a:solidFill>
                <a:effectLst/>
                <a:latin typeface="Segoe UI" panose="020B0502040204020203" pitchFamily="34" charset="0"/>
              </a:rPr>
              <a:t> section of the workspace settings.</a:t>
            </a:r>
          </a:p>
          <a:p>
            <a:pPr algn="l"/>
            <a:endParaRPr lang="en-US" b="1" i="0" dirty="0">
              <a:solidFill>
                <a:srgbClr val="E6E6E6"/>
              </a:solidFill>
              <a:effectLst/>
              <a:latin typeface="Segoe UI" panose="020B0502040204020203" pitchFamily="34" charset="0"/>
            </a:endParaRPr>
          </a:p>
          <a:p>
            <a:pPr algn="l"/>
            <a:r>
              <a:rPr lang="en-US" b="1" i="0" dirty="0">
                <a:solidFill>
                  <a:srgbClr val="E6E6E6"/>
                </a:solidFill>
                <a:effectLst/>
                <a:latin typeface="Segoe UI" panose="020B0502040204020203" pitchFamily="34" charset="0"/>
              </a:rPr>
              <a:t>Libraries</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The Spark open source ecosystem includes a wide selection of code libraries for common (and sometimes very specialized) tasks. Since a great deal of Spark processing is performed using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the huge range of Python libraries ensures that whatever the task you need to perform, there's probably a library to help.</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262447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lgn="l">
              <a:spcBef>
                <a:spcPts val="2400"/>
              </a:spcBef>
              <a:spcAft>
                <a:spcPts val="900"/>
              </a:spcAft>
            </a:pPr>
            <a:r>
              <a:rPr lang="en-US" b="1" i="0" dirty="0">
                <a:solidFill>
                  <a:srgbClr val="161616"/>
                </a:solidFill>
                <a:effectLst/>
                <a:latin typeface="Segoe UI" panose="020B0502040204020203" pitchFamily="34" charset="0"/>
              </a:rPr>
              <a:t>Runtimes and environments</a:t>
            </a:r>
          </a:p>
          <a:p>
            <a:pPr algn="l"/>
            <a:r>
              <a:rPr lang="en-US" b="0" i="0" dirty="0">
                <a:solidFill>
                  <a:srgbClr val="161616"/>
                </a:solidFill>
                <a:effectLst/>
                <a:latin typeface="Segoe UI" panose="020B0502040204020203" pitchFamily="34" charset="0"/>
              </a:rPr>
              <a:t>The Spark open source ecosystem includes multiple versions of the Spark </a:t>
            </a:r>
            <a:r>
              <a:rPr lang="en-US" b="0" i="1" dirty="0">
                <a:solidFill>
                  <a:srgbClr val="161616"/>
                </a:solidFill>
                <a:effectLst/>
                <a:latin typeface="Segoe UI" panose="020B0502040204020203" pitchFamily="34" charset="0"/>
              </a:rPr>
              <a:t>runtime</a:t>
            </a:r>
            <a:r>
              <a:rPr lang="en-US" b="0" i="0" dirty="0">
                <a:solidFill>
                  <a:srgbClr val="161616"/>
                </a:solidFill>
                <a:effectLst/>
                <a:latin typeface="Segoe UI" panose="020B0502040204020203" pitchFamily="34" charset="0"/>
              </a:rPr>
              <a:t>, which determines the version of Apache Spark, Delta Lake, Python, and other core software components that are installed. Additionally, within a runtime you can install and use a wide selection of code libraries for common (and sometimes very specialized) tasks. Since a great deal of Spark processing is performed using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the huge range of Python libraries ensures that whatever the task you need to perform, there's probably a library to help.</a:t>
            </a:r>
          </a:p>
          <a:p>
            <a:pPr algn="l"/>
            <a:r>
              <a:rPr lang="en-US" b="0" i="0" dirty="0">
                <a:solidFill>
                  <a:srgbClr val="161616"/>
                </a:solidFill>
                <a:effectLst/>
                <a:latin typeface="Segoe UI" panose="020B0502040204020203" pitchFamily="34" charset="0"/>
              </a:rPr>
              <a:t>In some cases, organizations may need to define multiple </a:t>
            </a:r>
            <a:r>
              <a:rPr lang="en-US" b="0" i="1" dirty="0">
                <a:solidFill>
                  <a:srgbClr val="161616"/>
                </a:solidFill>
                <a:effectLst/>
                <a:latin typeface="Segoe UI" panose="020B0502040204020203" pitchFamily="34" charset="0"/>
              </a:rPr>
              <a:t>environments</a:t>
            </a:r>
            <a:r>
              <a:rPr lang="en-US" b="0" i="0" dirty="0">
                <a:solidFill>
                  <a:srgbClr val="161616"/>
                </a:solidFill>
                <a:effectLst/>
                <a:latin typeface="Segoe UI" panose="020B0502040204020203" pitchFamily="34" charset="0"/>
              </a:rPr>
              <a:t> to support a diverse range of data processing tasks. Each environment defines a specific runtime version as well as the libraries that must be installed to perform specific operations. Data engineers and scientists can then select which environment they want to use with a Spark pool for a particular task.</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Spark runtimes Microsoft Fabric</a:t>
            </a:r>
          </a:p>
          <a:p>
            <a:pPr algn="l"/>
            <a:r>
              <a:rPr lang="en-US" b="0" i="0" dirty="0">
                <a:solidFill>
                  <a:srgbClr val="161616"/>
                </a:solidFill>
                <a:effectLst/>
                <a:latin typeface="Segoe UI" panose="020B0502040204020203" pitchFamily="34" charset="0"/>
              </a:rPr>
              <a:t>Microsoft Fabric supports multiple Spark runtimes, and will continue to add support for new runtimes as they are released. You can use the workspace settings interface to specify the Spark runtime that is used by default environment when a Spark pool is started.</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Environments in Microsoft Fabric</a:t>
            </a:r>
          </a:p>
          <a:p>
            <a:pPr algn="l"/>
            <a:r>
              <a:rPr lang="en-US" b="0" i="0" dirty="0">
                <a:solidFill>
                  <a:srgbClr val="161616"/>
                </a:solidFill>
                <a:effectLst/>
                <a:latin typeface="Segoe UI" panose="020B0502040204020203" pitchFamily="34" charset="0"/>
              </a:rPr>
              <a:t>You can create custom environments in a Fabric workspace, enabling you to use specific Spark runtimes, libraries, and configuration settings for different data processing operations.</a:t>
            </a:r>
          </a:p>
          <a:p>
            <a:pPr algn="l"/>
            <a:r>
              <a:rPr lang="en-US" b="0" i="0" dirty="0">
                <a:solidFill>
                  <a:srgbClr val="161616"/>
                </a:solidFill>
                <a:effectLst/>
                <a:latin typeface="Segoe UI" panose="020B0502040204020203" pitchFamily="34" charset="0"/>
              </a:rPr>
              <a:t>When creating an environment, you can:</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Specify the Spark runtime it should use.</a:t>
            </a:r>
          </a:p>
          <a:p>
            <a:pPr marL="457200" marR="0" lvl="1" indent="0" algn="l" defTabSz="914400" rtl="0" eaLnBrk="1" fontAlgn="auto" latinLnBrk="0" hangingPunct="1">
              <a:lnSpc>
                <a:spcPct val="100000"/>
              </a:lnSpc>
              <a:spcBef>
                <a:spcPts val="1200"/>
              </a:spcBef>
              <a:spcAft>
                <a:spcPts val="1200"/>
              </a:spcAft>
              <a:buClrTx/>
              <a:buSzTx/>
              <a:buFont typeface="Arial" panose="020B0604020202020204" pitchFamily="34" charset="0"/>
              <a:buChar char="•"/>
              <a:tabLst/>
              <a:defRPr/>
            </a:pPr>
            <a:r>
              <a:rPr lang="en-US" b="0" i="0" dirty="0">
                <a:solidFill>
                  <a:srgbClr val="161616"/>
                </a:solidFill>
                <a:effectLst/>
                <a:latin typeface="Segoe UI" panose="020B0502040204020203" pitchFamily="34" charset="0"/>
              </a:rPr>
              <a:t>Specify the Spark pool that the environment should use.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View the built-in libraries that are installed in every environment.</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Install specific public libraries from the Python Package Index (</a:t>
            </a:r>
            <a:r>
              <a:rPr lang="en-US" b="0" i="0" dirty="0" err="1">
                <a:solidFill>
                  <a:srgbClr val="161616"/>
                </a:solidFill>
                <a:effectLst/>
                <a:latin typeface="Segoe UI" panose="020B0502040204020203" pitchFamily="34" charset="0"/>
              </a:rPr>
              <a:t>PyPI</a:t>
            </a:r>
            <a:r>
              <a:rPr lang="en-US" b="0" i="0" dirty="0">
                <a:solidFill>
                  <a:srgbClr val="161616"/>
                </a:solidFill>
                <a:effectLst/>
                <a:latin typeface="Segoe UI" panose="020B0502040204020203" pitchFamily="34" charset="0"/>
              </a:rPr>
              <a:t>).</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Install custom libraries by uploading a package file.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Specify Spark configuration properties to override default behavior.</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Upload resource files that need to be available in the environment.</a:t>
            </a:r>
          </a:p>
          <a:p>
            <a:pPr algn="l">
              <a:spcBef>
                <a:spcPts val="1200"/>
              </a:spcBef>
              <a:spcAft>
                <a:spcPts val="1200"/>
              </a:spcAft>
              <a:buFont typeface="Arial" panose="020B0604020202020204" pitchFamily="34" charset="0"/>
              <a:buNone/>
            </a:pP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After creating at least one custom environment, you can specify it as the default environment in the workspace settings.</a:t>
            </a:r>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This is a build slide.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To edit and run Spark code in Microsoft Fabric, you can use </a:t>
            </a:r>
            <a:r>
              <a:rPr lang="en-US" b="0" i="1" dirty="0">
                <a:solidFill>
                  <a:srgbClr val="E6E6E6"/>
                </a:solidFill>
                <a:effectLst/>
                <a:latin typeface="Segoe UI" panose="020B0502040204020203" pitchFamily="34" charset="0"/>
              </a:rPr>
              <a:t>notebooks</a:t>
            </a:r>
            <a:r>
              <a:rPr lang="en-US" b="0" i="0" dirty="0">
                <a:solidFill>
                  <a:srgbClr val="E6E6E6"/>
                </a:solidFill>
                <a:effectLst/>
                <a:latin typeface="Segoe UI" panose="020B0502040204020203" pitchFamily="34" charset="0"/>
              </a:rPr>
              <a:t>, or you can define a </a:t>
            </a:r>
            <a:r>
              <a:rPr lang="en-US" b="0" i="1" dirty="0">
                <a:solidFill>
                  <a:srgbClr val="E6E6E6"/>
                </a:solidFill>
                <a:effectLst/>
                <a:latin typeface="Segoe UI" panose="020B0502040204020203" pitchFamily="34" charset="0"/>
              </a:rPr>
              <a:t>Spark job</a:t>
            </a:r>
            <a:r>
              <a:rPr lang="en-US" b="0" i="0" dirty="0">
                <a:solidFill>
                  <a:srgbClr val="E6E6E6"/>
                </a:solidFill>
                <a:effectLst/>
                <a:latin typeface="Segoe UI" panose="020B0502040204020203" pitchFamily="34" charset="0"/>
              </a:rPr>
              <a:t>.</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Click</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1. </a:t>
            </a:r>
            <a:r>
              <a:rPr lang="en-US" b="1" i="0" dirty="0">
                <a:solidFill>
                  <a:srgbClr val="E6E6E6"/>
                </a:solidFill>
                <a:effectLst/>
                <a:latin typeface="Segoe UI" panose="020B0502040204020203" pitchFamily="34" charset="0"/>
              </a:rPr>
              <a:t>Run Spark in a notebook</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When you want to use Spark to explore and analyze data interactively, use a notebook. Notebooks enable you to combine text, images, and code written in multiple languages to create an interactive artifact that you can share with others and collaborate.</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Notebooks consist of one or more </a:t>
            </a:r>
            <a:r>
              <a:rPr lang="en-US" b="0" i="1" dirty="0">
                <a:solidFill>
                  <a:srgbClr val="E6E6E6"/>
                </a:solidFill>
                <a:effectLst/>
                <a:latin typeface="Segoe UI" panose="020B0502040204020203" pitchFamily="34" charset="0"/>
              </a:rPr>
              <a:t>cells</a:t>
            </a:r>
            <a:r>
              <a:rPr lang="en-US" b="0" i="0" dirty="0">
                <a:solidFill>
                  <a:srgbClr val="E6E6E6"/>
                </a:solidFill>
                <a:effectLst/>
                <a:latin typeface="Segoe UI" panose="020B0502040204020203" pitchFamily="34" charset="0"/>
              </a:rPr>
              <a:t>, each of which can contain markdown-formatted content or executable code. You can run the code interactively in the notebook and see the results immediately.</a:t>
            </a:r>
          </a:p>
          <a:p>
            <a:endParaRPr lang="en-US" b="0" i="0" dirty="0">
              <a:solidFill>
                <a:srgbClr val="E6E6E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Code and markdown cells</a:t>
            </a:r>
          </a:p>
          <a:p>
            <a:pPr algn="l"/>
            <a:r>
              <a:rPr lang="en-US" b="0" i="0" dirty="0">
                <a:solidFill>
                  <a:srgbClr val="161616"/>
                </a:solidFill>
                <a:effectLst/>
                <a:latin typeface="Segoe UI" panose="020B0502040204020203" pitchFamily="34" charset="0"/>
              </a:rPr>
              <a:t>Notebooks cells contain either code or markdown text, but not both. To convert an existing code cell to markdown, select </a:t>
            </a:r>
            <a:r>
              <a:rPr lang="en-US" b="1" i="0" dirty="0">
                <a:solidFill>
                  <a:srgbClr val="161616"/>
                </a:solidFill>
                <a:effectLst/>
                <a:latin typeface="Segoe UI" panose="020B0502040204020203" pitchFamily="34" charset="0"/>
              </a:rPr>
              <a:t>M</a:t>
            </a:r>
            <a:r>
              <a:rPr lang="en-US" b="0" i="0" dirty="0">
                <a:solidFill>
                  <a:srgbClr val="161616"/>
                </a:solidFill>
                <a:effectLst/>
                <a:latin typeface="Segoe UI" panose="020B0502040204020203" pitchFamily="34" charset="0"/>
              </a:rPr>
              <a:t>. To convert a markdown cell to code, select </a:t>
            </a:r>
            <a:r>
              <a:rPr lang="en-US" b="1" i="0" dirty="0">
                <a:solidFill>
                  <a:srgbClr val="161616"/>
                </a:solidFill>
                <a:effectLst/>
                <a:latin typeface="Segoe UI" panose="020B0502040204020203" pitchFamily="34" charset="0"/>
              </a:rPr>
              <a:t>&lt;/&gt;</a:t>
            </a:r>
            <a:r>
              <a:rPr lang="en-US" b="0" i="0" dirty="0">
                <a:solidFill>
                  <a:srgbClr val="161616"/>
                </a:solidFill>
                <a:effectLst/>
                <a:latin typeface="Segoe UI" panose="020B0502040204020203" pitchFamily="34" charset="0"/>
              </a:rPr>
              <a:t>.</a:t>
            </a:r>
          </a:p>
          <a:p>
            <a:pPr algn="l"/>
            <a:r>
              <a:rPr lang="en-US" b="0" i="0" dirty="0">
                <a:solidFill>
                  <a:srgbClr val="161616"/>
                </a:solidFill>
                <a:effectLst/>
                <a:latin typeface="Segoe UI" panose="020B0502040204020203" pitchFamily="34" charset="0"/>
              </a:rPr>
              <a:t>Markdown cells include a text toolbar to allow you to format text and add images. The ability to add markdown cells to a notebook is powerful. It allows you to add explanations about your code, document why certain things are being done, why, and what you are trying to achieve. Not only does this feature make a notebook more useful later, but also improves collaboration.</a:t>
            </a:r>
          </a:p>
          <a:p>
            <a:pPr algn="l"/>
            <a:endParaRPr lang="en-US" b="0"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Code languages</a:t>
            </a:r>
          </a:p>
          <a:p>
            <a:pPr algn="l"/>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(a Spark-specific implementation of Python) is the default language for Microsoft Fabric notebooks, but you can also select Scala (a Java-based interpreted language)), Spark SQL, or </a:t>
            </a:r>
            <a:r>
              <a:rPr lang="en-US" b="0" i="0" dirty="0" err="1">
                <a:solidFill>
                  <a:srgbClr val="161616"/>
                </a:solidFill>
                <a:effectLst/>
                <a:latin typeface="Segoe UI" panose="020B0502040204020203" pitchFamily="34" charset="0"/>
              </a:rPr>
              <a:t>SparkR</a:t>
            </a:r>
            <a:r>
              <a:rPr lang="en-US" b="0" i="0" dirty="0">
                <a:solidFill>
                  <a:srgbClr val="161616"/>
                </a:solidFill>
                <a:effectLst/>
                <a:latin typeface="Segoe UI" panose="020B0502040204020203" pitchFamily="34" charset="0"/>
              </a:rPr>
              <a:t>. Most data engineering and analytics workloads are accomplished using a combination of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and Spark SQL.</a:t>
            </a:r>
          </a:p>
          <a:p>
            <a:pPr algn="l"/>
            <a:r>
              <a:rPr lang="en-US" b="0" i="0" dirty="0">
                <a:solidFill>
                  <a:srgbClr val="161616"/>
                </a:solidFill>
                <a:effectLst/>
                <a:latin typeface="Segoe UI" panose="020B0502040204020203" pitchFamily="34" charset="0"/>
              </a:rPr>
              <a:t>You can change the default language for a notebook (affecting all code cells), or you can use a </a:t>
            </a:r>
            <a:r>
              <a:rPr lang="en-US" b="0" i="1" dirty="0">
                <a:solidFill>
                  <a:srgbClr val="161616"/>
                </a:solidFill>
                <a:effectLst/>
                <a:latin typeface="Segoe UI" panose="020B0502040204020203" pitchFamily="34" charset="0"/>
              </a:rPr>
              <a:t>magic</a:t>
            </a:r>
            <a:r>
              <a:rPr lang="en-US" b="0" i="0" dirty="0">
                <a:solidFill>
                  <a:srgbClr val="161616"/>
                </a:solidFill>
                <a:effectLst/>
                <a:latin typeface="Segoe UI" panose="020B0502040204020203" pitchFamily="34" charset="0"/>
              </a:rPr>
              <a:t> command in a cell to override the default language for just that cell. For example, the %%</a:t>
            </a:r>
            <a:r>
              <a:rPr lang="en-US" b="0" i="0" dirty="0" err="1">
                <a:solidFill>
                  <a:srgbClr val="161616"/>
                </a:solidFill>
                <a:effectLst/>
                <a:latin typeface="Segoe UI" panose="020B0502040204020203" pitchFamily="34" charset="0"/>
              </a:rPr>
              <a:t>sql</a:t>
            </a:r>
            <a:r>
              <a:rPr lang="en-US" b="0" i="0" dirty="0">
                <a:solidFill>
                  <a:srgbClr val="161616"/>
                </a:solidFill>
                <a:effectLst/>
                <a:latin typeface="Segoe UI" panose="020B0502040204020203" pitchFamily="34" charset="0"/>
              </a:rPr>
              <a:t> magic command in the following code changes the programming language for the cell to Spark SQL:</a:t>
            </a:r>
          </a:p>
          <a:p>
            <a:pPr algn="l"/>
            <a:endParaRPr lang="en-US" dirty="0"/>
          </a:p>
          <a:p>
            <a:pPr algn="l"/>
            <a:r>
              <a:rPr lang="en-US" dirty="0"/>
              <a:t>%%</a:t>
            </a:r>
            <a:r>
              <a:rPr lang="en-US" dirty="0" err="1"/>
              <a:t>sql</a:t>
            </a:r>
            <a:r>
              <a:rPr lang="en-US" dirty="0"/>
              <a:t> SELECT YEAR(</a:t>
            </a:r>
            <a:r>
              <a:rPr lang="en-US" dirty="0" err="1"/>
              <a:t>OrderDate</a:t>
            </a:r>
            <a:r>
              <a:rPr lang="en-US" dirty="0"/>
              <a:t>) AS </a:t>
            </a:r>
            <a:r>
              <a:rPr lang="en-US" dirty="0" err="1"/>
              <a:t>OrderYear</a:t>
            </a:r>
            <a:r>
              <a:rPr lang="en-US" dirty="0"/>
              <a:t>, SUM((</a:t>
            </a:r>
            <a:r>
              <a:rPr lang="en-US" dirty="0" err="1"/>
              <a:t>UnitPrice</a:t>
            </a:r>
            <a:r>
              <a:rPr lang="en-US" dirty="0"/>
              <a:t> * Quantity) + Tax) AS </a:t>
            </a:r>
            <a:r>
              <a:rPr lang="en-US" dirty="0" err="1"/>
              <a:t>GrossRevenue</a:t>
            </a:r>
            <a:r>
              <a:rPr lang="en-US" dirty="0"/>
              <a:t> FROM </a:t>
            </a:r>
            <a:r>
              <a:rPr lang="en-US" dirty="0" err="1"/>
              <a:t>salesorders</a:t>
            </a:r>
            <a:r>
              <a:rPr lang="en-US" dirty="0"/>
              <a:t> GROUP BY YEAR(</a:t>
            </a:r>
            <a:r>
              <a:rPr lang="en-US" dirty="0" err="1"/>
              <a:t>OrderDate</a:t>
            </a:r>
            <a:r>
              <a:rPr lang="en-US" dirty="0"/>
              <a:t>) ORDER BY </a:t>
            </a:r>
            <a:r>
              <a:rPr lang="en-US" dirty="0" err="1"/>
              <a:t>OrderYear</a:t>
            </a:r>
            <a:r>
              <a:rPr lang="en-US" dirty="0"/>
              <a:t>; </a:t>
            </a: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Use </a:t>
            </a:r>
            <a:r>
              <a:rPr lang="en-US" b="0" i="1" dirty="0">
                <a:solidFill>
                  <a:srgbClr val="161616"/>
                </a:solidFill>
                <a:effectLst/>
                <a:latin typeface="Segoe UI" panose="020B0502040204020203" pitchFamily="34" charset="0"/>
              </a:rPr>
              <a:t>%%</a:t>
            </a:r>
            <a:r>
              <a:rPr lang="en-US" b="0" i="1"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to change the programming language back to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Or </a:t>
            </a:r>
            <a:r>
              <a:rPr lang="en-US" b="0" i="1" dirty="0">
                <a:solidFill>
                  <a:srgbClr val="161616"/>
                </a:solidFill>
                <a:effectLst/>
                <a:latin typeface="Segoe UI" panose="020B0502040204020203" pitchFamily="34" charset="0"/>
              </a:rPr>
              <a:t>%%spark</a:t>
            </a:r>
            <a:r>
              <a:rPr lang="en-US" b="0" i="0" dirty="0">
                <a:solidFill>
                  <a:srgbClr val="161616"/>
                </a:solidFill>
                <a:effectLst/>
                <a:latin typeface="Segoe UI" panose="020B0502040204020203" pitchFamily="34" charset="0"/>
              </a:rPr>
              <a:t> to change the programming language to Scala. </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drop-down menu in the bottom right of the cell can also be used to add a magic command.</a:t>
            </a:r>
          </a:p>
          <a:p>
            <a:pPr algn="l">
              <a:lnSpc>
                <a:spcPts val="1200"/>
              </a:lnSpc>
            </a:pPr>
            <a:endParaRPr lang="en-US" b="1" i="0" dirty="0">
              <a:solidFill>
                <a:srgbClr val="161616"/>
              </a:solidFill>
              <a:effectLst/>
              <a:latin typeface="Segoe UI" panose="020B0502040204020203" pitchFamily="34" charset="0"/>
            </a:endParaRPr>
          </a:p>
          <a:p>
            <a:pPr algn="l">
              <a:lnSpc>
                <a:spcPts val="1200"/>
              </a:lnSpc>
            </a:pPr>
            <a:r>
              <a:rPr lang="en-US" b="1" i="0" dirty="0">
                <a:solidFill>
                  <a:srgbClr val="161616"/>
                </a:solidFill>
                <a:effectLst/>
                <a:latin typeface="Segoe UI" panose="020B0502040204020203" pitchFamily="34" charset="0"/>
              </a:rPr>
              <a:t>Note</a:t>
            </a:r>
          </a:p>
          <a:p>
            <a:pPr algn="l"/>
            <a:r>
              <a:rPr lang="en-US" b="0" i="0" dirty="0">
                <a:solidFill>
                  <a:srgbClr val="161616"/>
                </a:solidFill>
                <a:effectLst/>
                <a:latin typeface="Segoe UI" panose="020B0502040204020203" pitchFamily="34" charset="0"/>
              </a:rPr>
              <a:t>Magic commands are case sensitive.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Code in notebook is usually run interactively, either by running individual cells or by running all cells in the notebook. You can also schedule a notebook to be run non-interactively.</a:t>
            </a:r>
          </a:p>
          <a:p>
            <a:endParaRPr lang="en-US" b="0" i="0" dirty="0">
              <a:solidFill>
                <a:srgbClr val="E6E6E6"/>
              </a:solidFill>
              <a:effectLst/>
              <a:latin typeface="Segoe UI" panose="020B0502040204020203" pitchFamily="34" charset="0"/>
            </a:endParaRP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Click</a:t>
            </a:r>
          </a:p>
          <a:p>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2. </a:t>
            </a:r>
            <a:r>
              <a:rPr lang="en-US" b="1" i="0" dirty="0">
                <a:solidFill>
                  <a:srgbClr val="E6E6E6"/>
                </a:solidFill>
                <a:effectLst/>
                <a:latin typeface="Segoe UI" panose="020B0502040204020203" pitchFamily="34" charset="0"/>
              </a:rPr>
              <a:t>Define a Spark job</a:t>
            </a:r>
            <a:br>
              <a:rPr lang="en-US" b="0" i="0" dirty="0">
                <a:solidFill>
                  <a:srgbClr val="E6E6E6"/>
                </a:solidFill>
                <a:effectLst/>
                <a:latin typeface="Segoe UI" panose="020B0502040204020203" pitchFamily="34" charset="0"/>
              </a:rPr>
            </a:br>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If you want to use Spark to ingest and transform data </a:t>
            </a:r>
            <a:r>
              <a:rPr lang="en-US" b="0" i="0" u="sng" dirty="0">
                <a:solidFill>
                  <a:srgbClr val="E6E6E6"/>
                </a:solidFill>
                <a:effectLst/>
                <a:latin typeface="Segoe UI" panose="020B0502040204020203" pitchFamily="34" charset="0"/>
              </a:rPr>
              <a:t>as part of an automated process</a:t>
            </a:r>
            <a:r>
              <a:rPr lang="en-US" b="0" i="0" dirty="0">
                <a:solidFill>
                  <a:srgbClr val="E6E6E6"/>
                </a:solidFill>
                <a:effectLst/>
                <a:latin typeface="Segoe UI" panose="020B0502040204020203" pitchFamily="34" charset="0"/>
              </a:rPr>
              <a:t>, you can define a Spark job to run a script on-demand or based on a schedule. To configure a Spark job, create a Spark Job Definition in your workspace and specify the script it should run. You can also specify a reference file (for example, a Python code file containing definitions of functions that are used in your script) and a reference to a specific lakehouse containing data that the script processes.</a:t>
            </a:r>
          </a:p>
          <a:p>
            <a:endParaRPr lang="en-US" b="0" i="0" dirty="0">
              <a:solidFill>
                <a:srgbClr val="E6E6E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To configure a Spark job, create a Spark Job Definition in your workspace and specify the script it should run. You can also specify a reference file (for example, a Python code file containing definitions of functions that are used in your script) and a reference to a specific lakehouse containing data that the script processes.</a:t>
            </a:r>
          </a:p>
          <a:p>
            <a:pPr algn="l"/>
            <a:r>
              <a:rPr lang="en-US" b="0" i="0" dirty="0">
                <a:solidFill>
                  <a:srgbClr val="161616"/>
                </a:solidFill>
                <a:effectLst/>
                <a:latin typeface="Segoe UI" panose="020B0502040204020203" pitchFamily="34" charset="0"/>
              </a:rPr>
              <a:t>You can also specify command line arguments, which enable you to vary the behavior of the script depending on the arguments passed to it. This approach can be useful when the same Spark job will be used in multiple contexts (for example, you could use a single script to load data from files into tables, varying the file path and table name when you run it).</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Scheduling notebook and job execution</a:t>
            </a:r>
          </a:p>
          <a:p>
            <a:pPr algn="l"/>
            <a:r>
              <a:rPr lang="en-US" b="0" i="0" dirty="0">
                <a:solidFill>
                  <a:srgbClr val="161616"/>
                </a:solidFill>
                <a:effectLst/>
                <a:latin typeface="Segoe UI" panose="020B0502040204020203" pitchFamily="34" charset="0"/>
              </a:rPr>
              <a:t>You can define a schedule for a notebook or Spark job definition to have it run unattended at a specific interval. This approach may be useful for simple automated tasks that can be scripted and which are not part of a more complex data ingestion or processing workload. In most production environments, a more manageable solution is to include the notebook or Spark job definition in a </a:t>
            </a:r>
            <a:r>
              <a:rPr lang="en-US" b="0" i="1" dirty="0">
                <a:solidFill>
                  <a:srgbClr val="161616"/>
                </a:solidFill>
                <a:effectLst/>
                <a:latin typeface="Segoe UI" panose="020B0502040204020203" pitchFamily="34" charset="0"/>
              </a:rPr>
              <a:t>pipeline</a:t>
            </a:r>
            <a:r>
              <a:rPr lang="en-US" b="0" i="0" dirty="0">
                <a:solidFill>
                  <a:srgbClr val="161616"/>
                </a:solidFill>
                <a:effectLst/>
                <a:latin typeface="Segoe UI" panose="020B0502040204020203" pitchFamily="34" charset="0"/>
              </a:rPr>
              <a:t>, where it can be integrated into a more complex orchestration solution.</a:t>
            </a:r>
          </a:p>
          <a:p>
            <a:pPr algn="l"/>
            <a:endParaRPr lang="en-US" b="0" i="0" dirty="0">
              <a:solidFill>
                <a:srgbClr val="161616"/>
              </a:solidFill>
              <a:effectLst/>
              <a:latin typeface="Segoe UI" panose="020B0502040204020203" pitchFamily="34" charset="0"/>
            </a:endParaRPr>
          </a:p>
          <a:p>
            <a:pPr algn="l">
              <a:lnSpc>
                <a:spcPts val="1200"/>
              </a:lnSpc>
            </a:pPr>
            <a:r>
              <a:rPr lang="en-US" b="1" i="0" dirty="0">
                <a:solidFill>
                  <a:srgbClr val="161616"/>
                </a:solidFill>
                <a:effectLst/>
                <a:latin typeface="Segoe UI" panose="020B0502040204020203" pitchFamily="34" charset="0"/>
              </a:rPr>
              <a:t>Note</a:t>
            </a:r>
          </a:p>
          <a:p>
            <a:pPr algn="l"/>
            <a:r>
              <a:rPr lang="en-US" b="0" i="0" dirty="0">
                <a:solidFill>
                  <a:srgbClr val="161616"/>
                </a:solidFill>
                <a:effectLst/>
                <a:latin typeface="Segoe UI" panose="020B0502040204020203" pitchFamily="34" charset="0"/>
              </a:rPr>
              <a:t>When you run code in a notebook or a Spark job definition interactively, the code runs in the security context of the currently logged in user. When run using a schedule, the code assumes the identity of the user who created the schedule. When run in a pipeline, the code uses the identity of the user who owns the pipeline.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Regardless of how the code is run, you must ensure that the identity used in the security context has sufficient permissions to access any resources referenced by the code, including tables or files in a lakehouse.</a:t>
            </a:r>
          </a:p>
          <a:p>
            <a:endParaRPr lang="en-US" b="0" i="0" dirty="0">
              <a:solidFill>
                <a:srgbClr val="E6E6E6"/>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436081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You can use a Fabric notebook to connect to data held in Azure blob storage, an Azure SQL Database, and other storage options. By connecting to a data source, you can use the data in analytical processes even through it isn't stored in a Fabric lakehouse. You can also use Spark code to filter and process the data before loading it into the lakehouse, enabling you to use Spark as a powerful tool for data ingestion into your Fabric analytics environment.</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Connect to Azure blob storage</a:t>
            </a:r>
          </a:p>
          <a:p>
            <a:pPr algn="l"/>
            <a:r>
              <a:rPr lang="en-US" b="0" i="0" dirty="0">
                <a:solidFill>
                  <a:srgbClr val="161616"/>
                </a:solidFill>
                <a:effectLst/>
                <a:latin typeface="Segoe UI" panose="020B0502040204020203" pitchFamily="34" charset="0"/>
              </a:rPr>
              <a:t>The sample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code connects to data held in Azure blob storage, reads data into a </a:t>
            </a:r>
            <a:r>
              <a:rPr lang="en-US" b="0" i="0" dirty="0" err="1">
                <a:solidFill>
                  <a:srgbClr val="161616"/>
                </a:solidFill>
                <a:effectLst/>
                <a:latin typeface="Segoe UI" panose="020B0502040204020203" pitchFamily="34" charset="0"/>
              </a:rPr>
              <a:t>DataFrame</a:t>
            </a:r>
            <a:r>
              <a:rPr lang="en-US" b="0" i="0" dirty="0">
                <a:solidFill>
                  <a:srgbClr val="161616"/>
                </a:solidFill>
                <a:effectLst/>
                <a:latin typeface="Segoe UI" panose="020B0502040204020203" pitchFamily="34" charset="0"/>
              </a:rPr>
              <a:t>, and then displays the data.</a:t>
            </a:r>
          </a:p>
          <a:p>
            <a:endParaRPr lang="en-US" dirty="0"/>
          </a:p>
          <a:p>
            <a:pPr algn="l"/>
            <a:r>
              <a:rPr lang="en-US" b="1" i="0" dirty="0">
                <a:solidFill>
                  <a:srgbClr val="161616"/>
                </a:solidFill>
                <a:effectLst/>
                <a:latin typeface="Segoe UI" panose="020B0502040204020203" pitchFamily="34" charset="0"/>
              </a:rPr>
              <a:t>Note</a:t>
            </a:r>
          </a:p>
          <a:p>
            <a:pPr algn="l"/>
            <a:r>
              <a:rPr lang="en-US" b="0" i="0" dirty="0">
                <a:solidFill>
                  <a:srgbClr val="161616"/>
                </a:solidFill>
                <a:effectLst/>
                <a:latin typeface="Segoe UI" panose="020B0502040204020203" pitchFamily="34" charset="0"/>
              </a:rPr>
              <a:t>This example shows how to connect to data held in Azure Open Datasets, which does not require a SAS token. To connect to your own data, you will need to generate a SAS token and add it to the code in the appropriate places indicated in the comments.</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Configure alternate authentication</a:t>
            </a:r>
          </a:p>
          <a:p>
            <a:pPr algn="l"/>
            <a:r>
              <a:rPr lang="en-US" b="0" i="0" dirty="0">
                <a:solidFill>
                  <a:srgbClr val="161616"/>
                </a:solidFill>
                <a:effectLst/>
                <a:latin typeface="Segoe UI" panose="020B0502040204020203" pitchFamily="34" charset="0"/>
              </a:rPr>
              <a:t>The previous example connects to the source data with a SAS token, before reading the data into a </a:t>
            </a:r>
            <a:r>
              <a:rPr lang="en-US" b="0" i="0" dirty="0" err="1">
                <a:solidFill>
                  <a:srgbClr val="161616"/>
                </a:solidFill>
                <a:effectLst/>
                <a:latin typeface="Segoe UI" panose="020B0502040204020203" pitchFamily="34" charset="0"/>
              </a:rPr>
              <a:t>DataFrame</a:t>
            </a:r>
            <a:r>
              <a:rPr lang="en-US" b="0" i="0" dirty="0">
                <a:solidFill>
                  <a:srgbClr val="161616"/>
                </a:solidFill>
                <a:effectLst/>
                <a:latin typeface="Segoe UI" panose="020B0502040204020203" pitchFamily="34" charset="0"/>
              </a:rPr>
              <a:t>. Depending on where your data is stored, you might need to use a different authentication type, such as Service Principal or OAuth. </a:t>
            </a:r>
          </a:p>
          <a:p>
            <a:pPr algn="l"/>
            <a:endParaRPr lang="en-US" b="0" i="0" dirty="0">
              <a:solidFill>
                <a:srgbClr val="161616"/>
              </a:solidFill>
              <a:effectLst/>
              <a:latin typeface="Segoe UI" panose="020B0502040204020203" pitchFamily="34" charset="0"/>
            </a:endParaRPr>
          </a:p>
          <a:p>
            <a:pPr algn="l"/>
            <a:endParaRPr lang="en-US" dirty="0"/>
          </a:p>
        </p:txBody>
      </p:sp>
      <p:sp>
        <p:nvSpPr>
          <p:cNvPr id="4" name="Slide Number Placeholder 3"/>
          <p:cNvSpPr>
            <a:spLocks noGrp="1"/>
          </p:cNvSpPr>
          <p:nvPr>
            <p:ph type="sldNum" sz="quarter" idx="5"/>
          </p:nvPr>
        </p:nvSpPr>
        <p:spPr/>
        <p:txBody>
          <a:bodyPr/>
          <a:lstStyle/>
          <a:p>
            <a:fld id="{7628D430-0DDD-4E3B-9409-AFC7A964A702}" type="slidenum">
              <a:rPr lang="en-US" smtClean="0"/>
              <a:t>27</a:t>
            </a:fld>
            <a:endParaRPr lang="en-US"/>
          </a:p>
        </p:txBody>
      </p:sp>
    </p:spTree>
    <p:extLst>
      <p:ext uri="{BB962C8B-B14F-4D97-AF65-F5344CB8AC3E}">
        <p14:creationId xmlns:p14="http://schemas.microsoft.com/office/powerpoint/2010/main" val="1245229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D1D5DB"/>
                </a:solidFill>
                <a:effectLst/>
                <a:latin typeface="Söhne"/>
              </a:rPr>
              <a:t>This is a build slide.</a:t>
            </a:r>
          </a:p>
          <a:p>
            <a:endParaRPr lang="en-US" b="0" i="0" dirty="0">
              <a:solidFill>
                <a:srgbClr val="D1D5DB"/>
              </a:solidFill>
              <a:effectLst/>
              <a:latin typeface="Söhne"/>
            </a:endParaRPr>
          </a:p>
          <a:p>
            <a:r>
              <a:rPr lang="en-US" b="0" i="0" dirty="0">
                <a:solidFill>
                  <a:srgbClr val="D1D5DB"/>
                </a:solidFill>
                <a:effectLst/>
                <a:latin typeface="Söhne"/>
              </a:rPr>
              <a:t>Working with data in a dataframe (within a notebook) combines the interactivity of data exploration, expressive data manipulation capabilities, visualizations, collaborative analysis, iterative development, and documentation in a single environment.</a:t>
            </a:r>
          </a:p>
          <a:p>
            <a:endParaRPr lang="en-US" b="0" i="0" dirty="0">
              <a:solidFill>
                <a:srgbClr val="D1D5DB"/>
              </a:solidFill>
              <a:effectLst/>
              <a:latin typeface="Söhne"/>
            </a:endParaRPr>
          </a:p>
          <a:p>
            <a:r>
              <a:rPr lang="en-US" b="0" i="0" dirty="0">
                <a:solidFill>
                  <a:srgbClr val="E6E6E6"/>
                </a:solidFill>
                <a:effectLst/>
                <a:latin typeface="Segoe UI" panose="020B0502040204020203" pitchFamily="34" charset="0"/>
              </a:rPr>
              <a:t>Natively, Spark uses a data structure called a </a:t>
            </a:r>
            <a:r>
              <a:rPr lang="en-US" b="0" i="1" dirty="0">
                <a:solidFill>
                  <a:srgbClr val="E6E6E6"/>
                </a:solidFill>
                <a:effectLst/>
                <a:latin typeface="Segoe UI" panose="020B0502040204020203" pitchFamily="34" charset="0"/>
              </a:rPr>
              <a:t>resilient distributed dataset</a:t>
            </a:r>
            <a:r>
              <a:rPr lang="en-US" b="0" i="0" dirty="0">
                <a:solidFill>
                  <a:srgbClr val="E6E6E6"/>
                </a:solidFill>
                <a:effectLst/>
                <a:latin typeface="Segoe UI" panose="020B0502040204020203" pitchFamily="34" charset="0"/>
              </a:rPr>
              <a:t> (RDD); but while you </a:t>
            </a:r>
            <a:r>
              <a:rPr lang="en-US" b="0" i="1" dirty="0">
                <a:solidFill>
                  <a:srgbClr val="E6E6E6"/>
                </a:solidFill>
                <a:effectLst/>
                <a:latin typeface="Segoe UI" panose="020B0502040204020203" pitchFamily="34" charset="0"/>
              </a:rPr>
              <a:t>can</a:t>
            </a:r>
            <a:r>
              <a:rPr lang="en-US" b="0" i="0" dirty="0">
                <a:solidFill>
                  <a:srgbClr val="E6E6E6"/>
                </a:solidFill>
                <a:effectLst/>
                <a:latin typeface="Segoe UI" panose="020B0502040204020203" pitchFamily="34" charset="0"/>
              </a:rPr>
              <a:t> write code that works directly with RDDs, the most commonly used data structure for working with structured data in Spark is the </a:t>
            </a:r>
            <a:r>
              <a:rPr lang="en-US" b="0" i="1" dirty="0">
                <a:solidFill>
                  <a:srgbClr val="E6E6E6"/>
                </a:solidFill>
                <a:effectLst/>
                <a:latin typeface="Segoe UI" panose="020B0502040204020203" pitchFamily="34" charset="0"/>
              </a:rPr>
              <a:t>dataframe</a:t>
            </a:r>
            <a:r>
              <a:rPr lang="en-US" b="0" i="0" dirty="0">
                <a:solidFill>
                  <a:srgbClr val="E6E6E6"/>
                </a:solidFill>
                <a:effectLst/>
                <a:latin typeface="Segoe UI" panose="020B0502040204020203" pitchFamily="34" charset="0"/>
              </a:rPr>
              <a:t>, which is provided as part of the </a:t>
            </a:r>
            <a:r>
              <a:rPr lang="en-US" b="0" i="1" dirty="0">
                <a:solidFill>
                  <a:srgbClr val="E6E6E6"/>
                </a:solidFill>
                <a:effectLst/>
                <a:latin typeface="Segoe UI" panose="020B0502040204020203" pitchFamily="34" charset="0"/>
              </a:rPr>
              <a:t>Spark SQL</a:t>
            </a:r>
            <a:r>
              <a:rPr lang="en-US" b="0" i="0" dirty="0">
                <a:solidFill>
                  <a:srgbClr val="E6E6E6"/>
                </a:solidFill>
                <a:effectLst/>
                <a:latin typeface="Segoe UI" panose="020B0502040204020203" pitchFamily="34" charset="0"/>
              </a:rPr>
              <a:t> library. Dataframes in Spark are similar to those in the ubiquitous </a:t>
            </a:r>
            <a:r>
              <a:rPr lang="en-US" b="0" i="1" dirty="0">
                <a:solidFill>
                  <a:srgbClr val="E6E6E6"/>
                </a:solidFill>
                <a:effectLst/>
                <a:latin typeface="Segoe UI" panose="020B0502040204020203" pitchFamily="34" charset="0"/>
              </a:rPr>
              <a:t>Pandas</a:t>
            </a:r>
            <a:r>
              <a:rPr lang="en-US" b="0" i="0" dirty="0">
                <a:solidFill>
                  <a:srgbClr val="E6E6E6"/>
                </a:solidFill>
                <a:effectLst/>
                <a:latin typeface="Segoe UI" panose="020B0502040204020203" pitchFamily="34" charset="0"/>
              </a:rPr>
              <a:t> Python library, but optimized to work in Spark's distributed processing environment.</a:t>
            </a:r>
          </a:p>
          <a:p>
            <a:endParaRPr lang="en-US" b="0"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Inferring a schema</a:t>
            </a:r>
          </a:p>
          <a:p>
            <a:endParaRPr lang="en-US" b="1"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Suppose you have a comma-delimited text file named </a:t>
            </a:r>
            <a:r>
              <a:rPr lang="en-US" b="1" i="0" dirty="0">
                <a:solidFill>
                  <a:srgbClr val="E6E6E6"/>
                </a:solidFill>
                <a:effectLst/>
                <a:latin typeface="Segoe UI" panose="020B0502040204020203" pitchFamily="34" charset="0"/>
              </a:rPr>
              <a:t>products.csv</a:t>
            </a:r>
            <a:r>
              <a:rPr lang="en-US" b="0" i="0" dirty="0">
                <a:solidFill>
                  <a:srgbClr val="E6E6E6"/>
                </a:solidFill>
                <a:effectLst/>
                <a:latin typeface="Segoe UI" panose="020B0502040204020203" pitchFamily="34" charset="0"/>
              </a:rPr>
              <a:t> in the </a:t>
            </a:r>
            <a:r>
              <a:rPr lang="en-US" b="1" i="0" dirty="0">
                <a:solidFill>
                  <a:srgbClr val="E6E6E6"/>
                </a:solidFill>
                <a:effectLst/>
                <a:latin typeface="Segoe UI" panose="020B0502040204020203" pitchFamily="34" charset="0"/>
              </a:rPr>
              <a:t>Files/data</a:t>
            </a:r>
            <a:r>
              <a:rPr lang="en-US" b="0" i="0" dirty="0">
                <a:solidFill>
                  <a:srgbClr val="E6E6E6"/>
                </a:solidFill>
                <a:effectLst/>
                <a:latin typeface="Segoe UI" panose="020B0502040204020203" pitchFamily="34" charset="0"/>
              </a:rPr>
              <a:t> folder in your lakehouse. In a Spark notebook, you could use the following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code to load the file data into a dataframe and display the first 10 rows.</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The dataframe includes standard functionality for transforming data.</a:t>
            </a:r>
          </a:p>
          <a:p>
            <a:endParaRPr lang="en-US" b="0" i="0" dirty="0">
              <a:solidFill>
                <a:srgbClr val="E6E6E6"/>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b="0" i="0" dirty="0">
                <a:solidFill>
                  <a:srgbClr val="E6E6E6"/>
                </a:solidFill>
                <a:effectLst/>
                <a:latin typeface="Segoe UI" panose="020B0502040204020203" pitchFamily="34" charset="0"/>
              </a:rPr>
              <a:t>Click to see:</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b="1" i="0" dirty="0">
              <a:solidFill>
                <a:srgbClr val="E6E6E6"/>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b="1" i="0" dirty="0">
                <a:solidFill>
                  <a:srgbClr val="E6E6E6"/>
                </a:solidFill>
                <a:effectLst/>
                <a:latin typeface="Segoe UI" panose="020B0502040204020203" pitchFamily="34" charset="0"/>
              </a:rPr>
              <a:t>Specifying an explicit schema</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In the previous example, the first row of the CSV file contained the column names, and Spark was able to infer the data type of each column from the data it contains. You can also specify an explicit schema for the data, which is useful when the column names aren't included in the data file.</a:t>
            </a:r>
          </a:p>
          <a:p>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502104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D1D5DB"/>
                </a:solidFill>
                <a:effectLst/>
                <a:latin typeface="Söhne"/>
              </a:rPr>
              <a:t>This is a build slide.</a:t>
            </a:r>
          </a:p>
          <a:p>
            <a:endParaRPr lang="en-US" b="0" i="0" dirty="0">
              <a:solidFill>
                <a:srgbClr val="D1D5DB"/>
              </a:solidFill>
              <a:effectLst/>
              <a:latin typeface="Söhne"/>
            </a:endParaRPr>
          </a:p>
          <a:p>
            <a:r>
              <a:rPr lang="en-US" b="0" i="0" dirty="0">
                <a:solidFill>
                  <a:srgbClr val="D1D5DB"/>
                </a:solidFill>
                <a:effectLst/>
                <a:latin typeface="Söhne"/>
              </a:rPr>
              <a:t>Dataframe methods are functions or operations provided by a dataframe object that allow you to manipulate and analyze data stored in tabular form.</a:t>
            </a:r>
            <a:br>
              <a:rPr lang="en-US" b="0" i="0" dirty="0">
                <a:solidFill>
                  <a:srgbClr val="D1D5DB"/>
                </a:solidFill>
                <a:effectLst/>
                <a:latin typeface="Söhne"/>
              </a:rPr>
            </a:br>
            <a:br>
              <a:rPr lang="en-US" b="0" i="0" dirty="0">
                <a:solidFill>
                  <a:srgbClr val="D1D5DB"/>
                </a:solidFill>
                <a:effectLst/>
                <a:latin typeface="Söhne"/>
              </a:rPr>
            </a:br>
            <a:r>
              <a:rPr lang="en-US" b="1" i="0" dirty="0">
                <a:solidFill>
                  <a:srgbClr val="D1D5DB"/>
                </a:solidFill>
                <a:effectLst/>
                <a:latin typeface="Söhne"/>
              </a:rPr>
              <a:t>Click</a:t>
            </a:r>
            <a:br>
              <a:rPr lang="en-US" b="0" i="0" dirty="0">
                <a:solidFill>
                  <a:srgbClr val="D1D5DB"/>
                </a:solidFill>
                <a:effectLst/>
                <a:latin typeface="Söhne"/>
              </a:rPr>
            </a:br>
            <a:br>
              <a:rPr lang="en-US" b="0" i="0" dirty="0">
                <a:solidFill>
                  <a:srgbClr val="D1D5DB"/>
                </a:solidFill>
                <a:effectLst/>
                <a:latin typeface="Söhne"/>
              </a:rPr>
            </a:br>
            <a:r>
              <a:rPr lang="en-US" b="0" i="0" dirty="0">
                <a:solidFill>
                  <a:srgbClr val="E6E6E6"/>
                </a:solidFill>
                <a:effectLst/>
                <a:latin typeface="Segoe UI" panose="020B0502040204020203" pitchFamily="34" charset="0"/>
              </a:rPr>
              <a:t>You can use the methods of the Dataframe class to filter, sort, group, and otherwise manipulate the data it contains. For example, the code example uses the </a:t>
            </a:r>
            <a:r>
              <a:rPr lang="en-US" b="1" i="0" dirty="0">
                <a:solidFill>
                  <a:srgbClr val="E6E6E6"/>
                </a:solidFill>
                <a:effectLst/>
                <a:latin typeface="Segoe UI" panose="020B0502040204020203" pitchFamily="34" charset="0"/>
              </a:rPr>
              <a:t>select</a:t>
            </a:r>
            <a:r>
              <a:rPr lang="en-US" b="0" i="0" dirty="0">
                <a:solidFill>
                  <a:srgbClr val="E6E6E6"/>
                </a:solidFill>
                <a:effectLst/>
                <a:latin typeface="Segoe UI" panose="020B0502040204020203" pitchFamily="34" charset="0"/>
              </a:rPr>
              <a:t> method to retrieve the </a:t>
            </a:r>
            <a:r>
              <a:rPr lang="en-US" b="1" i="0" dirty="0">
                <a:solidFill>
                  <a:srgbClr val="E6E6E6"/>
                </a:solidFill>
                <a:effectLst/>
                <a:latin typeface="Segoe UI" panose="020B0502040204020203" pitchFamily="34" charset="0"/>
              </a:rPr>
              <a:t>ProductID</a:t>
            </a:r>
            <a:r>
              <a:rPr lang="en-US" b="0" i="0" dirty="0">
                <a:solidFill>
                  <a:srgbClr val="E6E6E6"/>
                </a:solidFill>
                <a:effectLst/>
                <a:latin typeface="Segoe UI" panose="020B0502040204020203" pitchFamily="34" charset="0"/>
              </a:rPr>
              <a:t> and </a:t>
            </a:r>
            <a:r>
              <a:rPr lang="en-US" b="1" i="0" dirty="0" err="1">
                <a:solidFill>
                  <a:srgbClr val="E6E6E6"/>
                </a:solidFill>
                <a:effectLst/>
                <a:latin typeface="Segoe UI" panose="020B0502040204020203" pitchFamily="34" charset="0"/>
              </a:rPr>
              <a:t>LineItemTotal</a:t>
            </a:r>
            <a:r>
              <a:rPr lang="en-US" b="0" i="0" dirty="0">
                <a:solidFill>
                  <a:srgbClr val="E6E6E6"/>
                </a:solidFill>
                <a:effectLst/>
                <a:latin typeface="Segoe UI" panose="020B0502040204020203" pitchFamily="34" charset="0"/>
              </a:rPr>
              <a:t> columns from the </a:t>
            </a:r>
            <a:r>
              <a:rPr lang="en-US" b="1" i="0" dirty="0" err="1">
                <a:solidFill>
                  <a:srgbClr val="E6E6E6"/>
                </a:solidFill>
                <a:effectLst/>
                <a:latin typeface="Segoe UI" panose="020B0502040204020203" pitchFamily="34" charset="0"/>
              </a:rPr>
              <a:t>df</a:t>
            </a:r>
            <a:r>
              <a:rPr lang="en-US" b="0" i="0" dirty="0">
                <a:solidFill>
                  <a:srgbClr val="E6E6E6"/>
                </a:solidFill>
                <a:effectLst/>
                <a:latin typeface="Segoe UI" panose="020B0502040204020203" pitchFamily="34" charset="0"/>
              </a:rPr>
              <a:t> dataframe containing product data.</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1" i="0" dirty="0">
                <a:solidFill>
                  <a:srgbClr val="E6E6E6"/>
                </a:solidFill>
                <a:effectLst/>
                <a:latin typeface="Segoe UI" panose="020B0502040204020203" pitchFamily="34" charset="0"/>
              </a:rPr>
              <a:t>Click</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You can "chain" methods together to perform a series of manipulations that results in a transformed dataframe. For example, this example code chains the </a:t>
            </a:r>
            <a:r>
              <a:rPr lang="en-US" b="1" i="0" dirty="0">
                <a:solidFill>
                  <a:srgbClr val="E6E6E6"/>
                </a:solidFill>
                <a:effectLst/>
                <a:latin typeface="Segoe UI" panose="020B0502040204020203" pitchFamily="34" charset="0"/>
              </a:rPr>
              <a:t>select</a:t>
            </a:r>
            <a:r>
              <a:rPr lang="en-US" b="0" i="0" dirty="0">
                <a:solidFill>
                  <a:srgbClr val="E6E6E6"/>
                </a:solidFill>
                <a:effectLst/>
                <a:latin typeface="Segoe UI" panose="020B0502040204020203" pitchFamily="34" charset="0"/>
              </a:rPr>
              <a:t> and </a:t>
            </a:r>
            <a:r>
              <a:rPr lang="en-US" b="1" i="0" dirty="0">
                <a:solidFill>
                  <a:srgbClr val="E6E6E6"/>
                </a:solidFill>
                <a:effectLst/>
                <a:latin typeface="Segoe UI" panose="020B0502040204020203" pitchFamily="34" charset="0"/>
              </a:rPr>
              <a:t>where</a:t>
            </a:r>
            <a:r>
              <a:rPr lang="en-US" b="0" i="0" dirty="0">
                <a:solidFill>
                  <a:srgbClr val="E6E6E6"/>
                </a:solidFill>
                <a:effectLst/>
                <a:latin typeface="Segoe UI" panose="020B0502040204020203" pitchFamily="34" charset="0"/>
              </a:rPr>
              <a:t> methods to create a new dataframe containing the </a:t>
            </a:r>
            <a:r>
              <a:rPr lang="en-US" b="1" i="0" dirty="0">
                <a:solidFill>
                  <a:srgbClr val="E6E6E6"/>
                </a:solidFill>
                <a:effectLst/>
                <a:latin typeface="Segoe UI" panose="020B0502040204020203" pitchFamily="34" charset="0"/>
              </a:rPr>
              <a:t>ProductID</a:t>
            </a:r>
            <a:r>
              <a:rPr lang="en-US" b="0" i="0" dirty="0">
                <a:solidFill>
                  <a:srgbClr val="E6E6E6"/>
                </a:solidFill>
                <a:effectLst/>
                <a:latin typeface="Segoe UI" panose="020B0502040204020203" pitchFamily="34" charset="0"/>
              </a:rPr>
              <a:t> and </a:t>
            </a:r>
            <a:r>
              <a:rPr lang="en-US" b="1" i="0" dirty="0" err="1">
                <a:solidFill>
                  <a:srgbClr val="E6E6E6"/>
                </a:solidFill>
                <a:effectLst/>
                <a:latin typeface="Segoe UI" panose="020B0502040204020203" pitchFamily="34" charset="0"/>
              </a:rPr>
              <a:t>LineItemTotal</a:t>
            </a:r>
            <a:r>
              <a:rPr lang="en-US" b="0" i="0" dirty="0">
                <a:solidFill>
                  <a:srgbClr val="E6E6E6"/>
                </a:solidFill>
                <a:effectLst/>
                <a:latin typeface="Segoe UI" panose="020B0502040204020203" pitchFamily="34" charset="0"/>
              </a:rPr>
              <a:t> columns for products with a quantity of </a:t>
            </a:r>
            <a:r>
              <a:rPr lang="en-US" b="1" i="0" dirty="0">
                <a:solidFill>
                  <a:srgbClr val="E6E6E6"/>
                </a:solidFill>
                <a:effectLst/>
                <a:latin typeface="Segoe UI" panose="020B0502040204020203" pitchFamily="34" charset="0"/>
              </a:rPr>
              <a:t>1 or 2.</a:t>
            </a:r>
          </a:p>
          <a:p>
            <a:endParaRPr lang="en-US" b="1"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Click</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To group and aggregate data, you can use the </a:t>
            </a:r>
            <a:r>
              <a:rPr lang="en-US" b="1" i="0" dirty="0" err="1">
                <a:solidFill>
                  <a:srgbClr val="E6E6E6"/>
                </a:solidFill>
                <a:effectLst/>
                <a:latin typeface="Segoe UI" panose="020B0502040204020203" pitchFamily="34" charset="0"/>
              </a:rPr>
              <a:t>groupBy</a:t>
            </a:r>
            <a:r>
              <a:rPr lang="en-US" b="0" i="0" dirty="0">
                <a:solidFill>
                  <a:srgbClr val="E6E6E6"/>
                </a:solidFill>
                <a:effectLst/>
                <a:latin typeface="Segoe UI" panose="020B0502040204020203" pitchFamily="34" charset="0"/>
              </a:rPr>
              <a:t> method and aggregate functions. For example, the following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code counts the number of products for each quantity of orders.</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1" i="0" dirty="0">
                <a:solidFill>
                  <a:srgbClr val="E6E6E6"/>
                </a:solidFill>
                <a:effectLst/>
                <a:latin typeface="Segoe UI" panose="020B0502040204020203" pitchFamily="34" charset="0"/>
              </a:rPr>
              <a:t>Click</a:t>
            </a:r>
            <a:endParaRPr lang="en-US" b="0" i="0" dirty="0">
              <a:solidFill>
                <a:srgbClr val="E6E6E6"/>
              </a:solidFill>
              <a:effectLst/>
              <a:latin typeface="Segoe UI" panose="020B0502040204020203" pitchFamily="34" charset="0"/>
            </a:endParaRP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You'll often want to use Spark to transform raw data and save the results for further analysis or downstream processing. The code example saves the </a:t>
            </a:r>
            <a:r>
              <a:rPr lang="en-US" b="0" i="0" dirty="0" err="1">
                <a:solidFill>
                  <a:srgbClr val="E6E6E6"/>
                </a:solidFill>
                <a:effectLst/>
                <a:latin typeface="Segoe UI" panose="020B0502040204020203" pitchFamily="34" charset="0"/>
              </a:rPr>
              <a:t>dataFrame</a:t>
            </a:r>
            <a:r>
              <a:rPr lang="en-US" b="0" i="0" dirty="0">
                <a:solidFill>
                  <a:srgbClr val="E6E6E6"/>
                </a:solidFill>
                <a:effectLst/>
                <a:latin typeface="Segoe UI" panose="020B0502040204020203" pitchFamily="34" charset="0"/>
              </a:rPr>
              <a:t> into a </a:t>
            </a:r>
            <a:r>
              <a:rPr lang="en-US" b="0" i="1" dirty="0">
                <a:solidFill>
                  <a:srgbClr val="E6E6E6"/>
                </a:solidFill>
                <a:effectLst/>
                <a:latin typeface="Segoe UI" panose="020B0502040204020203" pitchFamily="34" charset="0"/>
              </a:rPr>
              <a:t>parquet</a:t>
            </a:r>
            <a:r>
              <a:rPr lang="en-US" b="0" i="0" dirty="0">
                <a:solidFill>
                  <a:srgbClr val="E6E6E6"/>
                </a:solidFill>
                <a:effectLst/>
                <a:latin typeface="Segoe UI" panose="020B0502040204020203" pitchFamily="34" charset="0"/>
              </a:rPr>
              <a:t> file in the data lake, replacing any existing file of the same name.</a:t>
            </a:r>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0991310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The Dataframe API is part of a Spark library named Spark SQL, which enables data analysts to use SQL expressions to query and manipulate data.</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Tables and the Spark catalog</a:t>
            </a:r>
          </a:p>
          <a:p>
            <a:pPr algn="l"/>
            <a:r>
              <a:rPr lang="en-US" b="0" i="0" dirty="0">
                <a:solidFill>
                  <a:srgbClr val="161616"/>
                </a:solidFill>
                <a:effectLst/>
                <a:latin typeface="Segoe UI" panose="020B0502040204020203" pitchFamily="34" charset="0"/>
              </a:rPr>
              <a:t>The Spark catalog is a </a:t>
            </a:r>
            <a:r>
              <a:rPr lang="en-US" b="0" i="0" dirty="0" err="1">
                <a:solidFill>
                  <a:srgbClr val="161616"/>
                </a:solidFill>
                <a:effectLst/>
                <a:latin typeface="Segoe UI" panose="020B0502040204020203" pitchFamily="34" charset="0"/>
              </a:rPr>
              <a:t>metastore</a:t>
            </a:r>
            <a:r>
              <a:rPr lang="en-US" b="0" i="0" dirty="0">
                <a:solidFill>
                  <a:srgbClr val="161616"/>
                </a:solidFill>
                <a:effectLst/>
                <a:latin typeface="Segoe UI" panose="020B0502040204020203" pitchFamily="34" charset="0"/>
              </a:rPr>
              <a:t> for relational data objects such as views and tables. The Spark runtime can use the catalog to seamlessly integrate code written in any Spark-supported language with SQL expressions that may be more natural to some data analysts or developers.</a:t>
            </a:r>
          </a:p>
          <a:p>
            <a:pPr algn="l"/>
            <a:r>
              <a:rPr lang="en-US" b="0" i="0" dirty="0">
                <a:solidFill>
                  <a:srgbClr val="161616"/>
                </a:solidFill>
                <a:effectLst/>
                <a:latin typeface="Segoe UI" panose="020B0502040204020203" pitchFamily="34" charset="0"/>
              </a:rPr>
              <a:t>One of the simplest ways to make data in a dataframe available for querying in the Spark catalog is to create a view.</a:t>
            </a:r>
            <a:r>
              <a:rPr lang="en-US" dirty="0">
                <a:effectLst/>
              </a:rPr>
              <a:t> </a:t>
            </a:r>
            <a:r>
              <a:rPr lang="en-US" b="0" i="0" dirty="0">
                <a:solidFill>
                  <a:srgbClr val="161616"/>
                </a:solidFill>
                <a:effectLst/>
                <a:latin typeface="Segoe UI" panose="020B0502040204020203" pitchFamily="34" charset="0"/>
              </a:rPr>
              <a:t>A </a:t>
            </a:r>
            <a:r>
              <a:rPr lang="en-US" b="0" i="1" dirty="0">
                <a:solidFill>
                  <a:srgbClr val="161616"/>
                </a:solidFill>
                <a:effectLst/>
                <a:latin typeface="Segoe UI" panose="020B0502040204020203" pitchFamily="34" charset="0"/>
              </a:rPr>
              <a:t>view</a:t>
            </a:r>
            <a:r>
              <a:rPr lang="en-US" b="0" i="0" dirty="0">
                <a:solidFill>
                  <a:srgbClr val="161616"/>
                </a:solidFill>
                <a:effectLst/>
                <a:latin typeface="Segoe UI" panose="020B0502040204020203" pitchFamily="34" charset="0"/>
              </a:rPr>
              <a:t> is temporary, meaning that it's automatically deleted at the end of the current session. You can also create </a:t>
            </a:r>
            <a:r>
              <a:rPr lang="en-US" b="0" i="1" dirty="0">
                <a:solidFill>
                  <a:srgbClr val="161616"/>
                </a:solidFill>
                <a:effectLst/>
                <a:latin typeface="Segoe UI" panose="020B0502040204020203" pitchFamily="34" charset="0"/>
              </a:rPr>
              <a:t>tables</a:t>
            </a:r>
            <a:r>
              <a:rPr lang="en-US" b="0" i="0" dirty="0">
                <a:solidFill>
                  <a:srgbClr val="161616"/>
                </a:solidFill>
                <a:effectLst/>
                <a:latin typeface="Segoe UI" panose="020B0502040204020203" pitchFamily="34" charset="0"/>
              </a:rPr>
              <a:t> that are persisted in the catalog to define a database that can be queried using Spark SQL.</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Tables are metadata structures that store their underlying data in the storage location associated with the catalog. In Microsoft Fabric, data for </a:t>
            </a:r>
            <a:r>
              <a:rPr lang="en-US" b="0" i="1" dirty="0">
                <a:solidFill>
                  <a:srgbClr val="161616"/>
                </a:solidFill>
                <a:effectLst/>
                <a:latin typeface="Segoe UI" panose="020B0502040204020203" pitchFamily="34" charset="0"/>
              </a:rPr>
              <a:t>managed</a:t>
            </a:r>
            <a:r>
              <a:rPr lang="en-US" b="0" i="0" dirty="0">
                <a:solidFill>
                  <a:srgbClr val="161616"/>
                </a:solidFill>
                <a:effectLst/>
                <a:latin typeface="Segoe UI" panose="020B0502040204020203" pitchFamily="34" charset="0"/>
              </a:rPr>
              <a:t> tables is stored in the </a:t>
            </a:r>
            <a:r>
              <a:rPr lang="en-US" b="1" i="0" dirty="0">
                <a:solidFill>
                  <a:srgbClr val="161616"/>
                </a:solidFill>
                <a:effectLst/>
                <a:latin typeface="Segoe UI" panose="020B0502040204020203" pitchFamily="34" charset="0"/>
              </a:rPr>
              <a:t>Tables</a:t>
            </a:r>
            <a:r>
              <a:rPr lang="en-US" b="0" i="0" dirty="0">
                <a:solidFill>
                  <a:srgbClr val="161616"/>
                </a:solidFill>
                <a:effectLst/>
                <a:latin typeface="Segoe UI" panose="020B0502040204020203" pitchFamily="34" charset="0"/>
              </a:rPr>
              <a:t> storage location shown in your data lake, and any tables created using Spark are listed there.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You can create an empty table by using the </a:t>
            </a:r>
            <a:r>
              <a:rPr lang="en-US" b="0" i="0" dirty="0" err="1">
                <a:solidFill>
                  <a:srgbClr val="161616"/>
                </a:solidFill>
                <a:effectLst/>
                <a:latin typeface="Segoe UI" panose="020B0502040204020203" pitchFamily="34" charset="0"/>
              </a:rPr>
              <a:t>spark.catalog.createTable</a:t>
            </a:r>
            <a:r>
              <a:rPr lang="en-US" b="0" i="0" dirty="0">
                <a:solidFill>
                  <a:srgbClr val="161616"/>
                </a:solidFill>
                <a:effectLst/>
                <a:latin typeface="Segoe UI" panose="020B0502040204020203" pitchFamily="34" charset="0"/>
              </a:rPr>
              <a:t> method, or you can save a dataframe as a table by using its </a:t>
            </a:r>
            <a:r>
              <a:rPr lang="en-US" b="0" i="0" dirty="0" err="1">
                <a:solidFill>
                  <a:srgbClr val="161616"/>
                </a:solidFill>
                <a:effectLst/>
                <a:latin typeface="Segoe UI" panose="020B0502040204020203" pitchFamily="34" charset="0"/>
              </a:rPr>
              <a:t>saveAsTable</a:t>
            </a:r>
            <a:r>
              <a:rPr lang="en-US" b="0" i="0" dirty="0">
                <a:solidFill>
                  <a:srgbClr val="161616"/>
                </a:solidFill>
                <a:effectLst/>
                <a:latin typeface="Segoe UI" panose="020B0502040204020203" pitchFamily="34" charset="0"/>
              </a:rPr>
              <a:t> method. Deleting a managed table also deletes its underlying data.</a:t>
            </a:r>
          </a:p>
          <a:p>
            <a:pPr algn="l"/>
            <a:endParaRPr lang="en-US" b="0" i="0" dirty="0">
              <a:solidFill>
                <a:srgbClr val="161616"/>
              </a:solidFill>
              <a:effectLst/>
              <a:latin typeface="Segoe UI" panose="020B0502040204020203" pitchFamily="34" charset="0"/>
            </a:endParaRPr>
          </a:p>
          <a:p>
            <a:pPr algn="l">
              <a:spcBef>
                <a:spcPts val="1200"/>
              </a:spcBef>
            </a:pPr>
            <a:r>
              <a:rPr lang="en-US" b="1" i="0" dirty="0">
                <a:solidFill>
                  <a:srgbClr val="161616"/>
                </a:solidFill>
                <a:effectLst/>
                <a:latin typeface="Segoe UI" panose="020B0502040204020203" pitchFamily="34" charset="0"/>
              </a:rPr>
              <a:t>Note</a:t>
            </a:r>
          </a:p>
          <a:p>
            <a:pPr algn="l"/>
            <a:r>
              <a:rPr lang="en-US" b="0" i="0" dirty="0">
                <a:solidFill>
                  <a:srgbClr val="161616"/>
                </a:solidFill>
                <a:effectLst/>
                <a:latin typeface="Segoe UI" panose="020B0502040204020203" pitchFamily="34" charset="0"/>
              </a:rPr>
              <a:t>The Spark catalog supports tables based on files in various formats. The preferred format in Microsoft Fabric is </a:t>
            </a:r>
            <a:r>
              <a:rPr lang="en-US" b="1" i="0" dirty="0">
                <a:solidFill>
                  <a:srgbClr val="161616"/>
                </a:solidFill>
                <a:effectLst/>
                <a:latin typeface="Segoe UI" panose="020B0502040204020203" pitchFamily="34" charset="0"/>
              </a:rPr>
              <a:t>delta</a:t>
            </a:r>
            <a:r>
              <a:rPr lang="en-US" b="0" i="0" dirty="0">
                <a:solidFill>
                  <a:srgbClr val="161616"/>
                </a:solidFill>
                <a:effectLst/>
                <a:latin typeface="Segoe UI" panose="020B0502040204020203" pitchFamily="34" charset="0"/>
              </a:rPr>
              <a:t>, which is the format for a relational data technology on Spark named </a:t>
            </a:r>
            <a:r>
              <a:rPr lang="en-US" b="0" i="1" dirty="0">
                <a:solidFill>
                  <a:srgbClr val="161616"/>
                </a:solidFill>
                <a:effectLst/>
                <a:latin typeface="Segoe UI" panose="020B0502040204020203" pitchFamily="34" charset="0"/>
              </a:rPr>
              <a:t>Delta Lake</a:t>
            </a:r>
            <a:r>
              <a:rPr lang="en-US" b="0" i="0" dirty="0">
                <a:solidFill>
                  <a:srgbClr val="161616"/>
                </a:solidFill>
                <a:effectLst/>
                <a:latin typeface="Segoe UI" panose="020B0502040204020203" pitchFamily="34" charset="0"/>
              </a:rPr>
              <a:t>. Delta tables support features commonly found in relational database systems, including transactions, versioning, and support for streaming data.</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Additionally, you can create </a:t>
            </a:r>
            <a:r>
              <a:rPr lang="en-US" b="0" i="1" dirty="0">
                <a:solidFill>
                  <a:srgbClr val="161616"/>
                </a:solidFill>
                <a:effectLst/>
                <a:latin typeface="Segoe UI" panose="020B0502040204020203" pitchFamily="34" charset="0"/>
              </a:rPr>
              <a:t>external</a:t>
            </a:r>
            <a:r>
              <a:rPr lang="en-US" b="0" i="0" dirty="0">
                <a:solidFill>
                  <a:srgbClr val="161616"/>
                </a:solidFill>
                <a:effectLst/>
                <a:latin typeface="Segoe UI" panose="020B0502040204020203" pitchFamily="34" charset="0"/>
              </a:rPr>
              <a:t> tables by using the </a:t>
            </a:r>
            <a:r>
              <a:rPr lang="en-US" b="0" i="0" dirty="0" err="1">
                <a:solidFill>
                  <a:srgbClr val="161616"/>
                </a:solidFill>
                <a:effectLst/>
                <a:latin typeface="Segoe UI" panose="020B0502040204020203" pitchFamily="34" charset="0"/>
              </a:rPr>
              <a:t>spark.catalog.createExternalTable</a:t>
            </a:r>
            <a:r>
              <a:rPr lang="en-US" b="0" i="0" dirty="0">
                <a:solidFill>
                  <a:srgbClr val="161616"/>
                </a:solidFill>
                <a:effectLst/>
                <a:latin typeface="Segoe UI" panose="020B0502040204020203" pitchFamily="34" charset="0"/>
              </a:rPr>
              <a:t> method. External tables define metadata in the catalog but get their underlying data from an external storage location; often a folder in the </a:t>
            </a:r>
            <a:r>
              <a:rPr lang="en-US" b="1" i="0" dirty="0">
                <a:solidFill>
                  <a:srgbClr val="161616"/>
                </a:solidFill>
                <a:effectLst/>
                <a:latin typeface="Segoe UI" panose="020B0502040204020203" pitchFamily="34" charset="0"/>
              </a:rPr>
              <a:t>Files</a:t>
            </a:r>
            <a:r>
              <a:rPr lang="en-US" b="0" i="0" dirty="0">
                <a:solidFill>
                  <a:srgbClr val="161616"/>
                </a:solidFill>
                <a:effectLst/>
                <a:latin typeface="Segoe UI" panose="020B0502040204020203" pitchFamily="34" charset="0"/>
              </a:rPr>
              <a:t> storage area of a lakehouse. Deleting an external table doesn't delete the underlying data.</a:t>
            </a:r>
          </a:p>
          <a:p>
            <a:pPr algn="l"/>
            <a:endParaRPr lang="en-US" b="0" i="0" dirty="0">
              <a:solidFill>
                <a:srgbClr val="161616"/>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3471219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This is a build slide.</a:t>
            </a:r>
            <a:br>
              <a:rPr lang="en-US" dirty="0"/>
            </a:br>
            <a:br>
              <a:rPr lang="en-US" dirty="0"/>
            </a:br>
            <a:r>
              <a:rPr lang="en-US" dirty="0"/>
              <a:t>Scalable analytics can be complex, fragmented, and expensive. </a:t>
            </a:r>
            <a:r>
              <a:rPr lang="en-US" b="0" i="0" dirty="0">
                <a:solidFill>
                  <a:srgbClr val="E6E6E6"/>
                </a:solidFill>
                <a:effectLst/>
                <a:latin typeface="Segoe UI" panose="020B0502040204020203" pitchFamily="34" charset="0"/>
              </a:rPr>
              <a:t>With Microsoft Fabric, you don't have to spend all of your time combining various services from different vendors. Instead, you can use a single product that is easy to understand, set up, create, and manage. Fabric is a unified </a:t>
            </a:r>
            <a:r>
              <a:rPr lang="en-US" b="0" i="1" dirty="0">
                <a:solidFill>
                  <a:srgbClr val="E6E6E6"/>
                </a:solidFill>
                <a:effectLst/>
                <a:latin typeface="Segoe UI" panose="020B0502040204020203" pitchFamily="34" charset="0"/>
              </a:rPr>
              <a:t>software-as-a-service</a:t>
            </a:r>
            <a:r>
              <a:rPr lang="en-US" b="0" i="0" dirty="0">
                <a:solidFill>
                  <a:srgbClr val="E6E6E6"/>
                </a:solidFill>
                <a:effectLst/>
                <a:latin typeface="Segoe UI" panose="020B0502040204020203" pitchFamily="34" charset="0"/>
              </a:rPr>
              <a:t> (SaaS) offering, with all your data stored in a single open format in OneLake.</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b="0" i="0" dirty="0">
              <a:solidFill>
                <a:srgbClr val="E6E6E6"/>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b="1" i="0" dirty="0">
                <a:solidFill>
                  <a:srgbClr val="E6E6E6"/>
                </a:solidFill>
                <a:effectLst/>
                <a:latin typeface="Segoe UI" panose="020B0502040204020203" pitchFamily="34" charset="0"/>
              </a:rPr>
              <a:t>Click</a:t>
            </a:r>
            <a:r>
              <a:rPr lang="en-US" b="0" i="0" dirty="0">
                <a:solidFill>
                  <a:srgbClr val="E6E6E6"/>
                </a:solidFill>
                <a:effectLst/>
                <a:latin typeface="Segoe UI" panose="020B0502040204020203" pitchFamily="34" charset="0"/>
              </a:rPr>
              <a:t> to remove descriptions of the experiences.</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i="1" dirty="0"/>
              <a:t>OneLake</a:t>
            </a:r>
            <a:r>
              <a:rPr lang="en-US" dirty="0"/>
              <a:t> is Fabric's lake-centric architecture that provides a single, integrated environment for data professionals and the business to collaborate on data projects. </a:t>
            </a:r>
            <a:r>
              <a:rPr lang="en-US" b="0" i="0" dirty="0">
                <a:solidFill>
                  <a:srgbClr val="E6E6E6"/>
                </a:solidFill>
                <a:effectLst/>
                <a:latin typeface="Segoe UI" panose="020B0502040204020203" pitchFamily="34" charset="0"/>
              </a:rPr>
              <a:t>Think of it like OneDrive for data; OneLake combines storage locations across different regions and clouds into a single logical lake, without moving or duplicating data. Data can be stored in any file format in OneLake and can be structured or unstructured. </a:t>
            </a:r>
            <a:r>
              <a:rPr lang="en-US" sz="1800" dirty="0">
                <a:solidFill>
                  <a:srgbClr val="000000"/>
                </a:solidFill>
                <a:effectLst/>
                <a:latin typeface="Calibri" panose="020F0502020204030204" pitchFamily="34" charset="0"/>
                <a:ea typeface="Times New Roman" panose="02020603050405020304" pitchFamily="18" charset="0"/>
              </a:rPr>
              <a:t>For tabular data, the analytical engines in Fabric will write data in delta format when writing to OneLake. All engines will know how to read this format and treat delta files as tables no matter which engine writes it. </a:t>
            </a:r>
            <a:endParaRPr lang="en-US" sz="1800" dirty="0">
              <a:effectLst/>
              <a:latin typeface="Calibri" panose="020F0502020204030204" pitchFamily="34" charset="0"/>
              <a:ea typeface="Aptos" panose="020B0004020202020204"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br>
              <a:rPr lang="en-US" b="0" i="0" dirty="0">
                <a:solidFill>
                  <a:srgbClr val="E6E6E6"/>
                </a:solidFill>
                <a:effectLst/>
                <a:latin typeface="Segoe UI" panose="020B0502040204020203" pitchFamily="34" charset="0"/>
              </a:rPr>
            </a:br>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36081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This is a build slide.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You can use the Spark SQL API in code written in any language to query data in the catalog. </a:t>
            </a:r>
          </a:p>
          <a:p>
            <a:pPr algn="l"/>
            <a:endParaRPr lang="en-US" b="1" i="0" dirty="0">
              <a:solidFill>
                <a:srgbClr val="161616"/>
              </a:solidFill>
              <a:effectLst/>
              <a:latin typeface="Segoe UI" panose="020B0502040204020203" pitchFamily="34" charset="0"/>
            </a:endParaRPr>
          </a:p>
          <a:p>
            <a:pPr algn="l"/>
            <a:r>
              <a:rPr lang="en-US" b="1" i="0" dirty="0">
                <a:solidFill>
                  <a:srgbClr val="161616"/>
                </a:solidFill>
                <a:effectLst/>
                <a:latin typeface="Segoe UI" panose="020B0502040204020203" pitchFamily="34" charset="0"/>
              </a:rPr>
              <a:t>Click to display </a:t>
            </a:r>
            <a:r>
              <a:rPr lang="en-US" b="1" i="0" dirty="0" err="1">
                <a:solidFill>
                  <a:srgbClr val="161616"/>
                </a:solidFill>
                <a:effectLst/>
                <a:latin typeface="Segoe UI" panose="020B0502040204020203" pitchFamily="34" charset="0"/>
              </a:rPr>
              <a:t>PySpark</a:t>
            </a:r>
            <a:r>
              <a:rPr lang="en-US" b="1" i="0" dirty="0">
                <a:solidFill>
                  <a:srgbClr val="161616"/>
                </a:solidFill>
                <a:effectLst/>
                <a:latin typeface="Segoe UI" panose="020B0502040204020203" pitchFamily="34" charset="0"/>
              </a:rPr>
              <a:t> code snippet</a:t>
            </a:r>
          </a:p>
          <a:p>
            <a:pPr algn="l"/>
            <a:endParaRPr lang="en-US" b="1"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displayed </a:t>
            </a:r>
            <a:r>
              <a:rPr lang="en-US" b="0" i="0" dirty="0" err="1">
                <a:solidFill>
                  <a:srgbClr val="161616"/>
                </a:solidFill>
                <a:effectLst/>
                <a:latin typeface="Segoe UI" panose="020B0502040204020203" pitchFamily="34" charset="0"/>
              </a:rPr>
              <a:t>PySpark</a:t>
            </a:r>
            <a:r>
              <a:rPr lang="en-US" b="0" i="0" dirty="0">
                <a:solidFill>
                  <a:srgbClr val="161616"/>
                </a:solidFill>
                <a:effectLst/>
                <a:latin typeface="Segoe UI" panose="020B0502040204020203" pitchFamily="34" charset="0"/>
              </a:rPr>
              <a:t> code uses a SQL query to return data from the </a:t>
            </a:r>
            <a:r>
              <a:rPr lang="en-US" b="1" i="0" dirty="0">
                <a:solidFill>
                  <a:srgbClr val="161616"/>
                </a:solidFill>
                <a:effectLst/>
                <a:latin typeface="Segoe UI" panose="020B0502040204020203" pitchFamily="34" charset="0"/>
              </a:rPr>
              <a:t>products</a:t>
            </a:r>
            <a:r>
              <a:rPr lang="en-US" b="0" i="0" dirty="0">
                <a:solidFill>
                  <a:srgbClr val="161616"/>
                </a:solidFill>
                <a:effectLst/>
                <a:latin typeface="Segoe UI" panose="020B0502040204020203" pitchFamily="34" charset="0"/>
              </a:rPr>
              <a:t> table as a dataframe.</a:t>
            </a:r>
            <a:endParaRPr lang="en-US" b="0" i="0" dirty="0">
              <a:solidFill>
                <a:srgbClr val="E6E6E6"/>
              </a:solidFill>
              <a:effectLst/>
              <a:latin typeface="Segoe UI" panose="020B0502040204020203" pitchFamily="34" charset="0"/>
            </a:endParaRPr>
          </a:p>
          <a:p>
            <a:pPr algn="l"/>
            <a:endParaRPr lang="en-US" b="0" i="0" dirty="0">
              <a:solidFill>
                <a:srgbClr val="E6E6E6"/>
              </a:solidFill>
              <a:effectLst/>
              <a:latin typeface="Segoe UI" panose="020B0502040204020203" pitchFamily="34" charset="0"/>
            </a:endParaRPr>
          </a:p>
          <a:p>
            <a:pPr algn="l"/>
            <a:r>
              <a:rPr lang="en-US" b="1" i="0" dirty="0">
                <a:solidFill>
                  <a:srgbClr val="E6E6E6"/>
                </a:solidFill>
                <a:effectLst/>
                <a:latin typeface="Segoe UI" panose="020B0502040204020203" pitchFamily="34" charset="0"/>
              </a:rPr>
              <a:t>Click to display SQL code snippet</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In a notebook, you can also use the %%sql magic to run SQL code that queries objects in the catalog.</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19215072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6E6E6"/>
                </a:solidFill>
                <a:effectLst/>
                <a:latin typeface="Segoe UI" panose="020B0502040204020203" pitchFamily="34" charset="0"/>
              </a:rPr>
              <a:t>This is a build slide.</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One of the most intuitive ways to analyze the results of data queries is to visualize them as charts. Notebooks in Microsoft Fabric provide some basic charting capabilities in the user interface, and when that functionality doesn't provide what you need, you can use one of the many Python graphics libraries to create and display data visualizations </a:t>
            </a:r>
            <a:r>
              <a:rPr lang="en-US" b="0" i="0" u="sng" dirty="0">
                <a:solidFill>
                  <a:srgbClr val="E6E6E6"/>
                </a:solidFill>
                <a:effectLst/>
                <a:latin typeface="Segoe UI" panose="020B0502040204020203" pitchFamily="34" charset="0"/>
              </a:rPr>
              <a:t>in the notebook</a:t>
            </a:r>
            <a:r>
              <a:rPr lang="en-US" b="0" i="0" dirty="0">
                <a:solidFill>
                  <a:srgbClr val="E6E6E6"/>
                </a:solidFill>
                <a:effectLst/>
                <a:latin typeface="Segoe UI" panose="020B0502040204020203" pitchFamily="34" charset="0"/>
              </a:rPr>
              <a:t>. </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1" i="0" dirty="0">
                <a:solidFill>
                  <a:srgbClr val="E6E6E6"/>
                </a:solidFill>
                <a:effectLst/>
                <a:latin typeface="Segoe UI" panose="020B0502040204020203" pitchFamily="34" charset="0"/>
              </a:rPr>
              <a:t>Click</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1. </a:t>
            </a:r>
            <a:r>
              <a:rPr lang="en-US" b="1" i="0" dirty="0">
                <a:solidFill>
                  <a:srgbClr val="E6E6E6"/>
                </a:solidFill>
                <a:effectLst/>
                <a:latin typeface="Segoe UI" panose="020B0502040204020203" pitchFamily="34" charset="0"/>
              </a:rPr>
              <a:t>Use built-in notebook charts</a:t>
            </a:r>
          </a:p>
          <a:p>
            <a:endParaRPr lang="en-US" b="1"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When you display a dataframe or run a SQL query in a Spark notebook, the results are displayed under the code cell. By default, results are rendered as a table, but you can also change the results view to a chart and use the chart properties to customize how the chart visualizes the data</a:t>
            </a:r>
            <a:r>
              <a:rPr lang="en-US" b="1" i="0" dirty="0">
                <a:solidFill>
                  <a:srgbClr val="E6E6E6"/>
                </a:solidFill>
                <a:effectLst/>
                <a:latin typeface="Segoe UI" panose="020B0502040204020203" pitchFamily="34" charset="0"/>
              </a:rPr>
              <a:t>.</a:t>
            </a:r>
            <a:br>
              <a:rPr lang="en-US" b="1" i="0" dirty="0">
                <a:solidFill>
                  <a:srgbClr val="E6E6E6"/>
                </a:solidFill>
                <a:effectLst/>
                <a:latin typeface="Segoe UI" panose="020B0502040204020203" pitchFamily="34" charset="0"/>
              </a:rPr>
            </a:br>
            <a:endParaRPr lang="en-US" b="1"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Click</a:t>
            </a:r>
          </a:p>
          <a:p>
            <a:endParaRPr lang="en-US" b="1" i="0" dirty="0">
              <a:solidFill>
                <a:srgbClr val="E6E6E6"/>
              </a:solidFill>
              <a:effectLst/>
              <a:latin typeface="Segoe UI" panose="020B0502040204020203" pitchFamily="34" charset="0"/>
            </a:endParaRPr>
          </a:p>
          <a:p>
            <a:r>
              <a:rPr lang="en-US" b="1" i="0" dirty="0">
                <a:solidFill>
                  <a:srgbClr val="E6E6E6"/>
                </a:solidFill>
                <a:effectLst/>
                <a:latin typeface="Segoe UI" panose="020B0502040204020203" pitchFamily="34" charset="0"/>
              </a:rPr>
              <a:t>2. Use graphics packages in code</a:t>
            </a:r>
          </a:p>
          <a:p>
            <a:endParaRPr lang="en-US" b="1" i="0" dirty="0">
              <a:solidFill>
                <a:srgbClr val="E6E6E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Using graphics packages in code</a:t>
            </a:r>
          </a:p>
          <a:p>
            <a:pPr algn="l"/>
            <a:r>
              <a:rPr lang="en-US" b="0" i="0" dirty="0">
                <a:solidFill>
                  <a:srgbClr val="161616"/>
                </a:solidFill>
                <a:effectLst/>
                <a:latin typeface="Segoe UI" panose="020B0502040204020203" pitchFamily="34" charset="0"/>
              </a:rPr>
              <a:t>There are many graphics packages that you can use to create data visualizations in code. In particular, Python supports a large selection of packages; most of them built on the base </a:t>
            </a:r>
            <a:r>
              <a:rPr lang="en-US" b="1" i="0" dirty="0">
                <a:solidFill>
                  <a:srgbClr val="161616"/>
                </a:solidFill>
                <a:effectLst/>
                <a:latin typeface="Segoe UI" panose="020B0502040204020203" pitchFamily="34" charset="0"/>
              </a:rPr>
              <a:t>Matplotlib</a:t>
            </a:r>
            <a:r>
              <a:rPr lang="en-US" b="0" i="0" dirty="0">
                <a:solidFill>
                  <a:srgbClr val="161616"/>
                </a:solidFill>
                <a:effectLst/>
                <a:latin typeface="Segoe UI" panose="020B0502040204020203" pitchFamily="34" charset="0"/>
              </a:rPr>
              <a:t> library. The output from a graphics library can be rendered in a notebook, making it easy to combine code to ingest and manipulate data with inline data visualizations and markdown cells to provide commentary.</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Matplotlib library requires data to be in a Pandas dataframe rather than a Spark dataframe, so the </a:t>
            </a:r>
            <a:r>
              <a:rPr lang="en-US" b="1" i="0" dirty="0" err="1">
                <a:solidFill>
                  <a:srgbClr val="161616"/>
                </a:solidFill>
                <a:effectLst/>
                <a:latin typeface="Segoe UI" panose="020B0502040204020203" pitchFamily="34" charset="0"/>
              </a:rPr>
              <a:t>toPandas</a:t>
            </a:r>
            <a:r>
              <a:rPr lang="en-US" b="0" i="0" dirty="0">
                <a:solidFill>
                  <a:srgbClr val="161616"/>
                </a:solidFill>
                <a:effectLst/>
                <a:latin typeface="Segoe UI" panose="020B0502040204020203" pitchFamily="34" charset="0"/>
              </a:rPr>
              <a:t> method is used to convert it. The code then creates a figure with a specified size and plots a bar chart with some custom property configuration before showing the resulting plot.</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You can use the Matplotlib library to create many kinds of chart; or if preferred, you can use other libraries such as </a:t>
            </a:r>
            <a:r>
              <a:rPr lang="en-US" b="1" i="0" dirty="0">
                <a:solidFill>
                  <a:srgbClr val="161616"/>
                </a:solidFill>
                <a:effectLst/>
                <a:latin typeface="Segoe UI" panose="020B0502040204020203" pitchFamily="34" charset="0"/>
              </a:rPr>
              <a:t>Seaborn</a:t>
            </a:r>
            <a:r>
              <a:rPr lang="en-US" b="0" i="0" dirty="0">
                <a:solidFill>
                  <a:srgbClr val="161616"/>
                </a:solidFill>
                <a:effectLst/>
                <a:latin typeface="Segoe UI" panose="020B0502040204020203" pitchFamily="34" charset="0"/>
              </a:rPr>
              <a:t> to create highly customized charts.</a:t>
            </a: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6390654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https://aka.ms/mslearn-fabric-spark</a:t>
            </a:r>
            <a:br>
              <a:rPr lang="en-US" dirty="0"/>
            </a:br>
            <a:br>
              <a:rPr lang="en-US" dirty="0"/>
            </a:br>
            <a:r>
              <a:rPr lang="en-US" dirty="0"/>
              <a:t>The estimated time to complete this exercise is</a:t>
            </a:r>
            <a:r>
              <a:rPr lang="en-US" b="1" dirty="0"/>
              <a:t> 45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666039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0207403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40930034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https://aka.ms/fabric-delta</a:t>
            </a:r>
            <a:br>
              <a:rPr lang="en-US" dirty="0"/>
            </a:br>
            <a:br>
              <a:rPr lang="en-US" dirty="0"/>
            </a:br>
            <a:r>
              <a:rPr lang="en-US" sz="900" b="0" i="0" dirty="0"/>
              <a:t>Before delivering this section, review the associated module on Microsoft Learn (https://aka.ms/fabric-delta</a:t>
            </a:r>
            <a:r>
              <a:rPr lang="en-US" sz="1000" b="0" i="0" dirty="0">
                <a:solidFill>
                  <a:schemeClr val="tx2"/>
                </a:solidFill>
              </a:rPr>
              <a:t>)</a:t>
            </a:r>
            <a:r>
              <a:rPr lang="en-US" sz="900" b="0" i="0" dirty="0"/>
              <a:t>.</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goal of this presentation is to introduce the Delta Lake storage format to create advanced analytics solutions on Microsoft Fabric.</a:t>
            </a:r>
            <a:br>
              <a:rPr lang="en-US" sz="900" b="0" i="0" dirty="0"/>
            </a:b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estimated time to present these slides is 30 minutes.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1956266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88292-45BE-D95C-C7AF-B4B290D53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8A739A-C6E0-9CDF-ACB0-44B330CF56C6}"/>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F04E81D6-E628-CF87-DFDE-04266B58B018}"/>
              </a:ext>
            </a:extLst>
          </p:cNvPr>
          <p:cNvSpPr>
            <a:spLocks noGrp="1"/>
          </p:cNvSpPr>
          <p:nvPr>
            <p:ph type="body" idx="1"/>
          </p:nvPr>
        </p:nvSpPr>
        <p:spPr/>
        <p:txBody>
          <a:bodyPr>
            <a:normAutofit/>
          </a:bodyPr>
          <a:lstStyle/>
          <a:p>
            <a:endParaRPr dirty="0"/>
          </a:p>
        </p:txBody>
      </p:sp>
      <p:sp>
        <p:nvSpPr>
          <p:cNvPr id="4" name="Slide Number Placeholder 3">
            <a:extLst>
              <a:ext uri="{FF2B5EF4-FFF2-40B4-BE49-F238E27FC236}">
                <a16:creationId xmlns:a16="http://schemas.microsoft.com/office/drawing/2014/main" id="{7E7379D1-9921-76E1-BA93-D59EF91C1CB1}"/>
              </a:ext>
            </a:extLst>
          </p:cNvPr>
          <p:cNvSpPr>
            <a:spLocks noGrp="1"/>
          </p:cNvSpPr>
          <p:nvPr>
            <p:ph type="sldNum" sz="quarter" idx="10"/>
          </p:nvPr>
        </p:nvSpPr>
        <p:spPr/>
        <p:txBody>
          <a:bodyPr/>
          <a:lstStyle/>
          <a:p>
            <a:fld id="{6101C5E1-D8E9-464D-A93E-CE21651935A7}" type="slidenum">
              <a:rPr lang="en-US" smtClean="0"/>
              <a:t>38</a:t>
            </a:fld>
            <a:endParaRPr lang="en-US"/>
          </a:p>
        </p:txBody>
      </p:sp>
    </p:spTree>
    <p:extLst>
      <p:ext uri="{BB962C8B-B14F-4D97-AF65-F5344CB8AC3E}">
        <p14:creationId xmlns:p14="http://schemas.microsoft.com/office/powerpoint/2010/main" val="2054635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BUILD slide. On click, the table view screenshot disappears, and the log file view is shown.</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Delta Lake is an open-source storage layer that adds relational database semantics to Spark-based data lake processing. Tables in Microsoft Fabric lakehouses are Delta tables, which is signified by the triangular Delta (</a:t>
            </a:r>
            <a:r>
              <a:rPr lang="en-US" b="1" i="0" dirty="0">
                <a:solidFill>
                  <a:srgbClr val="161616"/>
                </a:solidFill>
                <a:effectLst/>
                <a:latin typeface="Segoe UI" panose="020B0502040204020203" pitchFamily="34" charset="0"/>
              </a:rPr>
              <a:t>Δ</a:t>
            </a:r>
            <a:r>
              <a:rPr lang="en-US" b="0" i="0" dirty="0">
                <a:solidFill>
                  <a:srgbClr val="161616"/>
                </a:solidFill>
                <a:effectLst/>
                <a:latin typeface="Segoe UI" panose="020B0502040204020203" pitchFamily="34" charset="0"/>
              </a:rPr>
              <a:t>) icon on tables in the lakehouse user interface.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Delta tables are schema abstractions over data files that are stored in Delta format. For each table, the lakehouse stores a folder containing </a:t>
            </a:r>
            <a:r>
              <a:rPr lang="en-US" b="0" i="1" dirty="0">
                <a:solidFill>
                  <a:srgbClr val="161616"/>
                </a:solidFill>
                <a:effectLst/>
                <a:latin typeface="Segoe UI" panose="020B0502040204020203" pitchFamily="34" charset="0"/>
              </a:rPr>
              <a:t>Parquet</a:t>
            </a:r>
            <a:r>
              <a:rPr lang="en-US" b="0" i="0" dirty="0">
                <a:solidFill>
                  <a:srgbClr val="161616"/>
                </a:solidFill>
                <a:effectLst/>
                <a:latin typeface="Segoe UI" panose="020B0502040204020203" pitchFamily="34" charset="0"/>
              </a:rPr>
              <a:t> data files and a </a:t>
            </a:r>
            <a:r>
              <a:rPr lang="en-US" b="1" i="0" dirty="0">
                <a:solidFill>
                  <a:srgbClr val="161616"/>
                </a:solidFill>
                <a:effectLst/>
                <a:latin typeface="Segoe UI" panose="020B0502040204020203" pitchFamily="34" charset="0"/>
              </a:rPr>
              <a:t>_</a:t>
            </a:r>
            <a:r>
              <a:rPr lang="en-US" b="1" i="0" dirty="0" err="1">
                <a:solidFill>
                  <a:srgbClr val="161616"/>
                </a:solidFill>
                <a:effectLst/>
                <a:latin typeface="Segoe UI" panose="020B0502040204020203" pitchFamily="34" charset="0"/>
              </a:rPr>
              <a:t>delta_Log</a:t>
            </a:r>
            <a:r>
              <a:rPr lang="en-US" b="0" i="0" dirty="0">
                <a:solidFill>
                  <a:srgbClr val="161616"/>
                </a:solidFill>
                <a:effectLst/>
                <a:latin typeface="Segoe UI" panose="020B0502040204020203" pitchFamily="34" charset="0"/>
              </a:rPr>
              <a:t> folder in which transaction details are logged in JSON format.</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benefits of using Delta tables include:</a:t>
            </a: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Relational tables that support querying and data modification</a:t>
            </a:r>
            <a:r>
              <a:rPr lang="en-US" b="0" i="0" dirty="0">
                <a:solidFill>
                  <a:srgbClr val="161616"/>
                </a:solidFill>
                <a:effectLst/>
                <a:latin typeface="Segoe UI" panose="020B0502040204020203" pitchFamily="34" charset="0"/>
              </a:rPr>
              <a:t>. With Apache Spark, you can store data in Delta tables that support </a:t>
            </a:r>
            <a:r>
              <a:rPr lang="en-US" b="0" i="1" dirty="0">
                <a:solidFill>
                  <a:srgbClr val="161616"/>
                </a:solidFill>
                <a:effectLst/>
                <a:latin typeface="Segoe UI" panose="020B0502040204020203" pitchFamily="34" charset="0"/>
              </a:rPr>
              <a:t>CRUD</a:t>
            </a:r>
            <a:r>
              <a:rPr lang="en-US" b="0" i="0" dirty="0">
                <a:solidFill>
                  <a:srgbClr val="161616"/>
                </a:solidFill>
                <a:effectLst/>
                <a:latin typeface="Segoe UI" panose="020B0502040204020203" pitchFamily="34" charset="0"/>
              </a:rPr>
              <a:t> (create, read, update, and delete) operations. In other words, you can </a:t>
            </a:r>
            <a:r>
              <a:rPr lang="en-US" b="0" i="1" dirty="0">
                <a:solidFill>
                  <a:srgbClr val="161616"/>
                </a:solidFill>
                <a:effectLst/>
                <a:latin typeface="Segoe UI" panose="020B0502040204020203" pitchFamily="34" charset="0"/>
              </a:rPr>
              <a:t>select</a:t>
            </a:r>
            <a:r>
              <a:rPr lang="en-US" b="0" i="0" dirty="0">
                <a:solidFill>
                  <a:srgbClr val="161616"/>
                </a:solidFill>
                <a:effectLst/>
                <a:latin typeface="Segoe UI" panose="020B0502040204020203" pitchFamily="34" charset="0"/>
              </a:rPr>
              <a:t>, </a:t>
            </a:r>
            <a:r>
              <a:rPr lang="en-US" b="0" i="1" dirty="0">
                <a:solidFill>
                  <a:srgbClr val="161616"/>
                </a:solidFill>
                <a:effectLst/>
                <a:latin typeface="Segoe UI" panose="020B0502040204020203" pitchFamily="34" charset="0"/>
              </a:rPr>
              <a:t>insert</a:t>
            </a:r>
            <a:r>
              <a:rPr lang="en-US" b="0" i="0" dirty="0">
                <a:solidFill>
                  <a:srgbClr val="161616"/>
                </a:solidFill>
                <a:effectLst/>
                <a:latin typeface="Segoe UI" panose="020B0502040204020203" pitchFamily="34" charset="0"/>
              </a:rPr>
              <a:t>, </a:t>
            </a:r>
            <a:r>
              <a:rPr lang="en-US" b="0" i="1" dirty="0">
                <a:solidFill>
                  <a:srgbClr val="161616"/>
                </a:solidFill>
                <a:effectLst/>
                <a:latin typeface="Segoe UI" panose="020B0502040204020203" pitchFamily="34" charset="0"/>
              </a:rPr>
              <a:t>update</a:t>
            </a:r>
            <a:r>
              <a:rPr lang="en-US" b="0" i="0" dirty="0">
                <a:solidFill>
                  <a:srgbClr val="161616"/>
                </a:solidFill>
                <a:effectLst/>
                <a:latin typeface="Segoe UI" panose="020B0502040204020203" pitchFamily="34" charset="0"/>
              </a:rPr>
              <a:t>, and </a:t>
            </a:r>
            <a:r>
              <a:rPr lang="en-US" b="0" i="1" dirty="0">
                <a:solidFill>
                  <a:srgbClr val="161616"/>
                </a:solidFill>
                <a:effectLst/>
                <a:latin typeface="Segoe UI" panose="020B0502040204020203" pitchFamily="34" charset="0"/>
              </a:rPr>
              <a:t>delete</a:t>
            </a:r>
            <a:r>
              <a:rPr lang="en-US" b="0" i="0" dirty="0">
                <a:solidFill>
                  <a:srgbClr val="161616"/>
                </a:solidFill>
                <a:effectLst/>
                <a:latin typeface="Segoe UI" panose="020B0502040204020203" pitchFamily="34" charset="0"/>
              </a:rPr>
              <a:t> rows of data in the same way you would in a relational database system.</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Support for </a:t>
            </a:r>
            <a:r>
              <a:rPr lang="en-US" b="1" i="1" dirty="0">
                <a:solidFill>
                  <a:srgbClr val="161616"/>
                </a:solidFill>
                <a:effectLst/>
                <a:latin typeface="Segoe UI" panose="020B0502040204020203" pitchFamily="34" charset="0"/>
              </a:rPr>
              <a:t>ACID</a:t>
            </a:r>
            <a:r>
              <a:rPr lang="en-US" b="1" i="0" dirty="0">
                <a:solidFill>
                  <a:srgbClr val="161616"/>
                </a:solidFill>
                <a:effectLst/>
                <a:latin typeface="Segoe UI" panose="020B0502040204020203" pitchFamily="34" charset="0"/>
              </a:rPr>
              <a:t> transactions</a:t>
            </a:r>
            <a:r>
              <a:rPr lang="en-US" b="0" i="0" dirty="0">
                <a:solidFill>
                  <a:srgbClr val="161616"/>
                </a:solidFill>
                <a:effectLst/>
                <a:latin typeface="Segoe UI" panose="020B0502040204020203" pitchFamily="34" charset="0"/>
              </a:rPr>
              <a:t>. Relational databases are designed to support transactional data modifications that provide </a:t>
            </a:r>
            <a:r>
              <a:rPr lang="en-US" b="0" i="1" dirty="0">
                <a:solidFill>
                  <a:srgbClr val="161616"/>
                </a:solidFill>
                <a:effectLst/>
                <a:latin typeface="Segoe UI" panose="020B0502040204020203" pitchFamily="34" charset="0"/>
              </a:rPr>
              <a:t>atomicity</a:t>
            </a:r>
            <a:r>
              <a:rPr lang="en-US" b="0" i="0" dirty="0">
                <a:solidFill>
                  <a:srgbClr val="161616"/>
                </a:solidFill>
                <a:effectLst/>
                <a:latin typeface="Segoe UI" panose="020B0502040204020203" pitchFamily="34" charset="0"/>
              </a:rPr>
              <a:t> (transactions complete as a single unit of work), </a:t>
            </a:r>
            <a:r>
              <a:rPr lang="en-US" b="0" i="1" dirty="0">
                <a:solidFill>
                  <a:srgbClr val="161616"/>
                </a:solidFill>
                <a:effectLst/>
                <a:latin typeface="Segoe UI" panose="020B0502040204020203" pitchFamily="34" charset="0"/>
              </a:rPr>
              <a:t>consistency</a:t>
            </a:r>
            <a:r>
              <a:rPr lang="en-US" b="0" i="0" dirty="0">
                <a:solidFill>
                  <a:srgbClr val="161616"/>
                </a:solidFill>
                <a:effectLst/>
                <a:latin typeface="Segoe UI" panose="020B0502040204020203" pitchFamily="34" charset="0"/>
              </a:rPr>
              <a:t> (transactions leave the database in a consistent state), </a:t>
            </a:r>
            <a:r>
              <a:rPr lang="en-US" b="0" i="1" dirty="0">
                <a:solidFill>
                  <a:srgbClr val="161616"/>
                </a:solidFill>
                <a:effectLst/>
                <a:latin typeface="Segoe UI" panose="020B0502040204020203" pitchFamily="34" charset="0"/>
              </a:rPr>
              <a:t>isolation</a:t>
            </a:r>
            <a:r>
              <a:rPr lang="en-US" b="0" i="0" dirty="0">
                <a:solidFill>
                  <a:srgbClr val="161616"/>
                </a:solidFill>
                <a:effectLst/>
                <a:latin typeface="Segoe UI" panose="020B0502040204020203" pitchFamily="34" charset="0"/>
              </a:rPr>
              <a:t> (in-process transactions can't interfere with one another), and </a:t>
            </a:r>
            <a:r>
              <a:rPr lang="en-US" b="0" i="1" dirty="0">
                <a:solidFill>
                  <a:srgbClr val="161616"/>
                </a:solidFill>
                <a:effectLst/>
                <a:latin typeface="Segoe UI" panose="020B0502040204020203" pitchFamily="34" charset="0"/>
              </a:rPr>
              <a:t>durability</a:t>
            </a:r>
            <a:r>
              <a:rPr lang="en-US" b="0" i="0" dirty="0">
                <a:solidFill>
                  <a:srgbClr val="161616"/>
                </a:solidFill>
                <a:effectLst/>
                <a:latin typeface="Segoe UI" panose="020B0502040204020203" pitchFamily="34" charset="0"/>
              </a:rPr>
              <a:t> (when a transaction completes, the changes it made are persisted). Delta Lake brings this same transactional support to Spark by implementing a transaction log and enforcing serializable isolation for concurrent operations.</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Data versioning and </a:t>
            </a:r>
            <a:r>
              <a:rPr lang="en-US" b="1" i="1" dirty="0">
                <a:solidFill>
                  <a:srgbClr val="161616"/>
                </a:solidFill>
                <a:effectLst/>
                <a:latin typeface="Segoe UI" panose="020B0502040204020203" pitchFamily="34" charset="0"/>
              </a:rPr>
              <a:t>time travel</a:t>
            </a:r>
            <a:r>
              <a:rPr lang="en-US" b="0" i="0" dirty="0">
                <a:solidFill>
                  <a:srgbClr val="161616"/>
                </a:solidFill>
                <a:effectLst/>
                <a:latin typeface="Segoe UI" panose="020B0502040204020203" pitchFamily="34" charset="0"/>
              </a:rPr>
              <a:t>. Because all transactions are logged in the transaction log, you can track multiple versions of each table row and even use the </a:t>
            </a:r>
            <a:r>
              <a:rPr lang="en-US" b="0" i="1" dirty="0">
                <a:solidFill>
                  <a:srgbClr val="161616"/>
                </a:solidFill>
                <a:effectLst/>
                <a:latin typeface="Segoe UI" panose="020B0502040204020203" pitchFamily="34" charset="0"/>
              </a:rPr>
              <a:t>time travel</a:t>
            </a:r>
            <a:r>
              <a:rPr lang="en-US" b="0" i="0" dirty="0">
                <a:solidFill>
                  <a:srgbClr val="161616"/>
                </a:solidFill>
                <a:effectLst/>
                <a:latin typeface="Segoe UI" panose="020B0502040204020203" pitchFamily="34" charset="0"/>
              </a:rPr>
              <a:t> feature to retrieve a previous version of a row in a query.</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Support for batch and streaming data</a:t>
            </a:r>
            <a:r>
              <a:rPr lang="en-US" b="0" i="0" dirty="0">
                <a:solidFill>
                  <a:srgbClr val="161616"/>
                </a:solidFill>
                <a:effectLst/>
                <a:latin typeface="Segoe UI" panose="020B0502040204020203" pitchFamily="34" charset="0"/>
              </a:rPr>
              <a:t>. While most relational databases include tables that store static data, Spark includes native support for streaming data through the Spark Structured Streaming API. Delta Lake tables can be used as both </a:t>
            </a:r>
            <a:r>
              <a:rPr lang="en-US" b="0" i="1" dirty="0">
                <a:solidFill>
                  <a:srgbClr val="161616"/>
                </a:solidFill>
                <a:effectLst/>
                <a:latin typeface="Segoe UI" panose="020B0502040204020203" pitchFamily="34" charset="0"/>
              </a:rPr>
              <a:t>sinks</a:t>
            </a:r>
            <a:r>
              <a:rPr lang="en-US" b="0" i="0" dirty="0">
                <a:solidFill>
                  <a:srgbClr val="161616"/>
                </a:solidFill>
                <a:effectLst/>
                <a:latin typeface="Segoe UI" panose="020B0502040204020203" pitchFamily="34" charset="0"/>
              </a:rPr>
              <a:t> (destinations) and </a:t>
            </a:r>
            <a:r>
              <a:rPr lang="en-US" b="0" i="1" dirty="0">
                <a:solidFill>
                  <a:srgbClr val="161616"/>
                </a:solidFill>
                <a:effectLst/>
                <a:latin typeface="Segoe UI" panose="020B0502040204020203" pitchFamily="34" charset="0"/>
              </a:rPr>
              <a:t>sources</a:t>
            </a:r>
            <a:r>
              <a:rPr lang="en-US" b="0" i="0" dirty="0">
                <a:solidFill>
                  <a:srgbClr val="161616"/>
                </a:solidFill>
                <a:effectLst/>
                <a:latin typeface="Segoe UI" panose="020B0502040204020203" pitchFamily="34" charset="0"/>
              </a:rPr>
              <a:t> for streaming data.</a:t>
            </a:r>
          </a:p>
          <a:p>
            <a:pPr algn="l">
              <a:spcBef>
                <a:spcPts val="1200"/>
              </a:spcBef>
              <a:spcAft>
                <a:spcPts val="1200"/>
              </a:spcAft>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spcBef>
                <a:spcPts val="1200"/>
              </a:spcBef>
              <a:spcAft>
                <a:spcPts val="1200"/>
              </a:spcAft>
              <a:buFont typeface="Arial" panose="020B0604020202020204" pitchFamily="34" charset="0"/>
              <a:buChar char="•"/>
            </a:pPr>
            <a:r>
              <a:rPr lang="en-US" b="1" i="0" dirty="0">
                <a:solidFill>
                  <a:srgbClr val="161616"/>
                </a:solidFill>
                <a:effectLst/>
                <a:latin typeface="Segoe UI" panose="020B0502040204020203" pitchFamily="34" charset="0"/>
              </a:rPr>
              <a:t>Standard formats and interoperability</a:t>
            </a:r>
            <a:r>
              <a:rPr lang="en-US" b="0" i="0" dirty="0">
                <a:solidFill>
                  <a:srgbClr val="161616"/>
                </a:solidFill>
                <a:effectLst/>
                <a:latin typeface="Segoe UI" panose="020B0502040204020203" pitchFamily="34" charset="0"/>
              </a:rPr>
              <a:t>. The underlying data for Delta tables is stored in Parquet format, which is commonly used in data lake ingestion pipelines. Additionally, you can use the SQL analytics endpoint for the Microsoft Fabric lakehouse to query Delta tables in SQL.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22192125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E6E6E6"/>
                </a:solidFill>
                <a:effectLst/>
                <a:latin typeface="Segoe UI" panose="020B0502040204020203" pitchFamily="34" charset="0"/>
              </a:rPr>
              <a:t>This is a build slide. On click, each list item and corresponding code appears.</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When you create a table in a Microsoft Fabric lakehouse, a delta table is defined in the </a:t>
            </a:r>
            <a:r>
              <a:rPr lang="en-US" b="0" i="0" dirty="0" err="1">
                <a:solidFill>
                  <a:srgbClr val="E6E6E6"/>
                </a:solidFill>
                <a:effectLst/>
                <a:latin typeface="Segoe UI" panose="020B0502040204020203" pitchFamily="34" charset="0"/>
              </a:rPr>
              <a:t>metastore</a:t>
            </a:r>
            <a:r>
              <a:rPr lang="en-US" b="0" i="0" dirty="0">
                <a:solidFill>
                  <a:srgbClr val="E6E6E6"/>
                </a:solidFill>
                <a:effectLst/>
                <a:latin typeface="Segoe UI" panose="020B0502040204020203" pitchFamily="34" charset="0"/>
              </a:rPr>
              <a:t> for the lakehouse and the data for the table is stored in the underlying Parquet files for the table.</a:t>
            </a:r>
          </a:p>
          <a:p>
            <a:pPr algn="l"/>
            <a:endParaRPr lang="en-US" b="0" i="0" dirty="0">
              <a:solidFill>
                <a:srgbClr val="E6E6E6"/>
              </a:solidFill>
              <a:effectLst/>
              <a:latin typeface="Segoe UI" panose="020B0502040204020203" pitchFamily="34" charset="0"/>
            </a:endParaRPr>
          </a:p>
          <a:p>
            <a:pPr algn="l"/>
            <a:r>
              <a:rPr lang="en-US" b="0" i="0" dirty="0">
                <a:solidFill>
                  <a:srgbClr val="E6E6E6"/>
                </a:solidFill>
                <a:effectLst/>
                <a:latin typeface="Segoe UI" panose="020B0502040204020203" pitchFamily="34" charset="0"/>
              </a:rPr>
              <a:t>With most interactive tools in the Microsoft Fabric environment, the details of mapping the table definition in the </a:t>
            </a:r>
            <a:r>
              <a:rPr lang="en-US" b="0" i="0" dirty="0" err="1">
                <a:solidFill>
                  <a:srgbClr val="E6E6E6"/>
                </a:solidFill>
                <a:effectLst/>
                <a:latin typeface="Segoe UI" panose="020B0502040204020203" pitchFamily="34" charset="0"/>
              </a:rPr>
              <a:t>metastore</a:t>
            </a:r>
            <a:r>
              <a:rPr lang="en-US" b="0" i="0" dirty="0">
                <a:solidFill>
                  <a:srgbClr val="E6E6E6"/>
                </a:solidFill>
                <a:effectLst/>
                <a:latin typeface="Segoe UI" panose="020B0502040204020203" pitchFamily="34" charset="0"/>
              </a:rPr>
              <a:t> to the underlying files are abstracted. However, when working with Apache Spark in a lakehouse, you have greater control of the creation and management of delta tables.</a:t>
            </a:r>
          </a:p>
          <a:p>
            <a:endParaRPr lang="en-US" dirty="0"/>
          </a:p>
          <a:p>
            <a:pPr marL="228600" indent="-228600" algn="l">
              <a:buAutoNum type="arabicPeriod"/>
            </a:pPr>
            <a:r>
              <a:rPr lang="en-US" b="1" i="0" dirty="0">
                <a:solidFill>
                  <a:srgbClr val="E6E6E6"/>
                </a:solidFill>
                <a:effectLst/>
                <a:latin typeface="Segoe UI" panose="020B0502040204020203" pitchFamily="34" charset="0"/>
              </a:rPr>
              <a:t>Creating a delta table from a dataframe - </a:t>
            </a:r>
            <a:r>
              <a:rPr lang="en-US" b="0" i="0" dirty="0">
                <a:solidFill>
                  <a:srgbClr val="E6E6E6"/>
                </a:solidFill>
                <a:effectLst/>
                <a:latin typeface="Segoe UI" panose="020B0502040204020203" pitchFamily="34" charset="0"/>
              </a:rPr>
              <a:t>One of the easiest ways to create a delta table in Spark is to save a dataframe in the </a:t>
            </a:r>
            <a:r>
              <a:rPr lang="en-US" b="0" i="1" dirty="0">
                <a:solidFill>
                  <a:srgbClr val="E6E6E6"/>
                </a:solidFill>
                <a:effectLst/>
                <a:latin typeface="Segoe UI" panose="020B0502040204020203" pitchFamily="34" charset="0"/>
              </a:rPr>
              <a:t>delta</a:t>
            </a:r>
            <a:r>
              <a:rPr lang="en-US" b="0" i="0" dirty="0">
                <a:solidFill>
                  <a:srgbClr val="E6E6E6"/>
                </a:solidFill>
                <a:effectLst/>
                <a:latin typeface="Segoe UI" panose="020B0502040204020203" pitchFamily="34" charset="0"/>
              </a:rPr>
              <a:t> format. </a:t>
            </a:r>
          </a:p>
          <a:p>
            <a:pPr marL="228600" indent="-228600" algn="l">
              <a:buFont typeface="+mj-lt"/>
              <a:buAutoNum type="arabicPeriod"/>
            </a:pPr>
            <a:r>
              <a:rPr lang="en-US" b="1" i="0" dirty="0">
                <a:solidFill>
                  <a:srgbClr val="E6E6E6"/>
                </a:solidFill>
                <a:effectLst/>
                <a:latin typeface="Segoe UI" panose="020B0502040204020203" pitchFamily="34" charset="0"/>
              </a:rPr>
              <a:t>Use Spark SQL - </a:t>
            </a:r>
            <a:r>
              <a:rPr lang="en-US" b="0" i="0" dirty="0">
                <a:solidFill>
                  <a:srgbClr val="E6E6E6"/>
                </a:solidFill>
                <a:effectLst/>
                <a:latin typeface="Segoe UI" panose="020B0502040204020203" pitchFamily="34" charset="0"/>
              </a:rPr>
              <a:t>You can also create delta tables by using the Spark SQL CREATE TABLE statement.</a:t>
            </a:r>
          </a:p>
          <a:p>
            <a:pPr marL="228600" indent="-228600" algn="l">
              <a:buFont typeface="+mj-lt"/>
              <a:buAutoNum type="arabicPeriod"/>
            </a:pPr>
            <a:r>
              <a:rPr lang="en-US" b="1" i="0" dirty="0">
                <a:solidFill>
                  <a:srgbClr val="E6E6E6"/>
                </a:solidFill>
                <a:effectLst/>
                <a:latin typeface="Segoe UI" panose="020B0502040204020203" pitchFamily="34" charset="0"/>
              </a:rPr>
              <a:t>Save in delta format </a:t>
            </a:r>
            <a:r>
              <a:rPr lang="en-US" b="0" i="0" dirty="0">
                <a:solidFill>
                  <a:srgbClr val="E6E6E6"/>
                </a:solidFill>
                <a:effectLst/>
                <a:latin typeface="Segoe UI" panose="020B0502040204020203" pitchFamily="34" charset="0"/>
              </a:rPr>
              <a:t>- A third possibility is to save data in delta format without creating a table definition in the </a:t>
            </a:r>
            <a:r>
              <a:rPr lang="en-US" b="0" i="0" dirty="0" err="1">
                <a:solidFill>
                  <a:srgbClr val="E6E6E6"/>
                </a:solidFill>
                <a:effectLst/>
                <a:latin typeface="Segoe UI" panose="020B0502040204020203" pitchFamily="34" charset="0"/>
              </a:rPr>
              <a:t>metastore</a:t>
            </a:r>
            <a:r>
              <a:rPr lang="en-US" b="0" i="0" dirty="0">
                <a:solidFill>
                  <a:srgbClr val="E6E6E6"/>
                </a:solidFill>
                <a:effectLst/>
                <a:latin typeface="Segoe UI" panose="020B0502040204020203" pitchFamily="34" charset="0"/>
              </a:rPr>
              <a:t>. This approach can be useful when you want to persist the results of data transformations performed in Spark in a file format over which you can later "overlay" a table definition or process directly by using the delta lake API.</a:t>
            </a:r>
          </a:p>
          <a:p>
            <a:pPr marL="228600" indent="-228600" algn="l">
              <a:buAutoNum type="arabicPeriod"/>
            </a:pPr>
            <a:endParaRPr lang="en-US" b="0" i="0" dirty="0">
              <a:solidFill>
                <a:srgbClr val="E6E6E6"/>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38939700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61616"/>
                </a:solidFill>
                <a:effectLst/>
                <a:latin typeface="Segoe UI" panose="020B0502040204020203" pitchFamily="34" charset="0"/>
              </a:rPr>
              <a:t>This is a build slide. </a:t>
            </a:r>
            <a:r>
              <a:rPr lang="en-US" b="0" i="0" dirty="0">
                <a:solidFill>
                  <a:srgbClr val="E6E6E6"/>
                </a:solidFill>
                <a:effectLst/>
                <a:latin typeface="Segoe UI" panose="020B0502040204020203" pitchFamily="34" charset="0"/>
              </a:rPr>
              <a:t>On click, each list item and corresponding code appears.</a:t>
            </a: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managed tables, the table definition in the </a:t>
            </a:r>
            <a:r>
              <a:rPr lang="en-US" b="0" i="0" dirty="0" err="1">
                <a:solidFill>
                  <a:srgbClr val="161616"/>
                </a:solidFill>
                <a:effectLst/>
                <a:latin typeface="Segoe UI" panose="020B0502040204020203" pitchFamily="34" charset="0"/>
              </a:rPr>
              <a:t>metastore</a:t>
            </a:r>
            <a:r>
              <a:rPr lang="en-US" b="0" i="0" dirty="0">
                <a:solidFill>
                  <a:srgbClr val="161616"/>
                </a:solidFill>
                <a:effectLst/>
                <a:latin typeface="Segoe UI" panose="020B0502040204020203" pitchFamily="34" charset="0"/>
              </a:rPr>
              <a:t> and the underlying data files are both managed by the Spark runtime for the Fabric lakehouse. Deleting the table will also delete the underlying files from the </a:t>
            </a:r>
            <a:r>
              <a:rPr lang="en-US" b="1" i="0" dirty="0">
                <a:solidFill>
                  <a:srgbClr val="161616"/>
                </a:solidFill>
                <a:effectLst/>
                <a:latin typeface="Segoe UI" panose="020B0502040204020203" pitchFamily="34" charset="0"/>
              </a:rPr>
              <a:t>Tables</a:t>
            </a:r>
            <a:r>
              <a:rPr lang="en-US" b="0" i="0" dirty="0">
                <a:solidFill>
                  <a:srgbClr val="161616"/>
                </a:solidFill>
                <a:effectLst/>
                <a:latin typeface="Segoe UI" panose="020B0502040204020203" pitchFamily="34" charset="0"/>
              </a:rPr>
              <a:t> storage location for the lakehouse.</a:t>
            </a:r>
          </a:p>
          <a:p>
            <a:pPr algn="l"/>
            <a:r>
              <a:rPr lang="en-US" b="0" i="0" dirty="0">
                <a:solidFill>
                  <a:srgbClr val="161616"/>
                </a:solidFill>
                <a:effectLst/>
                <a:latin typeface="Segoe UI" panose="020B0502040204020203" pitchFamily="34" charset="0"/>
              </a:rPr>
              <a:t>You can also create tables as </a:t>
            </a:r>
            <a:r>
              <a:rPr lang="en-US" b="0" i="1" dirty="0">
                <a:solidFill>
                  <a:srgbClr val="161616"/>
                </a:solidFill>
                <a:effectLst/>
                <a:latin typeface="Segoe UI" panose="020B0502040204020203" pitchFamily="34" charset="0"/>
              </a:rPr>
              <a:t>external</a:t>
            </a:r>
            <a:r>
              <a:rPr lang="en-US" b="0" i="0" dirty="0">
                <a:solidFill>
                  <a:srgbClr val="161616"/>
                </a:solidFill>
                <a:effectLst/>
                <a:latin typeface="Segoe UI" panose="020B0502040204020203" pitchFamily="34" charset="0"/>
              </a:rPr>
              <a:t> tables, in which the relational table definition in the </a:t>
            </a:r>
            <a:r>
              <a:rPr lang="en-US" b="0" i="0" dirty="0" err="1">
                <a:solidFill>
                  <a:srgbClr val="161616"/>
                </a:solidFill>
                <a:effectLst/>
                <a:latin typeface="Segoe UI" panose="020B0502040204020203" pitchFamily="34" charset="0"/>
              </a:rPr>
              <a:t>metastore</a:t>
            </a:r>
            <a:r>
              <a:rPr lang="en-US" b="0" i="0" dirty="0">
                <a:solidFill>
                  <a:srgbClr val="161616"/>
                </a:solidFill>
                <a:effectLst/>
                <a:latin typeface="Segoe UI" panose="020B0502040204020203" pitchFamily="34" charset="0"/>
              </a:rPr>
              <a:t> is mapped to an alternative file storage location. </a:t>
            </a:r>
            <a:br>
              <a:rPr lang="en-US" b="0" i="0" dirty="0">
                <a:solidFill>
                  <a:srgbClr val="161616"/>
                </a:solidFill>
                <a:effectLst/>
                <a:latin typeface="Segoe UI" panose="020B0502040204020203" pitchFamily="34" charset="0"/>
              </a:rPr>
            </a:b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Click</a:t>
            </a:r>
            <a:br>
              <a:rPr lang="en-US" b="0" i="0" dirty="0">
                <a:solidFill>
                  <a:srgbClr val="161616"/>
                </a:solidFill>
                <a:effectLst/>
                <a:latin typeface="Segoe UI" panose="020B0502040204020203" pitchFamily="34" charset="0"/>
              </a:rPr>
            </a:br>
            <a:br>
              <a:rPr lang="en-US" b="0" i="0" dirty="0">
                <a:solidFill>
                  <a:srgbClr val="161616"/>
                </a:solidFill>
                <a:effectLst/>
                <a:latin typeface="Segoe UI" panose="020B0502040204020203" pitchFamily="34" charset="0"/>
              </a:rPr>
            </a:br>
            <a:r>
              <a:rPr lang="en-US" b="0" i="0" dirty="0">
                <a:solidFill>
                  <a:srgbClr val="161616"/>
                </a:solidFill>
                <a:effectLst/>
                <a:latin typeface="Segoe UI" panose="020B0502040204020203" pitchFamily="34" charset="0"/>
              </a:rPr>
              <a:t>For example, the following code creates an external table for which the data is stored in the folder in the </a:t>
            </a:r>
            <a:r>
              <a:rPr lang="en-US" b="1" i="0" dirty="0">
                <a:solidFill>
                  <a:srgbClr val="161616"/>
                </a:solidFill>
                <a:effectLst/>
                <a:latin typeface="Segoe UI" panose="020B0502040204020203" pitchFamily="34" charset="0"/>
              </a:rPr>
              <a:t>Files</a:t>
            </a:r>
            <a:r>
              <a:rPr lang="en-US" b="0" i="0" dirty="0">
                <a:solidFill>
                  <a:srgbClr val="161616"/>
                </a:solidFill>
                <a:effectLst/>
                <a:latin typeface="Segoe UI" panose="020B0502040204020203" pitchFamily="34" charset="0"/>
              </a:rPr>
              <a:t> storage location for the lakehouse.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Click</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this example, the table definition is created in the </a:t>
            </a:r>
            <a:r>
              <a:rPr lang="en-US" b="0" i="0" dirty="0" err="1">
                <a:solidFill>
                  <a:srgbClr val="161616"/>
                </a:solidFill>
                <a:effectLst/>
                <a:latin typeface="Segoe UI" panose="020B0502040204020203" pitchFamily="34" charset="0"/>
              </a:rPr>
              <a:t>metastore</a:t>
            </a:r>
            <a:r>
              <a:rPr lang="en-US" b="0" i="0" dirty="0">
                <a:solidFill>
                  <a:srgbClr val="161616"/>
                </a:solidFill>
                <a:effectLst/>
                <a:latin typeface="Segoe UI" panose="020B0502040204020203" pitchFamily="34" charset="0"/>
              </a:rPr>
              <a:t> (so the table is listed in the </a:t>
            </a:r>
            <a:r>
              <a:rPr lang="en-US" b="1" i="0" dirty="0">
                <a:solidFill>
                  <a:srgbClr val="161616"/>
                </a:solidFill>
                <a:effectLst/>
                <a:latin typeface="Segoe UI" panose="020B0502040204020203" pitchFamily="34" charset="0"/>
              </a:rPr>
              <a:t>Tables</a:t>
            </a:r>
            <a:r>
              <a:rPr lang="en-US" b="0" i="0" dirty="0">
                <a:solidFill>
                  <a:srgbClr val="161616"/>
                </a:solidFill>
                <a:effectLst/>
                <a:latin typeface="Segoe UI" panose="020B0502040204020203" pitchFamily="34" charset="0"/>
              </a:rPr>
              <a:t> user interface for the lakehouse), but the Parquet data files and JSON log files for the table are stored in the </a:t>
            </a:r>
            <a:r>
              <a:rPr lang="en-US" b="1" i="0" dirty="0">
                <a:solidFill>
                  <a:srgbClr val="161616"/>
                </a:solidFill>
                <a:effectLst/>
                <a:latin typeface="Segoe UI" panose="020B0502040204020203" pitchFamily="34" charset="0"/>
              </a:rPr>
              <a:t>Files</a:t>
            </a:r>
            <a:r>
              <a:rPr lang="en-US" b="0" i="0" dirty="0">
                <a:solidFill>
                  <a:srgbClr val="161616"/>
                </a:solidFill>
                <a:effectLst/>
                <a:latin typeface="Segoe UI" panose="020B0502040204020203" pitchFamily="34" charset="0"/>
              </a:rPr>
              <a:t> storage location (and will be shown in the </a:t>
            </a:r>
            <a:r>
              <a:rPr lang="en-US" b="1" i="0" dirty="0">
                <a:solidFill>
                  <a:srgbClr val="161616"/>
                </a:solidFill>
                <a:effectLst/>
                <a:latin typeface="Segoe UI" panose="020B0502040204020203" pitchFamily="34" charset="0"/>
              </a:rPr>
              <a:t>Files</a:t>
            </a:r>
            <a:r>
              <a:rPr lang="en-US" b="0" i="0" dirty="0">
                <a:solidFill>
                  <a:srgbClr val="161616"/>
                </a:solidFill>
                <a:effectLst/>
                <a:latin typeface="Segoe UI" panose="020B0502040204020203" pitchFamily="34" charset="0"/>
              </a:rPr>
              <a:t> section in the </a:t>
            </a:r>
            <a:r>
              <a:rPr lang="en-US" b="1" i="0" dirty="0">
                <a:solidFill>
                  <a:srgbClr val="161616"/>
                </a:solidFill>
                <a:effectLst/>
                <a:latin typeface="Segoe UI" panose="020B0502040204020203" pitchFamily="34" charset="0"/>
              </a:rPr>
              <a:t>Lakehouse explorer</a:t>
            </a:r>
            <a:r>
              <a:rPr lang="en-US" b="0" i="0" dirty="0">
                <a:solidFill>
                  <a:srgbClr val="161616"/>
                </a:solidFill>
                <a:effectLst/>
                <a:latin typeface="Segoe UI" panose="020B0502040204020203" pitchFamily="34" charset="0"/>
              </a:rPr>
              <a:t> pane).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2396130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b="0" i="0" dirty="0">
                <a:solidFill>
                  <a:srgbClr val="E6E6E6"/>
                </a:solidFill>
                <a:effectLst/>
                <a:latin typeface="Segoe UI" panose="020B0502040204020203" pitchFamily="34" charset="0"/>
              </a:rPr>
              <a:t>Microsoft Fabric's unified management and governance make it easier for data professionals to work together on data projects. Fabric removes data silos and the need for access to multiple systems, enhancing collaboration between data professionals.</a:t>
            </a:r>
            <a:br>
              <a:rPr lang="en-US" b="0" i="0" dirty="0">
                <a:solidFill>
                  <a:srgbClr val="E6E6E6"/>
                </a:solidFill>
                <a:effectLst/>
                <a:latin typeface="Segoe UI" panose="020B0502040204020203" pitchFamily="34" charset="0"/>
              </a:rPr>
            </a:br>
            <a:br>
              <a:rPr lang="en-US" b="0" i="0" dirty="0">
                <a:solidFill>
                  <a:srgbClr val="E6E6E6"/>
                </a:solidFill>
                <a:effectLst/>
                <a:latin typeface="Segoe UI" panose="020B0502040204020203" pitchFamily="34" charset="0"/>
              </a:rPr>
            </a:br>
            <a:r>
              <a:rPr lang="en-US" b="0" i="0" dirty="0">
                <a:solidFill>
                  <a:srgbClr val="E6E6E6"/>
                </a:solidFill>
                <a:effectLst/>
                <a:latin typeface="Segoe UI" panose="020B0502040204020203" pitchFamily="34" charset="0"/>
              </a:rPr>
              <a:t>The roles on a data team likely look different depending on your organization. Generally speaking:</a:t>
            </a:r>
          </a:p>
          <a:p>
            <a:pPr marL="0" indent="0" algn="l">
              <a:buFont typeface="Arial" panose="020B0604020202020204" pitchFamily="34" charset="0"/>
              <a:buNone/>
            </a:pPr>
            <a:endParaRPr lang="en-US" b="0" i="0" dirty="0">
              <a:solidFill>
                <a:srgbClr val="E6E6E6"/>
              </a:solidFill>
              <a:effectLst/>
              <a:latin typeface="Segoe UI" panose="020B0502040204020203" pitchFamily="34" charset="0"/>
            </a:endParaRPr>
          </a:p>
          <a:p>
            <a:pPr marL="171450" indent="-171450" algn="l">
              <a:buFont typeface="Arial" panose="020B0604020202020204" pitchFamily="34" charset="0"/>
              <a:buChar char="•"/>
            </a:pPr>
            <a:r>
              <a:rPr lang="en-US" b="0" i="0" dirty="0">
                <a:solidFill>
                  <a:srgbClr val="FFFFFF"/>
                </a:solidFill>
                <a:effectLst/>
                <a:latin typeface="SegoeUIVariable"/>
              </a:rPr>
              <a:t>Data Engineers are responsible for building, managing, and securing the data pipelines that ingest, transform, and store data from various sources. They use tools such as Data Factory, Data Warehouse, Data Engineering (lakehouse), and Real-Time Intelligence to create scalable and reliable data solutions.</a:t>
            </a:r>
          </a:p>
          <a:p>
            <a:pPr marL="171450" indent="-171450" algn="l">
              <a:buFont typeface="Arial" panose="020B0604020202020204" pitchFamily="34" charset="0"/>
              <a:buChar char="•"/>
            </a:pPr>
            <a:r>
              <a:rPr lang="en-US" b="0" i="0" dirty="0">
                <a:solidFill>
                  <a:srgbClr val="FFFFFF"/>
                </a:solidFill>
                <a:effectLst/>
                <a:latin typeface="SegoeUIVariable"/>
              </a:rPr>
              <a:t>Analytics Engineers are responsible for designing, developing, and testing the data models and analytics logic that power the data products and insights. They use tools such as </a:t>
            </a:r>
            <a:r>
              <a:rPr lang="en-US" b="0" i="0" dirty="0" err="1">
                <a:solidFill>
                  <a:srgbClr val="FFFFFF"/>
                </a:solidFill>
                <a:effectLst/>
                <a:latin typeface="SegoeUIVariable"/>
              </a:rPr>
              <a:t>as</a:t>
            </a:r>
            <a:r>
              <a:rPr lang="en-US" b="0" i="0" dirty="0">
                <a:solidFill>
                  <a:srgbClr val="FFFFFF"/>
                </a:solidFill>
                <a:effectLst/>
                <a:latin typeface="SegoeUIVariable"/>
              </a:rPr>
              <a:t> Data Factory, Data Warehouse, Data Engineering (lakehouse), and Power BI to create and deploy analytics solutions.</a:t>
            </a:r>
          </a:p>
          <a:p>
            <a:pPr marL="171450" indent="-171450" algn="l">
              <a:buFont typeface="Arial" panose="020B0604020202020204" pitchFamily="34" charset="0"/>
              <a:buChar char="•"/>
            </a:pPr>
            <a:r>
              <a:rPr lang="en-US" b="0" i="0" dirty="0">
                <a:solidFill>
                  <a:srgbClr val="FFFFFF"/>
                </a:solidFill>
                <a:effectLst/>
                <a:latin typeface="SegoeUIVariable"/>
              </a:rPr>
              <a:t>Data Scientists are responsible for applying advanced statistical and machine learning techniques to discover patterns, trends, and predictions from data. They use tools such as Azure Machine Learning, and the Data Science experience to create and operationalize data science models and applications.</a:t>
            </a:r>
          </a:p>
          <a:p>
            <a:pPr marL="171450" indent="-171450" algn="l">
              <a:buFont typeface="Arial" panose="020B0604020202020204" pitchFamily="34" charset="0"/>
              <a:buChar char="•"/>
            </a:pPr>
            <a:r>
              <a:rPr lang="en-US" b="0" i="0" dirty="0">
                <a:solidFill>
                  <a:srgbClr val="FFFFFF"/>
                </a:solidFill>
                <a:effectLst/>
                <a:latin typeface="SegoeUIVariable"/>
              </a:rPr>
              <a:t>Data Analysts are responsible for exploring, analyzing, and visualizing data to answer business questions and generate insights. They use tools such as Power BI and Excel to create and share interactive reports and dashboards.</a:t>
            </a:r>
          </a:p>
          <a:p>
            <a:pPr marL="171450" indent="-171450" algn="l">
              <a:buFont typeface="Arial" panose="020B0604020202020204" pitchFamily="34" charset="0"/>
              <a:buChar char="•"/>
            </a:pPr>
            <a:r>
              <a:rPr lang="en-US" b="0" i="0" dirty="0">
                <a:solidFill>
                  <a:srgbClr val="FFFFFF"/>
                </a:solidFill>
                <a:effectLst/>
                <a:latin typeface="SegoeUIVariable"/>
              </a:rPr>
              <a:t>Decision Makers are responsible for using data and insights to make informed and strategic decisions that drive business outcomes. They use tools such as Power BI, Excel, Power Apps, and Power Automate to consume and act on data and insights from various sources and scenarios.</a:t>
            </a:r>
            <a:endParaRPr lang="en-US" b="0" i="0" dirty="0">
              <a:solidFill>
                <a:srgbClr val="E6E6E6"/>
              </a:solidFill>
              <a:effectLst/>
              <a:latin typeface="Segoe UI" panose="020B0502040204020203" pitchFamily="34" charset="0"/>
            </a:endParaRPr>
          </a:p>
          <a:p>
            <a:endParaRPr lang="en-US" b="0" i="0" dirty="0">
              <a:solidFill>
                <a:srgbClr val="E6E6E6"/>
              </a:solidFill>
              <a:effectLst/>
              <a:latin typeface="Segoe UI" panose="020B0502040204020203" pitchFamily="34" charset="0"/>
            </a:endParaRPr>
          </a:p>
          <a:p>
            <a:r>
              <a:rPr lang="en-US" b="0" i="0" dirty="0">
                <a:solidFill>
                  <a:srgbClr val="FFFFFF"/>
                </a:solidFill>
                <a:effectLst/>
                <a:latin typeface="SegoeUIVariable"/>
              </a:rPr>
              <a:t>All roles should act as data stewards because data needs to be properly managed, governed, and used to drive business value and innovation.</a:t>
            </a:r>
            <a:endParaRPr lang="en-US" b="0" i="0" dirty="0">
              <a:solidFill>
                <a:srgbClr val="E6E6E6"/>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7167859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E6E6E6"/>
                </a:solidFill>
                <a:effectLst/>
                <a:latin typeface="Segoe UI" panose="020B0502040204020203" pitchFamily="34" charset="0"/>
              </a:rPr>
              <a:t>This is a build slide. On click, each list item and corresponding code appears.</a:t>
            </a:r>
          </a:p>
          <a:p>
            <a:endParaRPr lang="en-US" b="0" i="0" dirty="0">
              <a:solidFill>
                <a:srgbClr val="E6E6E6"/>
              </a:solidFill>
              <a:effectLst/>
              <a:latin typeface="Segoe UI" panose="020B0502040204020203" pitchFamily="34" charset="0"/>
            </a:endParaRP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You can work with delta tables (or delta format files) to retrieve and modify data in multiple ways.</a:t>
            </a:r>
          </a:p>
          <a:p>
            <a:endParaRPr lang="en-US" b="0" i="0" dirty="0">
              <a:solidFill>
                <a:srgbClr val="E6E6E6"/>
              </a:solidFill>
              <a:effectLst/>
              <a:latin typeface="Segoe UI" panose="020B0502040204020203" pitchFamily="34" charset="0"/>
            </a:endParaRPr>
          </a:p>
          <a:p>
            <a:r>
              <a:rPr lang="en-US" b="0" i="0" dirty="0">
                <a:solidFill>
                  <a:srgbClr val="E6E6E6"/>
                </a:solidFill>
                <a:effectLst/>
                <a:latin typeface="Segoe UI" panose="020B0502040204020203" pitchFamily="34" charset="0"/>
              </a:rPr>
              <a:t>Click</a:t>
            </a:r>
          </a:p>
          <a:p>
            <a:endParaRPr lang="en-US" b="0" i="0" dirty="0">
              <a:solidFill>
                <a:srgbClr val="E6E6E6"/>
              </a:solidFill>
              <a:effectLst/>
              <a:latin typeface="Segoe UI" panose="020B0502040204020203" pitchFamily="34" charset="0"/>
            </a:endParaRPr>
          </a:p>
          <a:p>
            <a:pPr marL="0" indent="0">
              <a:buFont typeface="+mj-lt"/>
              <a:buNone/>
            </a:pPr>
            <a:r>
              <a:rPr lang="en-US" b="1" i="0" dirty="0">
                <a:solidFill>
                  <a:srgbClr val="E6E6E6"/>
                </a:solidFill>
                <a:effectLst/>
                <a:latin typeface="Segoe UI" panose="020B0502040204020203" pitchFamily="34" charset="0"/>
              </a:rPr>
              <a:t>Using Spark SQL - </a:t>
            </a:r>
            <a:r>
              <a:rPr lang="en-US" b="0" i="0" dirty="0">
                <a:solidFill>
                  <a:srgbClr val="E6E6E6"/>
                </a:solidFill>
                <a:effectLst/>
                <a:latin typeface="Segoe UI" panose="020B0502040204020203" pitchFamily="34" charset="0"/>
              </a:rPr>
              <a:t>The most common way to work with data in delta tables in Spark is to use Spark SQL. You can embed SQL statements in other languages (such as </a:t>
            </a:r>
            <a:r>
              <a:rPr lang="en-US" b="0" i="0" dirty="0" err="1">
                <a:solidFill>
                  <a:srgbClr val="E6E6E6"/>
                </a:solidFill>
                <a:effectLst/>
                <a:latin typeface="Segoe UI" panose="020B0502040204020203" pitchFamily="34" charset="0"/>
              </a:rPr>
              <a:t>PySpark</a:t>
            </a:r>
            <a:r>
              <a:rPr lang="en-US" b="0" i="0" dirty="0">
                <a:solidFill>
                  <a:srgbClr val="E6E6E6"/>
                </a:solidFill>
                <a:effectLst/>
                <a:latin typeface="Segoe UI" panose="020B0502040204020203" pitchFamily="34" charset="0"/>
              </a:rPr>
              <a:t> or Scala) by using the </a:t>
            </a:r>
            <a:r>
              <a:rPr lang="en-US" b="1" i="0" dirty="0">
                <a:solidFill>
                  <a:srgbClr val="E6E6E6"/>
                </a:solidFill>
                <a:effectLst/>
                <a:latin typeface="Segoe UI" panose="020B0502040204020203" pitchFamily="34" charset="0"/>
              </a:rPr>
              <a:t>spark.sql</a:t>
            </a:r>
            <a:r>
              <a:rPr lang="en-US" b="0" i="0" dirty="0">
                <a:solidFill>
                  <a:srgbClr val="E6E6E6"/>
                </a:solidFill>
                <a:effectLst/>
                <a:latin typeface="Segoe UI" panose="020B0502040204020203" pitchFamily="34" charset="0"/>
              </a:rPr>
              <a:t> library. </a:t>
            </a:r>
          </a:p>
          <a:p>
            <a:pPr marL="228600" indent="-228600">
              <a:buFont typeface="+mj-lt"/>
              <a:buAutoNum type="arabicPeriod"/>
            </a:pPr>
            <a:endParaRPr lang="en-US" b="0" i="0" dirty="0">
              <a:solidFill>
                <a:srgbClr val="E6E6E6"/>
              </a:solidFill>
              <a:effectLst/>
              <a:latin typeface="Segoe UI" panose="020B0502040204020203" pitchFamily="34" charset="0"/>
            </a:endParaRPr>
          </a:p>
          <a:p>
            <a:pPr marL="0" indent="0">
              <a:buFont typeface="+mj-lt"/>
              <a:buNone/>
            </a:pPr>
            <a:r>
              <a:rPr lang="en-US" b="0" i="0" dirty="0">
                <a:solidFill>
                  <a:srgbClr val="E6E6E6"/>
                </a:solidFill>
                <a:effectLst/>
                <a:latin typeface="Segoe UI" panose="020B0502040204020203" pitchFamily="34" charset="0"/>
              </a:rPr>
              <a:t>Click</a:t>
            </a:r>
          </a:p>
          <a:p>
            <a:pPr marL="228600" indent="-228600">
              <a:buFont typeface="+mj-lt"/>
              <a:buAutoNum type="arabicPeriod"/>
            </a:pPr>
            <a:endParaRPr lang="en-US" b="0" i="0" dirty="0">
              <a:solidFill>
                <a:srgbClr val="E6E6E6"/>
              </a:solidFill>
              <a:effectLst/>
              <a:latin typeface="Segoe UI" panose="020B0502040204020203" pitchFamily="34" charset="0"/>
            </a:endParaRPr>
          </a:p>
          <a:p>
            <a:pPr marL="0" indent="0">
              <a:buFont typeface="+mj-lt"/>
              <a:buNone/>
            </a:pPr>
            <a:r>
              <a:rPr lang="en-US" b="0" i="0" dirty="0">
                <a:solidFill>
                  <a:srgbClr val="E6E6E6"/>
                </a:solidFill>
                <a:effectLst/>
                <a:latin typeface="Segoe UI" panose="020B0502040204020203" pitchFamily="34" charset="0"/>
              </a:rPr>
              <a:t>Alternatively, you can use the </a:t>
            </a:r>
            <a:r>
              <a:rPr lang="en-US" dirty="0"/>
              <a:t>%%sql</a:t>
            </a:r>
            <a:r>
              <a:rPr lang="en-US" b="0" i="0" dirty="0">
                <a:solidFill>
                  <a:srgbClr val="E6E6E6"/>
                </a:solidFill>
                <a:effectLst/>
                <a:latin typeface="Segoe UI" panose="020B0502040204020203" pitchFamily="34" charset="0"/>
              </a:rPr>
              <a:t> magic in a notebook to run SQL statements.</a:t>
            </a:r>
          </a:p>
          <a:p>
            <a:pPr marL="228600" indent="-228600">
              <a:buFont typeface="+mj-lt"/>
              <a:buAutoNum type="arabicPeriod"/>
            </a:pPr>
            <a:endParaRPr lang="en-US" b="0" i="0" dirty="0">
              <a:solidFill>
                <a:srgbClr val="E6E6E6"/>
              </a:solidFill>
              <a:effectLst/>
              <a:latin typeface="Segoe UI" panose="020B0502040204020203" pitchFamily="34" charset="0"/>
            </a:endParaRPr>
          </a:p>
          <a:p>
            <a:pPr marL="0" indent="0">
              <a:buFont typeface="+mj-lt"/>
              <a:buNone/>
            </a:pPr>
            <a:r>
              <a:rPr lang="en-US" b="0" i="0" dirty="0">
                <a:solidFill>
                  <a:srgbClr val="E6E6E6"/>
                </a:solidFill>
                <a:effectLst/>
                <a:latin typeface="Segoe UI" panose="020B0502040204020203" pitchFamily="34" charset="0"/>
              </a:rPr>
              <a:t>Click</a:t>
            </a:r>
          </a:p>
          <a:p>
            <a:pPr marL="0" indent="0">
              <a:buFont typeface="+mj-lt"/>
              <a:buNone/>
            </a:pPr>
            <a:endParaRPr lang="en-US" b="0" i="0" dirty="0">
              <a:solidFill>
                <a:srgbClr val="E6E6E6"/>
              </a:solidFill>
              <a:effectLst/>
              <a:latin typeface="Segoe UI" panose="020B0502040204020203" pitchFamily="34" charset="0"/>
            </a:endParaRPr>
          </a:p>
          <a:p>
            <a:pPr marL="0" indent="0">
              <a:buFont typeface="+mj-lt"/>
              <a:buNone/>
            </a:pPr>
            <a:r>
              <a:rPr lang="en-US" b="1" i="0" dirty="0">
                <a:solidFill>
                  <a:srgbClr val="E6E6E6"/>
                </a:solidFill>
                <a:effectLst/>
                <a:latin typeface="Segoe UI" panose="020B0502040204020203" pitchFamily="34" charset="0"/>
              </a:rPr>
              <a:t>Use the Delta API - </a:t>
            </a:r>
            <a:r>
              <a:rPr lang="en-US" b="0" i="0" dirty="0">
                <a:solidFill>
                  <a:srgbClr val="E6E6E6"/>
                </a:solidFill>
                <a:effectLst/>
                <a:latin typeface="Segoe UI" panose="020B0502040204020203" pitchFamily="34" charset="0"/>
              </a:rPr>
              <a:t>When you want to work with delta files rather than catalog tables, it may be simpler to use the Delta Lake API. You can create an instance of a </a:t>
            </a:r>
            <a:r>
              <a:rPr lang="en-US" b="1" i="0" dirty="0" err="1">
                <a:solidFill>
                  <a:srgbClr val="E6E6E6"/>
                </a:solidFill>
                <a:effectLst/>
                <a:latin typeface="Segoe UI" panose="020B0502040204020203" pitchFamily="34" charset="0"/>
              </a:rPr>
              <a:t>DeltaTable</a:t>
            </a:r>
            <a:r>
              <a:rPr lang="en-US" b="0" i="0" dirty="0">
                <a:solidFill>
                  <a:srgbClr val="E6E6E6"/>
                </a:solidFill>
                <a:effectLst/>
                <a:latin typeface="Segoe UI" panose="020B0502040204020203" pitchFamily="34" charset="0"/>
              </a:rPr>
              <a:t> from a folder location containing files in delta format, and then use the API to modify the data in the table.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21728115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All of the data we've explored up to this point has been static data in files. However, many data analytics scenarios involve </a:t>
            </a:r>
            <a:r>
              <a:rPr lang="en-US" b="0" i="1" dirty="0">
                <a:solidFill>
                  <a:srgbClr val="161616"/>
                </a:solidFill>
                <a:effectLst/>
                <a:latin typeface="Segoe UI" panose="020B0502040204020203" pitchFamily="34" charset="0"/>
              </a:rPr>
              <a:t>streaming</a:t>
            </a:r>
            <a:r>
              <a:rPr lang="en-US" b="0" i="0" dirty="0">
                <a:solidFill>
                  <a:srgbClr val="161616"/>
                </a:solidFill>
                <a:effectLst/>
                <a:latin typeface="Segoe UI" panose="020B0502040204020203" pitchFamily="34" charset="0"/>
              </a:rPr>
              <a:t> data that must be processed in near real time. For example, you might need to capture readings emitted by internet-of-things (IoT) devices and store them in a table as they occur. Spark processes batch data and streaming data in the same way, enabling streaming data to be processed in real-time using the same API.</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Spark Structured Streaming</a:t>
            </a:r>
          </a:p>
          <a:p>
            <a:pPr algn="l"/>
            <a:r>
              <a:rPr lang="en-US" b="0" i="0" dirty="0">
                <a:solidFill>
                  <a:srgbClr val="161616"/>
                </a:solidFill>
                <a:effectLst/>
                <a:latin typeface="Segoe UI" panose="020B0502040204020203" pitchFamily="34" charset="0"/>
              </a:rPr>
              <a:t>A typical stream processing solution involves constantly reading a stream of data from a </a:t>
            </a:r>
            <a:r>
              <a:rPr lang="en-US" b="0" i="1" dirty="0">
                <a:solidFill>
                  <a:srgbClr val="161616"/>
                </a:solidFill>
                <a:effectLst/>
                <a:latin typeface="Segoe UI" panose="020B0502040204020203" pitchFamily="34" charset="0"/>
              </a:rPr>
              <a:t>source</a:t>
            </a:r>
            <a:r>
              <a:rPr lang="en-US" b="0" i="0" dirty="0">
                <a:solidFill>
                  <a:srgbClr val="161616"/>
                </a:solidFill>
                <a:effectLst/>
                <a:latin typeface="Segoe UI" panose="020B0502040204020203" pitchFamily="34" charset="0"/>
              </a:rPr>
              <a:t>, optionally processing it to select specific fields, aggregate and group values, or otherwise manipulate the data, and writing the results to a </a:t>
            </a:r>
            <a:r>
              <a:rPr lang="en-US" b="0" i="1" dirty="0">
                <a:solidFill>
                  <a:srgbClr val="161616"/>
                </a:solidFill>
                <a:effectLst/>
                <a:latin typeface="Segoe UI" panose="020B0502040204020203" pitchFamily="34" charset="0"/>
              </a:rPr>
              <a:t>sink</a:t>
            </a:r>
            <a:r>
              <a:rPr lang="en-US" b="0" i="0" dirty="0">
                <a:solidFill>
                  <a:srgbClr val="161616"/>
                </a:solidFill>
                <a:effectLst/>
                <a:latin typeface="Segoe UI" panose="020B0502040204020203" pitchFamily="34" charset="0"/>
              </a:rPr>
              <a:t>.</a:t>
            </a:r>
          </a:p>
          <a:p>
            <a:pPr algn="l"/>
            <a:r>
              <a:rPr lang="en-US" b="0" i="0" dirty="0">
                <a:solidFill>
                  <a:srgbClr val="161616"/>
                </a:solidFill>
                <a:effectLst/>
                <a:latin typeface="Segoe UI" panose="020B0502040204020203" pitchFamily="34" charset="0"/>
              </a:rPr>
              <a:t>Spark includes native support for streaming data through </a:t>
            </a:r>
            <a:r>
              <a:rPr lang="en-US" b="0" i="1" dirty="0">
                <a:solidFill>
                  <a:srgbClr val="161616"/>
                </a:solidFill>
                <a:effectLst/>
                <a:latin typeface="Segoe UI" panose="020B0502040204020203" pitchFamily="34" charset="0"/>
              </a:rPr>
              <a:t>Spark Structured Streaming</a:t>
            </a:r>
            <a:r>
              <a:rPr lang="en-US" b="0" i="0" dirty="0">
                <a:solidFill>
                  <a:srgbClr val="161616"/>
                </a:solidFill>
                <a:effectLst/>
                <a:latin typeface="Segoe UI" panose="020B0502040204020203" pitchFamily="34" charset="0"/>
              </a:rPr>
              <a:t>, an API that is based on a boundless dataframe in which streaming data is captured for processing. A Spark Structured Streaming dataframe can read data from many different kinds of streaming source, including:</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Network ports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Real time message brokering services such as Azure Event Hubs or Kafka</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File system locations.</a:t>
            </a:r>
          </a:p>
          <a:p>
            <a:pPr algn="l">
              <a:lnSpc>
                <a:spcPts val="1200"/>
              </a:lnSpc>
            </a:pPr>
            <a:r>
              <a:rPr lang="en-US" b="1" i="0" dirty="0">
                <a:solidFill>
                  <a:srgbClr val="161616"/>
                </a:solidFill>
                <a:effectLst/>
                <a:latin typeface="Segoe UI" panose="020B0502040204020203" pitchFamily="34" charset="0"/>
              </a:rPr>
              <a:t> </a:t>
            </a:r>
          </a:p>
          <a:p>
            <a:pPr algn="l">
              <a:lnSpc>
                <a:spcPts val="1200"/>
              </a:lnSpc>
            </a:pPr>
            <a:r>
              <a:rPr lang="en-US" b="1" i="0" dirty="0">
                <a:solidFill>
                  <a:srgbClr val="161616"/>
                </a:solidFill>
                <a:effectLst/>
                <a:latin typeface="Segoe UI" panose="020B0502040204020203" pitchFamily="34" charset="0"/>
              </a:rPr>
              <a:t>Tip</a:t>
            </a:r>
          </a:p>
          <a:p>
            <a:pPr algn="l"/>
            <a:r>
              <a:rPr lang="en-US" b="0" i="0" dirty="0">
                <a:solidFill>
                  <a:srgbClr val="161616"/>
                </a:solidFill>
                <a:effectLst/>
                <a:latin typeface="Segoe UI" panose="020B0502040204020203" pitchFamily="34" charset="0"/>
              </a:rPr>
              <a:t>For more information about Spark Structured Streaming, see </a:t>
            </a:r>
            <a:r>
              <a:rPr lang="en-US" b="1" i="0" u="sng" dirty="0">
                <a:solidFill>
                  <a:srgbClr val="161616"/>
                </a:solidFill>
                <a:effectLst/>
                <a:latin typeface="Segoe UI" panose="020B0502040204020203" pitchFamily="34" charset="0"/>
                <a:hlinkClick r:id="rId3"/>
              </a:rPr>
              <a:t>Structured Streaming Programming Guide</a:t>
            </a:r>
            <a:r>
              <a:rPr lang="en-US" b="0" i="0" dirty="0">
                <a:solidFill>
                  <a:srgbClr val="161616"/>
                </a:solidFill>
                <a:effectLst/>
                <a:latin typeface="Segoe UI" panose="020B0502040204020203" pitchFamily="34" charset="0"/>
              </a:rPr>
              <a:t> in the Spark documentation.</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Streaming with Delta tables</a:t>
            </a:r>
          </a:p>
          <a:p>
            <a:pPr algn="l"/>
            <a:r>
              <a:rPr lang="en-US" b="0" i="0" dirty="0">
                <a:solidFill>
                  <a:srgbClr val="161616"/>
                </a:solidFill>
                <a:effectLst/>
                <a:latin typeface="Segoe UI" panose="020B0502040204020203" pitchFamily="34" charset="0"/>
              </a:rPr>
              <a:t>You can use a Delta table as a </a:t>
            </a:r>
            <a:r>
              <a:rPr lang="en-US" b="0" i="1" dirty="0">
                <a:solidFill>
                  <a:srgbClr val="161616"/>
                </a:solidFill>
                <a:effectLst/>
                <a:latin typeface="Segoe UI" panose="020B0502040204020203" pitchFamily="34" charset="0"/>
              </a:rPr>
              <a:t>source</a:t>
            </a:r>
            <a:r>
              <a:rPr lang="en-US" b="0" i="0" dirty="0">
                <a:solidFill>
                  <a:srgbClr val="161616"/>
                </a:solidFill>
                <a:effectLst/>
                <a:latin typeface="Segoe UI" panose="020B0502040204020203" pitchFamily="34" charset="0"/>
              </a:rPr>
              <a:t> or a </a:t>
            </a:r>
            <a:r>
              <a:rPr lang="en-US" b="0" i="1" dirty="0">
                <a:solidFill>
                  <a:srgbClr val="161616"/>
                </a:solidFill>
                <a:effectLst/>
                <a:latin typeface="Segoe UI" panose="020B0502040204020203" pitchFamily="34" charset="0"/>
              </a:rPr>
              <a:t>sink</a:t>
            </a:r>
            <a:r>
              <a:rPr lang="en-US" b="0" i="0" dirty="0">
                <a:solidFill>
                  <a:srgbClr val="161616"/>
                </a:solidFill>
                <a:effectLst/>
                <a:latin typeface="Segoe UI" panose="020B0502040204020203" pitchFamily="34" charset="0"/>
              </a:rPr>
              <a:t> for Spark Structured Streaming. For example, you could capture a stream of real time data from an IoT device and write the stream directly to a Delta table as a sink. You can then query the table to see the latest streamed data. Or you could read a Delta as a streaming source, enabling near real-time reporting as new data is added to the table.</a:t>
            </a:r>
          </a:p>
          <a:p>
            <a:pPr algn="l"/>
            <a:endParaRPr lang="en-US" b="0" i="0" dirty="0">
              <a:solidFill>
                <a:srgbClr val="161616"/>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31091901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998E4-DD28-6E15-B48F-B567AB9C9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3D02DE-24E8-F7E8-DEFB-524CFB95A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CCDB77-D2F5-6871-527D-8645046748F6}"/>
              </a:ext>
            </a:extLst>
          </p:cNvPr>
          <p:cNvSpPr>
            <a:spLocks noGrp="1"/>
          </p:cNvSpPr>
          <p:nvPr>
            <p:ph type="body" idx="1"/>
          </p:nvPr>
        </p:nvSpPr>
        <p:spPr/>
        <p:txBody>
          <a:bodyPr/>
          <a:lstStyle/>
          <a:p>
            <a:pPr algn="l">
              <a:spcBef>
                <a:spcPts val="2400"/>
              </a:spcBef>
              <a:spcAft>
                <a:spcPts val="900"/>
              </a:spcAft>
            </a:pPr>
            <a:r>
              <a:rPr lang="en-US" b="1" i="0" dirty="0">
                <a:solidFill>
                  <a:srgbClr val="161616"/>
                </a:solidFill>
                <a:effectLst/>
                <a:latin typeface="Segoe UI" panose="020B0502040204020203" pitchFamily="34" charset="0"/>
              </a:rPr>
              <a:t>BUILD slide. </a:t>
            </a:r>
            <a:r>
              <a:rPr lang="en-US" b="0" i="0" dirty="0">
                <a:solidFill>
                  <a:srgbClr val="161616"/>
                </a:solidFill>
                <a:effectLst/>
                <a:latin typeface="Segoe UI" panose="020B0502040204020203" pitchFamily="34" charset="0"/>
              </a:rPr>
              <a:t>On click, the SQL insert statement disappears and the dataframe code appears. </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spcBef>
                <a:spcPts val="2400"/>
              </a:spcBef>
              <a:spcAft>
                <a:spcPts val="900"/>
              </a:spcAft>
            </a:pPr>
            <a:r>
              <a:rPr lang="en-US" b="1" i="0" dirty="0">
                <a:solidFill>
                  <a:srgbClr val="161616"/>
                </a:solidFill>
                <a:effectLst/>
                <a:latin typeface="Segoe UI" panose="020B0502040204020203" pitchFamily="34" charset="0"/>
              </a:rPr>
              <a:t>Streaming with Delta tables</a:t>
            </a:r>
          </a:p>
          <a:p>
            <a:pPr algn="l"/>
            <a:r>
              <a:rPr lang="en-US" b="0" i="0" dirty="0">
                <a:solidFill>
                  <a:srgbClr val="161616"/>
                </a:solidFill>
                <a:effectLst/>
                <a:latin typeface="Segoe UI" panose="020B0502040204020203" pitchFamily="34" charset="0"/>
              </a:rPr>
              <a:t>You can use a Delta table as a </a:t>
            </a:r>
            <a:r>
              <a:rPr lang="en-US" b="0" i="1" dirty="0">
                <a:solidFill>
                  <a:srgbClr val="161616"/>
                </a:solidFill>
                <a:effectLst/>
                <a:latin typeface="Segoe UI" panose="020B0502040204020203" pitchFamily="34" charset="0"/>
              </a:rPr>
              <a:t>source</a:t>
            </a:r>
            <a:r>
              <a:rPr lang="en-US" b="0" i="0" dirty="0">
                <a:solidFill>
                  <a:srgbClr val="161616"/>
                </a:solidFill>
                <a:effectLst/>
                <a:latin typeface="Segoe UI" panose="020B0502040204020203" pitchFamily="34" charset="0"/>
              </a:rPr>
              <a:t> or a </a:t>
            </a:r>
            <a:r>
              <a:rPr lang="en-US" b="0" i="1" dirty="0">
                <a:solidFill>
                  <a:srgbClr val="161616"/>
                </a:solidFill>
                <a:effectLst/>
                <a:latin typeface="Segoe UI" panose="020B0502040204020203" pitchFamily="34" charset="0"/>
              </a:rPr>
              <a:t>sink</a:t>
            </a:r>
            <a:r>
              <a:rPr lang="en-US" b="0" i="0" dirty="0">
                <a:solidFill>
                  <a:srgbClr val="161616"/>
                </a:solidFill>
                <a:effectLst/>
                <a:latin typeface="Segoe UI" panose="020B0502040204020203" pitchFamily="34" charset="0"/>
              </a:rPr>
              <a:t> for Spark Structured Streaming. For example, you could capture a stream of real time data from an IoT device and write the stream directly to a Delta table as a sink. You can then query the table to see the latest streamed data. Or you could read a Delta as a streaming source, enabling near real-time reporting as new data is added to the table.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this example, </a:t>
            </a:r>
          </a:p>
          <a:p>
            <a:pPr marL="171450" indent="-171450" algn="l">
              <a:buFont typeface="Arial" panose="020B0604020202020204" pitchFamily="34" charset="0"/>
              <a:buChar char="•"/>
            </a:pPr>
            <a:r>
              <a:rPr lang="en-US" b="0" i="0" dirty="0">
                <a:solidFill>
                  <a:srgbClr val="161616"/>
                </a:solidFill>
                <a:effectLst/>
                <a:latin typeface="Segoe UI" panose="020B0502040204020203" pitchFamily="34" charset="0"/>
              </a:rPr>
              <a:t>A Delta table is created to store details of Internet sales orders.</a:t>
            </a:r>
          </a:p>
          <a:p>
            <a:pPr marL="171450" indent="-171450" algn="l">
              <a:buFont typeface="Arial" panose="020B0604020202020204" pitchFamily="34" charset="0"/>
              <a:buChar char="•"/>
            </a:pPr>
            <a:r>
              <a:rPr lang="en-US" b="0" i="0" dirty="0">
                <a:solidFill>
                  <a:srgbClr val="161616"/>
                </a:solidFill>
                <a:effectLst/>
                <a:latin typeface="Segoe UI" panose="020B0502040204020203" pitchFamily="34" charset="0"/>
              </a:rPr>
              <a:t>A hypothetical data stream of internet orders is inserted into the </a:t>
            </a:r>
            <a:r>
              <a:rPr lang="en-US" b="0" i="0" dirty="0" err="1">
                <a:solidFill>
                  <a:srgbClr val="161616"/>
                </a:solidFill>
                <a:effectLst/>
                <a:latin typeface="Segoe UI" panose="020B0502040204020203" pitchFamily="34" charset="0"/>
              </a:rPr>
              <a:t>orders_in</a:t>
            </a:r>
            <a:r>
              <a:rPr lang="en-US" b="0" i="0" dirty="0">
                <a:solidFill>
                  <a:srgbClr val="161616"/>
                </a:solidFill>
                <a:effectLst/>
                <a:latin typeface="Segoe UI" panose="020B0502040204020203" pitchFamily="34" charset="0"/>
              </a:rPr>
              <a:t> table.</a:t>
            </a:r>
          </a:p>
          <a:p>
            <a:pPr marL="171450" indent="-171450" algn="l">
              <a:buFont typeface="Arial" panose="020B0604020202020204" pitchFamily="34" charset="0"/>
              <a:buChar char="•"/>
            </a:pPr>
            <a:r>
              <a:rPr lang="en-US" b="0" i="0" dirty="0">
                <a:solidFill>
                  <a:srgbClr val="161616"/>
                </a:solidFill>
                <a:effectLst/>
                <a:latin typeface="Segoe UI" panose="020B0502040204020203" pitchFamily="34" charset="0"/>
              </a:rPr>
              <a:t>To verify, you can read and display data from the input table.</a:t>
            </a:r>
          </a:p>
          <a:p>
            <a:pPr marL="171450" indent="-171450" algn="l">
              <a:buFont typeface="Arial" panose="020B0604020202020204" pitchFamily="34" charset="0"/>
              <a:buChar char="•"/>
            </a:pPr>
            <a:r>
              <a:rPr lang="en-US" b="0" i="0" dirty="0">
                <a:solidFill>
                  <a:srgbClr val="161616"/>
                </a:solidFill>
                <a:effectLst/>
                <a:latin typeface="Segoe UI" panose="020B0502040204020203" pitchFamily="34" charset="0"/>
              </a:rPr>
              <a:t>The data is then loaded into a streaming </a:t>
            </a:r>
            <a:r>
              <a:rPr lang="en-US" b="0" i="0" dirty="0" err="1">
                <a:solidFill>
                  <a:srgbClr val="161616"/>
                </a:solidFill>
                <a:effectLst/>
                <a:latin typeface="Segoe UI" panose="020B0502040204020203" pitchFamily="34" charset="0"/>
              </a:rPr>
              <a:t>DataFrame</a:t>
            </a:r>
            <a:r>
              <a:rPr lang="en-US" b="0" i="0" dirty="0">
                <a:solidFill>
                  <a:srgbClr val="161616"/>
                </a:solidFill>
                <a:effectLst/>
                <a:latin typeface="Segoe UI" panose="020B0502040204020203" pitchFamily="34" charset="0"/>
              </a:rPr>
              <a:t> from the Delta table.</a:t>
            </a:r>
          </a:p>
          <a:p>
            <a:pPr marL="171450" indent="-171450" algn="l">
              <a:buFont typeface="Arial" panose="020B0604020202020204" pitchFamily="34" charset="0"/>
              <a:buChar char="•"/>
            </a:pPr>
            <a:r>
              <a:rPr lang="en-US" b="0" i="0" dirty="0">
                <a:solidFill>
                  <a:srgbClr val="161616"/>
                </a:solidFill>
                <a:effectLst/>
                <a:latin typeface="Segoe UI" panose="020B0502040204020203" pitchFamily="34" charset="0"/>
              </a:rPr>
              <a:t>You can check that the stream is streaming by using the </a:t>
            </a:r>
            <a:r>
              <a:rPr lang="en-US" dirty="0" err="1"/>
              <a:t>isStreaming</a:t>
            </a:r>
            <a:r>
              <a:rPr lang="en-US" b="0" i="0" dirty="0">
                <a:solidFill>
                  <a:srgbClr val="161616"/>
                </a:solidFill>
                <a:effectLst/>
                <a:latin typeface="Segoe UI" panose="020B0502040204020203" pitchFamily="34" charset="0"/>
              </a:rPr>
              <a:t> property which should return True.</a:t>
            </a:r>
          </a:p>
          <a:p>
            <a:pPr marL="171450" indent="-171450" algn="l">
              <a:buFont typeface="Arial" panose="020B0604020202020204" pitchFamily="34" charset="0"/>
              <a:buChar char="•"/>
            </a:pPr>
            <a:endParaRPr lang="en-US" b="0" i="0" dirty="0">
              <a:solidFill>
                <a:srgbClr val="161616"/>
              </a:solidFill>
              <a:effectLst/>
              <a:latin typeface="Segoe UI" panose="020B0502040204020203" pitchFamily="34" charset="0"/>
            </a:endParaRPr>
          </a:p>
          <a:p>
            <a:pPr algn="l"/>
            <a:r>
              <a:rPr lang="en-US" b="1" i="0" dirty="0">
                <a:effectLst/>
                <a:latin typeface="docons"/>
              </a:rPr>
              <a:t>Note</a:t>
            </a:r>
          </a:p>
          <a:p>
            <a:pPr algn="l"/>
            <a:r>
              <a:rPr lang="en-US" b="0" i="0" dirty="0">
                <a:solidFill>
                  <a:srgbClr val="161616"/>
                </a:solidFill>
                <a:effectLst/>
                <a:latin typeface="Segoe UI" panose="020B0502040204020203" pitchFamily="34" charset="0"/>
              </a:rPr>
              <a:t>When using a Delta table as a streaming source, only </a:t>
            </a:r>
            <a:r>
              <a:rPr lang="en-US" b="0" i="1" dirty="0">
                <a:solidFill>
                  <a:srgbClr val="161616"/>
                </a:solidFill>
                <a:effectLst/>
                <a:latin typeface="Segoe UI" panose="020B0502040204020203" pitchFamily="34" charset="0"/>
              </a:rPr>
              <a:t>append</a:t>
            </a:r>
            <a:r>
              <a:rPr lang="en-US" b="0" i="0" dirty="0">
                <a:solidFill>
                  <a:srgbClr val="161616"/>
                </a:solidFill>
                <a:effectLst/>
                <a:latin typeface="Segoe UI" panose="020B0502040204020203" pitchFamily="34" charset="0"/>
              </a:rPr>
              <a:t> operations can be included in the stream. Data modifications will cause an error unless you specify the </a:t>
            </a:r>
            <a:r>
              <a:rPr lang="en-US" b="0" i="0" dirty="0" err="1">
                <a:solidFill>
                  <a:srgbClr val="161616"/>
                </a:solidFill>
                <a:effectLst/>
                <a:latin typeface="Segoe UI" panose="020B0502040204020203" pitchFamily="34" charset="0"/>
              </a:rPr>
              <a:t>ignoreChanges</a:t>
            </a:r>
            <a:r>
              <a:rPr lang="en-US" b="0" i="0" dirty="0">
                <a:solidFill>
                  <a:srgbClr val="161616"/>
                </a:solidFill>
                <a:effectLst/>
                <a:latin typeface="Segoe UI" panose="020B0502040204020203" pitchFamily="34" charset="0"/>
              </a:rPr>
              <a:t> or </a:t>
            </a:r>
            <a:r>
              <a:rPr lang="en-US" b="0" i="0" dirty="0" err="1">
                <a:solidFill>
                  <a:srgbClr val="161616"/>
                </a:solidFill>
                <a:effectLst/>
                <a:latin typeface="Segoe UI" panose="020B0502040204020203" pitchFamily="34" charset="0"/>
              </a:rPr>
              <a:t>ignoreDeletes</a:t>
            </a:r>
            <a:r>
              <a:rPr lang="en-US" b="0" i="0" dirty="0">
                <a:solidFill>
                  <a:srgbClr val="161616"/>
                </a:solidFill>
                <a:effectLst/>
                <a:latin typeface="Segoe UI" panose="020B0502040204020203" pitchFamily="34" charset="0"/>
              </a:rPr>
              <a:t> option.</a:t>
            </a:r>
          </a:p>
          <a:p>
            <a:pPr algn="l"/>
            <a:endParaRPr lang="en-US" b="0"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Transform the data stream</a:t>
            </a:r>
          </a:p>
          <a:p>
            <a:pPr algn="l"/>
            <a:r>
              <a:rPr lang="en-US" b="0" i="0" dirty="0">
                <a:solidFill>
                  <a:srgbClr val="161616"/>
                </a:solidFill>
                <a:effectLst/>
                <a:latin typeface="Segoe UI" panose="020B0502040204020203" pitchFamily="34" charset="0"/>
              </a:rPr>
              <a:t>After reading the data from the Delta table into a streaming </a:t>
            </a:r>
            <a:r>
              <a:rPr lang="en-US" b="0" i="0" dirty="0" err="1">
                <a:solidFill>
                  <a:srgbClr val="161616"/>
                </a:solidFill>
                <a:effectLst/>
                <a:latin typeface="Segoe UI" panose="020B0502040204020203" pitchFamily="34" charset="0"/>
              </a:rPr>
              <a:t>DataFrame</a:t>
            </a:r>
            <a:r>
              <a:rPr lang="en-US" b="0" i="0" dirty="0">
                <a:solidFill>
                  <a:srgbClr val="161616"/>
                </a:solidFill>
                <a:effectLst/>
                <a:latin typeface="Segoe UI" panose="020B0502040204020203" pitchFamily="34" charset="0"/>
              </a:rPr>
              <a:t>, you can use the Spark Structured Streaming API to process it. For example, you could count the number of orders placed every minute and send the aggregated results to a downstream process for near-real-time visualization.</a:t>
            </a: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p:txBody>
      </p:sp>
      <p:sp>
        <p:nvSpPr>
          <p:cNvPr id="4" name="Header Placeholder 3">
            <a:extLst>
              <a:ext uri="{FF2B5EF4-FFF2-40B4-BE49-F238E27FC236}">
                <a16:creationId xmlns:a16="http://schemas.microsoft.com/office/drawing/2014/main" id="{0F578C86-0A63-F79F-57B2-9456DAC1EF77}"/>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76A798E5-B374-4AB6-376A-59BA0617B8DA}"/>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4B0890F0-82FC-7D0D-9CAA-7337C70643F6}"/>
              </a:ext>
            </a:extLst>
          </p:cNvPr>
          <p:cNvSpPr>
            <a:spLocks noGrp="1"/>
          </p:cNvSpPr>
          <p:nvPr>
            <p:ph type="sldNum" sz="quarter" idx="5"/>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42182169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DAEE8-AC9A-5880-1D1A-14669E6B1B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F77072-2E2E-29A7-F5B2-F47E829D5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70D557-1CE6-E9C5-3FFA-7B893C3AECAB}"/>
              </a:ext>
            </a:extLst>
          </p:cNvPr>
          <p:cNvSpPr>
            <a:spLocks noGrp="1"/>
          </p:cNvSpPr>
          <p:nvPr>
            <p:ph type="body" idx="1"/>
          </p:nvPr>
        </p:nvSpPr>
        <p:spPr/>
        <p:txBody>
          <a:bodyPr/>
          <a:lstStyle/>
          <a:p>
            <a:pPr algn="l">
              <a:spcBef>
                <a:spcPts val="2400"/>
              </a:spcBef>
              <a:spcAft>
                <a:spcPts val="900"/>
              </a:spcAft>
            </a:pPr>
            <a:r>
              <a:rPr lang="en-US" b="1" i="0" dirty="0">
                <a:solidFill>
                  <a:srgbClr val="161616"/>
                </a:solidFill>
                <a:effectLst/>
                <a:latin typeface="Segoe UI" panose="020B0502040204020203" pitchFamily="34" charset="0"/>
              </a:rPr>
              <a:t>BUILD slide. </a:t>
            </a:r>
            <a:r>
              <a:rPr lang="en-US" b="0" i="0" dirty="0">
                <a:solidFill>
                  <a:srgbClr val="161616"/>
                </a:solidFill>
                <a:effectLst/>
                <a:latin typeface="Segoe UI" panose="020B0502040204020203" pitchFamily="34" charset="0"/>
              </a:rPr>
              <a:t>On click, the SQL insert statement disappears and the dataframe code appears. </a:t>
            </a:r>
          </a:p>
          <a:p>
            <a:pPr algn="l">
              <a:spcBef>
                <a:spcPts val="2400"/>
              </a:spcBef>
              <a:spcAft>
                <a:spcPts val="900"/>
              </a:spcAft>
            </a:pPr>
            <a:endParaRPr lang="en-US" b="1"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Once the streaming data has been used as a source, it is then written to a Delta table as shown in the code. </a:t>
            </a:r>
          </a:p>
          <a:p>
            <a:pPr algn="l"/>
            <a:r>
              <a:rPr lang="en-US" b="1" i="0" dirty="0">
                <a:solidFill>
                  <a:srgbClr val="161616"/>
                </a:solidFill>
                <a:effectLst/>
                <a:latin typeface="Segoe UI" panose="020B0502040204020203" pitchFamily="34" charset="0"/>
              </a:rPr>
              <a:t>Note</a:t>
            </a:r>
          </a:p>
          <a:p>
            <a:pPr algn="l"/>
            <a:r>
              <a:rPr lang="en-US" b="0" i="0" dirty="0">
                <a:solidFill>
                  <a:srgbClr val="161616"/>
                </a:solidFill>
                <a:effectLst/>
                <a:latin typeface="Segoe UI" panose="020B0502040204020203" pitchFamily="34" charset="0"/>
              </a:rPr>
              <a:t>The </a:t>
            </a:r>
            <a:r>
              <a:rPr lang="en-US" b="0" i="0" dirty="0" err="1">
                <a:solidFill>
                  <a:srgbClr val="161616"/>
                </a:solidFill>
                <a:effectLst/>
                <a:latin typeface="Segoe UI" panose="020B0502040204020203" pitchFamily="34" charset="0"/>
              </a:rPr>
              <a:t>checkpointLocation</a:t>
            </a:r>
            <a:r>
              <a:rPr lang="en-US" b="0" i="0" dirty="0">
                <a:solidFill>
                  <a:srgbClr val="161616"/>
                </a:solidFill>
                <a:effectLst/>
                <a:latin typeface="Segoe UI" panose="020B0502040204020203" pitchFamily="34" charset="0"/>
              </a:rPr>
              <a:t> option is used to write a checkpoint file that tracks the state of the stream processing. This file enables you to recover from failure at the point where stream processing left off.</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After the streaming process starts, you can query the Delta Lake table to see what is in the output table. There might be a short delay before you can query the table. An example query:</a:t>
            </a:r>
          </a:p>
          <a:p>
            <a:pPr lvl="1" algn="l"/>
            <a:r>
              <a:rPr lang="en-US" b="0" i="0" dirty="0">
                <a:solidFill>
                  <a:srgbClr val="161616"/>
                </a:solidFill>
                <a:effectLst/>
                <a:latin typeface="Segoe UI" panose="020B0502040204020203" pitchFamily="34" charset="0"/>
              </a:rPr>
              <a:t> </a:t>
            </a:r>
            <a:r>
              <a:rPr lang="en-US" b="0" i="0" dirty="0">
                <a:solidFill>
                  <a:srgbClr val="161616"/>
                </a:solidFill>
                <a:effectLst/>
                <a:latin typeface="SFMono-Regular"/>
              </a:rPr>
              <a:t>%%</a:t>
            </a:r>
            <a:r>
              <a:rPr lang="en-US" b="0" i="0" dirty="0" err="1">
                <a:solidFill>
                  <a:srgbClr val="161616"/>
                </a:solidFill>
                <a:effectLst/>
                <a:latin typeface="SFMono-Regular"/>
              </a:rPr>
              <a:t>sql</a:t>
            </a:r>
            <a:r>
              <a:rPr lang="en-US" b="0" i="0" dirty="0">
                <a:solidFill>
                  <a:srgbClr val="161616"/>
                </a:solidFill>
                <a:effectLst/>
                <a:latin typeface="SFMono-Regular"/>
              </a:rPr>
              <a:t> </a:t>
            </a:r>
          </a:p>
          <a:p>
            <a:pPr lvl="1" algn="l"/>
            <a:r>
              <a:rPr lang="en-US" b="0" i="0" dirty="0">
                <a:solidFill>
                  <a:srgbClr val="0101FD"/>
                </a:solidFill>
                <a:effectLst/>
                <a:latin typeface="SFMono-Regular"/>
              </a:rPr>
              <a:t>SELECT</a:t>
            </a:r>
            <a:r>
              <a:rPr lang="en-US" b="0" i="0" dirty="0">
                <a:solidFill>
                  <a:srgbClr val="161616"/>
                </a:solidFill>
                <a:effectLst/>
                <a:latin typeface="SFMono-Regular"/>
              </a:rPr>
              <a:t> * </a:t>
            </a:r>
          </a:p>
          <a:p>
            <a:pPr lvl="1" algn="l"/>
            <a:r>
              <a:rPr lang="en-US" b="0" i="0" dirty="0">
                <a:solidFill>
                  <a:srgbClr val="0101FD"/>
                </a:solidFill>
                <a:effectLst/>
                <a:latin typeface="SFMono-Regular"/>
              </a:rPr>
              <a:t>FROM</a:t>
            </a:r>
            <a:r>
              <a:rPr lang="en-US" b="0" i="0" dirty="0">
                <a:solidFill>
                  <a:srgbClr val="161616"/>
                </a:solidFill>
                <a:effectLst/>
                <a:latin typeface="SFMono-Regular"/>
              </a:rPr>
              <a:t> </a:t>
            </a:r>
            <a:r>
              <a:rPr lang="en-US" b="0" i="0" dirty="0" err="1">
                <a:solidFill>
                  <a:srgbClr val="161616"/>
                </a:solidFill>
                <a:effectLst/>
                <a:latin typeface="SFMono-Regular"/>
              </a:rPr>
              <a:t>orders_processed</a:t>
            </a:r>
            <a:r>
              <a:rPr lang="en-US" b="0" i="0" dirty="0">
                <a:solidFill>
                  <a:srgbClr val="161616"/>
                </a:solidFill>
                <a:effectLst/>
                <a:latin typeface="SFMono-Regular"/>
              </a:rPr>
              <a:t> </a:t>
            </a:r>
          </a:p>
          <a:p>
            <a:pPr lvl="1" algn="l"/>
            <a:r>
              <a:rPr lang="en-US" b="0" i="0" dirty="0">
                <a:solidFill>
                  <a:srgbClr val="0101FD"/>
                </a:solidFill>
                <a:effectLst/>
                <a:latin typeface="SFMono-Regular"/>
              </a:rPr>
              <a:t>ORDER</a:t>
            </a:r>
            <a:r>
              <a:rPr lang="en-US" b="0" i="0" dirty="0">
                <a:solidFill>
                  <a:srgbClr val="161616"/>
                </a:solidFill>
                <a:effectLst/>
                <a:latin typeface="SFMono-Regular"/>
              </a:rPr>
              <a:t> </a:t>
            </a:r>
            <a:r>
              <a:rPr lang="en-US" b="0" i="0" dirty="0">
                <a:solidFill>
                  <a:srgbClr val="0101FD"/>
                </a:solidFill>
                <a:effectLst/>
                <a:latin typeface="SFMono-Regular"/>
              </a:rPr>
              <a:t>BY</a:t>
            </a:r>
            <a:r>
              <a:rPr lang="en-US" b="0" i="0" dirty="0">
                <a:solidFill>
                  <a:srgbClr val="161616"/>
                </a:solidFill>
                <a:effectLst/>
                <a:latin typeface="SFMono-Regular"/>
              </a:rPr>
              <a:t> </a:t>
            </a:r>
            <a:r>
              <a:rPr lang="en-US" b="0" i="0" dirty="0" err="1">
                <a:solidFill>
                  <a:srgbClr val="161616"/>
                </a:solidFill>
                <a:effectLst/>
                <a:latin typeface="SFMono-Regular"/>
              </a:rPr>
              <a:t>OrderID</a:t>
            </a:r>
            <a:r>
              <a:rPr lang="en-US" b="0" i="0" dirty="0">
                <a:solidFill>
                  <a:srgbClr val="161616"/>
                </a:solidFill>
                <a:effectLst/>
                <a:latin typeface="SFMono-Regular"/>
              </a:rPr>
              <a:t>;</a:t>
            </a:r>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61616"/>
                </a:solidFill>
                <a:effectLst/>
                <a:latin typeface="Segoe UI" panose="020B0502040204020203" pitchFamily="34" charset="0"/>
              </a:rPr>
              <a:t>When finished, stop the streaming data to avoid unnecessary processing costs using the </a:t>
            </a:r>
            <a:r>
              <a:rPr lang="en-US" dirty="0"/>
              <a:t>stop</a:t>
            </a:r>
            <a:r>
              <a:rPr lang="en-US" b="0" i="0" dirty="0">
                <a:solidFill>
                  <a:srgbClr val="161616"/>
                </a:solidFill>
                <a:effectLst/>
                <a:latin typeface="Segoe UI" panose="020B0502040204020203" pitchFamily="34" charset="0"/>
              </a:rPr>
              <a:t> method.</a:t>
            </a:r>
          </a:p>
          <a:p>
            <a:pPr algn="l"/>
            <a:endParaRPr lang="en-US" b="0" i="0" dirty="0">
              <a:solidFill>
                <a:srgbClr val="161616"/>
              </a:solidFill>
              <a:effectLst/>
              <a:latin typeface="Segoe UI" panose="020B0502040204020203" pitchFamily="34" charset="0"/>
            </a:endParaRPr>
          </a:p>
        </p:txBody>
      </p:sp>
      <p:sp>
        <p:nvSpPr>
          <p:cNvPr id="4" name="Header Placeholder 3">
            <a:extLst>
              <a:ext uri="{FF2B5EF4-FFF2-40B4-BE49-F238E27FC236}">
                <a16:creationId xmlns:a16="http://schemas.microsoft.com/office/drawing/2014/main" id="{FC46DEF1-8DBE-CF6B-F3EA-5F9366F608BB}"/>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50021C1C-36E4-EFF8-D1D5-387475D60887}"/>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A4391DE8-DD09-642F-5102-AB16FBE7C558}"/>
              </a:ext>
            </a:extLst>
          </p:cNvPr>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29421225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Spark is a parallel-processing framework, with data stored on one or more worker nodes. In addition, Parquet files are immutable, with new files written for every update or delete. This process can result in Spark storing data in a large number of small files, known as the </a:t>
            </a:r>
            <a:r>
              <a:rPr lang="en-US" b="0" i="1" dirty="0">
                <a:solidFill>
                  <a:srgbClr val="161616"/>
                </a:solidFill>
                <a:effectLst/>
                <a:latin typeface="Segoe UI" panose="020B0502040204020203" pitchFamily="34" charset="0"/>
              </a:rPr>
              <a:t>small file problem.</a:t>
            </a:r>
            <a:r>
              <a:rPr lang="en-US" b="0" i="0" dirty="0">
                <a:solidFill>
                  <a:srgbClr val="161616"/>
                </a:solidFill>
                <a:effectLst/>
                <a:latin typeface="Segoe UI" panose="020B0502040204020203" pitchFamily="34" charset="0"/>
              </a:rPr>
              <a:t> It means that queries over large amounts of data can run slowly, or even fail to complete.</a:t>
            </a:r>
          </a:p>
          <a:p>
            <a:pPr algn="l"/>
            <a:endParaRPr lang="en-US" b="0" i="0" dirty="0">
              <a:solidFill>
                <a:srgbClr val="161616"/>
              </a:solidFill>
              <a:effectLst/>
              <a:latin typeface="Segoe UI" panose="020B0502040204020203" pitchFamily="34" charset="0"/>
            </a:endParaRPr>
          </a:p>
          <a:p>
            <a:pPr algn="l">
              <a:spcBef>
                <a:spcPts val="2400"/>
              </a:spcBef>
              <a:spcAft>
                <a:spcPts val="900"/>
              </a:spcAft>
            </a:pPr>
            <a:r>
              <a:rPr lang="en-US" b="1" i="0" dirty="0" err="1">
                <a:solidFill>
                  <a:srgbClr val="161616"/>
                </a:solidFill>
                <a:effectLst/>
                <a:latin typeface="Segoe UI" panose="020B0502040204020203" pitchFamily="34" charset="0"/>
              </a:rPr>
              <a:t>OptimizeWrite</a:t>
            </a:r>
            <a:r>
              <a:rPr lang="en-US" b="1" i="0" dirty="0">
                <a:solidFill>
                  <a:srgbClr val="161616"/>
                </a:solidFill>
                <a:effectLst/>
                <a:latin typeface="Segoe UI" panose="020B0502040204020203" pitchFamily="34" charset="0"/>
              </a:rPr>
              <a:t> function</a:t>
            </a:r>
          </a:p>
          <a:p>
            <a:pPr algn="l"/>
            <a:r>
              <a:rPr lang="en-US" b="0" i="1" dirty="0" err="1">
                <a:solidFill>
                  <a:srgbClr val="161616"/>
                </a:solidFill>
                <a:effectLst/>
                <a:latin typeface="Segoe UI" panose="020B0502040204020203" pitchFamily="34" charset="0"/>
              </a:rPr>
              <a:t>OptimizeWrite</a:t>
            </a:r>
            <a:r>
              <a:rPr lang="en-US" b="0" i="0" dirty="0">
                <a:solidFill>
                  <a:srgbClr val="161616"/>
                </a:solidFill>
                <a:effectLst/>
                <a:latin typeface="Segoe UI" panose="020B0502040204020203" pitchFamily="34" charset="0"/>
              </a:rPr>
              <a:t> is a feature of Delta Lake which reduces the number of files as they're written. Instead of writing many small files, it writes fewer larger files. This helps to prevent the </a:t>
            </a:r>
            <a:r>
              <a:rPr lang="en-US" b="0" i="1" dirty="0">
                <a:solidFill>
                  <a:srgbClr val="161616"/>
                </a:solidFill>
                <a:effectLst/>
                <a:latin typeface="Segoe UI" panose="020B0502040204020203" pitchFamily="34" charset="0"/>
              </a:rPr>
              <a:t>small files problem</a:t>
            </a:r>
            <a:r>
              <a:rPr lang="en-US" b="0" i="0" dirty="0">
                <a:solidFill>
                  <a:srgbClr val="161616"/>
                </a:solidFill>
                <a:effectLst/>
                <a:latin typeface="Segoe UI" panose="020B0502040204020203" pitchFamily="34" charset="0"/>
              </a:rPr>
              <a:t> and ensure that performance isn't degraded.</a:t>
            </a:r>
          </a:p>
          <a:p>
            <a:endParaRPr lang="en-US" dirty="0"/>
          </a:p>
          <a:p>
            <a:r>
              <a:rPr lang="en-US" b="0" i="0" dirty="0">
                <a:solidFill>
                  <a:srgbClr val="161616"/>
                </a:solidFill>
                <a:effectLst/>
                <a:latin typeface="Segoe UI" panose="020B0502040204020203" pitchFamily="34" charset="0"/>
              </a:rPr>
              <a:t>In Microsoft Fabric, </a:t>
            </a:r>
            <a:r>
              <a:rPr lang="en-US" dirty="0" err="1"/>
              <a:t>OptimizeWrite</a:t>
            </a:r>
            <a:r>
              <a:rPr lang="en-US" b="0" i="0" dirty="0">
                <a:solidFill>
                  <a:srgbClr val="161616"/>
                </a:solidFill>
                <a:effectLst/>
                <a:latin typeface="Segoe UI" panose="020B0502040204020203" pitchFamily="34" charset="0"/>
              </a:rPr>
              <a:t> is enabled by default. </a:t>
            </a:r>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Optimize is a table maintenance feature that consolidates small Parquet files into fewer large files. You might run Optimize after loading large tables, resulting in:</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fewer larger files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better compression</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efficient data distribution across nodes</a:t>
            </a:r>
          </a:p>
          <a:p>
            <a:pPr algn="l">
              <a:spcBef>
                <a:spcPts val="1200"/>
              </a:spcBef>
              <a:spcAft>
                <a:spcPts val="1200"/>
              </a:spcAft>
              <a:buFont typeface="Arial" panose="020B0604020202020204" pitchFamily="34" charset="0"/>
              <a:buNone/>
            </a:pP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To run Optimize:</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In </a:t>
            </a:r>
            <a:r>
              <a:rPr lang="en-US" b="1" i="0" dirty="0">
                <a:solidFill>
                  <a:srgbClr val="161616"/>
                </a:solidFill>
                <a:effectLst/>
                <a:latin typeface="Segoe UI" panose="020B0502040204020203" pitchFamily="34" charset="0"/>
              </a:rPr>
              <a:t>Lakehouse Explorer</a:t>
            </a:r>
            <a:r>
              <a:rPr lang="en-US" b="0" i="0" dirty="0">
                <a:solidFill>
                  <a:srgbClr val="161616"/>
                </a:solidFill>
                <a:effectLst/>
                <a:latin typeface="Segoe UI" panose="020B0502040204020203" pitchFamily="34" charset="0"/>
              </a:rPr>
              <a:t>, select the ... menu beside a table name and select </a:t>
            </a:r>
            <a:r>
              <a:rPr lang="en-US" b="1" i="0" dirty="0">
                <a:solidFill>
                  <a:srgbClr val="161616"/>
                </a:solidFill>
                <a:effectLst/>
                <a:latin typeface="Segoe UI" panose="020B0502040204020203" pitchFamily="34" charset="0"/>
              </a:rPr>
              <a:t>Maintenance</a:t>
            </a:r>
            <a:r>
              <a:rPr lang="en-US" b="0" i="0" dirty="0">
                <a:solidFill>
                  <a:srgbClr val="161616"/>
                </a:solidFill>
                <a:effectLst/>
                <a:latin typeface="Segoe UI" panose="020B0502040204020203" pitchFamily="34" charset="0"/>
              </a:rPr>
              <a:t>.</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Select </a:t>
            </a:r>
            <a:r>
              <a:rPr lang="en-US" b="1" i="0" dirty="0">
                <a:solidFill>
                  <a:srgbClr val="161616"/>
                </a:solidFill>
                <a:effectLst/>
                <a:latin typeface="Segoe UI" panose="020B0502040204020203" pitchFamily="34" charset="0"/>
              </a:rPr>
              <a:t>Run OPTIMIZE command</a:t>
            </a:r>
            <a:r>
              <a:rPr lang="en-US" b="0" i="0" dirty="0">
                <a:solidFill>
                  <a:srgbClr val="161616"/>
                </a:solidFill>
                <a:effectLst/>
                <a:latin typeface="Segoe UI" panose="020B0502040204020203" pitchFamily="34" charset="0"/>
              </a:rPr>
              <a:t>.</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Optionally, select </a:t>
            </a:r>
            <a:r>
              <a:rPr lang="en-US" b="1" i="0" dirty="0">
                <a:solidFill>
                  <a:srgbClr val="161616"/>
                </a:solidFill>
                <a:effectLst/>
                <a:latin typeface="Segoe UI" panose="020B0502040204020203" pitchFamily="34" charset="0"/>
              </a:rPr>
              <a:t>Apply V-order to maximize reading speeds in Fabric</a:t>
            </a:r>
            <a:r>
              <a:rPr lang="en-US" b="0" i="0" dirty="0">
                <a:solidFill>
                  <a:srgbClr val="161616"/>
                </a:solidFill>
                <a:effectLst/>
                <a:latin typeface="Segoe UI" panose="020B0502040204020203" pitchFamily="34" charset="0"/>
              </a:rPr>
              <a:t>.</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Select </a:t>
            </a:r>
            <a:r>
              <a:rPr lang="en-US" b="1" i="0" dirty="0">
                <a:solidFill>
                  <a:srgbClr val="161616"/>
                </a:solidFill>
                <a:effectLst/>
                <a:latin typeface="Segoe UI" panose="020B0502040204020203" pitchFamily="34" charset="0"/>
              </a:rPr>
              <a:t>Run now</a:t>
            </a:r>
            <a:r>
              <a:rPr lang="en-US" b="0" i="0" dirty="0">
                <a:solidFill>
                  <a:srgbClr val="161616"/>
                </a:solidFill>
                <a:effectLst/>
                <a:latin typeface="Segoe UI" panose="020B0502040204020203" pitchFamily="34" charset="0"/>
              </a:rPr>
              <a:t>.</a:t>
            </a:r>
          </a:p>
          <a:p>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lgn="l"/>
            <a:r>
              <a:rPr lang="en-US" b="0" i="0" dirty="0">
                <a:solidFill>
                  <a:srgbClr val="161616"/>
                </a:solidFill>
                <a:effectLst/>
                <a:latin typeface="Segoe UI" panose="020B0502040204020203" pitchFamily="34" charset="0"/>
              </a:rPr>
              <a:t>When you run Optimize, you can optionally run V-Order, which is designed for the Parquet file format in Fabric. V-Order enables lightning-fast reads, with in-memory-like data access times. It also improves cost efficiency as it reduces network, disk, and CPU resources during reads.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V-Order is enabled by default in Microsoft Fabric and is applied as data is being written. It incurs a small overhead of about 15% making writes a little slower. However, V-Order enables faster reads from the Microsoft Fabric compute engines, such as Power BI, SQL, Spark, and others.</a:t>
            </a:r>
          </a:p>
          <a:p>
            <a:pPr algn="l"/>
            <a:r>
              <a:rPr lang="en-US" b="0" i="0" dirty="0">
                <a:solidFill>
                  <a:srgbClr val="161616"/>
                </a:solidFill>
                <a:effectLst/>
                <a:latin typeface="Segoe UI" panose="020B0502040204020203" pitchFamily="34" charset="0"/>
              </a:rPr>
              <a:t>In Microsoft Fabric, the Power BI and SQL engines use Microsoft Verti-Scan technology which takes full advantage of V-Order optimization to speed up reads. Spark and other engines don't use </a:t>
            </a:r>
            <a:r>
              <a:rPr lang="en-US" b="0" i="0" dirty="0" err="1">
                <a:solidFill>
                  <a:srgbClr val="161616"/>
                </a:solidFill>
                <a:effectLst/>
                <a:latin typeface="Segoe UI" panose="020B0502040204020203" pitchFamily="34" charset="0"/>
              </a:rPr>
              <a:t>VertiScan</a:t>
            </a:r>
            <a:r>
              <a:rPr lang="en-US" b="0" i="0" dirty="0">
                <a:solidFill>
                  <a:srgbClr val="161616"/>
                </a:solidFill>
                <a:effectLst/>
                <a:latin typeface="Segoe UI" panose="020B0502040204020203" pitchFamily="34" charset="0"/>
              </a:rPr>
              <a:t> technology but still benefit from V-Order optimization by about 10% faster reads, sometimes up to 50%.</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V-Order works by applying special sorting, row group distribution, dictionary encoding, and compression on Parquet files. It's 100% compliant to the open-source Parquet format and all Parquet engines can read it.</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V-Order might not be beneficial for write-intensive scenarios such as staging data stores where data is only read once or twice. In these situations, disabling V-Order might reduce the overall processing time for data ingestion.</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Apply V-Order to individual tables by using the Table Maintenance feature by running the OPTIMIZE command.</a:t>
            </a:r>
          </a:p>
          <a:p>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The VACUUM command enables you to remove old data files.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Every time an update or delete is done, a new Parquet file is created and an entry is made in the transaction log. Old Parquet files are retained to enable time travel, which means that Parquet files accumulate over time.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VACUUM command removes old Parquet data files, but not the transaction logs. When you run VACUUM, you can't time travel back earlier than the retention period.</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Data files that aren't currently referenced in a transaction log and that are older than the specified retention period are permanently deleted by running VACUUM. Choose your retention period based on factors such as: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 retention requirements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 size and storage costs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 change frequency</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Regulatory requirements</a:t>
            </a:r>
          </a:p>
          <a:p>
            <a:pPr algn="l">
              <a:spcBef>
                <a:spcPts val="1200"/>
              </a:spcBef>
              <a:spcAft>
                <a:spcPts val="1200"/>
              </a:spcAft>
              <a:buFont typeface="Arial" panose="020B0604020202020204" pitchFamily="34" charset="0"/>
              <a:buNone/>
            </a:pPr>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The default retention period is 7 days (168 hours), and the system prevents you from using a shorter retention period.</a:t>
            </a:r>
          </a:p>
          <a:p>
            <a:pPr algn="l"/>
            <a:r>
              <a:rPr lang="en-US" b="0" i="0" dirty="0">
                <a:solidFill>
                  <a:srgbClr val="161616"/>
                </a:solidFill>
                <a:effectLst/>
                <a:latin typeface="Segoe UI" panose="020B0502040204020203" pitchFamily="34" charset="0"/>
              </a:rPr>
              <a:t>You can run VACUUM on an ad-hoc basis or scheduled using Fabric notebooks.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Run VACUUM on individual tables by using the Table maintenance feature:</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In </a:t>
            </a:r>
            <a:r>
              <a:rPr lang="en-US" b="1" i="0" dirty="0">
                <a:solidFill>
                  <a:srgbClr val="161616"/>
                </a:solidFill>
                <a:effectLst/>
                <a:latin typeface="Segoe UI" panose="020B0502040204020203" pitchFamily="34" charset="0"/>
              </a:rPr>
              <a:t>Lakehouse Explorer</a:t>
            </a:r>
            <a:r>
              <a:rPr lang="en-US" b="0" i="0" dirty="0">
                <a:solidFill>
                  <a:srgbClr val="161616"/>
                </a:solidFill>
                <a:effectLst/>
                <a:latin typeface="Segoe UI" panose="020B0502040204020203" pitchFamily="34" charset="0"/>
              </a:rPr>
              <a:t>, select the ... menu beside a table name and select </a:t>
            </a:r>
            <a:r>
              <a:rPr lang="en-US" b="1" i="0" dirty="0">
                <a:solidFill>
                  <a:srgbClr val="161616"/>
                </a:solidFill>
                <a:effectLst/>
                <a:latin typeface="Segoe UI" panose="020B0502040204020203" pitchFamily="34" charset="0"/>
              </a:rPr>
              <a:t>Maintenance</a:t>
            </a:r>
            <a:r>
              <a:rPr lang="en-US" b="0" i="0" dirty="0">
                <a:solidFill>
                  <a:srgbClr val="161616"/>
                </a:solidFill>
                <a:effectLst/>
                <a:latin typeface="Segoe UI" panose="020B0502040204020203" pitchFamily="34" charset="0"/>
              </a:rPr>
              <a:t>.</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Select </a:t>
            </a:r>
            <a:r>
              <a:rPr lang="en-US" b="1" i="0" dirty="0">
                <a:solidFill>
                  <a:srgbClr val="161616"/>
                </a:solidFill>
                <a:effectLst/>
                <a:latin typeface="Segoe UI" panose="020B0502040204020203" pitchFamily="34" charset="0"/>
              </a:rPr>
              <a:t>Run VACUUM command using retention threshold</a:t>
            </a:r>
            <a:r>
              <a:rPr lang="en-US" b="0" i="0" dirty="0">
                <a:solidFill>
                  <a:srgbClr val="161616"/>
                </a:solidFill>
                <a:effectLst/>
                <a:latin typeface="Segoe UI" panose="020B0502040204020203" pitchFamily="34" charset="0"/>
              </a:rPr>
              <a:t> and set the retention threshold.</a:t>
            </a:r>
          </a:p>
          <a:p>
            <a:pPr algn="l">
              <a:spcBef>
                <a:spcPts val="1200"/>
              </a:spcBef>
              <a:spcAft>
                <a:spcPts val="1200"/>
              </a:spcAft>
              <a:buFont typeface="+mj-lt"/>
              <a:buAutoNum type="arabicPeriod"/>
            </a:pPr>
            <a:r>
              <a:rPr lang="en-US" b="0" i="0" dirty="0">
                <a:solidFill>
                  <a:srgbClr val="161616"/>
                </a:solidFill>
                <a:effectLst/>
                <a:latin typeface="Segoe UI" panose="020B0502040204020203" pitchFamily="34" charset="0"/>
              </a:rPr>
              <a:t>Select </a:t>
            </a:r>
            <a:r>
              <a:rPr lang="en-US" b="1" i="0" dirty="0">
                <a:solidFill>
                  <a:srgbClr val="161616"/>
                </a:solidFill>
                <a:effectLst/>
                <a:latin typeface="Segoe UI" panose="020B0502040204020203" pitchFamily="34" charset="0"/>
              </a:rPr>
              <a:t>Run now</a:t>
            </a:r>
            <a:r>
              <a:rPr lang="en-US" b="0" i="0" dirty="0">
                <a:solidFill>
                  <a:srgbClr val="161616"/>
                </a:solidFill>
                <a:effectLst/>
                <a:latin typeface="Segoe UI" panose="020B0502040204020203" pitchFamily="34" charset="0"/>
              </a:rPr>
              <a:t>.</a:t>
            </a:r>
          </a:p>
          <a:p>
            <a:pPr algn="l"/>
            <a:r>
              <a:rPr lang="en-US" b="0" i="0" dirty="0">
                <a:solidFill>
                  <a:srgbClr val="161616"/>
                </a:solidFill>
                <a:effectLst/>
                <a:latin typeface="Segoe UI" panose="020B0502040204020203" pitchFamily="34" charset="0"/>
              </a:rPr>
              <a:t>You can also run </a:t>
            </a:r>
            <a:r>
              <a:rPr lang="en-US" b="1" i="0" dirty="0">
                <a:solidFill>
                  <a:srgbClr val="161616"/>
                </a:solidFill>
                <a:effectLst/>
                <a:latin typeface="Segoe UI" panose="020B0502040204020203" pitchFamily="34" charset="0"/>
              </a:rPr>
              <a:t>VACUUM</a:t>
            </a:r>
            <a:r>
              <a:rPr lang="en-US" b="0" i="0" dirty="0">
                <a:solidFill>
                  <a:srgbClr val="161616"/>
                </a:solidFill>
                <a:effectLst/>
                <a:latin typeface="Segoe UI" panose="020B0502040204020203" pitchFamily="34" charset="0"/>
              </a:rPr>
              <a:t> as a SQL command in a notebook.</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VACUUM commits to the Delta transaction log, so you can view previous runs in DESCRIBE HISTORY.</a:t>
            </a:r>
          </a:p>
          <a:p>
            <a:endParaRPr lang="en-US" dirty="0"/>
          </a:p>
        </p:txBody>
      </p:sp>
      <p:sp>
        <p:nvSpPr>
          <p:cNvPr id="4" name="Slide Number Placeholder 3"/>
          <p:cNvSpPr>
            <a:spLocks noGrp="1"/>
          </p:cNvSpPr>
          <p:nvPr>
            <p:ph type="sldNum" sz="quarter" idx="5"/>
          </p:nvPr>
        </p:nvSpPr>
        <p:spPr/>
        <p:txBody>
          <a:bodyPr/>
          <a:lstStyle/>
          <a:p>
            <a:fld id="{7628D430-0DDD-4E3B-9409-AFC7A964A702}" type="slidenum">
              <a:rPr lang="en-US" smtClean="0"/>
              <a:t>49</a:t>
            </a:fld>
            <a:endParaRPr lang="en-US"/>
          </a:p>
        </p:txBody>
      </p:sp>
    </p:spTree>
    <p:extLst>
      <p:ext uri="{BB962C8B-B14F-4D97-AF65-F5344CB8AC3E}">
        <p14:creationId xmlns:p14="http://schemas.microsoft.com/office/powerpoint/2010/main" val="4376240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BUILD slide. On click, the diagram disappears and the Lakehouse Explorer screenshot is shown.</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Delta Lake allows you to organize data into partitions. This might improve performance by enabling </a:t>
            </a:r>
            <a:r>
              <a:rPr lang="en-US" b="0" i="1" dirty="0">
                <a:solidFill>
                  <a:srgbClr val="161616"/>
                </a:solidFill>
                <a:effectLst/>
                <a:latin typeface="Segoe UI" panose="020B0502040204020203" pitchFamily="34" charset="0"/>
              </a:rPr>
              <a:t>data skipping</a:t>
            </a:r>
            <a:r>
              <a:rPr lang="en-US" b="0" i="0" dirty="0">
                <a:solidFill>
                  <a:srgbClr val="161616"/>
                </a:solidFill>
                <a:effectLst/>
                <a:latin typeface="Segoe UI" panose="020B0502040204020203" pitchFamily="34" charset="0"/>
              </a:rPr>
              <a:t>, which boosts performance by skipping over irrelevant data objects based on an object's metadata.</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Consider a situation where large amounts of sales data are being stored. You could partition sales data by year. The partitions are stored in subfolders named "year=2021", "year=2022", etc. If you only want to report on sales data for 2024, then the partitions for other years can be skipped, which improves read performance.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Partitioning of small amounts of data can degrade performance, however, because it increases the number of files and can exacerbate the "small files problem.“</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Use partitioning when:</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You have very large amounts of data.</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Tables can be split into a few large partitions.</a:t>
            </a:r>
          </a:p>
          <a:p>
            <a:pPr algn="l"/>
            <a:r>
              <a:rPr lang="en-US" b="0" i="0" dirty="0">
                <a:solidFill>
                  <a:srgbClr val="161616"/>
                </a:solidFill>
                <a:effectLst/>
                <a:latin typeface="Segoe UI" panose="020B0502040204020203" pitchFamily="34" charset="0"/>
              </a:rPr>
              <a:t>Don't use partitioning when:</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Data volumes are small.</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 partitioning column has high cardinality, as this creates a large number of partitions.</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 partitioning column would result in multiple levels.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Partitions are a fixed data layout and don't adapt to different query patterns. When considering how to use partitioning, think about how your data is used, and its granularity.</a:t>
            </a:r>
          </a:p>
          <a:p>
            <a:pPr algn="l"/>
            <a:endParaRPr lang="en-US" b="0" i="0" dirty="0">
              <a:solidFill>
                <a:srgbClr val="161616"/>
              </a:solidFill>
              <a:effectLst/>
              <a:latin typeface="Segoe UI" panose="020B0502040204020203" pitchFamily="34" charset="0"/>
            </a:endParaRPr>
          </a:p>
          <a:p>
            <a:pPr algn="l"/>
            <a:r>
              <a:rPr lang="en-US" b="1" i="0" dirty="0">
                <a:solidFill>
                  <a:srgbClr val="161616"/>
                </a:solidFill>
                <a:effectLst/>
                <a:latin typeface="Segoe UI" panose="020B0502040204020203" pitchFamily="34" charset="0"/>
              </a:rPr>
              <a:t>&lt;CLICK&gt;</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this example, a </a:t>
            </a:r>
            <a:r>
              <a:rPr lang="en-US" b="0" i="0" dirty="0" err="1">
                <a:solidFill>
                  <a:srgbClr val="161616"/>
                </a:solidFill>
                <a:effectLst/>
                <a:latin typeface="Segoe UI" panose="020B0502040204020203" pitchFamily="34" charset="0"/>
              </a:rPr>
              <a:t>DataFrame</a:t>
            </a:r>
            <a:r>
              <a:rPr lang="en-US" b="0" i="0" dirty="0">
                <a:solidFill>
                  <a:srgbClr val="161616"/>
                </a:solidFill>
                <a:effectLst/>
                <a:latin typeface="Segoe UI" panose="020B0502040204020203" pitchFamily="34" charset="0"/>
              </a:rPr>
              <a:t> containing product data is partitioned by Category:</a:t>
            </a:r>
          </a:p>
          <a:p>
            <a:pPr algn="l"/>
            <a:endParaRPr lang="en-US" dirty="0">
              <a:effectLst/>
            </a:endParaRPr>
          </a:p>
          <a:p>
            <a:pPr lvl="1" algn="l"/>
            <a:r>
              <a:rPr lang="en-US" b="1" dirty="0" err="1">
                <a:effectLst/>
              </a:rPr>
              <a:t>df.write.format</a:t>
            </a:r>
            <a:r>
              <a:rPr lang="en-US" b="1" dirty="0">
                <a:effectLst/>
              </a:rPr>
              <a:t>(</a:t>
            </a:r>
            <a:r>
              <a:rPr lang="en-US" b="1" dirty="0">
                <a:solidFill>
                  <a:srgbClr val="A31515"/>
                </a:solidFill>
                <a:effectLst/>
              </a:rPr>
              <a:t>"delta"</a:t>
            </a:r>
            <a:r>
              <a:rPr lang="en-US" b="1" dirty="0">
                <a:effectLst/>
              </a:rPr>
              <a:t>).</a:t>
            </a:r>
            <a:r>
              <a:rPr lang="en-US" b="1" dirty="0" err="1">
                <a:effectLst/>
              </a:rPr>
              <a:t>partitionBy</a:t>
            </a:r>
            <a:r>
              <a:rPr lang="en-US" b="1" dirty="0">
                <a:effectLst/>
              </a:rPr>
              <a:t>(</a:t>
            </a:r>
            <a:r>
              <a:rPr lang="en-US" b="1" dirty="0">
                <a:solidFill>
                  <a:srgbClr val="A31515"/>
                </a:solidFill>
                <a:effectLst/>
              </a:rPr>
              <a:t>"Category"</a:t>
            </a:r>
            <a:r>
              <a:rPr lang="en-US" b="1" dirty="0">
                <a:effectLst/>
              </a:rPr>
              <a:t>).</a:t>
            </a:r>
            <a:r>
              <a:rPr lang="en-US" b="1" dirty="0" err="1">
                <a:effectLst/>
              </a:rPr>
              <a:t>saveAsTable</a:t>
            </a:r>
            <a:r>
              <a:rPr lang="en-US" b="1" dirty="0">
                <a:effectLst/>
              </a:rPr>
              <a:t>(</a:t>
            </a:r>
            <a:r>
              <a:rPr lang="en-US" b="1" dirty="0">
                <a:solidFill>
                  <a:srgbClr val="A31515"/>
                </a:solidFill>
                <a:effectLst/>
              </a:rPr>
              <a:t>"</a:t>
            </a:r>
            <a:r>
              <a:rPr lang="en-US" b="1" dirty="0" err="1">
                <a:solidFill>
                  <a:srgbClr val="A31515"/>
                </a:solidFill>
                <a:effectLst/>
              </a:rPr>
              <a:t>partitioned_products</a:t>
            </a:r>
            <a:r>
              <a:rPr lang="en-US" b="1" dirty="0">
                <a:solidFill>
                  <a:srgbClr val="A31515"/>
                </a:solidFill>
                <a:effectLst/>
              </a:rPr>
              <a:t>"</a:t>
            </a:r>
            <a:r>
              <a:rPr lang="en-US" b="1" dirty="0">
                <a:effectLst/>
              </a:rPr>
              <a:t>, path=</a:t>
            </a:r>
            <a:r>
              <a:rPr lang="en-US" b="1" dirty="0">
                <a:solidFill>
                  <a:srgbClr val="A31515"/>
                </a:solidFill>
                <a:effectLst/>
              </a:rPr>
              <a:t>"</a:t>
            </a:r>
            <a:r>
              <a:rPr lang="en-US" b="1" dirty="0" err="1">
                <a:solidFill>
                  <a:srgbClr val="A31515"/>
                </a:solidFill>
                <a:effectLst/>
              </a:rPr>
              <a:t>abfs_path</a:t>
            </a:r>
            <a:r>
              <a:rPr lang="en-US" b="1" dirty="0">
                <a:solidFill>
                  <a:srgbClr val="A31515"/>
                </a:solidFill>
                <a:effectLst/>
              </a:rPr>
              <a:t>/</a:t>
            </a:r>
            <a:r>
              <a:rPr lang="en-US" b="1" dirty="0" err="1">
                <a:solidFill>
                  <a:srgbClr val="A31515"/>
                </a:solidFill>
                <a:effectLst/>
              </a:rPr>
              <a:t>partitioned_products</a:t>
            </a:r>
            <a:r>
              <a:rPr lang="en-US" b="1" dirty="0">
                <a:solidFill>
                  <a:srgbClr val="A31515"/>
                </a:solidFill>
                <a:effectLst/>
              </a:rPr>
              <a:t>"</a:t>
            </a:r>
            <a:r>
              <a:rPr lang="en-US" b="1" dirty="0">
                <a:effectLst/>
              </a:rPr>
              <a:t>) </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the Lakehouse Explorer, you can see the data is a partitioned table.</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There's one folder for the table, called "</a:t>
            </a:r>
            <a:r>
              <a:rPr lang="en-US" b="0" i="0" dirty="0" err="1">
                <a:solidFill>
                  <a:srgbClr val="161616"/>
                </a:solidFill>
                <a:effectLst/>
                <a:latin typeface="Segoe UI" panose="020B0502040204020203" pitchFamily="34" charset="0"/>
              </a:rPr>
              <a:t>partitioned_products</a:t>
            </a:r>
            <a:r>
              <a:rPr lang="en-US" b="0" i="0" dirty="0">
                <a:solidFill>
                  <a:srgbClr val="161616"/>
                </a:solidFill>
                <a:effectLst/>
                <a:latin typeface="Segoe UI" panose="020B0502040204020203" pitchFamily="34" charset="0"/>
              </a:rPr>
              <a:t>."</a:t>
            </a:r>
          </a:p>
          <a:p>
            <a:pPr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There are subfolders for each category, for example "Category=Bike Racks", etc.</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We can create a similar partitioned table using SQL:</a:t>
            </a:r>
          </a:p>
          <a:p>
            <a:endParaRPr lang="en-US" dirty="0">
              <a:effectLst/>
            </a:endParaRPr>
          </a:p>
          <a:p>
            <a:pPr lvl="1"/>
            <a:r>
              <a:rPr lang="en-US" dirty="0">
                <a:effectLst/>
              </a:rPr>
              <a:t>%%</a:t>
            </a:r>
            <a:r>
              <a:rPr lang="en-US" dirty="0" err="1">
                <a:effectLst/>
              </a:rPr>
              <a:t>sql</a:t>
            </a:r>
            <a:r>
              <a:rPr lang="en-US" dirty="0">
                <a:effectLst/>
              </a:rPr>
              <a:t> </a:t>
            </a:r>
            <a:r>
              <a:rPr lang="en-US" dirty="0">
                <a:solidFill>
                  <a:srgbClr val="0101FD"/>
                </a:solidFill>
                <a:effectLst/>
              </a:rPr>
              <a:t>CREATE</a:t>
            </a:r>
            <a:r>
              <a:rPr lang="en-US" dirty="0">
                <a:effectLst/>
              </a:rPr>
              <a:t> </a:t>
            </a:r>
            <a:r>
              <a:rPr lang="en-US" dirty="0">
                <a:solidFill>
                  <a:srgbClr val="0101FD"/>
                </a:solidFill>
                <a:effectLst/>
              </a:rPr>
              <a:t>TABLE</a:t>
            </a:r>
            <a:r>
              <a:rPr lang="en-US" dirty="0">
                <a:effectLst/>
              </a:rPr>
              <a:t> </a:t>
            </a:r>
            <a:r>
              <a:rPr lang="en-US" dirty="0" err="1">
                <a:effectLst/>
              </a:rPr>
              <a:t>partitioned_products</a:t>
            </a:r>
            <a:r>
              <a:rPr lang="en-US" dirty="0">
                <a:effectLst/>
              </a:rPr>
              <a:t> ( </a:t>
            </a:r>
          </a:p>
          <a:p>
            <a:pPr lvl="1"/>
            <a:r>
              <a:rPr lang="en-US" dirty="0" err="1">
                <a:effectLst/>
              </a:rPr>
              <a:t>ProductID</a:t>
            </a:r>
            <a:r>
              <a:rPr lang="en-US" dirty="0">
                <a:effectLst/>
              </a:rPr>
              <a:t> </a:t>
            </a:r>
            <a:r>
              <a:rPr lang="en-US" dirty="0">
                <a:solidFill>
                  <a:srgbClr val="0101FD"/>
                </a:solidFill>
                <a:effectLst/>
              </a:rPr>
              <a:t>INTEGER</a:t>
            </a:r>
            <a:r>
              <a:rPr lang="en-US" dirty="0">
                <a:effectLst/>
              </a:rPr>
              <a:t>, </a:t>
            </a:r>
          </a:p>
          <a:p>
            <a:pPr lvl="1"/>
            <a:r>
              <a:rPr lang="en-US" dirty="0">
                <a:effectLst/>
              </a:rPr>
              <a:t>ProductName </a:t>
            </a:r>
            <a:r>
              <a:rPr lang="en-US" dirty="0">
                <a:solidFill>
                  <a:srgbClr val="0101FD"/>
                </a:solidFill>
                <a:effectLst/>
              </a:rPr>
              <a:t>STRING</a:t>
            </a:r>
            <a:r>
              <a:rPr lang="en-US" dirty="0">
                <a:effectLst/>
              </a:rPr>
              <a:t>, </a:t>
            </a:r>
          </a:p>
          <a:p>
            <a:pPr lvl="1"/>
            <a:r>
              <a:rPr lang="en-US" dirty="0">
                <a:solidFill>
                  <a:srgbClr val="0101FD"/>
                </a:solidFill>
                <a:effectLst/>
              </a:rPr>
              <a:t>Category</a:t>
            </a:r>
            <a:r>
              <a:rPr lang="en-US" dirty="0">
                <a:effectLst/>
              </a:rPr>
              <a:t> </a:t>
            </a:r>
            <a:r>
              <a:rPr lang="en-US" dirty="0">
                <a:solidFill>
                  <a:srgbClr val="0101FD"/>
                </a:solidFill>
                <a:effectLst/>
              </a:rPr>
              <a:t>STRING</a:t>
            </a:r>
            <a:r>
              <a:rPr lang="en-US" dirty="0">
                <a:effectLst/>
              </a:rPr>
              <a:t>, </a:t>
            </a:r>
          </a:p>
          <a:p>
            <a:pPr lvl="1"/>
            <a:r>
              <a:rPr lang="en-US" dirty="0" err="1">
                <a:effectLst/>
              </a:rPr>
              <a:t>ListPrice</a:t>
            </a:r>
            <a:r>
              <a:rPr lang="en-US" dirty="0">
                <a:effectLst/>
              </a:rPr>
              <a:t> </a:t>
            </a:r>
            <a:r>
              <a:rPr lang="en-US" dirty="0">
                <a:solidFill>
                  <a:srgbClr val="0101FD"/>
                </a:solidFill>
                <a:effectLst/>
              </a:rPr>
              <a:t>DOUBLE</a:t>
            </a:r>
            <a:r>
              <a:rPr lang="en-US" dirty="0">
                <a:effectLst/>
              </a:rPr>
              <a:t> </a:t>
            </a:r>
          </a:p>
          <a:p>
            <a:pPr lvl="1"/>
            <a:r>
              <a:rPr lang="en-US" dirty="0">
                <a:effectLst/>
              </a:rPr>
              <a:t>) </a:t>
            </a:r>
          </a:p>
          <a:p>
            <a:pPr lvl="1"/>
            <a:r>
              <a:rPr lang="en-US" dirty="0">
                <a:effectLst/>
              </a:rPr>
              <a:t>PARTITIONED </a:t>
            </a:r>
            <a:r>
              <a:rPr lang="en-US" dirty="0">
                <a:solidFill>
                  <a:srgbClr val="0101FD"/>
                </a:solidFill>
                <a:effectLst/>
              </a:rPr>
              <a:t>BY</a:t>
            </a:r>
            <a:r>
              <a:rPr lang="en-US" dirty="0">
                <a:effectLst/>
              </a:rPr>
              <a:t> (</a:t>
            </a:r>
            <a:r>
              <a:rPr lang="en-US" dirty="0">
                <a:solidFill>
                  <a:srgbClr val="0101FD"/>
                </a:solidFill>
                <a:effectLst/>
              </a:rPr>
              <a:t>Category</a:t>
            </a:r>
            <a:r>
              <a:rPr lang="en-US" dirty="0">
                <a:effectLst/>
              </a:rPr>
              <a:t>);</a:t>
            </a:r>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26215864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1" i="0" dirty="0">
                <a:solidFill>
                  <a:srgbClr val="E6E6E6"/>
                </a:solidFill>
                <a:effectLst/>
                <a:latin typeface="Segoe UI" panose="020B0502040204020203" pitchFamily="34" charset="0"/>
              </a:rPr>
              <a:t>Build slide</a:t>
            </a:r>
            <a:r>
              <a:rPr lang="en-US" b="0" i="0" dirty="0">
                <a:solidFill>
                  <a:srgbClr val="E6E6E6"/>
                </a:solidFill>
                <a:effectLst/>
                <a:latin typeface="Segoe UI" panose="020B0502040204020203" pitchFamily="34" charset="0"/>
              </a:rPr>
              <a:t>. On click, the table example of versioning is shown.</a:t>
            </a:r>
            <a:endParaRPr lang="en-US" b="1" i="0" dirty="0">
              <a:solidFill>
                <a:srgbClr val="E6E6E6"/>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b="1" i="0" dirty="0">
              <a:solidFill>
                <a:srgbClr val="E6E6E6"/>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b="1" i="0" dirty="0">
                <a:solidFill>
                  <a:srgbClr val="E6E6E6"/>
                </a:solidFill>
                <a:effectLst/>
                <a:latin typeface="Segoe UI" panose="020B0502040204020203" pitchFamily="34" charset="0"/>
              </a:rPr>
              <a:t>Use </a:t>
            </a:r>
            <a:r>
              <a:rPr lang="en-US" b="1" i="1" dirty="0">
                <a:solidFill>
                  <a:srgbClr val="E6E6E6"/>
                </a:solidFill>
                <a:effectLst/>
                <a:latin typeface="Segoe UI" panose="020B0502040204020203" pitchFamily="34" charset="0"/>
              </a:rPr>
              <a:t>time travel</a:t>
            </a:r>
            <a:r>
              <a:rPr lang="en-US" b="1" i="0" dirty="0">
                <a:solidFill>
                  <a:srgbClr val="E6E6E6"/>
                </a:solidFill>
                <a:effectLst/>
                <a:latin typeface="Segoe UI" panose="020B0502040204020203" pitchFamily="34" charset="0"/>
              </a:rPr>
              <a:t> to work with table versioning - </a:t>
            </a:r>
            <a:r>
              <a:rPr lang="en-US" b="0" i="0" dirty="0">
                <a:solidFill>
                  <a:srgbClr val="E6E6E6"/>
                </a:solidFill>
                <a:effectLst/>
                <a:latin typeface="Segoe UI" panose="020B0502040204020203" pitchFamily="34" charset="0"/>
              </a:rPr>
              <a:t>Modifications made to delta tables are logged in the transaction log for the table. You can use the logged transactions to view the history of changes made to the table and to retrieve older versions of the data (known as </a:t>
            </a:r>
            <a:r>
              <a:rPr lang="en-US" b="0" i="1" dirty="0">
                <a:solidFill>
                  <a:srgbClr val="E6E6E6"/>
                </a:solidFill>
                <a:effectLst/>
                <a:latin typeface="Segoe UI" panose="020B0502040204020203" pitchFamily="34" charset="0"/>
              </a:rPr>
              <a:t>time travel</a:t>
            </a:r>
            <a:r>
              <a:rPr lang="en-US" b="0" i="0" dirty="0">
                <a:solidFill>
                  <a:srgbClr val="E6E6E6"/>
                </a:solidFill>
                <a:effectLst/>
                <a:latin typeface="Segoe UI" panose="020B0502040204020203" pitchFamily="34" charset="0"/>
              </a:rPr>
              <a:t>). To see the history of a table, you can use the DESCRIBE SQL command.</a:t>
            </a:r>
          </a:p>
          <a:p>
            <a:endParaRPr lang="en-US" dirty="0"/>
          </a:p>
          <a:p>
            <a:pPr algn="l"/>
            <a:r>
              <a:rPr lang="en-US" b="0" i="0" dirty="0">
                <a:solidFill>
                  <a:srgbClr val="161616"/>
                </a:solidFill>
                <a:effectLst/>
                <a:latin typeface="Segoe UI" panose="020B0502040204020203" pitchFamily="34" charset="0"/>
              </a:rPr>
              <a:t>You can retrieve data from a specific version of the data by reading the delta file location into a dataframe, specifying the version required as a </a:t>
            </a:r>
            <a:r>
              <a:rPr lang="en-US" b="1" i="0" u="sng" dirty="0" err="1">
                <a:solidFill>
                  <a:srgbClr val="161616"/>
                </a:solidFill>
                <a:effectLst/>
                <a:latin typeface="Segoe UI" panose="020B0502040204020203" pitchFamily="34" charset="0"/>
              </a:rPr>
              <a:t>versionAsOf</a:t>
            </a:r>
            <a:r>
              <a:rPr lang="en-US" b="0" i="0" dirty="0">
                <a:solidFill>
                  <a:srgbClr val="161616"/>
                </a:solidFill>
                <a:effectLst/>
                <a:latin typeface="Segoe UI" panose="020B0502040204020203" pitchFamily="34" charset="0"/>
              </a:rPr>
              <a:t> option.</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Alternatively, you can specify a timestamp by using the </a:t>
            </a:r>
            <a:r>
              <a:rPr lang="en-US" b="1" i="0" u="sng" dirty="0" err="1">
                <a:solidFill>
                  <a:srgbClr val="161616"/>
                </a:solidFill>
                <a:effectLst/>
                <a:latin typeface="Segoe UI" panose="020B0502040204020203" pitchFamily="34" charset="0"/>
              </a:rPr>
              <a:t>timestampAsOf</a:t>
            </a:r>
            <a:r>
              <a:rPr lang="en-US" b="0" i="0" dirty="0">
                <a:solidFill>
                  <a:srgbClr val="161616"/>
                </a:solidFill>
                <a:effectLst/>
                <a:latin typeface="Segoe UI" panose="020B0502040204020203" pitchFamily="34" charset="0"/>
              </a:rPr>
              <a:t> option.</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149826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All Fabric items (lakehouses, notebooks, pipelines, etc.) are stored in OneLake and accessed via Fabric workspaces.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5682930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https://aka.ms/mslearn-fabric-delta</a:t>
            </a:r>
            <a:br>
              <a:rPr lang="en-US" dirty="0"/>
            </a:br>
            <a:br>
              <a:rPr lang="en-US" dirty="0"/>
            </a:br>
            <a:r>
              <a:rPr lang="en-US" dirty="0"/>
              <a:t>The estimated time to complete this exercise is</a:t>
            </a:r>
            <a:r>
              <a:rPr lang="en-US" b="1" dirty="0"/>
              <a:t> 45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30612320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34646164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31111056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aka.ms/fabric-dataflow</a:t>
            </a:r>
            <a:br>
              <a:rPr lang="en-US" dirty="0"/>
            </a:br>
            <a:br>
              <a:rPr lang="en-US" dirty="0"/>
            </a:br>
            <a:r>
              <a:rPr lang="en-US" sz="900" b="0" i="0" dirty="0"/>
              <a:t>Before delivering this presentation, review the associated module on Microsoft Learn.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estimated time to present these slides is 30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28987211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203FC-032C-44EA-E2DF-20D057DEC0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9BB5DF-7DAF-6F7B-AEBB-ACB09761AC7B}"/>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D6A079F-629E-CF7C-A4C7-48A5E23C501A}"/>
              </a:ext>
            </a:extLst>
          </p:cNvPr>
          <p:cNvSpPr>
            <a:spLocks noGrp="1"/>
          </p:cNvSpPr>
          <p:nvPr>
            <p:ph type="body" idx="1"/>
          </p:nvPr>
        </p:nvSpPr>
        <p:spPr/>
        <p:txBody>
          <a:bodyPr>
            <a:normAutofit/>
          </a:bodyPr>
          <a:lstStyle/>
          <a:p>
            <a:endParaRPr dirty="0"/>
          </a:p>
        </p:txBody>
      </p:sp>
      <p:sp>
        <p:nvSpPr>
          <p:cNvPr id="4" name="Slide Number Placeholder 3">
            <a:extLst>
              <a:ext uri="{FF2B5EF4-FFF2-40B4-BE49-F238E27FC236}">
                <a16:creationId xmlns:a16="http://schemas.microsoft.com/office/drawing/2014/main" id="{F4D7A7BF-959E-169C-322D-F3A8D5E81D60}"/>
              </a:ext>
            </a:extLst>
          </p:cNvPr>
          <p:cNvSpPr>
            <a:spLocks noGrp="1"/>
          </p:cNvSpPr>
          <p:nvPr>
            <p:ph type="sldNum" sz="quarter" idx="10"/>
          </p:nvPr>
        </p:nvSpPr>
        <p:spPr/>
        <p:txBody>
          <a:bodyPr/>
          <a:lstStyle/>
          <a:p>
            <a:fld id="{6101C5E1-D8E9-464D-A93E-CE21651935A7}" type="slidenum">
              <a:rPr lang="en-US" smtClean="0"/>
              <a:t>57</a:t>
            </a:fld>
            <a:endParaRPr lang="en-US"/>
          </a:p>
        </p:txBody>
      </p:sp>
    </p:spTree>
    <p:extLst>
      <p:ext uri="{BB962C8B-B14F-4D97-AF65-F5344CB8AC3E}">
        <p14:creationId xmlns:p14="http://schemas.microsoft.com/office/powerpoint/2010/main" val="17839984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91919"/>
                </a:solidFill>
                <a:effectLst/>
                <a:latin typeface="Segoe UI" panose="020B0502040204020203" pitchFamily="34" charset="0"/>
              </a:rPr>
              <a:t>There are two primary high-level features Data Factory implements: dataflows and pipelines.</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b="1" i="0" dirty="0">
                <a:solidFill>
                  <a:srgbClr val="191919"/>
                </a:solidFill>
                <a:effectLst/>
                <a:latin typeface="Segoe UI" panose="020B0502040204020203" pitchFamily="34" charset="0"/>
              </a:rPr>
              <a:t>1. Dataflow Gen2 </a:t>
            </a:r>
            <a:r>
              <a:rPr lang="en-US" b="0" i="0" dirty="0">
                <a:solidFill>
                  <a:srgbClr val="191919"/>
                </a:solidFill>
                <a:effectLst/>
                <a:latin typeface="Segoe UI" panose="020B0502040204020203" pitchFamily="34" charset="0"/>
              </a:rPr>
              <a:t>enable you to leverage a low-code interface and 300+ data and AI-based transformations, letting you transform data easier and with more flexibility than any other tool.</a:t>
            </a:r>
          </a:p>
          <a:p>
            <a:pPr algn="l">
              <a:buFont typeface="Arial" panose="020B0604020202020204" pitchFamily="34" charset="0"/>
              <a:buNone/>
            </a:pPr>
            <a:r>
              <a:rPr lang="en-US" b="1" i="0" dirty="0">
                <a:solidFill>
                  <a:srgbClr val="191919"/>
                </a:solidFill>
                <a:effectLst/>
                <a:latin typeface="Segoe UI" panose="020B0502040204020203" pitchFamily="34" charset="0"/>
              </a:rPr>
              <a:t>2. Data Pipelines</a:t>
            </a:r>
            <a:r>
              <a:rPr lang="en-US" b="0" i="0" dirty="0">
                <a:solidFill>
                  <a:srgbClr val="191919"/>
                </a:solidFill>
                <a:effectLst/>
                <a:latin typeface="Segoe UI" panose="020B0502040204020203" pitchFamily="34" charset="0"/>
              </a:rPr>
              <a:t> enable you to leverage rich out-of-the-box data orchestration capabilities to compose flexible data workflows that meet your enterprise needs. You can learn more about their capabilities in the </a:t>
            </a:r>
            <a:r>
              <a:rPr lang="en-US" b="0" i="0" u="sng" dirty="0">
                <a:solidFill>
                  <a:srgbClr val="222043"/>
                </a:solidFill>
                <a:effectLst/>
                <a:latin typeface="Segoe UI" panose="020B0502040204020203" pitchFamily="34" charset="0"/>
                <a:hlinkClick r:id="rId3"/>
              </a:rPr>
              <a:t>Data Factory Spotlight: data pipelines blog post</a:t>
            </a:r>
            <a:r>
              <a:rPr lang="en-US" b="0" i="0" dirty="0">
                <a:solidFill>
                  <a:srgbClr val="191919"/>
                </a:solidFill>
                <a:effectLst/>
                <a:latin typeface="Segoe UI" panose="020B0502040204020203" pitchFamily="34" charset="0"/>
              </a:rPr>
              <a:t>.</a:t>
            </a:r>
            <a:br>
              <a:rPr lang="en-US" b="1" dirty="0"/>
            </a:br>
            <a:br>
              <a:rPr lang="en-US" b="1" dirty="0"/>
            </a:br>
            <a:r>
              <a:rPr lang="en-US" b="1" dirty="0"/>
              <a:t>What is a dataflow?</a:t>
            </a:r>
          </a:p>
          <a:p>
            <a:pPr marL="0" indent="0" algn="l">
              <a:buFont typeface="Arial" panose="020B0604020202020204" pitchFamily="34" charset="0"/>
              <a:buNone/>
            </a:pPr>
            <a:endParaRPr lang="en-US" dirty="0"/>
          </a:p>
          <a:p>
            <a:pPr marL="171450" indent="-171450" algn="l">
              <a:buFont typeface="Arial" panose="020B0604020202020204" pitchFamily="34" charset="0"/>
              <a:buChar char="•"/>
            </a:pPr>
            <a:r>
              <a:rPr lang="en-US" b="0" i="1" dirty="0">
                <a:solidFill>
                  <a:srgbClr val="E6E6E6"/>
                </a:solidFill>
                <a:effectLst/>
                <a:latin typeface="Segoe UI" panose="020B0502040204020203" pitchFamily="34" charset="0"/>
              </a:rPr>
              <a:t>Dataflows</a:t>
            </a:r>
            <a:r>
              <a:rPr lang="en-US" b="0" i="0" dirty="0">
                <a:solidFill>
                  <a:srgbClr val="E6E6E6"/>
                </a:solidFill>
                <a:effectLst/>
                <a:latin typeface="Segoe UI" panose="020B0502040204020203" pitchFamily="34" charset="0"/>
              </a:rPr>
              <a:t> are a type of cloud-based ETL (</a:t>
            </a:r>
            <a:r>
              <a:rPr lang="en-US" b="0" i="1" dirty="0">
                <a:solidFill>
                  <a:srgbClr val="E6E6E6"/>
                </a:solidFill>
                <a:effectLst/>
                <a:latin typeface="Segoe UI" panose="020B0502040204020203" pitchFamily="34" charset="0"/>
              </a:rPr>
              <a:t>Extract, Transform, Load</a:t>
            </a:r>
            <a:r>
              <a:rPr lang="en-US" b="0" i="0" dirty="0">
                <a:solidFill>
                  <a:srgbClr val="E6E6E6"/>
                </a:solidFill>
                <a:effectLst/>
                <a:latin typeface="Segoe UI" panose="020B0502040204020203" pitchFamily="34" charset="0"/>
              </a:rPr>
              <a:t>) tool for building and executing scalable data transformation processes.</a:t>
            </a:r>
          </a:p>
          <a:p>
            <a:pPr marL="171450" indent="-171450" algn="l">
              <a:buFont typeface="Arial" panose="020B0604020202020204" pitchFamily="34" charset="0"/>
              <a:buChar char="•"/>
            </a:pPr>
            <a:r>
              <a:rPr lang="en-US" b="0" i="0" dirty="0">
                <a:solidFill>
                  <a:srgbClr val="E6E6E6"/>
                </a:solidFill>
                <a:effectLst/>
                <a:latin typeface="Segoe UI" panose="020B0502040204020203" pitchFamily="34" charset="0"/>
              </a:rPr>
              <a:t>Dataflow Gen2 allow you to extract data from various sources, transform it using a wide range of transformation operations, and </a:t>
            </a:r>
            <a:r>
              <a:rPr lang="en-US" b="1" i="0" dirty="0">
                <a:solidFill>
                  <a:srgbClr val="E6E6E6"/>
                </a:solidFill>
                <a:effectLst/>
                <a:latin typeface="Segoe UI" panose="020B0502040204020203" pitchFamily="34" charset="0"/>
              </a:rPr>
              <a:t>load it into a destination</a:t>
            </a:r>
            <a:r>
              <a:rPr lang="en-US" b="0" i="0" dirty="0">
                <a:solidFill>
                  <a:srgbClr val="E6E6E6"/>
                </a:solidFill>
                <a:effectLst/>
                <a:latin typeface="Segoe UI" panose="020B0502040204020203" pitchFamily="34" charset="0"/>
              </a:rPr>
              <a:t>. Using Power Query Online also allows for a visual interface to perform these tasks.</a:t>
            </a:r>
          </a:p>
          <a:p>
            <a:pPr marL="171450" indent="-171450" algn="l">
              <a:buFont typeface="Arial" panose="020B0604020202020204" pitchFamily="34" charset="0"/>
              <a:buChar char="•"/>
            </a:pPr>
            <a:r>
              <a:rPr lang="en-US" b="0" i="0" dirty="0">
                <a:solidFill>
                  <a:srgbClr val="E6E6E6"/>
                </a:solidFill>
                <a:effectLst/>
                <a:latin typeface="Segoe UI" panose="020B0502040204020203" pitchFamily="34" charset="0"/>
              </a:rPr>
              <a:t>The ability to specify an output destination along with enhanced compute time are what set Dataflow Gen2 apart from their predecessor.</a:t>
            </a:r>
          </a:p>
          <a:p>
            <a:pPr marL="0" indent="0" algn="l">
              <a:buFont typeface="Arial" panose="020B0604020202020204" pitchFamily="34" charset="0"/>
              <a:buNone/>
            </a:pPr>
            <a:endParaRPr lang="en-US" b="0" i="0" dirty="0">
              <a:solidFill>
                <a:srgbClr val="E6E6E6"/>
              </a:solidFill>
              <a:effectLst/>
              <a:latin typeface="Segoe UI" panose="020B0502040204020203" pitchFamily="34" charset="0"/>
            </a:endParaRPr>
          </a:p>
          <a:p>
            <a:pPr marL="0" indent="0" algn="l">
              <a:buFont typeface="Arial" panose="020B0604020202020204" pitchFamily="34" charset="0"/>
              <a:buNone/>
            </a:pPr>
            <a:r>
              <a:rPr lang="en-US" b="0" i="0" dirty="0">
                <a:solidFill>
                  <a:srgbClr val="161616"/>
                </a:solidFill>
                <a:effectLst/>
                <a:latin typeface="Segoe UI" panose="020B0502040204020203" pitchFamily="34" charset="0"/>
              </a:rPr>
              <a:t>Dataflows allow you to promote reusable ETL logic that prevents the need to create more connections to your data source. Dataflows offer a wide variety of transformations, and can be run manually, on a refresh schedule, or as part of a Data Pipeline orchestration.</a:t>
            </a:r>
            <a:endParaRPr lang="en-US" b="0" i="0" dirty="0">
              <a:solidFill>
                <a:srgbClr val="E6E6E6"/>
              </a:solidFill>
              <a:effectLst/>
              <a:latin typeface="Segoe UI" panose="020B0502040204020203" pitchFamily="34" charset="0"/>
            </a:endParaRPr>
          </a:p>
          <a:p>
            <a:endParaRPr lang="en-US" dirty="0"/>
          </a:p>
          <a:p>
            <a:r>
              <a:rPr lang="en-US" b="1" dirty="0"/>
              <a:t>How does Gen2 differ from Gen1?</a:t>
            </a:r>
          </a:p>
          <a:p>
            <a:endParaRPr lang="en-US" b="1" dirty="0"/>
          </a:p>
          <a:p>
            <a:r>
              <a:rPr lang="en-US" b="0" i="0" dirty="0">
                <a:solidFill>
                  <a:srgbClr val="191919"/>
                </a:solidFill>
                <a:effectLst/>
                <a:latin typeface="Segoe UI" panose="020B0502040204020203" pitchFamily="34" charset="0"/>
              </a:rPr>
              <a:t>Dataflow Gen2 in Fabric is the evolution of Dataflow, redesigned from the ground up with more powerful compute engines, data movement capabilities to help you load data to several Fabric and Azure data destinations. </a:t>
            </a:r>
            <a:r>
              <a:rPr lang="en-US" b="1" i="0" dirty="0">
                <a:solidFill>
                  <a:srgbClr val="191919"/>
                </a:solidFill>
                <a:effectLst/>
                <a:latin typeface="Segoe UI" panose="020B0502040204020203" pitchFamily="34" charset="0"/>
              </a:rPr>
              <a:t>Dataflows Gen2 </a:t>
            </a:r>
            <a:r>
              <a:rPr lang="en-US" b="0" i="0" dirty="0">
                <a:solidFill>
                  <a:srgbClr val="191919"/>
                </a:solidFill>
                <a:effectLst/>
                <a:latin typeface="Segoe UI" panose="020B0502040204020203" pitchFamily="34" charset="0"/>
              </a:rPr>
              <a:t>is only available in Fabric (not in Power BI without a Fabric license/trial).</a:t>
            </a:r>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58</a:t>
            </a:fld>
            <a:endParaRPr lang="en-US"/>
          </a:p>
        </p:txBody>
      </p:sp>
    </p:spTree>
    <p:extLst>
      <p:ext uri="{BB962C8B-B14F-4D97-AF65-F5344CB8AC3E}">
        <p14:creationId xmlns:p14="http://schemas.microsoft.com/office/powerpoint/2010/main" val="12624473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400"/>
              </a:spcBef>
              <a:spcAft>
                <a:spcPts val="900"/>
              </a:spcAft>
            </a:pPr>
            <a:r>
              <a:rPr lang="en-US" b="1" i="0" dirty="0">
                <a:solidFill>
                  <a:srgbClr val="161616"/>
                </a:solidFill>
                <a:effectLst/>
                <a:latin typeface="Segoe UI" panose="020B0502040204020203" pitchFamily="34" charset="0"/>
              </a:rPr>
              <a:t>How to use Dataflows Gen2</a:t>
            </a:r>
          </a:p>
          <a:p>
            <a:pPr algn="l"/>
            <a:r>
              <a:rPr lang="en-US" b="0" i="0" dirty="0">
                <a:solidFill>
                  <a:srgbClr val="161616"/>
                </a:solidFill>
                <a:effectLst/>
                <a:latin typeface="Segoe UI" panose="020B0502040204020203" pitchFamily="34" charset="0"/>
              </a:rPr>
              <a:t>Traditionally, data engineers spend significant time extracting, transforming, and loading data into a consumable format for downstream analytics. The goal of Dataflows Gen2 is to provide an easy, reusable way to perform ETL tasks using Power Query Online.</a:t>
            </a:r>
          </a:p>
          <a:p>
            <a:pPr algn="l"/>
            <a:endParaRPr lang="en-US" b="0" i="0" dirty="0">
              <a:solidFill>
                <a:srgbClr val="161616"/>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61616"/>
                </a:solidFill>
                <a:effectLst/>
                <a:latin typeface="Segoe UI" panose="020B0502040204020203" pitchFamily="34" charset="0"/>
              </a:rPr>
              <a:t>Dataflows allow you to promote reusable ETL logic that prevents the need to create more connections to your data source. Dataflows offer a wide variety of transformations, and can be run manually, on a refresh schedule, or as part of a data pipeline orchestration.</a:t>
            </a:r>
            <a:r>
              <a:rPr lang="en-US" b="0" i="0" dirty="0">
                <a:solidFill>
                  <a:srgbClr val="E6E6E6"/>
                </a:solidFill>
                <a:effectLst/>
                <a:latin typeface="Segoe UI" panose="020B0502040204020203" pitchFamily="34" charset="0"/>
              </a:rPr>
              <a:t>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i="0" dirty="0">
              <a:solidFill>
                <a:srgbClr val="E6E6E6"/>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E6E6E6"/>
                </a:solidFill>
                <a:effectLst/>
                <a:latin typeface="Segoe UI" panose="020B0502040204020203" pitchFamily="34" charset="0"/>
              </a:rPr>
              <a:t>There's more than one way to ETL or ELT data in Microsoft Fabric. Consider the benefits and limitations for using Dataflow Gen2.</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Benefits</a:t>
            </a:r>
          </a:p>
          <a:p>
            <a:pPr marL="231775" indent="-231775">
              <a:spcBef>
                <a:spcPts val="600"/>
              </a:spcBef>
              <a:spcAft>
                <a:spcPts val="600"/>
              </a:spcAft>
            </a:pPr>
            <a:r>
              <a:rPr lang="en-US" sz="1200" dirty="0"/>
              <a:t>Allow self-service users access to a subset of data warehouse separately.</a:t>
            </a:r>
          </a:p>
          <a:p>
            <a:pPr marL="231775" indent="-231775">
              <a:spcBef>
                <a:spcPts val="600"/>
              </a:spcBef>
              <a:spcAft>
                <a:spcPts val="600"/>
              </a:spcAft>
            </a:pPr>
            <a:r>
              <a:rPr lang="en-US" sz="1200" dirty="0"/>
              <a:t>Optimize performance with dataflows, which enable extracting data once for reuse, reducing data refresh time for slower sources.</a:t>
            </a:r>
          </a:p>
          <a:p>
            <a:pPr marL="231775" indent="-231775">
              <a:spcBef>
                <a:spcPts val="600"/>
              </a:spcBef>
              <a:spcAft>
                <a:spcPts val="600"/>
              </a:spcAft>
            </a:pPr>
            <a:r>
              <a:rPr lang="en-US" sz="1200" dirty="0"/>
              <a:t>Simplify data source complexity by only exposing dataflows to larger analyst groups.</a:t>
            </a:r>
          </a:p>
          <a:p>
            <a:pPr marL="231775" indent="-231775">
              <a:spcBef>
                <a:spcPts val="600"/>
              </a:spcBef>
              <a:spcAft>
                <a:spcPts val="600"/>
              </a:spcAft>
            </a:pPr>
            <a:r>
              <a:rPr lang="en-US" sz="1200" dirty="0"/>
              <a:t>Ensure consistency and quality of data by enabling users to clean and transform data before loading it to a destination.</a:t>
            </a:r>
          </a:p>
          <a:p>
            <a:pPr algn="l"/>
            <a:endParaRPr lang="en-US" b="0" i="0" dirty="0">
              <a:solidFill>
                <a:srgbClr val="161616"/>
              </a:solidFill>
              <a:effectLst/>
              <a:latin typeface="Segoe UI" panose="020B0502040204020203" pitchFamily="34" charset="0"/>
            </a:endParaRP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Limitations</a:t>
            </a:r>
          </a:p>
          <a:p>
            <a:pPr marL="231775" indent="-231775">
              <a:spcBef>
                <a:spcPts val="600"/>
              </a:spcBef>
              <a:spcAft>
                <a:spcPts val="600"/>
              </a:spcAft>
            </a:pPr>
            <a:r>
              <a:rPr lang="en-US" sz="1200" dirty="0"/>
              <a:t>Dataflows aren't a replacement for a data warehouse.</a:t>
            </a:r>
          </a:p>
          <a:p>
            <a:pPr marL="231775" indent="-231775">
              <a:spcBef>
                <a:spcPts val="600"/>
              </a:spcBef>
              <a:spcAft>
                <a:spcPts val="600"/>
              </a:spcAft>
            </a:pPr>
            <a:r>
              <a:rPr lang="en-US" sz="1200" dirty="0"/>
              <a:t>Row-level security isn't supported.</a:t>
            </a:r>
          </a:p>
          <a:p>
            <a:pPr marL="231775" indent="-231775">
              <a:spcBef>
                <a:spcPts val="600"/>
              </a:spcBef>
              <a:spcAft>
                <a:spcPts val="600"/>
              </a:spcAft>
            </a:pPr>
            <a:r>
              <a:rPr lang="en-US" sz="1200" dirty="0"/>
              <a:t>Fabric capacity workspace is required.</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4360819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2250"/>
              </a:spcBef>
              <a:spcAft>
                <a:spcPts val="1350"/>
              </a:spcAft>
            </a:pPr>
            <a:r>
              <a:rPr lang="en-US" b="1" i="0" dirty="0">
                <a:solidFill>
                  <a:srgbClr val="161616"/>
                </a:solidFill>
                <a:effectLst/>
                <a:latin typeface="Segoe UI" panose="020B0502040204020203" pitchFamily="34" charset="0"/>
              </a:rPr>
              <a:t>1. Power Query ribbon</a:t>
            </a:r>
          </a:p>
          <a:p>
            <a:pPr algn="l"/>
            <a:r>
              <a:rPr lang="en-US" b="0" i="0" dirty="0">
                <a:solidFill>
                  <a:srgbClr val="161616"/>
                </a:solidFill>
                <a:effectLst/>
                <a:latin typeface="Segoe UI" panose="020B0502040204020203" pitchFamily="34" charset="0"/>
              </a:rPr>
              <a:t>Dataflows Gen2 support a wide variety of data source connectors. Common sources include cloud and on-premises relational databases, Excel or flat files, SharePoint, </a:t>
            </a:r>
            <a:r>
              <a:rPr lang="en-US" b="0" i="0" dirty="0" err="1">
                <a:solidFill>
                  <a:srgbClr val="161616"/>
                </a:solidFill>
                <a:effectLst/>
                <a:latin typeface="Segoe UI" panose="020B0502040204020203" pitchFamily="34" charset="0"/>
              </a:rPr>
              <a:t>SalesForce</a:t>
            </a:r>
            <a:r>
              <a:rPr lang="en-US" b="0" i="0" dirty="0">
                <a:solidFill>
                  <a:srgbClr val="161616"/>
                </a:solidFill>
                <a:effectLst/>
                <a:latin typeface="Segoe UI" panose="020B0502040204020203" pitchFamily="34" charset="0"/>
              </a:rPr>
              <a:t>, Spark, and Fabric lakehouses. Then there are numerous data transformations possible, such as: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Filter and Sort rows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Pivot and Unpivot</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Merge and Append queries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Split and Conditional split</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Replace values and Remove duplicates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Add, Rename, Reorder, or Delete columns</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Rank and Percentage calculator</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Choose Top N and Bottom N</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You can also create and manage data source connections, manage parameters, and configure the default data destination in this ribbon.</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2. Queries pane</a:t>
            </a:r>
          </a:p>
          <a:p>
            <a:pPr algn="l"/>
            <a:r>
              <a:rPr lang="en-US" b="0" i="0" dirty="0">
                <a:solidFill>
                  <a:srgbClr val="161616"/>
                </a:solidFill>
                <a:effectLst/>
                <a:latin typeface="Segoe UI" panose="020B0502040204020203" pitchFamily="34" charset="0"/>
              </a:rPr>
              <a:t>The Queries pane shows you the different data sources - now called </a:t>
            </a:r>
            <a:r>
              <a:rPr lang="en-US" b="0" i="1" dirty="0">
                <a:solidFill>
                  <a:srgbClr val="161616"/>
                </a:solidFill>
                <a:effectLst/>
                <a:latin typeface="Segoe UI" panose="020B0502040204020203" pitchFamily="34" charset="0"/>
              </a:rPr>
              <a:t>queries</a:t>
            </a:r>
            <a:r>
              <a:rPr lang="en-US" b="0" i="0" dirty="0">
                <a:solidFill>
                  <a:srgbClr val="161616"/>
                </a:solidFill>
                <a:effectLst/>
                <a:latin typeface="Segoe UI" panose="020B0502040204020203" pitchFamily="34" charset="0"/>
              </a:rPr>
              <a:t>. These queries are called tables when loaded to your data store. You can duplicate or reference a query if you need multiple copies of the same data, such as creating a star schema and splitting data into separate, smaller tables. You can also disable the load of a query, in case you only need the one-time import.</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3. Diagram view</a:t>
            </a:r>
          </a:p>
          <a:p>
            <a:pPr algn="l"/>
            <a:r>
              <a:rPr lang="en-US" b="0" i="0" dirty="0">
                <a:solidFill>
                  <a:srgbClr val="161616"/>
                </a:solidFill>
                <a:effectLst/>
                <a:latin typeface="Segoe UI" panose="020B0502040204020203" pitchFamily="34" charset="0"/>
              </a:rPr>
              <a:t>The Diagram View allows you to visually see how the data sources are connected and the different applied transformations. For example, your dataflow connects to a data source, duplicates the query, removes columns from the source query, then unpivots the duplicate query. Each query is represented as a shape with all of the applied transformations and connected by a line for the duplicate query. You can turn this view on or off.</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4. Data Preview pane</a:t>
            </a:r>
          </a:p>
          <a:p>
            <a:pPr algn="l"/>
            <a:r>
              <a:rPr lang="en-US" b="0" i="0" dirty="0">
                <a:solidFill>
                  <a:srgbClr val="161616"/>
                </a:solidFill>
                <a:effectLst/>
                <a:latin typeface="Segoe UI" panose="020B0502040204020203" pitchFamily="34" charset="0"/>
              </a:rPr>
              <a:t>The Data Preview pane only shows a subset of data to allow you to see which transformations you should make and how they affect the data. You can also interact with the preview pane by dragging and dropping columns to change order or right-clicking on columns to filter or make changes. The data preview shows all of your transformations for the selected query.</a:t>
            </a:r>
          </a:p>
          <a:p>
            <a:pPr algn="l">
              <a:spcBef>
                <a:spcPts val="2250"/>
              </a:spcBef>
              <a:spcAft>
                <a:spcPts val="1350"/>
              </a:spcAft>
            </a:pPr>
            <a:endParaRPr lang="en-US" b="1" i="0" dirty="0">
              <a:solidFill>
                <a:srgbClr val="161616"/>
              </a:solidFill>
              <a:effectLst/>
              <a:latin typeface="Segoe UI" panose="020B0502040204020203" pitchFamily="34" charset="0"/>
            </a:endParaRPr>
          </a:p>
          <a:p>
            <a:pPr algn="l">
              <a:spcBef>
                <a:spcPts val="2250"/>
              </a:spcBef>
              <a:spcAft>
                <a:spcPts val="1350"/>
              </a:spcAft>
            </a:pPr>
            <a:r>
              <a:rPr lang="en-US" b="1" i="0" dirty="0">
                <a:solidFill>
                  <a:srgbClr val="161616"/>
                </a:solidFill>
                <a:effectLst/>
                <a:latin typeface="Segoe UI" panose="020B0502040204020203" pitchFamily="34" charset="0"/>
              </a:rPr>
              <a:t>5. Query Settings pane</a:t>
            </a:r>
          </a:p>
          <a:p>
            <a:pPr algn="l"/>
            <a:r>
              <a:rPr lang="en-US" b="0" i="0" dirty="0">
                <a:solidFill>
                  <a:srgbClr val="161616"/>
                </a:solidFill>
                <a:effectLst/>
                <a:latin typeface="Segoe UI" panose="020B0502040204020203" pitchFamily="34" charset="0"/>
              </a:rPr>
              <a:t>The Query Settings pane includes the </a:t>
            </a:r>
            <a:r>
              <a:rPr lang="en-US" b="1" i="0" dirty="0">
                <a:solidFill>
                  <a:srgbClr val="161616"/>
                </a:solidFill>
                <a:effectLst/>
                <a:latin typeface="Segoe UI" panose="020B0502040204020203" pitchFamily="34" charset="0"/>
              </a:rPr>
              <a:t>Applied Steps</a:t>
            </a:r>
            <a:r>
              <a:rPr lang="en-US" b="0" i="0" dirty="0">
                <a:solidFill>
                  <a:srgbClr val="161616"/>
                </a:solidFill>
                <a:effectLst/>
                <a:latin typeface="Segoe UI" panose="020B0502040204020203" pitchFamily="34" charset="0"/>
              </a:rPr>
              <a:t>. Each transformation you do is tied to a step, some of which are automatically applied when you connect the data source. Depending on the complexity of the transformations, you might have several applied steps for each query. Most steps have a gear icon that allows you to modify the step, otherwise you must delete and repeat the transformation.</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Each step also has a contextual menu when you right-click so you can rename, reorder, or delete the steps. You can also view the data source query when connecting to a</a:t>
            </a:r>
          </a:p>
          <a:p>
            <a:pPr algn="l"/>
            <a:r>
              <a:rPr lang="en-US" b="0" i="0" dirty="0">
                <a:solidFill>
                  <a:srgbClr val="161616"/>
                </a:solidFill>
                <a:effectLst/>
                <a:latin typeface="Segoe UI" panose="020B0502040204020203" pitchFamily="34" charset="0"/>
              </a:rPr>
              <a:t>While this visual interface is helpful, you can also view the M code through </a:t>
            </a:r>
            <a:r>
              <a:rPr lang="en-US" b="1" i="0" dirty="0">
                <a:solidFill>
                  <a:srgbClr val="161616"/>
                </a:solidFill>
                <a:effectLst/>
                <a:latin typeface="Segoe UI" panose="020B0502040204020203" pitchFamily="34" charset="0"/>
              </a:rPr>
              <a:t>Advanced editor</a:t>
            </a:r>
            <a:r>
              <a:rPr lang="en-US" b="0" i="0" dirty="0">
                <a:solidFill>
                  <a:srgbClr val="161616"/>
                </a:solidFill>
                <a:effectLst/>
                <a:latin typeface="Segoe UI" panose="020B0502040204020203" pitchFamily="34" charset="0"/>
              </a:rPr>
              <a:t>.</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In the Query settings pane, you can see a </a:t>
            </a:r>
            <a:r>
              <a:rPr lang="en-US" b="1" i="0" dirty="0">
                <a:solidFill>
                  <a:srgbClr val="161616"/>
                </a:solidFill>
                <a:effectLst/>
                <a:latin typeface="Segoe UI" panose="020B0502040204020203" pitchFamily="34" charset="0"/>
              </a:rPr>
              <a:t>Data Destination</a:t>
            </a:r>
            <a:r>
              <a:rPr lang="en-US" b="0" i="0" dirty="0">
                <a:solidFill>
                  <a:srgbClr val="161616"/>
                </a:solidFill>
                <a:effectLst/>
                <a:latin typeface="Segoe UI" panose="020B0502040204020203" pitchFamily="34" charset="0"/>
              </a:rPr>
              <a:t> option to land your data in one of the following locations in your Fabric environment:</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Lakehouse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Warehouse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SQL database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You can also load your dataflow to Azure SQL database, Azure Data Explorer, or Azure Synapse Analytics.</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Dataflows Gen2 provide a low-to-no-code solution to ingest, transform, and load data into your Fabric data stores. Power BI developers are familiar and can quickly begin to perform transformations upstream to improve performance for their reports.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60</a:t>
            </a:fld>
            <a:endParaRPr lang="en-US"/>
          </a:p>
        </p:txBody>
      </p:sp>
    </p:spTree>
    <p:extLst>
      <p:ext uri="{BB962C8B-B14F-4D97-AF65-F5344CB8AC3E}">
        <p14:creationId xmlns:p14="http://schemas.microsoft.com/office/powerpoint/2010/main" val="41668436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61616"/>
                </a:solidFill>
                <a:effectLst/>
                <a:latin typeface="Segoe UI" panose="020B0502040204020203" pitchFamily="34" charset="0"/>
              </a:rPr>
              <a:t>Dataflows Gen2 provide an excellent option for data transformations in Microsoft Fabric. The combination of dataflows and pipelines is useful when you need to perform additional operations on the transformed data.</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Data pipelines are a common concept in data engineering and offer a wide variety of activities to orchestrate. Some common activities include:</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Copy data</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Incorporate Dataflow</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Add Notebook</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Get metadata</a:t>
            </a:r>
          </a:p>
          <a:p>
            <a:pPr lvl="1" algn="l">
              <a:spcBef>
                <a:spcPts val="1200"/>
              </a:spcBef>
              <a:spcAft>
                <a:spcPts val="1200"/>
              </a:spcAft>
              <a:buFont typeface="Arial" panose="020B0604020202020204" pitchFamily="34" charset="0"/>
              <a:buChar char="•"/>
            </a:pPr>
            <a:r>
              <a:rPr lang="en-US" b="0" i="0" dirty="0">
                <a:solidFill>
                  <a:srgbClr val="161616"/>
                </a:solidFill>
                <a:effectLst/>
                <a:latin typeface="Segoe UI" panose="020B0502040204020203" pitchFamily="34" charset="0"/>
              </a:rPr>
              <a:t>Execute a script or stored procedure</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Pipelines provide a visual way to complete activities in a specific order. You can use a dataflow for data ingestion, transformation, and landing into a Fabric data store. Then incorporate the dataflow into a pipeline to orchestrate extra activities, like execute scripts or stored procedures after the dataflow has completed.</a:t>
            </a:r>
          </a:p>
          <a:p>
            <a:pPr algn="l"/>
            <a:endParaRPr lang="en-US" b="0" i="0" dirty="0">
              <a:solidFill>
                <a:srgbClr val="161616"/>
              </a:solidFill>
              <a:effectLst/>
              <a:latin typeface="Segoe UI" panose="020B0502040204020203" pitchFamily="34" charset="0"/>
            </a:endParaRPr>
          </a:p>
          <a:p>
            <a:pPr algn="l"/>
            <a:r>
              <a:rPr lang="en-US" b="0" i="0" dirty="0">
                <a:solidFill>
                  <a:srgbClr val="161616"/>
                </a:solidFill>
                <a:effectLst/>
                <a:latin typeface="Segoe UI" panose="020B0502040204020203" pitchFamily="34" charset="0"/>
              </a:rPr>
              <a:t>Pipelines can also be scheduled or activated by a trigger to run your dataflow. By using a pipeline to run your dataflow, you can have the data refreshed when you need it instead of having to manually run the dataflow. When you're dealing with enterprise or frequently changing data, automation allows you to focus on other responsibilities.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61</a:t>
            </a:fld>
            <a:endParaRPr lang="en-US"/>
          </a:p>
        </p:txBody>
      </p:sp>
    </p:spTree>
    <p:extLst>
      <p:ext uri="{BB962C8B-B14F-4D97-AF65-F5344CB8AC3E}">
        <p14:creationId xmlns:p14="http://schemas.microsoft.com/office/powerpoint/2010/main" val="5021048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https://aka.ms/mslearn-fabric-dataflow</a:t>
            </a:r>
            <a:br>
              <a:rPr lang="en-US" dirty="0"/>
            </a:br>
            <a:br>
              <a:rPr lang="en-US" dirty="0"/>
            </a:br>
            <a:r>
              <a:rPr lang="en-US" dirty="0"/>
              <a:t>The estimated time to complete this exercise is</a:t>
            </a:r>
            <a:r>
              <a:rPr lang="en-US" b="1" dirty="0"/>
              <a:t> 30 minutes.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62</a:t>
            </a:fld>
            <a:endParaRPr lang="en-US"/>
          </a:p>
        </p:txBody>
      </p:sp>
    </p:spTree>
    <p:extLst>
      <p:ext uri="{BB962C8B-B14F-4D97-AF65-F5344CB8AC3E}">
        <p14:creationId xmlns:p14="http://schemas.microsoft.com/office/powerpoint/2010/main" val="166603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0207403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i="1" dirty="0"/>
              <a:t>Allow students a few minutes to think about the questions, and then use the animated slide to reveal the correct answers.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63</a:t>
            </a:fld>
            <a:endParaRPr lang="en-US"/>
          </a:p>
        </p:txBody>
      </p:sp>
    </p:spTree>
    <p:extLst>
      <p:ext uri="{BB962C8B-B14F-4D97-AF65-F5344CB8AC3E}">
        <p14:creationId xmlns:p14="http://schemas.microsoft.com/office/powerpoint/2010/main" val="30207403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a:p>
            <a:endParaRPr lang="en-US" i="1" dirty="0"/>
          </a:p>
          <a:p>
            <a:r>
              <a:rPr lang="en-US" i="1" dirty="0"/>
              <a:t>More info on Dataflow Gen2 behind the scenes: https://blog.fabric.microsoft.com/blog/data-factory-spotlight-dataflows-gen2#</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65</a:t>
            </a:fld>
            <a:endParaRPr lang="en-US"/>
          </a:p>
        </p:txBody>
      </p:sp>
    </p:spTree>
    <p:extLst>
      <p:ext uri="{BB962C8B-B14F-4D97-AF65-F5344CB8AC3E}">
        <p14:creationId xmlns:p14="http://schemas.microsoft.com/office/powerpoint/2010/main" val="4093003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34275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Encourage students to review the online material on Microsoft Learn on which this presentation is based.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4093003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https://aka.ms/fabric-lakehouse</a:t>
            </a:r>
            <a:br>
              <a:rPr lang="en-US" dirty="0"/>
            </a:br>
            <a:br>
              <a:rPr lang="en-US" dirty="0"/>
            </a:br>
            <a:r>
              <a:rPr lang="en-US" sz="900" b="0" i="0" dirty="0"/>
              <a:t>Before delivering this presentation, review the associated module on Microsoft Learn.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dirty="0"/>
              <a:t>The estimated time to present these slides is 45 minutes.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195626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pn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png"/><Relationship Id="rId1" Type="http://schemas.openxmlformats.org/officeDocument/2006/relationships/slideMaster" Target="../slideMasters/slideMaster3.xml"/><Relationship Id="rId4" Type="http://schemas.openxmlformats.org/officeDocument/2006/relationships/image" Target="../media/image6.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1.jpe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1.jpe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8.jpeg"/><Relationship Id="rId1" Type="http://schemas.openxmlformats.org/officeDocument/2006/relationships/slideMaster" Target="../slideMasters/slideMaster3.xml"/><Relationship Id="rId5" Type="http://schemas.openxmlformats.org/officeDocument/2006/relationships/image" Target="../media/image6.jpeg"/><Relationship Id="rId4" Type="http://schemas.openxmlformats.org/officeDocument/2006/relationships/image" Target="../media/image27.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3.xml"/><Relationship Id="rId4" Type="http://schemas.openxmlformats.org/officeDocument/2006/relationships/image" Target="../media/image3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3.xml"/><Relationship Id="rId5" Type="http://schemas.openxmlformats.org/officeDocument/2006/relationships/image" Target="../media/image37.jpeg"/><Relationship Id="rId4" Type="http://schemas.openxmlformats.org/officeDocument/2006/relationships/image" Target="../media/image36.jpe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6" Type="http://schemas.openxmlformats.org/officeDocument/2006/relationships/image" Target="../media/image38.jpeg"/><Relationship Id="rId5" Type="http://schemas.openxmlformats.org/officeDocument/2006/relationships/image" Target="../media/image28.jpeg"/><Relationship Id="rId4" Type="http://schemas.openxmlformats.org/officeDocument/2006/relationships/image" Target="../media/image21.jpe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1.jpe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Master" Target="../slideMasters/slideMaster3.xml"/><Relationship Id="rId5" Type="http://schemas.openxmlformats.org/officeDocument/2006/relationships/image" Target="../media/image28.jpeg"/><Relationship Id="rId4" Type="http://schemas.openxmlformats.org/officeDocument/2006/relationships/image" Target="../media/image21.jpe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21.jpeg"/></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4.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4.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4.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4.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9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30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33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34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35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7.xml"/></Relationships>
</file>

<file path=ppt/slideLayouts/_rels/slideLayout36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36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9.xml"/></Relationships>
</file>

<file path=ppt/slideLayouts/_rels/slideLayout37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40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40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3542492"/>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71429784"/>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735761152"/>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Walk-in">
    <p:bg>
      <p:bgPr>
        <a:solidFill>
          <a:schemeClr val="bg2"/>
        </a:solidFill>
        <a:effectLst/>
      </p:bgPr>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2"/>
          <a:stretch>
            <a:fillRect/>
          </a:stretch>
        </p:blipFill>
        <p:spPr bwMode="black">
          <a:xfrm>
            <a:off x="584200" y="585788"/>
            <a:ext cx="1366440" cy="292608"/>
          </a:xfrm>
          <a:prstGeom prst="rect">
            <a:avLst/>
          </a:prstGeom>
        </p:spPr>
      </p:pic>
      <p:pic>
        <p:nvPicPr>
          <p:cNvPr id="4" name="Picture 3" descr="Microsoft Learn&#10;Spark possibility">
            <a:extLst>
              <a:ext uri="{FF2B5EF4-FFF2-40B4-BE49-F238E27FC236}">
                <a16:creationId xmlns:a16="http://schemas.microsoft.com/office/drawing/2014/main" id="{5DD74BAF-F737-DF24-4119-69612D6CEE2E}"/>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7"/>
          </a:xfrm>
          <a:prstGeom prst="rect">
            <a:avLst/>
          </a:prstGeom>
        </p:spPr>
      </p:pic>
    </p:spTree>
    <p:extLst>
      <p:ext uri="{BB962C8B-B14F-4D97-AF65-F5344CB8AC3E}">
        <p14:creationId xmlns:p14="http://schemas.microsoft.com/office/powerpoint/2010/main" val="19961896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Walk-in">
    <p:bg>
      <p:bgPr>
        <a:solidFill>
          <a:schemeClr val="bg2"/>
        </a:solidFill>
        <a:effectLst/>
      </p:bgPr>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12" name="Title 1">
            <a:extLst>
              <a:ext uri="{FF2B5EF4-FFF2-40B4-BE49-F238E27FC236}">
                <a16:creationId xmlns:a16="http://schemas.microsoft.com/office/drawing/2014/main" id="{C419B008-216D-CA1F-2D39-75B36E6A6972}"/>
              </a:ext>
            </a:extLst>
          </p:cNvPr>
          <p:cNvSpPr>
            <a:spLocks noGrp="1"/>
          </p:cNvSpPr>
          <p:nvPr>
            <p:ph type="title" hasCustomPrompt="1"/>
          </p:nvPr>
        </p:nvSpPr>
        <p:spPr>
          <a:xfrm>
            <a:off x="588263" y="2573338"/>
            <a:ext cx="11021125" cy="1676929"/>
          </a:xfrm>
        </p:spPr>
        <p:txBody>
          <a:bodyPr wrap="square" anchor="b" anchorCtr="0">
            <a:noAutofit/>
          </a:bodyPr>
          <a:lstStyle>
            <a:lvl1pPr>
              <a:lnSpc>
                <a:spcPct val="90000"/>
              </a:lnSpc>
              <a:defRPr sz="4800">
                <a:solidFill>
                  <a:schemeClr val="tx1"/>
                </a:solidFill>
              </a:defRPr>
            </a:lvl1pPr>
          </a:lstStyle>
          <a:p>
            <a:r>
              <a:rPr lang="en-US"/>
              <a:t>Microsoft Learn</a:t>
            </a:r>
            <a:br>
              <a:rPr lang="en-US"/>
            </a:br>
            <a:r>
              <a:rPr lang="en-US"/>
              <a:t>presentation title or event name</a:t>
            </a:r>
          </a:p>
        </p:txBody>
      </p:sp>
      <p:sp>
        <p:nvSpPr>
          <p:cNvPr id="13" name="Text Placeholder 4">
            <a:extLst>
              <a:ext uri="{FF2B5EF4-FFF2-40B4-BE49-F238E27FC236}">
                <a16:creationId xmlns:a16="http://schemas.microsoft.com/office/drawing/2014/main" id="{AA0EBFEA-E746-E760-148D-6B55E33CE98B}"/>
              </a:ext>
            </a:extLst>
          </p:cNvPr>
          <p:cNvSpPr>
            <a:spLocks noGrp="1"/>
          </p:cNvSpPr>
          <p:nvPr>
            <p:ph type="body" sz="quarter" idx="12" hasCustomPrompt="1"/>
          </p:nvPr>
        </p:nvSpPr>
        <p:spPr>
          <a:xfrm>
            <a:off x="582043" y="4445908"/>
            <a:ext cx="11021124"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18658998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nSpc>
                <a:spcPct val="100000"/>
              </a:lnSpc>
              <a:defRPr sz="3600">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9900723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6C68DE-B737-469C-0510-1CE6FB0FCD9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106072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le Slide 3">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6A99E2-B1B8-F05E-79FB-6E5F6BA2198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979539"/>
            <a:ext cx="8680865" cy="553998"/>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8673983"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6536316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bg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518B55A-6C79-359D-87CF-515B5B5F6EF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cxnSp>
        <p:nvCxnSpPr>
          <p:cNvPr id="12" name="Straight Connector 11">
            <a:extLst>
              <a:ext uri="{FF2B5EF4-FFF2-40B4-BE49-F238E27FC236}">
                <a16:creationId xmlns:a16="http://schemas.microsoft.com/office/drawing/2014/main" id="{731143F6-2E66-B7DD-83D0-10E3BEE182CA}"/>
              </a:ext>
              <a:ext uri="{C183D7F6-B498-43B3-948B-1728B52AA6E4}">
                <adec:decorative xmlns:adec="http://schemas.microsoft.com/office/drawing/2017/decorative" val="1"/>
              </a:ext>
            </a:extLst>
          </p:cNvPr>
          <p:cNvCxnSpPr>
            <a:cxnSpLocks/>
          </p:cNvCxnSpPr>
          <p:nvPr/>
        </p:nvCxnSpPr>
        <p:spPr>
          <a:xfrm>
            <a:off x="585216" y="3915473"/>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D47B2CB-325C-5073-D8C2-698C29B7BD94}"/>
              </a:ext>
            </a:extLst>
          </p:cNvPr>
          <p:cNvSpPr>
            <a:spLocks noGrp="1"/>
          </p:cNvSpPr>
          <p:nvPr>
            <p:ph type="body" sz="quarter" idx="13" hasCustomPrompt="1"/>
          </p:nvPr>
        </p:nvSpPr>
        <p:spPr>
          <a:xfrm>
            <a:off x="582043" y="426212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11207149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C7D666-BCD6-C322-9710-8EA204E6238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0"/>
            <a:ext cx="12191996" cy="685799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52537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3962400"/>
            <a:ext cx="524957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7" name="Picture Placeholder" descr="This photo is a 'placeholder' only. Drag or drop your photo here, or click and tap the center to insert a photo.">
            <a:extLst>
              <a:ext uri="{FF2B5EF4-FFF2-40B4-BE49-F238E27FC236}">
                <a16:creationId xmlns:a16="http://schemas.microsoft.com/office/drawing/2014/main" id="{A02A72DD-8168-61B6-9FF1-1DF8840DE8A9}"/>
              </a:ext>
            </a:extLst>
          </p:cNvPr>
          <p:cNvSpPr>
            <a:spLocks noGrp="1"/>
          </p:cNvSpPr>
          <p:nvPr>
            <p:ph type="pic" sz="quarter" idx="14"/>
          </p:nvPr>
        </p:nvSpPr>
        <p:spPr bwMode="ltGray">
          <a:xfrm>
            <a:off x="8547960" y="2099733"/>
            <a:ext cx="2863181" cy="2863181"/>
          </a:xfrm>
          <a:prstGeom prst="roundRect">
            <a:avLst>
              <a:gd name="adj" fmla="val 21738"/>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Click icon to add picture</a:t>
            </a:r>
          </a:p>
        </p:txBody>
      </p:sp>
    </p:spTree>
    <p:extLst>
      <p:ext uri="{BB962C8B-B14F-4D97-AF65-F5344CB8AC3E}">
        <p14:creationId xmlns:p14="http://schemas.microsoft.com/office/powerpoint/2010/main" val="1832841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_Title Slide 5">
    <p:bg>
      <p:bgPr>
        <a:solidFill>
          <a:schemeClr val="bg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3A552F5-A279-E01D-8684-06A66C8E3A3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4" y="2425541"/>
            <a:ext cx="4419602"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4" y="3962400"/>
            <a:ext cx="4419602"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7" name="Picture Placeholder" descr="This photo is a 'placeholder' only. Drag or drop your photo here, or click and tap the center to insert a photo.">
            <a:extLst>
              <a:ext uri="{FF2B5EF4-FFF2-40B4-BE49-F238E27FC236}">
                <a16:creationId xmlns:a16="http://schemas.microsoft.com/office/drawing/2014/main" id="{A02A72DD-8168-61B6-9FF1-1DF8840DE8A9}"/>
              </a:ext>
            </a:extLst>
          </p:cNvPr>
          <p:cNvSpPr>
            <a:spLocks noGrp="1"/>
          </p:cNvSpPr>
          <p:nvPr>
            <p:ph type="pic" sz="quarter" idx="14"/>
          </p:nvPr>
        </p:nvSpPr>
        <p:spPr bwMode="ltGray">
          <a:xfrm>
            <a:off x="6066182" y="1209017"/>
            <a:ext cx="4419601" cy="4419601"/>
          </a:xfrm>
          <a:prstGeom prst="roundRect">
            <a:avLst>
              <a:gd name="adj" fmla="val 21738"/>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Click icon to add picture</a:t>
            </a:r>
          </a:p>
        </p:txBody>
      </p:sp>
    </p:spTree>
    <p:extLst>
      <p:ext uri="{BB962C8B-B14F-4D97-AF65-F5344CB8AC3E}">
        <p14:creationId xmlns:p14="http://schemas.microsoft.com/office/powerpoint/2010/main" val="1758894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Slide 6">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339337" cy="1107996"/>
          </a:xfrm>
        </p:spPr>
        <p:txBody>
          <a:bodyPr wrap="square" anchor="b" anchorCtr="0">
            <a:spAutoFit/>
          </a:bodyPr>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2043" y="4260778"/>
            <a:ext cx="4335897"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a:t>
            </a:r>
          </a:p>
        </p:txBody>
      </p:sp>
      <p:pic>
        <p:nvPicPr>
          <p:cNvPr id="6" name="MS logo gray - EMF" descr="Microsoft logo, gray text version">
            <a:extLst>
              <a:ext uri="{FF2B5EF4-FFF2-40B4-BE49-F238E27FC236}">
                <a16:creationId xmlns:a16="http://schemas.microsoft.com/office/drawing/2014/main" id="{418948DF-F884-6F7D-BBB8-7CABA6572847}"/>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9" name="Picture Placeholder" descr="This photo is a 'placeholder' only. Drag or drop your photo here, or click and tap the center to insert a photo.">
            <a:extLst>
              <a:ext uri="{FF2B5EF4-FFF2-40B4-BE49-F238E27FC236}">
                <a16:creationId xmlns:a16="http://schemas.microsoft.com/office/drawing/2014/main" id="{E9C6438B-8AA6-6FF8-579B-E6859D9CFF89}"/>
              </a:ext>
            </a:extLst>
          </p:cNvPr>
          <p:cNvSpPr>
            <a:spLocks noGrp="1"/>
          </p:cNvSpPr>
          <p:nvPr>
            <p:ph type="pic" sz="quarter" idx="11" hasCustomPrompt="1"/>
          </p:nvPr>
        </p:nvSpPr>
        <p:spPr bwMode="ltGray">
          <a:xfrm>
            <a:off x="5334000" y="0"/>
            <a:ext cx="6858000" cy="6858000"/>
          </a:xfrm>
          <a:blipFill>
            <a:blip r:embed="rId3">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8" name="Straight Connector 7">
            <a:extLst>
              <a:ext uri="{FF2B5EF4-FFF2-40B4-BE49-F238E27FC236}">
                <a16:creationId xmlns:a16="http://schemas.microsoft.com/office/drawing/2014/main" id="{D9E5E791-B100-3AA7-21F7-E48EDD0B5D63}"/>
              </a:ext>
              <a:ext uri="{C183D7F6-B498-43B3-948B-1728B52AA6E4}">
                <adec:decorative xmlns:adec="http://schemas.microsoft.com/office/drawing/2017/decorative" val="1"/>
              </a:ext>
            </a:extLst>
          </p:cNvPr>
          <p:cNvCxnSpPr>
            <a:cxnSpLocks/>
          </p:cNvCxnSpPr>
          <p:nvPr/>
        </p:nvCxnSpPr>
        <p:spPr>
          <a:xfrm>
            <a:off x="585216" y="3915473"/>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5211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and Content_Microso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a:xfrm>
            <a:off x="588263" y="457200"/>
            <a:ext cx="11018520" cy="553998"/>
          </a:xfrm>
        </p:spPr>
        <p:txBody>
          <a:bodyPr/>
          <a:lstStyle>
            <a:lvl1pPr>
              <a:lnSpc>
                <a:spcPct val="100000"/>
              </a:lnSpc>
              <a:defRPr sz="3600">
                <a:solidFill>
                  <a:schemeClr val="tx1"/>
                </a:solidFill>
              </a:defRPr>
            </a:lvl1pPr>
          </a:lstStyle>
          <a:p>
            <a:r>
              <a:rPr lang="en-US"/>
              <a:t>Click to edit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6013237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en-US"/>
              <a:t>Click to edit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1026" name="Picture 2" descr="A black triangle on a white background&#10;&#10;Description automatically generated">
            <a:extLst>
              <a:ext uri="{FF2B5EF4-FFF2-40B4-BE49-F238E27FC236}">
                <a16:creationId xmlns:a16="http://schemas.microsoft.com/office/drawing/2014/main" id="{D34FB095-B792-8E28-D887-870C3ECB52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11892" y="6232204"/>
            <a:ext cx="287452" cy="457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25308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itle and Content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p:txBody>
          <a:bodyPr/>
          <a:lstStyle>
            <a:lvl1pPr>
              <a:defRPr>
                <a:solidFill>
                  <a:schemeClr val="tx1"/>
                </a:solidFill>
              </a:defRPr>
            </a:lvl1pPr>
          </a:lstStyle>
          <a:p>
            <a:r>
              <a:rPr lang="en-US"/>
              <a:t>Click to edit title style</a:t>
            </a:r>
          </a:p>
        </p:txBody>
      </p:sp>
      <p:sp>
        <p:nvSpPr>
          <p:cNvPr id="7" name="Text Placeholder 3">
            <a:extLst>
              <a:ext uri="{FF2B5EF4-FFF2-40B4-BE49-F238E27FC236}">
                <a16:creationId xmlns:a16="http://schemas.microsoft.com/office/drawing/2014/main" id="{86F2E5AA-B8E1-2D99-BFF6-55964406C169}"/>
              </a:ext>
            </a:extLst>
          </p:cNvPr>
          <p:cNvSpPr>
            <a:spLocks noGrp="1"/>
          </p:cNvSpPr>
          <p:nvPr>
            <p:ph type="body" sz="quarter" idx="10" hasCustomPrompt="1"/>
          </p:nvPr>
        </p:nvSpPr>
        <p:spPr>
          <a:xfrm>
            <a:off x="584200" y="1961079"/>
            <a:ext cx="11018521" cy="307777"/>
          </a:xfrm>
          <a:prstGeom prst="rect">
            <a:avLst/>
          </a:prstGeom>
        </p:spPr>
        <p:txBody>
          <a:bodyPr wrap="square" lIns="0" tIns="0" rIns="0" bIns="0">
            <a:spAutoFit/>
          </a:bodyPr>
          <a:lstStyle>
            <a:lvl1pPr marL="0" indent="0">
              <a:lnSpc>
                <a:spcPts val="2400"/>
              </a:lnSpc>
              <a:buNone/>
              <a:defRPr sz="2000" b="0" i="0" spc="0">
                <a:solidFill>
                  <a:srgbClr val="000000"/>
                </a:solidFill>
                <a:latin typeface="+mj-lt"/>
              </a:defRPr>
            </a:lvl1pPr>
            <a:lvl2pPr marL="0" indent="0">
              <a:lnSpc>
                <a:spcPts val="2400"/>
              </a:lnSpc>
              <a:buNone/>
              <a:defRPr spc="0">
                <a:solidFill>
                  <a:srgbClr val="000000"/>
                </a:solidFill>
                <a:latin typeface="+mn-lt"/>
              </a:defRPr>
            </a:lvl2pPr>
            <a:lvl3pPr marL="457200" indent="0">
              <a:buNone/>
              <a:defRPr/>
            </a:lvl3pPr>
            <a:lvl4pPr marL="685800" indent="0">
              <a:buNone/>
              <a:defRPr/>
            </a:lvl4pPr>
            <a:lvl5pPr marL="914400" indent="0">
              <a:buNone/>
              <a:defRPr/>
            </a:lvl5pPr>
          </a:lstStyle>
          <a:p>
            <a:pPr lvl="1"/>
            <a:r>
              <a:rPr lang="en-US"/>
              <a:t>Large: subhead Segoe UI Regular 20/24</a:t>
            </a:r>
          </a:p>
        </p:txBody>
      </p:sp>
      <p:sp>
        <p:nvSpPr>
          <p:cNvPr id="8" name="Text Placeholder 4">
            <a:extLst>
              <a:ext uri="{FF2B5EF4-FFF2-40B4-BE49-F238E27FC236}">
                <a16:creationId xmlns:a16="http://schemas.microsoft.com/office/drawing/2014/main" id="{24F7BF36-6F86-1AAC-B730-8494CAF9A2B5}"/>
              </a:ext>
            </a:extLst>
          </p:cNvPr>
          <p:cNvSpPr>
            <a:spLocks noGrp="1"/>
          </p:cNvSpPr>
          <p:nvPr>
            <p:ph type="body" sz="quarter" idx="11" hasCustomPrompt="1"/>
          </p:nvPr>
        </p:nvSpPr>
        <p:spPr>
          <a:xfrm>
            <a:off x="584200" y="3075739"/>
            <a:ext cx="11018521" cy="220510"/>
          </a:xfrm>
          <a:prstGeom prst="rect">
            <a:avLst/>
          </a:prstGeom>
        </p:spPr>
        <p:txBody>
          <a:bodyPr lIns="0" tIns="0" rIns="0" bIns="0"/>
          <a:lstStyle>
            <a:lvl1pPr marL="0" indent="0">
              <a:lnSpc>
                <a:spcPts val="1800"/>
              </a:lnSpc>
              <a:spcBef>
                <a:spcPts val="0"/>
              </a:spcBef>
              <a:buNone/>
              <a:defRPr sz="1400" b="0" spc="0">
                <a:solidFill>
                  <a:schemeClr val="accent1"/>
                </a:solidFill>
                <a:latin typeface="+mj-lt"/>
              </a:defRPr>
            </a:lvl1pPr>
            <a:lvl2pPr marL="0" indent="0">
              <a:lnSpc>
                <a:spcPts val="1800"/>
              </a:lnSpc>
              <a:spcBef>
                <a:spcPts val="0"/>
              </a:spcBef>
              <a:buNone/>
              <a:defRPr sz="1400" spc="0">
                <a:solidFill>
                  <a:srgbClr val="000000"/>
                </a:solidFill>
              </a:defRPr>
            </a:lvl2pPr>
            <a:lvl3pPr marL="457200" indent="0">
              <a:buNone/>
              <a:defRPr/>
            </a:lvl3pPr>
            <a:lvl4pPr marL="685800" indent="0">
              <a:buNone/>
              <a:defRPr/>
            </a:lvl4pPr>
            <a:lvl5pPr marL="914400" indent="0">
              <a:buNone/>
              <a:defRPr/>
            </a:lvl5pPr>
          </a:lstStyle>
          <a:p>
            <a:pPr lvl="0"/>
            <a:r>
              <a:rPr lang="en-US"/>
              <a:t>Medium: paragraph heading Segoe UI </a:t>
            </a:r>
            <a:r>
              <a:rPr lang="en-US" err="1"/>
              <a:t>Semibold</a:t>
            </a:r>
            <a:r>
              <a:rPr lang="en-US"/>
              <a:t> 14/18</a:t>
            </a:r>
          </a:p>
        </p:txBody>
      </p:sp>
      <p:sp>
        <p:nvSpPr>
          <p:cNvPr id="9" name="Text Placeholder 6">
            <a:extLst>
              <a:ext uri="{FF2B5EF4-FFF2-40B4-BE49-F238E27FC236}">
                <a16:creationId xmlns:a16="http://schemas.microsoft.com/office/drawing/2014/main" id="{345546AD-A5A5-3F3C-BA37-4B19AEF2A5DB}"/>
              </a:ext>
            </a:extLst>
          </p:cNvPr>
          <p:cNvSpPr>
            <a:spLocks noGrp="1"/>
          </p:cNvSpPr>
          <p:nvPr>
            <p:ph type="body" sz="quarter" idx="14" hasCustomPrompt="1"/>
          </p:nvPr>
        </p:nvSpPr>
        <p:spPr>
          <a:xfrm>
            <a:off x="584200" y="4593491"/>
            <a:ext cx="11018521" cy="153888"/>
          </a:xfrm>
          <a:prstGeom prst="rect">
            <a:avLst/>
          </a:prstGeom>
        </p:spPr>
        <p:txBody>
          <a:bodyPr lIns="0" tIns="0" rIns="0" bIns="0"/>
          <a:lstStyle>
            <a:lvl1pPr marL="0" indent="0">
              <a:lnSpc>
                <a:spcPts val="1200"/>
              </a:lnSpc>
              <a:spcBef>
                <a:spcPts val="0"/>
              </a:spcBef>
              <a:buNone/>
              <a:defRPr sz="1000" spc="0">
                <a:solidFill>
                  <a:schemeClr val="tx1"/>
                </a:solidFill>
              </a:defRPr>
            </a:lvl1pPr>
            <a:lvl2pPr marL="0" indent="0">
              <a:lnSpc>
                <a:spcPct val="100000"/>
              </a:lnSpc>
              <a:spcBef>
                <a:spcPts val="0"/>
              </a:spcBef>
              <a:buNone/>
              <a:defRPr sz="1000" spc="0">
                <a:solidFill>
                  <a:srgbClr val="000000"/>
                </a:solidFill>
              </a:defRPr>
            </a:lvl2pPr>
            <a:lvl3pPr marL="457200" indent="0">
              <a:buNone/>
              <a:defRPr/>
            </a:lvl3pPr>
            <a:lvl4pPr marL="68580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0" name="Text Placeholder 3">
            <a:extLst>
              <a:ext uri="{FF2B5EF4-FFF2-40B4-BE49-F238E27FC236}">
                <a16:creationId xmlns:a16="http://schemas.microsoft.com/office/drawing/2014/main" id="{90ACF05F-2419-331C-73AA-1456DD524AFE}"/>
              </a:ext>
            </a:extLst>
          </p:cNvPr>
          <p:cNvSpPr>
            <a:spLocks noGrp="1"/>
          </p:cNvSpPr>
          <p:nvPr>
            <p:ph type="body" sz="quarter" idx="24" hasCustomPrompt="1"/>
          </p:nvPr>
        </p:nvSpPr>
        <p:spPr>
          <a:xfrm>
            <a:off x="582338" y="4385524"/>
            <a:ext cx="11018521"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Small: caption title Segoe UI Bold 10/12. </a:t>
            </a:r>
          </a:p>
        </p:txBody>
      </p:sp>
      <p:sp>
        <p:nvSpPr>
          <p:cNvPr id="11" name="Text Placeholder 4">
            <a:extLst>
              <a:ext uri="{FF2B5EF4-FFF2-40B4-BE49-F238E27FC236}">
                <a16:creationId xmlns:a16="http://schemas.microsoft.com/office/drawing/2014/main" id="{F10E3B9C-87B7-FCD5-21F0-3C1505450B59}"/>
              </a:ext>
            </a:extLst>
          </p:cNvPr>
          <p:cNvSpPr>
            <a:spLocks noGrp="1"/>
          </p:cNvSpPr>
          <p:nvPr>
            <p:ph type="body" sz="quarter" idx="18" hasCustomPrompt="1"/>
          </p:nvPr>
        </p:nvSpPr>
        <p:spPr>
          <a:xfrm>
            <a:off x="582338" y="3385527"/>
            <a:ext cx="11018521" cy="220445"/>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Medium: body copy Segoe UI Regular 14/18</a:t>
            </a:r>
          </a:p>
        </p:txBody>
      </p:sp>
    </p:spTree>
    <p:extLst>
      <p:ext uri="{BB962C8B-B14F-4D97-AF65-F5344CB8AC3E}">
        <p14:creationId xmlns:p14="http://schemas.microsoft.com/office/powerpoint/2010/main" val="38779229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rgbClr val="F4F3F5"/>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6389" y="2030760"/>
            <a:ext cx="9570435" cy="307777"/>
          </a:xfrm>
        </p:spPr>
        <p:txBody>
          <a:bodyPr wrap="square">
            <a:spAutoFit/>
          </a:bodyPr>
          <a:lstStyle>
            <a:lvl1pPr marL="0" indent="0">
              <a:buNone/>
              <a:defRPr lang="en-US" sz="2000" kern="1200" spc="0" baseline="0" dirty="0" smtClean="0">
                <a:solidFill>
                  <a:schemeClr val="tx1"/>
                </a:solidFill>
                <a:latin typeface="+mn-lt"/>
                <a:ea typeface="+mn-ea"/>
                <a:cs typeface="Segoe UI" panose="020B0502040204020203" pitchFamily="34" charset="0"/>
              </a:defRPr>
            </a:lvl1pPr>
            <a:lvl2pPr marL="228600" indent="0">
              <a:buNone/>
              <a:defRPr/>
            </a:lvl2pPr>
            <a:lvl3pPr marL="457200" indent="0">
              <a:buNone/>
              <a:defRPr/>
            </a:lvl3pPr>
            <a:lvl4pPr marL="685800" indent="0">
              <a:buNone/>
              <a:defRPr/>
            </a:lvl4pPr>
            <a:lvl5pPr marL="914400" indent="0">
              <a:buNone/>
              <a:defRPr/>
            </a:lvl5pPr>
          </a:lstStyle>
          <a:p>
            <a:pPr marL="342900" marR="0" lvl="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a:pPr>
            <a:r>
              <a:rPr lang="en-US"/>
              <a:t>Click to edit Master text styles</a:t>
            </a:r>
          </a:p>
        </p:txBody>
      </p:sp>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98998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hasCustomPrompt="1"/>
          </p:nvPr>
        </p:nvSpPr>
        <p:spPr/>
        <p:txBody>
          <a:bodyPr/>
          <a:lstStyle/>
          <a:p>
            <a:r>
              <a:rPr lang="en-US"/>
              <a:t>Click to edit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hasCustomPrompt="1"/>
          </p:nvPr>
        </p:nvSpPr>
        <p:spPr>
          <a:xfrm>
            <a:off x="584200" y="1435100"/>
            <a:ext cx="5211763" cy="1612749"/>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hasCustomPrompt="1"/>
          </p:nvPr>
        </p:nvSpPr>
        <p:spPr>
          <a:xfrm>
            <a:off x="6389688" y="1435100"/>
            <a:ext cx="5219700" cy="1612749"/>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544984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p:cNvSpPr>
            <a:spLocks noGrp="1"/>
          </p:cNvSpPr>
          <p:nvPr>
            <p:ph type="body" sz="quarter" idx="10" hasCustomPrompt="1"/>
          </p:nvPr>
        </p:nvSpPr>
        <p:spPr>
          <a:xfrm>
            <a:off x="584200" y="1435100"/>
            <a:ext cx="5212080" cy="1403461"/>
          </a:xfrm>
        </p:spPr>
        <p:txBody>
          <a:bodyPr wrap="square">
            <a:spAutoFit/>
          </a:bodyPr>
          <a:lstStyle>
            <a:lvl1pPr marL="0" indent="0">
              <a:spcBef>
                <a:spcPts val="1224"/>
              </a:spcBef>
              <a:buClr>
                <a:schemeClr val="tx1"/>
              </a:buClr>
              <a:buFont typeface="Wingdings" panose="05000000000000000000" pitchFamily="2" charset="2"/>
              <a:buNone/>
              <a:defRPr sz="24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1800" b="0"/>
            </a:lvl2pPr>
            <a:lvl3pPr marL="450850" indent="0">
              <a:buFont typeface="Wingdings" panose="05000000000000000000" pitchFamily="2" charset="2"/>
              <a:buNone/>
              <a:tabLst/>
              <a:defRPr sz="1400" b="0"/>
            </a:lvl3pPr>
            <a:lvl4pPr marL="652462" indent="0">
              <a:buFont typeface="Wingdings" panose="05000000000000000000" pitchFamily="2" charset="2"/>
              <a:buNone/>
              <a:defRPr sz="1200" b="0"/>
            </a:lvl4pPr>
            <a:lvl5pPr marL="854075" indent="0">
              <a:buFont typeface="Wingdings" panose="05000000000000000000" pitchFamily="2" charset="2"/>
              <a:buNone/>
              <a:tabLst/>
              <a:defRPr sz="1200" b="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hasCustomPrompt="1"/>
          </p:nvPr>
        </p:nvSpPr>
        <p:spPr>
          <a:xfrm>
            <a:off x="6397171" y="1435100"/>
            <a:ext cx="5212080" cy="1403461"/>
          </a:xfrm>
        </p:spPr>
        <p:txBody>
          <a:bodyPr wrap="square">
            <a:spAutoFit/>
          </a:bodyPr>
          <a:lstStyle>
            <a:lvl1pPr marL="0" indent="0">
              <a:spcBef>
                <a:spcPts val="1224"/>
              </a:spcBef>
              <a:buClr>
                <a:schemeClr val="tx1"/>
              </a:buClr>
              <a:buFont typeface="Wingdings" panose="05000000000000000000" pitchFamily="2" charset="2"/>
              <a:buNone/>
              <a:defRPr sz="24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1800" b="0"/>
            </a:lvl2pPr>
            <a:lvl3pPr marL="450850" indent="0">
              <a:buFont typeface="Wingdings" panose="05000000000000000000" pitchFamily="2" charset="2"/>
              <a:buNone/>
              <a:tabLst/>
              <a:defRPr sz="1400" b="0"/>
            </a:lvl3pPr>
            <a:lvl4pPr marL="652462" indent="0">
              <a:buFont typeface="Wingdings" panose="05000000000000000000" pitchFamily="2" charset="2"/>
              <a:buNone/>
              <a:defRPr sz="1200" b="0"/>
            </a:lvl4pPr>
            <a:lvl5pPr marL="854075" indent="0">
              <a:buFont typeface="Wingdings" panose="05000000000000000000" pitchFamily="2" charset="2"/>
              <a:buNone/>
              <a:tabLst/>
              <a:defRPr sz="1200" b="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79388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spAutoFit/>
          </a:bodyPr>
          <a:lstStyle>
            <a:lvl1pPr>
              <a:defRPr/>
            </a:lvl1pPr>
          </a:lstStyle>
          <a:p>
            <a:r>
              <a:rPr lang="en-US"/>
              <a:t>Click to edit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hasCustomPrompt="1"/>
          </p:nvPr>
        </p:nvSpPr>
        <p:spPr>
          <a:xfrm>
            <a:off x="584200"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hasCustomPrompt="1"/>
          </p:nvPr>
        </p:nvSpPr>
        <p:spPr>
          <a:xfrm>
            <a:off x="584200" y="2084388"/>
            <a:ext cx="5219700" cy="1175706"/>
          </a:xfrm>
        </p:spPr>
        <p:txBody>
          <a:bodyPr>
            <a:spAutoFit/>
          </a:bodyPr>
          <a:lstStyle>
            <a:lvl1pPr marL="171450" indent="-171450">
              <a:defRPr lang="en-US" sz="2000" dirty="0"/>
            </a:lvl1pPr>
            <a:lvl2pPr marL="342900" indent="-171450">
              <a:defRPr lang="en-US" sz="1400" dirty="0"/>
            </a:lvl2pPr>
            <a:lvl3pPr marL="514350" indent="-171450">
              <a:defRPr lang="en-US" sz="1100" dirty="0"/>
            </a:lvl3pPr>
            <a:lvl4pPr marL="666750" indent="-152400">
              <a:defRPr lang="en-US" sz="1050" dirty="0"/>
            </a:lvl4pPr>
            <a:lvl5pPr marL="793750" indent="-120650">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hasCustomPrompt="1"/>
          </p:nvPr>
        </p:nvSpPr>
        <p:spPr>
          <a:xfrm>
            <a:off x="6397625"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hasCustomPrompt="1"/>
          </p:nvPr>
        </p:nvSpPr>
        <p:spPr>
          <a:xfrm>
            <a:off x="6397625" y="2084388"/>
            <a:ext cx="5219700" cy="1175706"/>
          </a:xfrm>
        </p:spPr>
        <p:txBody>
          <a:bodyPr>
            <a:spAutoFit/>
          </a:bodyPr>
          <a:lstStyle>
            <a:lvl1pPr marL="171450" indent="-171450">
              <a:defRPr lang="en-US" sz="2000" dirty="0"/>
            </a:lvl1pPr>
            <a:lvl2pPr marL="342900" indent="-171450">
              <a:defRPr lang="en-US" sz="1400" dirty="0"/>
            </a:lvl2pPr>
            <a:lvl3pPr marL="514350" indent="-171450">
              <a:defRPr lang="en-US" sz="1100" dirty="0"/>
            </a:lvl3pPr>
            <a:lvl4pPr marL="685800" indent="-136525">
              <a:defRPr lang="en-US" sz="1050" dirty="0"/>
            </a:lvl4pPr>
            <a:lvl5pPr marL="793750" indent="-120650">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1860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hasCustomPrompt="1"/>
          </p:nvPr>
        </p:nvSpPr>
        <p:spPr>
          <a:xfrm>
            <a:off x="588263" y="457200"/>
            <a:ext cx="11018520" cy="553998"/>
          </a:xfrm>
        </p:spPr>
        <p:txBody>
          <a:bodyPr>
            <a:spAutoFit/>
          </a:bodyPr>
          <a:lstStyle>
            <a:lvl1pPr>
              <a:defRPr/>
            </a:lvl1pPr>
          </a:lstStyle>
          <a:p>
            <a:r>
              <a:rPr lang="en-US"/>
              <a:t>Click to edit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hasCustomPrompt="1"/>
          </p:nvPr>
        </p:nvSpPr>
        <p:spPr>
          <a:xfrm>
            <a:off x="584200"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hasCustomPrompt="1"/>
          </p:nvPr>
        </p:nvSpPr>
        <p:spPr>
          <a:xfrm>
            <a:off x="588963" y="2081212"/>
            <a:ext cx="5214937" cy="1175706"/>
          </a:xfrm>
        </p:spPr>
        <p:txBody>
          <a:bodyPr/>
          <a:lstStyle>
            <a:lvl1pPr>
              <a:defRPr sz="2000"/>
            </a:lvl1pPr>
            <a:lvl2pPr>
              <a:defRPr sz="1400"/>
            </a:lvl2pPr>
            <a:lvl3pPr>
              <a:defRPr sz="1100"/>
            </a:lvl3pPr>
            <a:lvl4pPr>
              <a:defRPr sz="1050"/>
            </a:lvl4pPr>
            <a:lvl5pPr>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hasCustomPrompt="1"/>
          </p:nvPr>
        </p:nvSpPr>
        <p:spPr>
          <a:xfrm>
            <a:off x="6397625" y="1436688"/>
            <a:ext cx="5219700" cy="369332"/>
          </a:xfrm>
        </p:spPr>
        <p:txBody>
          <a:bodyPr anchor="t"/>
          <a:lstStyle>
            <a:lvl1pPr marL="0" indent="0">
              <a:spcBef>
                <a:spcPts val="0"/>
              </a:spcBef>
              <a:buNone/>
              <a:defRPr sz="2400">
                <a:solidFill>
                  <a:schemeClr val="tx1"/>
                </a:solidFill>
                <a:latin typeface="+mj-lt"/>
              </a:defRPr>
            </a:lvl1pPr>
          </a:lstStyle>
          <a:p>
            <a:pPr lvl="0"/>
            <a:r>
              <a:rPr lang="en-US"/>
              <a:t>Click to edit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hasCustomPrompt="1"/>
          </p:nvPr>
        </p:nvSpPr>
        <p:spPr>
          <a:xfrm>
            <a:off x="6394451" y="2081212"/>
            <a:ext cx="5214937" cy="1175706"/>
          </a:xfrm>
        </p:spPr>
        <p:txBody>
          <a:bodyPr/>
          <a:lstStyle>
            <a:lvl1pPr>
              <a:defRPr sz="2000"/>
            </a:lvl1pPr>
            <a:lvl2pPr>
              <a:defRPr sz="1400"/>
            </a:lvl2pPr>
            <a:lvl3pPr>
              <a:defRPr sz="1100"/>
            </a:lvl3pPr>
            <a:lvl4pPr>
              <a:defRPr sz="1050"/>
            </a:lvl4pPr>
            <a:lvl5pPr>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08667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Two Column Content with Subheads 2">
    <p:bg>
      <p:bgPr>
        <a:solidFill>
          <a:srgbClr val="F4F3F5"/>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59B2A911-B0BE-4078-EF4E-4BEDAA9A84F7}"/>
              </a:ext>
            </a:extLst>
          </p:cNvPr>
          <p:cNvSpPr>
            <a:spLocks noGrp="1"/>
          </p:cNvSpPr>
          <p:nvPr>
            <p:ph type="title" hasCustomPrompt="1"/>
          </p:nvPr>
        </p:nvSpPr>
        <p:spPr>
          <a:xfrm>
            <a:off x="588263" y="457200"/>
            <a:ext cx="11018520" cy="430887"/>
          </a:xfrm>
        </p:spPr>
        <p:txBody>
          <a:bodyPr>
            <a:spAutoFit/>
          </a:bodyPr>
          <a:lstStyle>
            <a:lvl1pPr>
              <a:defRPr>
                <a:solidFill>
                  <a:schemeClr val="bg1"/>
                </a:solidFill>
              </a:defRPr>
            </a:lvl1pPr>
          </a:lstStyle>
          <a:p>
            <a:r>
              <a:rPr lang="en-US"/>
              <a:t>Click to edit title style</a:t>
            </a:r>
          </a:p>
        </p:txBody>
      </p:sp>
      <p:sp>
        <p:nvSpPr>
          <p:cNvPr id="17" name="Text Placeholder 4">
            <a:extLst>
              <a:ext uri="{FF2B5EF4-FFF2-40B4-BE49-F238E27FC236}">
                <a16:creationId xmlns:a16="http://schemas.microsoft.com/office/drawing/2014/main" id="{7ECF5273-A148-FB51-F033-C68836870BF8}"/>
              </a:ext>
            </a:extLst>
          </p:cNvPr>
          <p:cNvSpPr>
            <a:spLocks noGrp="1"/>
          </p:cNvSpPr>
          <p:nvPr>
            <p:ph type="body" sz="quarter" idx="11" hasCustomPrompt="1"/>
          </p:nvPr>
        </p:nvSpPr>
        <p:spPr>
          <a:xfrm>
            <a:off x="586061" y="1992313"/>
            <a:ext cx="3690937" cy="220510"/>
          </a:xfrm>
          <a:prstGeom prst="rect">
            <a:avLst/>
          </a:prstGeom>
        </p:spPr>
        <p:txBody>
          <a:bodyPr lIns="0" tIns="0" rIns="0" bIns="0"/>
          <a:lstStyle>
            <a:lvl1pPr marL="0" indent="0">
              <a:lnSpc>
                <a:spcPts val="1800"/>
              </a:lnSpc>
              <a:spcBef>
                <a:spcPts val="0"/>
              </a:spcBef>
              <a:spcAft>
                <a:spcPts val="600"/>
              </a:spcAft>
              <a:buFont typeface="Arial" panose="020B0604020202020204" pitchFamily="34" charset="0"/>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257DF0E-A198-77D3-1F5B-6CF8B60A490D}"/>
              </a:ext>
            </a:extLst>
          </p:cNvPr>
          <p:cNvSpPr>
            <a:spLocks noGrp="1"/>
          </p:cNvSpPr>
          <p:nvPr>
            <p:ph type="body" sz="quarter" idx="12" hasCustomPrompt="1"/>
          </p:nvPr>
        </p:nvSpPr>
        <p:spPr>
          <a:xfrm>
            <a:off x="4514562" y="1992313"/>
            <a:ext cx="3690937" cy="220510"/>
          </a:xfrm>
          <a:prstGeom prst="rect">
            <a:avLst/>
          </a:prstGeom>
        </p:spPr>
        <p:txBody>
          <a:bodyPr lIns="0" tIns="0" rIns="0" bIns="0"/>
          <a:lstStyle>
            <a:lvl1pPr marL="0" indent="0">
              <a:lnSpc>
                <a:spcPts val="1800"/>
              </a:lnSpc>
              <a:spcBef>
                <a:spcPts val="0"/>
              </a:spcBef>
              <a:spcAft>
                <a:spcPts val="600"/>
              </a:spcAft>
              <a:buFont typeface="Arial" panose="020B0604020202020204" pitchFamily="34" charset="0"/>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F55F1A17-F2A5-5652-4364-4C2289C1976A}"/>
              </a:ext>
            </a:extLst>
          </p:cNvPr>
          <p:cNvSpPr>
            <a:spLocks noGrp="1"/>
          </p:cNvSpPr>
          <p:nvPr>
            <p:ph type="body" sz="quarter" idx="17" hasCustomPrompt="1"/>
          </p:nvPr>
        </p:nvSpPr>
        <p:spPr>
          <a:xfrm>
            <a:off x="584199" y="2300087"/>
            <a:ext cx="3690937" cy="206710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1" name="Text Placeholder 4">
            <a:extLst>
              <a:ext uri="{FF2B5EF4-FFF2-40B4-BE49-F238E27FC236}">
                <a16:creationId xmlns:a16="http://schemas.microsoft.com/office/drawing/2014/main" id="{E4A7EAE6-CBDF-702E-4BB2-0091C85D7DFA}"/>
              </a:ext>
            </a:extLst>
          </p:cNvPr>
          <p:cNvSpPr>
            <a:spLocks noGrp="1"/>
          </p:cNvSpPr>
          <p:nvPr>
            <p:ph type="body" sz="quarter" idx="18" hasCustomPrompt="1"/>
          </p:nvPr>
        </p:nvSpPr>
        <p:spPr>
          <a:xfrm>
            <a:off x="4514562" y="2300087"/>
            <a:ext cx="3690937" cy="206710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214729766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hasCustomPrompt="1"/>
          </p:nvPr>
        </p:nvSpPr>
        <p:spPr>
          <a:xfrm>
            <a:off x="588263" y="457200"/>
            <a:ext cx="11018520" cy="553998"/>
          </a:xfrm>
        </p:spPr>
        <p:txBody>
          <a:bodyPr>
            <a:spAutoFit/>
          </a:bodyPr>
          <a:lstStyle/>
          <a:p>
            <a:r>
              <a:rPr lang="en-US"/>
              <a:t>Click to edit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hasCustomPrompt="1"/>
          </p:nvPr>
        </p:nvSpPr>
        <p:spPr>
          <a:xfrm>
            <a:off x="585217" y="1438275"/>
            <a:ext cx="3264408" cy="307777"/>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181862"/>
          </a:xfrm>
        </p:spPr>
        <p:txBody>
          <a:bodyPr wrap="square">
            <a:spAutoFit/>
          </a:bodyPr>
          <a:lstStyle>
            <a:lvl1pPr marL="176213" indent="-176213">
              <a:defRPr lang="en-US" sz="1800" dirty="0"/>
            </a:lvl1pPr>
            <a:lvl2pPr marL="322263" indent="-150813">
              <a:defRPr lang="en-US" sz="1600" dirty="0"/>
            </a:lvl2pPr>
            <a:lvl3pPr marL="466725" indent="-138113">
              <a:defRPr lang="en-US" sz="1100" dirty="0"/>
            </a:lvl3pPr>
            <a:lvl4pPr marL="595313" indent="-128588">
              <a:defRPr lang="en-US" sz="1050" dirty="0"/>
            </a:lvl4pPr>
            <a:lvl5pPr marL="731838" indent="-122238">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hasCustomPrompt="1"/>
          </p:nvPr>
        </p:nvSpPr>
        <p:spPr>
          <a:xfrm>
            <a:off x="4463796" y="1438275"/>
            <a:ext cx="3264408" cy="307777"/>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181862"/>
          </a:xfrm>
        </p:spPr>
        <p:txBody>
          <a:bodyPr wrap="square">
            <a:spAutoFit/>
          </a:bodyPr>
          <a:lstStyle>
            <a:lvl1pPr marL="176213" indent="-176213">
              <a:defRPr lang="en-US" sz="1800" dirty="0"/>
            </a:lvl1pPr>
            <a:lvl2pPr marL="398463" indent="-169863">
              <a:defRPr lang="en-US" sz="1600" dirty="0"/>
            </a:lvl2pPr>
            <a:lvl3pPr marL="555625" indent="-157163">
              <a:defRPr lang="en-US" sz="1100" dirty="0"/>
            </a:lvl3pPr>
            <a:lvl4pPr marL="685800" indent="-136525">
              <a:defRPr lang="en-US" sz="1050" dirty="0"/>
            </a:lvl4pPr>
            <a:lvl5pPr marL="800100" indent="-111125">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hasCustomPrompt="1"/>
          </p:nvPr>
        </p:nvSpPr>
        <p:spPr>
          <a:xfrm>
            <a:off x="8342375" y="1438275"/>
            <a:ext cx="3264408" cy="307777"/>
          </a:xfrm>
        </p:spPr>
        <p:txBody>
          <a:bodyPr anchor="t"/>
          <a:lstStyle>
            <a:lvl1pPr marL="0" indent="0">
              <a:spcBef>
                <a:spcPts val="0"/>
              </a:spcBef>
              <a:buNone/>
              <a:defRPr sz="2000">
                <a:solidFill>
                  <a:schemeClr val="tx1"/>
                </a:solidFill>
                <a:latin typeface="+mj-lt"/>
              </a:defRPr>
            </a:lvl1pPr>
          </a:lstStyle>
          <a:p>
            <a:pPr lvl="0"/>
            <a:r>
              <a:rPr lang="en-US"/>
              <a:t>Click to edit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181862"/>
          </a:xfrm>
        </p:spPr>
        <p:txBody>
          <a:bodyPr wrap="square">
            <a:spAutoFit/>
          </a:bodyPr>
          <a:lstStyle>
            <a:lvl1pPr marL="176213" indent="-176213">
              <a:defRPr lang="en-US" sz="1800" dirty="0"/>
            </a:lvl1pPr>
            <a:lvl2pPr marL="398463" indent="-169863">
              <a:defRPr lang="en-US" sz="1600" dirty="0"/>
            </a:lvl2pPr>
            <a:lvl3pPr marL="555625" indent="-157163">
              <a:defRPr lang="en-US" sz="1100" dirty="0"/>
            </a:lvl3pPr>
            <a:lvl4pPr marL="685800" indent="-136525">
              <a:defRPr lang="en-US" sz="1050" dirty="0"/>
            </a:lvl4pPr>
            <a:lvl5pPr marL="800100" indent="-111125">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7917678"/>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24">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hree Column Bullet with Subtitles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20" name="Text Placeholder 4">
            <a:extLst>
              <a:ext uri="{FF2B5EF4-FFF2-40B4-BE49-F238E27FC236}">
                <a16:creationId xmlns:a16="http://schemas.microsoft.com/office/drawing/2014/main" id="{8AB7BB6A-65B6-AEC7-836B-8D35242275AF}"/>
              </a:ext>
            </a:extLst>
          </p:cNvPr>
          <p:cNvSpPr>
            <a:spLocks noGrp="1"/>
          </p:cNvSpPr>
          <p:nvPr>
            <p:ph type="body" sz="quarter" idx="17" hasCustomPrompt="1"/>
          </p:nvPr>
        </p:nvSpPr>
        <p:spPr>
          <a:xfrm>
            <a:off x="582877" y="3476833"/>
            <a:ext cx="3465576"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sz="1400" b="0" i="0" spc="0">
                <a:solidFill>
                  <a:schemeClr val="tx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1" name="Text Placeholder 4">
            <a:extLst>
              <a:ext uri="{FF2B5EF4-FFF2-40B4-BE49-F238E27FC236}">
                <a16:creationId xmlns:a16="http://schemas.microsoft.com/office/drawing/2014/main" id="{FB0535AF-BE85-1E67-DD92-E38C21AF7E8C}"/>
              </a:ext>
            </a:extLst>
          </p:cNvPr>
          <p:cNvSpPr>
            <a:spLocks noGrp="1"/>
          </p:cNvSpPr>
          <p:nvPr>
            <p:ph type="body" sz="quarter" idx="18" hasCustomPrompt="1"/>
          </p:nvPr>
        </p:nvSpPr>
        <p:spPr>
          <a:xfrm>
            <a:off x="4371341" y="3476833"/>
            <a:ext cx="3465576"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2" name="Text Placeholder 4">
            <a:extLst>
              <a:ext uri="{FF2B5EF4-FFF2-40B4-BE49-F238E27FC236}">
                <a16:creationId xmlns:a16="http://schemas.microsoft.com/office/drawing/2014/main" id="{8E1F9237-EE15-C9FE-E0CA-3A37C93F9063}"/>
              </a:ext>
            </a:extLst>
          </p:cNvPr>
          <p:cNvSpPr>
            <a:spLocks noGrp="1"/>
          </p:cNvSpPr>
          <p:nvPr>
            <p:ph type="body" sz="quarter" idx="19" hasCustomPrompt="1"/>
          </p:nvPr>
        </p:nvSpPr>
        <p:spPr>
          <a:xfrm>
            <a:off x="8136551" y="3476833"/>
            <a:ext cx="3465576"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6" name="Text Placeholder 4">
            <a:extLst>
              <a:ext uri="{FF2B5EF4-FFF2-40B4-BE49-F238E27FC236}">
                <a16:creationId xmlns:a16="http://schemas.microsoft.com/office/drawing/2014/main" id="{775241E4-9061-8DB7-2B87-BA0CCA011ACE}"/>
              </a:ext>
            </a:extLst>
          </p:cNvPr>
          <p:cNvSpPr>
            <a:spLocks noGrp="1"/>
          </p:cNvSpPr>
          <p:nvPr>
            <p:ph type="body" sz="quarter" idx="11" hasCustomPrompt="1"/>
          </p:nvPr>
        </p:nvSpPr>
        <p:spPr>
          <a:xfrm>
            <a:off x="582877" y="4570239"/>
            <a:ext cx="3465576"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27" name="Text Placeholder 4">
            <a:extLst>
              <a:ext uri="{FF2B5EF4-FFF2-40B4-BE49-F238E27FC236}">
                <a16:creationId xmlns:a16="http://schemas.microsoft.com/office/drawing/2014/main" id="{82D1AEC7-7020-CBA4-58E1-0D75BA2EF496}"/>
              </a:ext>
            </a:extLst>
          </p:cNvPr>
          <p:cNvSpPr>
            <a:spLocks noGrp="1"/>
          </p:cNvSpPr>
          <p:nvPr>
            <p:ph type="body" sz="quarter" idx="12" hasCustomPrompt="1"/>
          </p:nvPr>
        </p:nvSpPr>
        <p:spPr>
          <a:xfrm>
            <a:off x="4371341" y="4570239"/>
            <a:ext cx="3465576"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28" name="Text Placeholder 4">
            <a:extLst>
              <a:ext uri="{FF2B5EF4-FFF2-40B4-BE49-F238E27FC236}">
                <a16:creationId xmlns:a16="http://schemas.microsoft.com/office/drawing/2014/main" id="{6416719B-F50B-D496-C069-4C1F30AFEC70}"/>
              </a:ext>
            </a:extLst>
          </p:cNvPr>
          <p:cNvSpPr>
            <a:spLocks noGrp="1"/>
          </p:cNvSpPr>
          <p:nvPr>
            <p:ph type="body" sz="quarter" idx="13" hasCustomPrompt="1"/>
          </p:nvPr>
        </p:nvSpPr>
        <p:spPr>
          <a:xfrm>
            <a:off x="8136551" y="4570239"/>
            <a:ext cx="3465576"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Tree>
    <p:extLst>
      <p:ext uri="{BB962C8B-B14F-4D97-AF65-F5344CB8AC3E}">
        <p14:creationId xmlns:p14="http://schemas.microsoft.com/office/powerpoint/2010/main" val="234679232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hree Column Bullet with Subtitles 3">
    <p:bg>
      <p:bgPr>
        <a:solidFill>
          <a:srgbClr val="F4F3F5"/>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59B2A911-B0BE-4078-EF4E-4BEDAA9A84F7}"/>
              </a:ext>
            </a:extLst>
          </p:cNvPr>
          <p:cNvSpPr>
            <a:spLocks noGrp="1"/>
          </p:cNvSpPr>
          <p:nvPr>
            <p:ph type="title" hasCustomPrompt="1"/>
          </p:nvPr>
        </p:nvSpPr>
        <p:spPr>
          <a:xfrm>
            <a:off x="588263" y="457200"/>
            <a:ext cx="11018520" cy="430887"/>
          </a:xfrm>
        </p:spPr>
        <p:txBody>
          <a:bodyPr>
            <a:spAutoFit/>
          </a:bodyPr>
          <a:lstStyle>
            <a:lvl1pPr>
              <a:defRPr>
                <a:solidFill>
                  <a:schemeClr val="bg1"/>
                </a:solidFill>
              </a:defRPr>
            </a:lvl1pPr>
          </a:lstStyle>
          <a:p>
            <a:r>
              <a:rPr lang="en-US"/>
              <a:t>Click to edit title style</a:t>
            </a:r>
          </a:p>
        </p:txBody>
      </p:sp>
      <p:sp>
        <p:nvSpPr>
          <p:cNvPr id="16" name="Text Placeholder 3">
            <a:extLst>
              <a:ext uri="{FF2B5EF4-FFF2-40B4-BE49-F238E27FC236}">
                <a16:creationId xmlns:a16="http://schemas.microsoft.com/office/drawing/2014/main" id="{46628952-3608-D408-E97B-C5509801C79B}"/>
              </a:ext>
            </a:extLst>
          </p:cNvPr>
          <p:cNvSpPr>
            <a:spLocks noGrp="1"/>
          </p:cNvSpPr>
          <p:nvPr>
            <p:ph type="body" sz="quarter" idx="10" hasCustomPrompt="1"/>
          </p:nvPr>
        </p:nvSpPr>
        <p:spPr>
          <a:xfrm>
            <a:off x="588263" y="1971020"/>
            <a:ext cx="9449500" cy="615553"/>
          </a:xfrm>
          <a:prstGeom prst="rect">
            <a:avLst/>
          </a:prstGeom>
        </p:spPr>
        <p:txBody>
          <a:bodyPr wrap="square" lIns="0" tIns="0" rIns="0" bIns="0">
            <a:spAutoFit/>
          </a:bodyPr>
          <a:lstStyle>
            <a:lvl1pPr marL="0" indent="0">
              <a:lnSpc>
                <a:spcPts val="2400"/>
              </a:lnSpc>
              <a:buNone/>
              <a:defRPr lang="en-US" sz="2000" kern="1200" spc="0" baseline="0" dirty="0">
                <a:solidFill>
                  <a:srgbClr val="000000"/>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7" name="Text Placeholder 4">
            <a:extLst>
              <a:ext uri="{FF2B5EF4-FFF2-40B4-BE49-F238E27FC236}">
                <a16:creationId xmlns:a16="http://schemas.microsoft.com/office/drawing/2014/main" id="{7ECF5273-A148-FB51-F033-C68836870BF8}"/>
              </a:ext>
            </a:extLst>
          </p:cNvPr>
          <p:cNvSpPr>
            <a:spLocks noGrp="1"/>
          </p:cNvSpPr>
          <p:nvPr>
            <p:ph type="body" sz="quarter" idx="11" hasCustomPrompt="1"/>
          </p:nvPr>
        </p:nvSpPr>
        <p:spPr>
          <a:xfrm>
            <a:off x="586062" y="3214124"/>
            <a:ext cx="3474720"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257DF0E-A198-77D3-1F5B-6CF8B60A490D}"/>
              </a:ext>
            </a:extLst>
          </p:cNvPr>
          <p:cNvSpPr>
            <a:spLocks noGrp="1"/>
          </p:cNvSpPr>
          <p:nvPr>
            <p:ph type="body" sz="quarter" idx="12" hasCustomPrompt="1"/>
          </p:nvPr>
        </p:nvSpPr>
        <p:spPr>
          <a:xfrm>
            <a:off x="4356101" y="3214124"/>
            <a:ext cx="3474720"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19" name="Text Placeholder 4">
            <a:extLst>
              <a:ext uri="{FF2B5EF4-FFF2-40B4-BE49-F238E27FC236}">
                <a16:creationId xmlns:a16="http://schemas.microsoft.com/office/drawing/2014/main" id="{A65E358F-5CAF-2294-2C8A-0C65BE0A268F}"/>
              </a:ext>
            </a:extLst>
          </p:cNvPr>
          <p:cNvSpPr>
            <a:spLocks noGrp="1"/>
          </p:cNvSpPr>
          <p:nvPr>
            <p:ph type="body" sz="quarter" idx="13" hasCustomPrompt="1"/>
          </p:nvPr>
        </p:nvSpPr>
        <p:spPr>
          <a:xfrm>
            <a:off x="8128000" y="3214124"/>
            <a:ext cx="3474445"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F55F1A17-F2A5-5652-4364-4C2289C1976A}"/>
              </a:ext>
            </a:extLst>
          </p:cNvPr>
          <p:cNvSpPr>
            <a:spLocks noGrp="1"/>
          </p:cNvSpPr>
          <p:nvPr>
            <p:ph type="body" sz="quarter" idx="17" hasCustomPrompt="1"/>
          </p:nvPr>
        </p:nvSpPr>
        <p:spPr>
          <a:xfrm>
            <a:off x="584200" y="3521898"/>
            <a:ext cx="3474720"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bg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1" name="Text Placeholder 4">
            <a:extLst>
              <a:ext uri="{FF2B5EF4-FFF2-40B4-BE49-F238E27FC236}">
                <a16:creationId xmlns:a16="http://schemas.microsoft.com/office/drawing/2014/main" id="{E4A7EAE6-CBDF-702E-4BB2-0091C85D7DFA}"/>
              </a:ext>
            </a:extLst>
          </p:cNvPr>
          <p:cNvSpPr>
            <a:spLocks noGrp="1"/>
          </p:cNvSpPr>
          <p:nvPr>
            <p:ph type="body" sz="quarter" idx="18" hasCustomPrompt="1"/>
          </p:nvPr>
        </p:nvSpPr>
        <p:spPr>
          <a:xfrm>
            <a:off x="4356101" y="3521898"/>
            <a:ext cx="3474720"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bg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2" name="Text Placeholder 4">
            <a:extLst>
              <a:ext uri="{FF2B5EF4-FFF2-40B4-BE49-F238E27FC236}">
                <a16:creationId xmlns:a16="http://schemas.microsoft.com/office/drawing/2014/main" id="{602E34F2-8AEC-5D82-A459-7615DC29B15F}"/>
              </a:ext>
            </a:extLst>
          </p:cNvPr>
          <p:cNvSpPr>
            <a:spLocks noGrp="1"/>
          </p:cNvSpPr>
          <p:nvPr>
            <p:ph type="body" sz="quarter" idx="19" hasCustomPrompt="1"/>
          </p:nvPr>
        </p:nvSpPr>
        <p:spPr>
          <a:xfrm>
            <a:off x="8134943" y="3521898"/>
            <a:ext cx="3474445"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bg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Bulleted list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331567149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hree Column Bullet with Subtitles 4">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CFA1F03C-DE0D-0889-FCC9-7734D7000CD7}"/>
              </a:ext>
            </a:extLst>
          </p:cNvPr>
          <p:cNvSpPr>
            <a:spLocks noGrp="1"/>
          </p:cNvSpPr>
          <p:nvPr>
            <p:ph type="body" sz="quarter" idx="11" hasCustomPrompt="1"/>
          </p:nvPr>
        </p:nvSpPr>
        <p:spPr>
          <a:xfrm>
            <a:off x="582877" y="434578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6" name="Text Placeholder 4">
            <a:extLst>
              <a:ext uri="{FF2B5EF4-FFF2-40B4-BE49-F238E27FC236}">
                <a16:creationId xmlns:a16="http://schemas.microsoft.com/office/drawing/2014/main" id="{0E37D821-502E-74DC-DC4E-68278761741C}"/>
              </a:ext>
            </a:extLst>
          </p:cNvPr>
          <p:cNvSpPr>
            <a:spLocks noGrp="1"/>
          </p:cNvSpPr>
          <p:nvPr>
            <p:ph type="body" sz="quarter" idx="12" hasCustomPrompt="1"/>
          </p:nvPr>
        </p:nvSpPr>
        <p:spPr>
          <a:xfrm>
            <a:off x="4371341" y="434578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7" name="Text Placeholder 4">
            <a:extLst>
              <a:ext uri="{FF2B5EF4-FFF2-40B4-BE49-F238E27FC236}">
                <a16:creationId xmlns:a16="http://schemas.microsoft.com/office/drawing/2014/main" id="{4D2E2D46-BA23-A30D-1C86-DE97B5955096}"/>
              </a:ext>
            </a:extLst>
          </p:cNvPr>
          <p:cNvSpPr>
            <a:spLocks noGrp="1"/>
          </p:cNvSpPr>
          <p:nvPr>
            <p:ph type="body" sz="quarter" idx="13" hasCustomPrompt="1"/>
          </p:nvPr>
        </p:nvSpPr>
        <p:spPr>
          <a:xfrm>
            <a:off x="8128084" y="434578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8" name="Text Placeholder 4">
            <a:extLst>
              <a:ext uri="{FF2B5EF4-FFF2-40B4-BE49-F238E27FC236}">
                <a16:creationId xmlns:a16="http://schemas.microsoft.com/office/drawing/2014/main" id="{447B73CF-8C1B-E4F6-0587-AE345D837AAE}"/>
              </a:ext>
            </a:extLst>
          </p:cNvPr>
          <p:cNvSpPr>
            <a:spLocks noGrp="1"/>
          </p:cNvSpPr>
          <p:nvPr>
            <p:ph type="body" sz="quarter" idx="17" hasCustomPrompt="1"/>
          </p:nvPr>
        </p:nvSpPr>
        <p:spPr>
          <a:xfrm>
            <a:off x="582877" y="465919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Text Placeholder 4">
            <a:extLst>
              <a:ext uri="{FF2B5EF4-FFF2-40B4-BE49-F238E27FC236}">
                <a16:creationId xmlns:a16="http://schemas.microsoft.com/office/drawing/2014/main" id="{14841CA6-3B8D-C795-465C-4A88872E2AC6}"/>
              </a:ext>
            </a:extLst>
          </p:cNvPr>
          <p:cNvSpPr>
            <a:spLocks noGrp="1"/>
          </p:cNvSpPr>
          <p:nvPr>
            <p:ph type="body" sz="quarter" idx="18" hasCustomPrompt="1"/>
          </p:nvPr>
        </p:nvSpPr>
        <p:spPr>
          <a:xfrm>
            <a:off x="4371341" y="465919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0" name="Text Placeholder 4">
            <a:extLst>
              <a:ext uri="{FF2B5EF4-FFF2-40B4-BE49-F238E27FC236}">
                <a16:creationId xmlns:a16="http://schemas.microsoft.com/office/drawing/2014/main" id="{534BF609-1D4C-CCCF-8806-8229E9A2698F}"/>
              </a:ext>
            </a:extLst>
          </p:cNvPr>
          <p:cNvSpPr>
            <a:spLocks noGrp="1"/>
          </p:cNvSpPr>
          <p:nvPr>
            <p:ph type="body" sz="quarter" idx="19" hasCustomPrompt="1"/>
          </p:nvPr>
        </p:nvSpPr>
        <p:spPr>
          <a:xfrm>
            <a:off x="8128084" y="465919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Oval 10">
            <a:extLst>
              <a:ext uri="{FF2B5EF4-FFF2-40B4-BE49-F238E27FC236}">
                <a16:creationId xmlns:a16="http://schemas.microsoft.com/office/drawing/2014/main" id="{F3C14C4D-447D-641B-9EE1-BB7D37876DFD}"/>
              </a:ext>
            </a:extLst>
          </p:cNvPr>
          <p:cNvSpPr/>
          <p:nvPr/>
        </p:nvSpPr>
        <p:spPr>
          <a:xfrm>
            <a:off x="8769505" y="1609347"/>
            <a:ext cx="2196790" cy="219679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A257B80-0E22-6118-D58C-8D479BE856CC}"/>
              </a:ext>
            </a:extLst>
          </p:cNvPr>
          <p:cNvSpPr/>
          <p:nvPr/>
        </p:nvSpPr>
        <p:spPr>
          <a:xfrm>
            <a:off x="1216757" y="1609347"/>
            <a:ext cx="2196790" cy="219679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F3C5F4DB-FE2F-3894-3C54-F1395F059BC1}"/>
              </a:ext>
            </a:extLst>
          </p:cNvPr>
          <p:cNvSpPr/>
          <p:nvPr/>
        </p:nvSpPr>
        <p:spPr>
          <a:xfrm>
            <a:off x="4997605" y="1609347"/>
            <a:ext cx="2196790" cy="2196790"/>
          </a:xfrm>
          <a:prstGeom prst="ellipse">
            <a:avLst/>
          </a:prstGeom>
          <a:solidFill>
            <a:srgbClr val="CD9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037727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hree Column Bullet with Subtitles &amp; Icon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CFA1F03C-DE0D-0889-FCC9-7734D7000CD7}"/>
              </a:ext>
            </a:extLst>
          </p:cNvPr>
          <p:cNvSpPr>
            <a:spLocks noGrp="1"/>
          </p:cNvSpPr>
          <p:nvPr>
            <p:ph type="body" sz="quarter" idx="11" hasCustomPrompt="1"/>
          </p:nvPr>
        </p:nvSpPr>
        <p:spPr>
          <a:xfrm>
            <a:off x="582877"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6" name="Text Placeholder 4">
            <a:extLst>
              <a:ext uri="{FF2B5EF4-FFF2-40B4-BE49-F238E27FC236}">
                <a16:creationId xmlns:a16="http://schemas.microsoft.com/office/drawing/2014/main" id="{0E37D821-502E-74DC-DC4E-68278761741C}"/>
              </a:ext>
            </a:extLst>
          </p:cNvPr>
          <p:cNvSpPr>
            <a:spLocks noGrp="1"/>
          </p:cNvSpPr>
          <p:nvPr>
            <p:ph type="body" sz="quarter" idx="12" hasCustomPrompt="1"/>
          </p:nvPr>
        </p:nvSpPr>
        <p:spPr>
          <a:xfrm>
            <a:off x="4371341"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7" name="Text Placeholder 4">
            <a:extLst>
              <a:ext uri="{FF2B5EF4-FFF2-40B4-BE49-F238E27FC236}">
                <a16:creationId xmlns:a16="http://schemas.microsoft.com/office/drawing/2014/main" id="{4D2E2D46-BA23-A30D-1C86-DE97B5955096}"/>
              </a:ext>
            </a:extLst>
          </p:cNvPr>
          <p:cNvSpPr>
            <a:spLocks noGrp="1"/>
          </p:cNvSpPr>
          <p:nvPr>
            <p:ph type="body" sz="quarter" idx="13" hasCustomPrompt="1"/>
          </p:nvPr>
        </p:nvSpPr>
        <p:spPr>
          <a:xfrm>
            <a:off x="8128084"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8" name="Text Placeholder 4">
            <a:extLst>
              <a:ext uri="{FF2B5EF4-FFF2-40B4-BE49-F238E27FC236}">
                <a16:creationId xmlns:a16="http://schemas.microsoft.com/office/drawing/2014/main" id="{447B73CF-8C1B-E4F6-0587-AE345D837AAE}"/>
              </a:ext>
            </a:extLst>
          </p:cNvPr>
          <p:cNvSpPr>
            <a:spLocks noGrp="1"/>
          </p:cNvSpPr>
          <p:nvPr>
            <p:ph type="body" sz="quarter" idx="17" hasCustomPrompt="1"/>
          </p:nvPr>
        </p:nvSpPr>
        <p:spPr>
          <a:xfrm>
            <a:off x="582877"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Text Placeholder 4">
            <a:extLst>
              <a:ext uri="{FF2B5EF4-FFF2-40B4-BE49-F238E27FC236}">
                <a16:creationId xmlns:a16="http://schemas.microsoft.com/office/drawing/2014/main" id="{14841CA6-3B8D-C795-465C-4A88872E2AC6}"/>
              </a:ext>
            </a:extLst>
          </p:cNvPr>
          <p:cNvSpPr>
            <a:spLocks noGrp="1"/>
          </p:cNvSpPr>
          <p:nvPr>
            <p:ph type="body" sz="quarter" idx="18" hasCustomPrompt="1"/>
          </p:nvPr>
        </p:nvSpPr>
        <p:spPr>
          <a:xfrm>
            <a:off x="4371341"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0" name="Text Placeholder 4">
            <a:extLst>
              <a:ext uri="{FF2B5EF4-FFF2-40B4-BE49-F238E27FC236}">
                <a16:creationId xmlns:a16="http://schemas.microsoft.com/office/drawing/2014/main" id="{534BF609-1D4C-CCCF-8806-8229E9A2698F}"/>
              </a:ext>
            </a:extLst>
          </p:cNvPr>
          <p:cNvSpPr>
            <a:spLocks noGrp="1"/>
          </p:cNvSpPr>
          <p:nvPr>
            <p:ph type="body" sz="quarter" idx="19" hasCustomPrompt="1"/>
          </p:nvPr>
        </p:nvSpPr>
        <p:spPr>
          <a:xfrm>
            <a:off x="8128084"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4" name="Oval 13" descr="icon of a finger pushing a button">
            <a:extLst>
              <a:ext uri="{FF2B5EF4-FFF2-40B4-BE49-F238E27FC236}">
                <a16:creationId xmlns:a16="http://schemas.microsoft.com/office/drawing/2014/main" id="{A9082D92-8FAE-B4E1-1EBD-84F2832796CF}"/>
              </a:ext>
            </a:extLst>
          </p:cNvPr>
          <p:cNvSpPr/>
          <p:nvPr/>
        </p:nvSpPr>
        <p:spPr bwMode="auto">
          <a:xfrm>
            <a:off x="5724037" y="2319841"/>
            <a:ext cx="769327" cy="769327"/>
          </a:xfrm>
          <a:prstGeom prst="ellipse">
            <a:avLst/>
          </a:prstGeom>
          <a:solidFill>
            <a:schemeClr val="accent2"/>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Oval 14" descr="icon of a finger pushing a button">
            <a:extLst>
              <a:ext uri="{FF2B5EF4-FFF2-40B4-BE49-F238E27FC236}">
                <a16:creationId xmlns:a16="http://schemas.microsoft.com/office/drawing/2014/main" id="{91CE41BB-FD3B-0B43-6764-5F1E09FE7687}"/>
              </a:ext>
            </a:extLst>
          </p:cNvPr>
          <p:cNvSpPr/>
          <p:nvPr/>
        </p:nvSpPr>
        <p:spPr bwMode="auto">
          <a:xfrm>
            <a:off x="1935573" y="2319841"/>
            <a:ext cx="769327" cy="769327"/>
          </a:xfrm>
          <a:prstGeom prst="ellipse">
            <a:avLst/>
          </a:prstGeom>
          <a:solidFill>
            <a:schemeClr val="accent1"/>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Oval 15" descr="icon of a finger pushing a button">
            <a:extLst>
              <a:ext uri="{FF2B5EF4-FFF2-40B4-BE49-F238E27FC236}">
                <a16:creationId xmlns:a16="http://schemas.microsoft.com/office/drawing/2014/main" id="{60DC1A10-DF13-24FE-5A88-8BAF8EC3321F}"/>
              </a:ext>
            </a:extLst>
          </p:cNvPr>
          <p:cNvSpPr/>
          <p:nvPr/>
        </p:nvSpPr>
        <p:spPr bwMode="auto">
          <a:xfrm>
            <a:off x="9480780" y="2319841"/>
            <a:ext cx="769327" cy="769327"/>
          </a:xfrm>
          <a:prstGeom prst="ellipse">
            <a:avLst/>
          </a:prstGeom>
          <a:solidFill>
            <a:schemeClr val="accent3"/>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382403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hree Column Bullet with Subtitles &amp; Icons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746-9BA1-20FD-9CB7-A3691927C0E3}"/>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CFA1F03C-DE0D-0889-FCC9-7734D7000CD7}"/>
              </a:ext>
            </a:extLst>
          </p:cNvPr>
          <p:cNvSpPr>
            <a:spLocks noGrp="1"/>
          </p:cNvSpPr>
          <p:nvPr>
            <p:ph type="body" sz="quarter" idx="11" hasCustomPrompt="1"/>
          </p:nvPr>
        </p:nvSpPr>
        <p:spPr>
          <a:xfrm>
            <a:off x="582877"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6" name="Text Placeholder 4">
            <a:extLst>
              <a:ext uri="{FF2B5EF4-FFF2-40B4-BE49-F238E27FC236}">
                <a16:creationId xmlns:a16="http://schemas.microsoft.com/office/drawing/2014/main" id="{0E37D821-502E-74DC-DC4E-68278761741C}"/>
              </a:ext>
            </a:extLst>
          </p:cNvPr>
          <p:cNvSpPr>
            <a:spLocks noGrp="1"/>
          </p:cNvSpPr>
          <p:nvPr>
            <p:ph type="body" sz="quarter" idx="12" hasCustomPrompt="1"/>
          </p:nvPr>
        </p:nvSpPr>
        <p:spPr>
          <a:xfrm>
            <a:off x="4371341"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7" name="Text Placeholder 4">
            <a:extLst>
              <a:ext uri="{FF2B5EF4-FFF2-40B4-BE49-F238E27FC236}">
                <a16:creationId xmlns:a16="http://schemas.microsoft.com/office/drawing/2014/main" id="{4D2E2D46-BA23-A30D-1C86-DE97B5955096}"/>
              </a:ext>
            </a:extLst>
          </p:cNvPr>
          <p:cNvSpPr>
            <a:spLocks noGrp="1"/>
          </p:cNvSpPr>
          <p:nvPr>
            <p:ph type="body" sz="quarter" idx="13" hasCustomPrompt="1"/>
          </p:nvPr>
        </p:nvSpPr>
        <p:spPr>
          <a:xfrm>
            <a:off x="8128084" y="3631266"/>
            <a:ext cx="3474720" cy="220510"/>
          </a:xfrm>
          <a:prstGeom prst="rect">
            <a:avLst/>
          </a:prstGeom>
        </p:spPr>
        <p:txBody>
          <a:bodyPr lIns="0" tIns="0" rIns="0" bIns="0" anchor="b" anchorCtr="0"/>
          <a:lstStyle>
            <a:lvl1pPr marL="0" indent="0" algn="ctr">
              <a:lnSpc>
                <a:spcPts val="1800"/>
              </a:lnSpc>
              <a:spcBef>
                <a:spcPts val="0"/>
              </a:spcBef>
              <a:spcAft>
                <a:spcPts val="600"/>
              </a:spcAft>
              <a:buNone/>
              <a:defRPr sz="1400" b="0" spc="0" baseline="0">
                <a:solidFill>
                  <a:schemeClr val="accent3"/>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Subheading Segoe UI </a:t>
            </a:r>
            <a:r>
              <a:rPr lang="en-US" err="1"/>
              <a:t>Semibold</a:t>
            </a:r>
            <a:r>
              <a:rPr lang="en-US"/>
              <a:t> 14/18</a:t>
            </a:r>
          </a:p>
        </p:txBody>
      </p:sp>
      <p:sp>
        <p:nvSpPr>
          <p:cNvPr id="8" name="Text Placeholder 4">
            <a:extLst>
              <a:ext uri="{FF2B5EF4-FFF2-40B4-BE49-F238E27FC236}">
                <a16:creationId xmlns:a16="http://schemas.microsoft.com/office/drawing/2014/main" id="{447B73CF-8C1B-E4F6-0587-AE345D837AAE}"/>
              </a:ext>
            </a:extLst>
          </p:cNvPr>
          <p:cNvSpPr>
            <a:spLocks noGrp="1"/>
          </p:cNvSpPr>
          <p:nvPr>
            <p:ph type="body" sz="quarter" idx="17" hasCustomPrompt="1"/>
          </p:nvPr>
        </p:nvSpPr>
        <p:spPr>
          <a:xfrm>
            <a:off x="582877"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Text Placeholder 4">
            <a:extLst>
              <a:ext uri="{FF2B5EF4-FFF2-40B4-BE49-F238E27FC236}">
                <a16:creationId xmlns:a16="http://schemas.microsoft.com/office/drawing/2014/main" id="{14841CA6-3B8D-C795-465C-4A88872E2AC6}"/>
              </a:ext>
            </a:extLst>
          </p:cNvPr>
          <p:cNvSpPr>
            <a:spLocks noGrp="1"/>
          </p:cNvSpPr>
          <p:nvPr>
            <p:ph type="body" sz="quarter" idx="18" hasCustomPrompt="1"/>
          </p:nvPr>
        </p:nvSpPr>
        <p:spPr>
          <a:xfrm>
            <a:off x="4371341"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0" name="Text Placeholder 4">
            <a:extLst>
              <a:ext uri="{FF2B5EF4-FFF2-40B4-BE49-F238E27FC236}">
                <a16:creationId xmlns:a16="http://schemas.microsoft.com/office/drawing/2014/main" id="{534BF609-1D4C-CCCF-8806-8229E9A2698F}"/>
              </a:ext>
            </a:extLst>
          </p:cNvPr>
          <p:cNvSpPr>
            <a:spLocks noGrp="1"/>
          </p:cNvSpPr>
          <p:nvPr>
            <p:ph type="body" sz="quarter" idx="19" hasCustomPrompt="1"/>
          </p:nvPr>
        </p:nvSpPr>
        <p:spPr>
          <a:xfrm>
            <a:off x="8128084" y="3944674"/>
            <a:ext cx="3474720" cy="906274"/>
          </a:xfrm>
          <a:prstGeom prst="rect">
            <a:avLst/>
          </a:prstGeom>
        </p:spPr>
        <p:txBody>
          <a:bodyPr lIns="0" tIns="0" rIns="0" bIns="0"/>
          <a:lstStyle>
            <a:lvl1pPr marL="0" indent="0" algn="ctr">
              <a:lnSpc>
                <a:spcPts val="1800"/>
              </a:lnSpc>
              <a:spcBef>
                <a:spcPts val="0"/>
              </a:spcBef>
              <a:buFont typeface="Arial" panose="020B0604020202020204" pitchFamily="34" charset="0"/>
              <a:buNone/>
              <a:defRPr lang="en-US" sz="1400" b="0" i="0" kern="1200" spc="0" baseline="0" dirty="0">
                <a:solidFill>
                  <a:schemeClr val="tx1"/>
                </a:solidFill>
                <a:latin typeface="+mn-lt"/>
                <a:ea typeface="+mn-ea"/>
                <a:cs typeface="Segoe UI" panose="020B0502040204020203" pitchFamily="34" charset="0"/>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marL="0" marR="0" lvl="0" indent="0" algn="ctr" defTabSz="932742" rtl="0" eaLnBrk="1" fontAlgn="auto" latinLnBrk="0" hangingPunct="1">
              <a:lnSpc>
                <a:spcPts val="1800"/>
              </a:lnSpc>
              <a:spcBef>
                <a:spcPts val="0"/>
              </a:spcBef>
              <a:spcAft>
                <a:spcPts val="0"/>
              </a:spcAft>
              <a:buClrTx/>
              <a:buSzPct val="90000"/>
              <a:buFont typeface="Arial" panose="020B0604020202020204" pitchFamily="34" charset="0"/>
              <a:buNone/>
              <a:tabLst/>
            </a:pPr>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4" name="Oval 13" descr="icon of a finger pushing a button">
            <a:extLst>
              <a:ext uri="{FF2B5EF4-FFF2-40B4-BE49-F238E27FC236}">
                <a16:creationId xmlns:a16="http://schemas.microsoft.com/office/drawing/2014/main" id="{A9082D92-8FAE-B4E1-1EBD-84F2832796CF}"/>
              </a:ext>
            </a:extLst>
          </p:cNvPr>
          <p:cNvSpPr/>
          <p:nvPr/>
        </p:nvSpPr>
        <p:spPr bwMode="auto">
          <a:xfrm>
            <a:off x="5724037" y="2319841"/>
            <a:ext cx="769327" cy="769327"/>
          </a:xfrm>
          <a:prstGeom prst="ellipse">
            <a:avLst/>
          </a:prstGeom>
          <a:solidFill>
            <a:schemeClr val="accent6"/>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Oval 14" descr="icon of a finger pushing a button">
            <a:extLst>
              <a:ext uri="{FF2B5EF4-FFF2-40B4-BE49-F238E27FC236}">
                <a16:creationId xmlns:a16="http://schemas.microsoft.com/office/drawing/2014/main" id="{91CE41BB-FD3B-0B43-6764-5F1E09FE7687}"/>
              </a:ext>
            </a:extLst>
          </p:cNvPr>
          <p:cNvSpPr/>
          <p:nvPr/>
        </p:nvSpPr>
        <p:spPr bwMode="auto">
          <a:xfrm>
            <a:off x="1935573" y="2319841"/>
            <a:ext cx="769327" cy="769327"/>
          </a:xfrm>
          <a:prstGeom prst="ellipse">
            <a:avLst/>
          </a:prstGeom>
          <a:solidFill>
            <a:schemeClr val="accent5"/>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Oval 15" descr="icon of a finger pushing a button">
            <a:extLst>
              <a:ext uri="{FF2B5EF4-FFF2-40B4-BE49-F238E27FC236}">
                <a16:creationId xmlns:a16="http://schemas.microsoft.com/office/drawing/2014/main" id="{60DC1A10-DF13-24FE-5A88-8BAF8EC3321F}"/>
              </a:ext>
            </a:extLst>
          </p:cNvPr>
          <p:cNvSpPr/>
          <p:nvPr/>
        </p:nvSpPr>
        <p:spPr bwMode="auto">
          <a:xfrm>
            <a:off x="9480780" y="2319841"/>
            <a:ext cx="769327" cy="769327"/>
          </a:xfrm>
          <a:prstGeom prst="ellipse">
            <a:avLst/>
          </a:prstGeom>
          <a:solidFill>
            <a:srgbClr val="8DC8E8"/>
          </a:solidFill>
          <a:ln>
            <a:noFill/>
          </a:ln>
          <a:effectLst>
            <a:outerShdw blurRad="762000" dist="254000" dir="5400000" algn="t" rotWithShape="0">
              <a:schemeClr val="tx1">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92951494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guide id="5" pos="2549">
          <p15:clr>
            <a:srgbClr val="FBAE40"/>
          </p15:clr>
        </p15:guide>
        <p15:guide id="6" pos="2747">
          <p15:clr>
            <a:srgbClr val="FBAE40"/>
          </p15:clr>
        </p15:guide>
        <p15:guide id="7" pos="4944">
          <p15:clr>
            <a:srgbClr val="FBAE40"/>
          </p15:clr>
        </p15:guide>
        <p15:guide id="8" pos="5120">
          <p15:clr>
            <a:srgbClr val="FBAE40"/>
          </p15:clr>
        </p15:guide>
        <p15:guide id="9" pos="3840">
          <p15:clr>
            <a:srgbClr val="FBAE40"/>
          </p15:clr>
        </p15:guide>
        <p15:guide id="10" pos="1464">
          <p15:clr>
            <a:srgbClr val="FBAE40"/>
          </p15:clr>
        </p15:guide>
        <p15:guide id="11" pos="6216">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Four Column Bullet with Subtitles">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hasCustomPrompt="1"/>
          </p:nvPr>
        </p:nvSpPr>
        <p:spPr>
          <a:xfrm>
            <a:off x="588263" y="457200"/>
            <a:ext cx="11018520" cy="553998"/>
          </a:xfrm>
        </p:spPr>
        <p:txBody>
          <a:bodyPr>
            <a:spAutoFit/>
          </a:bodyPr>
          <a:lstStyle/>
          <a:p>
            <a:r>
              <a:rPr lang="en-US"/>
              <a:t>Click to edit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2532063"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hasCustomPrompt="1"/>
          </p:nvPr>
        </p:nvSpPr>
        <p:spPr>
          <a:xfrm>
            <a:off x="584200" y="228311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3413125" y="1438275"/>
            <a:ext cx="2533650"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hasCustomPrompt="1"/>
          </p:nvPr>
        </p:nvSpPr>
        <p:spPr>
          <a:xfrm>
            <a:off x="3413125" y="227647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6244208" y="1438275"/>
            <a:ext cx="2532063"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hasCustomPrompt="1"/>
          </p:nvPr>
        </p:nvSpPr>
        <p:spPr>
          <a:xfrm>
            <a:off x="6244208" y="228311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9073133" y="1438275"/>
            <a:ext cx="2533650" cy="276999"/>
          </a:xfrm>
        </p:spPr>
        <p:txBody>
          <a:bodyPr anchor="t"/>
          <a:lstStyle>
            <a:lvl1pPr marL="0" indent="0">
              <a:spcBef>
                <a:spcPts val="0"/>
              </a:spcBef>
              <a:buNone/>
              <a:defRPr sz="18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hasCustomPrompt="1"/>
          </p:nvPr>
        </p:nvSpPr>
        <p:spPr>
          <a:xfrm>
            <a:off x="9073133" y="2276475"/>
            <a:ext cx="2532063" cy="1114151"/>
          </a:xfrm>
        </p:spPr>
        <p:txBody>
          <a:bodyPr wrap="square">
            <a:spAutoFit/>
          </a:bodyPr>
          <a:lstStyle>
            <a:lvl1pPr marL="141288" indent="-141288">
              <a:defRPr lang="en-US" sz="1600" dirty="0"/>
            </a:lvl1pPr>
            <a:lvl2pPr marL="285750" indent="-125413">
              <a:defRPr lang="en-US" sz="1400" dirty="0"/>
            </a:lvl2pPr>
            <a:lvl3pPr marL="438150" indent="-133350">
              <a:defRPr lang="en-US" sz="1100" dirty="0"/>
            </a:lvl3pPr>
            <a:lvl4pPr marL="566738" indent="-114300">
              <a:defRPr lang="en-US" sz="1050" dirty="0"/>
            </a:lvl4pPr>
            <a:lvl5pPr marL="685800" indent="-109538">
              <a:defRPr lang="en-US" sz="105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602888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Four Column Bullet with Subtitles 2">
    <p:bg>
      <p:bgPr>
        <a:solidFill>
          <a:srgbClr val="F4F3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E4763AA-7A64-C315-54ED-405AA5F28928}"/>
              </a:ext>
            </a:extLst>
          </p:cNvPr>
          <p:cNvSpPr/>
          <p:nvPr/>
        </p:nvSpPr>
        <p:spPr bwMode="auto">
          <a:xfrm>
            <a:off x="0" y="0"/>
            <a:ext cx="12192000" cy="120898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2"/>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090636FE-845C-418D-82A1-1DA6DB73D781}"/>
              </a:ext>
            </a:extLst>
          </p:cNvPr>
          <p:cNvSpPr>
            <a:spLocks noGrp="1"/>
          </p:cNvSpPr>
          <p:nvPr>
            <p:ph type="title" hasCustomPrompt="1"/>
          </p:nvPr>
        </p:nvSpPr>
        <p:spPr/>
        <p:txBody>
          <a:bodyPr anchor="ctr"/>
          <a:lstStyle/>
          <a:p>
            <a:r>
              <a:rPr lang="en-US"/>
              <a:t>Click to edit title style</a:t>
            </a:r>
          </a:p>
        </p:txBody>
      </p:sp>
      <p:sp>
        <p:nvSpPr>
          <p:cNvPr id="7" name="Text Placeholder 11">
            <a:extLst>
              <a:ext uri="{FF2B5EF4-FFF2-40B4-BE49-F238E27FC236}">
                <a16:creationId xmlns:a16="http://schemas.microsoft.com/office/drawing/2014/main" id="{0EA42F63-B2F3-3A38-57BC-24F6164484E0}"/>
              </a:ext>
            </a:extLst>
          </p:cNvPr>
          <p:cNvSpPr>
            <a:spLocks noGrp="1"/>
          </p:cNvSpPr>
          <p:nvPr>
            <p:ph type="body" sz="quarter" idx="16"/>
          </p:nvPr>
        </p:nvSpPr>
        <p:spPr>
          <a:xfrm>
            <a:off x="584200" y="1666187"/>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9" name="Text Placeholder 7">
            <a:extLst>
              <a:ext uri="{FF2B5EF4-FFF2-40B4-BE49-F238E27FC236}">
                <a16:creationId xmlns:a16="http://schemas.microsoft.com/office/drawing/2014/main" id="{1F284777-927E-F267-62FB-0ADA3AB8ABEF}"/>
              </a:ext>
            </a:extLst>
          </p:cNvPr>
          <p:cNvSpPr>
            <a:spLocks noGrp="1"/>
          </p:cNvSpPr>
          <p:nvPr>
            <p:ph type="body" sz="quarter" idx="14"/>
          </p:nvPr>
        </p:nvSpPr>
        <p:spPr>
          <a:xfrm>
            <a:off x="584200" y="251102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1">
            <a:extLst>
              <a:ext uri="{FF2B5EF4-FFF2-40B4-BE49-F238E27FC236}">
                <a16:creationId xmlns:a16="http://schemas.microsoft.com/office/drawing/2014/main" id="{B6D7214D-CF27-5C85-22BE-C501CC3F79F6}"/>
              </a:ext>
            </a:extLst>
          </p:cNvPr>
          <p:cNvSpPr>
            <a:spLocks noGrp="1"/>
          </p:cNvSpPr>
          <p:nvPr>
            <p:ph type="body" sz="quarter" idx="17"/>
          </p:nvPr>
        </p:nvSpPr>
        <p:spPr>
          <a:xfrm>
            <a:off x="3413125" y="1666187"/>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1" name="Text Placeholder 9">
            <a:extLst>
              <a:ext uri="{FF2B5EF4-FFF2-40B4-BE49-F238E27FC236}">
                <a16:creationId xmlns:a16="http://schemas.microsoft.com/office/drawing/2014/main" id="{D0E08958-F760-A396-6DDC-ADDF12562EFC}"/>
              </a:ext>
            </a:extLst>
          </p:cNvPr>
          <p:cNvSpPr>
            <a:spLocks noGrp="1"/>
          </p:cNvSpPr>
          <p:nvPr>
            <p:ph type="body" sz="quarter" idx="15"/>
          </p:nvPr>
        </p:nvSpPr>
        <p:spPr>
          <a:xfrm>
            <a:off x="3413125" y="250438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E8EB955-55F0-24FF-CDCC-B5A5FFFC6B4A}"/>
              </a:ext>
            </a:extLst>
          </p:cNvPr>
          <p:cNvSpPr>
            <a:spLocks noGrp="1"/>
          </p:cNvSpPr>
          <p:nvPr>
            <p:ph type="body" sz="quarter" idx="18"/>
          </p:nvPr>
        </p:nvSpPr>
        <p:spPr>
          <a:xfrm>
            <a:off x="6244208" y="1666187"/>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3" name="Text Placeholder 7">
            <a:extLst>
              <a:ext uri="{FF2B5EF4-FFF2-40B4-BE49-F238E27FC236}">
                <a16:creationId xmlns:a16="http://schemas.microsoft.com/office/drawing/2014/main" id="{36792F0E-DEBA-6C31-5613-59E8E3706BAE}"/>
              </a:ext>
            </a:extLst>
          </p:cNvPr>
          <p:cNvSpPr>
            <a:spLocks noGrp="1"/>
          </p:cNvSpPr>
          <p:nvPr>
            <p:ph type="body" sz="quarter" idx="19"/>
          </p:nvPr>
        </p:nvSpPr>
        <p:spPr>
          <a:xfrm>
            <a:off x="6244208" y="251102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1">
            <a:extLst>
              <a:ext uri="{FF2B5EF4-FFF2-40B4-BE49-F238E27FC236}">
                <a16:creationId xmlns:a16="http://schemas.microsoft.com/office/drawing/2014/main" id="{2A858486-2BAB-90FA-E642-5FFCB8955993}"/>
              </a:ext>
            </a:extLst>
          </p:cNvPr>
          <p:cNvSpPr>
            <a:spLocks noGrp="1"/>
          </p:cNvSpPr>
          <p:nvPr>
            <p:ph type="body" sz="quarter" idx="20"/>
          </p:nvPr>
        </p:nvSpPr>
        <p:spPr>
          <a:xfrm>
            <a:off x="9073133" y="1666187"/>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5" name="Text Placeholder 9">
            <a:extLst>
              <a:ext uri="{FF2B5EF4-FFF2-40B4-BE49-F238E27FC236}">
                <a16:creationId xmlns:a16="http://schemas.microsoft.com/office/drawing/2014/main" id="{6614B332-A4F9-7C7C-FA27-45DE478DA645}"/>
              </a:ext>
            </a:extLst>
          </p:cNvPr>
          <p:cNvSpPr>
            <a:spLocks noGrp="1"/>
          </p:cNvSpPr>
          <p:nvPr>
            <p:ph type="body" sz="quarter" idx="21"/>
          </p:nvPr>
        </p:nvSpPr>
        <p:spPr>
          <a:xfrm>
            <a:off x="9073133" y="2504387"/>
            <a:ext cx="2532063" cy="1452705"/>
          </a:xfrm>
        </p:spPr>
        <p:txBody>
          <a:bodyPr wrap="square">
            <a:spAutoFit/>
          </a:bodyPr>
          <a:lstStyle>
            <a:lvl1pPr marL="141288" indent="-141288">
              <a:defRPr lang="en-US" sz="16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91452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Five Column Bullet with Subtitles">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hasCustomPrompt="1"/>
          </p:nvPr>
        </p:nvSpPr>
        <p:spPr>
          <a:xfrm>
            <a:off x="588263" y="457200"/>
            <a:ext cx="11018520" cy="553998"/>
          </a:xfrm>
        </p:spPr>
        <p:txBody>
          <a:bodyPr>
            <a:spAutoFit/>
          </a:bodyPr>
          <a:lstStyle/>
          <a:p>
            <a:r>
              <a:rPr lang="en-US"/>
              <a:t>Click to edit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hasCustomPrompt="1"/>
          </p:nvPr>
        </p:nvSpPr>
        <p:spPr>
          <a:xfrm>
            <a:off x="584200" y="228311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hasCustomPrompt="1"/>
          </p:nvPr>
        </p:nvSpPr>
        <p:spPr>
          <a:xfrm>
            <a:off x="2849007" y="227647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hasCustomPrompt="1"/>
          </p:nvPr>
        </p:nvSpPr>
        <p:spPr>
          <a:xfrm>
            <a:off x="5113814" y="228311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hasCustomPrompt="1"/>
          </p:nvPr>
        </p:nvSpPr>
        <p:spPr>
          <a:xfrm>
            <a:off x="7378621" y="227647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215444"/>
          </a:xfrm>
        </p:spPr>
        <p:txBody>
          <a:bodyPr anchor="t"/>
          <a:lstStyle>
            <a:lvl1pPr marL="0" indent="0">
              <a:spcBef>
                <a:spcPts val="0"/>
              </a:spcBef>
              <a:buNone/>
              <a:defRPr sz="14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hasCustomPrompt="1"/>
          </p:nvPr>
        </p:nvSpPr>
        <p:spPr>
          <a:xfrm>
            <a:off x="9643428" y="2276475"/>
            <a:ext cx="1965960" cy="1101840"/>
          </a:xfrm>
        </p:spPr>
        <p:txBody>
          <a:bodyPr wrap="square">
            <a:spAutoFit/>
          </a:bodyPr>
          <a:lstStyle>
            <a:lvl1pPr marL="141288" indent="-141288">
              <a:defRPr lang="en-US" sz="1400" dirty="0"/>
            </a:lvl1pPr>
            <a:lvl2pPr marL="285750" indent="-125413">
              <a:defRPr lang="en-US" sz="1200" dirty="0"/>
            </a:lvl2pPr>
            <a:lvl3pPr marL="438150" indent="-133350">
              <a:defRPr lang="en-US" sz="1200" dirty="0"/>
            </a:lvl3pPr>
            <a:lvl4pPr marL="566738" indent="-114300">
              <a:defRPr lang="en-US" sz="1100" dirty="0"/>
            </a:lvl4pPr>
            <a:lvl5pPr marL="685800" indent="-109538">
              <a:defRPr lang="en-US" sz="1100" dirty="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5195852"/>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p:txBody>
          <a:bodyPr/>
          <a:lstStyle/>
          <a:p>
            <a:r>
              <a:rPr lang="en-US"/>
              <a:t>Click to edit title style</a:t>
            </a:r>
          </a:p>
        </p:txBody>
      </p:sp>
    </p:spTree>
    <p:extLst>
      <p:ext uri="{BB962C8B-B14F-4D97-AF65-F5344CB8AC3E}">
        <p14:creationId xmlns:p14="http://schemas.microsoft.com/office/powerpoint/2010/main" val="320474966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6">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0">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a:xfrm>
            <a:off x="588264" y="2875002"/>
            <a:ext cx="4127692" cy="1107996"/>
          </a:xfrm>
        </p:spPr>
        <p:txBody>
          <a:bodyPr wrap="square" anchor="ctr">
            <a:spAutoFit/>
          </a:bodyPr>
          <a:lstStyle/>
          <a:p>
            <a:r>
              <a:rPr lang="en-US"/>
              <a:t>Click to edit title style</a:t>
            </a:r>
          </a:p>
        </p:txBody>
      </p:sp>
    </p:spTree>
    <p:extLst>
      <p:ext uri="{BB962C8B-B14F-4D97-AF65-F5344CB8AC3E}">
        <p14:creationId xmlns:p14="http://schemas.microsoft.com/office/powerpoint/2010/main" val="3078607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Tree>
    <p:extLst>
      <p:ext uri="{BB962C8B-B14F-4D97-AF65-F5344CB8AC3E}">
        <p14:creationId xmlns:p14="http://schemas.microsoft.com/office/powerpoint/2010/main" val="25076803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itle - spl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hasCustomPrompt="1"/>
          </p:nvPr>
        </p:nvSpPr>
        <p:spPr>
          <a:xfrm>
            <a:off x="588262" y="457200"/>
            <a:ext cx="5687568" cy="553998"/>
          </a:xfrm>
        </p:spPr>
        <p:txBody>
          <a:bodyPr/>
          <a:lstStyle/>
          <a:p>
            <a:r>
              <a:rPr lang="en-US"/>
              <a:t>Click to edit title style</a:t>
            </a:r>
          </a:p>
        </p:txBody>
      </p:sp>
      <p:sp>
        <p:nvSpPr>
          <p:cNvPr id="4" name="Rectangle 3">
            <a:extLst>
              <a:ext uri="{FF2B5EF4-FFF2-40B4-BE49-F238E27FC236}">
                <a16:creationId xmlns:a16="http://schemas.microsoft.com/office/drawing/2014/main" id="{66ED9561-2D36-C7A9-8121-647D44F28482}"/>
              </a:ext>
              <a:ext uri="{C183D7F6-B498-43B3-948B-1728B52AA6E4}">
                <adec:decorative xmlns:adec="http://schemas.microsoft.com/office/drawing/2017/decorative" val="1"/>
              </a:ext>
            </a:extLst>
          </p:cNvPr>
          <p:cNvSpPr/>
          <p:nvPr/>
        </p:nvSpPr>
        <p:spPr bwMode="auto">
          <a:xfrm>
            <a:off x="6858000" y="0"/>
            <a:ext cx="5333999" cy="6858000"/>
          </a:xfrm>
          <a:prstGeom prst="rect">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6959952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itle - Square Photo ">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453303"/>
            <a:ext cx="4158362" cy="430887"/>
          </a:xfrm>
        </p:spPr>
        <p:txBody>
          <a:bodyPr anchor="b"/>
          <a:lstStyle>
            <a:lvl1pPr>
              <a:defRPr sz="2800"/>
            </a:lvl1pPr>
          </a:lstStyle>
          <a:p>
            <a:r>
              <a:rPr lang="en-US"/>
              <a:t>Click to edit title style</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hasCustomPrompt="1"/>
          </p:nvPr>
        </p:nvSpPr>
        <p:spPr>
          <a:xfrm>
            <a:off x="584200" y="1971020"/>
            <a:ext cx="4162425" cy="307777"/>
          </a:xfrm>
        </p:spPr>
        <p:txBody>
          <a:bodyPr/>
          <a:lstStyle>
            <a:lvl1pPr marL="0" indent="0">
              <a:lnSpc>
                <a:spcPts val="2400"/>
              </a:lnSpc>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text styles</a:t>
            </a:r>
          </a:p>
        </p:txBody>
      </p:sp>
      <p:sp>
        <p:nvSpPr>
          <p:cNvPr id="8" name="Text Placeholder 4">
            <a:extLst>
              <a:ext uri="{FF2B5EF4-FFF2-40B4-BE49-F238E27FC236}">
                <a16:creationId xmlns:a16="http://schemas.microsoft.com/office/drawing/2014/main" id="{AA4A25BE-EEC4-2D45-6B51-A6D5FDC0CD9E}"/>
              </a:ext>
            </a:extLst>
          </p:cNvPr>
          <p:cNvSpPr>
            <a:spLocks noGrp="1"/>
          </p:cNvSpPr>
          <p:nvPr>
            <p:ph type="body" sz="quarter" idx="13" hasCustomPrompt="1"/>
          </p:nvPr>
        </p:nvSpPr>
        <p:spPr>
          <a:xfrm>
            <a:off x="586062" y="3084755"/>
            <a:ext cx="4167188"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accent1"/>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9" name="Text Placeholder 4">
            <a:extLst>
              <a:ext uri="{FF2B5EF4-FFF2-40B4-BE49-F238E27FC236}">
                <a16:creationId xmlns:a16="http://schemas.microsoft.com/office/drawing/2014/main" id="{B898ECC2-F025-9F52-FDDA-2757DC69BA28}"/>
              </a:ext>
            </a:extLst>
          </p:cNvPr>
          <p:cNvSpPr>
            <a:spLocks noGrp="1"/>
          </p:cNvSpPr>
          <p:nvPr>
            <p:ph type="body" sz="quarter" idx="17" hasCustomPrompt="1"/>
          </p:nvPr>
        </p:nvSpPr>
        <p:spPr>
          <a:xfrm>
            <a:off x="584200" y="3392529"/>
            <a:ext cx="4167188" cy="1598771"/>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AB1F49BE-32CF-300B-48DC-B74CA09F2E96}"/>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3208853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28">
          <p15:clr>
            <a:srgbClr val="A4A3A4"/>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itle - Square Photo 2">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hasCustomPrompt="1"/>
          </p:nvPr>
        </p:nvSpPr>
        <p:spPr>
          <a:xfrm>
            <a:off x="584200" y="3535540"/>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27750147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quare Photo ">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hasCustomPrompt="1"/>
          </p:nvPr>
        </p:nvSpPr>
        <p:spPr>
          <a:xfrm>
            <a:off x="588263" y="2873414"/>
            <a:ext cx="4159950" cy="1107996"/>
          </a:xfrm>
        </p:spPr>
        <p:txBody>
          <a:bodyPr anchor="ctr"/>
          <a:lstStyle/>
          <a:p>
            <a:r>
              <a:rPr lang="en-US"/>
              <a:t>Click to edit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9072879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Square Photo 2">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738664"/>
          </a:xfrm>
        </p:spPr>
        <p:txBody>
          <a:bodyPr anchor="t"/>
          <a:lstStyle>
            <a:lvl1pPr>
              <a:defRPr sz="24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5209566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Photo full bleed">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5159207"/>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200" spc="0">
                <a:solidFill>
                  <a:srgbClr val="FFFFFF"/>
                </a:solidFill>
              </a:defRPr>
            </a:lvl1pPr>
          </a:lstStyle>
          <a:p>
            <a:r>
              <a:rPr lang="en-US"/>
              <a:t>Click to edit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9917259"/>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200" spc="0">
                <a:solidFill>
                  <a:srgbClr val="FFFFFF"/>
                </a:solidFill>
              </a:defRPr>
            </a:lvl1pPr>
          </a:lstStyle>
          <a:p>
            <a:r>
              <a:rPr lang="en-US"/>
              <a:t>Click to edit </a:t>
            </a:r>
            <a:br>
              <a:rPr lang="en-US"/>
            </a:br>
            <a:r>
              <a:rPr lang="en-US"/>
              <a:t>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27371179"/>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200" spc="0">
                <a:solidFill>
                  <a:srgbClr val="FFFFFF"/>
                </a:solidFill>
              </a:defRPr>
            </a:lvl1pPr>
          </a:lstStyle>
          <a:p>
            <a:r>
              <a:rPr lang="en-US"/>
              <a:t>Click to edit </a:t>
            </a:r>
            <a:br>
              <a:rPr lang="en-US"/>
            </a:br>
            <a:r>
              <a:rPr lang="en-US"/>
              <a:t>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17601740"/>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op horizontal photo and titl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hasCustomPrompt="1"/>
          </p:nvPr>
        </p:nvSpPr>
        <p:spPr>
          <a:xfrm>
            <a:off x="588263" y="5436128"/>
            <a:ext cx="11018520" cy="553998"/>
          </a:xfrm>
        </p:spPr>
        <p:txBody>
          <a:bodyPr anchor="ctr"/>
          <a:lstStyle>
            <a:lvl1pPr algn="ctr">
              <a:defRPr/>
            </a:lvl1pPr>
          </a:lstStyle>
          <a:p>
            <a:r>
              <a:rPr lang="en-US"/>
              <a:t>Click to edit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6688546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ottom horizontal photo and titl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hasCustomPrompt="1"/>
          </p:nvPr>
        </p:nvSpPr>
        <p:spPr>
          <a:xfrm>
            <a:off x="588263" y="866287"/>
            <a:ext cx="11018520" cy="553998"/>
          </a:xfrm>
        </p:spPr>
        <p:txBody>
          <a:bodyPr anchor="ctr"/>
          <a:lstStyle>
            <a:lvl1pPr algn="ctr">
              <a:defRPr/>
            </a:lvl1pPr>
          </a:lstStyle>
          <a:p>
            <a:r>
              <a:rPr lang="en-US"/>
              <a:t>Click to edit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extLst>
                <a:ext uri="{28A0092B-C50C-407E-A947-70E740481C1C}">
                  <a14:useLocalDpi xmlns:a14="http://schemas.microsoft.com/office/drawing/2010/main" val="0"/>
                </a:ext>
              </a:extLst>
            </a:blip>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14112850"/>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wo picture content">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4199" y="5689600"/>
            <a:ext cx="5367528" cy="246221"/>
          </a:xfrm>
        </p:spPr>
        <p:txBody>
          <a:bodyPr/>
          <a:lstStyle>
            <a:lvl1pPr marL="0" indent="0" algn="l">
              <a:spcBef>
                <a:spcPts val="0"/>
              </a:spcBef>
              <a:buNone/>
              <a:defRPr sz="1600">
                <a:latin typeface="+mj-lt"/>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prstGeom prst="roundRect">
            <a:avLst>
              <a:gd name="adj" fmla="val 8178"/>
            </a:avLst>
          </a:prstGeom>
          <a:blipFill>
            <a:blip r:embed="rId2">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6241860" y="5689600"/>
            <a:ext cx="5367528" cy="246221"/>
          </a:xfrm>
        </p:spPr>
        <p:txBody>
          <a:bodyPr/>
          <a:lstStyle>
            <a:lvl1pPr marL="0" indent="0" algn="l">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prstGeom prst="roundRect">
            <a:avLst>
              <a:gd name="adj" fmla="val 7612"/>
            </a:avLst>
          </a:prstGeom>
          <a:blipFill>
            <a:blip r:embed="rId3">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80722904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hree picture content">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2613" y="5689600"/>
            <a:ext cx="3475037" cy="246221"/>
          </a:xfrm>
        </p:spPr>
        <p:txBody>
          <a:bodyPr/>
          <a:lstStyle>
            <a:lvl1pPr marL="0" indent="0" algn="l">
              <a:spcBef>
                <a:spcPts val="0"/>
              </a:spcBef>
              <a:buNone/>
              <a:defRPr sz="1600">
                <a:latin typeface="+mj-lt"/>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prstGeom prst="roundRect">
            <a:avLst>
              <a:gd name="adj" fmla="val 7612"/>
            </a:avLst>
          </a:prstGeom>
          <a:blipFill>
            <a:blip r:embed="rId2">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hasCustomPrompt="1"/>
          </p:nvPr>
        </p:nvSpPr>
        <p:spPr>
          <a:xfrm>
            <a:off x="4358640" y="5689600"/>
            <a:ext cx="3475037" cy="246221"/>
          </a:xfrm>
        </p:spPr>
        <p:txBody>
          <a:bodyPr/>
          <a:lstStyle>
            <a:lvl1pPr marL="0" indent="0" algn="l">
              <a:spcBef>
                <a:spcPts val="0"/>
              </a:spcBef>
              <a:buNone/>
              <a:defRPr sz="1600">
                <a:latin typeface="+mj-lt"/>
              </a:defRPr>
            </a:lvl1pPr>
          </a:lstStyle>
          <a:p>
            <a:pPr lvl="0"/>
            <a:r>
              <a:rPr lang="en-US"/>
              <a:t>Click to edit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prstGeom prst="roundRect">
            <a:avLst>
              <a:gd name="adj" fmla="val 7612"/>
            </a:avLst>
          </a:prstGeom>
          <a:blipFill>
            <a:blip r:embed="rId3">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8134351" y="5689600"/>
            <a:ext cx="3475037" cy="246221"/>
          </a:xfrm>
        </p:spPr>
        <p:txBody>
          <a:bodyPr/>
          <a:lstStyle>
            <a:lvl1pPr marL="0" indent="0" algn="l">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prstGeom prst="roundRect">
            <a:avLst>
              <a:gd name="adj" fmla="val 7895"/>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89540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hree picture with subtitle content">
    <p:bg>
      <p:bgPr>
        <a:solidFill>
          <a:srgbClr val="F4F3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2613" y="5005673"/>
            <a:ext cx="3475037" cy="215444"/>
          </a:xfrm>
        </p:spPr>
        <p:txBody>
          <a:bodyPr/>
          <a:lstStyle>
            <a:lvl1pPr marL="0" marR="0" indent="0" algn="l" defTabSz="932742" rtl="0" eaLnBrk="1" fontAlgn="auto" latinLnBrk="0" hangingPunct="1">
              <a:lnSpc>
                <a:spcPts val="1800"/>
              </a:lnSpc>
              <a:spcBef>
                <a:spcPts val="1200"/>
              </a:spcBef>
              <a:spcAft>
                <a:spcPts val="0"/>
              </a:spcAft>
              <a:buClrTx/>
              <a:buSzPct val="90000"/>
              <a:buFont typeface="Wingdings" panose="05000000000000000000" pitchFamily="2" charset="2"/>
              <a:buNone/>
              <a:tabLst/>
              <a:defRPr lang="en-US" sz="1400" b="0" kern="1200" spc="0" baseline="0" dirty="0">
                <a:solidFill>
                  <a:schemeClr val="accent3"/>
                </a:solidFill>
                <a:latin typeface="+mj-lt"/>
                <a:ea typeface="+mn-ea"/>
                <a:cs typeface="+mn-cs"/>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1332631"/>
            <a:ext cx="3474720" cy="3474720"/>
          </a:xfrm>
          <a:prstGeom prst="roundRect">
            <a:avLst>
              <a:gd name="adj" fmla="val 7612"/>
            </a:avLst>
          </a:prstGeom>
          <a:blipFill>
            <a:blip r:embed="rId2">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hasCustomPrompt="1"/>
          </p:nvPr>
        </p:nvSpPr>
        <p:spPr>
          <a:xfrm>
            <a:off x="4358640" y="5005673"/>
            <a:ext cx="3475037" cy="215444"/>
          </a:xfrm>
        </p:spPr>
        <p:txBody>
          <a:bodyPr/>
          <a:lstStyle>
            <a:lvl1pPr marL="0" marR="0" indent="0" algn="l" defTabSz="932742" rtl="0" eaLnBrk="1" fontAlgn="auto" latinLnBrk="0" hangingPunct="1">
              <a:lnSpc>
                <a:spcPts val="1800"/>
              </a:lnSpc>
              <a:spcBef>
                <a:spcPts val="1200"/>
              </a:spcBef>
              <a:spcAft>
                <a:spcPts val="0"/>
              </a:spcAft>
              <a:buClrTx/>
              <a:buSzPct val="90000"/>
              <a:buFont typeface="Wingdings" panose="05000000000000000000" pitchFamily="2" charset="2"/>
              <a:buNone/>
              <a:tabLst/>
              <a:defRPr lang="en-US" sz="1400" b="0" kern="1200" spc="0" baseline="0" dirty="0">
                <a:solidFill>
                  <a:schemeClr val="accent3"/>
                </a:solidFill>
                <a:latin typeface="+mj-lt"/>
                <a:ea typeface="+mn-ea"/>
                <a:cs typeface="+mn-cs"/>
              </a:defRPr>
            </a:lvl1pPr>
          </a:lstStyle>
          <a:p>
            <a:pPr lvl="0"/>
            <a:r>
              <a:rPr lang="en-US"/>
              <a:t>Click to edit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1332631"/>
            <a:ext cx="3474720" cy="3474720"/>
          </a:xfrm>
          <a:prstGeom prst="roundRect">
            <a:avLst>
              <a:gd name="adj" fmla="val 7612"/>
            </a:avLst>
          </a:prstGeom>
          <a:blipFill>
            <a:blip r:embed="rId3">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8134351" y="5005673"/>
            <a:ext cx="3475037" cy="215444"/>
          </a:xfrm>
        </p:spPr>
        <p:txBody>
          <a:bodyPr/>
          <a:lstStyle>
            <a:lvl1pPr marL="0" marR="0" indent="0" algn="l" defTabSz="932742" rtl="0" eaLnBrk="1" fontAlgn="auto" latinLnBrk="0" hangingPunct="1">
              <a:lnSpc>
                <a:spcPts val="1800"/>
              </a:lnSpc>
              <a:spcBef>
                <a:spcPts val="1200"/>
              </a:spcBef>
              <a:spcAft>
                <a:spcPts val="0"/>
              </a:spcAft>
              <a:buClrTx/>
              <a:buSzPct val="90000"/>
              <a:buFont typeface="Wingdings" panose="05000000000000000000" pitchFamily="2" charset="2"/>
              <a:buNone/>
              <a:tabLst/>
              <a:defRPr lang="en-US" sz="1400" b="0" kern="1200" spc="0" baseline="0" dirty="0">
                <a:solidFill>
                  <a:schemeClr val="accent3"/>
                </a:solidFill>
                <a:latin typeface="+mj-lt"/>
                <a:ea typeface="+mn-ea"/>
                <a:cs typeface="+mn-cs"/>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1332631"/>
            <a:ext cx="3474720" cy="3474720"/>
          </a:xfrm>
          <a:prstGeom prst="roundRect">
            <a:avLst>
              <a:gd name="adj" fmla="val 7895"/>
            </a:avLst>
          </a:prstGeom>
          <a:blipFill>
            <a:blip r:embed="rId4">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4">
            <a:extLst>
              <a:ext uri="{FF2B5EF4-FFF2-40B4-BE49-F238E27FC236}">
                <a16:creationId xmlns:a16="http://schemas.microsoft.com/office/drawing/2014/main" id="{2BFE283E-20EE-6783-BD84-82B4E8AD3588}"/>
              </a:ext>
            </a:extLst>
          </p:cNvPr>
          <p:cNvSpPr>
            <a:spLocks noGrp="1"/>
          </p:cNvSpPr>
          <p:nvPr>
            <p:ph type="body" sz="quarter" idx="19" hasCustomPrompt="1"/>
          </p:nvPr>
        </p:nvSpPr>
        <p:spPr>
          <a:xfrm>
            <a:off x="584200" y="5354468"/>
            <a:ext cx="3474720" cy="90627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7" name="Text Placeholder 4">
            <a:extLst>
              <a:ext uri="{FF2B5EF4-FFF2-40B4-BE49-F238E27FC236}">
                <a16:creationId xmlns:a16="http://schemas.microsoft.com/office/drawing/2014/main" id="{4F92DA75-7E4D-567F-ECD8-2CA3158E6DF4}"/>
              </a:ext>
            </a:extLst>
          </p:cNvPr>
          <p:cNvSpPr>
            <a:spLocks noGrp="1"/>
          </p:cNvSpPr>
          <p:nvPr>
            <p:ph type="body" sz="quarter" idx="20" hasCustomPrompt="1"/>
          </p:nvPr>
        </p:nvSpPr>
        <p:spPr>
          <a:xfrm>
            <a:off x="4356101" y="5354468"/>
            <a:ext cx="3474720" cy="90627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8" name="Text Placeholder 4">
            <a:extLst>
              <a:ext uri="{FF2B5EF4-FFF2-40B4-BE49-F238E27FC236}">
                <a16:creationId xmlns:a16="http://schemas.microsoft.com/office/drawing/2014/main" id="{1341BE00-329F-B62F-D11D-64896AE5DD0E}"/>
              </a:ext>
            </a:extLst>
          </p:cNvPr>
          <p:cNvSpPr>
            <a:spLocks noGrp="1"/>
          </p:cNvSpPr>
          <p:nvPr>
            <p:ph type="body" sz="quarter" idx="21" hasCustomPrompt="1"/>
          </p:nvPr>
        </p:nvSpPr>
        <p:spPr>
          <a:xfrm>
            <a:off x="8134943" y="5354468"/>
            <a:ext cx="3474445" cy="90627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72166919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Four picture content">
    <p:bg>
      <p:bgPr>
        <a:solidFill>
          <a:srgbClr val="F4F3F5"/>
        </a:solidFill>
        <a:effectLst/>
      </p:bgPr>
    </p:bg>
    <p:spTree>
      <p:nvGrpSpPr>
        <p:cNvPr id="1" name=""/>
        <p:cNvGrpSpPr/>
        <p:nvPr/>
      </p:nvGrpSpPr>
      <p:grpSpPr>
        <a:xfrm>
          <a:off x="0" y="0"/>
          <a:ext cx="0" cy="0"/>
          <a:chOff x="0" y="0"/>
          <a:chExt cx="0" cy="0"/>
        </a:xfrm>
      </p:grpSpPr>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prstGeom prst="roundRect">
            <a:avLst>
              <a:gd name="adj" fmla="val 9291"/>
            </a:avLst>
          </a:prstGeo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prstGeom prst="roundRect">
            <a:avLst>
              <a:gd name="adj" fmla="val 9680"/>
            </a:avLst>
          </a:prstGeo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prstGeom prst="roundRect">
            <a:avLst>
              <a:gd name="adj" fmla="val 9679"/>
            </a:avLst>
          </a:prstGeo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hasCustomPrompt="1"/>
          </p:nvPr>
        </p:nvSpPr>
        <p:spPr>
          <a:xfrm>
            <a:off x="588263" y="457200"/>
            <a:ext cx="11018520" cy="553998"/>
          </a:xfrm>
        </p:spPr>
        <p:txBody>
          <a:bodyPr/>
          <a:lstStyle/>
          <a:p>
            <a:r>
              <a:rPr lang="en-US"/>
              <a:t>Click to edit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hasCustomPrompt="1"/>
          </p:nvPr>
        </p:nvSpPr>
        <p:spPr>
          <a:xfrm>
            <a:off x="582613"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prstGeom prst="roundRect">
            <a:avLst>
              <a:gd name="adj" fmla="val 9680"/>
            </a:avLst>
          </a:prstGeo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hasCustomPrompt="1"/>
          </p:nvPr>
        </p:nvSpPr>
        <p:spPr>
          <a:xfrm>
            <a:off x="3413908"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6245204"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hasCustomPrompt="1"/>
          </p:nvPr>
        </p:nvSpPr>
        <p:spPr>
          <a:xfrm>
            <a:off x="9076500" y="4753938"/>
            <a:ext cx="2532888" cy="246221"/>
          </a:xfrm>
        </p:spPr>
        <p:txBody>
          <a:bodyPr/>
          <a:lstStyle>
            <a:lvl1pPr marL="0" indent="0" algn="l">
              <a:spcBef>
                <a:spcPts val="0"/>
              </a:spcBef>
              <a:buNone/>
              <a:defRPr sz="1600">
                <a:latin typeface="+mj-lt"/>
              </a:defRPr>
            </a:lvl1pPr>
          </a:lstStyle>
          <a:p>
            <a:pPr lvl="0"/>
            <a:r>
              <a:rPr lang="en-US"/>
              <a:t>Click to edit text styles</a:t>
            </a:r>
          </a:p>
        </p:txBody>
      </p:sp>
    </p:spTree>
    <p:extLst>
      <p:ext uri="{BB962C8B-B14F-4D97-AF65-F5344CB8AC3E}">
        <p14:creationId xmlns:p14="http://schemas.microsoft.com/office/powerpoint/2010/main" val="3906914797"/>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wo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3"/>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585216" y="5334000"/>
            <a:ext cx="4892040" cy="246221"/>
          </a:xfrm>
        </p:spPr>
        <p:txBody>
          <a:bodyPr/>
          <a:lstStyle>
            <a:lvl1pPr marL="0" indent="0" algn="ctr">
              <a:spcBef>
                <a:spcPts val="0"/>
              </a:spcBef>
              <a:buNone/>
              <a:defRPr sz="1600">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6714744" y="5334000"/>
            <a:ext cx="4892040" cy="246221"/>
          </a:xfrm>
        </p:spPr>
        <p:txBody>
          <a:bodyPr/>
          <a:lstStyle>
            <a:lvl1pPr marL="0" indent="0" algn="ctr">
              <a:spcBef>
                <a:spcPts val="0"/>
              </a:spcBef>
              <a:buNone/>
              <a:defRPr sz="1600">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8759501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hree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2"/>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585216" y="4800600"/>
            <a:ext cx="2852928" cy="246221"/>
          </a:xfrm>
        </p:spPr>
        <p:txBody>
          <a:bodyPr/>
          <a:lstStyle>
            <a:lvl1pPr marL="0" indent="0" algn="ctr">
              <a:spcBef>
                <a:spcPts val="0"/>
              </a:spcBef>
              <a:buNone/>
              <a:defRPr sz="1600">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4669536" y="4799409"/>
            <a:ext cx="2852928" cy="246221"/>
          </a:xfrm>
        </p:spPr>
        <p:txBody>
          <a:bodyPr/>
          <a:lstStyle>
            <a:lvl1pPr marL="0" indent="0" algn="ctr">
              <a:spcBef>
                <a:spcPts val="0"/>
              </a:spcBef>
              <a:buNone/>
              <a:defRPr sz="1600">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hasCustomPrompt="1"/>
          </p:nvPr>
        </p:nvSpPr>
        <p:spPr>
          <a:xfrm>
            <a:off x="8753856" y="4799410"/>
            <a:ext cx="2852928" cy="246221"/>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2556978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Four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3"/>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585216" y="4800600"/>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3649472" y="4799409"/>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hasCustomPrompt="1"/>
          </p:nvPr>
        </p:nvSpPr>
        <p:spPr>
          <a:xfrm>
            <a:off x="6713728" y="4799410"/>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hasCustomPrompt="1"/>
          </p:nvPr>
        </p:nvSpPr>
        <p:spPr>
          <a:xfrm>
            <a:off x="9777984" y="4799409"/>
            <a:ext cx="1828800" cy="492443"/>
          </a:xfrm>
        </p:spPr>
        <p:txBody>
          <a:bodyPr/>
          <a:lstStyle>
            <a:lvl1pPr marL="0" indent="0" algn="ctr">
              <a:spcBef>
                <a:spcPts val="0"/>
              </a:spcBef>
              <a:buNone/>
              <a:defRPr sz="1600">
                <a:latin typeface="+mj-lt"/>
              </a:defRPr>
            </a:lvl1pPr>
          </a:lstStyle>
          <a:p>
            <a:pPr lvl="0"/>
            <a:r>
              <a:rPr lang="en-US"/>
              <a:t>Click to edit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0352003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Five filmstrip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hasCustomPrompt="1"/>
          </p:nvPr>
        </p:nvSpPr>
        <p:spPr>
          <a:xfrm>
            <a:off x="588263" y="866573"/>
            <a:ext cx="11018520" cy="553998"/>
          </a:xfrm>
        </p:spPr>
        <p:txBody>
          <a:bodyPr anchor="ctr"/>
          <a:lstStyle>
            <a:lvl1pPr algn="ctr">
              <a:defRPr/>
            </a:lvl1pPr>
          </a:lstStyle>
          <a:p>
            <a:r>
              <a:rPr lang="en-US"/>
              <a:t>Click to edit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hasCustomPrompt="1"/>
          </p:nvPr>
        </p:nvSpPr>
        <p:spPr>
          <a:xfrm>
            <a:off x="292608" y="4800600"/>
            <a:ext cx="1801368" cy="492443"/>
          </a:xfrm>
        </p:spPr>
        <p:txBody>
          <a:bodyPr/>
          <a:lstStyle>
            <a:lvl1pPr marL="0" indent="0" algn="ctr">
              <a:spcBef>
                <a:spcPts val="0"/>
              </a:spcBef>
              <a:buNone/>
              <a:defRPr sz="1600">
                <a:solidFill>
                  <a:schemeClr val="tx1"/>
                </a:solidFill>
                <a:latin typeface="+mj-lt"/>
              </a:defRPr>
            </a:lvl1pPr>
          </a:lstStyle>
          <a:p>
            <a:pPr lvl="0"/>
            <a:r>
              <a:rPr lang="en-US"/>
              <a:t>Click to edit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hasCustomPrompt="1"/>
          </p:nvPr>
        </p:nvSpPr>
        <p:spPr>
          <a:xfrm>
            <a:off x="2743962" y="4799409"/>
            <a:ext cx="1801368" cy="492443"/>
          </a:xfrm>
        </p:spPr>
        <p:txBody>
          <a:bodyPr/>
          <a:lstStyle>
            <a:lvl1pPr marL="0" indent="0" algn="ctr">
              <a:spcBef>
                <a:spcPts val="0"/>
              </a:spcBef>
              <a:buNone/>
              <a:defRPr sz="1600">
                <a:solidFill>
                  <a:schemeClr val="tx1"/>
                </a:solidFill>
                <a:latin typeface="+mj-lt"/>
              </a:defRPr>
            </a:lvl1pPr>
          </a:lstStyle>
          <a:p>
            <a:pPr lvl="0"/>
            <a:r>
              <a:rPr lang="en-US"/>
              <a:t>Click to edit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hasCustomPrompt="1"/>
          </p:nvPr>
        </p:nvSpPr>
        <p:spPr>
          <a:xfrm>
            <a:off x="5195316" y="4799410"/>
            <a:ext cx="1801368" cy="492443"/>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hasCustomPrompt="1"/>
          </p:nvPr>
        </p:nvSpPr>
        <p:spPr>
          <a:xfrm>
            <a:off x="7646670" y="4799409"/>
            <a:ext cx="1801368" cy="492443"/>
          </a:xfrm>
        </p:spPr>
        <p:txBody>
          <a:bodyPr/>
          <a:lstStyle>
            <a:lvl1pPr marL="0" indent="0" algn="ctr">
              <a:spcBef>
                <a:spcPts val="0"/>
              </a:spcBef>
              <a:buNone/>
              <a:defRPr sz="1600">
                <a:latin typeface="+mj-lt"/>
              </a:defRPr>
            </a:lvl1pPr>
          </a:lstStyle>
          <a:p>
            <a:pPr lvl="0"/>
            <a:r>
              <a:rPr lang="en-US"/>
              <a:t>Click to edit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hasCustomPrompt="1"/>
          </p:nvPr>
        </p:nvSpPr>
        <p:spPr>
          <a:xfrm>
            <a:off x="10098024" y="4799409"/>
            <a:ext cx="1801368" cy="492443"/>
          </a:xfrm>
        </p:spPr>
        <p:txBody>
          <a:bodyPr/>
          <a:lstStyle>
            <a:lvl1pPr marL="0" indent="0" algn="ctr">
              <a:spcBef>
                <a:spcPts val="0"/>
              </a:spcBef>
              <a:buNone/>
              <a:defRPr sz="1600">
                <a:latin typeface="+mj-lt"/>
              </a:defRPr>
            </a:lvl1pPr>
          </a:lstStyle>
          <a:p>
            <a:pPr lvl="0"/>
            <a:r>
              <a:rPr lang="en-US"/>
              <a:t>Click to edit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0176245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Three round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hasCustomPrompt="1"/>
          </p:nvPr>
        </p:nvSpPr>
        <p:spPr>
          <a:xfrm>
            <a:off x="588263" y="869747"/>
            <a:ext cx="11018520" cy="553998"/>
          </a:xfrm>
        </p:spPr>
        <p:txBody>
          <a:bodyPr anchor="ctr"/>
          <a:lstStyle>
            <a:lvl1pPr algn="ctr">
              <a:defRPr/>
            </a:lvl1pPr>
          </a:lstStyle>
          <a:p>
            <a:r>
              <a:rPr lang="en-US"/>
              <a:t>Click to edit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hasCustomPrompt="1"/>
          </p:nvPr>
        </p:nvSpPr>
        <p:spPr>
          <a:xfrm>
            <a:off x="2037906"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hasCustomPrompt="1"/>
          </p:nvPr>
        </p:nvSpPr>
        <p:spPr>
          <a:xfrm>
            <a:off x="4939284"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hasCustomPrompt="1"/>
          </p:nvPr>
        </p:nvSpPr>
        <p:spPr>
          <a:xfrm>
            <a:off x="7840663"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7734870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Four round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hasCustomPrompt="1"/>
          </p:nvPr>
        </p:nvSpPr>
        <p:spPr>
          <a:xfrm>
            <a:off x="588263" y="863792"/>
            <a:ext cx="11018520" cy="553998"/>
          </a:xfrm>
        </p:spPr>
        <p:txBody>
          <a:bodyPr anchor="ctr"/>
          <a:lstStyle>
            <a:lvl1pPr algn="ctr">
              <a:defRPr/>
            </a:lvl1pPr>
          </a:lstStyle>
          <a:p>
            <a:r>
              <a:rPr lang="en-US"/>
              <a:t>Click to edit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hasCustomPrompt="1"/>
          </p:nvPr>
        </p:nvSpPr>
        <p:spPr>
          <a:xfrm>
            <a:off x="584200"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hasCustomPrompt="1"/>
          </p:nvPr>
        </p:nvSpPr>
        <p:spPr>
          <a:xfrm>
            <a:off x="3487250"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hasCustomPrompt="1"/>
          </p:nvPr>
        </p:nvSpPr>
        <p:spPr>
          <a:xfrm>
            <a:off x="6390300"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hasCustomPrompt="1"/>
          </p:nvPr>
        </p:nvSpPr>
        <p:spPr>
          <a:xfrm>
            <a:off x="9293351" y="4800600"/>
            <a:ext cx="2313432" cy="246221"/>
          </a:xfrm>
        </p:spPr>
        <p:txBody>
          <a:bodyPr/>
          <a:lstStyle>
            <a:lvl1pPr marL="0" indent="0" algn="ctr">
              <a:spcBef>
                <a:spcPts val="0"/>
              </a:spcBef>
              <a:buNone/>
              <a:defRPr sz="1600">
                <a:latin typeface="+mj-lt"/>
              </a:defRPr>
            </a:lvl1pPr>
          </a:lstStyle>
          <a:p>
            <a:pPr lvl="0"/>
            <a:r>
              <a:rPr lang="en-US"/>
              <a:t>Click to edit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7342212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Five round photos">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hasCustomPrompt="1"/>
          </p:nvPr>
        </p:nvSpPr>
        <p:spPr>
          <a:xfrm>
            <a:off x="588263" y="863792"/>
            <a:ext cx="11018520" cy="553998"/>
          </a:xfrm>
        </p:spPr>
        <p:txBody>
          <a:bodyPr anchor="ctr"/>
          <a:lstStyle>
            <a:lvl1pPr algn="ctr">
              <a:defRPr/>
            </a:lvl1pPr>
          </a:lstStyle>
          <a:p>
            <a:r>
              <a:rPr lang="en-US"/>
              <a:t>Click to edit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hasCustomPrompt="1"/>
          </p:nvPr>
        </p:nvSpPr>
        <p:spPr>
          <a:xfrm>
            <a:off x="584200"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hasCustomPrompt="1"/>
          </p:nvPr>
        </p:nvSpPr>
        <p:spPr>
          <a:xfrm>
            <a:off x="2905506"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hasCustomPrompt="1"/>
          </p:nvPr>
        </p:nvSpPr>
        <p:spPr>
          <a:xfrm>
            <a:off x="5227320" y="4235451"/>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hasCustomPrompt="1"/>
          </p:nvPr>
        </p:nvSpPr>
        <p:spPr>
          <a:xfrm>
            <a:off x="7548118"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val="0"/>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hasCustomPrompt="1"/>
          </p:nvPr>
        </p:nvSpPr>
        <p:spPr>
          <a:xfrm>
            <a:off x="9869423" y="4235450"/>
            <a:ext cx="1737360" cy="492443"/>
          </a:xfrm>
        </p:spPr>
        <p:txBody>
          <a:bodyPr/>
          <a:lstStyle>
            <a:lvl1pPr marL="0" indent="0" algn="ctr">
              <a:spcBef>
                <a:spcPts val="0"/>
              </a:spcBef>
              <a:buNone/>
              <a:defRPr sz="1600">
                <a:latin typeface="+mj-lt"/>
              </a:defRPr>
            </a:lvl1pPr>
          </a:lstStyle>
          <a:p>
            <a:pPr lvl="0"/>
            <a:r>
              <a:rPr lang="en-US"/>
              <a:t>Click to edit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4477251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Title and text side by sid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hasCustomPrompt="1"/>
          </p:nvPr>
        </p:nvSpPr>
        <p:spPr>
          <a:xfrm>
            <a:off x="4356100" y="2309812"/>
            <a:ext cx="7253288" cy="3959225"/>
          </a:xfrm>
        </p:spPr>
        <p:txBody>
          <a:bodyPr anchor="t"/>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948370C-2FF9-EB05-1275-F0B9E34E40E3}"/>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57362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Title and text side by side 2">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cxnSp>
        <p:nvCxnSpPr>
          <p:cNvPr id="13" name="Straight Connector 12">
            <a:extLst>
              <a:ext uri="{FF2B5EF4-FFF2-40B4-BE49-F238E27FC236}">
                <a16:creationId xmlns:a16="http://schemas.microsoft.com/office/drawing/2014/main" id="{FD366496-0526-A79B-C195-310BDEC5329D}"/>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8B9282B-2098-430D-B57F-67ED8C920ADA}"/>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917A19-5353-F019-737D-CB017D70B4F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E9EDB421-EDBF-FF28-16C9-56834DF21C4E}"/>
              </a:ext>
            </a:extLst>
          </p:cNvPr>
          <p:cNvSpPr>
            <a:spLocks noGrp="1"/>
          </p:cNvSpPr>
          <p:nvPr>
            <p:ph type="body" sz="quarter" idx="24" hasCustomPrompt="1"/>
          </p:nvPr>
        </p:nvSpPr>
        <p:spPr>
          <a:xfrm>
            <a:off x="4912936" y="2309812"/>
            <a:ext cx="6693847" cy="3293209"/>
          </a:xfrm>
        </p:spPr>
        <p:txBody>
          <a:bodyPr anchor="t"/>
          <a:lstStyle>
            <a:lvl1pPr marL="0" indent="0">
              <a:spcBef>
                <a:spcPts val="600"/>
              </a:spcBef>
              <a:spcAft>
                <a:spcPts val="600"/>
              </a:spcAft>
              <a:buFont typeface="Wingdings" panose="05000000000000000000" pitchFamily="2" charset="2"/>
              <a:buNone/>
              <a:defRPr sz="1800"/>
            </a:lvl1pPr>
          </a:lstStyle>
          <a:p>
            <a:pPr lvl="0"/>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p:txBody>
      </p:sp>
      <p:sp>
        <p:nvSpPr>
          <p:cNvPr id="20" name="Text Placeholder 2">
            <a:extLst>
              <a:ext uri="{FF2B5EF4-FFF2-40B4-BE49-F238E27FC236}">
                <a16:creationId xmlns:a16="http://schemas.microsoft.com/office/drawing/2014/main" id="{8C86039A-AC59-0AA2-3B10-E7EE56A2CD57}"/>
              </a:ext>
            </a:extLst>
          </p:cNvPr>
          <p:cNvSpPr>
            <a:spLocks noGrp="1"/>
          </p:cNvSpPr>
          <p:nvPr>
            <p:ph type="body" sz="quarter" idx="25" hasCustomPrompt="1"/>
          </p:nvPr>
        </p:nvSpPr>
        <p:spPr>
          <a:xfrm>
            <a:off x="4354523" y="2309812"/>
            <a:ext cx="472010" cy="3293209"/>
          </a:xfrm>
        </p:spPr>
        <p:txBody>
          <a:bodyPr anchor="t"/>
          <a:lstStyle>
            <a:lvl1pPr marL="0" indent="0">
              <a:spcBef>
                <a:spcPts val="600"/>
              </a:spcBef>
              <a:spcAft>
                <a:spcPts val="600"/>
              </a:spcAft>
              <a:buFont typeface="Wingdings" panose="05000000000000000000" pitchFamily="2" charset="2"/>
              <a:buNone/>
              <a:defRPr sz="1800">
                <a:latin typeface="+mj-lt"/>
              </a:defRPr>
            </a:lvl1pPr>
          </a:lstStyle>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p:txBody>
      </p:sp>
    </p:spTree>
    <p:extLst>
      <p:ext uri="{BB962C8B-B14F-4D97-AF65-F5344CB8AC3E}">
        <p14:creationId xmlns:p14="http://schemas.microsoft.com/office/powerpoint/2010/main" val="84126602"/>
      </p:ext>
    </p:extLst>
  </p:cSld>
  <p:clrMapOvr>
    <a:masterClrMapping/>
  </p:clrMapOvr>
  <p:transition>
    <p:fade/>
  </p:transition>
  <p:extLst>
    <p:ext uri="{DCECCB84-F9BA-43D5-87BE-67443E8EF086}">
      <p15:sldGuideLst xmlns:p15="http://schemas.microsoft.com/office/powerpoint/2012/main">
        <p15:guide id="13" pos="2736">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Title and text side by side 3">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082075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Title and text side by side 4">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76200" cap="rnd">
            <a:gradFill>
              <a:gsLst>
                <a:gs pos="0">
                  <a:srgbClr val="FFA38B"/>
                </a:gs>
                <a:gs pos="97531">
                  <a:srgbClr val="8DC8E8"/>
                </a:gs>
                <a:gs pos="65000">
                  <a:srgbClr val="CD9BCF"/>
                </a:gs>
                <a:gs pos="34000">
                  <a:srgbClr val="FFB3BB"/>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EFC8378B-6E45-F469-0519-68B9FC5BEEA8}"/>
              </a:ext>
            </a:extLst>
          </p:cNvPr>
          <p:cNvSpPr>
            <a:spLocks noGrp="1"/>
          </p:cNvSpPr>
          <p:nvPr>
            <p:ph type="body" sz="quarter" idx="11" hasCustomPrompt="1"/>
          </p:nvPr>
        </p:nvSpPr>
        <p:spPr>
          <a:xfrm>
            <a:off x="5654082" y="1857800"/>
            <a:ext cx="5966418" cy="3293209"/>
          </a:xfrm>
        </p:spPr>
        <p:txBody>
          <a:bodyPr anchor="t"/>
          <a:lstStyle>
            <a:lvl1pPr marL="0" indent="0">
              <a:spcBef>
                <a:spcPts val="600"/>
              </a:spcBef>
              <a:spcAft>
                <a:spcPts val="600"/>
              </a:spcAft>
              <a:buFont typeface="Wingdings" panose="05000000000000000000" pitchFamily="2" charset="2"/>
              <a:buNone/>
              <a:defRPr sz="1800"/>
            </a:lvl1pPr>
          </a:lstStyle>
          <a:p>
            <a:pPr lvl="0"/>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p:txBody>
      </p:sp>
      <p:sp>
        <p:nvSpPr>
          <p:cNvPr id="16" name="Text Placeholder 2">
            <a:extLst>
              <a:ext uri="{FF2B5EF4-FFF2-40B4-BE49-F238E27FC236}">
                <a16:creationId xmlns:a16="http://schemas.microsoft.com/office/drawing/2014/main" id="{6763BA2C-322D-A7E8-7431-EF84FFCD9B12}"/>
              </a:ext>
            </a:extLst>
          </p:cNvPr>
          <p:cNvSpPr>
            <a:spLocks noGrp="1"/>
          </p:cNvSpPr>
          <p:nvPr>
            <p:ph type="body" sz="quarter" idx="25" hasCustomPrompt="1"/>
          </p:nvPr>
        </p:nvSpPr>
        <p:spPr>
          <a:xfrm>
            <a:off x="5095668" y="1857800"/>
            <a:ext cx="472010" cy="3293209"/>
          </a:xfrm>
        </p:spPr>
        <p:txBody>
          <a:bodyPr anchor="t"/>
          <a:lstStyle>
            <a:lvl1pPr marL="0" indent="0">
              <a:spcBef>
                <a:spcPts val="600"/>
              </a:spcBef>
              <a:spcAft>
                <a:spcPts val="600"/>
              </a:spcAft>
              <a:buFont typeface="Wingdings" panose="05000000000000000000" pitchFamily="2" charset="2"/>
              <a:buNone/>
              <a:defRPr sz="1800">
                <a:latin typeface="+mj-lt"/>
              </a:defRPr>
            </a:lvl1pPr>
          </a:lstStyle>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p:txBody>
      </p:sp>
    </p:spTree>
    <p:extLst>
      <p:ext uri="{BB962C8B-B14F-4D97-AF65-F5344CB8AC3E}">
        <p14:creationId xmlns:p14="http://schemas.microsoft.com/office/powerpoint/2010/main" val="233279391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and text side by side 5">
    <p:bg>
      <p:bgPr>
        <a:solidFill>
          <a:srgbClr val="F4F3F5"/>
        </a:solidFill>
        <a:effectLst/>
      </p:bgPr>
    </p:bg>
    <p:spTree>
      <p:nvGrpSpPr>
        <p:cNvPr id="1" name=""/>
        <p:cNvGrpSpPr/>
        <p:nvPr/>
      </p:nvGrpSpPr>
      <p:grpSpPr>
        <a:xfrm>
          <a:off x="0" y="0"/>
          <a:ext cx="0" cy="0"/>
          <a:chOff x="0" y="0"/>
          <a:chExt cx="0" cy="0"/>
        </a:xfrm>
      </p:grpSpPr>
      <p:cxnSp>
        <p:nvCxnSpPr>
          <p:cNvPr id="36" name="Straight Connector 35">
            <a:extLst>
              <a:ext uri="{FF2B5EF4-FFF2-40B4-BE49-F238E27FC236}">
                <a16:creationId xmlns:a16="http://schemas.microsoft.com/office/drawing/2014/main" id="{50BFCD8B-853E-92A8-FD5C-C5659CCB744A}"/>
              </a:ext>
              <a:ext uri="{C183D7F6-B498-43B3-948B-1728B52AA6E4}">
                <adec:decorative xmlns:adec="http://schemas.microsoft.com/office/drawing/2017/decorative" val="1"/>
              </a:ext>
            </a:extLst>
          </p:cNvPr>
          <p:cNvCxnSpPr>
            <a:cxnSpLocks/>
          </p:cNvCxnSpPr>
          <p:nvPr/>
        </p:nvCxnSpPr>
        <p:spPr>
          <a:xfrm>
            <a:off x="584200" y="2019300"/>
            <a:ext cx="3182112" cy="0"/>
          </a:xfrm>
          <a:prstGeom prst="line">
            <a:avLst/>
          </a:prstGeom>
          <a:ln w="76200" cap="rnd">
            <a:gradFill>
              <a:gsLst>
                <a:gs pos="0">
                  <a:schemeClr val="accent1"/>
                </a:gs>
                <a:gs pos="100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cxnSp>
        <p:nvCxnSpPr>
          <p:cNvPr id="13" name="Straight Connector 12">
            <a:extLst>
              <a:ext uri="{FF2B5EF4-FFF2-40B4-BE49-F238E27FC236}">
                <a16:creationId xmlns:a16="http://schemas.microsoft.com/office/drawing/2014/main" id="{1698F6FE-FA89-D09B-0F56-2F89F05F6E1E}"/>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1DBC7FD1-5168-7C9E-36DD-EFCBEFE2FACE}"/>
              </a:ext>
            </a:extLst>
          </p:cNvPr>
          <p:cNvSpPr>
            <a:spLocks noGrp="1"/>
          </p:cNvSpPr>
          <p:nvPr>
            <p:ph type="body" sz="quarter" idx="24" hasCustomPrompt="1"/>
          </p:nvPr>
        </p:nvSpPr>
        <p:spPr>
          <a:xfrm>
            <a:off x="4912936" y="2309812"/>
            <a:ext cx="6693847" cy="3293209"/>
          </a:xfrm>
        </p:spPr>
        <p:txBody>
          <a:bodyPr anchor="t"/>
          <a:lstStyle>
            <a:lvl1pPr marL="0" indent="0">
              <a:spcBef>
                <a:spcPts val="600"/>
              </a:spcBef>
              <a:spcAft>
                <a:spcPts val="600"/>
              </a:spcAft>
              <a:buFont typeface="Wingdings" panose="05000000000000000000" pitchFamily="2" charset="2"/>
              <a:buNone/>
              <a:defRPr sz="1800"/>
            </a:lvl1pPr>
          </a:lstStyle>
          <a:p>
            <a:pPr lvl="0"/>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lang="en-US"/>
              <a:t>Click to edit text</a:t>
            </a:r>
          </a:p>
        </p:txBody>
      </p:sp>
      <p:sp>
        <p:nvSpPr>
          <p:cNvPr id="19" name="Text Placeholder 2">
            <a:extLst>
              <a:ext uri="{FF2B5EF4-FFF2-40B4-BE49-F238E27FC236}">
                <a16:creationId xmlns:a16="http://schemas.microsoft.com/office/drawing/2014/main" id="{AC81A518-CF66-2BAF-FE9A-48CB9F7E9C5C}"/>
              </a:ext>
            </a:extLst>
          </p:cNvPr>
          <p:cNvSpPr>
            <a:spLocks noGrp="1"/>
          </p:cNvSpPr>
          <p:nvPr>
            <p:ph type="body" sz="quarter" idx="25" hasCustomPrompt="1"/>
          </p:nvPr>
        </p:nvSpPr>
        <p:spPr>
          <a:xfrm>
            <a:off x="4354523" y="2309812"/>
            <a:ext cx="472010" cy="3293209"/>
          </a:xfrm>
        </p:spPr>
        <p:txBody>
          <a:bodyPr anchor="t"/>
          <a:lstStyle>
            <a:lvl1pPr marL="0" indent="0">
              <a:spcBef>
                <a:spcPts val="600"/>
              </a:spcBef>
              <a:spcAft>
                <a:spcPts val="600"/>
              </a:spcAft>
              <a:buFont typeface="Wingdings" panose="05000000000000000000" pitchFamily="2" charset="2"/>
              <a:buNone/>
              <a:defRPr sz="1800">
                <a:latin typeface="+mj-lt"/>
              </a:defRPr>
            </a:lvl1pPr>
          </a:lstStyle>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a:p>
            <a:pPr lvl="0"/>
            <a:r>
              <a:rPr lang="en-US"/>
              <a:t>##</a:t>
            </a:r>
          </a:p>
        </p:txBody>
      </p:sp>
    </p:spTree>
    <p:extLst>
      <p:ext uri="{BB962C8B-B14F-4D97-AF65-F5344CB8AC3E}">
        <p14:creationId xmlns:p14="http://schemas.microsoft.com/office/powerpoint/2010/main" val="3363125809"/>
      </p:ext>
    </p:extLst>
  </p:cSld>
  <p:clrMapOvr>
    <a:masterClrMapping/>
  </p:clrMapOvr>
  <p:transition>
    <p:fade/>
  </p:transition>
  <p:extLst>
    <p:ext uri="{DCECCB84-F9BA-43D5-87BE-67443E8EF086}">
      <p15:sldGuideLst xmlns:p15="http://schemas.microsoft.com/office/powerpoint/2012/main">
        <p15:guide id="13" pos="2736">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F4F3F5"/>
        </a:solidFill>
        <a:effectLst/>
      </p:bgPr>
    </p:bg>
    <p:spTree>
      <p:nvGrpSpPr>
        <p:cNvPr id="1" name=""/>
        <p:cNvGrpSpPr/>
        <p:nvPr/>
      </p:nvGrpSpPr>
      <p:grpSpPr>
        <a:xfrm>
          <a:off x="0" y="0"/>
          <a:ext cx="0" cy="0"/>
          <a:chOff x="0" y="0"/>
          <a:chExt cx="0" cy="0"/>
        </a:xfrm>
      </p:grpSpPr>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hasCustomPrompt="1"/>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text styles</a:t>
            </a:r>
          </a:p>
        </p:txBody>
      </p:sp>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Tree>
    <p:extLst>
      <p:ext uri="{BB962C8B-B14F-4D97-AF65-F5344CB8AC3E}">
        <p14:creationId xmlns:p14="http://schemas.microsoft.com/office/powerpoint/2010/main" val="25868070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Developer code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hasCustomPrompt="1"/>
          </p:nvPr>
        </p:nvSpPr>
        <p:spPr/>
        <p:txBody>
          <a:bodyPr anchor="ctr"/>
          <a:lstStyle/>
          <a:p>
            <a:r>
              <a:rPr lang="en-US"/>
              <a:t>Click to edit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hasCustomPrompt="1"/>
          </p:nvPr>
        </p:nvSpPr>
        <p:spPr>
          <a:xfrm>
            <a:off x="588263" y="2099310"/>
            <a:ext cx="11018520" cy="307777"/>
          </a:xfrm>
        </p:spPr>
        <p:txBody>
          <a:bodyPr/>
          <a:lstStyle>
            <a:lvl1pPr marL="0" indent="0">
              <a:buNone/>
              <a:tabLst/>
              <a:defRPr sz="20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text styles</a:t>
            </a:r>
          </a:p>
        </p:txBody>
      </p:sp>
    </p:spTree>
    <p:extLst>
      <p:ext uri="{BB962C8B-B14F-4D97-AF65-F5344CB8AC3E}">
        <p14:creationId xmlns:p14="http://schemas.microsoft.com/office/powerpoint/2010/main" val="11567833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Developer 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hasCustomPrompt="1"/>
          </p:nvPr>
        </p:nvSpPr>
        <p:spPr/>
        <p:txBody>
          <a:bodyPr/>
          <a:lstStyle>
            <a:lvl1pPr>
              <a:defRPr>
                <a:solidFill>
                  <a:schemeClr val="tx1"/>
                </a:solidFill>
              </a:defRPr>
            </a:lvl1pPr>
          </a:lstStyle>
          <a:p>
            <a:r>
              <a:rPr lang="en-US"/>
              <a:t>Click to edit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07777"/>
          </a:xfrm>
        </p:spPr>
        <p:txBody>
          <a:bodyPr wrap="square">
            <a:spAutoFit/>
          </a:bodyPr>
          <a:lstStyle>
            <a:lvl1pPr marL="0" indent="0">
              <a:spcBef>
                <a:spcPts val="600"/>
              </a:spcBef>
              <a:spcAft>
                <a:spcPts val="0"/>
              </a:spcAft>
              <a:buNone/>
              <a:defRPr sz="20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07777"/>
          </a:xfrm>
        </p:spPr>
        <p:txBody>
          <a:bodyPr/>
          <a:lstStyle>
            <a:lvl1pPr marL="0" indent="0">
              <a:buNone/>
              <a:tabLst/>
              <a:defRPr sz="20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2791757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Developer 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hasCustomPrompt="1"/>
          </p:nvPr>
        </p:nvSpPr>
        <p:spPr>
          <a:xfrm>
            <a:off x="588263" y="4224580"/>
            <a:ext cx="11018520" cy="492443"/>
          </a:xfrm>
        </p:spPr>
        <p:txBody>
          <a:bodyPr/>
          <a:lstStyle>
            <a:lvl1pPr>
              <a:defRPr sz="3200">
                <a:solidFill>
                  <a:schemeClr val="tx1"/>
                </a:solidFill>
              </a:defRPr>
            </a:lvl1pPr>
          </a:lstStyle>
          <a:p>
            <a:r>
              <a:rPr lang="en-US"/>
              <a:t>Click to edit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07777"/>
          </a:xfrm>
        </p:spPr>
        <p:txBody>
          <a:bodyPr/>
          <a:lstStyle>
            <a:lvl1pPr marL="0" indent="0">
              <a:buNone/>
              <a:tabLst/>
              <a:defRPr sz="20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07777"/>
          </a:xfrm>
        </p:spPr>
        <p:txBody>
          <a:bodyPr wrap="square">
            <a:spAutoFit/>
          </a:bodyPr>
          <a:lstStyle>
            <a:lvl1pPr marL="0" indent="0">
              <a:spcBef>
                <a:spcPts val="600"/>
              </a:spcBef>
              <a:spcAft>
                <a:spcPts val="0"/>
              </a:spcAft>
              <a:buNone/>
              <a:defRPr sz="20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09321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Developer code righ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07777"/>
          </a:xfrm>
        </p:spPr>
        <p:txBody>
          <a:bodyPr wrap="square">
            <a:spAutoFit/>
          </a:bodyPr>
          <a:lstStyle>
            <a:lvl1pPr marL="0" indent="0">
              <a:lnSpc>
                <a:spcPct val="100000"/>
              </a:lnSpc>
              <a:spcBef>
                <a:spcPts val="600"/>
              </a:spcBef>
              <a:spcAft>
                <a:spcPts val="0"/>
              </a:spcAft>
              <a:buNone/>
              <a:defRPr sz="20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07777"/>
          </a:xfrm>
        </p:spPr>
        <p:txBody>
          <a:bodyPr/>
          <a:lstStyle>
            <a:lvl1pPr marL="0" indent="0">
              <a:buNone/>
              <a:tabLst/>
              <a:defRPr sz="20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68270880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Developer code left">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07777"/>
          </a:xfrm>
        </p:spPr>
        <p:txBody>
          <a:bodyPr/>
          <a:lstStyle>
            <a:lvl1pPr marL="0" indent="0">
              <a:buNone/>
              <a:defRPr sz="20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07777"/>
          </a:xfrm>
        </p:spPr>
        <p:txBody>
          <a:bodyPr wrap="square">
            <a:spAutoFit/>
          </a:bodyPr>
          <a:lstStyle>
            <a:lvl1pPr marL="0" indent="0">
              <a:lnSpc>
                <a:spcPct val="100000"/>
              </a:lnSpc>
              <a:spcBef>
                <a:spcPts val="600"/>
              </a:spcBef>
              <a:spcAft>
                <a:spcPts val="0"/>
              </a:spcAft>
              <a:buNone/>
              <a:defRPr sz="20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9302251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Developer code left, image right">
    <p:bg>
      <p:bgPr>
        <a:solidFill>
          <a:srgbClr val="F4F3F5"/>
        </a:solidFill>
        <a:effectLst/>
      </p:bgPr>
    </p:bg>
    <p:spTree>
      <p:nvGrpSpPr>
        <p:cNvPr id="1" name=""/>
        <p:cNvGrpSpPr/>
        <p:nvPr/>
      </p:nvGrpSpPr>
      <p:grpSpPr>
        <a:xfrm>
          <a:off x="0" y="0"/>
          <a:ext cx="0" cy="0"/>
          <a:chOff x="0" y="0"/>
          <a:chExt cx="0" cy="0"/>
        </a:xfrm>
      </p:grpSpPr>
      <p:sp>
        <p:nvSpPr>
          <p:cNvPr id="9" name="Picture Placeholder 7" descr="This photo is a 'placeholder' only. Drag or drop your photo here, or click and tap the center to insert a photo.">
            <a:extLst>
              <a:ext uri="{FF2B5EF4-FFF2-40B4-BE49-F238E27FC236}">
                <a16:creationId xmlns:a16="http://schemas.microsoft.com/office/drawing/2014/main" id="{8456ECE7-2FD2-0E8A-D0BD-61173814D9B7}"/>
              </a:ext>
            </a:extLst>
          </p:cNvPr>
          <p:cNvSpPr>
            <a:spLocks noGrp="1"/>
          </p:cNvSpPr>
          <p:nvPr>
            <p:ph type="pic" sz="quarter" idx="10" hasCustomPrompt="1"/>
          </p:nvPr>
        </p:nvSpPr>
        <p:spPr bwMode="ltGray">
          <a:xfrm>
            <a:off x="8490856" y="707231"/>
            <a:ext cx="3116945" cy="5561808"/>
          </a:xfrm>
          <a:prstGeom prst="roundRect">
            <a:avLst>
              <a:gd name="adj" fmla="val 4445"/>
            </a:avLst>
          </a:prstGeom>
          <a:blipFill>
            <a:blip r:embed="rId2" cstate="print">
              <a:extLst>
                <a:ext uri="{28A0092B-C50C-407E-A947-70E740481C1C}">
                  <a14:useLocalDpi xmlns:a14="http://schemas.microsoft.com/office/drawing/2010/main" val="0"/>
                </a:ext>
              </a:extLst>
            </a:blip>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07777"/>
          </a:xfrm>
        </p:spPr>
        <p:txBody>
          <a:bodyPr/>
          <a:lstStyle>
            <a:lvl1pPr marL="0" indent="0">
              <a:buNone/>
              <a:defRPr sz="20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1042137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Device 1">
    <p:bg>
      <p:bgPr>
        <a:solidFill>
          <a:srgbClr val="F4F3F5"/>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584200" y="464817"/>
            <a:ext cx="11023600"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584200" y="1922802"/>
            <a:ext cx="4630006" cy="615553"/>
          </a:xfrm>
          <a:prstGeom prst="rect">
            <a:avLst/>
          </a:prstGeom>
        </p:spPr>
        <p:txBody>
          <a:bodyPr wrap="square" lIns="0" tIns="0" rIns="0" bIns="0">
            <a:spAutoFit/>
          </a:bodyPr>
          <a:lstStyle>
            <a:lvl1pPr marL="0" indent="0">
              <a:lnSpc>
                <a:spcPts val="2400"/>
              </a:lnSpc>
              <a:buNone/>
              <a:defRPr sz="2000"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a:t>
            </a:r>
            <a:r>
              <a:rPr lang="da-DK"/>
              <a:t>Lorem ipsum dolor sit amet</a:t>
            </a:r>
            <a:r>
              <a:rPr lang="pt-BR"/>
              <a:t>.</a:t>
            </a:r>
            <a:endParaRPr lang="en-US"/>
          </a:p>
        </p:txBody>
      </p:sp>
      <p:sp>
        <p:nvSpPr>
          <p:cNvPr id="5" name="Text Placeholder 4"/>
          <p:cNvSpPr>
            <a:spLocks noGrp="1"/>
          </p:cNvSpPr>
          <p:nvPr>
            <p:ph type="body" sz="quarter" idx="11" hasCustomPrompt="1"/>
          </p:nvPr>
        </p:nvSpPr>
        <p:spPr>
          <a:xfrm>
            <a:off x="584199" y="2707597"/>
            <a:ext cx="4630005" cy="2521331"/>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a:p>
            <a:pPr lvl="0"/>
            <a:endParaRPr lang="en-US"/>
          </a:p>
          <a:p>
            <a:pPr lvl="0"/>
            <a:r>
              <a:rPr lang="en-US"/>
              <a:t>Body copy 14 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a:t>Click icon to add picture</a:t>
            </a:r>
          </a:p>
        </p:txBody>
      </p:sp>
    </p:spTree>
    <p:extLst>
      <p:ext uri="{BB962C8B-B14F-4D97-AF65-F5344CB8AC3E}">
        <p14:creationId xmlns:p14="http://schemas.microsoft.com/office/powerpoint/2010/main" val="690846582"/>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Device 2">
    <p:bg>
      <p:bgPr>
        <a:solidFill>
          <a:srgbClr val="F4F3F5"/>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593750" y="2000739"/>
            <a:ext cx="1693247" cy="442532"/>
          </a:xfrm>
          <a:prstGeom prst="rect">
            <a:avLst/>
          </a:prstGeom>
        </p:spPr>
        <p:txBody>
          <a:bodyPr lIns="0" tIns="0" rIns="0" bIns="0"/>
          <a:lstStyle>
            <a:lvl1pPr marL="0" indent="0">
              <a:lnSpc>
                <a:spcPts val="1765"/>
              </a:lnSpc>
              <a:spcBef>
                <a:spcPts val="882"/>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521876" y="2000739"/>
            <a:ext cx="1693247" cy="442532"/>
          </a:xfrm>
          <a:prstGeom prst="rect">
            <a:avLst/>
          </a:prstGeom>
        </p:spPr>
        <p:txBody>
          <a:bodyPr lIns="0" tIns="0" rIns="0" bIns="0"/>
          <a:lstStyle>
            <a:lvl1pPr marL="0" indent="0">
              <a:lnSpc>
                <a:spcPts val="1765"/>
              </a:lnSpc>
              <a:spcBef>
                <a:spcPts val="882"/>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590248" y="2528961"/>
            <a:ext cx="1693247" cy="182883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521608" y="2528961"/>
            <a:ext cx="1693247" cy="182883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Title 1">
            <a:extLst>
              <a:ext uri="{FF2B5EF4-FFF2-40B4-BE49-F238E27FC236}">
                <a16:creationId xmlns:a16="http://schemas.microsoft.com/office/drawing/2014/main" id="{41C62C6E-6C8D-E263-ED20-65125864F2C8}"/>
              </a:ext>
            </a:extLst>
          </p:cNvPr>
          <p:cNvSpPr>
            <a:spLocks noGrp="1"/>
          </p:cNvSpPr>
          <p:nvPr>
            <p:ph type="title" hasCustomPrompt="1"/>
          </p:nvPr>
        </p:nvSpPr>
        <p:spPr>
          <a:xfrm>
            <a:off x="582612" y="462415"/>
            <a:ext cx="11026776"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2: two columns</a:t>
            </a:r>
          </a:p>
        </p:txBody>
      </p:sp>
    </p:spTree>
    <p:extLst>
      <p:ext uri="{BB962C8B-B14F-4D97-AF65-F5344CB8AC3E}">
        <p14:creationId xmlns:p14="http://schemas.microsoft.com/office/powerpoint/2010/main" val="993326050"/>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Device 3">
    <p:bg>
      <p:bgPr>
        <a:solidFill>
          <a:srgbClr val="F4F3F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466045"/>
            <a:ext cx="11025188"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3</a:t>
            </a:r>
          </a:p>
        </p:txBody>
      </p:sp>
      <p:pic>
        <p:nvPicPr>
          <p:cNvPr id="10" name="Picture 9">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384249" y="486947"/>
            <a:ext cx="10869930" cy="6371053"/>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a:t>Click icon to add picture</a:t>
            </a:r>
          </a:p>
        </p:txBody>
      </p:sp>
    </p:spTree>
    <p:extLst>
      <p:ext uri="{BB962C8B-B14F-4D97-AF65-F5344CB8AC3E}">
        <p14:creationId xmlns:p14="http://schemas.microsoft.com/office/powerpoint/2010/main" val="116584300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Chart with caption">
    <p:bg>
      <p:bgPr>
        <a:solidFill>
          <a:srgbClr val="F4F3F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466045"/>
            <a:ext cx="11025188"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layout examples</a:t>
            </a:r>
          </a:p>
        </p:txBody>
      </p:sp>
      <p:sp>
        <p:nvSpPr>
          <p:cNvPr id="5" name="Chart Placeholder 6">
            <a:extLst>
              <a:ext uri="{FF2B5EF4-FFF2-40B4-BE49-F238E27FC236}">
                <a16:creationId xmlns:a16="http://schemas.microsoft.com/office/drawing/2014/main" id="{D9638BF3-12D1-2694-0190-0AB19FCB5432}"/>
              </a:ext>
            </a:extLst>
          </p:cNvPr>
          <p:cNvSpPr>
            <a:spLocks noGrp="1"/>
          </p:cNvSpPr>
          <p:nvPr>
            <p:ph type="chart" sz="quarter" idx="21"/>
          </p:nvPr>
        </p:nvSpPr>
        <p:spPr>
          <a:xfrm>
            <a:off x="584200" y="1989614"/>
            <a:ext cx="3474720"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6" name="Text Placeholder 4">
            <a:extLst>
              <a:ext uri="{FF2B5EF4-FFF2-40B4-BE49-F238E27FC236}">
                <a16:creationId xmlns:a16="http://schemas.microsoft.com/office/drawing/2014/main" id="{9FDA6635-EE72-35BC-5065-7C47B07E2AF7}"/>
              </a:ext>
            </a:extLst>
          </p:cNvPr>
          <p:cNvSpPr>
            <a:spLocks noGrp="1"/>
          </p:cNvSpPr>
          <p:nvPr>
            <p:ph type="body" sz="quarter" idx="12" hasCustomPrompt="1"/>
          </p:nvPr>
        </p:nvSpPr>
        <p:spPr>
          <a:xfrm>
            <a:off x="584201" y="5973763"/>
            <a:ext cx="3474720" cy="307777"/>
          </a:xfrm>
          <a:prstGeom prst="rect">
            <a:avLst/>
          </a:prstGeom>
        </p:spPr>
        <p:txBody>
          <a:bodyPr lIns="0" tIns="0" rIns="0" bIns="0"/>
          <a:lstStyle>
            <a:lvl1pPr marL="0" indent="0">
              <a:lnSpc>
                <a:spcPts val="1200"/>
              </a:lnSpc>
              <a:spcBef>
                <a:spcPts val="900"/>
              </a:spcBef>
              <a:buFont typeface="Arial" panose="020B0604020202020204" pitchFamily="34" charset="0"/>
              <a:buNone/>
              <a:defRPr sz="1000" b="0" i="0" spc="0">
                <a:solidFill>
                  <a:srgbClr val="000000"/>
                </a:solidFill>
                <a:latin typeface="+mn-lt"/>
              </a:defRPr>
            </a:lvl1pPr>
            <a:lvl2pPr marL="0" marR="0" indent="0" algn="l" defTabSz="932742" rtl="0" eaLnBrk="1" fontAlgn="auto" latinLnBrk="0" hangingPunct="1">
              <a:lnSpc>
                <a:spcPts val="1200"/>
              </a:lnSpc>
              <a:spcBef>
                <a:spcPts val="450"/>
              </a:spcBef>
              <a:spcAft>
                <a:spcPts val="0"/>
              </a:spcAft>
              <a:buClrTx/>
              <a:buSzPct val="90000"/>
              <a:buFont typeface="Arial" panose="020B0604020202020204" pitchFamily="34" charset="0"/>
              <a:buNone/>
              <a:tabLst/>
              <a:defRPr sz="1000">
                <a:solidFill>
                  <a:schemeClr val="tx1"/>
                </a:solidFill>
              </a:defRPr>
            </a:lvl2pPr>
            <a:lvl3pPr marL="457200" indent="0">
              <a:buNone/>
              <a:defRPr/>
            </a:lvl3pPr>
            <a:lvl4pPr marL="685800" indent="0">
              <a:buNone/>
              <a:defRPr/>
            </a:lvl4pPr>
            <a:lvl5pPr marL="914400"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7" name="Text Placeholder 4">
            <a:extLst>
              <a:ext uri="{FF2B5EF4-FFF2-40B4-BE49-F238E27FC236}">
                <a16:creationId xmlns:a16="http://schemas.microsoft.com/office/drawing/2014/main" id="{426EF772-758C-C1A7-A309-173E2AB9C395}"/>
              </a:ext>
            </a:extLst>
          </p:cNvPr>
          <p:cNvSpPr>
            <a:spLocks noGrp="1"/>
          </p:cNvSpPr>
          <p:nvPr>
            <p:ph type="body" sz="quarter" idx="18" hasCustomPrompt="1"/>
          </p:nvPr>
        </p:nvSpPr>
        <p:spPr>
          <a:xfrm>
            <a:off x="4358640" y="5973763"/>
            <a:ext cx="3474720" cy="307777"/>
          </a:xfrm>
          <a:prstGeom prst="rect">
            <a:avLst/>
          </a:prstGeom>
        </p:spPr>
        <p:txBody>
          <a:bodyPr vert="horz" wrap="square" lIns="0" tIns="0" rIns="0" bIns="0" rtlCol="0">
            <a:spAutoFit/>
          </a:bodyPr>
          <a:lstStyle>
            <a:lvl1pPr marL="0" indent="0">
              <a:buNone/>
              <a:tabLst/>
              <a:defRPr lang="en-US" sz="1000" b="0" i="0" spc="0" dirty="0" smtClean="0">
                <a:solidFill>
                  <a:srgbClr val="000000"/>
                </a:solidFill>
                <a:latin typeface="+mn-lt"/>
              </a:defRPr>
            </a:lvl1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9" name="Chart Placeholder 6">
            <a:extLst>
              <a:ext uri="{FF2B5EF4-FFF2-40B4-BE49-F238E27FC236}">
                <a16:creationId xmlns:a16="http://schemas.microsoft.com/office/drawing/2014/main" id="{C01D8C54-5478-2BF6-769F-9F0FC6FB57EA}"/>
              </a:ext>
            </a:extLst>
          </p:cNvPr>
          <p:cNvSpPr>
            <a:spLocks noGrp="1"/>
          </p:cNvSpPr>
          <p:nvPr>
            <p:ph type="chart" sz="quarter" idx="22"/>
          </p:nvPr>
        </p:nvSpPr>
        <p:spPr>
          <a:xfrm>
            <a:off x="4358641" y="1989614"/>
            <a:ext cx="3474720"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11" name="Chart Placeholder 6">
            <a:extLst>
              <a:ext uri="{FF2B5EF4-FFF2-40B4-BE49-F238E27FC236}">
                <a16:creationId xmlns:a16="http://schemas.microsoft.com/office/drawing/2014/main" id="{657835EA-5000-4043-FCC9-D8A17E147B1F}"/>
              </a:ext>
            </a:extLst>
          </p:cNvPr>
          <p:cNvSpPr>
            <a:spLocks noGrp="1"/>
          </p:cNvSpPr>
          <p:nvPr>
            <p:ph type="chart" sz="quarter" idx="23"/>
          </p:nvPr>
        </p:nvSpPr>
        <p:spPr>
          <a:xfrm>
            <a:off x="8132064" y="1989614"/>
            <a:ext cx="3474720"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12" name="Text Placeholder 3">
            <a:extLst>
              <a:ext uri="{FF2B5EF4-FFF2-40B4-BE49-F238E27FC236}">
                <a16:creationId xmlns:a16="http://schemas.microsoft.com/office/drawing/2014/main" id="{D11E6A22-8ABF-B71A-3401-3376773ED9AC}"/>
              </a:ext>
            </a:extLst>
          </p:cNvPr>
          <p:cNvSpPr>
            <a:spLocks noGrp="1"/>
          </p:cNvSpPr>
          <p:nvPr>
            <p:ph type="body" sz="quarter" idx="24" hasCustomPrompt="1"/>
          </p:nvPr>
        </p:nvSpPr>
        <p:spPr>
          <a:xfrm>
            <a:off x="584200" y="5783263"/>
            <a:ext cx="3474720"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3" name="Text Placeholder 3">
            <a:extLst>
              <a:ext uri="{FF2B5EF4-FFF2-40B4-BE49-F238E27FC236}">
                <a16:creationId xmlns:a16="http://schemas.microsoft.com/office/drawing/2014/main" id="{608861AB-092C-6472-7C72-ED6E47461F7C}"/>
              </a:ext>
            </a:extLst>
          </p:cNvPr>
          <p:cNvSpPr>
            <a:spLocks noGrp="1"/>
          </p:cNvSpPr>
          <p:nvPr>
            <p:ph type="body" sz="quarter" idx="25" hasCustomPrompt="1"/>
          </p:nvPr>
        </p:nvSpPr>
        <p:spPr>
          <a:xfrm>
            <a:off x="4369751" y="5783263"/>
            <a:ext cx="3474720"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4" name="Text Placeholder 3">
            <a:extLst>
              <a:ext uri="{FF2B5EF4-FFF2-40B4-BE49-F238E27FC236}">
                <a16:creationId xmlns:a16="http://schemas.microsoft.com/office/drawing/2014/main" id="{000561FE-DBFA-4AC4-AFCD-6B19B0C28254}"/>
              </a:ext>
            </a:extLst>
          </p:cNvPr>
          <p:cNvSpPr>
            <a:spLocks noGrp="1"/>
          </p:cNvSpPr>
          <p:nvPr>
            <p:ph type="body" sz="quarter" idx="26" hasCustomPrompt="1"/>
          </p:nvPr>
        </p:nvSpPr>
        <p:spPr>
          <a:xfrm>
            <a:off x="8132063" y="5783263"/>
            <a:ext cx="3474720" cy="153888"/>
          </a:xfrm>
          <a:prstGeom prst="rect">
            <a:avLst/>
          </a:prstGeom>
        </p:spPr>
        <p:txBody>
          <a:bodyPr tIns="0"/>
          <a:lstStyle>
            <a:lvl1pPr marL="0" indent="0">
              <a:buNone/>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4">
            <a:extLst>
              <a:ext uri="{FF2B5EF4-FFF2-40B4-BE49-F238E27FC236}">
                <a16:creationId xmlns:a16="http://schemas.microsoft.com/office/drawing/2014/main" id="{ABB165B4-FDFD-ADBC-4A1C-58CA8748A55C}"/>
              </a:ext>
            </a:extLst>
          </p:cNvPr>
          <p:cNvSpPr>
            <a:spLocks noGrp="1"/>
          </p:cNvSpPr>
          <p:nvPr>
            <p:ph type="body" sz="quarter" idx="27" hasCustomPrompt="1"/>
          </p:nvPr>
        </p:nvSpPr>
        <p:spPr>
          <a:xfrm>
            <a:off x="8132063" y="5973763"/>
            <a:ext cx="3474720" cy="307777"/>
          </a:xfrm>
          <a:prstGeom prst="rect">
            <a:avLst/>
          </a:prstGeom>
        </p:spPr>
        <p:txBody>
          <a:bodyPr vert="horz" wrap="square" lIns="0" tIns="0" rIns="0" bIns="0" rtlCol="0">
            <a:spAutoFit/>
          </a:bodyPr>
          <a:lstStyle>
            <a:lvl1pPr marL="0" indent="0">
              <a:buNone/>
              <a:tabLst/>
              <a:defRPr lang="en-US" sz="1000" b="0" i="0" spc="0" dirty="0" smtClean="0">
                <a:solidFill>
                  <a:srgbClr val="000000"/>
                </a:solidFill>
                <a:latin typeface="+mn-lt"/>
              </a:defRPr>
            </a:lvl1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Tree>
    <p:extLst>
      <p:ext uri="{BB962C8B-B14F-4D97-AF65-F5344CB8AC3E}">
        <p14:creationId xmlns:p14="http://schemas.microsoft.com/office/powerpoint/2010/main" val="1982342779"/>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Table ">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F1098-5BDB-3A14-0BC4-F3DC4A76BABB}"/>
              </a:ext>
            </a:extLst>
          </p:cNvPr>
          <p:cNvSpPr>
            <a:spLocks noGrp="1"/>
          </p:cNvSpPr>
          <p:nvPr>
            <p:ph type="title" hasCustomPrompt="1"/>
          </p:nvPr>
        </p:nvSpPr>
        <p:spPr/>
        <p:txBody>
          <a:bodyPr/>
          <a:lstStyle>
            <a:lvl1pPr>
              <a:defRPr/>
            </a:lvl1pPr>
          </a:lstStyle>
          <a:p>
            <a:r>
              <a:rPr lang="en-US"/>
              <a:t>Table layout</a:t>
            </a:r>
          </a:p>
        </p:txBody>
      </p:sp>
      <p:sp>
        <p:nvSpPr>
          <p:cNvPr id="4" name="Table Placeholder 3">
            <a:extLst>
              <a:ext uri="{FF2B5EF4-FFF2-40B4-BE49-F238E27FC236}">
                <a16:creationId xmlns:a16="http://schemas.microsoft.com/office/drawing/2014/main" id="{6DAF7D07-1867-0A94-96A1-88DE5F76DCC0}"/>
              </a:ext>
            </a:extLst>
          </p:cNvPr>
          <p:cNvSpPr>
            <a:spLocks noGrp="1"/>
          </p:cNvSpPr>
          <p:nvPr>
            <p:ph type="tbl" sz="quarter" idx="10"/>
          </p:nvPr>
        </p:nvSpPr>
        <p:spPr>
          <a:xfrm>
            <a:off x="584201" y="2201863"/>
            <a:ext cx="11025188" cy="4067176"/>
          </a:xfrm>
          <a:prstGeom prst="rect">
            <a:avLst/>
          </a:prstGeom>
        </p:spPr>
        <p:txBody>
          <a:bodyPr anchor="ctr" anchorCtr="0"/>
          <a:lstStyle>
            <a:lvl1pPr algn="ctr">
              <a:defRPr/>
            </a:lvl1pPr>
          </a:lstStyle>
          <a:p>
            <a:r>
              <a:rPr lang="en-US"/>
              <a:t>Click icon to add table</a:t>
            </a:r>
          </a:p>
        </p:txBody>
      </p:sp>
    </p:spTree>
    <p:extLst>
      <p:ext uri="{BB962C8B-B14F-4D97-AF65-F5344CB8AC3E}">
        <p14:creationId xmlns:p14="http://schemas.microsoft.com/office/powerpoint/2010/main" val="687834266"/>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Quote slide">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8FF295-4867-A99B-E458-6E9396360BC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40" y="3172"/>
            <a:ext cx="12180719" cy="6851655"/>
          </a:xfrm>
          <a:prstGeom prst="rect">
            <a:avLst/>
          </a:prstGeom>
        </p:spPr>
      </p:pic>
      <p:sp>
        <p:nvSpPr>
          <p:cNvPr id="9" name="Text Placeholder 4">
            <a:extLst>
              <a:ext uri="{FF2B5EF4-FFF2-40B4-BE49-F238E27FC236}">
                <a16:creationId xmlns:a16="http://schemas.microsoft.com/office/drawing/2014/main" id="{A7C05C3C-EB57-9CE3-8D71-4524D615C665}"/>
              </a:ext>
            </a:extLst>
          </p:cNvPr>
          <p:cNvSpPr>
            <a:spLocks noGrp="1"/>
          </p:cNvSpPr>
          <p:nvPr>
            <p:ph type="body" sz="quarter" idx="12" hasCustomPrompt="1"/>
          </p:nvPr>
        </p:nvSpPr>
        <p:spPr>
          <a:xfrm>
            <a:off x="1163637" y="4485319"/>
            <a:ext cx="7256463"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j-lt"/>
              </a:defRPr>
            </a:lvl1pPr>
          </a:lstStyle>
          <a:p>
            <a:pPr lvl="0"/>
            <a:r>
              <a:rPr lang="en-US"/>
              <a:t>Name attribute</a:t>
            </a:r>
          </a:p>
        </p:txBody>
      </p:sp>
      <p:sp>
        <p:nvSpPr>
          <p:cNvPr id="10" name="Text Placeholder 4">
            <a:extLst>
              <a:ext uri="{FF2B5EF4-FFF2-40B4-BE49-F238E27FC236}">
                <a16:creationId xmlns:a16="http://schemas.microsoft.com/office/drawing/2014/main" id="{A0CDB07D-2FEA-8773-9F92-922A8CE70D0E}"/>
              </a:ext>
            </a:extLst>
          </p:cNvPr>
          <p:cNvSpPr>
            <a:spLocks noGrp="1"/>
          </p:cNvSpPr>
          <p:nvPr>
            <p:ph type="body" sz="quarter" idx="13" hasCustomPrompt="1"/>
          </p:nvPr>
        </p:nvSpPr>
        <p:spPr>
          <a:xfrm>
            <a:off x="1163637" y="4891719"/>
            <a:ext cx="7256463" cy="215444"/>
          </a:xfrm>
          <a:noFill/>
        </p:spPr>
        <p:txBody>
          <a:bodyPr wrap="square" lIns="0" tIns="0" rIns="0" bIns="0">
            <a:spAutoFit/>
          </a:bodyPr>
          <a:lstStyle>
            <a:lvl1pPr marL="0" indent="0">
              <a:spcBef>
                <a:spcPts val="0"/>
              </a:spcBef>
              <a:spcAft>
                <a:spcPts val="0"/>
              </a:spcAft>
              <a:buFont typeface="Arial" panose="020B0604020202020204" pitchFamily="34" charset="0"/>
              <a:buNone/>
              <a:defRPr sz="1400" spc="0" baseline="0">
                <a:solidFill>
                  <a:schemeClr val="bg1"/>
                </a:solidFill>
                <a:latin typeface="+mn-lt"/>
              </a:defRPr>
            </a:lvl1pPr>
          </a:lstStyle>
          <a:p>
            <a:pPr lvl="0"/>
            <a:r>
              <a:rPr lang="en-US"/>
              <a:t>Job title or another attribute</a:t>
            </a:r>
          </a:p>
        </p:txBody>
      </p:sp>
      <p:sp>
        <p:nvSpPr>
          <p:cNvPr id="3" name="Title 2">
            <a:extLst>
              <a:ext uri="{FF2B5EF4-FFF2-40B4-BE49-F238E27FC236}">
                <a16:creationId xmlns:a16="http://schemas.microsoft.com/office/drawing/2014/main" id="{893AADA0-6CA3-9903-2ECD-86BEBBEE6411}"/>
              </a:ext>
            </a:extLst>
          </p:cNvPr>
          <p:cNvSpPr>
            <a:spLocks noGrp="1"/>
          </p:cNvSpPr>
          <p:nvPr>
            <p:ph type="title"/>
          </p:nvPr>
        </p:nvSpPr>
        <p:spPr>
          <a:xfrm>
            <a:off x="1163637" y="850900"/>
            <a:ext cx="7256463" cy="3238500"/>
          </a:xfrm>
        </p:spPr>
        <p:txBody>
          <a:bodyPr anchor="b" anchorCtr="0">
            <a:normAutofit/>
          </a:bodyPr>
          <a:lstStyle>
            <a:lvl1pPr>
              <a:lnSpc>
                <a:spcPct val="90000"/>
              </a:lnSpc>
              <a:defRPr sz="3600">
                <a:solidFill>
                  <a:schemeClr val="bg1"/>
                </a:solidFill>
                <a:latin typeface="+mj-lt"/>
              </a:defRPr>
            </a:lvl1pPr>
          </a:lstStyle>
          <a:p>
            <a:r>
              <a:rPr lang="en-US"/>
              <a:t>Click to edit Master title style</a:t>
            </a:r>
          </a:p>
        </p:txBody>
      </p:sp>
    </p:spTree>
    <p:extLst>
      <p:ext uri="{BB962C8B-B14F-4D97-AF65-F5344CB8AC3E}">
        <p14:creationId xmlns:p14="http://schemas.microsoft.com/office/powerpoint/2010/main" val="2708572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1_Quote slide">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95A0AA-74F0-F906-FF6C-5C3C4846A89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40" y="3172"/>
            <a:ext cx="12180719" cy="6851655"/>
          </a:xfrm>
          <a:prstGeom prst="rect">
            <a:avLst/>
          </a:prstGeom>
        </p:spPr>
      </p:pic>
      <p:sp>
        <p:nvSpPr>
          <p:cNvPr id="9" name="Text Placeholder 4">
            <a:extLst>
              <a:ext uri="{FF2B5EF4-FFF2-40B4-BE49-F238E27FC236}">
                <a16:creationId xmlns:a16="http://schemas.microsoft.com/office/drawing/2014/main" id="{A7C05C3C-EB57-9CE3-8D71-4524D615C665}"/>
              </a:ext>
            </a:extLst>
          </p:cNvPr>
          <p:cNvSpPr>
            <a:spLocks noGrp="1"/>
          </p:cNvSpPr>
          <p:nvPr>
            <p:ph type="body" sz="quarter" idx="12" hasCustomPrompt="1"/>
          </p:nvPr>
        </p:nvSpPr>
        <p:spPr>
          <a:xfrm>
            <a:off x="2482850" y="4485319"/>
            <a:ext cx="7256463"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j-lt"/>
              </a:defRPr>
            </a:lvl1pPr>
          </a:lstStyle>
          <a:p>
            <a:pPr lvl="0"/>
            <a:r>
              <a:rPr lang="en-US"/>
              <a:t>Name attribute</a:t>
            </a:r>
          </a:p>
        </p:txBody>
      </p:sp>
      <p:sp>
        <p:nvSpPr>
          <p:cNvPr id="10" name="Text Placeholder 4">
            <a:extLst>
              <a:ext uri="{FF2B5EF4-FFF2-40B4-BE49-F238E27FC236}">
                <a16:creationId xmlns:a16="http://schemas.microsoft.com/office/drawing/2014/main" id="{A0CDB07D-2FEA-8773-9F92-922A8CE70D0E}"/>
              </a:ext>
            </a:extLst>
          </p:cNvPr>
          <p:cNvSpPr>
            <a:spLocks noGrp="1"/>
          </p:cNvSpPr>
          <p:nvPr>
            <p:ph type="body" sz="quarter" idx="13" hasCustomPrompt="1"/>
          </p:nvPr>
        </p:nvSpPr>
        <p:spPr>
          <a:xfrm>
            <a:off x="2482850" y="4891719"/>
            <a:ext cx="7256463" cy="215444"/>
          </a:xfrm>
          <a:noFill/>
        </p:spPr>
        <p:txBody>
          <a:bodyPr wrap="square" lIns="0" tIns="0" rIns="0" bIns="0">
            <a:spAutoFit/>
          </a:bodyPr>
          <a:lstStyle>
            <a:lvl1pPr marL="0" indent="0">
              <a:spcBef>
                <a:spcPts val="0"/>
              </a:spcBef>
              <a:spcAft>
                <a:spcPts val="0"/>
              </a:spcAft>
              <a:buFont typeface="Arial" panose="020B0604020202020204" pitchFamily="34" charset="0"/>
              <a:buNone/>
              <a:defRPr sz="1400" spc="0" baseline="0">
                <a:solidFill>
                  <a:schemeClr val="bg1"/>
                </a:solidFill>
                <a:latin typeface="+mn-lt"/>
              </a:defRPr>
            </a:lvl1pPr>
          </a:lstStyle>
          <a:p>
            <a:pPr lvl="0"/>
            <a:r>
              <a:rPr lang="en-US"/>
              <a:t>Job title or another attribute</a:t>
            </a:r>
          </a:p>
        </p:txBody>
      </p:sp>
      <p:sp>
        <p:nvSpPr>
          <p:cNvPr id="3" name="Title 2">
            <a:extLst>
              <a:ext uri="{FF2B5EF4-FFF2-40B4-BE49-F238E27FC236}">
                <a16:creationId xmlns:a16="http://schemas.microsoft.com/office/drawing/2014/main" id="{893AADA0-6CA3-9903-2ECD-86BEBBEE6411}"/>
              </a:ext>
            </a:extLst>
          </p:cNvPr>
          <p:cNvSpPr>
            <a:spLocks noGrp="1"/>
          </p:cNvSpPr>
          <p:nvPr>
            <p:ph type="title"/>
          </p:nvPr>
        </p:nvSpPr>
        <p:spPr>
          <a:xfrm>
            <a:off x="2482850" y="1177602"/>
            <a:ext cx="7256463" cy="2911798"/>
          </a:xfrm>
        </p:spPr>
        <p:txBody>
          <a:bodyPr anchor="b" anchorCtr="0">
            <a:normAutofit/>
          </a:bodyPr>
          <a:lstStyle>
            <a:lvl1pPr>
              <a:lnSpc>
                <a:spcPct val="90000"/>
              </a:lnSpc>
              <a:defRPr sz="3600">
                <a:solidFill>
                  <a:schemeClr val="bg1"/>
                </a:solidFill>
                <a:latin typeface="+mj-lt"/>
              </a:defRPr>
            </a:lvl1pPr>
          </a:lstStyle>
          <a:p>
            <a:r>
              <a:rPr lang="en-US"/>
              <a:t>Click to edit Master title style</a:t>
            </a:r>
          </a:p>
        </p:txBody>
      </p:sp>
      <p:pic>
        <p:nvPicPr>
          <p:cNvPr id="8" name="Picture 7" descr="Quotation marks">
            <a:extLst>
              <a:ext uri="{FF2B5EF4-FFF2-40B4-BE49-F238E27FC236}">
                <a16:creationId xmlns:a16="http://schemas.microsoft.com/office/drawing/2014/main" id="{04EC2229-8FBE-426A-CDA3-79B76E4E64E9}"/>
              </a:ext>
            </a:extLst>
          </p:cNvPr>
          <p:cNvPicPr>
            <a:picLocks noChangeAspect="1"/>
          </p:cNvPicPr>
          <p:nvPr/>
        </p:nvPicPr>
        <p:blipFill>
          <a:blip r:embed="rId3"/>
          <a:stretch>
            <a:fillRect/>
          </a:stretch>
        </p:blipFill>
        <p:spPr bwMode="black">
          <a:xfrm>
            <a:off x="549201" y="1033463"/>
            <a:ext cx="1555824" cy="1392940"/>
          </a:xfrm>
          <a:prstGeom prst="rect">
            <a:avLst/>
          </a:prstGeom>
        </p:spPr>
      </p:pic>
    </p:spTree>
    <p:extLst>
      <p:ext uri="{BB962C8B-B14F-4D97-AF65-F5344CB8AC3E}">
        <p14:creationId xmlns:p14="http://schemas.microsoft.com/office/powerpoint/2010/main" val="24595069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2_Quote slide">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EE79450-F76B-B7C6-BF65-EFBA04ADB47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40" y="3172"/>
            <a:ext cx="12180719" cy="6851655"/>
          </a:xfrm>
          <a:prstGeom prst="rect">
            <a:avLst/>
          </a:prstGeom>
        </p:spPr>
      </p:pic>
      <p:sp>
        <p:nvSpPr>
          <p:cNvPr id="9" name="Text Placeholder 4">
            <a:extLst>
              <a:ext uri="{FF2B5EF4-FFF2-40B4-BE49-F238E27FC236}">
                <a16:creationId xmlns:a16="http://schemas.microsoft.com/office/drawing/2014/main" id="{A7C05C3C-EB57-9CE3-8D71-4524D615C665}"/>
              </a:ext>
            </a:extLst>
          </p:cNvPr>
          <p:cNvSpPr>
            <a:spLocks noGrp="1"/>
          </p:cNvSpPr>
          <p:nvPr>
            <p:ph type="body" sz="quarter" idx="12" hasCustomPrompt="1"/>
          </p:nvPr>
        </p:nvSpPr>
        <p:spPr>
          <a:xfrm>
            <a:off x="2482850" y="4485319"/>
            <a:ext cx="7256463"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j-lt"/>
              </a:defRPr>
            </a:lvl1pPr>
          </a:lstStyle>
          <a:p>
            <a:pPr lvl="0"/>
            <a:r>
              <a:rPr lang="en-US"/>
              <a:t>Name attribute</a:t>
            </a:r>
          </a:p>
        </p:txBody>
      </p:sp>
      <p:sp>
        <p:nvSpPr>
          <p:cNvPr id="10" name="Text Placeholder 4">
            <a:extLst>
              <a:ext uri="{FF2B5EF4-FFF2-40B4-BE49-F238E27FC236}">
                <a16:creationId xmlns:a16="http://schemas.microsoft.com/office/drawing/2014/main" id="{A0CDB07D-2FEA-8773-9F92-922A8CE70D0E}"/>
              </a:ext>
            </a:extLst>
          </p:cNvPr>
          <p:cNvSpPr>
            <a:spLocks noGrp="1"/>
          </p:cNvSpPr>
          <p:nvPr>
            <p:ph type="body" sz="quarter" idx="13" hasCustomPrompt="1"/>
          </p:nvPr>
        </p:nvSpPr>
        <p:spPr>
          <a:xfrm>
            <a:off x="2482850" y="4891719"/>
            <a:ext cx="7256463" cy="215444"/>
          </a:xfrm>
          <a:noFill/>
        </p:spPr>
        <p:txBody>
          <a:bodyPr wrap="square" lIns="0" tIns="0" rIns="0" bIns="0">
            <a:spAutoFit/>
          </a:bodyPr>
          <a:lstStyle>
            <a:lvl1pPr marL="0" indent="0">
              <a:spcBef>
                <a:spcPts val="0"/>
              </a:spcBef>
              <a:spcAft>
                <a:spcPts val="0"/>
              </a:spcAft>
              <a:buFont typeface="Arial" panose="020B0604020202020204" pitchFamily="34" charset="0"/>
              <a:buNone/>
              <a:defRPr sz="1400" spc="0" baseline="0">
                <a:solidFill>
                  <a:schemeClr val="bg1"/>
                </a:solidFill>
                <a:latin typeface="+mn-lt"/>
              </a:defRPr>
            </a:lvl1pPr>
          </a:lstStyle>
          <a:p>
            <a:pPr lvl="0"/>
            <a:r>
              <a:rPr lang="en-US"/>
              <a:t>Job title or another attribute</a:t>
            </a:r>
          </a:p>
        </p:txBody>
      </p:sp>
      <p:sp>
        <p:nvSpPr>
          <p:cNvPr id="3" name="Title 2">
            <a:extLst>
              <a:ext uri="{FF2B5EF4-FFF2-40B4-BE49-F238E27FC236}">
                <a16:creationId xmlns:a16="http://schemas.microsoft.com/office/drawing/2014/main" id="{893AADA0-6CA3-9903-2ECD-86BEBBEE6411}"/>
              </a:ext>
            </a:extLst>
          </p:cNvPr>
          <p:cNvSpPr>
            <a:spLocks noGrp="1"/>
          </p:cNvSpPr>
          <p:nvPr>
            <p:ph type="title"/>
          </p:nvPr>
        </p:nvSpPr>
        <p:spPr>
          <a:xfrm>
            <a:off x="2482850" y="1177602"/>
            <a:ext cx="7256463" cy="2911798"/>
          </a:xfrm>
        </p:spPr>
        <p:txBody>
          <a:bodyPr anchor="b" anchorCtr="0">
            <a:normAutofit/>
          </a:bodyPr>
          <a:lstStyle>
            <a:lvl1pPr>
              <a:lnSpc>
                <a:spcPct val="90000"/>
              </a:lnSpc>
              <a:defRPr sz="3600">
                <a:solidFill>
                  <a:schemeClr val="bg1"/>
                </a:solidFill>
                <a:latin typeface="+mj-lt"/>
              </a:defRPr>
            </a:lvl1pPr>
          </a:lstStyle>
          <a:p>
            <a:r>
              <a:rPr lang="en-US"/>
              <a:t>Click to edit Master title style</a:t>
            </a:r>
          </a:p>
        </p:txBody>
      </p:sp>
      <p:pic>
        <p:nvPicPr>
          <p:cNvPr id="11" name="Picture 10" descr="Quotation marks">
            <a:extLst>
              <a:ext uri="{FF2B5EF4-FFF2-40B4-BE49-F238E27FC236}">
                <a16:creationId xmlns:a16="http://schemas.microsoft.com/office/drawing/2014/main" id="{3425CD53-2A7D-2007-E862-FDADC36307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bwMode="black">
          <a:xfrm>
            <a:off x="564441" y="1042185"/>
            <a:ext cx="1271081" cy="1132055"/>
          </a:xfrm>
          <a:prstGeom prst="rect">
            <a:avLst/>
          </a:prstGeom>
        </p:spPr>
      </p:pic>
    </p:spTree>
    <p:extLst>
      <p:ext uri="{BB962C8B-B14F-4D97-AF65-F5344CB8AC3E}">
        <p14:creationId xmlns:p14="http://schemas.microsoft.com/office/powerpoint/2010/main" val="4224302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Section Title 1">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8C42C5-9D1B-8547-8199-B0D8C17707CB}"/>
              </a:ext>
              <a:ext uri="{C183D7F6-B498-43B3-948B-1728B52AA6E4}">
                <adec:decorative xmlns:adec="http://schemas.microsoft.com/office/drawing/2017/decorative" val="1"/>
              </a:ext>
            </a:extLst>
          </p:cNvPr>
          <p:cNvPicPr>
            <a:picLocks noChangeAspect="1"/>
          </p:cNvPicPr>
          <p:nvPr/>
        </p:nvPicPr>
        <p:blipFill rotWithShape="1">
          <a:blip r:embed="rId2" cstate="print">
            <a:alphaModFix/>
            <a:extLst>
              <a:ext uri="{28A0092B-C50C-407E-A947-70E740481C1C}">
                <a14:useLocalDpi xmlns:a14="http://schemas.microsoft.com/office/drawing/2010/main" val="0"/>
              </a:ext>
            </a:extLst>
          </a:blip>
          <a:srcRect r="19824"/>
          <a:stretch/>
        </p:blipFill>
        <p:spPr>
          <a:xfrm>
            <a:off x="2417010" y="0"/>
            <a:ext cx="9774990" cy="6858000"/>
          </a:xfrm>
          <a:prstGeom prst="rect">
            <a:avLst/>
          </a:prstGeom>
        </p:spPr>
      </p:pic>
      <p:sp>
        <p:nvSpPr>
          <p:cNvPr id="2" name="Title 1"/>
          <p:cNvSpPr>
            <a:spLocks noGrp="1"/>
          </p:cNvSpPr>
          <p:nvPr>
            <p:ph type="title" hasCustomPrompt="1"/>
          </p:nvPr>
        </p:nvSpPr>
        <p:spPr>
          <a:xfrm>
            <a:off x="585215" y="3091208"/>
            <a:ext cx="4773168"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8657645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Demo slide 1">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6AA0B9-027D-8539-FF20-AFB01D1F7528}"/>
              </a:ext>
              <a:ext uri="{C183D7F6-B498-43B3-948B-1728B52AA6E4}">
                <adec:decorative xmlns:adec="http://schemas.microsoft.com/office/drawing/2017/decorative" val="1"/>
              </a:ext>
            </a:extLst>
          </p:cNvPr>
          <p:cNvPicPr>
            <a:picLocks noChangeAspect="1"/>
          </p:cNvPicPr>
          <p:nvPr/>
        </p:nvPicPr>
        <p:blipFill rotWithShape="1">
          <a:blip r:embed="rId2" cstate="print">
            <a:alphaModFix/>
            <a:extLst>
              <a:ext uri="{28A0092B-C50C-407E-A947-70E740481C1C}">
                <a14:useLocalDpi xmlns:a14="http://schemas.microsoft.com/office/drawing/2010/main" val="0"/>
              </a:ext>
            </a:extLst>
          </a:blip>
          <a:srcRect r="19824"/>
          <a:stretch/>
        </p:blipFill>
        <p:spPr>
          <a:xfrm>
            <a:off x="2417010" y="0"/>
            <a:ext cx="9774990" cy="6858000"/>
          </a:xfrm>
          <a:prstGeom prst="rect">
            <a:avLst/>
          </a:prstGeom>
        </p:spPr>
      </p:pic>
      <p:sp>
        <p:nvSpPr>
          <p:cNvPr id="2" name="Title 1"/>
          <p:cNvSpPr>
            <a:spLocks noGrp="1"/>
          </p:cNvSpPr>
          <p:nvPr>
            <p:ph type="title" hasCustomPrompt="1"/>
          </p:nvPr>
        </p:nvSpPr>
        <p:spPr>
          <a:xfrm>
            <a:off x="585216" y="3088623"/>
            <a:ext cx="4772847"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4772847"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13756645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D5FC56-4517-D1AD-EA54-49ECDFA7612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91208"/>
            <a:ext cx="9144000" cy="443198"/>
          </a:xfrm>
          <a:noFill/>
        </p:spPr>
        <p:txBody>
          <a:bodyPr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79360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A79DAA2-FFF6-E1D5-7BF6-E98C822B2F5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88623"/>
            <a:ext cx="4772847"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4772847"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2636084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Section Title 3">
    <p:bg bwMode="gray">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756D10-0030-D9D3-52FE-13D839CE63B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91208"/>
            <a:ext cx="8542742" cy="4431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68362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Demo slide 3">
    <p:bg bwMode="gray">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4A2250-4B7E-6E63-E698-996FB39D2C1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p:cNvSpPr>
            <a:spLocks noGrp="1"/>
          </p:cNvSpPr>
          <p:nvPr>
            <p:ph type="title" hasCustomPrompt="1"/>
          </p:nvPr>
        </p:nvSpPr>
        <p:spPr>
          <a:xfrm>
            <a:off x="585216" y="3088623"/>
            <a:ext cx="9144000" cy="443198"/>
          </a:xfrm>
          <a:noFill/>
        </p:spPr>
        <p:txBody>
          <a:bodyPr lIns="0" tIns="0" rIns="0" bIns="0" anchor="b" anchorCtr="0">
            <a:spAutoFit/>
          </a:bodyPr>
          <a:lstStyle>
            <a:lvl1pPr algn="l" defTabSz="932742" rtl="0" eaLnBrk="1" latinLnBrk="0" hangingPunct="1">
              <a:lnSpc>
                <a:spcPct val="90000"/>
              </a:lnSpc>
              <a:spcBef>
                <a:spcPct val="0"/>
              </a:spcBef>
              <a:buNone/>
              <a:defRPr lang="en-US" sz="3200" b="0" kern="1200" cap="none" spc="-50" baseline="0" dirty="0">
                <a:ln w="3175">
                  <a:noFill/>
                </a:ln>
                <a:solidFill>
                  <a:schemeClr val="accent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solidFill>
                  <a:schemeClr val="bg1"/>
                </a:solidFill>
                <a:latin typeface="+mn-lt"/>
              </a:defRPr>
            </a:lvl1pPr>
          </a:lstStyle>
          <a:p>
            <a:pPr lvl="0"/>
            <a:r>
              <a:rPr lang="en-US"/>
              <a:t>Speaker name</a:t>
            </a:r>
          </a:p>
        </p:txBody>
      </p:sp>
    </p:spTree>
    <p:extLst>
      <p:ext uri="{BB962C8B-B14F-4D97-AF65-F5344CB8AC3E}">
        <p14:creationId xmlns:p14="http://schemas.microsoft.com/office/powerpoint/2010/main" val="4393121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4378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Blank 2">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965439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tx2"/>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descr="Microsoft logo, gray text version">
            <a:extLst>
              <a:ext uri="{FF2B5EF4-FFF2-40B4-BE49-F238E27FC236}">
                <a16:creationId xmlns:a16="http://schemas.microsoft.com/office/drawing/2014/main" id="{65B203D6-28D8-49EF-2E9F-2825A9C395D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6" name="Title 1">
            <a:extLst>
              <a:ext uri="{FF2B5EF4-FFF2-40B4-BE49-F238E27FC236}">
                <a16:creationId xmlns:a16="http://schemas.microsoft.com/office/drawing/2014/main" id="{08079CCE-8626-53E5-1C9C-E9081D2B67CD}"/>
              </a:ext>
            </a:extLst>
          </p:cNvPr>
          <p:cNvSpPr>
            <a:spLocks noGrp="1"/>
          </p:cNvSpPr>
          <p:nvPr>
            <p:ph type="title"/>
          </p:nvPr>
        </p:nvSpPr>
        <p:spPr>
          <a:xfrm>
            <a:off x="4255769" y="1769814"/>
            <a:ext cx="5504688" cy="307777"/>
          </a:xfrm>
        </p:spPr>
        <p:txBody>
          <a:bodyPr/>
          <a:lstStyle>
            <a:lvl1pPr marL="0" algn="l" defTabSz="457200" rtl="0" eaLnBrk="1" latinLnBrk="0" hangingPunct="1">
              <a:lnSpc>
                <a:spcPct val="100000"/>
              </a:lnSpc>
              <a:spcBef>
                <a:spcPct val="0"/>
              </a:spcBef>
              <a:buNone/>
              <a:defRPr lang="en-US" sz="2000" b="0" kern="1200" cap="none" spc="-50" baseline="0" dirty="0">
                <a:ln w="3175">
                  <a:noFill/>
                </a:ln>
                <a:solidFill>
                  <a:schemeClr val="bg1"/>
                </a:solidFill>
                <a:effectLst/>
                <a:latin typeface="+mn-lt"/>
                <a:ea typeface="+mn-ea"/>
                <a:cs typeface="Segoe UI" panose="020B0502040204020203" pitchFamily="34" charset="0"/>
              </a:defRPr>
            </a:lvl1pPr>
          </a:lstStyle>
          <a:p>
            <a:r>
              <a:rPr lang="en-US"/>
              <a:t>Click to edit Master title style</a:t>
            </a:r>
          </a:p>
        </p:txBody>
      </p:sp>
      <p:sp>
        <p:nvSpPr>
          <p:cNvPr id="7" name="Text Placeholder 4">
            <a:extLst>
              <a:ext uri="{FF2B5EF4-FFF2-40B4-BE49-F238E27FC236}">
                <a16:creationId xmlns:a16="http://schemas.microsoft.com/office/drawing/2014/main" id="{8845B3A2-DAC2-0B7B-1866-377A5A244AC2}"/>
              </a:ext>
            </a:extLst>
          </p:cNvPr>
          <p:cNvSpPr>
            <a:spLocks noGrp="1"/>
          </p:cNvSpPr>
          <p:nvPr>
            <p:ph type="body" sz="quarter" idx="12" hasCustomPrompt="1"/>
          </p:nvPr>
        </p:nvSpPr>
        <p:spPr>
          <a:xfrm>
            <a:off x="585216" y="1572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1"/>
                </a:solidFill>
                <a:effectLst/>
                <a:latin typeface="+mj-lt"/>
                <a:ea typeface="+mn-ea"/>
                <a:cs typeface="Segoe UI" panose="020B0502040204020203" pitchFamily="34" charset="0"/>
              </a:defRPr>
            </a:lvl1pPr>
          </a:lstStyle>
          <a:p>
            <a:pPr lvl="0"/>
            <a:r>
              <a:rPr lang="en-US"/>
              <a:t>Thank you.</a:t>
            </a:r>
          </a:p>
        </p:txBody>
      </p:sp>
    </p:spTree>
    <p:extLst>
      <p:ext uri="{BB962C8B-B14F-4D97-AF65-F5344CB8AC3E}">
        <p14:creationId xmlns:p14="http://schemas.microsoft.com/office/powerpoint/2010/main" val="89739085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1272">
          <p15:clr>
            <a:srgbClr val="FBAE40"/>
          </p15:clr>
        </p15:guide>
        <p15:guide id="3" orient="horz" pos="912">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Closing logo slide 2">
    <p:bg>
      <p:bgPr>
        <a:solidFill>
          <a:schemeClr val="tx2"/>
        </a:solidFill>
        <a:effectLst/>
      </p:bgPr>
    </p:bg>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4F0F127D-8512-846C-2C30-5A85666BF445}"/>
              </a:ext>
            </a:extLst>
          </p:cNvPr>
          <p:cNvSpPr>
            <a:spLocks noGrp="1"/>
          </p:cNvSpPr>
          <p:nvPr>
            <p:ph type="body" sz="quarter" idx="12" hasCustomPrompt="1"/>
          </p:nvPr>
        </p:nvSpPr>
        <p:spPr>
          <a:xfrm>
            <a:off x="6090921" y="4612614"/>
            <a:ext cx="5524500" cy="553998"/>
          </a:xfrm>
          <a:noFill/>
        </p:spPr>
        <p:txBody>
          <a:bodyPr wrap="square" lIns="0" tIns="0" rIns="0" bIns="0">
            <a:spAutoFit/>
          </a:bodyPr>
          <a:lstStyle>
            <a:lvl1pPr marL="0" indent="0" algn="r"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1"/>
                </a:solidFill>
                <a:effectLst/>
                <a:latin typeface="+mj-lt"/>
                <a:ea typeface="+mn-ea"/>
                <a:cs typeface="Segoe UI" panose="020B0502040204020203" pitchFamily="34" charset="0"/>
              </a:defRPr>
            </a:lvl1pPr>
          </a:lstStyle>
          <a:p>
            <a:pPr lvl="0"/>
            <a:r>
              <a:rPr lang="en-US"/>
              <a:t>Thank you.</a:t>
            </a:r>
          </a:p>
        </p:txBody>
      </p:sp>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descr="Microsoft logo, gray text version">
            <a:extLst>
              <a:ext uri="{FF2B5EF4-FFF2-40B4-BE49-F238E27FC236}">
                <a16:creationId xmlns:a16="http://schemas.microsoft.com/office/drawing/2014/main" id="{65B203D6-28D8-49EF-2E9F-2825A9C395D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8" name="Title 1">
            <a:extLst>
              <a:ext uri="{FF2B5EF4-FFF2-40B4-BE49-F238E27FC236}">
                <a16:creationId xmlns:a16="http://schemas.microsoft.com/office/drawing/2014/main" id="{7A38A2C9-D8C3-D252-BC8C-25222F314054}"/>
              </a:ext>
            </a:extLst>
          </p:cNvPr>
          <p:cNvSpPr>
            <a:spLocks noGrp="1"/>
          </p:cNvSpPr>
          <p:nvPr>
            <p:ph type="title"/>
          </p:nvPr>
        </p:nvSpPr>
        <p:spPr>
          <a:xfrm>
            <a:off x="588263" y="1766555"/>
            <a:ext cx="5502658" cy="307777"/>
          </a:xfrm>
        </p:spPr>
        <p:txBody>
          <a:bodyPr/>
          <a:lstStyle>
            <a:lvl1pPr marL="0" algn="l" defTabSz="457200" rtl="0" eaLnBrk="1" latinLnBrk="0" hangingPunct="1">
              <a:lnSpc>
                <a:spcPct val="100000"/>
              </a:lnSpc>
              <a:spcBef>
                <a:spcPct val="0"/>
              </a:spcBef>
              <a:buNone/>
              <a:defRPr lang="en-US" sz="2000" b="0" kern="1200" cap="none" spc="-50" baseline="0" dirty="0">
                <a:ln w="3175">
                  <a:noFill/>
                </a:ln>
                <a:solidFill>
                  <a:schemeClr val="bg1"/>
                </a:solidFill>
                <a:effectLst/>
                <a:latin typeface="+mn-lt"/>
                <a:ea typeface="+mn-ea"/>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5427755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60">
          <p15:clr>
            <a:srgbClr val="FBAE40"/>
          </p15:clr>
        </p15:guide>
        <p15:guide id="2" orient="horz" pos="912">
          <p15:clr>
            <a:srgbClr val="FBAE40"/>
          </p15:clr>
        </p15:guide>
        <p15:guide id="3" orient="horz" pos="1272">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Closing logo slide 3">
    <p:bg>
      <p:bgPr>
        <a:solidFill>
          <a:schemeClr val="tx2"/>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pic>
        <p:nvPicPr>
          <p:cNvPr id="5" name="MS logo gray - EMF" descr="Microsoft logo, gray text version">
            <a:extLst>
              <a:ext uri="{FF2B5EF4-FFF2-40B4-BE49-F238E27FC236}">
                <a16:creationId xmlns:a16="http://schemas.microsoft.com/office/drawing/2014/main" id="{65B203D6-28D8-49EF-2E9F-2825A9C395D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8" name="Title 1">
            <a:extLst>
              <a:ext uri="{FF2B5EF4-FFF2-40B4-BE49-F238E27FC236}">
                <a16:creationId xmlns:a16="http://schemas.microsoft.com/office/drawing/2014/main" id="{4F8C85E6-DBED-FCF3-8B7D-1F82C6DBBCB7}"/>
              </a:ext>
            </a:extLst>
          </p:cNvPr>
          <p:cNvSpPr>
            <a:spLocks noGrp="1"/>
          </p:cNvSpPr>
          <p:nvPr>
            <p:ph type="title"/>
          </p:nvPr>
        </p:nvSpPr>
        <p:spPr>
          <a:xfrm>
            <a:off x="588263" y="1845276"/>
            <a:ext cx="11018520" cy="553998"/>
          </a:xfrm>
        </p:spPr>
        <p:txBody>
          <a:bodyPr/>
          <a:lstStyle>
            <a:lvl1pPr marL="0" algn="l" defTabSz="457200" rtl="0" eaLnBrk="1" latinLnBrk="0" hangingPunct="1">
              <a:defRPr lang="en-US" sz="3600" b="1" kern="1200" dirty="0">
                <a:gradFill>
                  <a:gsLst>
                    <a:gs pos="0">
                      <a:srgbClr val="FF5C39"/>
                    </a:gs>
                    <a:gs pos="100000">
                      <a:srgbClr val="C73ECC"/>
                    </a:gs>
                  </a:gsLst>
                  <a:lin ang="3900000" scaled="0"/>
                </a:gradFill>
                <a:latin typeface="Segoe UI" panose="020B0502040204020203" pitchFamily="34" charset="0"/>
                <a:ea typeface="+mn-ea"/>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1438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1286506"/>
          </a:xfrm>
        </p:spPr>
        <p:txBody>
          <a:bodyPr>
            <a:spAutoFit/>
          </a:bodyPr>
          <a:lstStyle>
            <a:lvl1pPr>
              <a:defRPr sz="2000">
                <a:latin typeface="+mn-lt"/>
              </a:defRPr>
            </a:lvl1pPr>
            <a:lvl2pPr>
              <a:defRPr sz="1600">
                <a:latin typeface="+mn-lt"/>
              </a:defRPr>
            </a:lvl2pPr>
            <a:lvl3pPr>
              <a:defRPr sz="1400">
                <a:latin typeface="+mn-lt"/>
              </a:defRPr>
            </a:lvl3pPr>
            <a:lvl4pPr>
              <a:defRPr sz="12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90740126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2" name="Footer Placeholder 2">
            <a:extLst>
              <a:ext uri="{FF2B5EF4-FFF2-40B4-BE49-F238E27FC236}">
                <a16:creationId xmlns:a16="http://schemas.microsoft.com/office/drawing/2014/main" id="{85BED6C2-A7E0-FF4A-9938-5E97C08B8C9F}"/>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5055521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Tree>
    <p:extLst>
      <p:ext uri="{BB962C8B-B14F-4D97-AF65-F5344CB8AC3E}">
        <p14:creationId xmlns:p14="http://schemas.microsoft.com/office/powerpoint/2010/main" val="19409274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343171"/>
          </a:xfrm>
          <a:prstGeom prst="rect">
            <a:avLst/>
          </a:prstGeom>
        </p:spPr>
        <p:txBody>
          <a:bodyPr wrap="square">
            <a:spAutoFit/>
          </a:bodyPr>
          <a:lstStyle>
            <a:lvl1pPr marL="215900" indent="-215900">
              <a:lnSpc>
                <a:spcPct val="100000"/>
              </a:lnSpc>
              <a:spcBef>
                <a:spcPts val="0"/>
              </a:spcBef>
              <a:spcAft>
                <a:spcPts val="1200"/>
              </a:spcAft>
              <a:buFont typeface="Arial" panose="020B0604020202020204" pitchFamily="34" charset="0"/>
              <a:buChar char="•"/>
              <a:defRPr sz="22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8213046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338554"/>
          </a:xfrm>
          <a:prstGeom prst="rect">
            <a:avLst/>
          </a:prstGeom>
        </p:spPr>
        <p:txBody>
          <a:bodyPr vert="horz" wrap="square" lIns="0" tIns="0" rIns="0" bIns="0" rtlCol="0">
            <a:spAutoFit/>
          </a:bodyPr>
          <a:lstStyle>
            <a:lvl1pPr>
              <a:defRPr lang="en-US" sz="2200"/>
            </a:lvl1pPr>
          </a:lstStyle>
          <a:p>
            <a:pPr marL="215900" lvl="0" indent="-215900">
              <a:spcBef>
                <a:spcPts val="0"/>
              </a:spcBef>
              <a:spcAft>
                <a:spcPts val="1200"/>
              </a:spcAft>
            </a:pPr>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338554"/>
          </a:xfrm>
          <a:prstGeom prst="rect">
            <a:avLst/>
          </a:prstGeom>
        </p:spPr>
        <p:txBody>
          <a:bodyPr vert="horz" wrap="square" lIns="0" tIns="0" rIns="0" bIns="0" rtlCol="0">
            <a:spAutoFit/>
          </a:bodyPr>
          <a:lstStyle>
            <a:lvl1pPr>
              <a:defRPr lang="en-US" sz="2200"/>
            </a:lvl1pPr>
          </a:lstStyle>
          <a:p>
            <a:pPr marL="215900" lvl="0" indent="-215900">
              <a:spcBef>
                <a:spcPts val="0"/>
              </a:spcBef>
              <a:spcAft>
                <a:spcPts val="1200"/>
              </a:spcAft>
            </a:pPr>
            <a:r>
              <a:rPr lang="en-US"/>
              <a:t>Click to edit Master text styles</a:t>
            </a:r>
          </a:p>
        </p:txBody>
      </p:sp>
    </p:spTree>
    <p:extLst>
      <p:ext uri="{BB962C8B-B14F-4D97-AF65-F5344CB8AC3E}">
        <p14:creationId xmlns:p14="http://schemas.microsoft.com/office/powerpoint/2010/main" val="23856748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7" name="Footer Placeholder 2">
            <a:extLst>
              <a:ext uri="{FF2B5EF4-FFF2-40B4-BE49-F238E27FC236}">
                <a16:creationId xmlns:a16="http://schemas.microsoft.com/office/drawing/2014/main" id="{FEE9CA35-7E2C-1B90-FD18-D2DBFD0DA24A}"/>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296330528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Footer Placeholder 2">
            <a:extLst>
              <a:ext uri="{FF2B5EF4-FFF2-40B4-BE49-F238E27FC236}">
                <a16:creationId xmlns:a16="http://schemas.microsoft.com/office/drawing/2014/main" id="{89CAA6EA-34FD-6A61-2DD4-EAAB33642A7B}"/>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9934345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117723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59460632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453062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1072543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9135519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581511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683462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7921143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4200"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513045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4_4-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6" y="2042154"/>
            <a:ext cx="12188952"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3" y="2995283"/>
            <a:ext cx="3479071" cy="307777"/>
          </a:xfrm>
          <a:prstGeom prst="rect">
            <a:avLst/>
          </a:prstGeom>
        </p:spPr>
        <p:txBody>
          <a:bodyPr anchor="t"/>
          <a:lstStyle>
            <a:lvl1pPr marL="0" indent="0" algn="ctr">
              <a:spcBef>
                <a:spcPts val="0"/>
              </a:spcBef>
              <a:buNone/>
              <a:defRPr sz="20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4200"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7547"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0893" y="3616497"/>
            <a:ext cx="347907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Oval 7">
            <a:extLst>
              <a:ext uri="{FF2B5EF4-FFF2-40B4-BE49-F238E27FC236}">
                <a16:creationId xmlns:a16="http://schemas.microsoft.com/office/drawing/2014/main" id="{6E673AD2-B8AF-CC3C-D898-30292FC1719F}"/>
              </a:ext>
              <a:ext uri="{C183D7F6-B498-43B3-948B-1728B52AA6E4}">
                <adec:decorative xmlns:adec="http://schemas.microsoft.com/office/drawing/2017/decorative" val="1"/>
              </a:ext>
            </a:extLst>
          </p:cNvPr>
          <p:cNvSpPr/>
          <p:nvPr/>
        </p:nvSpPr>
        <p:spPr bwMode="auto">
          <a:xfrm>
            <a:off x="1843209"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2F2F2F"/>
              </a:solidFill>
              <a:effectLst/>
              <a:uLnTx/>
              <a:uFillTx/>
              <a:cs typeface="Segoe UI" panose="020B0502040204020203" pitchFamily="34" charset="0"/>
            </a:endParaRPr>
          </a:p>
        </p:txBody>
      </p:sp>
      <p:sp>
        <p:nvSpPr>
          <p:cNvPr id="9" name="Oval 8">
            <a:extLst>
              <a:ext uri="{FF2B5EF4-FFF2-40B4-BE49-F238E27FC236}">
                <a16:creationId xmlns:a16="http://schemas.microsoft.com/office/drawing/2014/main" id="{56859B90-45D2-D990-09AA-8F85B79F1077}"/>
              </a:ext>
              <a:ext uri="{C183D7F6-B498-43B3-948B-1728B52AA6E4}">
                <adec:decorative xmlns:adec="http://schemas.microsoft.com/office/drawing/2017/decorative" val="1"/>
              </a:ext>
            </a:extLst>
          </p:cNvPr>
          <p:cNvSpPr/>
          <p:nvPr/>
        </p:nvSpPr>
        <p:spPr bwMode="auto">
          <a:xfrm>
            <a:off x="5604535"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2F2F2F"/>
              </a:solidFill>
              <a:effectLst/>
              <a:uLnTx/>
              <a:uFillTx/>
              <a:cs typeface="Segoe UI" panose="020B0502040204020203" pitchFamily="34" charset="0"/>
            </a:endParaRPr>
          </a:p>
        </p:txBody>
      </p:sp>
      <p:sp>
        <p:nvSpPr>
          <p:cNvPr id="12" name="Oval 11">
            <a:extLst>
              <a:ext uri="{FF2B5EF4-FFF2-40B4-BE49-F238E27FC236}">
                <a16:creationId xmlns:a16="http://schemas.microsoft.com/office/drawing/2014/main" id="{287FE1B2-0C16-29CA-99C4-4C44A8047A50}"/>
              </a:ext>
              <a:ext uri="{C183D7F6-B498-43B3-948B-1728B52AA6E4}">
                <adec:decorative xmlns:adec="http://schemas.microsoft.com/office/drawing/2017/decorative" val="1"/>
              </a:ext>
            </a:extLst>
          </p:cNvPr>
          <p:cNvSpPr/>
          <p:nvPr/>
        </p:nvSpPr>
        <p:spPr bwMode="auto">
          <a:xfrm>
            <a:off x="9365862" y="1542978"/>
            <a:ext cx="982928" cy="982928"/>
          </a:xfrm>
          <a:prstGeom prst="ellipse">
            <a:avLst/>
          </a:prstGeom>
          <a:solidFill>
            <a:srgbClr val="FFFFFF"/>
          </a:solidFill>
          <a:ln w="12700" cap="flat">
            <a:solidFill>
              <a:schemeClr val="bg1">
                <a:lumMod val="85000"/>
              </a:schemeClr>
            </a:solidFill>
            <a:miter lim="400000"/>
          </a:ln>
          <a:effectLst/>
          <a:sp3d/>
        </p:spPr>
        <p:txBody>
          <a:bodyPr rot="0" spcFirstLastPara="1" vertOverflow="overflow" horzOverflow="overflow" vert="horz" wrap="square" lIns="50800" tIns="50800" rIns="50800" bIns="50800" numCol="1" spcCol="38100" rtlCol="0" anchor="ctr">
            <a:noAutofit/>
          </a:bodyPr>
          <a:lstStyle/>
          <a:p>
            <a:pPr marL="4571" marR="0" lvl="0" indent="0" defTabSz="412667"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2F2F2F"/>
              </a:solidFill>
              <a:effectLst/>
              <a:uLnTx/>
              <a:uFillTx/>
              <a:cs typeface="Segoe UI" panose="020B0502040204020203" pitchFamily="34" charset="0"/>
            </a:endParaRPr>
          </a:p>
        </p:txBody>
      </p:sp>
    </p:spTree>
    <p:extLst>
      <p:ext uri="{BB962C8B-B14F-4D97-AF65-F5344CB8AC3E}">
        <p14:creationId xmlns:p14="http://schemas.microsoft.com/office/powerpoint/2010/main" val="1426717390"/>
      </p:ext>
    </p:extLst>
  </p:cSld>
  <p:clrMapOvr>
    <a:overrideClrMapping bg1="lt1" tx1="dk1" bg2="lt2" tx2="dk2" accent1="accent1" accent2="accent2" accent3="accent3" accent4="accent4" accent5="accent5" accent6="accent6" hlink="hlink" folHlink="folHlink"/>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32">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36">
          <p15:clr>
            <a:srgbClr val="FBAE4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1-column_Callou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8484451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6181549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Tree>
    <p:extLst>
      <p:ext uri="{BB962C8B-B14F-4D97-AF65-F5344CB8AC3E}">
        <p14:creationId xmlns:p14="http://schemas.microsoft.com/office/powerpoint/2010/main" val="19051336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Tree>
    <p:extLst>
      <p:ext uri="{BB962C8B-B14F-4D97-AF65-F5344CB8AC3E}">
        <p14:creationId xmlns:p14="http://schemas.microsoft.com/office/powerpoint/2010/main" val="420367062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Tree>
    <p:extLst>
      <p:ext uri="{BB962C8B-B14F-4D97-AF65-F5344CB8AC3E}">
        <p14:creationId xmlns:p14="http://schemas.microsoft.com/office/powerpoint/2010/main" val="1756058837"/>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Tree>
    <p:extLst>
      <p:ext uri="{BB962C8B-B14F-4D97-AF65-F5344CB8AC3E}">
        <p14:creationId xmlns:p14="http://schemas.microsoft.com/office/powerpoint/2010/main" val="7198709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492443"/>
          </a:xfrm>
        </p:spPr>
        <p:txBody>
          <a:bodyPr/>
          <a:lstStyle>
            <a:lvl1pPr>
              <a:defRPr sz="32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Tree>
    <p:extLst>
      <p:ext uri="{BB962C8B-B14F-4D97-AF65-F5344CB8AC3E}">
        <p14:creationId xmlns:p14="http://schemas.microsoft.com/office/powerpoint/2010/main" val="10155150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215444"/>
          </a:xfrm>
          <a:prstGeom prst="rect">
            <a:avLst/>
          </a:prstGeom>
        </p:spPr>
        <p:txBody>
          <a:bodyPr wrap="square">
            <a:spAutoFit/>
          </a:bodyPr>
          <a:lstStyle>
            <a:lvl1pPr marL="0" indent="0">
              <a:buFont typeface="Arial" panose="020B0604020202020204" pitchFamily="34" charset="0"/>
              <a:buNone/>
              <a:defRPr sz="14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215444"/>
          </a:xfrm>
          <a:prstGeom prst="rect">
            <a:avLst/>
          </a:prstGeom>
        </p:spPr>
        <p:txBody>
          <a:bodyPr wrap="square">
            <a:spAutoFit/>
          </a:bodyPr>
          <a:lstStyle>
            <a:lvl1pPr marL="0" indent="0">
              <a:buFont typeface="Arial" panose="020B0604020202020204" pitchFamily="34" charset="0"/>
              <a:buNone/>
              <a:defRPr sz="14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556483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246221"/>
          </a:xfrm>
          <a:prstGeom prst="rect">
            <a:avLst/>
          </a:prstGeom>
        </p:spPr>
        <p:txBody>
          <a:bodyPr vert="horz" wrap="square" lIns="0" tIns="0" rIns="0" bIns="0" rtlCol="0" anchor="t">
            <a:spAutoFit/>
          </a:bodyPr>
          <a:lstStyle>
            <a:lvl1pPr>
              <a:defRPr lang="en-US">
                <a:latin typeface="+mj-lt"/>
              </a:defRPr>
            </a:lvl1pPr>
          </a:lstStyle>
          <a:p>
            <a:pPr marL="0" lvl="0" indent="0">
              <a:spcBef>
                <a:spcPts val="0"/>
              </a:spcBef>
              <a:buNone/>
            </a:pPr>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215444"/>
          </a:xfrm>
          <a:prstGeom prst="rect">
            <a:avLst/>
          </a:prstGeom>
        </p:spPr>
        <p:txBody>
          <a:bodyPr vert="horz" wrap="square" lIns="0" tIns="0" rIns="0" bIns="0" rtlCol="0">
            <a:spAutoFit/>
          </a:bodyPr>
          <a:lstStyle>
            <a:lvl1pPr>
              <a:defRPr lang="en-US" sz="1400"/>
            </a:lvl1pPr>
          </a:lstStyle>
          <a:p>
            <a:pPr marL="0" lvl="0" indent="0">
              <a:buNone/>
            </a:pPr>
            <a:r>
              <a:rPr lang="en-US"/>
              <a:t>Click to edit Master text styles</a:t>
            </a:r>
          </a:p>
        </p:txBody>
      </p:sp>
    </p:spTree>
    <p:extLst>
      <p:ext uri="{BB962C8B-B14F-4D97-AF65-F5344CB8AC3E}">
        <p14:creationId xmlns:p14="http://schemas.microsoft.com/office/powerpoint/2010/main" val="3699204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215444"/>
          </a:xfrm>
          <a:prstGeom prst="rect">
            <a:avLst/>
          </a:prstGeom>
        </p:spPr>
        <p:txBody>
          <a:bodyPr vert="horz" wrap="square" lIns="0" tIns="0" rIns="0" bIns="0" rtlCol="0" anchor="t">
            <a:spAutoFit/>
          </a:bodyPr>
          <a:lstStyle>
            <a:lvl1pPr>
              <a:defRPr lang="en-US" sz="1400">
                <a:latin typeface="+mj-lt"/>
              </a:defRPr>
            </a:lvl1pPr>
          </a:lstStyle>
          <a:p>
            <a:pPr marL="0" lvl="0" indent="0">
              <a:spcBef>
                <a:spcPts val="0"/>
              </a:spcBef>
              <a:buNone/>
            </a:pPr>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84666"/>
          </a:xfrm>
          <a:prstGeom prst="rect">
            <a:avLst/>
          </a:prstGeom>
        </p:spPr>
        <p:txBody>
          <a:bodyPr vert="horz" wrap="square" lIns="0" tIns="0" rIns="0" bIns="0" rtlCol="0">
            <a:spAutoFit/>
          </a:bodyPr>
          <a:lstStyle>
            <a:lvl1pPr>
              <a:defRPr lang="en-US" sz="1200"/>
            </a:lvl1pPr>
          </a:lstStyle>
          <a:p>
            <a:pPr marL="0" lvl="0" indent="0">
              <a:buNone/>
            </a:pPr>
            <a:r>
              <a:rPr lang="en-US"/>
              <a:t>Click to edit Master text styles</a:t>
            </a:r>
          </a:p>
        </p:txBody>
      </p:sp>
    </p:spTree>
    <p:extLst>
      <p:ext uri="{BB962C8B-B14F-4D97-AF65-F5344CB8AC3E}">
        <p14:creationId xmlns:p14="http://schemas.microsoft.com/office/powerpoint/2010/main" val="417818327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F80D2B25-7521-D486-405F-9309E22E85E1}"/>
              </a:ext>
              <a:ext uri="{C183D7F6-B498-43B3-948B-1728B52AA6E4}">
                <adec:decorative xmlns:adec="http://schemas.microsoft.com/office/drawing/2017/decorative" val="1"/>
              </a:ext>
            </a:extLst>
          </p:cNvPr>
          <p:cNvGrpSpPr/>
          <p:nvPr/>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01434F67-B3AA-41BB-E81D-4AD05F409F6D}"/>
                </a:ext>
              </a:extLst>
            </p:cNvPr>
            <p:cNvSpPr/>
            <p:nvPr/>
          </p:nvSpPr>
          <p:spPr>
            <a:xfrm>
              <a:off x="5540700"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a:extLst>
                <a:ext uri="{FF2B5EF4-FFF2-40B4-BE49-F238E27FC236}">
                  <a16:creationId xmlns:a16="http://schemas.microsoft.com/office/drawing/2014/main" id="{6D011E5C-69E1-0316-E865-3BCC8E8B2EBB}"/>
                </a:ext>
              </a:extLst>
            </p:cNvPr>
            <p:cNvPicPr/>
            <p:nvPr/>
          </p:nvPicPr>
          <p:blipFill>
            <a:blip r:embed="rId2" cstate="print">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19620273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Knowled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5" name="Group 4">
            <a:extLst>
              <a:ext uri="{FF2B5EF4-FFF2-40B4-BE49-F238E27FC236}">
                <a16:creationId xmlns:a16="http://schemas.microsoft.com/office/drawing/2014/main" id="{BA3DF09A-F855-F868-80F5-0BE1A95EAC15}"/>
              </a:ext>
              <a:ext uri="{C183D7F6-B498-43B3-948B-1728B52AA6E4}">
                <adec:decorative xmlns:adec="http://schemas.microsoft.com/office/drawing/2017/decorative" val="1"/>
              </a:ext>
            </a:extLst>
          </p:cNvPr>
          <p:cNvGrpSpPr/>
          <p:nvPr/>
        </p:nvGrpSpPr>
        <p:grpSpPr>
          <a:xfrm>
            <a:off x="2563579" y="1585913"/>
            <a:ext cx="1110600" cy="1110600"/>
            <a:chOff x="5540700" y="2116300"/>
            <a:chExt cx="1110600" cy="1110600"/>
          </a:xfrm>
        </p:grpSpPr>
        <p:sp>
          <p:nvSpPr>
            <p:cNvPr id="12" name="Oval 11">
              <a:extLst>
                <a:ext uri="{FF2B5EF4-FFF2-40B4-BE49-F238E27FC236}">
                  <a16:creationId xmlns:a16="http://schemas.microsoft.com/office/drawing/2014/main" id="{E02F3D99-76D3-5383-A61D-215BC38D43E1}"/>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136F99C5-D16E-7540-C83D-3442D1FCD55D}"/>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1224479829"/>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325536946"/>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Prepare for lab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F260BCEF-BA8C-42B9-D1E6-EED60C93E5F0}"/>
              </a:ext>
            </a:extLst>
          </p:cNvPr>
          <p:cNvGrpSpPr/>
          <p:nvPr/>
        </p:nvGrpSpPr>
        <p:grpSpPr>
          <a:xfrm>
            <a:off x="2563579" y="1585913"/>
            <a:ext cx="1110600" cy="1110600"/>
            <a:chOff x="2563579" y="1272115"/>
            <a:chExt cx="1110600" cy="1110600"/>
          </a:xfrm>
        </p:grpSpPr>
        <p:sp>
          <p:nvSpPr>
            <p:cNvPr id="10" name="Oval 9">
              <a:extLst>
                <a:ext uri="{FF2B5EF4-FFF2-40B4-BE49-F238E27FC236}">
                  <a16:creationId xmlns:a16="http://schemas.microsoft.com/office/drawing/2014/main" id="{34F743EF-1C3F-2BB6-EC5C-14389E448E71}"/>
                </a:ext>
              </a:extLst>
            </p:cNvPr>
            <p:cNvSpPr/>
            <p:nvPr/>
          </p:nvSpPr>
          <p:spPr>
            <a:xfrm>
              <a:off x="2563579" y="1272115"/>
              <a:ext cx="1110600" cy="1110600"/>
            </a:xfrm>
            <a:prstGeom prst="ellipse">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descr="A wrench and screwdriver on a black background&#10;&#10;Description automatically generated with medium confidence">
              <a:extLst>
                <a:ext uri="{FF2B5EF4-FFF2-40B4-BE49-F238E27FC236}">
                  <a16:creationId xmlns:a16="http://schemas.microsoft.com/office/drawing/2014/main" id="{22B6CEF7-CC05-CD93-EBB0-70FB66F3043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766997" y="1476753"/>
              <a:ext cx="694944" cy="694944"/>
            </a:xfrm>
            <a:prstGeom prst="rect">
              <a:avLst/>
            </a:prstGeom>
          </p:spPr>
        </p:pic>
      </p:grpSp>
    </p:spTree>
    <p:extLst>
      <p:ext uri="{BB962C8B-B14F-4D97-AF65-F5344CB8AC3E}">
        <p14:creationId xmlns:p14="http://schemas.microsoft.com/office/powerpoint/2010/main" val="4185633885"/>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Pric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5" name="Group 4">
            <a:extLst>
              <a:ext uri="{FF2B5EF4-FFF2-40B4-BE49-F238E27FC236}">
                <a16:creationId xmlns:a16="http://schemas.microsoft.com/office/drawing/2014/main" id="{F5C0986E-B689-6782-2E7B-724249108539}"/>
              </a:ext>
              <a:ext uri="{C183D7F6-B498-43B3-948B-1728B52AA6E4}">
                <adec:decorative xmlns:adec="http://schemas.microsoft.com/office/drawing/2017/decorative" val="1"/>
              </a:ext>
            </a:extLst>
          </p:cNvPr>
          <p:cNvGrpSpPr>
            <a:grpSpLocks/>
          </p:cNvGrpSpPr>
          <p:nvPr/>
        </p:nvGrpSpPr>
        <p:grpSpPr>
          <a:xfrm>
            <a:off x="2563579" y="1585913"/>
            <a:ext cx="1110600" cy="1110600"/>
            <a:chOff x="1742946" y="2116300"/>
            <a:chExt cx="1110600" cy="1110600"/>
          </a:xfrm>
        </p:grpSpPr>
        <p:sp>
          <p:nvSpPr>
            <p:cNvPr id="12" name="Oval 11">
              <a:extLst>
                <a:ext uri="{FF2B5EF4-FFF2-40B4-BE49-F238E27FC236}">
                  <a16:creationId xmlns:a16="http://schemas.microsoft.com/office/drawing/2014/main" id="{6CAA49E0-DE74-4741-67A0-EFF39DD2D638}"/>
                </a:ext>
              </a:extLst>
            </p:cNvPr>
            <p:cNvSpPr/>
            <p:nvPr/>
          </p:nvSpPr>
          <p:spPr>
            <a:xfrm>
              <a:off x="1742946"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B35AFCD5-9997-32A3-C847-E02AC6233D3B}"/>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Tree>
    <p:extLst>
      <p:ext uri="{BB962C8B-B14F-4D97-AF65-F5344CB8AC3E}">
        <p14:creationId xmlns:p14="http://schemas.microsoft.com/office/powerpoint/2010/main" val="671938987"/>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UI La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grpSp>
        <p:nvGrpSpPr>
          <p:cNvPr id="5" name="Group 4">
            <a:extLst>
              <a:ext uri="{FF2B5EF4-FFF2-40B4-BE49-F238E27FC236}">
                <a16:creationId xmlns:a16="http://schemas.microsoft.com/office/drawing/2014/main" id="{6E20E92D-9C4E-2BF7-F5C3-1126C809696B}"/>
              </a:ext>
            </a:extLst>
          </p:cNvPr>
          <p:cNvGrpSpPr/>
          <p:nvPr/>
        </p:nvGrpSpPr>
        <p:grpSpPr>
          <a:xfrm>
            <a:off x="10112348" y="893763"/>
            <a:ext cx="1110600" cy="1110600"/>
            <a:chOff x="10112348" y="738519"/>
            <a:chExt cx="1110600" cy="1110600"/>
          </a:xfrm>
        </p:grpSpPr>
        <p:sp>
          <p:nvSpPr>
            <p:cNvPr id="10" name="Oval 9">
              <a:extLst>
                <a:ext uri="{FF2B5EF4-FFF2-40B4-BE49-F238E27FC236}">
                  <a16:creationId xmlns:a16="http://schemas.microsoft.com/office/drawing/2014/main" id="{7567CE8E-AD7A-BEDE-7D43-4F2561774537}"/>
                </a:ext>
              </a:extLst>
            </p:cNvPr>
            <p:cNvSpPr/>
            <p:nvPr/>
          </p:nvSpPr>
          <p:spPr>
            <a:xfrm>
              <a:off x="10112348" y="738519"/>
              <a:ext cx="1110600" cy="1110600"/>
            </a:xfrm>
            <a:prstGeom prst="ellipse">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10" descr="A wrench and screwdriver on a black background&#10;&#10;Description automatically generated with medium confidence">
              <a:extLst>
                <a:ext uri="{FF2B5EF4-FFF2-40B4-BE49-F238E27FC236}">
                  <a16:creationId xmlns:a16="http://schemas.microsoft.com/office/drawing/2014/main" id="{081CBB52-335F-8D52-200D-2D007D68904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315766" y="945273"/>
              <a:ext cx="694944" cy="694944"/>
            </a:xfrm>
            <a:prstGeom prst="rect">
              <a:avLst/>
            </a:prstGeom>
          </p:spPr>
        </p:pic>
      </p:grpSp>
    </p:spTree>
    <p:extLst>
      <p:ext uri="{BB962C8B-B14F-4D97-AF65-F5344CB8AC3E}">
        <p14:creationId xmlns:p14="http://schemas.microsoft.com/office/powerpoint/2010/main" val="4274617061"/>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Pricing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grpSp>
        <p:nvGrpSpPr>
          <p:cNvPr id="4" name="Group 3">
            <a:extLst>
              <a:ext uri="{FF2B5EF4-FFF2-40B4-BE49-F238E27FC236}">
                <a16:creationId xmlns:a16="http://schemas.microsoft.com/office/drawing/2014/main" id="{EB724FB4-110F-14DB-C9A2-8DC893034C9B}"/>
              </a:ext>
              <a:ext uri="{C183D7F6-B498-43B3-948B-1728B52AA6E4}">
                <adec:decorative xmlns:adec="http://schemas.microsoft.com/office/drawing/2017/decorative" val="1"/>
              </a:ext>
            </a:extLst>
          </p:cNvPr>
          <p:cNvGrpSpPr/>
          <p:nvPr/>
        </p:nvGrpSpPr>
        <p:grpSpPr>
          <a:xfrm>
            <a:off x="10107938" y="893763"/>
            <a:ext cx="1110600" cy="1110600"/>
            <a:chOff x="1742946" y="2116300"/>
            <a:chExt cx="1110600" cy="1110600"/>
          </a:xfrm>
        </p:grpSpPr>
        <p:sp>
          <p:nvSpPr>
            <p:cNvPr id="6" name="Oval 5">
              <a:extLst>
                <a:ext uri="{FF2B5EF4-FFF2-40B4-BE49-F238E27FC236}">
                  <a16:creationId xmlns:a16="http://schemas.microsoft.com/office/drawing/2014/main" id="{CEC0BCC3-7EC5-6F81-B1AA-80A4894ABF0C}"/>
                </a:ext>
              </a:extLst>
            </p:cNvPr>
            <p:cNvSpPr/>
            <p:nvPr/>
          </p:nvSpPr>
          <p:spPr>
            <a:xfrm>
              <a:off x="1742946"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7" name="Picture 6">
              <a:extLst>
                <a:ext uri="{FF2B5EF4-FFF2-40B4-BE49-F238E27FC236}">
                  <a16:creationId xmlns:a16="http://schemas.microsoft.com/office/drawing/2014/main" id="{9D467AA4-32D7-985C-93B4-6A2CF9D380C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006529" y="2335581"/>
              <a:ext cx="613466" cy="613466"/>
            </a:xfrm>
            <a:prstGeom prst="rect">
              <a:avLst/>
            </a:prstGeom>
          </p:spPr>
        </p:pic>
      </p:grpSp>
    </p:spTree>
    <p:extLst>
      <p:ext uri="{BB962C8B-B14F-4D97-AF65-F5344CB8AC3E}">
        <p14:creationId xmlns:p14="http://schemas.microsoft.com/office/powerpoint/2010/main" val="2989270208"/>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224357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A0C1B43-5B0F-7090-B43D-4D154AC01AF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Footer Placeholder 2">
            <a:extLst>
              <a:ext uri="{FF2B5EF4-FFF2-40B4-BE49-F238E27FC236}">
                <a16:creationId xmlns:a16="http://schemas.microsoft.com/office/drawing/2014/main" id="{2E22E512-824E-5687-C33B-5B41FE43E981}"/>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837733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dirty="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2">
            <a:extLst>
              <a:ext uri="{FF2B5EF4-FFF2-40B4-BE49-F238E27FC236}">
                <a16:creationId xmlns:a16="http://schemas.microsoft.com/office/drawing/2014/main" id="{6F36D75B-95FF-2F0D-75F2-EF58B69B29D9}"/>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4079809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a:t>Click to edit Master title style</a:t>
            </a:r>
            <a:endParaRPr lang="en-US" dirty="0"/>
          </a:p>
        </p:txBody>
      </p:sp>
    </p:spTree>
    <p:extLst>
      <p:ext uri="{BB962C8B-B14F-4D97-AF65-F5344CB8AC3E}">
        <p14:creationId xmlns:p14="http://schemas.microsoft.com/office/powerpoint/2010/main" val="198342942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8295856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a:t>Click to edit Master title style</a:t>
            </a:r>
            <a:endParaRPr lang="en-US" dirty="0"/>
          </a:p>
        </p:txBody>
      </p:sp>
    </p:spTree>
    <p:extLst>
      <p:ext uri="{BB962C8B-B14F-4D97-AF65-F5344CB8AC3E}">
        <p14:creationId xmlns:p14="http://schemas.microsoft.com/office/powerpoint/2010/main" val="363838111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2779480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10687701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a:cs typeface="Segoe UI Semibold" panose="020B0502040204020203" pitchFamily="34" charset="0"/>
              </a:defRPr>
            </a:lvl1pPr>
          </a:lstStyle>
          <a:p>
            <a:pPr lvl="0"/>
            <a:r>
              <a:rPr lang="en-US"/>
              <a:t>Click to edit Master title style</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1362540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a:t>Click to edit Master title style</a:t>
            </a:r>
            <a:endParaRPr lang="en-US" dirty="0"/>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112762943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a:t>Click to edit Master title style</a:t>
            </a:r>
            <a:endParaRPr lang="en-US" dirty="0"/>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407648360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a:t>Click to edit Master title style</a:t>
            </a:r>
            <a:endParaRPr lang="en-US" dirty="0"/>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4004752523"/>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p:cSld name="1_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a:t>Click to edit Master title style</a:t>
            </a:r>
            <a:endParaRPr lang="en-US" dirty="0"/>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
        <p:nvSpPr>
          <p:cNvPr id="3" name="Rounded Rectangle 3_1">
            <a:extLst>
              <a:ext uri="{FF2B5EF4-FFF2-40B4-BE49-F238E27FC236}">
                <a16:creationId xmlns:a16="http://schemas.microsoft.com/office/drawing/2014/main" id="{3C1E8CAF-6128-384E-E21D-0DE6DC548F23}"/>
              </a:ext>
              <a:ext uri="{C183D7F6-B498-43B3-948B-1728B52AA6E4}">
                <adec:decorative xmlns:adec="http://schemas.microsoft.com/office/drawing/2017/decorative" val="1"/>
              </a:ext>
            </a:extLst>
          </p:cNvPr>
          <p:cNvSpPr/>
          <p:nvPr/>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3010936734"/>
      </p:ext>
    </p:extLst>
  </p:cSld>
  <p:clrMapOvr>
    <a:masterClrMapping/>
  </p:clrMapOvr>
  <p:transition>
    <p:fade/>
  </p:transition>
  <p:hf sldNum="0" hd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4491999" cy="630942"/>
          </a:xfrm>
          <a:gradFill flip="none" rotWithShape="1">
            <a:gsLst>
              <a:gs pos="0">
                <a:srgbClr val="000000"/>
              </a:gs>
              <a:gs pos="92000">
                <a:srgbClr val="000000"/>
              </a:gs>
              <a:gs pos="92000">
                <a:schemeClr val="accent3"/>
              </a:gs>
            </a:gsLst>
            <a:lin ang="16200000" scaled="1"/>
            <a:tileRect/>
          </a:gradFill>
        </p:spPr>
        <p:txBody>
          <a:bodyPr vert="horz" wrap="square" lIns="585216" tIns="91440" rIns="585216" bIns="45720" rtlCol="0">
            <a:spAutoFit/>
          </a:bodyPr>
          <a:lstStyle>
            <a:lvl1pPr marL="0" indent="0">
              <a:buNone/>
              <a:defRPr kumimoji="0" lang="en-US" sz="3200" b="0" i="0" u="none" strike="noStrike" cap="none" normalizeH="0" dirty="0">
                <a:ln>
                  <a:noFill/>
                </a:ln>
                <a:solidFill>
                  <a:srgbClr val="FFFFFF"/>
                </a:solidFill>
                <a:effectLst/>
                <a:uLnTx/>
                <a:uFillTx/>
                <a:latin typeface="+mj-lt"/>
              </a:defRPr>
            </a:lvl1pPr>
          </a:lstStyle>
          <a:p>
            <a:pPr marL="228600" lvl="0" indent="-228600"/>
            <a:r>
              <a:rPr lang="en-US"/>
              <a:t>Click to enter title</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381341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6371996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0190530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492443"/>
          </a:xfrm>
        </p:spPr>
        <p:txBody>
          <a:bodyPr/>
          <a:lstStyle>
            <a:lvl1pPr algn="l" defTabSz="932742" rtl="0" eaLnBrk="1" latinLnBrk="0" hangingPunct="1">
              <a:lnSpc>
                <a:spcPct val="100000"/>
              </a:lnSpc>
              <a:spcBef>
                <a:spcPct val="0"/>
              </a:spcBef>
              <a:buNone/>
              <a:defRPr lang="en-US" sz="3200" b="0" i="0" kern="1200" cap="none" spc="0" baseline="0" dirty="0">
                <a:ln w="3175">
                  <a:noFill/>
                </a:ln>
                <a:solidFill>
                  <a:schemeClr val="tx1"/>
                </a:solidFill>
                <a:effectLst/>
                <a:latin typeface="+mj-lt"/>
                <a:ea typeface="+mn-ea"/>
                <a:cs typeface="Segoe UI Semibold" panose="020B0502040204020203" pitchFamily="34" charset="0"/>
              </a:defRPr>
            </a:lvl1pPr>
          </a:lstStyle>
          <a:p>
            <a:r>
              <a:rPr lang="en-US"/>
              <a:t>Click to edit Master title style</a:t>
            </a:r>
            <a:endParaRPr lang="en-US" dirty="0"/>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7700157"/>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11011602" cy="492443"/>
          </a:xfrm>
        </p:spPr>
        <p:txBody>
          <a:bodyPr/>
          <a:lstStyle>
            <a:lvl1pPr algn="l" defTabSz="932742" rtl="0" eaLnBrk="1" latinLnBrk="0" hangingPunct="1">
              <a:lnSpc>
                <a:spcPct val="100000"/>
              </a:lnSpc>
              <a:spcBef>
                <a:spcPct val="0"/>
              </a:spcBef>
              <a:buNone/>
              <a:defRPr lang="en-US" sz="3200" b="0" i="0" kern="1200" cap="none" spc="0" baseline="0" dirty="0">
                <a:ln w="3175">
                  <a:noFill/>
                </a:ln>
                <a:solidFill>
                  <a:schemeClr val="tx1"/>
                </a:solidFill>
                <a:effectLst/>
                <a:latin typeface="+mj-lt"/>
                <a:ea typeface="+mn-ea"/>
                <a:cs typeface="Segoe UI Semibold"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33504497"/>
      </p:ext>
    </p:extLst>
  </p:cSld>
  <p:clrMapOvr>
    <a:masterClrMapping/>
  </p:clrMapOvr>
  <p:transition>
    <p:fad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The quick brown fox jumps over the lazy dog. The quick brown fox jumps over the lazy dog. The quick brown fox jumps over the lazy dog.</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492443"/>
          </a:xfrm>
        </p:spPr>
        <p:txBody>
          <a:bodyPr/>
          <a:lstStyle>
            <a:lvl1pPr algn="l" defTabSz="932742" rtl="0" eaLnBrk="1" latinLnBrk="0" hangingPunct="1">
              <a:lnSpc>
                <a:spcPct val="100000"/>
              </a:lnSpc>
              <a:spcBef>
                <a:spcPct val="0"/>
              </a:spcBef>
              <a:buNone/>
              <a:defRPr lang="en-US" sz="3200" b="0" i="0" kern="1200" cap="none" spc="0" baseline="0" dirty="0">
                <a:ln w="3175">
                  <a:noFill/>
                </a:ln>
                <a:solidFill>
                  <a:schemeClr val="tx1"/>
                </a:solidFill>
                <a:effectLst/>
                <a:latin typeface="+mj-lt"/>
                <a:ea typeface="+mn-ea"/>
                <a:cs typeface="Segoe UI Semibold"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955632988"/>
      </p:ext>
    </p:extLst>
  </p:cSld>
  <p:clrMapOvr>
    <a:masterClrMapping/>
  </p:clrMapOvr>
  <p:transition>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9494671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2160412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6122587"/>
      </p:ext>
    </p:extLst>
  </p:cSld>
  <p:clrMapOvr>
    <a:masterClrMapping/>
  </p:clrMapOvr>
  <p:transition>
    <p:fade/>
  </p:transition>
  <p:hf sldNum="0" hdr="0" dt="0"/>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cSld name="content_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2FCFEFD-88E5-4869-B5C3-1611B0B50E15}"/>
              </a:ext>
            </a:extLst>
          </p:cNvPr>
          <p:cNvSpPr>
            <a:spLocks noGrp="1"/>
          </p:cNvSpPr>
          <p:nvPr>
            <p:ph type="title" hasCustomPrompt="1"/>
          </p:nvPr>
        </p:nvSpPr>
        <p:spPr>
          <a:xfrm>
            <a:off x="588263" y="457200"/>
            <a:ext cx="11018520" cy="553998"/>
          </a:xfrm>
        </p:spPr>
        <p:txBody>
          <a:bodyPr/>
          <a:lstStyle>
            <a:lvl1pPr>
              <a:lnSpc>
                <a:spcPct val="100000"/>
              </a:lnSpc>
              <a:defRPr sz="3600">
                <a:solidFill>
                  <a:srgbClr val="2A446F"/>
                </a:solidFill>
              </a:defRPr>
            </a:lvl1pPr>
          </a:lstStyle>
          <a:p>
            <a:r>
              <a:rPr lang="en-US"/>
              <a:t>Click to edit title style</a:t>
            </a:r>
          </a:p>
        </p:txBody>
      </p:sp>
      <p:sp>
        <p:nvSpPr>
          <p:cNvPr id="4" name="Subtitle">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7870477"/>
      </p:ext>
    </p:extLst>
  </p:cSld>
  <p:clrMapOvr>
    <a:masterClrMapping/>
  </p:clrMapOvr>
  <p:transition>
    <p:fade/>
  </p:transition>
  <p:hf sldNum="0" hdr="0" dt="0"/>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cSld name="learn_screenshot">
    <p:bg>
      <p:bgPr>
        <a:solidFill>
          <a:srgbClr val="F4F3F5"/>
        </a:solidFill>
        <a:effectLst/>
      </p:bgPr>
    </p:bg>
    <p:spTree>
      <p:nvGrpSpPr>
        <p:cNvPr id="1" name=""/>
        <p:cNvGrpSpPr/>
        <p:nvPr/>
      </p:nvGrpSpPr>
      <p:grpSpPr>
        <a:xfrm>
          <a:off x="0" y="0"/>
          <a:ext cx="0" cy="0"/>
          <a:chOff x="0" y="0"/>
          <a:chExt cx="0" cy="0"/>
        </a:xfrm>
      </p:grpSpPr>
      <p:pic>
        <p:nvPicPr>
          <p:cNvPr id="11" name="DeviceBorder">
            <a:extLst>
              <a:ext uri="{FF2B5EF4-FFF2-40B4-BE49-F238E27FC236}">
                <a16:creationId xmlns:a16="http://schemas.microsoft.com/office/drawing/2014/main" id="{C4B95F29-56C3-4C85-A12B-0B0BE769E7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4774" y="418150"/>
            <a:ext cx="7747227" cy="6439851"/>
          </a:xfrm>
          <a:prstGeom prst="rect">
            <a:avLst/>
          </a:prstGeom>
        </p:spPr>
      </p:pic>
      <p:sp>
        <p:nvSpPr>
          <p:cNvPr id="12" name="Screenshot">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7589520" cy="4343375"/>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4" name="Subtitle"/>
          <p:cNvSpPr>
            <a:spLocks noGrp="1"/>
          </p:cNvSpPr>
          <p:nvPr>
            <p:ph type="body" sz="quarter" idx="10" hasCustomPrompt="1"/>
          </p:nvPr>
        </p:nvSpPr>
        <p:spPr>
          <a:xfrm>
            <a:off x="584200" y="1922802"/>
            <a:ext cx="4630006" cy="307777"/>
          </a:xfrm>
          <a:prstGeom prst="rect">
            <a:avLst/>
          </a:prstGeom>
        </p:spPr>
        <p:txBody>
          <a:bodyPr wrap="square" lIns="0" tIns="0" rIns="0" bIns="0">
            <a:spAutoFit/>
          </a:bodyPr>
          <a:lstStyle>
            <a:lvl1pPr marL="0" indent="0">
              <a:lnSpc>
                <a:spcPts val="2400"/>
              </a:lnSpc>
              <a:buNone/>
              <a:defRPr sz="2000"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algn="l"/>
            <a:r>
              <a:rPr lang="en-US" sz="2000" b="1">
                <a:gradFill>
                  <a:gsLst>
                    <a:gs pos="56000">
                      <a:srgbClr val="8661C5"/>
                    </a:gs>
                    <a:gs pos="0">
                      <a:srgbClr val="0078D4"/>
                    </a:gs>
                  </a:gsLst>
                  <a:lin ang="3600000" scaled="0"/>
                </a:gradFill>
                <a:latin typeface="Segoe UI Bold" panose="020B0802040204020203" pitchFamily="34" charset="0"/>
                <a:cs typeface="Segoe UI Bold" panose="020B0802040204020203" pitchFamily="34" charset="0"/>
              </a:rPr>
              <a:t>Subtitle</a:t>
            </a:r>
          </a:p>
        </p:txBody>
      </p:sp>
      <p:sp>
        <p:nvSpPr>
          <p:cNvPr id="2" name="TextBox 1">
            <a:extLst>
              <a:ext uri="{FF2B5EF4-FFF2-40B4-BE49-F238E27FC236}">
                <a16:creationId xmlns:a16="http://schemas.microsoft.com/office/drawing/2014/main" id="{94C452A6-D19B-5B6C-CC50-BAF5FDE788DA}"/>
              </a:ext>
            </a:extLst>
          </p:cNvPr>
          <p:cNvSpPr txBox="1"/>
          <p:nvPr/>
        </p:nvSpPr>
        <p:spPr>
          <a:xfrm>
            <a:off x="584200" y="3691375"/>
            <a:ext cx="4630006" cy="923330"/>
          </a:xfrm>
          <a:prstGeom prst="rect">
            <a:avLst/>
          </a:prstGeom>
          <a:noFill/>
        </p:spPr>
        <p:txBody>
          <a:bodyPr wrap="square" lIns="0" tIns="0" rIns="0" bIns="0" rtlCol="0">
            <a:spAutoFit/>
          </a:bodyPr>
          <a:lstStyle>
            <a:defPPr>
              <a:defRPr lang="en-US"/>
            </a:defPPr>
          </a:lstStyle>
          <a:p>
            <a:pPr marL="0" indent="0">
              <a:buNone/>
            </a:pPr>
            <a:r>
              <a:rPr lang="en-US" sz="2000" dirty="0"/>
              <a:t>Complete interactive learning exercises, watch videos, and practice and apply your new skills.</a:t>
            </a:r>
          </a:p>
        </p:txBody>
      </p:sp>
    </p:spTree>
    <p:extLst>
      <p:ext uri="{BB962C8B-B14F-4D97-AF65-F5344CB8AC3E}">
        <p14:creationId xmlns:p14="http://schemas.microsoft.com/office/powerpoint/2010/main" val="2655434104"/>
      </p:ext>
    </p:extLst>
  </p:cSld>
  <p:clrMapOvr>
    <a:masterClrMapping/>
  </p:clrMapOvr>
  <p:transition>
    <p:fade/>
  </p:transition>
  <p:hf sldNum="0" hdr="0" dt="0"/>
</p:sldLayout>
</file>

<file path=ppt/slideLayouts/slideLayout243.xml><?xml version="1.0" encoding="utf-8"?>
<p:sldLayout xmlns:a="http://schemas.openxmlformats.org/drawingml/2006/main" xmlns:r="http://schemas.openxmlformats.org/officeDocument/2006/relationships" xmlns:p="http://schemas.openxmlformats.org/presentationml/2006/main">
  <p:cSld name="Walk-in">
    <p:bg bwMode="gray">
      <p:bgPr>
        <a:solidFill>
          <a:schemeClr val="tx2"/>
        </a:solidFill>
        <a:effectLst/>
      </p:bgPr>
    </p:bg>
    <p:spTree>
      <p:nvGrpSpPr>
        <p:cNvPr id="1" name=""/>
        <p:cNvGrpSpPr/>
        <p:nvPr/>
      </p:nvGrpSpPr>
      <p:grpSpPr>
        <a:xfrm>
          <a:off x="0" y="0"/>
          <a:ext cx="0" cy="0"/>
          <a:chOff x="0" y="0"/>
          <a:chExt cx="0" cy="0"/>
        </a:xfrm>
      </p:grpSpPr>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40582294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977177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2" name="Picture 1">
            <a:extLst>
              <a:ext uri="{FF2B5EF4-FFF2-40B4-BE49-F238E27FC236}">
                <a16:creationId xmlns:a16="http://schemas.microsoft.com/office/drawing/2014/main" id="{27A6130F-151B-E7A4-7D6A-A00CC7C19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MS logo gray - EMF" descr="Microsoft logo, gray text version">
            <a:extLst>
              <a:ext uri="{FF2B5EF4-FFF2-40B4-BE49-F238E27FC236}">
                <a16:creationId xmlns:a16="http://schemas.microsoft.com/office/drawing/2014/main" id="{DC2D58BB-6A7B-08BB-6DA1-1482224875C4}"/>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8" name="Footer Placeholder 2">
            <a:extLst>
              <a:ext uri="{FF2B5EF4-FFF2-40B4-BE49-F238E27FC236}">
                <a16:creationId xmlns:a16="http://schemas.microsoft.com/office/drawing/2014/main" id="{BC4B50E0-6791-02B5-01BA-862BBE0DE53E}"/>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9198532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Picture 3">
            <a:extLst>
              <a:ext uri="{FF2B5EF4-FFF2-40B4-BE49-F238E27FC236}">
                <a16:creationId xmlns:a16="http://schemas.microsoft.com/office/drawing/2014/main" id="{ED2CC58F-2833-2BFC-78D5-1D360BAF4E27}"/>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Tree>
    <p:extLst>
      <p:ext uri="{BB962C8B-B14F-4D97-AF65-F5344CB8AC3E}">
        <p14:creationId xmlns:p14="http://schemas.microsoft.com/office/powerpoint/2010/main" val="7082495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98E747F5-2B3E-7D12-BA3E-ABF1F41F08DE}"/>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196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cxnSp>
        <p:nvCxnSpPr>
          <p:cNvPr id="7" name="Straight Connector 6">
            <a:extLst>
              <a:ext uri="{FF2B5EF4-FFF2-40B4-BE49-F238E27FC236}">
                <a16:creationId xmlns:a16="http://schemas.microsoft.com/office/drawing/2014/main" id="{59C213D8-D99B-E03F-A995-F70B8B51B6CB}"/>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547220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7" name="Rectangle 6">
            <a:extLst>
              <a:ext uri="{FF2B5EF4-FFF2-40B4-BE49-F238E27FC236}">
                <a16:creationId xmlns:a16="http://schemas.microsoft.com/office/drawing/2014/main" id="{C4032A11-3F38-7E7A-6D0B-904E6DA5BBAD}"/>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8" name="Footer Placeholder 2">
            <a:extLst>
              <a:ext uri="{FF2B5EF4-FFF2-40B4-BE49-F238E27FC236}">
                <a16:creationId xmlns:a16="http://schemas.microsoft.com/office/drawing/2014/main" id="{B8D34AEA-1D01-81D9-F395-7CEA79AFB621}"/>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90165381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4350463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2" name="Picture 1">
            <a:extLst>
              <a:ext uri="{FF2B5EF4-FFF2-40B4-BE49-F238E27FC236}">
                <a16:creationId xmlns:a16="http://schemas.microsoft.com/office/drawing/2014/main" id="{E4E12AF7-7EB4-70B8-71A4-7CE1256375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Footer Placeholder 2">
            <a:extLst>
              <a:ext uri="{FF2B5EF4-FFF2-40B4-BE49-F238E27FC236}">
                <a16:creationId xmlns:a16="http://schemas.microsoft.com/office/drawing/2014/main" id="{DF9A0867-F740-B0AF-A114-43659FABE457}"/>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42533773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9586523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346465460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505021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9323804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90915331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126172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685988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228342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cxnSp>
        <p:nvCxnSpPr>
          <p:cNvPr id="6" name="Straight Connector 5" descr="Microsoft Certification renewal process flow">
            <a:extLst>
              <a:ext uri="{FF2B5EF4-FFF2-40B4-BE49-F238E27FC236}">
                <a16:creationId xmlns:a16="http://schemas.microsoft.com/office/drawing/2014/main" id="{68973D70-3367-1595-7280-4881B4B364CD}"/>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Tree>
    <p:extLst>
      <p:ext uri="{BB962C8B-B14F-4D97-AF65-F5344CB8AC3E}">
        <p14:creationId xmlns:p14="http://schemas.microsoft.com/office/powerpoint/2010/main" val="377659273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66892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4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64004066"/>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527568783"/>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3051493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49392187"/>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33352892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Rectangle 3">
            <a:extLst>
              <a:ext uri="{FF2B5EF4-FFF2-40B4-BE49-F238E27FC236}">
                <a16:creationId xmlns:a16="http://schemas.microsoft.com/office/drawing/2014/main" id="{B0A48AE2-0EE7-46AB-2203-913689B76F39}"/>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6724859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538489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6337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3591799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146804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0662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5619935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4086127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Rectangle 2">
            <a:extLst>
              <a:ext uri="{FF2B5EF4-FFF2-40B4-BE49-F238E27FC236}">
                <a16:creationId xmlns:a16="http://schemas.microsoft.com/office/drawing/2014/main" id="{CF9F13EC-9B61-8510-F9B0-AB577A2B1C8A}"/>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Single Corner Rounded 3">
            <a:extLst>
              <a:ext uri="{FF2B5EF4-FFF2-40B4-BE49-F238E27FC236}">
                <a16:creationId xmlns:a16="http://schemas.microsoft.com/office/drawing/2014/main" id="{7184DCB5-B5F4-2D9D-4381-72A294F13FE7}"/>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Footer Placeholder 2">
            <a:extLst>
              <a:ext uri="{FF2B5EF4-FFF2-40B4-BE49-F238E27FC236}">
                <a16:creationId xmlns:a16="http://schemas.microsoft.com/office/drawing/2014/main" id="{D16333DB-FC15-36E9-32D2-B4EE95588386}"/>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10" name="Group 9">
            <a:extLst>
              <a:ext uri="{FF2B5EF4-FFF2-40B4-BE49-F238E27FC236}">
                <a16:creationId xmlns:a16="http://schemas.microsoft.com/office/drawing/2014/main" id="{017D36B4-D249-ABD7-EEDE-B8152ADED563}"/>
              </a:ext>
              <a:ext uri="{C183D7F6-B498-43B3-948B-1728B52AA6E4}">
                <adec:decorative xmlns:adec="http://schemas.microsoft.com/office/drawing/2017/decorative" val="1"/>
              </a:ext>
            </a:extLst>
          </p:cNvPr>
          <p:cNvGrpSpPr/>
          <p:nvPr/>
        </p:nvGrpSpPr>
        <p:grpSpPr>
          <a:xfrm>
            <a:off x="2563579" y="1585913"/>
            <a:ext cx="1110600" cy="1110600"/>
            <a:chOff x="5540700" y="2116300"/>
            <a:chExt cx="1110600" cy="1110600"/>
          </a:xfrm>
        </p:grpSpPr>
        <p:sp>
          <p:nvSpPr>
            <p:cNvPr id="11" name="Oval 10">
              <a:extLst>
                <a:ext uri="{FF2B5EF4-FFF2-40B4-BE49-F238E27FC236}">
                  <a16:creationId xmlns:a16="http://schemas.microsoft.com/office/drawing/2014/main" id="{D480F4EC-8611-24EB-7745-FCFFC7540ADD}"/>
                </a:ext>
              </a:extLst>
            </p:cNvPr>
            <p:cNvSpPr/>
            <p:nvPr/>
          </p:nvSpPr>
          <p:spPr>
            <a:xfrm>
              <a:off x="5540700" y="2116300"/>
              <a:ext cx="1110600" cy="1110600"/>
            </a:xfrm>
            <a:prstGeom prst="ellipse">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2" name="Picture 11">
              <a:extLst>
                <a:ext uri="{FF2B5EF4-FFF2-40B4-BE49-F238E27FC236}">
                  <a16:creationId xmlns:a16="http://schemas.microsoft.com/office/drawing/2014/main" id="{14B2DFD8-FBB2-996E-417B-C75060A06A09}"/>
                </a:ext>
              </a:extLst>
            </p:cNvPr>
            <p:cNvPicPr/>
            <p:nvPr/>
          </p:nvPicPr>
          <p:blipFill>
            <a:blip r:embed="rId2" cstate="print">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18345734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3" name="Rectangle 2">
            <a:extLst>
              <a:ext uri="{FF2B5EF4-FFF2-40B4-BE49-F238E27FC236}">
                <a16:creationId xmlns:a16="http://schemas.microsoft.com/office/drawing/2014/main" id="{745E95A1-C0F4-CB02-6E8B-5F52C9E36D2F}"/>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Footer Placeholder 2">
            <a:extLst>
              <a:ext uri="{FF2B5EF4-FFF2-40B4-BE49-F238E27FC236}">
                <a16:creationId xmlns:a16="http://schemas.microsoft.com/office/drawing/2014/main" id="{7170516B-7966-1A74-FEDF-335F0E6AF1B4}"/>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
        <p:nvSpPr>
          <p:cNvPr id="8" name="Rectangle: Single Corner Rounded 7">
            <a:extLst>
              <a:ext uri="{FF2B5EF4-FFF2-40B4-BE49-F238E27FC236}">
                <a16:creationId xmlns:a16="http://schemas.microsoft.com/office/drawing/2014/main" id="{A886BCA5-BC16-29F3-02CE-7761415D31B5}"/>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4845875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7" name="Rectangle 6">
            <a:extLst>
              <a:ext uri="{FF2B5EF4-FFF2-40B4-BE49-F238E27FC236}">
                <a16:creationId xmlns:a16="http://schemas.microsoft.com/office/drawing/2014/main" id="{8CB5E21C-6190-F73F-8B69-9B3A9550A7B1}"/>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Top Corners Rounded 8">
            <a:extLst>
              <a:ext uri="{FF2B5EF4-FFF2-40B4-BE49-F238E27FC236}">
                <a16:creationId xmlns:a16="http://schemas.microsoft.com/office/drawing/2014/main" id="{4DB9690C-0D77-231C-8F52-1DCDB11DEE95}"/>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dirty="0">
              <a:ln>
                <a:noFill/>
              </a:ln>
              <a:solidFill>
                <a:srgbClr val="FFFFFF"/>
              </a:solidFill>
              <a:effectLst/>
              <a:uLnTx/>
              <a:uFillTx/>
              <a:latin typeface="Segoe UI"/>
              <a:ea typeface="+mn-ea"/>
              <a:cs typeface="+mn-cs"/>
            </a:endParaRPr>
          </a:p>
        </p:txBody>
      </p:sp>
      <p:pic>
        <p:nvPicPr>
          <p:cNvPr id="12" name="Picture 11">
            <a:extLst>
              <a:ext uri="{FF2B5EF4-FFF2-40B4-BE49-F238E27FC236}">
                <a16:creationId xmlns:a16="http://schemas.microsoft.com/office/drawing/2014/main" id="{9DAE7C7C-4C2B-ED72-88D8-C41EA08DF9A1}"/>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13" name="Footer Placeholder 2">
            <a:extLst>
              <a:ext uri="{FF2B5EF4-FFF2-40B4-BE49-F238E27FC236}">
                <a16:creationId xmlns:a16="http://schemas.microsoft.com/office/drawing/2014/main" id="{AB19DD4E-273A-06C4-C5B5-C586CCCDCADA}"/>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6597123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47820503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2014411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4474236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Rounded Rectangle 3_1">
            <a:extLst>
              <a:ext uri="{FF2B5EF4-FFF2-40B4-BE49-F238E27FC236}">
                <a16:creationId xmlns:a16="http://schemas.microsoft.com/office/drawing/2014/main" id="{29CCE753-137F-5C34-E3DF-9BB47CDF56A5}"/>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33426433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0" name="Rounded Rectangle 3_1">
            <a:extLst>
              <a:ext uri="{FF2B5EF4-FFF2-40B4-BE49-F238E27FC236}">
                <a16:creationId xmlns:a16="http://schemas.microsoft.com/office/drawing/2014/main" id="{C9A08A91-2F2F-0FD0-D9ED-8F3053B11089}"/>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grpSp>
        <p:nvGrpSpPr>
          <p:cNvPr id="11" name="Group 10">
            <a:extLst>
              <a:ext uri="{FF2B5EF4-FFF2-40B4-BE49-F238E27FC236}">
                <a16:creationId xmlns:a16="http://schemas.microsoft.com/office/drawing/2014/main" id="{0B38134F-C641-3DC7-A9D8-28BA4D4235B1}"/>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14" name="Oval 13">
              <a:extLst>
                <a:ext uri="{FF2B5EF4-FFF2-40B4-BE49-F238E27FC236}">
                  <a16:creationId xmlns:a16="http://schemas.microsoft.com/office/drawing/2014/main" id="{987CD90D-8E9F-C6E3-3976-FBE8327680B9}"/>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5" name="Picture 14">
              <a:extLst>
                <a:ext uri="{FF2B5EF4-FFF2-40B4-BE49-F238E27FC236}">
                  <a16:creationId xmlns:a16="http://schemas.microsoft.com/office/drawing/2014/main" id="{4BFBE9DF-E7BE-F03E-AAD5-3ABBC23240DF}"/>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5751580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pic>
        <p:nvPicPr>
          <p:cNvPr id="4" name="Graphic 3">
            <a:extLst>
              <a:ext uri="{FF2B5EF4-FFF2-40B4-BE49-F238E27FC236}">
                <a16:creationId xmlns:a16="http://schemas.microsoft.com/office/drawing/2014/main" id="{5CFF8733-69F9-1C2A-DE0D-1F11BC98F86F}"/>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55163984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pic>
        <p:nvPicPr>
          <p:cNvPr id="4" name="Graphic 3">
            <a:extLst>
              <a:ext uri="{FF2B5EF4-FFF2-40B4-BE49-F238E27FC236}">
                <a16:creationId xmlns:a16="http://schemas.microsoft.com/office/drawing/2014/main" id="{B61B4061-5611-5E03-F10D-7F1273401A4A}"/>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43267256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2" name="Text Placeholder 3">
            <a:extLst>
              <a:ext uri="{FF2B5EF4-FFF2-40B4-BE49-F238E27FC236}">
                <a16:creationId xmlns:a16="http://schemas.microsoft.com/office/drawing/2014/main" id="{9B7E8B8B-4148-B377-70CD-86F44516985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Tree>
    <p:extLst>
      <p:ext uri="{BB962C8B-B14F-4D97-AF65-F5344CB8AC3E}">
        <p14:creationId xmlns:p14="http://schemas.microsoft.com/office/powerpoint/2010/main" val="13579197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2" name="Rectangle 1">
            <a:extLst>
              <a:ext uri="{FF2B5EF4-FFF2-40B4-BE49-F238E27FC236}">
                <a16:creationId xmlns:a16="http://schemas.microsoft.com/office/drawing/2014/main" id="{3C54EEBD-C83E-F0E4-0940-35C786C18917}"/>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93995274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57840074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MS logo gray - EMF">
            <a:extLst>
              <a:ext uri="{FF2B5EF4-FFF2-40B4-BE49-F238E27FC236}">
                <a16:creationId xmlns:a16="http://schemas.microsoft.com/office/drawing/2014/main" id="{9040572D-5863-DFFA-B8CB-A40AE1A425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244958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MS logo gray - EMF">
            <a:extLst>
              <a:ext uri="{FF2B5EF4-FFF2-40B4-BE49-F238E27FC236}">
                <a16:creationId xmlns:a16="http://schemas.microsoft.com/office/drawing/2014/main" id="{A2DD5C41-D63D-1DDE-1E05-F4808D513B0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3757537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3355944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62192183"/>
      </p:ext>
    </p:extLst>
  </p:cSld>
  <p:clrMapOvr>
    <a:masterClrMapping/>
  </p:clrMapOvr>
  <p:transition>
    <p:fade/>
  </p:transition>
  <p:hf sldNum="0"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706022573"/>
      </p:ext>
    </p:extLst>
  </p:cSld>
  <p:clrMapOvr>
    <a:masterClrMapping/>
  </p:clrMapOvr>
  <p:transition>
    <p:fade/>
  </p:transition>
  <p:hf sldNum="0" hdr="0" ftr="0" dt="0"/>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LearningPath2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Graphic 3">
            <a:extLst>
              <a:ext uri="{FF2B5EF4-FFF2-40B4-BE49-F238E27FC236}">
                <a16:creationId xmlns:a16="http://schemas.microsoft.com/office/drawing/2014/main" id="{7DE894E4-791C-907F-1385-BF33ADCFFE21}"/>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4010213521"/>
      </p:ext>
    </p:extLst>
  </p:cSld>
  <p:clrMapOvr>
    <a:masterClrMapping/>
  </p:clrMapOvr>
  <p:transition>
    <p:fade/>
  </p:transition>
  <p:hf sldNum="0" hdr="0" ftr="0" dt="0"/>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7064">
          <p15:clr>
            <a:srgbClr val="FBAE40"/>
          </p15:clr>
        </p15:guide>
        <p15:guide id="41" orient="horz" pos="3638">
          <p15:clr>
            <a:srgbClr val="FBAE40"/>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EA269FF4-C5D1-0476-890C-2DB41A1CB4C2}"/>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CCEFDFFF-12AC-F152-189D-FD94FA8CD9CE}"/>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28980"/>
      </p:ext>
    </p:extLst>
  </p:cSld>
  <p:clrMapOvr>
    <a:masterClrMapping/>
  </p:clrMapOvr>
  <p:transition>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2" name="Straight Connector 1">
            <a:extLst>
              <a:ext uri="{FF2B5EF4-FFF2-40B4-BE49-F238E27FC236}">
                <a16:creationId xmlns:a16="http://schemas.microsoft.com/office/drawing/2014/main" id="{6D7BEEA7-F27B-ADB7-4ECD-9F55516B7125}"/>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C9069AC-5F2D-5109-148A-707802FA5F48}"/>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90508A9-7BEB-2B27-9161-D6646ABA346C}"/>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2658847"/>
      </p:ext>
    </p:extLst>
  </p:cSld>
  <p:clrMapOvr>
    <a:masterClrMapping/>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3" name="Straight Connector 2">
            <a:extLst>
              <a:ext uri="{FF2B5EF4-FFF2-40B4-BE49-F238E27FC236}">
                <a16:creationId xmlns:a16="http://schemas.microsoft.com/office/drawing/2014/main" id="{DE7BBDC0-7CA8-9082-3192-F316EEA95FBA}"/>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84DF7C1-8B98-4E46-BE39-773856396547}"/>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41F230E-9F68-0BF8-A549-82D9955E610B}"/>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5E3D329-5F62-88B9-43DB-36EFE6AEF9B6}"/>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2078991"/>
      </p:ext>
    </p:extLst>
  </p:cSld>
  <p:clrMapOvr>
    <a:masterClrMapping/>
  </p:clrMapOvr>
  <p:transition>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0" name="Rounded Rectangle 3_1">
            <a:extLst>
              <a:ext uri="{FF2B5EF4-FFF2-40B4-BE49-F238E27FC236}">
                <a16:creationId xmlns:a16="http://schemas.microsoft.com/office/drawing/2014/main" id="{4938FD35-D1A2-1C26-CD21-78ADE5C80E08}"/>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grpSp>
        <p:nvGrpSpPr>
          <p:cNvPr id="11" name="Group 10">
            <a:extLst>
              <a:ext uri="{FF2B5EF4-FFF2-40B4-BE49-F238E27FC236}">
                <a16:creationId xmlns:a16="http://schemas.microsoft.com/office/drawing/2014/main" id="{057C9119-E527-6EC2-B479-9A2D69C9BD4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14" name="Oval 13">
              <a:extLst>
                <a:ext uri="{FF2B5EF4-FFF2-40B4-BE49-F238E27FC236}">
                  <a16:creationId xmlns:a16="http://schemas.microsoft.com/office/drawing/2014/main" id="{399BE26C-DDC3-E533-BBA9-4B602622B44E}"/>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5" name="Picture 14">
              <a:extLst>
                <a:ext uri="{FF2B5EF4-FFF2-40B4-BE49-F238E27FC236}">
                  <a16:creationId xmlns:a16="http://schemas.microsoft.com/office/drawing/2014/main" id="{E8DDB113-E00E-3C88-7354-2DB7EF2FC0FB}"/>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53883227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25832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p:cSld name="content_layou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2FCFEFD-88E5-4869-B5C3-1611B0B50E15}"/>
              </a:ext>
            </a:extLst>
          </p:cNvPr>
          <p:cNvSpPr>
            <a:spLocks noGrp="1"/>
          </p:cNvSpPr>
          <p:nvPr>
            <p:ph type="title" hasCustomPrompt="1"/>
          </p:nvPr>
        </p:nvSpPr>
        <p:spPr>
          <a:xfrm>
            <a:off x="588263" y="457200"/>
            <a:ext cx="11018520" cy="553998"/>
          </a:xfrm>
        </p:spPr>
        <p:txBody>
          <a:bodyPr/>
          <a:lstStyle>
            <a:lvl1pPr>
              <a:lnSpc>
                <a:spcPct val="100000"/>
              </a:lnSpc>
              <a:defRPr sz="3600">
                <a:solidFill>
                  <a:srgbClr val="2A446F"/>
                </a:solidFill>
              </a:defRPr>
            </a:lvl1pPr>
          </a:lstStyle>
          <a:p>
            <a:r>
              <a:rPr lang="en-US"/>
              <a:t>Click to edit title style</a:t>
            </a:r>
          </a:p>
        </p:txBody>
      </p:sp>
      <p:sp>
        <p:nvSpPr>
          <p:cNvPr id="4" name="Subtitle">
            <a:extLst>
              <a:ext uri="{FF2B5EF4-FFF2-40B4-BE49-F238E27FC236}">
                <a16:creationId xmlns:a16="http://schemas.microsoft.com/office/drawing/2014/main" id="{58A212C2-8B30-4835-8711-AA981B6CFBE1}"/>
              </a:ext>
            </a:extLst>
          </p:cNvPr>
          <p:cNvSpPr>
            <a:spLocks noGrp="1"/>
          </p:cNvSpPr>
          <p:nvPr>
            <p:ph sz="quarter" idx="10" hasCustomPrompt="1"/>
          </p:nvPr>
        </p:nvSpPr>
        <p:spPr>
          <a:xfrm>
            <a:off x="584200" y="1435100"/>
            <a:ext cx="11018838" cy="161274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022104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p:cSld name="learn_screenshot">
    <p:bg>
      <p:bgPr>
        <a:solidFill>
          <a:srgbClr val="F4F3F5"/>
        </a:solidFill>
        <a:effectLst/>
      </p:bgPr>
    </p:bg>
    <p:spTree>
      <p:nvGrpSpPr>
        <p:cNvPr id="1" name=""/>
        <p:cNvGrpSpPr/>
        <p:nvPr/>
      </p:nvGrpSpPr>
      <p:grpSpPr>
        <a:xfrm>
          <a:off x="0" y="0"/>
          <a:ext cx="0" cy="0"/>
          <a:chOff x="0" y="0"/>
          <a:chExt cx="0" cy="0"/>
        </a:xfrm>
      </p:grpSpPr>
      <p:pic>
        <p:nvPicPr>
          <p:cNvPr id="11" name="DeviceBorder">
            <a:extLst>
              <a:ext uri="{FF2B5EF4-FFF2-40B4-BE49-F238E27FC236}">
                <a16:creationId xmlns:a16="http://schemas.microsoft.com/office/drawing/2014/main" id="{C4B95F29-56C3-4C85-A12B-0B0BE769E7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4774" y="418150"/>
            <a:ext cx="7747227" cy="6439851"/>
          </a:xfrm>
          <a:prstGeom prst="rect">
            <a:avLst/>
          </a:prstGeom>
        </p:spPr>
      </p:pic>
      <p:sp>
        <p:nvSpPr>
          <p:cNvPr id="12" name="Screenshot">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7589520" cy="4343375"/>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4" name="Subtitle"/>
          <p:cNvSpPr>
            <a:spLocks noGrp="1"/>
          </p:cNvSpPr>
          <p:nvPr>
            <p:ph type="body" sz="quarter" idx="10" hasCustomPrompt="1"/>
          </p:nvPr>
        </p:nvSpPr>
        <p:spPr>
          <a:xfrm>
            <a:off x="584200" y="1922802"/>
            <a:ext cx="4630006" cy="307777"/>
          </a:xfrm>
          <a:prstGeom prst="rect">
            <a:avLst/>
          </a:prstGeom>
        </p:spPr>
        <p:txBody>
          <a:bodyPr wrap="square" lIns="0" tIns="0" rIns="0" bIns="0">
            <a:spAutoFit/>
          </a:bodyPr>
          <a:lstStyle>
            <a:lvl1pPr marL="0" indent="0">
              <a:lnSpc>
                <a:spcPts val="2400"/>
              </a:lnSpc>
              <a:buNone/>
              <a:defRPr sz="2000"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algn="l"/>
            <a:r>
              <a:rPr lang="en-US" sz="2000" b="1">
                <a:gradFill>
                  <a:gsLst>
                    <a:gs pos="56000">
                      <a:srgbClr val="8661C5"/>
                    </a:gs>
                    <a:gs pos="0">
                      <a:srgbClr val="0078D4"/>
                    </a:gs>
                  </a:gsLst>
                  <a:lin ang="3600000" scaled="0"/>
                </a:gradFill>
                <a:latin typeface="Segoe UI Bold" panose="020B0802040204020203" pitchFamily="34" charset="0"/>
                <a:cs typeface="Segoe UI Bold" panose="020B0802040204020203" pitchFamily="34" charset="0"/>
              </a:rPr>
              <a:t>Subtitle</a:t>
            </a:r>
          </a:p>
        </p:txBody>
      </p:sp>
      <p:sp>
        <p:nvSpPr>
          <p:cNvPr id="2" name="TextBox 1">
            <a:extLst>
              <a:ext uri="{FF2B5EF4-FFF2-40B4-BE49-F238E27FC236}">
                <a16:creationId xmlns:a16="http://schemas.microsoft.com/office/drawing/2014/main" id="{94C452A6-D19B-5B6C-CC50-BAF5FDE788DA}"/>
              </a:ext>
            </a:extLst>
          </p:cNvPr>
          <p:cNvSpPr txBox="1"/>
          <p:nvPr/>
        </p:nvSpPr>
        <p:spPr>
          <a:xfrm>
            <a:off x="584200" y="3691375"/>
            <a:ext cx="4630006" cy="923330"/>
          </a:xfrm>
          <a:prstGeom prst="rect">
            <a:avLst/>
          </a:prstGeom>
          <a:noFill/>
        </p:spPr>
        <p:txBody>
          <a:bodyPr wrap="square" lIns="0" tIns="0" rIns="0" bIns="0" rtlCol="0">
            <a:spAutoFit/>
          </a:bodyPr>
          <a:lstStyle>
            <a:defPPr>
              <a:defRPr lang="en-US"/>
            </a:defPPr>
          </a:lstStyle>
          <a:p>
            <a:pPr marL="0" indent="0">
              <a:buNone/>
            </a:pPr>
            <a:r>
              <a:rPr lang="en-US" sz="2000" dirty="0"/>
              <a:t>Complete interactive learning exercises, watch videos, and practice and apply your new skills.</a:t>
            </a:r>
          </a:p>
        </p:txBody>
      </p:sp>
    </p:spTree>
    <p:extLst>
      <p:ext uri="{BB962C8B-B14F-4D97-AF65-F5344CB8AC3E}">
        <p14:creationId xmlns:p14="http://schemas.microsoft.com/office/powerpoint/2010/main" val="1498639019"/>
      </p:ext>
    </p:extLst>
  </p:cSld>
  <p:clrMapOvr>
    <a:masterClrMapping/>
  </p:clrMapOvr>
  <p:transition>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sz="3200" i="0" dirty="0">
                <a:cs typeface="Segoe UI Semibold" panose="020B0502040204020203" pitchFamily="34" charset="0"/>
              </a:defRPr>
            </a:lvl1pPr>
          </a:lstStyle>
          <a:p>
            <a:pPr lvl="0"/>
            <a:r>
              <a:rPr lang="en-US"/>
              <a:t>Click to edit Master title style</a:t>
            </a:r>
            <a:endParaRPr lang="en-US" dirty="0"/>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58737180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32210635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353545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854740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2350220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374398"/>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24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0982484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312008"/>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20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312008"/>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20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0462446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517953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3921252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447689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14045938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1071062"/>
          </a:xfrm>
          <a:prstGeom prst="rect">
            <a:avLst/>
          </a:prstGeom>
        </p:spPr>
        <p:txBody>
          <a:bodyPr wrap="square">
            <a:spAutoFit/>
          </a:bodyPr>
          <a:lstStyle>
            <a:lvl1pPr marL="137160" indent="-137160">
              <a:buFont typeface="Arial" panose="020B0604020202020204" pitchFamily="34" charset="0"/>
              <a:buChar char="•"/>
              <a:defRPr sz="2400">
                <a:solidFill>
                  <a:schemeClr val="tx1"/>
                </a:solidFill>
              </a:defRPr>
            </a:lvl1pPr>
            <a:lvl2pPr marL="265176" indent="-128016">
              <a:buFont typeface="Arial" panose="020B0604020202020204" pitchFamily="34" charset="0"/>
              <a:buChar char="•"/>
              <a:defRPr sz="2000">
                <a:solidFill>
                  <a:schemeClr val="tx1"/>
                </a:solidFill>
              </a:defRPr>
            </a:lvl2pPr>
            <a:lvl3pPr marL="384048" indent="-118872">
              <a:buFont typeface="Arial" panose="020B0604020202020204" pitchFamily="34" charset="0"/>
              <a:buChar char="•"/>
              <a:defRPr sz="1800">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0930583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58511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294399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8023035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3775613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9269075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560108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6150413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63667654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4782631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6354817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3841125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39684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3994149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838911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19167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42267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680654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37716227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6812449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9299321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586052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16045291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1550687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853449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74703837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9982395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323327060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56110845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2294809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9916340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650313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040981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630463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300754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062627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1058536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2683894"/>
      </p:ext>
    </p:extLst>
  </p:cSld>
  <p:clrMapOvr>
    <a:masterClrMapping/>
  </p:clrMapOvr>
  <p:transition>
    <p:fad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100540015"/>
      </p:ext>
    </p:extLst>
  </p:cSld>
  <p:clrMapOvr>
    <a:masterClrMapping/>
  </p:clrMapOvr>
  <p:transition>
    <p:fad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436414992"/>
      </p:ext>
    </p:extLst>
  </p:cSld>
  <p:clrMapOvr>
    <a:masterClrMapping/>
  </p:clrMapOvr>
  <p:transition>
    <p:fad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2" name="Text Placeholder 3">
            <a:extLst>
              <a:ext uri="{FF2B5EF4-FFF2-40B4-BE49-F238E27FC236}">
                <a16:creationId xmlns:a16="http://schemas.microsoft.com/office/drawing/2014/main" id="{9B7E8B8B-4148-B377-70CD-86F44516985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Tree>
    <p:extLst>
      <p:ext uri="{BB962C8B-B14F-4D97-AF65-F5344CB8AC3E}">
        <p14:creationId xmlns:p14="http://schemas.microsoft.com/office/powerpoint/2010/main" val="262183431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57353645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44382067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3989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32897723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1340449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5.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440419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1645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sz="3200"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167965880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8.xml><?xml version="1.0" encoding="utf-8"?>
<p:sldLayout xmlns:a="http://schemas.openxmlformats.org/drawingml/2006/main" xmlns:r="http://schemas.openxmlformats.org/officeDocument/2006/relationships" xmlns:p="http://schemas.openxmlformats.org/presentationml/2006/main">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0" name="Rounded Rectangle 3_1">
            <a:extLst>
              <a:ext uri="{FF2B5EF4-FFF2-40B4-BE49-F238E27FC236}">
                <a16:creationId xmlns:a16="http://schemas.microsoft.com/office/drawing/2014/main" id="{4938FD35-D1A2-1C26-CD21-78ADE5C80E08}"/>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grpSp>
        <p:nvGrpSpPr>
          <p:cNvPr id="11" name="Group 10">
            <a:extLst>
              <a:ext uri="{FF2B5EF4-FFF2-40B4-BE49-F238E27FC236}">
                <a16:creationId xmlns:a16="http://schemas.microsoft.com/office/drawing/2014/main" id="{057C9119-E527-6EC2-B479-9A2D69C9BD4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14" name="Oval 13">
              <a:extLst>
                <a:ext uri="{FF2B5EF4-FFF2-40B4-BE49-F238E27FC236}">
                  <a16:creationId xmlns:a16="http://schemas.microsoft.com/office/drawing/2014/main" id="{399BE26C-DDC3-E533-BBA9-4B602622B44E}"/>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5" name="Picture 14">
              <a:extLst>
                <a:ext uri="{FF2B5EF4-FFF2-40B4-BE49-F238E27FC236}">
                  <a16:creationId xmlns:a16="http://schemas.microsoft.com/office/drawing/2014/main" id="{E8DDB113-E00E-3C88-7354-2DB7EF2FC0FB}"/>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11891159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59.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73145998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64278594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5225806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Picture 3">
            <a:extLst>
              <a:ext uri="{FF2B5EF4-FFF2-40B4-BE49-F238E27FC236}">
                <a16:creationId xmlns:a16="http://schemas.microsoft.com/office/drawing/2014/main" id="{ED2CC58F-2833-2BFC-78D5-1D360BAF4E2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Tree>
    <p:extLst>
      <p:ext uri="{BB962C8B-B14F-4D97-AF65-F5344CB8AC3E}">
        <p14:creationId xmlns:p14="http://schemas.microsoft.com/office/powerpoint/2010/main" val="4004465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28060031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userDrawn="1"/>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a:cs typeface="Segoe UI Semibold" panose="020B0502040204020203" pitchFamily="34" charset="0"/>
              </a:defRPr>
            </a:lvl1pPr>
          </a:lstStyle>
          <a:p>
            <a:pPr lvl="0"/>
            <a:r>
              <a:rPr lang="en-US"/>
              <a:t>Click to edit Master title style</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59574028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33790207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4491999" cy="630942"/>
          </a:xfrm>
          <a:gradFill flip="none" rotWithShape="1">
            <a:gsLst>
              <a:gs pos="0">
                <a:srgbClr val="000000"/>
              </a:gs>
              <a:gs pos="92000">
                <a:srgbClr val="000000"/>
              </a:gs>
              <a:gs pos="92000">
                <a:schemeClr val="accent3"/>
              </a:gs>
            </a:gsLst>
            <a:lin ang="16200000" scaled="1"/>
            <a:tileRect/>
          </a:gradFill>
        </p:spPr>
        <p:txBody>
          <a:bodyPr vert="horz" wrap="square" lIns="585216" tIns="91440" rIns="585216" bIns="45720" rtlCol="0">
            <a:spAutoFit/>
          </a:bodyPr>
          <a:lstStyle>
            <a:lvl1pPr marL="0" indent="0">
              <a:buNone/>
              <a:defRPr kumimoji="0" lang="en-US" sz="3200" b="0" i="0" u="none" strike="noStrike" cap="none" normalizeH="0" dirty="0">
                <a:ln>
                  <a:noFill/>
                </a:ln>
                <a:solidFill>
                  <a:srgbClr val="FFFFFF"/>
                </a:solidFill>
                <a:effectLst/>
                <a:uLnTx/>
                <a:uFillTx/>
                <a:latin typeface="+mj-lt"/>
              </a:defRPr>
            </a:lvl1pPr>
          </a:lstStyle>
          <a:p>
            <a:pPr marL="228600" lvl="0" indent="-228600"/>
            <a:r>
              <a:rPr lang="en-US"/>
              <a:t>Click to enter title</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2271699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1-column_Callou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83818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dirty="0">
                <a:cs typeface="Segoe UI Semibold" panose="020B0502040204020203" pitchFamily="34" charset="0"/>
              </a:defRPr>
            </a:lvl1pPr>
          </a:lstStyle>
          <a:p>
            <a:pPr lvl="0"/>
            <a:r>
              <a:rPr lang="en-US" dirty="0"/>
              <a:t>Click to edit Master title style</a:t>
            </a:r>
          </a:p>
        </p:txBody>
      </p:sp>
    </p:spTree>
    <p:extLst>
      <p:ext uri="{BB962C8B-B14F-4D97-AF65-F5344CB8AC3E}">
        <p14:creationId xmlns:p14="http://schemas.microsoft.com/office/powerpoint/2010/main" val="401998018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38554"/>
          </a:xfrm>
          <a:prstGeom prst="rect">
            <a:avLst/>
          </a:prstGeo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33290016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984885"/>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dirty="0"/>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Tree>
    <p:extLst>
      <p:ext uri="{BB962C8B-B14F-4D97-AF65-F5344CB8AC3E}">
        <p14:creationId xmlns:p14="http://schemas.microsoft.com/office/powerpoint/2010/main" val="385750690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1347414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8833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1902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userDrawn="1">
          <p15:clr>
            <a:srgbClr val="FBAE40"/>
          </p15:clr>
        </p15:guide>
        <p15:guide id="2" orient="horz" pos="2647" userDrawn="1">
          <p15:clr>
            <a:srgbClr val="FBAE40"/>
          </p15:clr>
        </p15:guide>
      </p15:sldGuideLst>
    </p:ext>
  </p:extLs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1_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2">
            <a:extLst>
              <a:ext uri="{FF2B5EF4-FFF2-40B4-BE49-F238E27FC236}">
                <a16:creationId xmlns:a16="http://schemas.microsoft.com/office/drawing/2014/main" id="{30CE1C06-CE73-35A4-7250-D6F06A2DC77B}"/>
              </a:ext>
            </a:extLst>
          </p:cNvPr>
          <p:cNvSpPr>
            <a:spLocks noGrp="1"/>
          </p:cNvSpPr>
          <p:nvPr>
            <p:ph type="body" idx="1"/>
          </p:nvPr>
        </p:nvSpPr>
        <p:spPr>
          <a:xfrm>
            <a:off x="569911" y="4354130"/>
            <a:ext cx="6345239" cy="799761"/>
          </a:xfrm>
        </p:spPr>
        <p:txBody>
          <a:bodyPr/>
          <a:lstStyle/>
          <a:p>
            <a:endParaRPr lang="en-IN" dirty="0"/>
          </a:p>
        </p:txBody>
      </p:sp>
    </p:spTree>
    <p:extLst>
      <p:ext uri="{BB962C8B-B14F-4D97-AF65-F5344CB8AC3E}">
        <p14:creationId xmlns:p14="http://schemas.microsoft.com/office/powerpoint/2010/main" val="8953173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guide id="40" pos="3840" userDrawn="1">
          <p15:clr>
            <a:srgbClr val="FBAE40"/>
          </p15:clr>
        </p15:guide>
      </p15:sldGuideLst>
    </p:ext>
  </p:extLs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userDrawn="1"/>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userDrawn="1">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userDrawn="1">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userDrawn="1">
          <p15:clr>
            <a:srgbClr val="954F72"/>
          </p15:clr>
        </p15:guide>
      </p15:sldGuideLst>
    </p:ext>
  </p:extLs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userDrawn="1">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userDrawn="1">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18332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62734392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userDrawn="1">
          <p15:clr>
            <a:srgbClr val="954F72"/>
          </p15:clr>
        </p15:guide>
        <p15:guide id="9" pos="2150">
          <p15:clr>
            <a:srgbClr val="954F72"/>
          </p15:clr>
        </p15:guide>
        <p15:guide id="10" pos="2544"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userDrawn="1">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2-column_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5" name="Content Placeholder 14">
            <a:extLst>
              <a:ext uri="{FF2B5EF4-FFF2-40B4-BE49-F238E27FC236}">
                <a16:creationId xmlns:a16="http://schemas.microsoft.com/office/drawing/2014/main" id="{4C0B0C3E-AEAA-0C79-829D-3E69784567F3}"/>
              </a:ext>
            </a:extLst>
          </p:cNvPr>
          <p:cNvSpPr>
            <a:spLocks noGrp="1"/>
          </p:cNvSpPr>
          <p:nvPr>
            <p:ph sz="quarter" idx="21"/>
          </p:nvPr>
        </p:nvSpPr>
        <p:spPr>
          <a:xfrm>
            <a:off x="579438" y="1590675"/>
            <a:ext cx="5224462" cy="44776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6" name="Content Placeholder 14">
            <a:extLst>
              <a:ext uri="{FF2B5EF4-FFF2-40B4-BE49-F238E27FC236}">
                <a16:creationId xmlns:a16="http://schemas.microsoft.com/office/drawing/2014/main" id="{9B0DC8F8-0ADC-59D6-F653-BED6DEED3E23}"/>
              </a:ext>
            </a:extLst>
          </p:cNvPr>
          <p:cNvSpPr>
            <a:spLocks noGrp="1"/>
          </p:cNvSpPr>
          <p:nvPr>
            <p:ph sz="quarter" idx="22"/>
          </p:nvPr>
        </p:nvSpPr>
        <p:spPr>
          <a:xfrm>
            <a:off x="6253664" y="1588073"/>
            <a:ext cx="5224462" cy="44802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33355964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16039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351249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23481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7444439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2988" userDrawn="1">
          <p15:clr>
            <a:srgbClr val="FBAE40"/>
          </p15:clr>
        </p15:guide>
        <p15:guide id="42" pos="5352" userDrawn="1">
          <p15:clr>
            <a:srgbClr val="FBAE40"/>
          </p15:clr>
        </p15:guide>
        <p15:guide id="43" orient="horz" pos="1085" userDrawn="1">
          <p15:clr>
            <a:srgbClr val="FBAE40"/>
          </p15:clr>
        </p15:guide>
      </p15:sldGuideLst>
    </p:ext>
  </p:extLs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53924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userDrawn="1"/>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80857129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userDrawn="1">
          <p15:clr>
            <a:srgbClr val="954F72"/>
          </p15:clr>
        </p15:guide>
        <p15:guide id="16" pos="4344" userDrawn="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userDrawn="1">
          <p15:clr>
            <a:srgbClr val="FBAE40"/>
          </p15:clr>
        </p15:guide>
        <p15:guide id="41" pos="3840" userDrawn="1">
          <p15:clr>
            <a:srgbClr val="FBAE40"/>
          </p15:clr>
        </p15:guide>
        <p15:guide id="42" pos="6216" userDrawn="1">
          <p15:clr>
            <a:srgbClr val="FBAE40"/>
          </p15:clr>
        </p15:guide>
        <p15:guide id="43" orient="horz" pos="1284" userDrawn="1">
          <p15:clr>
            <a:srgbClr val="FBAE40"/>
          </p15:clr>
        </p15:guide>
        <p15:guide id="44" pos="3940" userDrawn="1">
          <p15:clr>
            <a:srgbClr val="FBAE40"/>
          </p15:clr>
        </p15:guide>
        <p15:guide id="45"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Title with 1 text box and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Picture Placeholder 3">
            <a:extLst>
              <a:ext uri="{FF2B5EF4-FFF2-40B4-BE49-F238E27FC236}">
                <a16:creationId xmlns:a16="http://schemas.microsoft.com/office/drawing/2014/main" id="{F85C714A-5EA4-82F3-730E-7F3FFA778333}"/>
              </a:ext>
            </a:extLst>
          </p:cNvPr>
          <p:cNvSpPr>
            <a:spLocks noGrp="1"/>
          </p:cNvSpPr>
          <p:nvPr>
            <p:ph type="pic" sz="quarter" idx="22"/>
          </p:nvPr>
        </p:nvSpPr>
        <p:spPr>
          <a:xfrm>
            <a:off x="646113" y="1590675"/>
            <a:ext cx="10899775" cy="4478338"/>
          </a:xfrm>
        </p:spPr>
        <p:txBody>
          <a:bodyPr/>
          <a:lstStyle/>
          <a:p>
            <a:endParaRPr lang="en-IN"/>
          </a:p>
        </p:txBody>
      </p:sp>
    </p:spTree>
    <p:extLst>
      <p:ext uri="{BB962C8B-B14F-4D97-AF65-F5344CB8AC3E}">
        <p14:creationId xmlns:p14="http://schemas.microsoft.com/office/powerpoint/2010/main" val="14244855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5868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444237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9798160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userDrawn="1"/>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3261136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39882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userDrawn="1">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userDrawn="1">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74390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76425179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userDrawn="1"/>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4019843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userDrawn="1"/>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842434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98413061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9935578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9689885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220598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3589038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userDrawn="1"/>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userDrawn="1"/>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2084087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userDrawn="1">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userDrawn="1">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22655139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185120091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userDrawn="1"/>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678480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905234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7741485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912588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23595192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2243578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1459291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916344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LearningPath2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4" name="Graphic 3">
            <a:extLst>
              <a:ext uri="{FF2B5EF4-FFF2-40B4-BE49-F238E27FC236}">
                <a16:creationId xmlns:a16="http://schemas.microsoft.com/office/drawing/2014/main" id="{7DE894E4-791C-907F-1385-BF33ADCFFE21}"/>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55591887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7064">
          <p15:clr>
            <a:srgbClr val="FBAE40"/>
          </p15:clr>
        </p15:guide>
        <p15:guide id="41" orient="horz" pos="363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Text option_3 row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0">
            <a:extLst>
              <a:ext uri="{FF2B5EF4-FFF2-40B4-BE49-F238E27FC236}">
                <a16:creationId xmlns:a16="http://schemas.microsoft.com/office/drawing/2014/main" id="{98D09561-FD4E-3066-64C2-824D66760B1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5" name="Title 1">
            <a:extLst>
              <a:ext uri="{FF2B5EF4-FFF2-40B4-BE49-F238E27FC236}">
                <a16:creationId xmlns:a16="http://schemas.microsoft.com/office/drawing/2014/main" id="{AC67A521-F4FD-E8EE-E376-D23CEA345620}"/>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984A61D4-2EBC-3C89-B9B9-A7E3006349EC}"/>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15C7F07-21BA-232C-099C-2DFC70761A21}"/>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727140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Text option_4 row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60" y="1456896"/>
            <a:ext cx="10210404"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p:nvCxnSpPr>
        <p:spPr>
          <a:xfrm>
            <a:off x="1389695" y="236662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60" y="2499114"/>
            <a:ext cx="10210404"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p:nvCxnSpPr>
        <p:spPr>
          <a:xfrm>
            <a:off x="1389695" y="3412787"/>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60" y="3545276"/>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p:nvCxnSpPr>
        <p:spPr>
          <a:xfrm>
            <a:off x="1389695" y="445894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60" y="4591438"/>
            <a:ext cx="10210404"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8" name="Footer Placeholder 10">
            <a:extLst>
              <a:ext uri="{FF2B5EF4-FFF2-40B4-BE49-F238E27FC236}">
                <a16:creationId xmlns:a16="http://schemas.microsoft.com/office/drawing/2014/main" id="{03F58DC3-B4E8-1391-2AF6-4FE989430E6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9" name="Title 1">
            <a:extLst>
              <a:ext uri="{FF2B5EF4-FFF2-40B4-BE49-F238E27FC236}">
                <a16:creationId xmlns:a16="http://schemas.microsoft.com/office/drawing/2014/main" id="{75B21E8C-92C0-72B7-D04D-01894741A0D7}"/>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94569683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Text option_5 rows">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1389460" y="1456896"/>
            <a:ext cx="10210404"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p:nvCxnSpPr>
        <p:spPr>
          <a:xfrm>
            <a:off x="1389695" y="2205973"/>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60" y="2309426"/>
            <a:ext cx="10210404"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p:nvCxnSpPr>
        <p:spPr>
          <a:xfrm>
            <a:off x="1389695" y="3061779"/>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60" y="3165232"/>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p:nvCxnSpPr>
        <p:spPr>
          <a:xfrm>
            <a:off x="1389695" y="3917585"/>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60" y="4021038"/>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389695" y="4773391"/>
            <a:ext cx="10196951" cy="0"/>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60" y="4876845"/>
            <a:ext cx="10210404"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2" name="Footer Placeholder 10">
            <a:extLst>
              <a:ext uri="{FF2B5EF4-FFF2-40B4-BE49-F238E27FC236}">
                <a16:creationId xmlns:a16="http://schemas.microsoft.com/office/drawing/2014/main" id="{91010A63-B7F0-F2E2-B929-AA7970F2846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itle 1">
            <a:extLst>
              <a:ext uri="{FF2B5EF4-FFF2-40B4-BE49-F238E27FC236}">
                <a16:creationId xmlns:a16="http://schemas.microsoft.com/office/drawing/2014/main" id="{8F826457-AD96-78F4-E9DC-B4CC7DCCED84}"/>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8430550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69712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1"/>
            <a:r>
              <a:rPr lang="en-US"/>
              <a:t>Second level</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0484304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97525525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sz="3200" i="0" dirty="0">
                <a:cs typeface="Segoe UI Semibold" panose="020B0502040204020203" pitchFamily="34" charset="0"/>
              </a:defRPr>
            </a:lvl1pPr>
          </a:lstStyle>
          <a:p>
            <a:pPr lvl="0"/>
            <a:r>
              <a:rPr lang="en-US" dirty="0"/>
              <a:t>Click to edit Master title style</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
        <p:nvSpPr>
          <p:cNvPr id="3" name="Rounded Rectangle 3_1">
            <a:extLst>
              <a:ext uri="{FF2B5EF4-FFF2-40B4-BE49-F238E27FC236}">
                <a16:creationId xmlns:a16="http://schemas.microsoft.com/office/drawing/2014/main" id="{EA6FD2A8-720D-4961-EE5A-DE1728EBB8A1}"/>
              </a:ext>
              <a:ext uri="{C183D7F6-B498-43B3-948B-1728B52AA6E4}">
                <adec:decorative xmlns:adec="http://schemas.microsoft.com/office/drawing/2017/decorative" val="1"/>
              </a:ext>
            </a:extLst>
          </p:cNvPr>
          <p:cNvSpPr/>
          <p:nvPr userDrawn="1"/>
        </p:nvSpPr>
        <p:spPr>
          <a:xfrm>
            <a:off x="580398" y="1787281"/>
            <a:ext cx="10633034" cy="3638249"/>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205793169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bulleted_layout">
    <p:bg>
      <p:bgPr>
        <a:solidFill>
          <a:srgbClr val="F4F3F5"/>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150414"/>
            <a:ext cx="3182027" cy="553998"/>
          </a:xfrm>
        </p:spPr>
        <p:txBody>
          <a:bodyPr anchor="ctr"/>
          <a:lstStyle>
            <a:lvl1pPr>
              <a:defRPr>
                <a:solidFill>
                  <a:srgbClr val="2A446F"/>
                </a:solidFill>
              </a:defRPr>
            </a:lvl1pPr>
          </a:lstStyle>
          <a:p>
            <a:r>
              <a:rPr lang="en-US"/>
              <a:t>Title</a:t>
            </a:r>
          </a:p>
        </p:txBody>
      </p:sp>
      <p:sp>
        <p:nvSpPr>
          <p:cNvPr id="3" name="Subtitle">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9"/>
            <a:ext cx="6667500" cy="5683248"/>
          </a:xfrm>
        </p:spPr>
        <p:txBody>
          <a:bodyPr anchor="ctr"/>
          <a:lstStyle>
            <a:lvl1pPr marL="231775" indent="-231775">
              <a:spcAft>
                <a:spcPts val="600"/>
              </a:spcAft>
              <a:buFont typeface="Wingdings" panose="05000000000000000000" pitchFamily="2" charset="2"/>
              <a:buChar char=""/>
              <a:defRPr sz="1800"/>
            </a:lvl1pPr>
          </a:lstStyle>
          <a:p>
            <a:pPr lvl="0"/>
            <a:r>
              <a:rPr lang="en-US"/>
              <a:t>Click to edit text styles</a:t>
            </a:r>
          </a:p>
        </p:txBody>
      </p:sp>
      <p:cxnSp>
        <p:nvCxnSpPr>
          <p:cNvPr id="4" name="GradientLine">
            <a:extLst>
              <a:ext uri="{FF2B5EF4-FFF2-40B4-BE49-F238E27FC236}">
                <a16:creationId xmlns:a16="http://schemas.microsoft.com/office/drawing/2014/main" id="{8656CD03-D8B5-A954-194E-D56A814FC148}"/>
              </a:ext>
              <a:ext uri="{C183D7F6-B498-43B3-948B-1728B52AA6E4}">
                <adec:decorative xmlns:adec="http://schemas.microsoft.com/office/drawing/2017/decorative" val="1"/>
              </a:ext>
            </a:extLst>
          </p:cNvPr>
          <p:cNvCxnSpPr/>
          <p:nvPr userDrawn="1"/>
        </p:nvCxnSpPr>
        <p:spPr>
          <a:xfrm flipH="1">
            <a:off x="4356100" y="2578100"/>
            <a:ext cx="0" cy="1701800"/>
          </a:xfrm>
          <a:prstGeom prst="line">
            <a:avLst/>
          </a:prstGeom>
          <a:ln w="76200" cap="rnd">
            <a:gradFill>
              <a:gsLst>
                <a:gs pos="0">
                  <a:srgbClr val="8D5DCB"/>
                </a:gs>
                <a:gs pos="97531">
                  <a:schemeClr val="accent3"/>
                </a:gs>
                <a:gs pos="51000">
                  <a:schemeClr val="accent2"/>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98686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t>© Copyright Microsoft Corporation. All rights reserved.</a:t>
            </a:r>
          </a:p>
        </p:txBody>
      </p:sp>
    </p:spTree>
    <p:extLst>
      <p:ext uri="{BB962C8B-B14F-4D97-AF65-F5344CB8AC3E}">
        <p14:creationId xmlns:p14="http://schemas.microsoft.com/office/powerpoint/2010/main" val="3560326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4505717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48282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280782"/>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18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7481669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20223732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47654390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9696606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9652010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72326342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95224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2588654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564391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650817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15104689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47165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3-column_Text_with Subheads-Ic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407846"/>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099691"/>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0355855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2988">
          <p15:clr>
            <a:srgbClr val="FBAE40"/>
          </p15:clr>
        </p15:guide>
        <p15:guide id="42" pos="5352">
          <p15:clr>
            <a:srgbClr val="FBAE40"/>
          </p15:clr>
        </p15:guide>
        <p15:guide id="43" orient="horz" pos="1085">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4686756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9405676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246221"/>
          </a:xfrm>
          <a:prstGeom prst="rect">
            <a:avLst/>
          </a:prstGeom>
        </p:spPr>
        <p:txBody>
          <a:bodyPr anchor="t"/>
          <a:lstStyle>
            <a:lvl1pPr marL="0" indent="0" algn="ctr">
              <a:spcBef>
                <a:spcPts val="0"/>
              </a:spcBef>
              <a:buNone/>
              <a:defRPr sz="1600">
                <a:solidFill>
                  <a:schemeClr val="tx1"/>
                </a:solidFill>
                <a:latin typeface="+mj-lt"/>
              </a:defRPr>
            </a:lvl1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10" name="Text Placeholder 3">
            <a:extLst>
              <a:ext uri="{FF2B5EF4-FFF2-40B4-BE49-F238E27FC236}">
                <a16:creationId xmlns:a16="http://schemas.microsoft.com/office/drawing/2014/main" id="{244C1821-6346-D755-83F0-EC5D04C1AFA5}"/>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Text Placeholder 3">
            <a:extLst>
              <a:ext uri="{FF2B5EF4-FFF2-40B4-BE49-F238E27FC236}">
                <a16:creationId xmlns:a16="http://schemas.microsoft.com/office/drawing/2014/main" id="{AE8BC1E6-3311-A73F-871A-923C49C012F0}"/>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Text Placeholder 3">
            <a:extLst>
              <a:ext uri="{FF2B5EF4-FFF2-40B4-BE49-F238E27FC236}">
                <a16:creationId xmlns:a16="http://schemas.microsoft.com/office/drawing/2014/main" id="{888C01D0-23FB-7438-A9BF-8E99080C98BE}"/>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358913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2774472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643621746"/>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7753466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07760640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17149108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69942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307777"/>
          </a:xfrm>
        </p:spPr>
        <p:txBody>
          <a:bodyPr/>
          <a:lstStyle>
            <a:lvl1pPr>
              <a:defRPr sz="20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86051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1_Two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5365752"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199" y="4575104"/>
            <a:ext cx="536442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536217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6242049" y="1591310"/>
            <a:ext cx="5357813"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6243372" y="4575104"/>
            <a:ext cx="535649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6252435" y="4976442"/>
            <a:ext cx="5357598"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999AE8AC-4BD3-270C-095A-CBDB57EBDCA9}"/>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3422298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1_Three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716CBF8D-4C8A-D667-58CE-C8A22C93DED8}"/>
              </a:ext>
            </a:extLst>
          </p:cNvPr>
          <p:cNvSpPr>
            <a:spLocks noGrp="1"/>
          </p:cNvSpPr>
          <p:nvPr>
            <p:ph type="pic" sz="quarter" idx="19" hasCustomPrompt="1"/>
          </p:nvPr>
        </p:nvSpPr>
        <p:spPr bwMode="ltGray">
          <a:xfrm>
            <a:off x="58420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18" name="Text Placeholder 11">
            <a:extLst>
              <a:ext uri="{FF2B5EF4-FFF2-40B4-BE49-F238E27FC236}">
                <a16:creationId xmlns:a16="http://schemas.microsoft.com/office/drawing/2014/main" id="{FF2BCABA-7928-0037-D0EF-38F1FAAC5362}"/>
              </a:ext>
            </a:extLst>
          </p:cNvPr>
          <p:cNvSpPr>
            <a:spLocks noGrp="1"/>
          </p:cNvSpPr>
          <p:nvPr>
            <p:ph type="body" sz="quarter" idx="16"/>
          </p:nvPr>
        </p:nvSpPr>
        <p:spPr>
          <a:xfrm>
            <a:off x="584200" y="4575104"/>
            <a:ext cx="3479070"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9" name="Text Placeholder 3">
            <a:extLst>
              <a:ext uri="{FF2B5EF4-FFF2-40B4-BE49-F238E27FC236}">
                <a16:creationId xmlns:a16="http://schemas.microsoft.com/office/drawing/2014/main" id="{1056B6E8-083F-87EA-AD66-DF2D022A2515}"/>
              </a:ext>
            </a:extLst>
          </p:cNvPr>
          <p:cNvSpPr>
            <a:spLocks noGrp="1"/>
          </p:cNvSpPr>
          <p:nvPr>
            <p:ph type="body" sz="quarter" idx="15"/>
          </p:nvPr>
        </p:nvSpPr>
        <p:spPr>
          <a:xfrm>
            <a:off x="586390" y="4976443"/>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353560" y="1591310"/>
            <a:ext cx="3481388" cy="2687003"/>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374792" y="4575104"/>
            <a:ext cx="347689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383855" y="4976442"/>
            <a:ext cx="347761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BAAE6802-21C6-E5BE-3A2D-31CF010C9EFB}"/>
              </a:ext>
            </a:extLst>
          </p:cNvPr>
          <p:cNvSpPr>
            <a:spLocks noGrp="1"/>
          </p:cNvSpPr>
          <p:nvPr>
            <p:ph type="pic" sz="quarter" idx="21" hasCustomPrompt="1"/>
          </p:nvPr>
        </p:nvSpPr>
        <p:spPr bwMode="ltGray">
          <a:xfrm>
            <a:off x="8128000" y="1591309"/>
            <a:ext cx="3486092" cy="2684159"/>
          </a:xfrm>
          <a:prstGeom prst="rect">
            <a:avLst/>
          </a:prstGeom>
          <a:solidFill>
            <a:srgbClr val="F4F4F7"/>
          </a:solidFill>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1" name="Text Placeholder 11">
            <a:extLst>
              <a:ext uri="{FF2B5EF4-FFF2-40B4-BE49-F238E27FC236}">
                <a16:creationId xmlns:a16="http://schemas.microsoft.com/office/drawing/2014/main" id="{F80D639A-857F-73A5-343B-28EC4082B8E5}"/>
              </a:ext>
            </a:extLst>
          </p:cNvPr>
          <p:cNvSpPr>
            <a:spLocks noGrp="1"/>
          </p:cNvSpPr>
          <p:nvPr>
            <p:ph type="body" sz="quarter" idx="24"/>
          </p:nvPr>
        </p:nvSpPr>
        <p:spPr>
          <a:xfrm>
            <a:off x="8133626" y="4571913"/>
            <a:ext cx="3485371" cy="187857"/>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5712E1C1-EE18-EA11-6D06-673117B00DCD}"/>
              </a:ext>
            </a:extLst>
          </p:cNvPr>
          <p:cNvSpPr>
            <a:spLocks noGrp="1"/>
          </p:cNvSpPr>
          <p:nvPr>
            <p:ph type="body" sz="quarter" idx="34"/>
          </p:nvPr>
        </p:nvSpPr>
        <p:spPr>
          <a:xfrm>
            <a:off x="8128000" y="4973784"/>
            <a:ext cx="3486092" cy="156547"/>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8BE8869C-5952-747A-C0D5-069DD40B240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3187353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37356945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1_Four photos_with Caption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4C58661F-95C1-B4E4-0A23-B8DF22E7890D}"/>
              </a:ext>
            </a:extLst>
          </p:cNvPr>
          <p:cNvSpPr>
            <a:spLocks noGrp="1"/>
          </p:cNvSpPr>
          <p:nvPr>
            <p:ph type="pic" sz="quarter" idx="19"/>
          </p:nvPr>
        </p:nvSpPr>
        <p:spPr bwMode="ltGray">
          <a:xfrm>
            <a:off x="5842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8" name="Text Placeholder 11">
            <a:extLst>
              <a:ext uri="{FF2B5EF4-FFF2-40B4-BE49-F238E27FC236}">
                <a16:creationId xmlns:a16="http://schemas.microsoft.com/office/drawing/2014/main" id="{10B31DB7-7E61-84AD-6FD2-E7035923C566}"/>
              </a:ext>
            </a:extLst>
          </p:cNvPr>
          <p:cNvSpPr>
            <a:spLocks noGrp="1"/>
          </p:cNvSpPr>
          <p:nvPr>
            <p:ph type="body" sz="quarter" idx="16"/>
          </p:nvPr>
        </p:nvSpPr>
        <p:spPr>
          <a:xfrm>
            <a:off x="584200" y="4575104"/>
            <a:ext cx="2535699"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10" name="Text Placeholder 3">
            <a:extLst>
              <a:ext uri="{FF2B5EF4-FFF2-40B4-BE49-F238E27FC236}">
                <a16:creationId xmlns:a16="http://schemas.microsoft.com/office/drawing/2014/main" id="{EC05A197-25AD-0D46-72B3-478F9182C5B6}"/>
              </a:ext>
            </a:extLst>
          </p:cNvPr>
          <p:cNvSpPr>
            <a:spLocks noGrp="1"/>
          </p:cNvSpPr>
          <p:nvPr>
            <p:ph type="body" sz="quarter" idx="15"/>
          </p:nvPr>
        </p:nvSpPr>
        <p:spPr>
          <a:xfrm>
            <a:off x="586390"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FDC00AC3-107E-A09F-8DF5-09CDA496E0EE}"/>
              </a:ext>
            </a:extLst>
          </p:cNvPr>
          <p:cNvSpPr>
            <a:spLocks noGrp="1"/>
          </p:cNvSpPr>
          <p:nvPr>
            <p:ph type="pic" sz="quarter" idx="29"/>
          </p:nvPr>
        </p:nvSpPr>
        <p:spPr bwMode="ltGray">
          <a:xfrm>
            <a:off x="34290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5E8CE4D2-B387-0A2B-B7D1-7F14B8920487}"/>
              </a:ext>
            </a:extLst>
          </p:cNvPr>
          <p:cNvSpPr>
            <a:spLocks noGrp="1"/>
          </p:cNvSpPr>
          <p:nvPr>
            <p:ph type="body" sz="quarter" idx="22"/>
          </p:nvPr>
        </p:nvSpPr>
        <p:spPr>
          <a:xfrm>
            <a:off x="3413125"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2" name="Text Placeholder 3">
            <a:extLst>
              <a:ext uri="{FF2B5EF4-FFF2-40B4-BE49-F238E27FC236}">
                <a16:creationId xmlns:a16="http://schemas.microsoft.com/office/drawing/2014/main" id="{A6618941-6CC1-7AAC-4FE2-94D7D46F7971}"/>
              </a:ext>
            </a:extLst>
          </p:cNvPr>
          <p:cNvSpPr>
            <a:spLocks noGrp="1"/>
          </p:cNvSpPr>
          <p:nvPr>
            <p:ph type="body" sz="quarter" idx="33"/>
          </p:nvPr>
        </p:nvSpPr>
        <p:spPr>
          <a:xfrm>
            <a:off x="342218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DA62A022-68CB-A937-A489-4F6F1B7467B9}"/>
              </a:ext>
            </a:extLst>
          </p:cNvPr>
          <p:cNvSpPr>
            <a:spLocks noGrp="1"/>
          </p:cNvSpPr>
          <p:nvPr>
            <p:ph type="pic" sz="quarter" idx="30"/>
          </p:nvPr>
        </p:nvSpPr>
        <p:spPr bwMode="ltGray">
          <a:xfrm>
            <a:off x="62484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18" name="Text Placeholder 11">
            <a:extLst>
              <a:ext uri="{FF2B5EF4-FFF2-40B4-BE49-F238E27FC236}">
                <a16:creationId xmlns:a16="http://schemas.microsoft.com/office/drawing/2014/main" id="{F7F06D45-B145-3780-49F6-BE617DDBDE41}"/>
              </a:ext>
            </a:extLst>
          </p:cNvPr>
          <p:cNvSpPr>
            <a:spLocks noGrp="1"/>
          </p:cNvSpPr>
          <p:nvPr>
            <p:ph type="body" sz="quarter" idx="24"/>
          </p:nvPr>
        </p:nvSpPr>
        <p:spPr>
          <a:xfrm>
            <a:off x="6240462"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8B0B40D6-1117-8B24-4089-BB3CEF4DAF3E}"/>
              </a:ext>
            </a:extLst>
          </p:cNvPr>
          <p:cNvSpPr>
            <a:spLocks noGrp="1"/>
          </p:cNvSpPr>
          <p:nvPr>
            <p:ph type="body" sz="quarter" idx="34"/>
          </p:nvPr>
        </p:nvSpPr>
        <p:spPr>
          <a:xfrm>
            <a:off x="6234836"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341013BA-5459-4F89-B59D-0ADC194876D5}"/>
              </a:ext>
            </a:extLst>
          </p:cNvPr>
          <p:cNvSpPr>
            <a:spLocks noGrp="1"/>
          </p:cNvSpPr>
          <p:nvPr>
            <p:ph type="pic" sz="quarter" idx="31"/>
          </p:nvPr>
        </p:nvSpPr>
        <p:spPr bwMode="ltGray">
          <a:xfrm>
            <a:off x="9067800" y="2284412"/>
            <a:ext cx="2538413" cy="1997075"/>
          </a:xfrm>
          <a:prstGeom prst="rect">
            <a:avLst/>
          </a:prstGeom>
          <a:solidFill>
            <a:srgbClr val="F4F4F7"/>
          </a:solidFill>
        </p:spPr>
        <p:txBody>
          <a:bodyPr lIns="0" tIns="0" rIns="0" bIns="731520" anchor="ctr" anchorCtr="0">
            <a:noAutofit/>
          </a:bodyPr>
          <a:lstStyle>
            <a:lvl1pPr marL="0" indent="0" algn="ctr">
              <a:lnSpc>
                <a:spcPct val="100000"/>
              </a:lnSpc>
              <a:buNone/>
              <a:defRPr sz="1000" b="1">
                <a:solidFill>
                  <a:srgbClr val="000000"/>
                </a:solidFill>
                <a:latin typeface="+mn-lt"/>
                <a:cs typeface="Segoe UI" panose="020B0502040204020203" pitchFamily="34" charset="0"/>
              </a:defRPr>
            </a:lvl1pPr>
          </a:lstStyle>
          <a:p>
            <a:r>
              <a:rPr lang="en-US"/>
              <a:t>Click icon to add picture</a:t>
            </a:r>
          </a:p>
        </p:txBody>
      </p:sp>
      <p:sp>
        <p:nvSpPr>
          <p:cNvPr id="20" name="Text Placeholder 11">
            <a:extLst>
              <a:ext uri="{FF2B5EF4-FFF2-40B4-BE49-F238E27FC236}">
                <a16:creationId xmlns:a16="http://schemas.microsoft.com/office/drawing/2014/main" id="{9C586E8F-D3A3-C215-76A4-E3A03A5104EB}"/>
              </a:ext>
            </a:extLst>
          </p:cNvPr>
          <p:cNvSpPr>
            <a:spLocks noGrp="1"/>
          </p:cNvSpPr>
          <p:nvPr>
            <p:ph type="body" sz="quarter" idx="26"/>
          </p:nvPr>
        </p:nvSpPr>
        <p:spPr>
          <a:xfrm>
            <a:off x="9076259" y="4575104"/>
            <a:ext cx="2534111"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4" name="Text Placeholder 3">
            <a:extLst>
              <a:ext uri="{FF2B5EF4-FFF2-40B4-BE49-F238E27FC236}">
                <a16:creationId xmlns:a16="http://schemas.microsoft.com/office/drawing/2014/main" id="{311900E2-1D2D-6D0A-7E29-8FAEA637B2C7}"/>
              </a:ext>
            </a:extLst>
          </p:cNvPr>
          <p:cNvSpPr>
            <a:spLocks noGrp="1"/>
          </p:cNvSpPr>
          <p:nvPr>
            <p:ph type="body" sz="quarter" idx="35"/>
          </p:nvPr>
        </p:nvSpPr>
        <p:spPr>
          <a:xfrm>
            <a:off x="9082208" y="4976443"/>
            <a:ext cx="2534635"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Footer Placeholder 10">
            <a:extLst>
              <a:ext uri="{FF2B5EF4-FFF2-40B4-BE49-F238E27FC236}">
                <a16:creationId xmlns:a16="http://schemas.microsoft.com/office/drawing/2014/main" id="{59C58CD9-BE7F-91A5-A489-7701C46FA8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344209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18785744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184666"/>
          </a:xfrm>
          <a:prstGeom prst="rect">
            <a:avLst/>
          </a:prstGeom>
        </p:spPr>
        <p:txBody>
          <a:bodyPr anchor="t"/>
          <a:lstStyle>
            <a:lvl1pPr marL="0" indent="0">
              <a:spcBef>
                <a:spcPts val="0"/>
              </a:spcBef>
              <a:buNone/>
              <a:defRPr sz="12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153888"/>
          </a:xfrm>
          <a:prstGeom prst="rect">
            <a:avLst/>
          </a:prstGeom>
        </p:spPr>
        <p:txBody>
          <a:bodyPr wrap="square">
            <a:spAutoFit/>
          </a:bodyPr>
          <a:lstStyle>
            <a:lvl1pPr marL="0" indent="0">
              <a:buFont typeface="Arial" panose="020B0604020202020204" pitchFamily="34" charset="0"/>
              <a:buNone/>
              <a:defRPr sz="10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492443"/>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7533380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website screenshot here or click or tap icon below to insert</a:t>
            </a:r>
          </a:p>
          <a:p>
            <a:endParaRPr lang="en-US"/>
          </a:p>
          <a:p>
            <a:endParaRPr lang="en-US"/>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40331359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8911283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15380387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8857223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01843745"/>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488895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9997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406322"/>
          </a:xfrm>
          <a:prstGeom prst="rect">
            <a:avLst/>
          </a:prstGeom>
        </p:spPr>
        <p:txBody>
          <a:bodyPr anchor="t"/>
          <a:lstStyle>
            <a:lvl1pPr marL="0" indent="0">
              <a:spcBef>
                <a:spcPts val="0"/>
              </a:spcBef>
              <a:buNone/>
              <a:defRPr sz="1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406323"/>
          </a:xfrm>
          <a:prstGeom prst="rect">
            <a:avLst/>
          </a:prstGeom>
        </p:spPr>
        <p:txBody>
          <a:bodyPr anchor="t"/>
          <a:lstStyle>
            <a:lvl1pPr marL="0" indent="0">
              <a:spcBef>
                <a:spcPts val="0"/>
              </a:spcBef>
              <a:buNone/>
              <a:defRPr lang="en-US" sz="14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a:p>
            <a:pPr lvl="0"/>
            <a:endParaRPr lang="en-US"/>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15444"/>
          </a:xfrm>
          <a:prstGeom prst="rect">
            <a:avLst/>
          </a:prstGeom>
        </p:spPr>
        <p:txBody>
          <a:bodyPr wrap="square" lIns="91440">
            <a:spAutoFit/>
          </a:bodyPr>
          <a:lstStyle>
            <a:lvl1pPr marL="137160" indent="-137160">
              <a:buFont typeface="Segoe UI" panose="020B0502040204020203" pitchFamily="34" charset="0"/>
              <a:buChar char="⃣"/>
              <a:defRPr sz="14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318722413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707281"/>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26478097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67078604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69332"/>
          </a:xfrm>
        </p:spPr>
        <p:txBody>
          <a:bodyPr/>
          <a:lstStyle>
            <a:lvl1pPr>
              <a:defRPr sz="24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345562202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1999" b="0" i="0" u="none" strike="noStrike" cap="none" normalizeH="0" dirty="0">
                <a:ln>
                  <a:noFill/>
                </a:ln>
                <a:solidFill>
                  <a:srgbClr val="FFFFFF"/>
                </a:solidFill>
                <a:effectLst/>
                <a:uLnTx/>
                <a:uFillTx/>
                <a:latin typeface="Segoe UI Semibold"/>
              </a:defRPr>
            </a:lvl1pPr>
          </a:lstStyle>
          <a:p>
            <a:pPr marL="228600" lvl="0" indent="-228600"/>
            <a:r>
              <a:rPr lang="en-US"/>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4885267"/>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967566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3860271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08396240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587226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1689099"/>
          </a:xfrm>
        </p:spPr>
        <p:txBody>
          <a:bodyPr/>
          <a:lstStyle>
            <a:lvl1pPr marL="0" indent="0" algn="l" defTabSz="457200" rtl="0" eaLnBrk="1" latinLnBrk="0" hangingPunct="1">
              <a:lnSpc>
                <a:spcPct val="100000"/>
              </a:lnSpc>
              <a:spcBef>
                <a:spcPct val="0"/>
              </a:spcBef>
              <a:buNone/>
              <a:defRPr lang="en-US" sz="20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484028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_Gradient_Dark Blue">
    <p:bg>
      <p:bgPr>
        <a:solidFill>
          <a:schemeClr val="bg2"/>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9C25A02-AC19-00D7-AA19-15FBBBA075A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88952" cy="6856285"/>
          </a:xfrm>
          <a:prstGeom prst="rect">
            <a:avLst/>
          </a:prstGeom>
        </p:spPr>
      </p:pic>
      <p:pic>
        <p:nvPicPr>
          <p:cNvPr id="6" name="MS logo white - EMF">
            <a:extLst>
              <a:ext uri="{FF2B5EF4-FFF2-40B4-BE49-F238E27FC236}">
                <a16:creationId xmlns:a16="http://schemas.microsoft.com/office/drawing/2014/main" id="{15F18C2F-44AE-47B2-AF66-6F44850A45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
        <p:nvSpPr>
          <p:cNvPr id="3" name="Title 1">
            <a:extLst>
              <a:ext uri="{FF2B5EF4-FFF2-40B4-BE49-F238E27FC236}">
                <a16:creationId xmlns:a16="http://schemas.microsoft.com/office/drawing/2014/main" id="{4D261202-B43E-AFEC-1247-D8B93E325B08}"/>
              </a:ext>
            </a:extLst>
          </p:cNvPr>
          <p:cNvSpPr>
            <a:spLocks noGrp="1"/>
          </p:cNvSpPr>
          <p:nvPr>
            <p:ph type="title" hasCustomPrompt="1"/>
          </p:nvPr>
        </p:nvSpPr>
        <p:spPr bwMode="white">
          <a:xfrm>
            <a:off x="569911" y="2769057"/>
            <a:ext cx="8193024" cy="1231106"/>
          </a:xfrm>
          <a:noFill/>
        </p:spPr>
        <p:txBody>
          <a:bodyPr wrap="square" lIns="0" tIns="0" rIns="0" bIns="0" anchor="b" anchorCtr="0">
            <a:spAutoFit/>
          </a:bodyPr>
          <a:lstStyle>
            <a:lvl1pPr>
              <a:defRPr sz="4000" b="0" i="0" spc="-50" baseline="0">
                <a:solidFill>
                  <a:schemeClr val="bg1"/>
                </a:solidFill>
                <a:latin typeface="+mn-lt"/>
                <a:cs typeface="Segoe UI" panose="020B0502040204020203" pitchFamily="34" charset="0"/>
              </a:defRPr>
            </a:lvl1pPr>
          </a:lstStyle>
          <a:p>
            <a:r>
              <a:rPr lang="en-US"/>
              <a:t>Event name or </a:t>
            </a:r>
            <a:br>
              <a:rPr lang="en-US"/>
            </a:br>
            <a:r>
              <a:rPr lang="en-US"/>
              <a:t>presentation title</a:t>
            </a:r>
          </a:p>
        </p:txBody>
      </p:sp>
      <p:sp>
        <p:nvSpPr>
          <p:cNvPr id="8" name="Text Placeholder 4">
            <a:extLst>
              <a:ext uri="{FF2B5EF4-FFF2-40B4-BE49-F238E27FC236}">
                <a16:creationId xmlns:a16="http://schemas.microsoft.com/office/drawing/2014/main" id="{4F89D852-EFBA-6F99-2050-8532FF783C3E}"/>
              </a:ext>
            </a:extLst>
          </p:cNvPr>
          <p:cNvSpPr>
            <a:spLocks noGrp="1"/>
          </p:cNvSpPr>
          <p:nvPr>
            <p:ph type="body" sz="quarter" idx="12" hasCustomPrompt="1"/>
          </p:nvPr>
        </p:nvSpPr>
        <p:spPr bwMode="white">
          <a:xfrm>
            <a:off x="582042" y="4215827"/>
            <a:ext cx="8193024" cy="246221"/>
          </a:xfrm>
          <a:prstGeom prst="rect">
            <a:avLst/>
          </a:prstGeo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sp>
        <p:nvSpPr>
          <p:cNvPr id="2" name="Text Placeholder 4">
            <a:extLst>
              <a:ext uri="{FF2B5EF4-FFF2-40B4-BE49-F238E27FC236}">
                <a16:creationId xmlns:a16="http://schemas.microsoft.com/office/drawing/2014/main" id="{0BD8134C-9DAE-AC17-E85E-797425358B52}"/>
              </a:ext>
            </a:extLst>
          </p:cNvPr>
          <p:cNvSpPr>
            <a:spLocks noGrp="1"/>
          </p:cNvSpPr>
          <p:nvPr>
            <p:ph type="body" sz="quarter" idx="13" hasCustomPrompt="1"/>
          </p:nvPr>
        </p:nvSpPr>
        <p:spPr bwMode="white">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Date</a:t>
            </a:r>
          </a:p>
        </p:txBody>
      </p:sp>
      <p:sp>
        <p:nvSpPr>
          <p:cNvPr id="4" name="Text Placeholder 4">
            <a:extLst>
              <a:ext uri="{FF2B5EF4-FFF2-40B4-BE49-F238E27FC236}">
                <a16:creationId xmlns:a16="http://schemas.microsoft.com/office/drawing/2014/main" id="{2BD6AF20-3445-2A80-6CE8-04C04421E1B8}"/>
              </a:ext>
            </a:extLst>
          </p:cNvPr>
          <p:cNvSpPr>
            <a:spLocks noGrp="1"/>
          </p:cNvSpPr>
          <p:nvPr>
            <p:ph type="body" sz="quarter" idx="14" hasCustomPrompt="1"/>
          </p:nvPr>
        </p:nvSpPr>
        <p:spPr bwMode="white">
          <a:xfrm>
            <a:off x="2471054" y="6446520"/>
            <a:ext cx="6336792" cy="153888"/>
          </a:xfrm>
          <a:prstGeom prst="rect">
            <a:avLst/>
          </a:prstGeom>
          <a:noFill/>
        </p:spPr>
        <p:txBody>
          <a:bodyPr wrap="square" lIns="0" tIns="0" rIns="0" bIns="0">
            <a:spAutoFit/>
          </a:bodyPr>
          <a:lstStyle>
            <a:lvl1pPr marL="0" indent="0">
              <a:spcBef>
                <a:spcPts val="0"/>
              </a:spcBef>
              <a:buNone/>
              <a:defRPr sz="1000" spc="0" baseline="0">
                <a:solidFill>
                  <a:schemeClr val="bg1"/>
                </a:solidFill>
                <a:latin typeface="+mn-lt"/>
                <a:cs typeface="Segoe UI" panose="020B0502040204020203" pitchFamily="34" charset="0"/>
              </a:defRPr>
            </a:lvl1pPr>
          </a:lstStyle>
          <a:p>
            <a:pPr lvl="0"/>
            <a:r>
              <a:rPr lang="en-US"/>
              <a:t>Microsoft confidential</a:t>
            </a:r>
          </a:p>
        </p:txBody>
      </p:sp>
    </p:spTree>
    <p:extLst>
      <p:ext uri="{BB962C8B-B14F-4D97-AF65-F5344CB8AC3E}">
        <p14:creationId xmlns:p14="http://schemas.microsoft.com/office/powerpoint/2010/main" val="112442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title style</a:t>
            </a:r>
          </a:p>
        </p:txBody>
      </p:sp>
      <p:sp>
        <p:nvSpPr>
          <p:cNvPr id="3" name="Footer Placeholder 10">
            <a:extLst>
              <a:ext uri="{FF2B5EF4-FFF2-40B4-BE49-F238E27FC236}">
                <a16:creationId xmlns:a16="http://schemas.microsoft.com/office/drawing/2014/main" id="{55F3B42E-49D5-A402-BB55-46E458419094}"/>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1044055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0">
            <a:extLst>
              <a:ext uri="{FF2B5EF4-FFF2-40B4-BE49-F238E27FC236}">
                <a16:creationId xmlns:a16="http://schemas.microsoft.com/office/drawing/2014/main" id="{1C4BDD7D-AB67-C540-A18F-6434E586C37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657716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theme" Target="../theme/theme2.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1" Type="http://schemas.openxmlformats.org/officeDocument/2006/relationships/slideLayout" Target="../slideLayouts/slideLayout54.xml"/><Relationship Id="rId6" Type="http://schemas.openxmlformats.org/officeDocument/2006/relationships/slideLayout" Target="../slideLayouts/slideLayout59.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28.xml"/><Relationship Id="rId21" Type="http://schemas.openxmlformats.org/officeDocument/2006/relationships/slideLayout" Target="../slideLayouts/slideLayout123.xml"/><Relationship Id="rId42" Type="http://schemas.openxmlformats.org/officeDocument/2006/relationships/slideLayout" Target="../slideLayouts/slideLayout144.xml"/><Relationship Id="rId47" Type="http://schemas.openxmlformats.org/officeDocument/2006/relationships/slideLayout" Target="../slideLayouts/slideLayout149.xml"/><Relationship Id="rId63" Type="http://schemas.openxmlformats.org/officeDocument/2006/relationships/slideLayout" Target="../slideLayouts/slideLayout165.xml"/><Relationship Id="rId68" Type="http://schemas.openxmlformats.org/officeDocument/2006/relationships/slideLayout" Target="../slideLayouts/slideLayout170.xml"/><Relationship Id="rId84" Type="http://schemas.openxmlformats.org/officeDocument/2006/relationships/slideLayout" Target="../slideLayouts/slideLayout186.xml"/><Relationship Id="rId16" Type="http://schemas.openxmlformats.org/officeDocument/2006/relationships/slideLayout" Target="../slideLayouts/slideLayout118.xml"/><Relationship Id="rId11" Type="http://schemas.openxmlformats.org/officeDocument/2006/relationships/slideLayout" Target="../slideLayouts/slideLayout113.xml"/><Relationship Id="rId32" Type="http://schemas.openxmlformats.org/officeDocument/2006/relationships/slideLayout" Target="../slideLayouts/slideLayout134.xml"/><Relationship Id="rId37" Type="http://schemas.openxmlformats.org/officeDocument/2006/relationships/slideLayout" Target="../slideLayouts/slideLayout139.xml"/><Relationship Id="rId53" Type="http://schemas.openxmlformats.org/officeDocument/2006/relationships/slideLayout" Target="../slideLayouts/slideLayout155.xml"/><Relationship Id="rId58" Type="http://schemas.openxmlformats.org/officeDocument/2006/relationships/slideLayout" Target="../slideLayouts/slideLayout160.xml"/><Relationship Id="rId74" Type="http://schemas.openxmlformats.org/officeDocument/2006/relationships/slideLayout" Target="../slideLayouts/slideLayout176.xml"/><Relationship Id="rId79" Type="http://schemas.openxmlformats.org/officeDocument/2006/relationships/slideLayout" Target="../slideLayouts/slideLayout181.xml"/><Relationship Id="rId5" Type="http://schemas.openxmlformats.org/officeDocument/2006/relationships/slideLayout" Target="../slideLayouts/slideLayout107.xml"/><Relationship Id="rId19" Type="http://schemas.openxmlformats.org/officeDocument/2006/relationships/slideLayout" Target="../slideLayouts/slideLayout121.xml"/><Relationship Id="rId14" Type="http://schemas.openxmlformats.org/officeDocument/2006/relationships/slideLayout" Target="../slideLayouts/slideLayout116.xml"/><Relationship Id="rId22" Type="http://schemas.openxmlformats.org/officeDocument/2006/relationships/slideLayout" Target="../slideLayouts/slideLayout124.xml"/><Relationship Id="rId27" Type="http://schemas.openxmlformats.org/officeDocument/2006/relationships/slideLayout" Target="../slideLayouts/slideLayout129.xml"/><Relationship Id="rId30" Type="http://schemas.openxmlformats.org/officeDocument/2006/relationships/slideLayout" Target="../slideLayouts/slideLayout132.xml"/><Relationship Id="rId35" Type="http://schemas.openxmlformats.org/officeDocument/2006/relationships/slideLayout" Target="../slideLayouts/slideLayout137.xml"/><Relationship Id="rId43" Type="http://schemas.openxmlformats.org/officeDocument/2006/relationships/slideLayout" Target="../slideLayouts/slideLayout145.xml"/><Relationship Id="rId48" Type="http://schemas.openxmlformats.org/officeDocument/2006/relationships/slideLayout" Target="../slideLayouts/slideLayout150.xml"/><Relationship Id="rId56" Type="http://schemas.openxmlformats.org/officeDocument/2006/relationships/slideLayout" Target="../slideLayouts/slideLayout158.xml"/><Relationship Id="rId64" Type="http://schemas.openxmlformats.org/officeDocument/2006/relationships/slideLayout" Target="../slideLayouts/slideLayout166.xml"/><Relationship Id="rId69" Type="http://schemas.openxmlformats.org/officeDocument/2006/relationships/slideLayout" Target="../slideLayouts/slideLayout171.xml"/><Relationship Id="rId77" Type="http://schemas.openxmlformats.org/officeDocument/2006/relationships/slideLayout" Target="../slideLayouts/slideLayout179.xml"/><Relationship Id="rId8" Type="http://schemas.openxmlformats.org/officeDocument/2006/relationships/slideLayout" Target="../slideLayouts/slideLayout110.xml"/><Relationship Id="rId51" Type="http://schemas.openxmlformats.org/officeDocument/2006/relationships/slideLayout" Target="../slideLayouts/slideLayout153.xml"/><Relationship Id="rId72" Type="http://schemas.openxmlformats.org/officeDocument/2006/relationships/slideLayout" Target="../slideLayouts/slideLayout174.xml"/><Relationship Id="rId80" Type="http://schemas.openxmlformats.org/officeDocument/2006/relationships/slideLayout" Target="../slideLayouts/slideLayout182.xml"/><Relationship Id="rId85" Type="http://schemas.openxmlformats.org/officeDocument/2006/relationships/theme" Target="../theme/theme3.xml"/><Relationship Id="rId3" Type="http://schemas.openxmlformats.org/officeDocument/2006/relationships/slideLayout" Target="../slideLayouts/slideLayout105.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5" Type="http://schemas.openxmlformats.org/officeDocument/2006/relationships/slideLayout" Target="../slideLayouts/slideLayout127.xml"/><Relationship Id="rId33" Type="http://schemas.openxmlformats.org/officeDocument/2006/relationships/slideLayout" Target="../slideLayouts/slideLayout135.xml"/><Relationship Id="rId38" Type="http://schemas.openxmlformats.org/officeDocument/2006/relationships/slideLayout" Target="../slideLayouts/slideLayout140.xml"/><Relationship Id="rId46" Type="http://schemas.openxmlformats.org/officeDocument/2006/relationships/slideLayout" Target="../slideLayouts/slideLayout148.xml"/><Relationship Id="rId59" Type="http://schemas.openxmlformats.org/officeDocument/2006/relationships/slideLayout" Target="../slideLayouts/slideLayout161.xml"/><Relationship Id="rId67" Type="http://schemas.openxmlformats.org/officeDocument/2006/relationships/slideLayout" Target="../slideLayouts/slideLayout169.xml"/><Relationship Id="rId20" Type="http://schemas.openxmlformats.org/officeDocument/2006/relationships/slideLayout" Target="../slideLayouts/slideLayout122.xml"/><Relationship Id="rId41" Type="http://schemas.openxmlformats.org/officeDocument/2006/relationships/slideLayout" Target="../slideLayouts/slideLayout143.xml"/><Relationship Id="rId54" Type="http://schemas.openxmlformats.org/officeDocument/2006/relationships/slideLayout" Target="../slideLayouts/slideLayout156.xml"/><Relationship Id="rId62" Type="http://schemas.openxmlformats.org/officeDocument/2006/relationships/slideLayout" Target="../slideLayouts/slideLayout164.xml"/><Relationship Id="rId70" Type="http://schemas.openxmlformats.org/officeDocument/2006/relationships/slideLayout" Target="../slideLayouts/slideLayout172.xml"/><Relationship Id="rId75" Type="http://schemas.openxmlformats.org/officeDocument/2006/relationships/slideLayout" Target="../slideLayouts/slideLayout177.xml"/><Relationship Id="rId83" Type="http://schemas.openxmlformats.org/officeDocument/2006/relationships/slideLayout" Target="../slideLayouts/slideLayout185.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28" Type="http://schemas.openxmlformats.org/officeDocument/2006/relationships/slideLayout" Target="../slideLayouts/slideLayout130.xml"/><Relationship Id="rId36" Type="http://schemas.openxmlformats.org/officeDocument/2006/relationships/slideLayout" Target="../slideLayouts/slideLayout138.xml"/><Relationship Id="rId49" Type="http://schemas.openxmlformats.org/officeDocument/2006/relationships/slideLayout" Target="../slideLayouts/slideLayout151.xml"/><Relationship Id="rId57" Type="http://schemas.openxmlformats.org/officeDocument/2006/relationships/slideLayout" Target="../slideLayouts/slideLayout159.xml"/><Relationship Id="rId10" Type="http://schemas.openxmlformats.org/officeDocument/2006/relationships/slideLayout" Target="../slideLayouts/slideLayout112.xml"/><Relationship Id="rId31" Type="http://schemas.openxmlformats.org/officeDocument/2006/relationships/slideLayout" Target="../slideLayouts/slideLayout133.xml"/><Relationship Id="rId44" Type="http://schemas.openxmlformats.org/officeDocument/2006/relationships/slideLayout" Target="../slideLayouts/slideLayout146.xml"/><Relationship Id="rId52" Type="http://schemas.openxmlformats.org/officeDocument/2006/relationships/slideLayout" Target="../slideLayouts/slideLayout154.xml"/><Relationship Id="rId60" Type="http://schemas.openxmlformats.org/officeDocument/2006/relationships/slideLayout" Target="../slideLayouts/slideLayout162.xml"/><Relationship Id="rId65" Type="http://schemas.openxmlformats.org/officeDocument/2006/relationships/slideLayout" Target="../slideLayouts/slideLayout167.xml"/><Relationship Id="rId73" Type="http://schemas.openxmlformats.org/officeDocument/2006/relationships/slideLayout" Target="../slideLayouts/slideLayout175.xml"/><Relationship Id="rId78" Type="http://schemas.openxmlformats.org/officeDocument/2006/relationships/slideLayout" Target="../slideLayouts/slideLayout180.xml"/><Relationship Id="rId81" Type="http://schemas.openxmlformats.org/officeDocument/2006/relationships/slideLayout" Target="../slideLayouts/slideLayout183.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9" Type="http://schemas.openxmlformats.org/officeDocument/2006/relationships/slideLayout" Target="../slideLayouts/slideLayout141.xml"/><Relationship Id="rId34" Type="http://schemas.openxmlformats.org/officeDocument/2006/relationships/slideLayout" Target="../slideLayouts/slideLayout136.xml"/><Relationship Id="rId50" Type="http://schemas.openxmlformats.org/officeDocument/2006/relationships/slideLayout" Target="../slideLayouts/slideLayout152.xml"/><Relationship Id="rId55" Type="http://schemas.openxmlformats.org/officeDocument/2006/relationships/slideLayout" Target="../slideLayouts/slideLayout157.xml"/><Relationship Id="rId76" Type="http://schemas.openxmlformats.org/officeDocument/2006/relationships/slideLayout" Target="../slideLayouts/slideLayout178.xml"/><Relationship Id="rId7" Type="http://schemas.openxmlformats.org/officeDocument/2006/relationships/slideLayout" Target="../slideLayouts/slideLayout109.xml"/><Relationship Id="rId71" Type="http://schemas.openxmlformats.org/officeDocument/2006/relationships/slideLayout" Target="../slideLayouts/slideLayout173.xml"/><Relationship Id="rId2" Type="http://schemas.openxmlformats.org/officeDocument/2006/relationships/slideLayout" Target="../slideLayouts/slideLayout104.xml"/><Relationship Id="rId29" Type="http://schemas.openxmlformats.org/officeDocument/2006/relationships/slideLayout" Target="../slideLayouts/slideLayout131.xml"/><Relationship Id="rId24" Type="http://schemas.openxmlformats.org/officeDocument/2006/relationships/slideLayout" Target="../slideLayouts/slideLayout126.xml"/><Relationship Id="rId40" Type="http://schemas.openxmlformats.org/officeDocument/2006/relationships/slideLayout" Target="../slideLayouts/slideLayout142.xml"/><Relationship Id="rId45" Type="http://schemas.openxmlformats.org/officeDocument/2006/relationships/slideLayout" Target="../slideLayouts/slideLayout147.xml"/><Relationship Id="rId66" Type="http://schemas.openxmlformats.org/officeDocument/2006/relationships/slideLayout" Target="../slideLayouts/slideLayout168.xml"/><Relationship Id="rId61" Type="http://schemas.openxmlformats.org/officeDocument/2006/relationships/slideLayout" Target="../slideLayouts/slideLayout163.xml"/><Relationship Id="rId82" Type="http://schemas.openxmlformats.org/officeDocument/2006/relationships/slideLayout" Target="../slideLayouts/slideLayout18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99.xml"/><Relationship Id="rId18" Type="http://schemas.openxmlformats.org/officeDocument/2006/relationships/slideLayout" Target="../slideLayouts/slideLayout204.xml"/><Relationship Id="rId26" Type="http://schemas.openxmlformats.org/officeDocument/2006/relationships/slideLayout" Target="../slideLayouts/slideLayout212.xml"/><Relationship Id="rId39" Type="http://schemas.openxmlformats.org/officeDocument/2006/relationships/slideLayout" Target="../slideLayouts/slideLayout225.xml"/><Relationship Id="rId21" Type="http://schemas.openxmlformats.org/officeDocument/2006/relationships/slideLayout" Target="../slideLayouts/slideLayout207.xml"/><Relationship Id="rId34" Type="http://schemas.openxmlformats.org/officeDocument/2006/relationships/slideLayout" Target="../slideLayouts/slideLayout220.xml"/><Relationship Id="rId42" Type="http://schemas.openxmlformats.org/officeDocument/2006/relationships/slideLayout" Target="../slideLayouts/slideLayout228.xml"/><Relationship Id="rId47" Type="http://schemas.openxmlformats.org/officeDocument/2006/relationships/slideLayout" Target="../slideLayouts/slideLayout233.xml"/><Relationship Id="rId50" Type="http://schemas.openxmlformats.org/officeDocument/2006/relationships/slideLayout" Target="../slideLayouts/slideLayout236.xml"/><Relationship Id="rId55" Type="http://schemas.openxmlformats.org/officeDocument/2006/relationships/slideLayout" Target="../slideLayouts/slideLayout241.xml"/><Relationship Id="rId7" Type="http://schemas.openxmlformats.org/officeDocument/2006/relationships/slideLayout" Target="../slideLayouts/slideLayout193.xml"/><Relationship Id="rId2" Type="http://schemas.openxmlformats.org/officeDocument/2006/relationships/slideLayout" Target="../slideLayouts/slideLayout188.xml"/><Relationship Id="rId16" Type="http://schemas.openxmlformats.org/officeDocument/2006/relationships/slideLayout" Target="../slideLayouts/slideLayout202.xml"/><Relationship Id="rId29" Type="http://schemas.openxmlformats.org/officeDocument/2006/relationships/slideLayout" Target="../slideLayouts/slideLayout215.xml"/><Relationship Id="rId11" Type="http://schemas.openxmlformats.org/officeDocument/2006/relationships/slideLayout" Target="../slideLayouts/slideLayout197.xml"/><Relationship Id="rId24" Type="http://schemas.openxmlformats.org/officeDocument/2006/relationships/slideLayout" Target="../slideLayouts/slideLayout210.xml"/><Relationship Id="rId32" Type="http://schemas.openxmlformats.org/officeDocument/2006/relationships/slideLayout" Target="../slideLayouts/slideLayout218.xml"/><Relationship Id="rId37" Type="http://schemas.openxmlformats.org/officeDocument/2006/relationships/slideLayout" Target="../slideLayouts/slideLayout223.xml"/><Relationship Id="rId40" Type="http://schemas.openxmlformats.org/officeDocument/2006/relationships/slideLayout" Target="../slideLayouts/slideLayout226.xml"/><Relationship Id="rId45" Type="http://schemas.openxmlformats.org/officeDocument/2006/relationships/slideLayout" Target="../slideLayouts/slideLayout231.xml"/><Relationship Id="rId53" Type="http://schemas.openxmlformats.org/officeDocument/2006/relationships/slideLayout" Target="../slideLayouts/slideLayout239.xml"/><Relationship Id="rId58" Type="http://schemas.openxmlformats.org/officeDocument/2006/relationships/theme" Target="../theme/theme4.xml"/><Relationship Id="rId5" Type="http://schemas.openxmlformats.org/officeDocument/2006/relationships/slideLayout" Target="../slideLayouts/slideLayout191.xml"/><Relationship Id="rId19" Type="http://schemas.openxmlformats.org/officeDocument/2006/relationships/slideLayout" Target="../slideLayouts/slideLayout205.xml"/><Relationship Id="rId4" Type="http://schemas.openxmlformats.org/officeDocument/2006/relationships/slideLayout" Target="../slideLayouts/slideLayout190.xml"/><Relationship Id="rId9" Type="http://schemas.openxmlformats.org/officeDocument/2006/relationships/slideLayout" Target="../slideLayouts/slideLayout195.xml"/><Relationship Id="rId14" Type="http://schemas.openxmlformats.org/officeDocument/2006/relationships/slideLayout" Target="../slideLayouts/slideLayout200.xml"/><Relationship Id="rId22" Type="http://schemas.openxmlformats.org/officeDocument/2006/relationships/slideLayout" Target="../slideLayouts/slideLayout208.xml"/><Relationship Id="rId27" Type="http://schemas.openxmlformats.org/officeDocument/2006/relationships/slideLayout" Target="../slideLayouts/slideLayout213.xml"/><Relationship Id="rId30" Type="http://schemas.openxmlformats.org/officeDocument/2006/relationships/slideLayout" Target="../slideLayouts/slideLayout216.xml"/><Relationship Id="rId35" Type="http://schemas.openxmlformats.org/officeDocument/2006/relationships/slideLayout" Target="../slideLayouts/slideLayout221.xml"/><Relationship Id="rId43" Type="http://schemas.openxmlformats.org/officeDocument/2006/relationships/slideLayout" Target="../slideLayouts/slideLayout229.xml"/><Relationship Id="rId48" Type="http://schemas.openxmlformats.org/officeDocument/2006/relationships/slideLayout" Target="../slideLayouts/slideLayout234.xml"/><Relationship Id="rId56" Type="http://schemas.openxmlformats.org/officeDocument/2006/relationships/slideLayout" Target="../slideLayouts/slideLayout242.xml"/><Relationship Id="rId8" Type="http://schemas.openxmlformats.org/officeDocument/2006/relationships/slideLayout" Target="../slideLayouts/slideLayout194.xml"/><Relationship Id="rId51" Type="http://schemas.openxmlformats.org/officeDocument/2006/relationships/slideLayout" Target="../slideLayouts/slideLayout237.xml"/><Relationship Id="rId3" Type="http://schemas.openxmlformats.org/officeDocument/2006/relationships/slideLayout" Target="../slideLayouts/slideLayout189.xml"/><Relationship Id="rId12" Type="http://schemas.openxmlformats.org/officeDocument/2006/relationships/slideLayout" Target="../slideLayouts/slideLayout198.xml"/><Relationship Id="rId17" Type="http://schemas.openxmlformats.org/officeDocument/2006/relationships/slideLayout" Target="../slideLayouts/slideLayout203.xml"/><Relationship Id="rId25" Type="http://schemas.openxmlformats.org/officeDocument/2006/relationships/slideLayout" Target="../slideLayouts/slideLayout211.xml"/><Relationship Id="rId33" Type="http://schemas.openxmlformats.org/officeDocument/2006/relationships/slideLayout" Target="../slideLayouts/slideLayout219.xml"/><Relationship Id="rId38" Type="http://schemas.openxmlformats.org/officeDocument/2006/relationships/slideLayout" Target="../slideLayouts/slideLayout224.xml"/><Relationship Id="rId46" Type="http://schemas.openxmlformats.org/officeDocument/2006/relationships/slideLayout" Target="../slideLayouts/slideLayout232.xml"/><Relationship Id="rId20" Type="http://schemas.openxmlformats.org/officeDocument/2006/relationships/slideLayout" Target="../slideLayouts/slideLayout206.xml"/><Relationship Id="rId41" Type="http://schemas.openxmlformats.org/officeDocument/2006/relationships/slideLayout" Target="../slideLayouts/slideLayout227.xml"/><Relationship Id="rId54" Type="http://schemas.openxmlformats.org/officeDocument/2006/relationships/slideLayout" Target="../slideLayouts/slideLayout240.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5" Type="http://schemas.openxmlformats.org/officeDocument/2006/relationships/slideLayout" Target="../slideLayouts/slideLayout201.xml"/><Relationship Id="rId23" Type="http://schemas.openxmlformats.org/officeDocument/2006/relationships/slideLayout" Target="../slideLayouts/slideLayout209.xml"/><Relationship Id="rId28" Type="http://schemas.openxmlformats.org/officeDocument/2006/relationships/slideLayout" Target="../slideLayouts/slideLayout214.xml"/><Relationship Id="rId36" Type="http://schemas.openxmlformats.org/officeDocument/2006/relationships/slideLayout" Target="../slideLayouts/slideLayout222.xml"/><Relationship Id="rId49" Type="http://schemas.openxmlformats.org/officeDocument/2006/relationships/slideLayout" Target="../slideLayouts/slideLayout235.xml"/><Relationship Id="rId57" Type="http://schemas.openxmlformats.org/officeDocument/2006/relationships/slideLayout" Target="../slideLayouts/slideLayout243.xml"/><Relationship Id="rId10" Type="http://schemas.openxmlformats.org/officeDocument/2006/relationships/slideLayout" Target="../slideLayouts/slideLayout196.xml"/><Relationship Id="rId31" Type="http://schemas.openxmlformats.org/officeDocument/2006/relationships/slideLayout" Target="../slideLayouts/slideLayout217.xml"/><Relationship Id="rId44" Type="http://schemas.openxmlformats.org/officeDocument/2006/relationships/slideLayout" Target="../slideLayouts/slideLayout230.xml"/><Relationship Id="rId52" Type="http://schemas.openxmlformats.org/officeDocument/2006/relationships/slideLayout" Target="../slideLayouts/slideLayout238.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256.xml"/><Relationship Id="rId18" Type="http://schemas.openxmlformats.org/officeDocument/2006/relationships/slideLayout" Target="../slideLayouts/slideLayout261.xml"/><Relationship Id="rId26" Type="http://schemas.openxmlformats.org/officeDocument/2006/relationships/slideLayout" Target="../slideLayouts/slideLayout269.xml"/><Relationship Id="rId39" Type="http://schemas.openxmlformats.org/officeDocument/2006/relationships/slideLayout" Target="../slideLayouts/slideLayout282.xml"/><Relationship Id="rId21" Type="http://schemas.openxmlformats.org/officeDocument/2006/relationships/slideLayout" Target="../slideLayouts/slideLayout264.xml"/><Relationship Id="rId34" Type="http://schemas.openxmlformats.org/officeDocument/2006/relationships/slideLayout" Target="../slideLayouts/slideLayout277.xml"/><Relationship Id="rId42" Type="http://schemas.openxmlformats.org/officeDocument/2006/relationships/slideLayout" Target="../slideLayouts/slideLayout285.xml"/><Relationship Id="rId47" Type="http://schemas.openxmlformats.org/officeDocument/2006/relationships/slideLayout" Target="../slideLayouts/slideLayout290.xml"/><Relationship Id="rId50" Type="http://schemas.openxmlformats.org/officeDocument/2006/relationships/slideLayout" Target="../slideLayouts/slideLayout293.xml"/><Relationship Id="rId55" Type="http://schemas.openxmlformats.org/officeDocument/2006/relationships/slideLayout" Target="../slideLayouts/slideLayout298.xml"/><Relationship Id="rId7" Type="http://schemas.openxmlformats.org/officeDocument/2006/relationships/slideLayout" Target="../slideLayouts/slideLayout250.xml"/><Relationship Id="rId2" Type="http://schemas.openxmlformats.org/officeDocument/2006/relationships/slideLayout" Target="../slideLayouts/slideLayout245.xml"/><Relationship Id="rId16" Type="http://schemas.openxmlformats.org/officeDocument/2006/relationships/slideLayout" Target="../slideLayouts/slideLayout259.xml"/><Relationship Id="rId29" Type="http://schemas.openxmlformats.org/officeDocument/2006/relationships/slideLayout" Target="../slideLayouts/slideLayout272.xml"/><Relationship Id="rId11" Type="http://schemas.openxmlformats.org/officeDocument/2006/relationships/slideLayout" Target="../slideLayouts/slideLayout254.xml"/><Relationship Id="rId24" Type="http://schemas.openxmlformats.org/officeDocument/2006/relationships/slideLayout" Target="../slideLayouts/slideLayout267.xml"/><Relationship Id="rId32" Type="http://schemas.openxmlformats.org/officeDocument/2006/relationships/slideLayout" Target="../slideLayouts/slideLayout275.xml"/><Relationship Id="rId37" Type="http://schemas.openxmlformats.org/officeDocument/2006/relationships/slideLayout" Target="../slideLayouts/slideLayout280.xml"/><Relationship Id="rId40" Type="http://schemas.openxmlformats.org/officeDocument/2006/relationships/slideLayout" Target="../slideLayouts/slideLayout283.xml"/><Relationship Id="rId45" Type="http://schemas.openxmlformats.org/officeDocument/2006/relationships/slideLayout" Target="../slideLayouts/slideLayout288.xml"/><Relationship Id="rId53" Type="http://schemas.openxmlformats.org/officeDocument/2006/relationships/slideLayout" Target="../slideLayouts/slideLayout296.xml"/><Relationship Id="rId5" Type="http://schemas.openxmlformats.org/officeDocument/2006/relationships/slideLayout" Target="../slideLayouts/slideLayout248.xml"/><Relationship Id="rId19" Type="http://schemas.openxmlformats.org/officeDocument/2006/relationships/slideLayout" Target="../slideLayouts/slideLayout262.xml"/><Relationship Id="rId4" Type="http://schemas.openxmlformats.org/officeDocument/2006/relationships/slideLayout" Target="../slideLayouts/slideLayout247.xml"/><Relationship Id="rId9" Type="http://schemas.openxmlformats.org/officeDocument/2006/relationships/slideLayout" Target="../slideLayouts/slideLayout252.xml"/><Relationship Id="rId14" Type="http://schemas.openxmlformats.org/officeDocument/2006/relationships/slideLayout" Target="../slideLayouts/slideLayout257.xml"/><Relationship Id="rId22" Type="http://schemas.openxmlformats.org/officeDocument/2006/relationships/slideLayout" Target="../slideLayouts/slideLayout265.xml"/><Relationship Id="rId27" Type="http://schemas.openxmlformats.org/officeDocument/2006/relationships/slideLayout" Target="../slideLayouts/slideLayout270.xml"/><Relationship Id="rId30" Type="http://schemas.openxmlformats.org/officeDocument/2006/relationships/slideLayout" Target="../slideLayouts/slideLayout273.xml"/><Relationship Id="rId35" Type="http://schemas.openxmlformats.org/officeDocument/2006/relationships/slideLayout" Target="../slideLayouts/slideLayout278.xml"/><Relationship Id="rId43" Type="http://schemas.openxmlformats.org/officeDocument/2006/relationships/slideLayout" Target="../slideLayouts/slideLayout286.xml"/><Relationship Id="rId48" Type="http://schemas.openxmlformats.org/officeDocument/2006/relationships/slideLayout" Target="../slideLayouts/slideLayout291.xml"/><Relationship Id="rId56" Type="http://schemas.openxmlformats.org/officeDocument/2006/relationships/slideLayout" Target="../slideLayouts/slideLayout299.xml"/><Relationship Id="rId8" Type="http://schemas.openxmlformats.org/officeDocument/2006/relationships/slideLayout" Target="../slideLayouts/slideLayout251.xml"/><Relationship Id="rId51" Type="http://schemas.openxmlformats.org/officeDocument/2006/relationships/slideLayout" Target="../slideLayouts/slideLayout294.xml"/><Relationship Id="rId3" Type="http://schemas.openxmlformats.org/officeDocument/2006/relationships/slideLayout" Target="../slideLayouts/slideLayout246.xml"/><Relationship Id="rId12" Type="http://schemas.openxmlformats.org/officeDocument/2006/relationships/slideLayout" Target="../slideLayouts/slideLayout255.xml"/><Relationship Id="rId17" Type="http://schemas.openxmlformats.org/officeDocument/2006/relationships/slideLayout" Target="../slideLayouts/slideLayout260.xml"/><Relationship Id="rId25" Type="http://schemas.openxmlformats.org/officeDocument/2006/relationships/slideLayout" Target="../slideLayouts/slideLayout268.xml"/><Relationship Id="rId33" Type="http://schemas.openxmlformats.org/officeDocument/2006/relationships/slideLayout" Target="../slideLayouts/slideLayout276.xml"/><Relationship Id="rId38" Type="http://schemas.openxmlformats.org/officeDocument/2006/relationships/slideLayout" Target="../slideLayouts/slideLayout281.xml"/><Relationship Id="rId46" Type="http://schemas.openxmlformats.org/officeDocument/2006/relationships/slideLayout" Target="../slideLayouts/slideLayout289.xml"/><Relationship Id="rId20" Type="http://schemas.openxmlformats.org/officeDocument/2006/relationships/slideLayout" Target="../slideLayouts/slideLayout263.xml"/><Relationship Id="rId41" Type="http://schemas.openxmlformats.org/officeDocument/2006/relationships/slideLayout" Target="../slideLayouts/slideLayout284.xml"/><Relationship Id="rId54" Type="http://schemas.openxmlformats.org/officeDocument/2006/relationships/slideLayout" Target="../slideLayouts/slideLayout297.xml"/><Relationship Id="rId1" Type="http://schemas.openxmlformats.org/officeDocument/2006/relationships/slideLayout" Target="../slideLayouts/slideLayout244.xml"/><Relationship Id="rId6" Type="http://schemas.openxmlformats.org/officeDocument/2006/relationships/slideLayout" Target="../slideLayouts/slideLayout249.xml"/><Relationship Id="rId15" Type="http://schemas.openxmlformats.org/officeDocument/2006/relationships/slideLayout" Target="../slideLayouts/slideLayout258.xml"/><Relationship Id="rId23" Type="http://schemas.openxmlformats.org/officeDocument/2006/relationships/slideLayout" Target="../slideLayouts/slideLayout266.xml"/><Relationship Id="rId28" Type="http://schemas.openxmlformats.org/officeDocument/2006/relationships/slideLayout" Target="../slideLayouts/slideLayout271.xml"/><Relationship Id="rId36" Type="http://schemas.openxmlformats.org/officeDocument/2006/relationships/slideLayout" Target="../slideLayouts/slideLayout279.xml"/><Relationship Id="rId49" Type="http://schemas.openxmlformats.org/officeDocument/2006/relationships/slideLayout" Target="../slideLayouts/slideLayout292.xml"/><Relationship Id="rId57" Type="http://schemas.openxmlformats.org/officeDocument/2006/relationships/theme" Target="../theme/theme5.xml"/><Relationship Id="rId10" Type="http://schemas.openxmlformats.org/officeDocument/2006/relationships/slideLayout" Target="../slideLayouts/slideLayout253.xml"/><Relationship Id="rId31" Type="http://schemas.openxmlformats.org/officeDocument/2006/relationships/slideLayout" Target="../slideLayouts/slideLayout274.xml"/><Relationship Id="rId44" Type="http://schemas.openxmlformats.org/officeDocument/2006/relationships/slideLayout" Target="../slideLayouts/slideLayout287.xml"/><Relationship Id="rId52" Type="http://schemas.openxmlformats.org/officeDocument/2006/relationships/slideLayout" Target="../slideLayouts/slideLayout295.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312.xml"/><Relationship Id="rId18" Type="http://schemas.openxmlformats.org/officeDocument/2006/relationships/slideLayout" Target="../slideLayouts/slideLayout317.xml"/><Relationship Id="rId26" Type="http://schemas.openxmlformats.org/officeDocument/2006/relationships/slideLayout" Target="../slideLayouts/slideLayout325.xml"/><Relationship Id="rId39" Type="http://schemas.openxmlformats.org/officeDocument/2006/relationships/slideLayout" Target="../slideLayouts/slideLayout338.xml"/><Relationship Id="rId21" Type="http://schemas.openxmlformats.org/officeDocument/2006/relationships/slideLayout" Target="../slideLayouts/slideLayout320.xml"/><Relationship Id="rId34" Type="http://schemas.openxmlformats.org/officeDocument/2006/relationships/slideLayout" Target="../slideLayouts/slideLayout333.xml"/><Relationship Id="rId42" Type="http://schemas.openxmlformats.org/officeDocument/2006/relationships/slideLayout" Target="../slideLayouts/slideLayout341.xml"/><Relationship Id="rId47" Type="http://schemas.openxmlformats.org/officeDocument/2006/relationships/slideLayout" Target="../slideLayouts/slideLayout346.xml"/><Relationship Id="rId50" Type="http://schemas.openxmlformats.org/officeDocument/2006/relationships/theme" Target="../theme/theme6.xml"/><Relationship Id="rId7" Type="http://schemas.openxmlformats.org/officeDocument/2006/relationships/slideLayout" Target="../slideLayouts/slideLayout306.xml"/><Relationship Id="rId2" Type="http://schemas.openxmlformats.org/officeDocument/2006/relationships/slideLayout" Target="../slideLayouts/slideLayout301.xml"/><Relationship Id="rId16" Type="http://schemas.openxmlformats.org/officeDocument/2006/relationships/slideLayout" Target="../slideLayouts/slideLayout315.xml"/><Relationship Id="rId29" Type="http://schemas.openxmlformats.org/officeDocument/2006/relationships/slideLayout" Target="../slideLayouts/slideLayout328.xml"/><Relationship Id="rId11" Type="http://schemas.openxmlformats.org/officeDocument/2006/relationships/slideLayout" Target="../slideLayouts/slideLayout310.xml"/><Relationship Id="rId24" Type="http://schemas.openxmlformats.org/officeDocument/2006/relationships/slideLayout" Target="../slideLayouts/slideLayout323.xml"/><Relationship Id="rId32" Type="http://schemas.openxmlformats.org/officeDocument/2006/relationships/slideLayout" Target="../slideLayouts/slideLayout331.xml"/><Relationship Id="rId37" Type="http://schemas.openxmlformats.org/officeDocument/2006/relationships/slideLayout" Target="../slideLayouts/slideLayout336.xml"/><Relationship Id="rId40" Type="http://schemas.openxmlformats.org/officeDocument/2006/relationships/slideLayout" Target="../slideLayouts/slideLayout339.xml"/><Relationship Id="rId45" Type="http://schemas.openxmlformats.org/officeDocument/2006/relationships/slideLayout" Target="../slideLayouts/slideLayout344.xml"/><Relationship Id="rId5" Type="http://schemas.openxmlformats.org/officeDocument/2006/relationships/slideLayout" Target="../slideLayouts/slideLayout304.xml"/><Relationship Id="rId15" Type="http://schemas.openxmlformats.org/officeDocument/2006/relationships/slideLayout" Target="../slideLayouts/slideLayout314.xml"/><Relationship Id="rId23" Type="http://schemas.openxmlformats.org/officeDocument/2006/relationships/slideLayout" Target="../slideLayouts/slideLayout322.xml"/><Relationship Id="rId28" Type="http://schemas.openxmlformats.org/officeDocument/2006/relationships/slideLayout" Target="../slideLayouts/slideLayout327.xml"/><Relationship Id="rId36" Type="http://schemas.openxmlformats.org/officeDocument/2006/relationships/slideLayout" Target="../slideLayouts/slideLayout335.xml"/><Relationship Id="rId49" Type="http://schemas.openxmlformats.org/officeDocument/2006/relationships/slideLayout" Target="../slideLayouts/slideLayout348.xml"/><Relationship Id="rId10" Type="http://schemas.openxmlformats.org/officeDocument/2006/relationships/slideLayout" Target="../slideLayouts/slideLayout309.xml"/><Relationship Id="rId19" Type="http://schemas.openxmlformats.org/officeDocument/2006/relationships/slideLayout" Target="../slideLayouts/slideLayout318.xml"/><Relationship Id="rId31" Type="http://schemas.openxmlformats.org/officeDocument/2006/relationships/slideLayout" Target="../slideLayouts/slideLayout330.xml"/><Relationship Id="rId44" Type="http://schemas.openxmlformats.org/officeDocument/2006/relationships/slideLayout" Target="../slideLayouts/slideLayout343.xml"/><Relationship Id="rId4" Type="http://schemas.openxmlformats.org/officeDocument/2006/relationships/slideLayout" Target="../slideLayouts/slideLayout303.xml"/><Relationship Id="rId9" Type="http://schemas.openxmlformats.org/officeDocument/2006/relationships/slideLayout" Target="../slideLayouts/slideLayout308.xml"/><Relationship Id="rId14" Type="http://schemas.openxmlformats.org/officeDocument/2006/relationships/slideLayout" Target="../slideLayouts/slideLayout313.xml"/><Relationship Id="rId22" Type="http://schemas.openxmlformats.org/officeDocument/2006/relationships/slideLayout" Target="../slideLayouts/slideLayout321.xml"/><Relationship Id="rId27" Type="http://schemas.openxmlformats.org/officeDocument/2006/relationships/slideLayout" Target="../slideLayouts/slideLayout326.xml"/><Relationship Id="rId30" Type="http://schemas.openxmlformats.org/officeDocument/2006/relationships/slideLayout" Target="../slideLayouts/slideLayout329.xml"/><Relationship Id="rId35" Type="http://schemas.openxmlformats.org/officeDocument/2006/relationships/slideLayout" Target="../slideLayouts/slideLayout334.xml"/><Relationship Id="rId43" Type="http://schemas.openxmlformats.org/officeDocument/2006/relationships/slideLayout" Target="../slideLayouts/slideLayout342.xml"/><Relationship Id="rId48" Type="http://schemas.openxmlformats.org/officeDocument/2006/relationships/slideLayout" Target="../slideLayouts/slideLayout347.xml"/><Relationship Id="rId8" Type="http://schemas.openxmlformats.org/officeDocument/2006/relationships/slideLayout" Target="../slideLayouts/slideLayout307.xml"/><Relationship Id="rId3" Type="http://schemas.openxmlformats.org/officeDocument/2006/relationships/slideLayout" Target="../slideLayouts/slideLayout302.xml"/><Relationship Id="rId12" Type="http://schemas.openxmlformats.org/officeDocument/2006/relationships/slideLayout" Target="../slideLayouts/slideLayout311.xml"/><Relationship Id="rId17" Type="http://schemas.openxmlformats.org/officeDocument/2006/relationships/slideLayout" Target="../slideLayouts/slideLayout316.xml"/><Relationship Id="rId25" Type="http://schemas.openxmlformats.org/officeDocument/2006/relationships/slideLayout" Target="../slideLayouts/slideLayout324.xml"/><Relationship Id="rId33" Type="http://schemas.openxmlformats.org/officeDocument/2006/relationships/slideLayout" Target="../slideLayouts/slideLayout332.xml"/><Relationship Id="rId38" Type="http://schemas.openxmlformats.org/officeDocument/2006/relationships/slideLayout" Target="../slideLayouts/slideLayout337.xml"/><Relationship Id="rId46" Type="http://schemas.openxmlformats.org/officeDocument/2006/relationships/slideLayout" Target="../slideLayouts/slideLayout345.xml"/><Relationship Id="rId20" Type="http://schemas.openxmlformats.org/officeDocument/2006/relationships/slideLayout" Target="../slideLayouts/slideLayout319.xml"/><Relationship Id="rId41" Type="http://schemas.openxmlformats.org/officeDocument/2006/relationships/slideLayout" Target="../slideLayouts/slideLayout340.xml"/><Relationship Id="rId1" Type="http://schemas.openxmlformats.org/officeDocument/2006/relationships/slideLayout" Target="../slideLayouts/slideLayout300.xml"/><Relationship Id="rId6" Type="http://schemas.openxmlformats.org/officeDocument/2006/relationships/slideLayout" Target="../slideLayouts/slideLayout30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56.xml"/><Relationship Id="rId13" Type="http://schemas.openxmlformats.org/officeDocument/2006/relationships/slideLayout" Target="../slideLayouts/slideLayout361.xml"/><Relationship Id="rId3" Type="http://schemas.openxmlformats.org/officeDocument/2006/relationships/slideLayout" Target="../slideLayouts/slideLayout351.xml"/><Relationship Id="rId7" Type="http://schemas.openxmlformats.org/officeDocument/2006/relationships/slideLayout" Target="../slideLayouts/slideLayout355.xml"/><Relationship Id="rId12" Type="http://schemas.openxmlformats.org/officeDocument/2006/relationships/slideLayout" Target="../slideLayouts/slideLayout360.xml"/><Relationship Id="rId2" Type="http://schemas.openxmlformats.org/officeDocument/2006/relationships/slideLayout" Target="../slideLayouts/slideLayout350.xml"/><Relationship Id="rId1" Type="http://schemas.openxmlformats.org/officeDocument/2006/relationships/slideLayout" Target="../slideLayouts/slideLayout349.xml"/><Relationship Id="rId6" Type="http://schemas.openxmlformats.org/officeDocument/2006/relationships/slideLayout" Target="../slideLayouts/slideLayout354.xml"/><Relationship Id="rId11" Type="http://schemas.openxmlformats.org/officeDocument/2006/relationships/slideLayout" Target="../slideLayouts/slideLayout359.xml"/><Relationship Id="rId5" Type="http://schemas.openxmlformats.org/officeDocument/2006/relationships/slideLayout" Target="../slideLayouts/slideLayout353.xml"/><Relationship Id="rId15" Type="http://schemas.openxmlformats.org/officeDocument/2006/relationships/theme" Target="../theme/theme7.xml"/><Relationship Id="rId10" Type="http://schemas.openxmlformats.org/officeDocument/2006/relationships/slideLayout" Target="../slideLayouts/slideLayout358.xml"/><Relationship Id="rId4" Type="http://schemas.openxmlformats.org/officeDocument/2006/relationships/slideLayout" Target="../slideLayouts/slideLayout352.xml"/><Relationship Id="rId9" Type="http://schemas.openxmlformats.org/officeDocument/2006/relationships/slideLayout" Target="../slideLayouts/slideLayout357.xml"/><Relationship Id="rId14" Type="http://schemas.openxmlformats.org/officeDocument/2006/relationships/slideLayout" Target="../slideLayouts/slideLayout36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70.xml"/><Relationship Id="rId3" Type="http://schemas.openxmlformats.org/officeDocument/2006/relationships/slideLayout" Target="../slideLayouts/slideLayout365.xml"/><Relationship Id="rId7" Type="http://schemas.openxmlformats.org/officeDocument/2006/relationships/slideLayout" Target="../slideLayouts/slideLayout369.xml"/><Relationship Id="rId2" Type="http://schemas.openxmlformats.org/officeDocument/2006/relationships/slideLayout" Target="../slideLayouts/slideLayout364.xml"/><Relationship Id="rId1" Type="http://schemas.openxmlformats.org/officeDocument/2006/relationships/slideLayout" Target="../slideLayouts/slideLayout363.xml"/><Relationship Id="rId6" Type="http://schemas.openxmlformats.org/officeDocument/2006/relationships/slideLayout" Target="../slideLayouts/slideLayout368.xml"/><Relationship Id="rId5" Type="http://schemas.openxmlformats.org/officeDocument/2006/relationships/slideLayout" Target="../slideLayouts/slideLayout367.xml"/><Relationship Id="rId4" Type="http://schemas.openxmlformats.org/officeDocument/2006/relationships/slideLayout" Target="../slideLayouts/slideLayout366.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383.xml"/><Relationship Id="rId18" Type="http://schemas.openxmlformats.org/officeDocument/2006/relationships/slideLayout" Target="../slideLayouts/slideLayout388.xml"/><Relationship Id="rId26" Type="http://schemas.openxmlformats.org/officeDocument/2006/relationships/slideLayout" Target="../slideLayouts/slideLayout396.xml"/><Relationship Id="rId39" Type="http://schemas.openxmlformats.org/officeDocument/2006/relationships/slideLayout" Target="../slideLayouts/slideLayout409.xml"/><Relationship Id="rId21" Type="http://schemas.openxmlformats.org/officeDocument/2006/relationships/slideLayout" Target="../slideLayouts/slideLayout391.xml"/><Relationship Id="rId34" Type="http://schemas.openxmlformats.org/officeDocument/2006/relationships/slideLayout" Target="../slideLayouts/slideLayout404.xml"/><Relationship Id="rId42" Type="http://schemas.openxmlformats.org/officeDocument/2006/relationships/theme" Target="../theme/theme9.xml"/><Relationship Id="rId7" Type="http://schemas.openxmlformats.org/officeDocument/2006/relationships/slideLayout" Target="../slideLayouts/slideLayout377.xml"/><Relationship Id="rId2" Type="http://schemas.openxmlformats.org/officeDocument/2006/relationships/slideLayout" Target="../slideLayouts/slideLayout372.xml"/><Relationship Id="rId16" Type="http://schemas.openxmlformats.org/officeDocument/2006/relationships/slideLayout" Target="../slideLayouts/slideLayout386.xml"/><Relationship Id="rId20" Type="http://schemas.openxmlformats.org/officeDocument/2006/relationships/slideLayout" Target="../slideLayouts/slideLayout390.xml"/><Relationship Id="rId29" Type="http://schemas.openxmlformats.org/officeDocument/2006/relationships/slideLayout" Target="../slideLayouts/slideLayout399.xml"/><Relationship Id="rId41" Type="http://schemas.openxmlformats.org/officeDocument/2006/relationships/slideLayout" Target="../slideLayouts/slideLayout411.xml"/><Relationship Id="rId1" Type="http://schemas.openxmlformats.org/officeDocument/2006/relationships/slideLayout" Target="../slideLayouts/slideLayout371.xml"/><Relationship Id="rId6" Type="http://schemas.openxmlformats.org/officeDocument/2006/relationships/slideLayout" Target="../slideLayouts/slideLayout376.xml"/><Relationship Id="rId11" Type="http://schemas.openxmlformats.org/officeDocument/2006/relationships/slideLayout" Target="../slideLayouts/slideLayout381.xml"/><Relationship Id="rId24" Type="http://schemas.openxmlformats.org/officeDocument/2006/relationships/slideLayout" Target="../slideLayouts/slideLayout394.xml"/><Relationship Id="rId32" Type="http://schemas.openxmlformats.org/officeDocument/2006/relationships/slideLayout" Target="../slideLayouts/slideLayout402.xml"/><Relationship Id="rId37" Type="http://schemas.openxmlformats.org/officeDocument/2006/relationships/slideLayout" Target="../slideLayouts/slideLayout407.xml"/><Relationship Id="rId40" Type="http://schemas.openxmlformats.org/officeDocument/2006/relationships/slideLayout" Target="../slideLayouts/slideLayout410.xml"/><Relationship Id="rId5" Type="http://schemas.openxmlformats.org/officeDocument/2006/relationships/slideLayout" Target="../slideLayouts/slideLayout375.xml"/><Relationship Id="rId15" Type="http://schemas.openxmlformats.org/officeDocument/2006/relationships/slideLayout" Target="../slideLayouts/slideLayout385.xml"/><Relationship Id="rId23" Type="http://schemas.openxmlformats.org/officeDocument/2006/relationships/slideLayout" Target="../slideLayouts/slideLayout393.xml"/><Relationship Id="rId28" Type="http://schemas.openxmlformats.org/officeDocument/2006/relationships/slideLayout" Target="../slideLayouts/slideLayout398.xml"/><Relationship Id="rId36" Type="http://schemas.openxmlformats.org/officeDocument/2006/relationships/slideLayout" Target="../slideLayouts/slideLayout406.xml"/><Relationship Id="rId10" Type="http://schemas.openxmlformats.org/officeDocument/2006/relationships/slideLayout" Target="../slideLayouts/slideLayout380.xml"/><Relationship Id="rId19" Type="http://schemas.openxmlformats.org/officeDocument/2006/relationships/slideLayout" Target="../slideLayouts/slideLayout389.xml"/><Relationship Id="rId31" Type="http://schemas.openxmlformats.org/officeDocument/2006/relationships/slideLayout" Target="../slideLayouts/slideLayout401.xml"/><Relationship Id="rId4" Type="http://schemas.openxmlformats.org/officeDocument/2006/relationships/slideLayout" Target="../slideLayouts/slideLayout374.xml"/><Relationship Id="rId9" Type="http://schemas.openxmlformats.org/officeDocument/2006/relationships/slideLayout" Target="../slideLayouts/slideLayout379.xml"/><Relationship Id="rId14" Type="http://schemas.openxmlformats.org/officeDocument/2006/relationships/slideLayout" Target="../slideLayouts/slideLayout384.xml"/><Relationship Id="rId22" Type="http://schemas.openxmlformats.org/officeDocument/2006/relationships/slideLayout" Target="../slideLayouts/slideLayout392.xml"/><Relationship Id="rId27" Type="http://schemas.openxmlformats.org/officeDocument/2006/relationships/slideLayout" Target="../slideLayouts/slideLayout397.xml"/><Relationship Id="rId30" Type="http://schemas.openxmlformats.org/officeDocument/2006/relationships/slideLayout" Target="../slideLayouts/slideLayout400.xml"/><Relationship Id="rId35" Type="http://schemas.openxmlformats.org/officeDocument/2006/relationships/slideLayout" Target="../slideLayouts/slideLayout405.xml"/><Relationship Id="rId8" Type="http://schemas.openxmlformats.org/officeDocument/2006/relationships/slideLayout" Target="../slideLayouts/slideLayout378.xml"/><Relationship Id="rId3" Type="http://schemas.openxmlformats.org/officeDocument/2006/relationships/slideLayout" Target="../slideLayouts/slideLayout373.xml"/><Relationship Id="rId12" Type="http://schemas.openxmlformats.org/officeDocument/2006/relationships/slideLayout" Target="../slideLayouts/slideLayout382.xml"/><Relationship Id="rId17" Type="http://schemas.openxmlformats.org/officeDocument/2006/relationships/slideLayout" Target="../slideLayouts/slideLayout387.xml"/><Relationship Id="rId25" Type="http://schemas.openxmlformats.org/officeDocument/2006/relationships/slideLayout" Target="../slideLayouts/slideLayout395.xml"/><Relationship Id="rId33" Type="http://schemas.openxmlformats.org/officeDocument/2006/relationships/slideLayout" Target="../slideLayouts/slideLayout403.xml"/><Relationship Id="rId38" Type="http://schemas.openxmlformats.org/officeDocument/2006/relationships/slideLayout" Target="../slideLayouts/slideLayout4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830" r:id="rId1"/>
    <p:sldLayoutId id="2147484884" r:id="rId2"/>
    <p:sldLayoutId id="2147484845" r:id="rId3"/>
    <p:sldLayoutId id="2147484870" r:id="rId4"/>
    <p:sldLayoutId id="2147484872" r:id="rId5"/>
    <p:sldLayoutId id="2147484867" r:id="rId6"/>
    <p:sldLayoutId id="2147484839" r:id="rId7"/>
    <p:sldLayoutId id="2147484742" r:id="rId8"/>
    <p:sldLayoutId id="2147484910" r:id="rId9"/>
    <p:sldLayoutId id="2147484817" r:id="rId10"/>
    <p:sldLayoutId id="2147484741" r:id="rId11"/>
    <p:sldLayoutId id="2147484807" r:id="rId12"/>
    <p:sldLayoutId id="2147485315" r:id="rId13"/>
    <p:sldLayoutId id="2147484808" r:id="rId14"/>
    <p:sldLayoutId id="2147484912" r:id="rId15"/>
    <p:sldLayoutId id="2147484914" r:id="rId16"/>
    <p:sldLayoutId id="2147484915" r:id="rId17"/>
    <p:sldLayoutId id="2147484873" r:id="rId18"/>
    <p:sldLayoutId id="2147484886" r:id="rId19"/>
    <p:sldLayoutId id="2147484885" r:id="rId20"/>
    <p:sldLayoutId id="2147484874" r:id="rId21"/>
    <p:sldLayoutId id="2147484898" r:id="rId22"/>
    <p:sldLayoutId id="2147484745" r:id="rId23"/>
    <p:sldLayoutId id="2147484743" r:id="rId24"/>
    <p:sldLayoutId id="2147484827" r:id="rId25"/>
    <p:sldLayoutId id="2147484828" r:id="rId26"/>
    <p:sldLayoutId id="2147484829" r:id="rId27"/>
    <p:sldLayoutId id="2147485314" r:id="rId28"/>
    <p:sldLayoutId id="2147484875" r:id="rId29"/>
    <p:sldLayoutId id="2147484840" r:id="rId30"/>
    <p:sldLayoutId id="2147484887" r:id="rId31"/>
    <p:sldLayoutId id="2147484909" r:id="rId32"/>
    <p:sldLayoutId id="2147484907" r:id="rId33"/>
    <p:sldLayoutId id="2147484911" r:id="rId34"/>
    <p:sldLayoutId id="2147484899" r:id="rId35"/>
    <p:sldLayoutId id="2147485308" r:id="rId36"/>
    <p:sldLayoutId id="2147485309" r:id="rId37"/>
    <p:sldLayoutId id="2147484900" r:id="rId38"/>
    <p:sldLayoutId id="2147484906" r:id="rId39"/>
    <p:sldLayoutId id="2147484821" r:id="rId40"/>
    <p:sldLayoutId id="2147484728" r:id="rId41"/>
    <p:sldLayoutId id="2147484859" r:id="rId42"/>
    <p:sldLayoutId id="2147484889" r:id="rId43"/>
    <p:sldLayoutId id="2147484894" r:id="rId44"/>
    <p:sldLayoutId id="2147484895" r:id="rId45"/>
    <p:sldLayoutId id="2147485310" r:id="rId46"/>
    <p:sldLayoutId id="2147484918" r:id="rId47"/>
    <p:sldLayoutId id="2147484919" r:id="rId48"/>
    <p:sldLayoutId id="2147484920" r:id="rId49"/>
    <p:sldLayoutId id="2147484921" r:id="rId50"/>
    <p:sldLayoutId id="2147485329" r:id="rId51"/>
    <p:sldLayoutId id="2147485320" r:id="rId52"/>
    <p:sldLayoutId id="2147485312" r:id="rId53"/>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94196827"/>
      </p:ext>
    </p:extLst>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26" r:id="rId4"/>
    <p:sldLayoutId id="2147484927" r:id="rId5"/>
    <p:sldLayoutId id="2147484928" r:id="rId6"/>
    <p:sldLayoutId id="2147484930" r:id="rId7"/>
    <p:sldLayoutId id="2147484931" r:id="rId8"/>
    <p:sldLayoutId id="2147484932" r:id="rId9"/>
    <p:sldLayoutId id="2147484933" r:id="rId10"/>
    <p:sldLayoutId id="2147484934" r:id="rId11"/>
    <p:sldLayoutId id="2147484935" r:id="rId12"/>
    <p:sldLayoutId id="2147484936" r:id="rId13"/>
    <p:sldLayoutId id="2147484937" r:id="rId14"/>
    <p:sldLayoutId id="2147484938" r:id="rId15"/>
    <p:sldLayoutId id="2147484939" r:id="rId16"/>
    <p:sldLayoutId id="2147484940" r:id="rId17"/>
    <p:sldLayoutId id="2147484941" r:id="rId18"/>
    <p:sldLayoutId id="2147484942" r:id="rId19"/>
    <p:sldLayoutId id="2147484943" r:id="rId20"/>
    <p:sldLayoutId id="2147484944" r:id="rId21"/>
    <p:sldLayoutId id="2147484945" r:id="rId22"/>
    <p:sldLayoutId id="2147484946" r:id="rId23"/>
    <p:sldLayoutId id="2147484947" r:id="rId24"/>
    <p:sldLayoutId id="2147484948" r:id="rId25"/>
    <p:sldLayoutId id="2147484949" r:id="rId26"/>
    <p:sldLayoutId id="2147484950" r:id="rId27"/>
    <p:sldLayoutId id="2147484951" r:id="rId28"/>
    <p:sldLayoutId id="2147484952" r:id="rId29"/>
    <p:sldLayoutId id="2147484953" r:id="rId30"/>
    <p:sldLayoutId id="2147484954" r:id="rId31"/>
    <p:sldLayoutId id="2147484955" r:id="rId32"/>
    <p:sldLayoutId id="2147484956" r:id="rId33"/>
    <p:sldLayoutId id="2147484957" r:id="rId34"/>
    <p:sldLayoutId id="2147484958" r:id="rId35"/>
    <p:sldLayoutId id="2147484959" r:id="rId36"/>
    <p:sldLayoutId id="2147484960" r:id="rId37"/>
    <p:sldLayoutId id="2147484961" r:id="rId38"/>
    <p:sldLayoutId id="2147484962" r:id="rId39"/>
    <p:sldLayoutId id="2147484963" r:id="rId40"/>
    <p:sldLayoutId id="2147484964" r:id="rId41"/>
    <p:sldLayoutId id="2147484965" r:id="rId42"/>
    <p:sldLayoutId id="2147484966" r:id="rId43"/>
    <p:sldLayoutId id="2147484967" r:id="rId44"/>
    <p:sldLayoutId id="2147484968" r:id="rId45"/>
    <p:sldLayoutId id="2147484969" r:id="rId46"/>
    <p:sldLayoutId id="2147484970" r:id="rId47"/>
    <p:sldLayoutId id="2147484971" r:id="rId48"/>
    <p:sldLayoutId id="2147484972" r:id="rId49"/>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4F3F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Click to edit Master text styles</a:t>
            </a:r>
          </a:p>
          <a:p>
            <a:pPr marL="228600" marR="0" lvl="1"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Second level</a:t>
            </a:r>
          </a:p>
          <a:p>
            <a:pPr marL="228600" marR="0" lvl="2"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Third level</a:t>
            </a:r>
          </a:p>
          <a:p>
            <a:pPr marL="228600" marR="0" lvl="3"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Fourth level</a:t>
            </a:r>
          </a:p>
          <a:p>
            <a:pPr marL="228600" marR="0" lvl="4"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pPr>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258" name="Group 257">
            <a:extLst>
              <a:ext uri="{FF2B5EF4-FFF2-40B4-BE49-F238E27FC236}">
                <a16:creationId xmlns:a16="http://schemas.microsoft.com/office/drawing/2014/main" id="{566C3ED6-7167-1619-C333-B86D0D162316}"/>
              </a:ext>
            </a:extLst>
          </p:cNvPr>
          <p:cNvGrpSpPr>
            <a:grpSpLocks noChangeAspect="1"/>
          </p:cNvGrpSpPr>
          <p:nvPr/>
        </p:nvGrpSpPr>
        <p:grpSpPr bwMode="auto">
          <a:xfrm rot="5400000">
            <a:off x="10659863" y="3998558"/>
            <a:ext cx="4597400" cy="1169987"/>
            <a:chOff x="1529" y="1423"/>
            <a:chExt cx="2896" cy="737"/>
          </a:xfrm>
        </p:grpSpPr>
        <p:sp>
          <p:nvSpPr>
            <p:cNvPr id="259" name="AutoShape 3">
              <a:extLst>
                <a:ext uri="{FF2B5EF4-FFF2-40B4-BE49-F238E27FC236}">
                  <a16:creationId xmlns:a16="http://schemas.microsoft.com/office/drawing/2014/main" id="{894C58B4-3C22-9620-7C92-D65ED6617E67}"/>
                </a:ext>
              </a:extLst>
            </p:cNvPr>
            <p:cNvSpPr>
              <a:spLocks noChangeAspect="1" noChangeArrowheads="1" noTextEdit="1"/>
            </p:cNvSpPr>
            <p:nvPr/>
          </p:nvSpPr>
          <p:spPr bwMode="auto">
            <a:xfrm>
              <a:off x="1529" y="1423"/>
              <a:ext cx="2896"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Rectangle 5">
              <a:extLst>
                <a:ext uri="{FF2B5EF4-FFF2-40B4-BE49-F238E27FC236}">
                  <a16:creationId xmlns:a16="http://schemas.microsoft.com/office/drawing/2014/main" id="{B4F93CCF-3F88-5DCB-F12D-4DEBF36B9444}"/>
                </a:ext>
              </a:extLst>
            </p:cNvPr>
            <p:cNvSpPr>
              <a:spLocks noChangeArrowheads="1"/>
            </p:cNvSpPr>
            <p:nvPr/>
          </p:nvSpPr>
          <p:spPr bwMode="auto">
            <a:xfrm>
              <a:off x="2254" y="1727"/>
              <a:ext cx="707" cy="135"/>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Rectangle 6">
              <a:extLst>
                <a:ext uri="{FF2B5EF4-FFF2-40B4-BE49-F238E27FC236}">
                  <a16:creationId xmlns:a16="http://schemas.microsoft.com/office/drawing/2014/main" id="{7AC4893A-D0A3-D947-BE61-70B6DC4B9314}"/>
                </a:ext>
              </a:extLst>
            </p:cNvPr>
            <p:cNvSpPr>
              <a:spLocks noChangeArrowheads="1"/>
            </p:cNvSpPr>
            <p:nvPr/>
          </p:nvSpPr>
          <p:spPr bwMode="auto">
            <a:xfrm>
              <a:off x="2264" y="1722"/>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chemeClr val="bg1"/>
                  </a:solidFill>
                  <a:effectLst/>
                  <a:latin typeface="Segoe UI Black" panose="020B0A02040204020203" pitchFamily="34" charset="0"/>
                </a:rPr>
                <a:t>A</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262" name="Rectangle 7">
              <a:extLst>
                <a:ext uri="{FF2B5EF4-FFF2-40B4-BE49-F238E27FC236}">
                  <a16:creationId xmlns:a16="http://schemas.microsoft.com/office/drawing/2014/main" id="{DE65DAC6-345A-2542-166A-D2D08E76F806}"/>
                </a:ext>
              </a:extLst>
            </p:cNvPr>
            <p:cNvSpPr>
              <a:spLocks noChangeArrowheads="1"/>
            </p:cNvSpPr>
            <p:nvPr/>
          </p:nvSpPr>
          <p:spPr bwMode="auto">
            <a:xfrm>
              <a:off x="2264" y="1800"/>
              <a:ext cx="13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F4364C</a:t>
              </a:r>
              <a:endParaRPr kumimoji="0" lang="en-US" altLang="en-US" sz="1800" b="0" i="0" u="none" strike="noStrike" cap="none" normalizeH="0" baseline="0">
                <a:ln>
                  <a:noFill/>
                </a:ln>
                <a:effectLst/>
                <a:latin typeface="Arial" panose="020B0604020202020204" pitchFamily="34" charset="0"/>
              </a:endParaRPr>
            </a:p>
          </p:txBody>
        </p:sp>
        <p:sp>
          <p:nvSpPr>
            <p:cNvPr id="263" name="Rectangle 8">
              <a:extLst>
                <a:ext uri="{FF2B5EF4-FFF2-40B4-BE49-F238E27FC236}">
                  <a16:creationId xmlns:a16="http://schemas.microsoft.com/office/drawing/2014/main" id="{1EADC519-4AB4-60A0-260A-EF7DC8229A97}"/>
                </a:ext>
              </a:extLst>
            </p:cNvPr>
            <p:cNvSpPr>
              <a:spLocks noChangeArrowheads="1"/>
            </p:cNvSpPr>
            <p:nvPr/>
          </p:nvSpPr>
          <p:spPr bwMode="auto">
            <a:xfrm>
              <a:off x="2254" y="1871"/>
              <a:ext cx="707" cy="1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Rectangle 9">
              <a:extLst>
                <a:ext uri="{FF2B5EF4-FFF2-40B4-BE49-F238E27FC236}">
                  <a16:creationId xmlns:a16="http://schemas.microsoft.com/office/drawing/2014/main" id="{B2CFF324-4BA8-188D-7395-AC042B4D6560}"/>
                </a:ext>
              </a:extLst>
            </p:cNvPr>
            <p:cNvSpPr>
              <a:spLocks noChangeArrowheads="1"/>
            </p:cNvSpPr>
            <p:nvPr/>
          </p:nvSpPr>
          <p:spPr bwMode="auto">
            <a:xfrm>
              <a:off x="2264" y="1865"/>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B3BB"/>
                  </a:solidFill>
                  <a:effectLst/>
                  <a:latin typeface="Segoe UI Black" panose="020B0A02040204020203" pitchFamily="34" charset="0"/>
                </a:rPr>
                <a:t>A</a:t>
              </a:r>
              <a:endParaRPr kumimoji="0" lang="en-US" altLang="en-US" sz="1800" b="0" i="0" u="none" strike="noStrike" cap="none" normalizeH="0" baseline="0">
                <a:ln>
                  <a:noFill/>
                </a:ln>
                <a:solidFill>
                  <a:srgbClr val="FFB3BB"/>
                </a:solidFill>
                <a:effectLst/>
                <a:latin typeface="Arial" panose="020B0604020202020204" pitchFamily="34" charset="0"/>
              </a:endParaRPr>
            </a:p>
          </p:txBody>
        </p:sp>
        <p:sp>
          <p:nvSpPr>
            <p:cNvPr id="265" name="Rectangle 10">
              <a:extLst>
                <a:ext uri="{FF2B5EF4-FFF2-40B4-BE49-F238E27FC236}">
                  <a16:creationId xmlns:a16="http://schemas.microsoft.com/office/drawing/2014/main" id="{03BDB961-C287-23C5-66DF-74F0AFDFB76B}"/>
                </a:ext>
              </a:extLst>
            </p:cNvPr>
            <p:cNvSpPr>
              <a:spLocks noChangeArrowheads="1"/>
            </p:cNvSpPr>
            <p:nvPr/>
          </p:nvSpPr>
          <p:spPr bwMode="auto">
            <a:xfrm>
              <a:off x="2329" y="1865"/>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6" name="Rectangle 11">
              <a:extLst>
                <a:ext uri="{FF2B5EF4-FFF2-40B4-BE49-F238E27FC236}">
                  <a16:creationId xmlns:a16="http://schemas.microsoft.com/office/drawing/2014/main" id="{35ADEDE9-FB7B-876E-7225-4D3AB73422EF}"/>
                </a:ext>
              </a:extLst>
            </p:cNvPr>
            <p:cNvSpPr>
              <a:spLocks noChangeArrowheads="1"/>
            </p:cNvSpPr>
            <p:nvPr/>
          </p:nvSpPr>
          <p:spPr bwMode="auto">
            <a:xfrm>
              <a:off x="2264" y="1943"/>
              <a:ext cx="13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73262F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 name="Rectangle 12">
              <a:extLst>
                <a:ext uri="{FF2B5EF4-FFF2-40B4-BE49-F238E27FC236}">
                  <a16:creationId xmlns:a16="http://schemas.microsoft.com/office/drawing/2014/main" id="{03DA7BF6-FE99-195F-2925-BD0968D0CE23}"/>
                </a:ext>
              </a:extLst>
            </p:cNvPr>
            <p:cNvSpPr>
              <a:spLocks noChangeArrowheads="1"/>
            </p:cNvSpPr>
            <p:nvPr/>
          </p:nvSpPr>
          <p:spPr bwMode="auto">
            <a:xfrm>
              <a:off x="2254" y="1582"/>
              <a:ext cx="707" cy="136"/>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13">
              <a:extLst>
                <a:ext uri="{FF2B5EF4-FFF2-40B4-BE49-F238E27FC236}">
                  <a16:creationId xmlns:a16="http://schemas.microsoft.com/office/drawing/2014/main" id="{AE1CAD70-4A31-E224-8481-B797DB87F72F}"/>
                </a:ext>
              </a:extLst>
            </p:cNvPr>
            <p:cNvSpPr>
              <a:spLocks noChangeArrowheads="1"/>
            </p:cNvSpPr>
            <p:nvPr/>
          </p:nvSpPr>
          <p:spPr bwMode="auto">
            <a:xfrm>
              <a:off x="2264" y="1577"/>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73262F"/>
                  </a:solidFill>
                  <a:effectLst/>
                  <a:latin typeface="Segoe UI Black" panose="020B0A02040204020203" pitchFamily="34" charset="0"/>
                </a:rPr>
                <a:t>A</a:t>
              </a:r>
              <a:endParaRPr kumimoji="0" lang="en-US" altLang="en-US" sz="1800" b="0" i="0" u="none" strike="noStrike" cap="none" normalizeH="0" baseline="0">
                <a:ln>
                  <a:noFill/>
                </a:ln>
                <a:solidFill>
                  <a:srgbClr val="73262F"/>
                </a:solidFill>
                <a:effectLst/>
                <a:latin typeface="Arial" panose="020B0604020202020204" pitchFamily="34" charset="0"/>
              </a:endParaRPr>
            </a:p>
          </p:txBody>
        </p:sp>
        <p:sp>
          <p:nvSpPr>
            <p:cNvPr id="269" name="Rectangle 14">
              <a:extLst>
                <a:ext uri="{FF2B5EF4-FFF2-40B4-BE49-F238E27FC236}">
                  <a16:creationId xmlns:a16="http://schemas.microsoft.com/office/drawing/2014/main" id="{50413BA8-271F-17E9-274D-A6681E4E35BE}"/>
                </a:ext>
              </a:extLst>
            </p:cNvPr>
            <p:cNvSpPr>
              <a:spLocks noChangeArrowheads="1"/>
            </p:cNvSpPr>
            <p:nvPr/>
          </p:nvSpPr>
          <p:spPr bwMode="auto">
            <a:xfrm>
              <a:off x="2329" y="1577"/>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 name="Rectangle 15">
              <a:extLst>
                <a:ext uri="{FF2B5EF4-FFF2-40B4-BE49-F238E27FC236}">
                  <a16:creationId xmlns:a16="http://schemas.microsoft.com/office/drawing/2014/main" id="{5E8A55D7-5C9F-19E4-44F8-0D5ED73A059E}"/>
                </a:ext>
              </a:extLst>
            </p:cNvPr>
            <p:cNvSpPr>
              <a:spLocks noChangeArrowheads="1"/>
            </p:cNvSpPr>
            <p:nvPr/>
          </p:nvSpPr>
          <p:spPr bwMode="auto">
            <a:xfrm>
              <a:off x="2264" y="1654"/>
              <a:ext cx="132"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FFB3BB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 name="Rectangle 16">
              <a:extLst>
                <a:ext uri="{FF2B5EF4-FFF2-40B4-BE49-F238E27FC236}">
                  <a16:creationId xmlns:a16="http://schemas.microsoft.com/office/drawing/2014/main" id="{AB98BB47-C797-09CC-A9F3-51FE51653B12}"/>
                </a:ext>
              </a:extLst>
            </p:cNvPr>
            <p:cNvSpPr>
              <a:spLocks noChangeArrowheads="1"/>
            </p:cNvSpPr>
            <p:nvPr/>
          </p:nvSpPr>
          <p:spPr bwMode="auto">
            <a:xfrm>
              <a:off x="2255" y="2022"/>
              <a:ext cx="706" cy="1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Rectangle 17">
              <a:extLst>
                <a:ext uri="{FF2B5EF4-FFF2-40B4-BE49-F238E27FC236}">
                  <a16:creationId xmlns:a16="http://schemas.microsoft.com/office/drawing/2014/main" id="{C52F19C0-13E8-0692-788F-02A274A980BA}"/>
                </a:ext>
              </a:extLst>
            </p:cNvPr>
            <p:cNvSpPr>
              <a:spLocks noChangeArrowheads="1"/>
            </p:cNvSpPr>
            <p:nvPr/>
          </p:nvSpPr>
          <p:spPr bwMode="auto">
            <a:xfrm>
              <a:off x="2255" y="2022"/>
              <a:ext cx="706"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Rectangle 18">
              <a:extLst>
                <a:ext uri="{FF2B5EF4-FFF2-40B4-BE49-F238E27FC236}">
                  <a16:creationId xmlns:a16="http://schemas.microsoft.com/office/drawing/2014/main" id="{0EF8B30C-1FB6-7C73-44FC-2C39DF7549A8}"/>
                </a:ext>
              </a:extLst>
            </p:cNvPr>
            <p:cNvSpPr>
              <a:spLocks noChangeArrowheads="1"/>
            </p:cNvSpPr>
            <p:nvPr/>
          </p:nvSpPr>
          <p:spPr bwMode="auto">
            <a:xfrm>
              <a:off x="2264" y="2024"/>
              <a:ext cx="12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FFFFFF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4" name="Rectangle 50">
              <a:extLst>
                <a:ext uri="{FF2B5EF4-FFF2-40B4-BE49-F238E27FC236}">
                  <a16:creationId xmlns:a16="http://schemas.microsoft.com/office/drawing/2014/main" id="{D25297AC-6025-DA45-015A-AD5967168C02}"/>
                </a:ext>
              </a:extLst>
            </p:cNvPr>
            <p:cNvSpPr>
              <a:spLocks noChangeArrowheads="1"/>
            </p:cNvSpPr>
            <p:nvPr/>
          </p:nvSpPr>
          <p:spPr bwMode="auto">
            <a:xfrm>
              <a:off x="1533" y="1727"/>
              <a:ext cx="706" cy="135"/>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Rectangle 51">
              <a:extLst>
                <a:ext uri="{FF2B5EF4-FFF2-40B4-BE49-F238E27FC236}">
                  <a16:creationId xmlns:a16="http://schemas.microsoft.com/office/drawing/2014/main" id="{D895CA29-DE29-0BF3-3158-751FF8EC37F0}"/>
                </a:ext>
              </a:extLst>
            </p:cNvPr>
            <p:cNvSpPr>
              <a:spLocks noChangeArrowheads="1"/>
            </p:cNvSpPr>
            <p:nvPr/>
          </p:nvSpPr>
          <p:spPr bwMode="auto">
            <a:xfrm>
              <a:off x="1542" y="1722"/>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chemeClr val="bg1"/>
                  </a:solidFill>
                  <a:effectLst/>
                  <a:latin typeface="Segoe UI Black" panose="020B0A02040204020203" pitchFamily="34" charset="0"/>
                </a:rPr>
                <a:t>A</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276" name="Rectangle 52">
              <a:extLst>
                <a:ext uri="{FF2B5EF4-FFF2-40B4-BE49-F238E27FC236}">
                  <a16:creationId xmlns:a16="http://schemas.microsoft.com/office/drawing/2014/main" id="{7EFCFC16-4A98-86AC-7619-A114CF099F7D}"/>
                </a:ext>
              </a:extLst>
            </p:cNvPr>
            <p:cNvSpPr>
              <a:spLocks noChangeArrowheads="1"/>
            </p:cNvSpPr>
            <p:nvPr/>
          </p:nvSpPr>
          <p:spPr bwMode="auto">
            <a:xfrm>
              <a:off x="1608" y="1722"/>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 name="Rectangle 53">
              <a:extLst>
                <a:ext uri="{FF2B5EF4-FFF2-40B4-BE49-F238E27FC236}">
                  <a16:creationId xmlns:a16="http://schemas.microsoft.com/office/drawing/2014/main" id="{B9712463-FD5D-ABC4-36B0-C830E76330F6}"/>
                </a:ext>
              </a:extLst>
            </p:cNvPr>
            <p:cNvSpPr>
              <a:spLocks noChangeArrowheads="1"/>
            </p:cNvSpPr>
            <p:nvPr/>
          </p:nvSpPr>
          <p:spPr bwMode="auto">
            <a:xfrm>
              <a:off x="1542" y="1800"/>
              <a:ext cx="132"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FF5C39</a:t>
              </a:r>
              <a:endParaRPr kumimoji="0" lang="en-US" altLang="en-US" sz="1800" b="0" i="0" u="none" strike="noStrike" cap="none" normalizeH="0" baseline="0">
                <a:ln>
                  <a:noFill/>
                </a:ln>
                <a:effectLst/>
                <a:latin typeface="Arial" panose="020B0604020202020204" pitchFamily="34" charset="0"/>
              </a:endParaRPr>
            </a:p>
          </p:txBody>
        </p:sp>
        <p:sp>
          <p:nvSpPr>
            <p:cNvPr id="278" name="Rectangle 54">
              <a:extLst>
                <a:ext uri="{FF2B5EF4-FFF2-40B4-BE49-F238E27FC236}">
                  <a16:creationId xmlns:a16="http://schemas.microsoft.com/office/drawing/2014/main" id="{8ACAB4E1-6417-0C0C-9E12-B1E8EEA4613E}"/>
                </a:ext>
              </a:extLst>
            </p:cNvPr>
            <p:cNvSpPr>
              <a:spLocks noChangeArrowheads="1"/>
            </p:cNvSpPr>
            <p:nvPr/>
          </p:nvSpPr>
          <p:spPr bwMode="auto">
            <a:xfrm>
              <a:off x="1533" y="1871"/>
              <a:ext cx="706" cy="1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55">
              <a:extLst>
                <a:ext uri="{FF2B5EF4-FFF2-40B4-BE49-F238E27FC236}">
                  <a16:creationId xmlns:a16="http://schemas.microsoft.com/office/drawing/2014/main" id="{7E6BE592-BF8C-8CF1-0798-04DA17C036E6}"/>
                </a:ext>
              </a:extLst>
            </p:cNvPr>
            <p:cNvSpPr>
              <a:spLocks noChangeArrowheads="1"/>
            </p:cNvSpPr>
            <p:nvPr/>
          </p:nvSpPr>
          <p:spPr bwMode="auto">
            <a:xfrm>
              <a:off x="1542" y="1865"/>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A38B"/>
                  </a:solidFill>
                  <a:effectLst/>
                  <a:latin typeface="Segoe UI Black" panose="020B0A02040204020203" pitchFamily="34" charset="0"/>
                </a:rPr>
                <a:t>A</a:t>
              </a:r>
              <a:endParaRPr kumimoji="0" lang="en-US" altLang="en-US" sz="1800" b="0" i="0" u="none" strike="noStrike" cap="none" normalizeH="0" baseline="0">
                <a:ln>
                  <a:noFill/>
                </a:ln>
                <a:solidFill>
                  <a:srgbClr val="FFA38B"/>
                </a:solidFill>
                <a:effectLst/>
                <a:latin typeface="Arial" panose="020B0604020202020204" pitchFamily="34" charset="0"/>
              </a:endParaRPr>
            </a:p>
          </p:txBody>
        </p:sp>
        <p:sp>
          <p:nvSpPr>
            <p:cNvPr id="280" name="Rectangle 56">
              <a:extLst>
                <a:ext uri="{FF2B5EF4-FFF2-40B4-BE49-F238E27FC236}">
                  <a16:creationId xmlns:a16="http://schemas.microsoft.com/office/drawing/2014/main" id="{F02A06DF-8715-F16B-5F10-11C5F2584525}"/>
                </a:ext>
              </a:extLst>
            </p:cNvPr>
            <p:cNvSpPr>
              <a:spLocks noChangeArrowheads="1"/>
            </p:cNvSpPr>
            <p:nvPr/>
          </p:nvSpPr>
          <p:spPr bwMode="auto">
            <a:xfrm>
              <a:off x="1608" y="1865"/>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1" name="Rectangle 57">
              <a:extLst>
                <a:ext uri="{FF2B5EF4-FFF2-40B4-BE49-F238E27FC236}">
                  <a16:creationId xmlns:a16="http://schemas.microsoft.com/office/drawing/2014/main" id="{45F29D9D-6572-80B7-280A-53297335FBF7}"/>
                </a:ext>
              </a:extLst>
            </p:cNvPr>
            <p:cNvSpPr>
              <a:spLocks noChangeArrowheads="1"/>
            </p:cNvSpPr>
            <p:nvPr/>
          </p:nvSpPr>
          <p:spPr bwMode="auto">
            <a:xfrm>
              <a:off x="1542" y="1943"/>
              <a:ext cx="13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73391D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2" name="Rectangle 58">
              <a:extLst>
                <a:ext uri="{FF2B5EF4-FFF2-40B4-BE49-F238E27FC236}">
                  <a16:creationId xmlns:a16="http://schemas.microsoft.com/office/drawing/2014/main" id="{013A62C5-A54C-C8BE-D34C-557861D50FBB}"/>
                </a:ext>
              </a:extLst>
            </p:cNvPr>
            <p:cNvSpPr>
              <a:spLocks noChangeArrowheads="1"/>
            </p:cNvSpPr>
            <p:nvPr/>
          </p:nvSpPr>
          <p:spPr bwMode="auto">
            <a:xfrm>
              <a:off x="1533" y="1582"/>
              <a:ext cx="706" cy="136"/>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Rectangle 59">
              <a:extLst>
                <a:ext uri="{FF2B5EF4-FFF2-40B4-BE49-F238E27FC236}">
                  <a16:creationId xmlns:a16="http://schemas.microsoft.com/office/drawing/2014/main" id="{A3D38249-2B2F-44FE-8004-78F738A54143}"/>
                </a:ext>
              </a:extLst>
            </p:cNvPr>
            <p:cNvSpPr>
              <a:spLocks noChangeArrowheads="1"/>
            </p:cNvSpPr>
            <p:nvPr/>
          </p:nvSpPr>
          <p:spPr bwMode="auto">
            <a:xfrm>
              <a:off x="1542" y="1577"/>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73391D"/>
                  </a:solidFill>
                  <a:effectLst/>
                  <a:latin typeface="Segoe UI Black" panose="020B0A02040204020203" pitchFamily="34" charset="0"/>
                </a:rPr>
                <a:t>A</a:t>
              </a:r>
              <a:endParaRPr kumimoji="0" lang="en-US" altLang="en-US" sz="1800" b="0" i="0" u="none" strike="noStrike" cap="none" normalizeH="0" baseline="0">
                <a:ln>
                  <a:noFill/>
                </a:ln>
                <a:solidFill>
                  <a:srgbClr val="73391D"/>
                </a:solidFill>
                <a:effectLst/>
                <a:latin typeface="Arial" panose="020B0604020202020204" pitchFamily="34" charset="0"/>
              </a:endParaRPr>
            </a:p>
          </p:txBody>
        </p:sp>
        <p:sp>
          <p:nvSpPr>
            <p:cNvPr id="284" name="Rectangle 60">
              <a:extLst>
                <a:ext uri="{FF2B5EF4-FFF2-40B4-BE49-F238E27FC236}">
                  <a16:creationId xmlns:a16="http://schemas.microsoft.com/office/drawing/2014/main" id="{6356C9D6-F46C-5F18-CC06-57CEDB989050}"/>
                </a:ext>
              </a:extLst>
            </p:cNvPr>
            <p:cNvSpPr>
              <a:spLocks noChangeArrowheads="1"/>
            </p:cNvSpPr>
            <p:nvPr/>
          </p:nvSpPr>
          <p:spPr bwMode="auto">
            <a:xfrm>
              <a:off x="1608" y="1577"/>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5" name="Rectangle 61">
              <a:extLst>
                <a:ext uri="{FF2B5EF4-FFF2-40B4-BE49-F238E27FC236}">
                  <a16:creationId xmlns:a16="http://schemas.microsoft.com/office/drawing/2014/main" id="{809C64CC-0B9B-063B-F7A5-63EE36FBDCCD}"/>
                </a:ext>
              </a:extLst>
            </p:cNvPr>
            <p:cNvSpPr>
              <a:spLocks noChangeArrowheads="1"/>
            </p:cNvSpPr>
            <p:nvPr/>
          </p:nvSpPr>
          <p:spPr bwMode="auto">
            <a:xfrm>
              <a:off x="1542" y="1654"/>
              <a:ext cx="13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FFA38B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6" name="Rectangle 62">
              <a:extLst>
                <a:ext uri="{FF2B5EF4-FFF2-40B4-BE49-F238E27FC236}">
                  <a16:creationId xmlns:a16="http://schemas.microsoft.com/office/drawing/2014/main" id="{94AB9329-702D-4A1F-E5A5-C3B78F016261}"/>
                </a:ext>
              </a:extLst>
            </p:cNvPr>
            <p:cNvSpPr>
              <a:spLocks noChangeArrowheads="1"/>
            </p:cNvSpPr>
            <p:nvPr/>
          </p:nvSpPr>
          <p:spPr bwMode="auto">
            <a:xfrm>
              <a:off x="1533" y="2022"/>
              <a:ext cx="707" cy="136"/>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Rectangle 63">
              <a:extLst>
                <a:ext uri="{FF2B5EF4-FFF2-40B4-BE49-F238E27FC236}">
                  <a16:creationId xmlns:a16="http://schemas.microsoft.com/office/drawing/2014/main" id="{24EB0818-3B44-BF17-FF2B-E025C738466C}"/>
                </a:ext>
              </a:extLst>
            </p:cNvPr>
            <p:cNvSpPr>
              <a:spLocks noChangeArrowheads="1"/>
            </p:cNvSpPr>
            <p:nvPr/>
          </p:nvSpPr>
          <p:spPr bwMode="auto">
            <a:xfrm>
              <a:off x="1533" y="2022"/>
              <a:ext cx="707"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8" name="Rectangle 64">
              <a:extLst>
                <a:ext uri="{FF2B5EF4-FFF2-40B4-BE49-F238E27FC236}">
                  <a16:creationId xmlns:a16="http://schemas.microsoft.com/office/drawing/2014/main" id="{8D3440B3-96D8-0B26-9877-7E62CD77370D}"/>
                </a:ext>
              </a:extLst>
            </p:cNvPr>
            <p:cNvSpPr>
              <a:spLocks noChangeArrowheads="1"/>
            </p:cNvSpPr>
            <p:nvPr/>
          </p:nvSpPr>
          <p:spPr bwMode="auto">
            <a:xfrm>
              <a:off x="1542" y="2024"/>
              <a:ext cx="127"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F4F3F5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9" name="Rectangle 65">
              <a:extLst>
                <a:ext uri="{FF2B5EF4-FFF2-40B4-BE49-F238E27FC236}">
                  <a16:creationId xmlns:a16="http://schemas.microsoft.com/office/drawing/2014/main" id="{64795BFF-26DD-4F9D-7E57-E8A3C163A079}"/>
                </a:ext>
              </a:extLst>
            </p:cNvPr>
            <p:cNvSpPr>
              <a:spLocks noChangeArrowheads="1"/>
            </p:cNvSpPr>
            <p:nvPr/>
          </p:nvSpPr>
          <p:spPr bwMode="auto">
            <a:xfrm>
              <a:off x="3698" y="1729"/>
              <a:ext cx="707" cy="135"/>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Rectangle 66">
              <a:extLst>
                <a:ext uri="{FF2B5EF4-FFF2-40B4-BE49-F238E27FC236}">
                  <a16:creationId xmlns:a16="http://schemas.microsoft.com/office/drawing/2014/main" id="{973E90C8-2FFF-2256-D29B-6A3ABBA35099}"/>
                </a:ext>
              </a:extLst>
            </p:cNvPr>
            <p:cNvSpPr>
              <a:spLocks noChangeArrowheads="1"/>
            </p:cNvSpPr>
            <p:nvPr/>
          </p:nvSpPr>
          <p:spPr bwMode="auto">
            <a:xfrm>
              <a:off x="3707"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1" name="Rectangle 67">
              <a:extLst>
                <a:ext uri="{FF2B5EF4-FFF2-40B4-BE49-F238E27FC236}">
                  <a16:creationId xmlns:a16="http://schemas.microsoft.com/office/drawing/2014/main" id="{F146B7CE-CBC5-956E-DA0D-244A26F54704}"/>
                </a:ext>
              </a:extLst>
            </p:cNvPr>
            <p:cNvSpPr>
              <a:spLocks noChangeArrowheads="1"/>
            </p:cNvSpPr>
            <p:nvPr/>
          </p:nvSpPr>
          <p:spPr bwMode="auto">
            <a:xfrm>
              <a:off x="3773"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 name="Rectangle 68">
              <a:extLst>
                <a:ext uri="{FF2B5EF4-FFF2-40B4-BE49-F238E27FC236}">
                  <a16:creationId xmlns:a16="http://schemas.microsoft.com/office/drawing/2014/main" id="{841A3A9C-7ABE-216A-7AAA-FC8E018652B9}"/>
                </a:ext>
              </a:extLst>
            </p:cNvPr>
            <p:cNvSpPr>
              <a:spLocks noChangeArrowheads="1"/>
            </p:cNvSpPr>
            <p:nvPr/>
          </p:nvSpPr>
          <p:spPr bwMode="auto">
            <a:xfrm>
              <a:off x="3707" y="1801"/>
              <a:ext cx="13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chemeClr val="bg1"/>
                  </a:solidFill>
                  <a:effectLst/>
                  <a:latin typeface="Segoe UI" panose="020B0502040204020203" pitchFamily="34" charset="0"/>
                </a:rPr>
                <a:t>0078D4</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293" name="Rectangle 69">
              <a:extLst>
                <a:ext uri="{FF2B5EF4-FFF2-40B4-BE49-F238E27FC236}">
                  <a16:creationId xmlns:a16="http://schemas.microsoft.com/office/drawing/2014/main" id="{B67B7695-C3C0-34B4-72B1-C7E58FF3275A}"/>
                </a:ext>
              </a:extLst>
            </p:cNvPr>
            <p:cNvSpPr>
              <a:spLocks noChangeArrowheads="1"/>
            </p:cNvSpPr>
            <p:nvPr/>
          </p:nvSpPr>
          <p:spPr bwMode="auto">
            <a:xfrm>
              <a:off x="3698" y="1873"/>
              <a:ext cx="707" cy="136"/>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Rectangle 70">
              <a:extLst>
                <a:ext uri="{FF2B5EF4-FFF2-40B4-BE49-F238E27FC236}">
                  <a16:creationId xmlns:a16="http://schemas.microsoft.com/office/drawing/2014/main" id="{F3BB6A3B-AD16-5C6E-2848-CC82A261CE5A}"/>
                </a:ext>
              </a:extLst>
            </p:cNvPr>
            <p:cNvSpPr>
              <a:spLocks noChangeArrowheads="1"/>
            </p:cNvSpPr>
            <p:nvPr/>
          </p:nvSpPr>
          <p:spPr bwMode="auto">
            <a:xfrm>
              <a:off x="3707" y="1866"/>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8DC8E8"/>
                  </a:solidFill>
                  <a:effectLst/>
                  <a:latin typeface="Segoe UI Black" panose="020B0A02040204020203" pitchFamily="34" charset="0"/>
                </a:rPr>
                <a:t>A</a:t>
              </a:r>
              <a:endParaRPr kumimoji="0" lang="en-US" altLang="en-US" sz="1800" b="0" i="0" u="none" strike="noStrike" cap="none" normalizeH="0" baseline="0">
                <a:ln>
                  <a:noFill/>
                </a:ln>
                <a:solidFill>
                  <a:srgbClr val="8DC8E8"/>
                </a:solidFill>
                <a:effectLst/>
                <a:latin typeface="Arial" panose="020B0604020202020204" pitchFamily="34" charset="0"/>
              </a:endParaRPr>
            </a:p>
          </p:txBody>
        </p:sp>
        <p:sp>
          <p:nvSpPr>
            <p:cNvPr id="295" name="Rectangle 71">
              <a:extLst>
                <a:ext uri="{FF2B5EF4-FFF2-40B4-BE49-F238E27FC236}">
                  <a16:creationId xmlns:a16="http://schemas.microsoft.com/office/drawing/2014/main" id="{AF58A79C-F974-45C7-A85C-F40D9A65E853}"/>
                </a:ext>
              </a:extLst>
            </p:cNvPr>
            <p:cNvSpPr>
              <a:spLocks noChangeArrowheads="1"/>
            </p:cNvSpPr>
            <p:nvPr/>
          </p:nvSpPr>
          <p:spPr bwMode="auto">
            <a:xfrm>
              <a:off x="3773" y="1866"/>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6" name="Rectangle 72">
              <a:extLst>
                <a:ext uri="{FF2B5EF4-FFF2-40B4-BE49-F238E27FC236}">
                  <a16:creationId xmlns:a16="http://schemas.microsoft.com/office/drawing/2014/main" id="{9CAD9107-51BE-8F4A-FEBB-F3BD3DC96520}"/>
                </a:ext>
              </a:extLst>
            </p:cNvPr>
            <p:cNvSpPr>
              <a:spLocks noChangeArrowheads="1"/>
            </p:cNvSpPr>
            <p:nvPr/>
          </p:nvSpPr>
          <p:spPr bwMode="auto">
            <a:xfrm>
              <a:off x="3707" y="1944"/>
              <a:ext cx="13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2A446F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7" name="Rectangle 73">
              <a:extLst>
                <a:ext uri="{FF2B5EF4-FFF2-40B4-BE49-F238E27FC236}">
                  <a16:creationId xmlns:a16="http://schemas.microsoft.com/office/drawing/2014/main" id="{F0CA8CB9-EFF0-9A10-BBC0-A9A36D6E6ADF}"/>
                </a:ext>
              </a:extLst>
            </p:cNvPr>
            <p:cNvSpPr>
              <a:spLocks noChangeArrowheads="1"/>
            </p:cNvSpPr>
            <p:nvPr/>
          </p:nvSpPr>
          <p:spPr bwMode="auto">
            <a:xfrm>
              <a:off x="3698" y="1583"/>
              <a:ext cx="707" cy="1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Rectangle 74">
              <a:extLst>
                <a:ext uri="{FF2B5EF4-FFF2-40B4-BE49-F238E27FC236}">
                  <a16:creationId xmlns:a16="http://schemas.microsoft.com/office/drawing/2014/main" id="{CF1A989F-9EAE-5BC1-AD31-5728CD61EE81}"/>
                </a:ext>
              </a:extLst>
            </p:cNvPr>
            <p:cNvSpPr>
              <a:spLocks noChangeArrowheads="1"/>
            </p:cNvSpPr>
            <p:nvPr/>
          </p:nvSpPr>
          <p:spPr bwMode="auto">
            <a:xfrm>
              <a:off x="3707" y="1578"/>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2A446F"/>
                  </a:solidFill>
                  <a:effectLst/>
                  <a:latin typeface="Segoe UI Black" panose="020B0A02040204020203" pitchFamily="34" charset="0"/>
                </a:rPr>
                <a:t>A</a:t>
              </a:r>
              <a:endParaRPr kumimoji="0" lang="en-US" altLang="en-US" sz="1800" b="0" i="0" u="none" strike="noStrike" cap="none" normalizeH="0" baseline="0">
                <a:ln>
                  <a:noFill/>
                </a:ln>
                <a:solidFill>
                  <a:srgbClr val="2A446F"/>
                </a:solidFill>
                <a:effectLst/>
                <a:latin typeface="Arial" panose="020B0604020202020204" pitchFamily="34" charset="0"/>
              </a:endParaRPr>
            </a:p>
          </p:txBody>
        </p:sp>
        <p:sp>
          <p:nvSpPr>
            <p:cNvPr id="299" name="Rectangle 75">
              <a:extLst>
                <a:ext uri="{FF2B5EF4-FFF2-40B4-BE49-F238E27FC236}">
                  <a16:creationId xmlns:a16="http://schemas.microsoft.com/office/drawing/2014/main" id="{957953AB-E9C6-D080-ADB2-1F206404C0B7}"/>
                </a:ext>
              </a:extLst>
            </p:cNvPr>
            <p:cNvSpPr>
              <a:spLocks noChangeArrowheads="1"/>
            </p:cNvSpPr>
            <p:nvPr/>
          </p:nvSpPr>
          <p:spPr bwMode="auto">
            <a:xfrm>
              <a:off x="3773" y="1578"/>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0" name="Rectangle 76">
              <a:extLst>
                <a:ext uri="{FF2B5EF4-FFF2-40B4-BE49-F238E27FC236}">
                  <a16:creationId xmlns:a16="http://schemas.microsoft.com/office/drawing/2014/main" id="{D3F9BD24-BF97-98DF-7799-FF5527E1F0E4}"/>
                </a:ext>
              </a:extLst>
            </p:cNvPr>
            <p:cNvSpPr>
              <a:spLocks noChangeArrowheads="1"/>
            </p:cNvSpPr>
            <p:nvPr/>
          </p:nvSpPr>
          <p:spPr bwMode="auto">
            <a:xfrm>
              <a:off x="3707" y="1655"/>
              <a:ext cx="14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8DC8E8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1" name="Rectangle 80">
              <a:extLst>
                <a:ext uri="{FF2B5EF4-FFF2-40B4-BE49-F238E27FC236}">
                  <a16:creationId xmlns:a16="http://schemas.microsoft.com/office/drawing/2014/main" id="{D9F904A4-74AE-C098-E989-4C11A3671B63}"/>
                </a:ext>
              </a:extLst>
            </p:cNvPr>
            <p:cNvSpPr>
              <a:spLocks noChangeArrowheads="1"/>
            </p:cNvSpPr>
            <p:nvPr/>
          </p:nvSpPr>
          <p:spPr bwMode="auto">
            <a:xfrm>
              <a:off x="2981" y="1438"/>
              <a:ext cx="1423" cy="135"/>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Rectangle 81">
              <a:extLst>
                <a:ext uri="{FF2B5EF4-FFF2-40B4-BE49-F238E27FC236}">
                  <a16:creationId xmlns:a16="http://schemas.microsoft.com/office/drawing/2014/main" id="{86561027-5502-5CBF-CC1E-E9283F7A3EA8}"/>
                </a:ext>
              </a:extLst>
            </p:cNvPr>
            <p:cNvSpPr>
              <a:spLocks noChangeArrowheads="1"/>
            </p:cNvSpPr>
            <p:nvPr/>
          </p:nvSpPr>
          <p:spPr bwMode="auto">
            <a:xfrm>
              <a:off x="2977" y="1437"/>
              <a:ext cx="1427" cy="1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82">
              <a:extLst>
                <a:ext uri="{FF2B5EF4-FFF2-40B4-BE49-F238E27FC236}">
                  <a16:creationId xmlns:a16="http://schemas.microsoft.com/office/drawing/2014/main" id="{815862B1-E237-764F-DF2A-70DEC4B6F67A}"/>
                </a:ext>
              </a:extLst>
            </p:cNvPr>
            <p:cNvSpPr>
              <a:spLocks noEditPoints="1"/>
            </p:cNvSpPr>
            <p:nvPr/>
          </p:nvSpPr>
          <p:spPr bwMode="auto">
            <a:xfrm>
              <a:off x="2978" y="1437"/>
              <a:ext cx="1427" cy="136"/>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4" name="Rectangle 83">
              <a:extLst>
                <a:ext uri="{FF2B5EF4-FFF2-40B4-BE49-F238E27FC236}">
                  <a16:creationId xmlns:a16="http://schemas.microsoft.com/office/drawing/2014/main" id="{F8634574-E07B-D28B-BCBE-E63D6F2B0F02}"/>
                </a:ext>
              </a:extLst>
            </p:cNvPr>
            <p:cNvSpPr>
              <a:spLocks noChangeArrowheads="1"/>
            </p:cNvSpPr>
            <p:nvPr/>
          </p:nvSpPr>
          <p:spPr bwMode="auto">
            <a:xfrm>
              <a:off x="2978" y="1437"/>
              <a:ext cx="1426" cy="1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Rectangle 84">
              <a:extLst>
                <a:ext uri="{FF2B5EF4-FFF2-40B4-BE49-F238E27FC236}">
                  <a16:creationId xmlns:a16="http://schemas.microsoft.com/office/drawing/2014/main" id="{12699538-90CB-E2BB-A02E-9CAD1104357C}"/>
                </a:ext>
              </a:extLst>
            </p:cNvPr>
            <p:cNvSpPr>
              <a:spLocks noChangeArrowheads="1"/>
            </p:cNvSpPr>
            <p:nvPr/>
          </p:nvSpPr>
          <p:spPr bwMode="auto">
            <a:xfrm>
              <a:off x="2989" y="1440"/>
              <a:ext cx="3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FFFF"/>
                  </a:solidFill>
                  <a:effectLst/>
                  <a:latin typeface="Segoe UI" panose="020B0502040204020203" pitchFamily="34" charset="0"/>
                </a:rPr>
                <a:t>Blue Black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6" name="Rectangle 85">
              <a:extLst>
                <a:ext uri="{FF2B5EF4-FFF2-40B4-BE49-F238E27FC236}">
                  <a16:creationId xmlns:a16="http://schemas.microsoft.com/office/drawing/2014/main" id="{6FAB69FC-8CE4-AC4F-FDDF-81B46D7C1E11}"/>
                </a:ext>
              </a:extLst>
            </p:cNvPr>
            <p:cNvSpPr>
              <a:spLocks noChangeArrowheads="1"/>
            </p:cNvSpPr>
            <p:nvPr/>
          </p:nvSpPr>
          <p:spPr bwMode="auto">
            <a:xfrm>
              <a:off x="2989" y="1508"/>
              <a:ext cx="13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091F2C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7" name="Rectangle 86">
              <a:extLst>
                <a:ext uri="{FF2B5EF4-FFF2-40B4-BE49-F238E27FC236}">
                  <a16:creationId xmlns:a16="http://schemas.microsoft.com/office/drawing/2014/main" id="{0B6C3A35-3676-F821-8B84-E8FCD2D7AEB0}"/>
                </a:ext>
              </a:extLst>
            </p:cNvPr>
            <p:cNvSpPr>
              <a:spLocks noChangeArrowheads="1"/>
            </p:cNvSpPr>
            <p:nvPr/>
          </p:nvSpPr>
          <p:spPr bwMode="auto">
            <a:xfrm>
              <a:off x="2977" y="1730"/>
              <a:ext cx="706" cy="136"/>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Rectangle 87">
              <a:extLst>
                <a:ext uri="{FF2B5EF4-FFF2-40B4-BE49-F238E27FC236}">
                  <a16:creationId xmlns:a16="http://schemas.microsoft.com/office/drawing/2014/main" id="{E31C635C-F918-E83E-41BB-6A05312AF804}"/>
                </a:ext>
              </a:extLst>
            </p:cNvPr>
            <p:cNvSpPr>
              <a:spLocks noChangeArrowheads="1"/>
            </p:cNvSpPr>
            <p:nvPr/>
          </p:nvSpPr>
          <p:spPr bwMode="auto">
            <a:xfrm>
              <a:off x="2985"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 name="Rectangle 88">
              <a:extLst>
                <a:ext uri="{FF2B5EF4-FFF2-40B4-BE49-F238E27FC236}">
                  <a16:creationId xmlns:a16="http://schemas.microsoft.com/office/drawing/2014/main" id="{C72C7396-887D-00AF-02FC-A8E598F00631}"/>
                </a:ext>
              </a:extLst>
            </p:cNvPr>
            <p:cNvSpPr>
              <a:spLocks noChangeArrowheads="1"/>
            </p:cNvSpPr>
            <p:nvPr/>
          </p:nvSpPr>
          <p:spPr bwMode="auto">
            <a:xfrm>
              <a:off x="2985" y="1803"/>
              <a:ext cx="14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effectLst/>
                  <a:latin typeface="Segoe UI" panose="020B0502040204020203" pitchFamily="34" charset="0"/>
                </a:rPr>
                <a:t>C73ECC</a:t>
              </a:r>
              <a:endParaRPr kumimoji="0" lang="en-US" altLang="en-US" sz="1800" b="0" i="0" u="none" strike="noStrike" cap="none" normalizeH="0" baseline="0">
                <a:ln>
                  <a:noFill/>
                </a:ln>
                <a:effectLst/>
                <a:latin typeface="Arial" panose="020B0604020202020204" pitchFamily="34" charset="0"/>
              </a:endParaRPr>
            </a:p>
          </p:txBody>
        </p:sp>
        <p:sp>
          <p:nvSpPr>
            <p:cNvPr id="310" name="Rectangle 89">
              <a:extLst>
                <a:ext uri="{FF2B5EF4-FFF2-40B4-BE49-F238E27FC236}">
                  <a16:creationId xmlns:a16="http://schemas.microsoft.com/office/drawing/2014/main" id="{D30DD6FD-51EB-19EC-8510-E1C9AF53735B}"/>
                </a:ext>
              </a:extLst>
            </p:cNvPr>
            <p:cNvSpPr>
              <a:spLocks noChangeArrowheads="1"/>
            </p:cNvSpPr>
            <p:nvPr/>
          </p:nvSpPr>
          <p:spPr bwMode="auto">
            <a:xfrm>
              <a:off x="2977" y="1875"/>
              <a:ext cx="706" cy="135"/>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Rectangle 90">
              <a:extLst>
                <a:ext uri="{FF2B5EF4-FFF2-40B4-BE49-F238E27FC236}">
                  <a16:creationId xmlns:a16="http://schemas.microsoft.com/office/drawing/2014/main" id="{FA8D36D1-67FD-B784-519E-C36BEA31B3C5}"/>
                </a:ext>
              </a:extLst>
            </p:cNvPr>
            <p:cNvSpPr>
              <a:spLocks noChangeArrowheads="1"/>
            </p:cNvSpPr>
            <p:nvPr/>
          </p:nvSpPr>
          <p:spPr bwMode="auto">
            <a:xfrm>
              <a:off x="2985" y="1869"/>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CD9BCF"/>
                  </a:solidFill>
                  <a:effectLst/>
                  <a:latin typeface="Segoe UI Black" panose="020B0A02040204020203" pitchFamily="34" charset="0"/>
                </a:rPr>
                <a:t>A</a:t>
              </a:r>
              <a:endParaRPr kumimoji="0" lang="en-US" altLang="en-US" sz="1800" b="0" i="0" u="none" strike="noStrike" cap="none" normalizeH="0" baseline="0">
                <a:ln>
                  <a:noFill/>
                </a:ln>
                <a:solidFill>
                  <a:srgbClr val="CD9BCF"/>
                </a:solidFill>
                <a:effectLst/>
                <a:latin typeface="Arial" panose="020B0604020202020204" pitchFamily="34" charset="0"/>
              </a:endParaRPr>
            </a:p>
          </p:txBody>
        </p:sp>
        <p:sp>
          <p:nvSpPr>
            <p:cNvPr id="312" name="Rectangle 91">
              <a:extLst>
                <a:ext uri="{FF2B5EF4-FFF2-40B4-BE49-F238E27FC236}">
                  <a16:creationId xmlns:a16="http://schemas.microsoft.com/office/drawing/2014/main" id="{A2790CC1-ECD3-C2AA-C63A-83B06BB562FD}"/>
                </a:ext>
              </a:extLst>
            </p:cNvPr>
            <p:cNvSpPr>
              <a:spLocks noChangeArrowheads="1"/>
            </p:cNvSpPr>
            <p:nvPr/>
          </p:nvSpPr>
          <p:spPr bwMode="auto">
            <a:xfrm>
              <a:off x="3051" y="1869"/>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FFFFFF"/>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3" name="Rectangle 92">
              <a:extLst>
                <a:ext uri="{FF2B5EF4-FFF2-40B4-BE49-F238E27FC236}">
                  <a16:creationId xmlns:a16="http://schemas.microsoft.com/office/drawing/2014/main" id="{C2F74C0D-75FA-B70A-ED71-3CFA807964B4}"/>
                </a:ext>
              </a:extLst>
            </p:cNvPr>
            <p:cNvSpPr>
              <a:spLocks noChangeArrowheads="1"/>
            </p:cNvSpPr>
            <p:nvPr/>
          </p:nvSpPr>
          <p:spPr bwMode="auto">
            <a:xfrm>
              <a:off x="2985" y="1946"/>
              <a:ext cx="13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FFFFFF"/>
                  </a:solidFill>
                  <a:effectLst/>
                  <a:latin typeface="Segoe UI" panose="020B0502040204020203" pitchFamily="34" charset="0"/>
                </a:rPr>
                <a:t>702573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4" name="Rectangle 93">
              <a:extLst>
                <a:ext uri="{FF2B5EF4-FFF2-40B4-BE49-F238E27FC236}">
                  <a16:creationId xmlns:a16="http://schemas.microsoft.com/office/drawing/2014/main" id="{4B629030-A380-3E24-758E-F1D167C23086}"/>
                </a:ext>
              </a:extLst>
            </p:cNvPr>
            <p:cNvSpPr>
              <a:spLocks noChangeArrowheads="1"/>
            </p:cNvSpPr>
            <p:nvPr/>
          </p:nvSpPr>
          <p:spPr bwMode="auto">
            <a:xfrm>
              <a:off x="2977" y="1586"/>
              <a:ext cx="706" cy="135"/>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Rectangle 94">
              <a:extLst>
                <a:ext uri="{FF2B5EF4-FFF2-40B4-BE49-F238E27FC236}">
                  <a16:creationId xmlns:a16="http://schemas.microsoft.com/office/drawing/2014/main" id="{6D81EE59-1E06-6AAB-A8EE-80D567AE752D}"/>
                </a:ext>
              </a:extLst>
            </p:cNvPr>
            <p:cNvSpPr>
              <a:spLocks noChangeArrowheads="1"/>
            </p:cNvSpPr>
            <p:nvPr/>
          </p:nvSpPr>
          <p:spPr bwMode="auto">
            <a:xfrm>
              <a:off x="2985" y="1580"/>
              <a:ext cx="6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702573"/>
                  </a:solidFill>
                  <a:effectLst/>
                  <a:latin typeface="Segoe UI Black" panose="020B0A02040204020203" pitchFamily="34" charset="0"/>
                </a:rPr>
                <a:t>A</a:t>
              </a:r>
              <a:endParaRPr kumimoji="0" lang="en-US" altLang="en-US" sz="1800" b="0" i="0" u="none" strike="noStrike" cap="none" normalizeH="0" baseline="0">
                <a:ln>
                  <a:noFill/>
                </a:ln>
                <a:solidFill>
                  <a:srgbClr val="702573"/>
                </a:solidFill>
                <a:effectLst/>
                <a:latin typeface="Arial" panose="020B0604020202020204" pitchFamily="34" charset="0"/>
              </a:endParaRPr>
            </a:p>
          </p:txBody>
        </p:sp>
        <p:sp>
          <p:nvSpPr>
            <p:cNvPr id="316" name="Rectangle 95">
              <a:extLst>
                <a:ext uri="{FF2B5EF4-FFF2-40B4-BE49-F238E27FC236}">
                  <a16:creationId xmlns:a16="http://schemas.microsoft.com/office/drawing/2014/main" id="{6AD9F2DD-3CC6-E096-A24F-323DA0D326AD}"/>
                </a:ext>
              </a:extLst>
            </p:cNvPr>
            <p:cNvSpPr>
              <a:spLocks noChangeArrowheads="1"/>
            </p:cNvSpPr>
            <p:nvPr/>
          </p:nvSpPr>
          <p:spPr bwMode="auto">
            <a:xfrm>
              <a:off x="3051" y="1580"/>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 name="Rectangle 96">
              <a:extLst>
                <a:ext uri="{FF2B5EF4-FFF2-40B4-BE49-F238E27FC236}">
                  <a16:creationId xmlns:a16="http://schemas.microsoft.com/office/drawing/2014/main" id="{AFB34C5D-AB21-1047-2C41-96AAFC6CF230}"/>
                </a:ext>
              </a:extLst>
            </p:cNvPr>
            <p:cNvSpPr>
              <a:spLocks noChangeArrowheads="1"/>
            </p:cNvSpPr>
            <p:nvPr/>
          </p:nvSpPr>
          <p:spPr bwMode="auto">
            <a:xfrm>
              <a:off x="2985" y="1658"/>
              <a:ext cx="14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CD9BCF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 name="Rectangle 97">
              <a:extLst>
                <a:ext uri="{FF2B5EF4-FFF2-40B4-BE49-F238E27FC236}">
                  <a16:creationId xmlns:a16="http://schemas.microsoft.com/office/drawing/2014/main" id="{577AD0A0-7F00-AA4F-1B1B-61CFE55F937D}"/>
                </a:ext>
              </a:extLst>
            </p:cNvPr>
            <p:cNvSpPr>
              <a:spLocks noChangeArrowheads="1"/>
            </p:cNvSpPr>
            <p:nvPr/>
          </p:nvSpPr>
          <p:spPr bwMode="auto">
            <a:xfrm>
              <a:off x="2976" y="2023"/>
              <a:ext cx="1428"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Rectangle 98">
              <a:extLst>
                <a:ext uri="{FF2B5EF4-FFF2-40B4-BE49-F238E27FC236}">
                  <a16:creationId xmlns:a16="http://schemas.microsoft.com/office/drawing/2014/main" id="{AEE8AF68-7485-0DA2-1E8F-EA9EFEEF18D2}"/>
                </a:ext>
              </a:extLst>
            </p:cNvPr>
            <p:cNvSpPr>
              <a:spLocks noChangeArrowheads="1"/>
            </p:cNvSpPr>
            <p:nvPr/>
          </p:nvSpPr>
          <p:spPr bwMode="auto">
            <a:xfrm>
              <a:off x="2977" y="2024"/>
              <a:ext cx="1427"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0" name="Rectangle 99">
              <a:extLst>
                <a:ext uri="{FF2B5EF4-FFF2-40B4-BE49-F238E27FC236}">
                  <a16:creationId xmlns:a16="http://schemas.microsoft.com/office/drawing/2014/main" id="{00A4FA1A-2972-8EFD-C7DB-916888D02231}"/>
                </a:ext>
              </a:extLst>
            </p:cNvPr>
            <p:cNvSpPr>
              <a:spLocks noChangeArrowheads="1"/>
            </p:cNvSpPr>
            <p:nvPr/>
          </p:nvSpPr>
          <p:spPr bwMode="auto">
            <a:xfrm>
              <a:off x="2985" y="2028"/>
              <a:ext cx="13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chemeClr val="bg1"/>
                  </a:solidFill>
                  <a:effectLst/>
                  <a:latin typeface="Segoe UI" panose="020B0502040204020203" pitchFamily="34" charset="0"/>
                </a:rPr>
                <a:t>000000</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
          <p:nvSpPr>
            <p:cNvPr id="321" name="Rectangle 100">
              <a:extLst>
                <a:ext uri="{FF2B5EF4-FFF2-40B4-BE49-F238E27FC236}">
                  <a16:creationId xmlns:a16="http://schemas.microsoft.com/office/drawing/2014/main" id="{E02AE344-8FCD-07A4-1035-21E5745797EA}"/>
                </a:ext>
              </a:extLst>
            </p:cNvPr>
            <p:cNvSpPr>
              <a:spLocks noChangeArrowheads="1"/>
            </p:cNvSpPr>
            <p:nvPr/>
          </p:nvSpPr>
          <p:spPr bwMode="auto">
            <a:xfrm>
              <a:off x="1532" y="1439"/>
              <a:ext cx="1430" cy="136"/>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Rectangle 101">
              <a:extLst>
                <a:ext uri="{FF2B5EF4-FFF2-40B4-BE49-F238E27FC236}">
                  <a16:creationId xmlns:a16="http://schemas.microsoft.com/office/drawing/2014/main" id="{A8F0A57D-3D77-F52A-CEE5-C300AC719E97}"/>
                </a:ext>
              </a:extLst>
            </p:cNvPr>
            <p:cNvSpPr>
              <a:spLocks noChangeArrowheads="1"/>
            </p:cNvSpPr>
            <p:nvPr/>
          </p:nvSpPr>
          <p:spPr bwMode="auto">
            <a:xfrm>
              <a:off x="1532" y="1439"/>
              <a:ext cx="1429" cy="136"/>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3" name="Rectangle 102">
              <a:extLst>
                <a:ext uri="{FF2B5EF4-FFF2-40B4-BE49-F238E27FC236}">
                  <a16:creationId xmlns:a16="http://schemas.microsoft.com/office/drawing/2014/main" id="{34755F26-EC65-BC3C-F00F-5952873E93B5}"/>
                </a:ext>
              </a:extLst>
            </p:cNvPr>
            <p:cNvSpPr>
              <a:spLocks noChangeArrowheads="1"/>
            </p:cNvSpPr>
            <p:nvPr/>
          </p:nvSpPr>
          <p:spPr bwMode="auto">
            <a:xfrm>
              <a:off x="1541" y="1435"/>
              <a:ext cx="38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1A1A1A"/>
                  </a:solidFill>
                  <a:effectLst/>
                  <a:latin typeface="Segoe UI" panose="020B0502040204020203" pitchFamily="34" charset="0"/>
                </a:rPr>
                <a:t>Neutral Gray</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4" name="Rectangle 103">
              <a:extLst>
                <a:ext uri="{FF2B5EF4-FFF2-40B4-BE49-F238E27FC236}">
                  <a16:creationId xmlns:a16="http://schemas.microsoft.com/office/drawing/2014/main" id="{B81AAAC1-86AE-E75F-941C-AB9A2CF58E0B}"/>
                </a:ext>
              </a:extLst>
            </p:cNvPr>
            <p:cNvSpPr>
              <a:spLocks noChangeArrowheads="1"/>
            </p:cNvSpPr>
            <p:nvPr/>
          </p:nvSpPr>
          <p:spPr bwMode="auto">
            <a:xfrm>
              <a:off x="1541" y="1502"/>
              <a:ext cx="13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a:ln>
                    <a:noFill/>
                  </a:ln>
                  <a:solidFill>
                    <a:srgbClr val="000000"/>
                  </a:solidFill>
                  <a:effectLst/>
                  <a:latin typeface="Segoe UI" panose="020B0502040204020203" pitchFamily="34" charset="0"/>
                </a:rPr>
                <a:t>E8E6DF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 name="Rectangle 14">
              <a:extLst>
                <a:ext uri="{FF2B5EF4-FFF2-40B4-BE49-F238E27FC236}">
                  <a16:creationId xmlns:a16="http://schemas.microsoft.com/office/drawing/2014/main" id="{EB0437A5-6694-879B-F94E-9FA34DFD9D2C}"/>
                </a:ext>
              </a:extLst>
            </p:cNvPr>
            <p:cNvSpPr>
              <a:spLocks noChangeArrowheads="1"/>
            </p:cNvSpPr>
            <p:nvPr/>
          </p:nvSpPr>
          <p:spPr bwMode="auto">
            <a:xfrm>
              <a:off x="2329" y="1724"/>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 name="Rectangle 95">
              <a:extLst>
                <a:ext uri="{FF2B5EF4-FFF2-40B4-BE49-F238E27FC236}">
                  <a16:creationId xmlns:a16="http://schemas.microsoft.com/office/drawing/2014/main" id="{7CF198F9-1D72-F8CC-3A2E-9B2DAE529DAF}"/>
                </a:ext>
              </a:extLst>
            </p:cNvPr>
            <p:cNvSpPr>
              <a:spLocks noChangeArrowheads="1"/>
            </p:cNvSpPr>
            <p:nvPr/>
          </p:nvSpPr>
          <p:spPr bwMode="auto">
            <a:xfrm>
              <a:off x="3051" y="1723"/>
              <a:ext cx="11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Segoe UI Black" panose="020B0A02040204020203"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516608941"/>
      </p:ext>
    </p:extLst>
  </p:cSld>
  <p:clrMap bg1="lt1" tx1="dk1" bg2="lt2" tx2="dk2" accent1="accent1" accent2="accent2" accent3="accent3" accent4="accent4" accent5="accent5" accent6="accent6" hlink="hlink" folHlink="folHlink"/>
  <p:sldLayoutIdLst>
    <p:sldLayoutId id="2147484974" r:id="rId1"/>
    <p:sldLayoutId id="2147484975" r:id="rId2"/>
    <p:sldLayoutId id="2147484976" r:id="rId3"/>
    <p:sldLayoutId id="2147484977" r:id="rId4"/>
    <p:sldLayoutId id="2147484978" r:id="rId5"/>
    <p:sldLayoutId id="2147484979" r:id="rId6"/>
    <p:sldLayoutId id="2147484980" r:id="rId7"/>
    <p:sldLayoutId id="2147484981" r:id="rId8"/>
    <p:sldLayoutId id="2147484982" r:id="rId9"/>
    <p:sldLayoutId id="2147484983" r:id="rId10"/>
    <p:sldLayoutId id="2147484984" r:id="rId11"/>
    <p:sldLayoutId id="2147484985" r:id="rId12"/>
    <p:sldLayoutId id="2147484986" r:id="rId13"/>
    <p:sldLayoutId id="2147484987" r:id="rId14"/>
    <p:sldLayoutId id="2147484988" r:id="rId15"/>
    <p:sldLayoutId id="2147484989" r:id="rId16"/>
    <p:sldLayoutId id="2147484990" r:id="rId17"/>
    <p:sldLayoutId id="2147484991" r:id="rId18"/>
    <p:sldLayoutId id="2147484992" r:id="rId19"/>
    <p:sldLayoutId id="2147484993" r:id="rId20"/>
    <p:sldLayoutId id="2147484994" r:id="rId21"/>
    <p:sldLayoutId id="2147484995" r:id="rId22"/>
    <p:sldLayoutId id="2147484996" r:id="rId23"/>
    <p:sldLayoutId id="2147484997" r:id="rId24"/>
    <p:sldLayoutId id="2147484998" r:id="rId25"/>
    <p:sldLayoutId id="2147484999" r:id="rId26"/>
    <p:sldLayoutId id="2147485000" r:id="rId27"/>
    <p:sldLayoutId id="2147485001" r:id="rId28"/>
    <p:sldLayoutId id="2147485002" r:id="rId29"/>
    <p:sldLayoutId id="2147485003" r:id="rId30"/>
    <p:sldLayoutId id="2147485004" r:id="rId31"/>
    <p:sldLayoutId id="2147485005" r:id="rId32"/>
    <p:sldLayoutId id="2147485006" r:id="rId33"/>
    <p:sldLayoutId id="2147485007" r:id="rId34"/>
    <p:sldLayoutId id="2147485008" r:id="rId35"/>
    <p:sldLayoutId id="2147485009" r:id="rId36"/>
    <p:sldLayoutId id="2147485010" r:id="rId37"/>
    <p:sldLayoutId id="2147485011" r:id="rId38"/>
    <p:sldLayoutId id="2147485012" r:id="rId39"/>
    <p:sldLayoutId id="2147485013" r:id="rId40"/>
    <p:sldLayoutId id="2147485014" r:id="rId41"/>
    <p:sldLayoutId id="2147485015" r:id="rId42"/>
    <p:sldLayoutId id="2147485016" r:id="rId43"/>
    <p:sldLayoutId id="2147485017" r:id="rId44"/>
    <p:sldLayoutId id="2147485018" r:id="rId45"/>
    <p:sldLayoutId id="2147485019" r:id="rId46"/>
    <p:sldLayoutId id="2147485020" r:id="rId47"/>
    <p:sldLayoutId id="2147485021" r:id="rId48"/>
    <p:sldLayoutId id="2147485022" r:id="rId49"/>
    <p:sldLayoutId id="2147485023" r:id="rId50"/>
    <p:sldLayoutId id="2147485024" r:id="rId51"/>
    <p:sldLayoutId id="2147485025" r:id="rId52"/>
    <p:sldLayoutId id="2147485026" r:id="rId53"/>
    <p:sldLayoutId id="2147485027" r:id="rId54"/>
    <p:sldLayoutId id="2147485028" r:id="rId55"/>
    <p:sldLayoutId id="2147485029" r:id="rId56"/>
    <p:sldLayoutId id="2147485030" r:id="rId57"/>
    <p:sldLayoutId id="2147485031" r:id="rId58"/>
    <p:sldLayoutId id="2147485032" r:id="rId59"/>
    <p:sldLayoutId id="2147485033" r:id="rId60"/>
    <p:sldLayoutId id="2147485034" r:id="rId61"/>
    <p:sldLayoutId id="2147485035" r:id="rId62"/>
    <p:sldLayoutId id="2147485036" r:id="rId63"/>
    <p:sldLayoutId id="2147485037" r:id="rId64"/>
    <p:sldLayoutId id="2147485038" r:id="rId65"/>
    <p:sldLayoutId id="2147485039" r:id="rId66"/>
    <p:sldLayoutId id="2147485040" r:id="rId67"/>
    <p:sldLayoutId id="2147485041" r:id="rId68"/>
    <p:sldLayoutId id="2147485042" r:id="rId69"/>
    <p:sldLayoutId id="2147485043" r:id="rId70"/>
    <p:sldLayoutId id="2147485044" r:id="rId71"/>
    <p:sldLayoutId id="2147485045" r:id="rId72"/>
    <p:sldLayoutId id="2147485046" r:id="rId73"/>
    <p:sldLayoutId id="2147485047" r:id="rId74"/>
    <p:sldLayoutId id="2147485048" r:id="rId75"/>
    <p:sldLayoutId id="2147485049" r:id="rId76"/>
    <p:sldLayoutId id="2147485050" r:id="rId77"/>
    <p:sldLayoutId id="2147485051" r:id="rId78"/>
    <p:sldLayoutId id="2147485052" r:id="rId79"/>
    <p:sldLayoutId id="2147485053" r:id="rId80"/>
    <p:sldLayoutId id="2147485054" r:id="rId81"/>
    <p:sldLayoutId id="2147485055" r:id="rId82"/>
    <p:sldLayoutId id="2147485056" r:id="rId83"/>
    <p:sldLayoutId id="2147485057" r:id="rId8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20">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147" name="Group 146">
            <a:extLst>
              <a:ext uri="{FF2B5EF4-FFF2-40B4-BE49-F238E27FC236}">
                <a16:creationId xmlns:a16="http://schemas.microsoft.com/office/drawing/2014/main" id="{A066C27D-9E85-728F-F255-3A731EC66D25}"/>
              </a:ext>
            </a:extLst>
          </p:cNvPr>
          <p:cNvGrpSpPr/>
          <p:nvPr/>
        </p:nvGrpSpPr>
        <p:grpSpPr>
          <a:xfrm rot="5400000">
            <a:off x="10666449" y="3959962"/>
            <a:ext cx="4597400" cy="1248872"/>
            <a:chOff x="2983209" y="3959962"/>
            <a:chExt cx="4597400" cy="1248872"/>
          </a:xfrm>
        </p:grpSpPr>
        <p:grpSp>
          <p:nvGrpSpPr>
            <p:cNvPr id="123" name="Group 122">
              <a:extLst>
                <a:ext uri="{FF2B5EF4-FFF2-40B4-BE49-F238E27FC236}">
                  <a16:creationId xmlns:a16="http://schemas.microsoft.com/office/drawing/2014/main" id="{D46592D0-C1CD-74A0-2C7F-3337241D77DB}"/>
                </a:ext>
              </a:extLst>
            </p:cNvPr>
            <p:cNvGrpSpPr/>
            <p:nvPr/>
          </p:nvGrpSpPr>
          <p:grpSpPr>
            <a:xfrm>
              <a:off x="4130985" y="4976997"/>
              <a:ext cx="1122349" cy="231837"/>
              <a:chOff x="4135734" y="4976997"/>
              <a:chExt cx="1120775" cy="231837"/>
            </a:xfrm>
          </p:grpSpPr>
          <p:sp>
            <p:nvSpPr>
              <p:cNvPr id="53" name="Rectangle 52">
                <a:extLst>
                  <a:ext uri="{FF2B5EF4-FFF2-40B4-BE49-F238E27FC236}">
                    <a16:creationId xmlns:a16="http://schemas.microsoft.com/office/drawing/2014/main" id="{F91CEFFA-747B-15D9-6F1F-08C1FB0DC7A0}"/>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53">
                <a:extLst>
                  <a:ext uri="{FF2B5EF4-FFF2-40B4-BE49-F238E27FC236}">
                    <a16:creationId xmlns:a16="http://schemas.microsoft.com/office/drawing/2014/main" id="{F5FF078E-F971-F049-5B6C-211FC500886D}"/>
                  </a:ext>
                </a:extLst>
              </p:cNvPr>
              <p:cNvSpPr>
                <a:spLocks noChangeArrowheads="1"/>
              </p:cNvSpPr>
              <p:nvPr/>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1" name="Group 120">
              <a:extLst>
                <a:ext uri="{FF2B5EF4-FFF2-40B4-BE49-F238E27FC236}">
                  <a16:creationId xmlns:a16="http://schemas.microsoft.com/office/drawing/2014/main" id="{88C14EA5-9927-8FE5-49F3-BE053411837B}"/>
                </a:ext>
              </a:extLst>
            </p:cNvPr>
            <p:cNvGrpSpPr/>
            <p:nvPr/>
          </p:nvGrpSpPr>
          <p:grpSpPr>
            <a:xfrm>
              <a:off x="2989559" y="4976997"/>
              <a:ext cx="1122349" cy="231837"/>
              <a:chOff x="2989559" y="4976997"/>
              <a:chExt cx="1120775" cy="231837"/>
            </a:xfrm>
          </p:grpSpPr>
          <p:sp>
            <p:nvSpPr>
              <p:cNvPr id="68" name="Rectangle 62">
                <a:extLst>
                  <a:ext uri="{FF2B5EF4-FFF2-40B4-BE49-F238E27FC236}">
                    <a16:creationId xmlns:a16="http://schemas.microsoft.com/office/drawing/2014/main" id="{49F83C97-7FC0-CE8B-F534-3CC32978B0EE}"/>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63">
                <a:extLst>
                  <a:ext uri="{FF2B5EF4-FFF2-40B4-BE49-F238E27FC236}">
                    <a16:creationId xmlns:a16="http://schemas.microsoft.com/office/drawing/2014/main" id="{78E83E2F-0F4E-6A6F-EE19-272FC88EAB11}"/>
                  </a:ext>
                </a:extLst>
              </p:cNvPr>
              <p:cNvSpPr>
                <a:spLocks noChangeArrowheads="1"/>
              </p:cNvSpPr>
              <p:nvPr/>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75" name="Rectangle 69">
              <a:extLst>
                <a:ext uri="{FF2B5EF4-FFF2-40B4-BE49-F238E27FC236}">
                  <a16:creationId xmlns:a16="http://schemas.microsoft.com/office/drawing/2014/main" id="{A174F70B-619A-757B-59BD-43117F92D6E7}"/>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Rectangle 89">
              <a:extLst>
                <a:ext uri="{FF2B5EF4-FFF2-40B4-BE49-F238E27FC236}">
                  <a16:creationId xmlns:a16="http://schemas.microsoft.com/office/drawing/2014/main" id="{21B60493-3B49-BCF6-0390-7956AC41AEDD}"/>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5">
              <a:extLst>
                <a:ext uri="{FF2B5EF4-FFF2-40B4-BE49-F238E27FC236}">
                  <a16:creationId xmlns:a16="http://schemas.microsoft.com/office/drawing/2014/main" id="{0C0652BC-3B51-F453-BE75-C357C366671E}"/>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Rectangle 54">
              <a:extLst>
                <a:ext uri="{FF2B5EF4-FFF2-40B4-BE49-F238E27FC236}">
                  <a16:creationId xmlns:a16="http://schemas.microsoft.com/office/drawing/2014/main" id="{71861493-157F-15D0-0E4D-F0C5B054784B}"/>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7">
              <a:extLst>
                <a:ext uri="{FF2B5EF4-FFF2-40B4-BE49-F238E27FC236}">
                  <a16:creationId xmlns:a16="http://schemas.microsoft.com/office/drawing/2014/main" id="{B8026A31-A3BD-9111-4B93-2D98FA1FA662}"/>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50">
              <a:extLst>
                <a:ext uri="{FF2B5EF4-FFF2-40B4-BE49-F238E27FC236}">
                  <a16:creationId xmlns:a16="http://schemas.microsoft.com/office/drawing/2014/main" id="{2482639C-6DA9-6072-B023-A0B3231990B3}"/>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5">
              <a:extLst>
                <a:ext uri="{FF2B5EF4-FFF2-40B4-BE49-F238E27FC236}">
                  <a16:creationId xmlns:a16="http://schemas.microsoft.com/office/drawing/2014/main" id="{4E6D1934-44C4-DE10-FEF5-98A7D62D1701}"/>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86">
              <a:extLst>
                <a:ext uri="{FF2B5EF4-FFF2-40B4-BE49-F238E27FC236}">
                  <a16:creationId xmlns:a16="http://schemas.microsoft.com/office/drawing/2014/main" id="{4978831E-F211-2FDD-D3E9-F0DAB7B13A82}"/>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a:extLst>
                <a:ext uri="{FF2B5EF4-FFF2-40B4-BE49-F238E27FC236}">
                  <a16:creationId xmlns:a16="http://schemas.microsoft.com/office/drawing/2014/main" id="{480715EE-428F-E0CF-1D68-C2DE1BD375A0}"/>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Rectangle 58">
              <a:extLst>
                <a:ext uri="{FF2B5EF4-FFF2-40B4-BE49-F238E27FC236}">
                  <a16:creationId xmlns:a16="http://schemas.microsoft.com/office/drawing/2014/main" id="{C39CC427-FB3C-D2FE-003B-943C483B612D}"/>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73">
              <a:extLst>
                <a:ext uri="{FF2B5EF4-FFF2-40B4-BE49-F238E27FC236}">
                  <a16:creationId xmlns:a16="http://schemas.microsoft.com/office/drawing/2014/main" id="{F3144CCC-4AD3-B1CD-BCE7-C1FAA5A50B2F}"/>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Rectangle 93">
              <a:extLst>
                <a:ext uri="{FF2B5EF4-FFF2-40B4-BE49-F238E27FC236}">
                  <a16:creationId xmlns:a16="http://schemas.microsoft.com/office/drawing/2014/main" id="{77ABFAA8-52C9-1BB4-FA13-DDB01E80488F}"/>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3">
              <a:extLst>
                <a:ext uri="{FF2B5EF4-FFF2-40B4-BE49-F238E27FC236}">
                  <a16:creationId xmlns:a16="http://schemas.microsoft.com/office/drawing/2014/main" id="{7137B142-8F3E-888F-77BD-B3E785F3AC91}"/>
                </a:ext>
              </a:extLst>
            </p:cNvPr>
            <p:cNvSpPr>
              <a:spLocks noChangeAspect="1" noChangeArrowheads="1" noTextEdit="1"/>
            </p:cNvSpPr>
            <p:nvPr/>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38" name="Group 137">
              <a:extLst>
                <a:ext uri="{FF2B5EF4-FFF2-40B4-BE49-F238E27FC236}">
                  <a16:creationId xmlns:a16="http://schemas.microsoft.com/office/drawing/2014/main" id="{62AC6996-0BBA-C1F2-BEEF-A233569FAD65}"/>
                </a:ext>
              </a:extLst>
            </p:cNvPr>
            <p:cNvGrpSpPr/>
            <p:nvPr/>
          </p:nvGrpSpPr>
          <p:grpSpPr>
            <a:xfrm>
              <a:off x="4161941" y="4724853"/>
              <a:ext cx="208390" cy="208938"/>
              <a:chOff x="4150022" y="4707931"/>
              <a:chExt cx="208390" cy="208938"/>
            </a:xfrm>
          </p:grpSpPr>
          <p:sp>
            <p:nvSpPr>
              <p:cNvPr id="37" name="Rectangle 36">
                <a:extLst>
                  <a:ext uri="{FF2B5EF4-FFF2-40B4-BE49-F238E27FC236}">
                    <a16:creationId xmlns:a16="http://schemas.microsoft.com/office/drawing/2014/main" id="{7592392A-18BB-F649-4618-76E955415614}"/>
                  </a:ext>
                </a:extLst>
              </p:cNvPr>
              <p:cNvSpPr>
                <a:spLocks noChangeArrowheads="1"/>
              </p:cNvSpPr>
              <p:nvPr/>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365ABF78-0E45-DAD9-5676-2EC9DD3CD295}"/>
                  </a:ext>
                </a:extLst>
              </p:cNvPr>
              <p:cNvSpPr>
                <a:spLocks noChangeArrowheads="1"/>
              </p:cNvSpPr>
              <p:nvPr/>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8310E1A-F13F-7183-49F9-75ECFB436962}"/>
                  </a:ext>
                </a:extLst>
              </p:cNvPr>
              <p:cNvSpPr>
                <a:spLocks noChangeArrowheads="1"/>
              </p:cNvSpPr>
              <p:nvPr/>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4" name="Group 133">
              <a:extLst>
                <a:ext uri="{FF2B5EF4-FFF2-40B4-BE49-F238E27FC236}">
                  <a16:creationId xmlns:a16="http://schemas.microsoft.com/office/drawing/2014/main" id="{CC9F93BD-8E78-4AF6-CBF6-40F69BE0EC42}"/>
                </a:ext>
              </a:extLst>
            </p:cNvPr>
            <p:cNvGrpSpPr/>
            <p:nvPr/>
          </p:nvGrpSpPr>
          <p:grpSpPr>
            <a:xfrm>
              <a:off x="4161941" y="4235797"/>
              <a:ext cx="209994" cy="207246"/>
              <a:chOff x="4150022" y="4220567"/>
              <a:chExt cx="209994" cy="207246"/>
            </a:xfrm>
          </p:grpSpPr>
          <p:sp>
            <p:nvSpPr>
              <p:cNvPr id="50" name="Rectangle 49">
                <a:extLst>
                  <a:ext uri="{FF2B5EF4-FFF2-40B4-BE49-F238E27FC236}">
                    <a16:creationId xmlns:a16="http://schemas.microsoft.com/office/drawing/2014/main" id="{889CC2DF-20EF-2163-86E0-DEC66DA62FB6}"/>
                  </a:ext>
                </a:extLst>
              </p:cNvPr>
              <p:cNvSpPr>
                <a:spLocks noChangeArrowheads="1"/>
              </p:cNvSpPr>
              <p:nvPr/>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1E420085-C71E-ECCF-AF31-48FA8297D0D5}"/>
                  </a:ext>
                </a:extLst>
              </p:cNvPr>
              <p:cNvSpPr>
                <a:spLocks noChangeArrowheads="1"/>
              </p:cNvSpPr>
              <p:nvPr/>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C7D4161B-14DB-3C6F-49FA-0E641FA97E10}"/>
                  </a:ext>
                </a:extLst>
              </p:cNvPr>
              <p:cNvSpPr>
                <a:spLocks noChangeArrowheads="1"/>
              </p:cNvSpPr>
              <p:nvPr/>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5" name="Rectangle 54">
              <a:extLst>
                <a:ext uri="{FF2B5EF4-FFF2-40B4-BE49-F238E27FC236}">
                  <a16:creationId xmlns:a16="http://schemas.microsoft.com/office/drawing/2014/main" id="{FF982A3D-0487-1A0D-A037-144D9914DC61}"/>
                </a:ext>
              </a:extLst>
            </p:cNvPr>
            <p:cNvSpPr>
              <a:spLocks noChangeArrowheads="1"/>
            </p:cNvSpPr>
            <p:nvPr/>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35" name="Group 134">
              <a:extLst>
                <a:ext uri="{FF2B5EF4-FFF2-40B4-BE49-F238E27FC236}">
                  <a16:creationId xmlns:a16="http://schemas.microsoft.com/office/drawing/2014/main" id="{94DC77AE-A152-25B2-6C03-68D92DF002A1}"/>
                </a:ext>
              </a:extLst>
            </p:cNvPr>
            <p:cNvGrpSpPr/>
            <p:nvPr/>
          </p:nvGrpSpPr>
          <p:grpSpPr>
            <a:xfrm>
              <a:off x="3020515" y="4479479"/>
              <a:ext cx="209994" cy="208939"/>
              <a:chOff x="3003847" y="4465941"/>
              <a:chExt cx="209994" cy="208939"/>
            </a:xfrm>
          </p:grpSpPr>
          <p:sp>
            <p:nvSpPr>
              <p:cNvPr id="57" name="Rectangle 51">
                <a:extLst>
                  <a:ext uri="{FF2B5EF4-FFF2-40B4-BE49-F238E27FC236}">
                    <a16:creationId xmlns:a16="http://schemas.microsoft.com/office/drawing/2014/main" id="{895F5902-BFBD-125B-3FEB-4CBC9AC0F8DC}"/>
                  </a:ext>
                </a:extLst>
              </p:cNvPr>
              <p:cNvSpPr>
                <a:spLocks noChangeArrowheads="1"/>
              </p:cNvSpPr>
              <p:nvPr/>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103F56FC-3C85-D11C-15B5-5B86752DF541}"/>
                  </a:ext>
                </a:extLst>
              </p:cNvPr>
              <p:cNvSpPr>
                <a:spLocks noChangeArrowheads="1"/>
              </p:cNvSpPr>
              <p:nvPr/>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9" name="Rectangle 53">
                <a:extLst>
                  <a:ext uri="{FF2B5EF4-FFF2-40B4-BE49-F238E27FC236}">
                    <a16:creationId xmlns:a16="http://schemas.microsoft.com/office/drawing/2014/main" id="{1326CD1E-7B9A-8A72-C172-F4E85177A8BD}"/>
                  </a:ext>
                </a:extLst>
              </p:cNvPr>
              <p:cNvSpPr>
                <a:spLocks noChangeArrowheads="1"/>
              </p:cNvSpPr>
              <p:nvPr/>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137" name="Group 136">
              <a:extLst>
                <a:ext uri="{FF2B5EF4-FFF2-40B4-BE49-F238E27FC236}">
                  <a16:creationId xmlns:a16="http://schemas.microsoft.com/office/drawing/2014/main" id="{4CA32E28-13DC-C098-2609-0F749347B3A0}"/>
                </a:ext>
              </a:extLst>
            </p:cNvPr>
            <p:cNvGrpSpPr/>
            <p:nvPr/>
          </p:nvGrpSpPr>
          <p:grpSpPr>
            <a:xfrm>
              <a:off x="3020515" y="4724853"/>
              <a:ext cx="221214" cy="208938"/>
              <a:chOff x="3003847" y="4707931"/>
              <a:chExt cx="221214" cy="208938"/>
            </a:xfrm>
          </p:grpSpPr>
          <p:sp>
            <p:nvSpPr>
              <p:cNvPr id="61" name="Rectangle 55">
                <a:extLst>
                  <a:ext uri="{FF2B5EF4-FFF2-40B4-BE49-F238E27FC236}">
                    <a16:creationId xmlns:a16="http://schemas.microsoft.com/office/drawing/2014/main" id="{A098F3E4-C71B-9115-28EA-8418062C23D4}"/>
                  </a:ext>
                </a:extLst>
              </p:cNvPr>
              <p:cNvSpPr>
                <a:spLocks noChangeArrowheads="1"/>
              </p:cNvSpPr>
              <p:nvPr/>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62" name="Rectangle 56">
                <a:extLst>
                  <a:ext uri="{FF2B5EF4-FFF2-40B4-BE49-F238E27FC236}">
                    <a16:creationId xmlns:a16="http://schemas.microsoft.com/office/drawing/2014/main" id="{A144836B-B6FD-EC56-A2FF-32C97598B07E}"/>
                  </a:ext>
                </a:extLst>
              </p:cNvPr>
              <p:cNvSpPr>
                <a:spLocks noChangeArrowheads="1"/>
              </p:cNvSpPr>
              <p:nvPr/>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57">
                <a:extLst>
                  <a:ext uri="{FF2B5EF4-FFF2-40B4-BE49-F238E27FC236}">
                    <a16:creationId xmlns:a16="http://schemas.microsoft.com/office/drawing/2014/main" id="{B4B4A50A-B0AB-3249-578C-C74260F52234}"/>
                  </a:ext>
                </a:extLst>
              </p:cNvPr>
              <p:cNvSpPr>
                <a:spLocks noChangeArrowheads="1"/>
              </p:cNvSpPr>
              <p:nvPr/>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3" name="Group 132">
              <a:extLst>
                <a:ext uri="{FF2B5EF4-FFF2-40B4-BE49-F238E27FC236}">
                  <a16:creationId xmlns:a16="http://schemas.microsoft.com/office/drawing/2014/main" id="{16F9D676-15C5-A3E3-4D1C-EFE6430F4CE0}"/>
                </a:ext>
              </a:extLst>
            </p:cNvPr>
            <p:cNvGrpSpPr/>
            <p:nvPr/>
          </p:nvGrpSpPr>
          <p:grpSpPr>
            <a:xfrm>
              <a:off x="3020515" y="4235797"/>
              <a:ext cx="213200" cy="207246"/>
              <a:chOff x="3003847" y="4220567"/>
              <a:chExt cx="213200" cy="207246"/>
            </a:xfrm>
          </p:grpSpPr>
          <p:grpSp>
            <p:nvGrpSpPr>
              <p:cNvPr id="132" name="Group 131">
                <a:extLst>
                  <a:ext uri="{FF2B5EF4-FFF2-40B4-BE49-F238E27FC236}">
                    <a16:creationId xmlns:a16="http://schemas.microsoft.com/office/drawing/2014/main" id="{D674A0B8-6B78-ECA6-EC9D-4CE7A3185FEF}"/>
                  </a:ext>
                </a:extLst>
              </p:cNvPr>
              <p:cNvGrpSpPr/>
              <p:nvPr/>
            </p:nvGrpSpPr>
            <p:grpSpPr>
              <a:xfrm>
                <a:off x="3003847" y="4220567"/>
                <a:ext cx="200955" cy="153888"/>
                <a:chOff x="3003847" y="4220567"/>
                <a:chExt cx="200955" cy="153888"/>
              </a:xfrm>
            </p:grpSpPr>
            <p:sp>
              <p:nvSpPr>
                <p:cNvPr id="65" name="Rectangle 59">
                  <a:extLst>
                    <a:ext uri="{FF2B5EF4-FFF2-40B4-BE49-F238E27FC236}">
                      <a16:creationId xmlns:a16="http://schemas.microsoft.com/office/drawing/2014/main" id="{A07F7F4E-CE01-4B75-1EB8-848F1A98AAC3}"/>
                    </a:ext>
                  </a:extLst>
                </p:cNvPr>
                <p:cNvSpPr>
                  <a:spLocks noChangeArrowheads="1"/>
                </p:cNvSpPr>
                <p:nvPr/>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66" name="Rectangle 60">
                  <a:extLst>
                    <a:ext uri="{FF2B5EF4-FFF2-40B4-BE49-F238E27FC236}">
                      <a16:creationId xmlns:a16="http://schemas.microsoft.com/office/drawing/2014/main" id="{E90485C9-55AD-E0C2-34CA-66E40F03B73B}"/>
                    </a:ext>
                  </a:extLst>
                </p:cNvPr>
                <p:cNvSpPr>
                  <a:spLocks noChangeArrowheads="1"/>
                </p:cNvSpPr>
                <p:nvPr/>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67" name="Rectangle 61">
                <a:extLst>
                  <a:ext uri="{FF2B5EF4-FFF2-40B4-BE49-F238E27FC236}">
                    <a16:creationId xmlns:a16="http://schemas.microsoft.com/office/drawing/2014/main" id="{A37954AB-F66D-09B1-C2BD-5ACDC4C114AF}"/>
                  </a:ext>
                </a:extLst>
              </p:cNvPr>
              <p:cNvSpPr>
                <a:spLocks noChangeArrowheads="1"/>
              </p:cNvSpPr>
              <p:nvPr/>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70" name="Rectangle 64">
              <a:extLst>
                <a:ext uri="{FF2B5EF4-FFF2-40B4-BE49-F238E27FC236}">
                  <a16:creationId xmlns:a16="http://schemas.microsoft.com/office/drawing/2014/main" id="{E6BD7DAA-1203-86EB-90AF-4CB405BBBF17}"/>
                </a:ext>
              </a:extLst>
            </p:cNvPr>
            <p:cNvSpPr>
              <a:spLocks noChangeArrowheads="1"/>
            </p:cNvSpPr>
            <p:nvPr/>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2" name="Group 141">
              <a:extLst>
                <a:ext uri="{FF2B5EF4-FFF2-40B4-BE49-F238E27FC236}">
                  <a16:creationId xmlns:a16="http://schemas.microsoft.com/office/drawing/2014/main" id="{B78A64DE-6215-4C7D-CB69-916710B74D83}"/>
                </a:ext>
              </a:extLst>
            </p:cNvPr>
            <p:cNvGrpSpPr/>
            <p:nvPr/>
          </p:nvGrpSpPr>
          <p:grpSpPr>
            <a:xfrm>
              <a:off x="6455085" y="4479479"/>
              <a:ext cx="221214" cy="208939"/>
              <a:chOff x="6440784" y="4467633"/>
              <a:chExt cx="221214" cy="208939"/>
            </a:xfrm>
          </p:grpSpPr>
          <p:sp>
            <p:nvSpPr>
              <p:cNvPr id="72" name="Rectangle 66">
                <a:extLst>
                  <a:ext uri="{FF2B5EF4-FFF2-40B4-BE49-F238E27FC236}">
                    <a16:creationId xmlns:a16="http://schemas.microsoft.com/office/drawing/2014/main" id="{3C25E052-E70A-9985-665A-7BF72068FACC}"/>
                  </a:ext>
                </a:extLst>
              </p:cNvPr>
              <p:cNvSpPr>
                <a:spLocks noChangeArrowheads="1"/>
              </p:cNvSpPr>
              <p:nvPr/>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67">
                <a:extLst>
                  <a:ext uri="{FF2B5EF4-FFF2-40B4-BE49-F238E27FC236}">
                    <a16:creationId xmlns:a16="http://schemas.microsoft.com/office/drawing/2014/main" id="{26866EA9-D870-8B6F-E09C-4BF7BC3AEE5D}"/>
                  </a:ext>
                </a:extLst>
              </p:cNvPr>
              <p:cNvSpPr>
                <a:spLocks noChangeArrowheads="1"/>
              </p:cNvSpPr>
              <p:nvPr/>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4" name="Rectangle 68">
                <a:extLst>
                  <a:ext uri="{FF2B5EF4-FFF2-40B4-BE49-F238E27FC236}">
                    <a16:creationId xmlns:a16="http://schemas.microsoft.com/office/drawing/2014/main" id="{A1A5AC1F-B80A-3740-4DB5-2A2903E1FB9F}"/>
                  </a:ext>
                </a:extLst>
              </p:cNvPr>
              <p:cNvSpPr>
                <a:spLocks noChangeArrowheads="1"/>
              </p:cNvSpPr>
              <p:nvPr/>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44" name="Group 143">
              <a:extLst>
                <a:ext uri="{FF2B5EF4-FFF2-40B4-BE49-F238E27FC236}">
                  <a16:creationId xmlns:a16="http://schemas.microsoft.com/office/drawing/2014/main" id="{D827A894-B698-2BCA-F167-5B781D78197E}"/>
                </a:ext>
              </a:extLst>
            </p:cNvPr>
            <p:cNvGrpSpPr/>
            <p:nvPr/>
          </p:nvGrpSpPr>
          <p:grpSpPr>
            <a:xfrm>
              <a:off x="6455085" y="4724853"/>
              <a:ext cx="214802" cy="208939"/>
              <a:chOff x="6440784" y="4709623"/>
              <a:chExt cx="214802" cy="208939"/>
            </a:xfrm>
          </p:grpSpPr>
          <p:sp>
            <p:nvSpPr>
              <p:cNvPr id="76" name="Rectangle 70">
                <a:extLst>
                  <a:ext uri="{FF2B5EF4-FFF2-40B4-BE49-F238E27FC236}">
                    <a16:creationId xmlns:a16="http://schemas.microsoft.com/office/drawing/2014/main" id="{E00F9C9C-33CE-9310-6C5E-B68438616172}"/>
                  </a:ext>
                </a:extLst>
              </p:cNvPr>
              <p:cNvSpPr>
                <a:spLocks noChangeArrowheads="1"/>
              </p:cNvSpPr>
              <p:nvPr/>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77" name="Rectangle 71">
                <a:extLst>
                  <a:ext uri="{FF2B5EF4-FFF2-40B4-BE49-F238E27FC236}">
                    <a16:creationId xmlns:a16="http://schemas.microsoft.com/office/drawing/2014/main" id="{C336D1AC-24F2-3D85-B4EA-6CEF1387CA23}"/>
                  </a:ext>
                </a:extLst>
              </p:cNvPr>
              <p:cNvSpPr>
                <a:spLocks noChangeArrowheads="1"/>
              </p:cNvSpPr>
              <p:nvPr/>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8" name="Rectangle 72">
                <a:extLst>
                  <a:ext uri="{FF2B5EF4-FFF2-40B4-BE49-F238E27FC236}">
                    <a16:creationId xmlns:a16="http://schemas.microsoft.com/office/drawing/2014/main" id="{B487530C-87BB-6282-289D-CD211AE8C887}"/>
                  </a:ext>
                </a:extLst>
              </p:cNvPr>
              <p:cNvSpPr>
                <a:spLocks noChangeArrowheads="1"/>
              </p:cNvSpPr>
              <p:nvPr/>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0" name="Group 139">
              <a:extLst>
                <a:ext uri="{FF2B5EF4-FFF2-40B4-BE49-F238E27FC236}">
                  <a16:creationId xmlns:a16="http://schemas.microsoft.com/office/drawing/2014/main" id="{C6B358CB-8244-C3C8-2F51-79969683929B}"/>
                </a:ext>
              </a:extLst>
            </p:cNvPr>
            <p:cNvGrpSpPr/>
            <p:nvPr/>
          </p:nvGrpSpPr>
          <p:grpSpPr>
            <a:xfrm>
              <a:off x="6455085" y="4235797"/>
              <a:ext cx="222818" cy="207246"/>
              <a:chOff x="6440784" y="4222259"/>
              <a:chExt cx="222818" cy="207246"/>
            </a:xfrm>
          </p:grpSpPr>
          <p:sp>
            <p:nvSpPr>
              <p:cNvPr id="80" name="Rectangle 74">
                <a:extLst>
                  <a:ext uri="{FF2B5EF4-FFF2-40B4-BE49-F238E27FC236}">
                    <a16:creationId xmlns:a16="http://schemas.microsoft.com/office/drawing/2014/main" id="{F8EEFBD4-BCC8-9B51-82E9-5FEE4E034CF5}"/>
                  </a:ext>
                </a:extLst>
              </p:cNvPr>
              <p:cNvSpPr>
                <a:spLocks noChangeArrowheads="1"/>
              </p:cNvSpPr>
              <p:nvPr/>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81" name="Rectangle 75">
                <a:extLst>
                  <a:ext uri="{FF2B5EF4-FFF2-40B4-BE49-F238E27FC236}">
                    <a16:creationId xmlns:a16="http://schemas.microsoft.com/office/drawing/2014/main" id="{5B380C53-82FA-1B4B-30BF-798A5B2F88F5}"/>
                  </a:ext>
                </a:extLst>
              </p:cNvPr>
              <p:cNvSpPr>
                <a:spLocks noChangeArrowheads="1"/>
              </p:cNvSpPr>
              <p:nvPr/>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2" name="Rectangle 76">
                <a:extLst>
                  <a:ext uri="{FF2B5EF4-FFF2-40B4-BE49-F238E27FC236}">
                    <a16:creationId xmlns:a16="http://schemas.microsoft.com/office/drawing/2014/main" id="{5220604C-6208-C2D5-0A1F-68306385E1FB}"/>
                  </a:ext>
                </a:extLst>
              </p:cNvPr>
              <p:cNvSpPr>
                <a:spLocks noChangeArrowheads="1"/>
              </p:cNvSpPr>
              <p:nvPr/>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059EE6F8-A27B-1F22-044B-E55CC3E02DA7}"/>
                </a:ext>
              </a:extLst>
            </p:cNvPr>
            <p:cNvGrpSpPr>
              <a:grpSpLocks/>
            </p:cNvGrpSpPr>
            <p:nvPr/>
          </p:nvGrpSpPr>
          <p:grpSpPr>
            <a:xfrm>
              <a:off x="5282703" y="3983653"/>
              <a:ext cx="2263775" cy="231837"/>
              <a:chOff x="5282703" y="3983653"/>
              <a:chExt cx="2263775" cy="231837"/>
            </a:xfrm>
          </p:grpSpPr>
          <p:sp>
            <p:nvSpPr>
              <p:cNvPr id="83" name="Rectangle 80">
                <a:extLst>
                  <a:ext uri="{FF2B5EF4-FFF2-40B4-BE49-F238E27FC236}">
                    <a16:creationId xmlns:a16="http://schemas.microsoft.com/office/drawing/2014/main" id="{3D2A98B8-E200-678A-E8D0-7F915BF24E8A}"/>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1">
                <a:extLst>
                  <a:ext uri="{FF2B5EF4-FFF2-40B4-BE49-F238E27FC236}">
                    <a16:creationId xmlns:a16="http://schemas.microsoft.com/office/drawing/2014/main" id="{0A33A553-B149-6F5D-639E-0E68F58F1780}"/>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2">
                <a:extLst>
                  <a:ext uri="{FF2B5EF4-FFF2-40B4-BE49-F238E27FC236}">
                    <a16:creationId xmlns:a16="http://schemas.microsoft.com/office/drawing/2014/main" id="{C8B6E6AD-D8D0-9276-C59C-36AE25B7F95C}"/>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Rectangle 83">
                <a:extLst>
                  <a:ext uri="{FF2B5EF4-FFF2-40B4-BE49-F238E27FC236}">
                    <a16:creationId xmlns:a16="http://schemas.microsoft.com/office/drawing/2014/main" id="{0926B1ED-665F-EE39-BA4D-70CE150DA6C2}"/>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a:extLst>
                <a:ext uri="{FF2B5EF4-FFF2-40B4-BE49-F238E27FC236}">
                  <a16:creationId xmlns:a16="http://schemas.microsoft.com/office/drawing/2014/main" id="{03A39392-6759-F08C-7000-160D5DC0E292}"/>
                </a:ext>
              </a:extLst>
            </p:cNvPr>
            <p:cNvGrpSpPr/>
            <p:nvPr/>
          </p:nvGrpSpPr>
          <p:grpSpPr>
            <a:xfrm>
              <a:off x="5313659" y="4005084"/>
              <a:ext cx="498534" cy="192016"/>
              <a:chOff x="5300959" y="3988730"/>
              <a:chExt cx="498534" cy="192016"/>
            </a:xfrm>
          </p:grpSpPr>
          <p:sp>
            <p:nvSpPr>
              <p:cNvPr id="87" name="Rectangle 84">
                <a:extLst>
                  <a:ext uri="{FF2B5EF4-FFF2-40B4-BE49-F238E27FC236}">
                    <a16:creationId xmlns:a16="http://schemas.microsoft.com/office/drawing/2014/main" id="{E74C6C74-AA24-4BED-2DE9-C3CEEE41E22E}"/>
                  </a:ext>
                </a:extLst>
              </p:cNvPr>
              <p:cNvSpPr>
                <a:spLocks noChangeArrowheads="1"/>
              </p:cNvSpPr>
              <p:nvPr/>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8" name="Rectangle 85">
                <a:extLst>
                  <a:ext uri="{FF2B5EF4-FFF2-40B4-BE49-F238E27FC236}">
                    <a16:creationId xmlns:a16="http://schemas.microsoft.com/office/drawing/2014/main" id="{254A3C47-E33D-DC85-0DD1-1F09A870D429}"/>
                  </a:ext>
                </a:extLst>
              </p:cNvPr>
              <p:cNvSpPr>
                <a:spLocks noChangeArrowheads="1"/>
              </p:cNvSpPr>
              <p:nvPr/>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3" name="Group 142">
              <a:extLst>
                <a:ext uri="{FF2B5EF4-FFF2-40B4-BE49-F238E27FC236}">
                  <a16:creationId xmlns:a16="http://schemas.microsoft.com/office/drawing/2014/main" id="{E479D2A2-9248-FADA-F6A8-80F2958F0621}"/>
                </a:ext>
              </a:extLst>
            </p:cNvPr>
            <p:cNvGrpSpPr/>
            <p:nvPr/>
          </p:nvGrpSpPr>
          <p:grpSpPr>
            <a:xfrm>
              <a:off x="5313659" y="4724853"/>
              <a:ext cx="211596" cy="207246"/>
              <a:chOff x="5294609" y="4714700"/>
              <a:chExt cx="211596" cy="207246"/>
            </a:xfrm>
          </p:grpSpPr>
          <p:sp>
            <p:nvSpPr>
              <p:cNvPr id="93" name="Rectangle 90">
                <a:extLst>
                  <a:ext uri="{FF2B5EF4-FFF2-40B4-BE49-F238E27FC236}">
                    <a16:creationId xmlns:a16="http://schemas.microsoft.com/office/drawing/2014/main" id="{7C14974B-01E7-053F-C185-D7AF06732E9F}"/>
                  </a:ext>
                </a:extLst>
              </p:cNvPr>
              <p:cNvSpPr>
                <a:spLocks noChangeArrowheads="1"/>
              </p:cNvSpPr>
              <p:nvPr/>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94" name="Rectangle 91">
                <a:extLst>
                  <a:ext uri="{FF2B5EF4-FFF2-40B4-BE49-F238E27FC236}">
                    <a16:creationId xmlns:a16="http://schemas.microsoft.com/office/drawing/2014/main" id="{549DD738-C45C-386A-8917-EAAC0DA91431}"/>
                  </a:ext>
                </a:extLst>
              </p:cNvPr>
              <p:cNvSpPr>
                <a:spLocks noChangeArrowheads="1"/>
              </p:cNvSpPr>
              <p:nvPr/>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5" name="Rectangle 92">
                <a:extLst>
                  <a:ext uri="{FF2B5EF4-FFF2-40B4-BE49-F238E27FC236}">
                    <a16:creationId xmlns:a16="http://schemas.microsoft.com/office/drawing/2014/main" id="{61D59B05-DAD6-BBC5-343C-A42D46F9CD87}"/>
                  </a:ext>
                </a:extLst>
              </p:cNvPr>
              <p:cNvSpPr>
                <a:spLocks noChangeArrowheads="1"/>
              </p:cNvSpPr>
              <p:nvPr/>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9" name="Group 138">
              <a:extLst>
                <a:ext uri="{FF2B5EF4-FFF2-40B4-BE49-F238E27FC236}">
                  <a16:creationId xmlns:a16="http://schemas.microsoft.com/office/drawing/2014/main" id="{0FB38F0E-9447-70F7-2C96-EE118D6178E7}"/>
                </a:ext>
              </a:extLst>
            </p:cNvPr>
            <p:cNvGrpSpPr/>
            <p:nvPr/>
          </p:nvGrpSpPr>
          <p:grpSpPr>
            <a:xfrm>
              <a:off x="5313659" y="4235797"/>
              <a:ext cx="229230" cy="208939"/>
              <a:chOff x="5294609" y="4225643"/>
              <a:chExt cx="229230" cy="208939"/>
            </a:xfrm>
          </p:grpSpPr>
          <p:sp>
            <p:nvSpPr>
              <p:cNvPr id="97" name="Rectangle 94">
                <a:extLst>
                  <a:ext uri="{FF2B5EF4-FFF2-40B4-BE49-F238E27FC236}">
                    <a16:creationId xmlns:a16="http://schemas.microsoft.com/office/drawing/2014/main" id="{43BBB099-87DC-5BA5-BC4D-B2C9646D644E}"/>
                  </a:ext>
                </a:extLst>
              </p:cNvPr>
              <p:cNvSpPr>
                <a:spLocks noChangeArrowheads="1"/>
              </p:cNvSpPr>
              <p:nvPr/>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98" name="Rectangle 95">
                <a:extLst>
                  <a:ext uri="{FF2B5EF4-FFF2-40B4-BE49-F238E27FC236}">
                    <a16:creationId xmlns:a16="http://schemas.microsoft.com/office/drawing/2014/main" id="{264AF6E2-1295-4160-DA19-2585B363120A}"/>
                  </a:ext>
                </a:extLst>
              </p:cNvPr>
              <p:cNvSpPr>
                <a:spLocks noChangeArrowheads="1"/>
              </p:cNvSpPr>
              <p:nvPr/>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9" name="Rectangle 96">
                <a:extLst>
                  <a:ext uri="{FF2B5EF4-FFF2-40B4-BE49-F238E27FC236}">
                    <a16:creationId xmlns:a16="http://schemas.microsoft.com/office/drawing/2014/main" id="{C0386FF5-BA0F-B1F4-88CA-8E64D2C66F76}"/>
                  </a:ext>
                </a:extLst>
              </p:cNvPr>
              <p:cNvSpPr>
                <a:spLocks noChangeArrowheads="1"/>
              </p:cNvSpPr>
              <p:nvPr/>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3" name="Group 112">
              <a:extLst>
                <a:ext uri="{FF2B5EF4-FFF2-40B4-BE49-F238E27FC236}">
                  <a16:creationId xmlns:a16="http://schemas.microsoft.com/office/drawing/2014/main" id="{74DB690E-251B-681D-745F-89FC4E1C51B3}"/>
                </a:ext>
              </a:extLst>
            </p:cNvPr>
            <p:cNvGrpSpPr/>
            <p:nvPr/>
          </p:nvGrpSpPr>
          <p:grpSpPr>
            <a:xfrm>
              <a:off x="5280323" y="4976997"/>
              <a:ext cx="2263775" cy="231837"/>
              <a:chOff x="5280323" y="4976997"/>
              <a:chExt cx="2263775" cy="231837"/>
            </a:xfrm>
          </p:grpSpPr>
          <p:sp>
            <p:nvSpPr>
              <p:cNvPr id="100" name="Rectangle 97">
                <a:extLst>
                  <a:ext uri="{FF2B5EF4-FFF2-40B4-BE49-F238E27FC236}">
                    <a16:creationId xmlns:a16="http://schemas.microsoft.com/office/drawing/2014/main" id="{9FC9884F-56BC-C520-8E0E-60C18D1D943A}"/>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98">
                <a:extLst>
                  <a:ext uri="{FF2B5EF4-FFF2-40B4-BE49-F238E27FC236}">
                    <a16:creationId xmlns:a16="http://schemas.microsoft.com/office/drawing/2014/main" id="{5EBE61B3-D140-8057-1328-6C3FE7AD74AB}"/>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2" name="Rectangle 99">
              <a:extLst>
                <a:ext uri="{FF2B5EF4-FFF2-40B4-BE49-F238E27FC236}">
                  <a16:creationId xmlns:a16="http://schemas.microsoft.com/office/drawing/2014/main" id="{EE5B0239-44FF-64AE-A0A3-E7AEC4F719D0}"/>
                </a:ext>
              </a:extLst>
            </p:cNvPr>
            <p:cNvSpPr>
              <a:spLocks noChangeArrowheads="1"/>
            </p:cNvSpPr>
            <p:nvPr/>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11" name="Group 110">
              <a:extLst>
                <a:ext uri="{FF2B5EF4-FFF2-40B4-BE49-F238E27FC236}">
                  <a16:creationId xmlns:a16="http://schemas.microsoft.com/office/drawing/2014/main" id="{287256CD-A0D0-C353-3C91-F51DC6CEAA74}"/>
                </a:ext>
              </a:extLst>
            </p:cNvPr>
            <p:cNvGrpSpPr>
              <a:grpSpLocks/>
            </p:cNvGrpSpPr>
            <p:nvPr/>
          </p:nvGrpSpPr>
          <p:grpSpPr>
            <a:xfrm>
              <a:off x="2987973" y="3983653"/>
              <a:ext cx="2263775" cy="231837"/>
              <a:chOff x="2987972" y="3987038"/>
              <a:chExt cx="2268538" cy="230144"/>
            </a:xfrm>
          </p:grpSpPr>
          <p:sp>
            <p:nvSpPr>
              <p:cNvPr id="103" name="Rectangle 100">
                <a:extLst>
                  <a:ext uri="{FF2B5EF4-FFF2-40B4-BE49-F238E27FC236}">
                    <a16:creationId xmlns:a16="http://schemas.microsoft.com/office/drawing/2014/main" id="{9CADF0D7-2065-1313-DBFF-EB0C09C03DB9}"/>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101">
                <a:extLst>
                  <a:ext uri="{FF2B5EF4-FFF2-40B4-BE49-F238E27FC236}">
                    <a16:creationId xmlns:a16="http://schemas.microsoft.com/office/drawing/2014/main" id="{213DC802-E7FC-525B-6021-DF572FA385D6}"/>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a:extLst>
                <a:ext uri="{FF2B5EF4-FFF2-40B4-BE49-F238E27FC236}">
                  <a16:creationId xmlns:a16="http://schemas.microsoft.com/office/drawing/2014/main" id="{18F04B8B-7F04-6D66-32DA-88D780BD0093}"/>
                </a:ext>
              </a:extLst>
            </p:cNvPr>
            <p:cNvGrpSpPr/>
            <p:nvPr/>
          </p:nvGrpSpPr>
          <p:grpSpPr>
            <a:xfrm>
              <a:off x="3018929" y="4005084"/>
              <a:ext cx="615553" cy="190324"/>
              <a:chOff x="3002259" y="3980269"/>
              <a:chExt cx="615553" cy="190324"/>
            </a:xfrm>
          </p:grpSpPr>
          <p:sp>
            <p:nvSpPr>
              <p:cNvPr id="105" name="Rectangle 102">
                <a:extLst>
                  <a:ext uri="{FF2B5EF4-FFF2-40B4-BE49-F238E27FC236}">
                    <a16:creationId xmlns:a16="http://schemas.microsoft.com/office/drawing/2014/main" id="{BB53E1AC-8C2B-8E90-2391-F13AB0E7DBCC}"/>
                  </a:ext>
                </a:extLst>
              </p:cNvPr>
              <p:cNvSpPr>
                <a:spLocks noChangeArrowheads="1"/>
              </p:cNvSpPr>
              <p:nvPr/>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6" name="Rectangle 103">
                <a:extLst>
                  <a:ext uri="{FF2B5EF4-FFF2-40B4-BE49-F238E27FC236}">
                    <a16:creationId xmlns:a16="http://schemas.microsoft.com/office/drawing/2014/main" id="{A24372CE-4853-1243-3F7B-9DA51361BDF1}"/>
                  </a:ext>
                </a:extLst>
              </p:cNvPr>
              <p:cNvSpPr>
                <a:spLocks noChangeArrowheads="1"/>
              </p:cNvSpPr>
              <p:nvPr/>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6" name="Group 135">
              <a:extLst>
                <a:ext uri="{FF2B5EF4-FFF2-40B4-BE49-F238E27FC236}">
                  <a16:creationId xmlns:a16="http://schemas.microsoft.com/office/drawing/2014/main" id="{3C8DABFC-1CEB-07F7-BB5C-77B402457E04}"/>
                </a:ext>
              </a:extLst>
            </p:cNvPr>
            <p:cNvGrpSpPr/>
            <p:nvPr/>
          </p:nvGrpSpPr>
          <p:grpSpPr>
            <a:xfrm>
              <a:off x="4161941" y="4479479"/>
              <a:ext cx="213200" cy="208939"/>
              <a:chOff x="4150022" y="4465941"/>
              <a:chExt cx="213200" cy="208939"/>
            </a:xfrm>
          </p:grpSpPr>
          <p:sp>
            <p:nvSpPr>
              <p:cNvPr id="34" name="Rectangle 33">
                <a:extLst>
                  <a:ext uri="{FF2B5EF4-FFF2-40B4-BE49-F238E27FC236}">
                    <a16:creationId xmlns:a16="http://schemas.microsoft.com/office/drawing/2014/main" id="{009D7676-24C9-D284-7745-1E0476D2DEBF}"/>
                  </a:ext>
                </a:extLst>
              </p:cNvPr>
              <p:cNvSpPr>
                <a:spLocks noChangeArrowheads="1"/>
              </p:cNvSpPr>
              <p:nvPr/>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5" name="Rectangle 34">
                <a:extLst>
                  <a:ext uri="{FF2B5EF4-FFF2-40B4-BE49-F238E27FC236}">
                    <a16:creationId xmlns:a16="http://schemas.microsoft.com/office/drawing/2014/main" id="{2E067B62-8905-E5CF-2CE1-AFF4CC56BBBE}"/>
                  </a:ext>
                </a:extLst>
              </p:cNvPr>
              <p:cNvSpPr>
                <a:spLocks noChangeArrowheads="1"/>
              </p:cNvSpPr>
              <p:nvPr/>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07" name="Rectangle 14">
                <a:extLst>
                  <a:ext uri="{FF2B5EF4-FFF2-40B4-BE49-F238E27FC236}">
                    <a16:creationId xmlns:a16="http://schemas.microsoft.com/office/drawing/2014/main" id="{2ED8ED90-F6E9-2DDA-1208-72514C2421A6}"/>
                  </a:ext>
                </a:extLst>
              </p:cNvPr>
              <p:cNvSpPr>
                <a:spLocks noChangeArrowheads="1"/>
              </p:cNvSpPr>
              <p:nvPr/>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1" name="Group 140">
              <a:extLst>
                <a:ext uri="{FF2B5EF4-FFF2-40B4-BE49-F238E27FC236}">
                  <a16:creationId xmlns:a16="http://schemas.microsoft.com/office/drawing/2014/main" id="{C6A5BD4A-5654-7FD6-88CD-CC557137A7E1}"/>
                </a:ext>
              </a:extLst>
            </p:cNvPr>
            <p:cNvGrpSpPr/>
            <p:nvPr/>
          </p:nvGrpSpPr>
          <p:grpSpPr>
            <a:xfrm>
              <a:off x="5313659" y="4479479"/>
              <a:ext cx="222818" cy="212323"/>
              <a:chOff x="5294609" y="4467633"/>
              <a:chExt cx="222818" cy="212323"/>
            </a:xfrm>
          </p:grpSpPr>
          <p:sp>
            <p:nvSpPr>
              <p:cNvPr id="90" name="Rectangle 87">
                <a:extLst>
                  <a:ext uri="{FF2B5EF4-FFF2-40B4-BE49-F238E27FC236}">
                    <a16:creationId xmlns:a16="http://schemas.microsoft.com/office/drawing/2014/main" id="{FA7F27EC-A77A-8BF3-4B0F-B4D399479DE1}"/>
                  </a:ext>
                </a:extLst>
              </p:cNvPr>
              <p:cNvSpPr>
                <a:spLocks noChangeArrowheads="1"/>
              </p:cNvSpPr>
              <p:nvPr/>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8">
                <a:extLst>
                  <a:ext uri="{FF2B5EF4-FFF2-40B4-BE49-F238E27FC236}">
                    <a16:creationId xmlns:a16="http://schemas.microsoft.com/office/drawing/2014/main" id="{7C28F47B-8AD2-FB82-20F0-2CB83DCA9D13}"/>
                  </a:ext>
                </a:extLst>
              </p:cNvPr>
              <p:cNvSpPr>
                <a:spLocks noChangeArrowheads="1"/>
              </p:cNvSpPr>
              <p:nvPr/>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08" name="Rectangle 95">
                <a:extLst>
                  <a:ext uri="{FF2B5EF4-FFF2-40B4-BE49-F238E27FC236}">
                    <a16:creationId xmlns:a16="http://schemas.microsoft.com/office/drawing/2014/main" id="{0397442F-6B46-BE99-3B0D-0CDBCE463173}"/>
                  </a:ext>
                </a:extLst>
              </p:cNvPr>
              <p:cNvSpPr>
                <a:spLocks noChangeArrowheads="1"/>
              </p:cNvSpPr>
              <p:nvPr/>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49" name="Footer Placeholder 2">
            <a:extLst>
              <a:ext uri="{FF2B5EF4-FFF2-40B4-BE49-F238E27FC236}">
                <a16:creationId xmlns:a16="http://schemas.microsoft.com/office/drawing/2014/main" id="{D484F4D1-D679-5A64-EFBC-0310E92E663F}"/>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544028465"/>
      </p:ext>
    </p:extLst>
  </p:cSld>
  <p:clrMap bg1="lt1" tx1="dk1" bg2="lt2" tx2="dk2" accent1="accent1" accent2="accent2" accent3="accent3" accent4="accent4" accent5="accent5" accent6="accent6" hlink="hlink" folHlink="folHlink"/>
  <p:sldLayoutIdLst>
    <p:sldLayoutId id="2147485313" r:id="rId1"/>
    <p:sldLayoutId id="2147485336" r:id="rId2"/>
    <p:sldLayoutId id="2147485061" r:id="rId3"/>
    <p:sldLayoutId id="2147485062" r:id="rId4"/>
    <p:sldLayoutId id="2147485063" r:id="rId5"/>
    <p:sldLayoutId id="2147485064" r:id="rId6"/>
    <p:sldLayoutId id="2147485065" r:id="rId7"/>
    <p:sldLayoutId id="2147485066" r:id="rId8"/>
    <p:sldLayoutId id="2147485067" r:id="rId9"/>
    <p:sldLayoutId id="2147485068" r:id="rId10"/>
    <p:sldLayoutId id="2147485069" r:id="rId11"/>
    <p:sldLayoutId id="2147485070" r:id="rId12"/>
    <p:sldLayoutId id="2147485071" r:id="rId13"/>
    <p:sldLayoutId id="2147485072" r:id="rId14"/>
    <p:sldLayoutId id="2147485073" r:id="rId15"/>
    <p:sldLayoutId id="2147485074" r:id="rId16"/>
    <p:sldLayoutId id="2147485075" r:id="rId17"/>
    <p:sldLayoutId id="2147485076" r:id="rId18"/>
    <p:sldLayoutId id="2147485077" r:id="rId19"/>
    <p:sldLayoutId id="2147485078" r:id="rId20"/>
    <p:sldLayoutId id="2147485079" r:id="rId21"/>
    <p:sldLayoutId id="2147485080" r:id="rId22"/>
    <p:sldLayoutId id="2147485081" r:id="rId23"/>
    <p:sldLayoutId id="2147485082" r:id="rId24"/>
    <p:sldLayoutId id="2147485083" r:id="rId25"/>
    <p:sldLayoutId id="2147485084" r:id="rId26"/>
    <p:sldLayoutId id="2147485085" r:id="rId27"/>
    <p:sldLayoutId id="2147485086" r:id="rId28"/>
    <p:sldLayoutId id="2147485087" r:id="rId29"/>
    <p:sldLayoutId id="2147485088" r:id="rId30"/>
    <p:sldLayoutId id="2147485089" r:id="rId31"/>
    <p:sldLayoutId id="2147485090" r:id="rId32"/>
    <p:sldLayoutId id="2147485091" r:id="rId33"/>
    <p:sldLayoutId id="2147485092" r:id="rId34"/>
    <p:sldLayoutId id="2147485093" r:id="rId35"/>
    <p:sldLayoutId id="2147485094" r:id="rId36"/>
    <p:sldLayoutId id="2147485095" r:id="rId37"/>
    <p:sldLayoutId id="2147485096" r:id="rId38"/>
    <p:sldLayoutId id="2147485097" r:id="rId39"/>
    <p:sldLayoutId id="2147485098" r:id="rId40"/>
    <p:sldLayoutId id="2147485099" r:id="rId41"/>
    <p:sldLayoutId id="2147485100" r:id="rId42"/>
    <p:sldLayoutId id="2147485101" r:id="rId43"/>
    <p:sldLayoutId id="2147485102" r:id="rId44"/>
    <p:sldLayoutId id="2147485103" r:id="rId45"/>
    <p:sldLayoutId id="2147485104" r:id="rId46"/>
    <p:sldLayoutId id="2147485105" r:id="rId47"/>
    <p:sldLayoutId id="2147485106" r:id="rId48"/>
    <p:sldLayoutId id="2147485107" r:id="rId49"/>
    <p:sldLayoutId id="2147485108" r:id="rId50"/>
    <p:sldLayoutId id="2147485109" r:id="rId51"/>
    <p:sldLayoutId id="2147485110" r:id="rId52"/>
    <p:sldLayoutId id="2147485111" r:id="rId53"/>
    <p:sldLayoutId id="2147485112" r:id="rId54"/>
    <p:sldLayoutId id="2147485113" r:id="rId55"/>
    <p:sldLayoutId id="2147485114" r:id="rId56"/>
    <p:sldLayoutId id="2147485115" r:id="rId57"/>
  </p:sldLayoutIdLst>
  <p:transition>
    <p:fade/>
  </p:transition>
  <p:hf sldNum="0" hd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grpSp>
        <p:nvGrpSpPr>
          <p:cNvPr id="5" name="GRID" hidden="1">
            <a:extLst>
              <a:ext uri="{FF2B5EF4-FFF2-40B4-BE49-F238E27FC236}">
                <a16:creationId xmlns:a16="http://schemas.microsoft.com/office/drawing/2014/main" id="{2FF00920-3F6F-B301-7B87-7805FE0A0137}"/>
              </a:ext>
            </a:extLst>
          </p:cNvPr>
          <p:cNvGrpSpPr/>
          <p:nvPr/>
        </p:nvGrpSpPr>
        <p:grpSpPr>
          <a:xfrm>
            <a:off x="0" y="0"/>
            <a:ext cx="12192000" cy="6858000"/>
            <a:chOff x="0" y="0"/>
            <a:chExt cx="12192000" cy="6858000"/>
          </a:xfrm>
        </p:grpSpPr>
        <p:cxnSp>
          <p:nvCxnSpPr>
            <p:cNvPr id="6" name="Straight Connector 5">
              <a:extLst>
                <a:ext uri="{FF2B5EF4-FFF2-40B4-BE49-F238E27FC236}">
                  <a16:creationId xmlns:a16="http://schemas.microsoft.com/office/drawing/2014/main" id="{08D7F191-42E1-D939-23FB-24283E93D55B}"/>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1096064-B688-6CE6-633D-C3FEE4D5D6C8}"/>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15577DA-DEA5-6C8D-81A3-30372194F90D}"/>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F761C84-A4F1-7066-FE58-323556B8678E}"/>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9879676-F108-7683-F8AA-F8774C80D6CE}"/>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1B09EE3-8525-C3F9-051C-F27D1C090C54}"/>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9E0824-D166-51A2-EE4B-7D8E2A9FEDC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030F166-414E-ED68-ABB8-29D934E63838}"/>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2E4AE496-E443-5325-3DF9-B6BD5A0D3102}"/>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83B4669-00C2-88FF-E856-A455155AE31C}"/>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E4D419E-FA52-EB98-05C2-FC5FBFF33530}"/>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843CA26-51E8-22C8-458A-C2759919BBE5}"/>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7C687DC-3DE9-DF1F-18A3-C6478FDF9C6C}"/>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6F01B73-0B92-9509-A7CB-7C956C75B94D}"/>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8C2FF9E-040A-F4EF-B256-ABB750BDFF1B}"/>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D33CBBE-CE7E-5246-4AB3-B1348BFE17D2}"/>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97F686-D028-DD3F-EE4C-A079C165A5AB}"/>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2DD3B2-7018-0795-5DCF-B874E48249FB}"/>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A8793FA-D85A-CF09-E6C7-ED16B6DF0484}"/>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4469E09-0B05-73E1-28B7-FCAC6776B990}"/>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D9CF951-4656-75D5-D5B4-CB04D120BF89}"/>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7C7B313-D065-EB67-D808-2F08BF21204D}"/>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D66031E-0D8E-2437-6D7E-3573F19706E8}"/>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0C28F2E-12DD-D010-FA59-9E485D34AC03}"/>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329BD69-23B5-346D-968A-E3F4EF380BE8}"/>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C2AFA20-52F9-BFC1-248D-85F448162839}"/>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2EE7A4B-4B79-3646-29E3-7A16485AF15D}"/>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49A45063-7229-D98D-6650-7D8F9663D2B0}"/>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7C4EA738-394A-A4B7-DEC0-E39DC5A6E277}"/>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CD4D091E-48BA-70CE-FA96-A7DAF09F205E}"/>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D9C72CE-8FEE-17EB-EF4E-89A078866877}"/>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CBF643A-A967-F835-AE9A-6BCABA242516}"/>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6A7D3D1-B199-EFBA-5A1F-C8FA582C6D85}"/>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E5877538-E574-DA95-11C7-3106D2E1D299}"/>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5" name="Title Placeholder 1">
            <a:extLst>
              <a:ext uri="{FF2B5EF4-FFF2-40B4-BE49-F238E27FC236}">
                <a16:creationId xmlns:a16="http://schemas.microsoft.com/office/drawing/2014/main" id="{5CFBEA1B-6E03-5C8D-5CE2-35D0668C3AF0}"/>
              </a:ext>
            </a:extLst>
          </p:cNvPr>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76" name="Text Placeholder 3">
            <a:extLst>
              <a:ext uri="{FF2B5EF4-FFF2-40B4-BE49-F238E27FC236}">
                <a16:creationId xmlns:a16="http://schemas.microsoft.com/office/drawing/2014/main" id="{C1135BEC-2473-0FA7-8D88-49726D86D2FF}"/>
              </a:ext>
            </a:extLst>
          </p:cNvPr>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77" name="Group 76">
            <a:extLst>
              <a:ext uri="{FF2B5EF4-FFF2-40B4-BE49-F238E27FC236}">
                <a16:creationId xmlns:a16="http://schemas.microsoft.com/office/drawing/2014/main" id="{216C1530-197E-B103-BBD4-8F5263AEB323}"/>
              </a:ext>
            </a:extLst>
          </p:cNvPr>
          <p:cNvGrpSpPr/>
          <p:nvPr/>
        </p:nvGrpSpPr>
        <p:grpSpPr>
          <a:xfrm rot="5400000">
            <a:off x="10666449" y="3959962"/>
            <a:ext cx="4597400" cy="1248872"/>
            <a:chOff x="2983209" y="3959962"/>
            <a:chExt cx="4597400" cy="1248872"/>
          </a:xfrm>
        </p:grpSpPr>
        <p:grpSp>
          <p:nvGrpSpPr>
            <p:cNvPr id="78" name="Group 77">
              <a:extLst>
                <a:ext uri="{FF2B5EF4-FFF2-40B4-BE49-F238E27FC236}">
                  <a16:creationId xmlns:a16="http://schemas.microsoft.com/office/drawing/2014/main" id="{E835C734-3F9D-F07D-C89B-64CBB089ED36}"/>
                </a:ext>
              </a:extLst>
            </p:cNvPr>
            <p:cNvGrpSpPr/>
            <p:nvPr/>
          </p:nvGrpSpPr>
          <p:grpSpPr>
            <a:xfrm>
              <a:off x="4130985" y="4976997"/>
              <a:ext cx="1122349" cy="231837"/>
              <a:chOff x="4135734" y="4976997"/>
              <a:chExt cx="1120775" cy="231837"/>
            </a:xfrm>
          </p:grpSpPr>
          <p:sp>
            <p:nvSpPr>
              <p:cNvPr id="164" name="Rectangle 163">
                <a:extLst>
                  <a:ext uri="{FF2B5EF4-FFF2-40B4-BE49-F238E27FC236}">
                    <a16:creationId xmlns:a16="http://schemas.microsoft.com/office/drawing/2014/main" id="{8E99C086-B0F8-95FC-EC83-7D051E2FFA0C}"/>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Rectangle 164">
                <a:extLst>
                  <a:ext uri="{FF2B5EF4-FFF2-40B4-BE49-F238E27FC236}">
                    <a16:creationId xmlns:a16="http://schemas.microsoft.com/office/drawing/2014/main" id="{8040C489-D49B-FA66-5206-4CF9369687BB}"/>
                  </a:ext>
                </a:extLst>
              </p:cNvPr>
              <p:cNvSpPr>
                <a:spLocks noChangeArrowheads="1"/>
              </p:cNvSpPr>
              <p:nvPr/>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9" name="Group 78">
              <a:extLst>
                <a:ext uri="{FF2B5EF4-FFF2-40B4-BE49-F238E27FC236}">
                  <a16:creationId xmlns:a16="http://schemas.microsoft.com/office/drawing/2014/main" id="{D89BACE4-BBC9-5B33-FAEE-62D5B332A96F}"/>
                </a:ext>
              </a:extLst>
            </p:cNvPr>
            <p:cNvGrpSpPr/>
            <p:nvPr/>
          </p:nvGrpSpPr>
          <p:grpSpPr>
            <a:xfrm>
              <a:off x="2989559" y="4976997"/>
              <a:ext cx="1122349" cy="231837"/>
              <a:chOff x="2989559" y="4976997"/>
              <a:chExt cx="1120775" cy="231837"/>
            </a:xfrm>
          </p:grpSpPr>
          <p:sp>
            <p:nvSpPr>
              <p:cNvPr id="162" name="Rectangle 62">
                <a:extLst>
                  <a:ext uri="{FF2B5EF4-FFF2-40B4-BE49-F238E27FC236}">
                    <a16:creationId xmlns:a16="http://schemas.microsoft.com/office/drawing/2014/main" id="{05D0AC36-9838-1441-36AF-C32D551C799F}"/>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Rectangle 63">
                <a:extLst>
                  <a:ext uri="{FF2B5EF4-FFF2-40B4-BE49-F238E27FC236}">
                    <a16:creationId xmlns:a16="http://schemas.microsoft.com/office/drawing/2014/main" id="{704124C3-5020-AD57-B6C7-72E4AF3CDCD4}"/>
                  </a:ext>
                </a:extLst>
              </p:cNvPr>
              <p:cNvSpPr>
                <a:spLocks noChangeArrowheads="1"/>
              </p:cNvSpPr>
              <p:nvPr/>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80" name="Rectangle 69">
              <a:extLst>
                <a:ext uri="{FF2B5EF4-FFF2-40B4-BE49-F238E27FC236}">
                  <a16:creationId xmlns:a16="http://schemas.microsoft.com/office/drawing/2014/main" id="{992CB6F7-2688-8E52-2A2D-ED8CD0835C11}"/>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89">
              <a:extLst>
                <a:ext uri="{FF2B5EF4-FFF2-40B4-BE49-F238E27FC236}">
                  <a16:creationId xmlns:a16="http://schemas.microsoft.com/office/drawing/2014/main" id="{E88E4AE5-F848-01B2-0C69-612B37525629}"/>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81">
              <a:extLst>
                <a:ext uri="{FF2B5EF4-FFF2-40B4-BE49-F238E27FC236}">
                  <a16:creationId xmlns:a16="http://schemas.microsoft.com/office/drawing/2014/main" id="{EA34CC53-3257-3387-E034-BD871916D6AC}"/>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54">
              <a:extLst>
                <a:ext uri="{FF2B5EF4-FFF2-40B4-BE49-F238E27FC236}">
                  <a16:creationId xmlns:a16="http://schemas.microsoft.com/office/drawing/2014/main" id="{C94C6781-E29F-342C-36C1-C9DDF2C445B6}"/>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3">
              <a:extLst>
                <a:ext uri="{FF2B5EF4-FFF2-40B4-BE49-F238E27FC236}">
                  <a16:creationId xmlns:a16="http://schemas.microsoft.com/office/drawing/2014/main" id="{ACA333E5-19D7-5ABF-B7DD-701F1A351F34}"/>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Rectangle 50">
              <a:extLst>
                <a:ext uri="{FF2B5EF4-FFF2-40B4-BE49-F238E27FC236}">
                  <a16:creationId xmlns:a16="http://schemas.microsoft.com/office/drawing/2014/main" id="{5153E387-E32C-E8AD-10E7-CA68AB5FA09F}"/>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Rectangle 65">
              <a:extLst>
                <a:ext uri="{FF2B5EF4-FFF2-40B4-BE49-F238E27FC236}">
                  <a16:creationId xmlns:a16="http://schemas.microsoft.com/office/drawing/2014/main" id="{B1B136EA-D7A1-D43D-25AD-BB34D7D28EAB}"/>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Rectangle 86">
              <a:extLst>
                <a:ext uri="{FF2B5EF4-FFF2-40B4-BE49-F238E27FC236}">
                  <a16:creationId xmlns:a16="http://schemas.microsoft.com/office/drawing/2014/main" id="{B707D611-A07A-157C-ABF3-18F7002C1480}"/>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Rectangle 87">
              <a:extLst>
                <a:ext uri="{FF2B5EF4-FFF2-40B4-BE49-F238E27FC236}">
                  <a16:creationId xmlns:a16="http://schemas.microsoft.com/office/drawing/2014/main" id="{48568309-2C6A-95FC-2F14-AC87795F5532}"/>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58">
              <a:extLst>
                <a:ext uri="{FF2B5EF4-FFF2-40B4-BE49-F238E27FC236}">
                  <a16:creationId xmlns:a16="http://schemas.microsoft.com/office/drawing/2014/main" id="{C8A3AD67-C35C-5A8D-5B38-B414604005D8}"/>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Rectangle 73">
              <a:extLst>
                <a:ext uri="{FF2B5EF4-FFF2-40B4-BE49-F238E27FC236}">
                  <a16:creationId xmlns:a16="http://schemas.microsoft.com/office/drawing/2014/main" id="{47D2AA79-BDA1-E845-76B0-211F160B3485}"/>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Rectangle 93">
              <a:extLst>
                <a:ext uri="{FF2B5EF4-FFF2-40B4-BE49-F238E27FC236}">
                  <a16:creationId xmlns:a16="http://schemas.microsoft.com/office/drawing/2014/main" id="{AA423A26-372C-7705-3CBA-5E1A6D90B29D}"/>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AutoShape 3">
              <a:extLst>
                <a:ext uri="{FF2B5EF4-FFF2-40B4-BE49-F238E27FC236}">
                  <a16:creationId xmlns:a16="http://schemas.microsoft.com/office/drawing/2014/main" id="{B6C162A1-9A96-A05A-DDA3-D77D42B928B8}"/>
                </a:ext>
              </a:extLst>
            </p:cNvPr>
            <p:cNvSpPr>
              <a:spLocks noChangeAspect="1" noChangeArrowheads="1" noTextEdit="1"/>
            </p:cNvSpPr>
            <p:nvPr/>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93" name="Group 92">
              <a:extLst>
                <a:ext uri="{FF2B5EF4-FFF2-40B4-BE49-F238E27FC236}">
                  <a16:creationId xmlns:a16="http://schemas.microsoft.com/office/drawing/2014/main" id="{BD4E8A47-B390-972B-A048-5677441F35E9}"/>
                </a:ext>
              </a:extLst>
            </p:cNvPr>
            <p:cNvGrpSpPr/>
            <p:nvPr/>
          </p:nvGrpSpPr>
          <p:grpSpPr>
            <a:xfrm>
              <a:off x="4161941" y="4724853"/>
              <a:ext cx="208390" cy="208938"/>
              <a:chOff x="4150022" y="4707931"/>
              <a:chExt cx="208390" cy="208938"/>
            </a:xfrm>
          </p:grpSpPr>
          <p:sp>
            <p:nvSpPr>
              <p:cNvPr id="159" name="Rectangle 158">
                <a:extLst>
                  <a:ext uri="{FF2B5EF4-FFF2-40B4-BE49-F238E27FC236}">
                    <a16:creationId xmlns:a16="http://schemas.microsoft.com/office/drawing/2014/main" id="{82977BD9-31CF-4F6B-51C4-2E1D0E555798}"/>
                  </a:ext>
                </a:extLst>
              </p:cNvPr>
              <p:cNvSpPr>
                <a:spLocks noChangeArrowheads="1"/>
              </p:cNvSpPr>
              <p:nvPr/>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160" name="Rectangle 159">
                <a:extLst>
                  <a:ext uri="{FF2B5EF4-FFF2-40B4-BE49-F238E27FC236}">
                    <a16:creationId xmlns:a16="http://schemas.microsoft.com/office/drawing/2014/main" id="{FA0264DE-2E62-C93D-AA82-25264B28D0A4}"/>
                  </a:ext>
                </a:extLst>
              </p:cNvPr>
              <p:cNvSpPr>
                <a:spLocks noChangeArrowheads="1"/>
              </p:cNvSpPr>
              <p:nvPr/>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1" name="Rectangle 160">
                <a:extLst>
                  <a:ext uri="{FF2B5EF4-FFF2-40B4-BE49-F238E27FC236}">
                    <a16:creationId xmlns:a16="http://schemas.microsoft.com/office/drawing/2014/main" id="{6C3250DA-1FC6-8AF5-9162-104CD7424754}"/>
                  </a:ext>
                </a:extLst>
              </p:cNvPr>
              <p:cNvSpPr>
                <a:spLocks noChangeArrowheads="1"/>
              </p:cNvSpPr>
              <p:nvPr/>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94" name="Group 93">
              <a:extLst>
                <a:ext uri="{FF2B5EF4-FFF2-40B4-BE49-F238E27FC236}">
                  <a16:creationId xmlns:a16="http://schemas.microsoft.com/office/drawing/2014/main" id="{126B02DC-C957-4266-2EEC-E7E7F1F78A13}"/>
                </a:ext>
              </a:extLst>
            </p:cNvPr>
            <p:cNvGrpSpPr/>
            <p:nvPr/>
          </p:nvGrpSpPr>
          <p:grpSpPr>
            <a:xfrm>
              <a:off x="4161941" y="4235797"/>
              <a:ext cx="209994" cy="207246"/>
              <a:chOff x="4150022" y="4220567"/>
              <a:chExt cx="209994" cy="207246"/>
            </a:xfrm>
          </p:grpSpPr>
          <p:sp>
            <p:nvSpPr>
              <p:cNvPr id="156" name="Rectangle 155">
                <a:extLst>
                  <a:ext uri="{FF2B5EF4-FFF2-40B4-BE49-F238E27FC236}">
                    <a16:creationId xmlns:a16="http://schemas.microsoft.com/office/drawing/2014/main" id="{775C0FF1-963E-F784-B61D-E03252CEEA37}"/>
                  </a:ext>
                </a:extLst>
              </p:cNvPr>
              <p:cNvSpPr>
                <a:spLocks noChangeArrowheads="1"/>
              </p:cNvSpPr>
              <p:nvPr/>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157" name="Rectangle 156">
                <a:extLst>
                  <a:ext uri="{FF2B5EF4-FFF2-40B4-BE49-F238E27FC236}">
                    <a16:creationId xmlns:a16="http://schemas.microsoft.com/office/drawing/2014/main" id="{F678185B-FE2E-F478-982D-6511A4EB205E}"/>
                  </a:ext>
                </a:extLst>
              </p:cNvPr>
              <p:cNvSpPr>
                <a:spLocks noChangeArrowheads="1"/>
              </p:cNvSpPr>
              <p:nvPr/>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8" name="Rectangle 157">
                <a:extLst>
                  <a:ext uri="{FF2B5EF4-FFF2-40B4-BE49-F238E27FC236}">
                    <a16:creationId xmlns:a16="http://schemas.microsoft.com/office/drawing/2014/main" id="{C20DD5F4-34CD-5873-CB59-55DC12507AEE}"/>
                  </a:ext>
                </a:extLst>
              </p:cNvPr>
              <p:cNvSpPr>
                <a:spLocks noChangeArrowheads="1"/>
              </p:cNvSpPr>
              <p:nvPr/>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95" name="Rectangle 94">
              <a:extLst>
                <a:ext uri="{FF2B5EF4-FFF2-40B4-BE49-F238E27FC236}">
                  <a16:creationId xmlns:a16="http://schemas.microsoft.com/office/drawing/2014/main" id="{ADE4CEF7-280C-55CE-FBCC-AD324D39CD93}"/>
                </a:ext>
              </a:extLst>
            </p:cNvPr>
            <p:cNvSpPr>
              <a:spLocks noChangeArrowheads="1"/>
            </p:cNvSpPr>
            <p:nvPr/>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96" name="Group 95">
              <a:extLst>
                <a:ext uri="{FF2B5EF4-FFF2-40B4-BE49-F238E27FC236}">
                  <a16:creationId xmlns:a16="http://schemas.microsoft.com/office/drawing/2014/main" id="{B9A04242-3F2D-DA1D-46DC-3CCA2673381F}"/>
                </a:ext>
              </a:extLst>
            </p:cNvPr>
            <p:cNvGrpSpPr/>
            <p:nvPr/>
          </p:nvGrpSpPr>
          <p:grpSpPr>
            <a:xfrm>
              <a:off x="3020515" y="4479479"/>
              <a:ext cx="209994" cy="208939"/>
              <a:chOff x="3003847" y="4465941"/>
              <a:chExt cx="209994" cy="208939"/>
            </a:xfrm>
          </p:grpSpPr>
          <p:sp>
            <p:nvSpPr>
              <p:cNvPr id="153" name="Rectangle 51">
                <a:extLst>
                  <a:ext uri="{FF2B5EF4-FFF2-40B4-BE49-F238E27FC236}">
                    <a16:creationId xmlns:a16="http://schemas.microsoft.com/office/drawing/2014/main" id="{B3A2E500-D794-1E00-8F35-7C035EDE9900}"/>
                  </a:ext>
                </a:extLst>
              </p:cNvPr>
              <p:cNvSpPr>
                <a:spLocks noChangeArrowheads="1"/>
              </p:cNvSpPr>
              <p:nvPr/>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54" name="Rectangle 52">
                <a:extLst>
                  <a:ext uri="{FF2B5EF4-FFF2-40B4-BE49-F238E27FC236}">
                    <a16:creationId xmlns:a16="http://schemas.microsoft.com/office/drawing/2014/main" id="{BD1E8ED4-30DE-DE3C-16FA-23ED24AE18FF}"/>
                  </a:ext>
                </a:extLst>
              </p:cNvPr>
              <p:cNvSpPr>
                <a:spLocks noChangeArrowheads="1"/>
              </p:cNvSpPr>
              <p:nvPr/>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5" name="Rectangle 53">
                <a:extLst>
                  <a:ext uri="{FF2B5EF4-FFF2-40B4-BE49-F238E27FC236}">
                    <a16:creationId xmlns:a16="http://schemas.microsoft.com/office/drawing/2014/main" id="{0676DA98-D8FE-EBFA-566C-4E37C87CD6F2}"/>
                  </a:ext>
                </a:extLst>
              </p:cNvPr>
              <p:cNvSpPr>
                <a:spLocks noChangeArrowheads="1"/>
              </p:cNvSpPr>
              <p:nvPr/>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97" name="Group 96">
              <a:extLst>
                <a:ext uri="{FF2B5EF4-FFF2-40B4-BE49-F238E27FC236}">
                  <a16:creationId xmlns:a16="http://schemas.microsoft.com/office/drawing/2014/main" id="{8127C6C5-69F8-F668-1D18-821DC955E472}"/>
                </a:ext>
              </a:extLst>
            </p:cNvPr>
            <p:cNvGrpSpPr/>
            <p:nvPr/>
          </p:nvGrpSpPr>
          <p:grpSpPr>
            <a:xfrm>
              <a:off x="3020515" y="4724853"/>
              <a:ext cx="221214" cy="208938"/>
              <a:chOff x="3003847" y="4707931"/>
              <a:chExt cx="221214" cy="208938"/>
            </a:xfrm>
          </p:grpSpPr>
          <p:sp>
            <p:nvSpPr>
              <p:cNvPr id="150" name="Rectangle 55">
                <a:extLst>
                  <a:ext uri="{FF2B5EF4-FFF2-40B4-BE49-F238E27FC236}">
                    <a16:creationId xmlns:a16="http://schemas.microsoft.com/office/drawing/2014/main" id="{896D465E-8D7A-8121-167B-5CBDAFBB8D43}"/>
                  </a:ext>
                </a:extLst>
              </p:cNvPr>
              <p:cNvSpPr>
                <a:spLocks noChangeArrowheads="1"/>
              </p:cNvSpPr>
              <p:nvPr/>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151" name="Rectangle 56">
                <a:extLst>
                  <a:ext uri="{FF2B5EF4-FFF2-40B4-BE49-F238E27FC236}">
                    <a16:creationId xmlns:a16="http://schemas.microsoft.com/office/drawing/2014/main" id="{3E18AA5B-8ED5-32FC-2DE5-385A0B400B1C}"/>
                  </a:ext>
                </a:extLst>
              </p:cNvPr>
              <p:cNvSpPr>
                <a:spLocks noChangeArrowheads="1"/>
              </p:cNvSpPr>
              <p:nvPr/>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2" name="Rectangle 57">
                <a:extLst>
                  <a:ext uri="{FF2B5EF4-FFF2-40B4-BE49-F238E27FC236}">
                    <a16:creationId xmlns:a16="http://schemas.microsoft.com/office/drawing/2014/main" id="{0736A806-EB60-D4E8-2272-25FDBA1EA7BF}"/>
                  </a:ext>
                </a:extLst>
              </p:cNvPr>
              <p:cNvSpPr>
                <a:spLocks noChangeArrowheads="1"/>
              </p:cNvSpPr>
              <p:nvPr/>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98" name="Group 97">
              <a:extLst>
                <a:ext uri="{FF2B5EF4-FFF2-40B4-BE49-F238E27FC236}">
                  <a16:creationId xmlns:a16="http://schemas.microsoft.com/office/drawing/2014/main" id="{D6A2916D-F580-9CFC-6C62-1D98D4C4ED64}"/>
                </a:ext>
              </a:extLst>
            </p:cNvPr>
            <p:cNvGrpSpPr/>
            <p:nvPr/>
          </p:nvGrpSpPr>
          <p:grpSpPr>
            <a:xfrm>
              <a:off x="3020515" y="4235797"/>
              <a:ext cx="213200" cy="207246"/>
              <a:chOff x="3003847" y="4220567"/>
              <a:chExt cx="213200" cy="207246"/>
            </a:xfrm>
          </p:grpSpPr>
          <p:grpSp>
            <p:nvGrpSpPr>
              <p:cNvPr id="146" name="Group 145">
                <a:extLst>
                  <a:ext uri="{FF2B5EF4-FFF2-40B4-BE49-F238E27FC236}">
                    <a16:creationId xmlns:a16="http://schemas.microsoft.com/office/drawing/2014/main" id="{9FF1C629-5E34-0947-5C19-8B41FE4D4E27}"/>
                  </a:ext>
                </a:extLst>
              </p:cNvPr>
              <p:cNvGrpSpPr/>
              <p:nvPr/>
            </p:nvGrpSpPr>
            <p:grpSpPr>
              <a:xfrm>
                <a:off x="3003847" y="4220567"/>
                <a:ext cx="200955" cy="153888"/>
                <a:chOff x="3003847" y="4220567"/>
                <a:chExt cx="200955" cy="153888"/>
              </a:xfrm>
            </p:grpSpPr>
            <p:sp>
              <p:nvSpPr>
                <p:cNvPr id="148" name="Rectangle 59">
                  <a:extLst>
                    <a:ext uri="{FF2B5EF4-FFF2-40B4-BE49-F238E27FC236}">
                      <a16:creationId xmlns:a16="http://schemas.microsoft.com/office/drawing/2014/main" id="{2113EF45-6745-66CB-C974-3A51BA178E52}"/>
                    </a:ext>
                  </a:extLst>
                </p:cNvPr>
                <p:cNvSpPr>
                  <a:spLocks noChangeArrowheads="1"/>
                </p:cNvSpPr>
                <p:nvPr/>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149" name="Rectangle 60">
                  <a:extLst>
                    <a:ext uri="{FF2B5EF4-FFF2-40B4-BE49-F238E27FC236}">
                      <a16:creationId xmlns:a16="http://schemas.microsoft.com/office/drawing/2014/main" id="{DCC03E84-DD6D-8CF2-51E2-397F85D565FA}"/>
                    </a:ext>
                  </a:extLst>
                </p:cNvPr>
                <p:cNvSpPr>
                  <a:spLocks noChangeArrowheads="1"/>
                </p:cNvSpPr>
                <p:nvPr/>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147" name="Rectangle 61">
                <a:extLst>
                  <a:ext uri="{FF2B5EF4-FFF2-40B4-BE49-F238E27FC236}">
                    <a16:creationId xmlns:a16="http://schemas.microsoft.com/office/drawing/2014/main" id="{80628C3F-B959-323D-DAEF-EC7F9E95B5A4}"/>
                  </a:ext>
                </a:extLst>
              </p:cNvPr>
              <p:cNvSpPr>
                <a:spLocks noChangeArrowheads="1"/>
              </p:cNvSpPr>
              <p:nvPr/>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99" name="Rectangle 64">
              <a:extLst>
                <a:ext uri="{FF2B5EF4-FFF2-40B4-BE49-F238E27FC236}">
                  <a16:creationId xmlns:a16="http://schemas.microsoft.com/office/drawing/2014/main" id="{A7B04D0A-17D3-6EB7-4AAF-E7AD1FE2DB39}"/>
                </a:ext>
              </a:extLst>
            </p:cNvPr>
            <p:cNvSpPr>
              <a:spLocks noChangeArrowheads="1"/>
            </p:cNvSpPr>
            <p:nvPr/>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00" name="Group 99">
              <a:extLst>
                <a:ext uri="{FF2B5EF4-FFF2-40B4-BE49-F238E27FC236}">
                  <a16:creationId xmlns:a16="http://schemas.microsoft.com/office/drawing/2014/main" id="{D5865503-D580-F2DB-EE33-4E004A4069B6}"/>
                </a:ext>
              </a:extLst>
            </p:cNvPr>
            <p:cNvGrpSpPr/>
            <p:nvPr/>
          </p:nvGrpSpPr>
          <p:grpSpPr>
            <a:xfrm>
              <a:off x="6455085" y="4479479"/>
              <a:ext cx="221214" cy="208939"/>
              <a:chOff x="6440784" y="4467633"/>
              <a:chExt cx="221214" cy="208939"/>
            </a:xfrm>
          </p:grpSpPr>
          <p:sp>
            <p:nvSpPr>
              <p:cNvPr id="143" name="Rectangle 66">
                <a:extLst>
                  <a:ext uri="{FF2B5EF4-FFF2-40B4-BE49-F238E27FC236}">
                    <a16:creationId xmlns:a16="http://schemas.microsoft.com/office/drawing/2014/main" id="{874FCF70-5016-0831-6AAD-DE0F2AF2F2EE}"/>
                  </a:ext>
                </a:extLst>
              </p:cNvPr>
              <p:cNvSpPr>
                <a:spLocks noChangeArrowheads="1"/>
              </p:cNvSpPr>
              <p:nvPr/>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4" name="Rectangle 67">
                <a:extLst>
                  <a:ext uri="{FF2B5EF4-FFF2-40B4-BE49-F238E27FC236}">
                    <a16:creationId xmlns:a16="http://schemas.microsoft.com/office/drawing/2014/main" id="{A1B20AF0-E4E7-AB4D-712C-B62219652094}"/>
                  </a:ext>
                </a:extLst>
              </p:cNvPr>
              <p:cNvSpPr>
                <a:spLocks noChangeArrowheads="1"/>
              </p:cNvSpPr>
              <p:nvPr/>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5" name="Rectangle 68">
                <a:extLst>
                  <a:ext uri="{FF2B5EF4-FFF2-40B4-BE49-F238E27FC236}">
                    <a16:creationId xmlns:a16="http://schemas.microsoft.com/office/drawing/2014/main" id="{87FA287B-8994-A0AD-30FE-618A7BC17940}"/>
                  </a:ext>
                </a:extLst>
              </p:cNvPr>
              <p:cNvSpPr>
                <a:spLocks noChangeArrowheads="1"/>
              </p:cNvSpPr>
              <p:nvPr/>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01" name="Group 100">
              <a:extLst>
                <a:ext uri="{FF2B5EF4-FFF2-40B4-BE49-F238E27FC236}">
                  <a16:creationId xmlns:a16="http://schemas.microsoft.com/office/drawing/2014/main" id="{A30A2B88-2747-24BF-8C3B-EC99C90E1D33}"/>
                </a:ext>
              </a:extLst>
            </p:cNvPr>
            <p:cNvGrpSpPr/>
            <p:nvPr/>
          </p:nvGrpSpPr>
          <p:grpSpPr>
            <a:xfrm>
              <a:off x="6455085" y="4724853"/>
              <a:ext cx="214802" cy="208939"/>
              <a:chOff x="6440784" y="4709623"/>
              <a:chExt cx="214802" cy="208939"/>
            </a:xfrm>
          </p:grpSpPr>
          <p:sp>
            <p:nvSpPr>
              <p:cNvPr id="140" name="Rectangle 70">
                <a:extLst>
                  <a:ext uri="{FF2B5EF4-FFF2-40B4-BE49-F238E27FC236}">
                    <a16:creationId xmlns:a16="http://schemas.microsoft.com/office/drawing/2014/main" id="{D3AE8814-0DBA-B4DC-D7EB-6940FE946CC6}"/>
                  </a:ext>
                </a:extLst>
              </p:cNvPr>
              <p:cNvSpPr>
                <a:spLocks noChangeArrowheads="1"/>
              </p:cNvSpPr>
              <p:nvPr/>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141" name="Rectangle 71">
                <a:extLst>
                  <a:ext uri="{FF2B5EF4-FFF2-40B4-BE49-F238E27FC236}">
                    <a16:creationId xmlns:a16="http://schemas.microsoft.com/office/drawing/2014/main" id="{CBB45B97-482A-C5D0-2343-3A29F23ADEA0}"/>
                  </a:ext>
                </a:extLst>
              </p:cNvPr>
              <p:cNvSpPr>
                <a:spLocks noChangeArrowheads="1"/>
              </p:cNvSpPr>
              <p:nvPr/>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2" name="Rectangle 72">
                <a:extLst>
                  <a:ext uri="{FF2B5EF4-FFF2-40B4-BE49-F238E27FC236}">
                    <a16:creationId xmlns:a16="http://schemas.microsoft.com/office/drawing/2014/main" id="{F42B5F68-110E-387D-B1BE-F214D02B757B}"/>
                  </a:ext>
                </a:extLst>
              </p:cNvPr>
              <p:cNvSpPr>
                <a:spLocks noChangeArrowheads="1"/>
              </p:cNvSpPr>
              <p:nvPr/>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2" name="Group 101">
              <a:extLst>
                <a:ext uri="{FF2B5EF4-FFF2-40B4-BE49-F238E27FC236}">
                  <a16:creationId xmlns:a16="http://schemas.microsoft.com/office/drawing/2014/main" id="{88BAE720-D9DA-D33A-BC74-5AD9B6428C36}"/>
                </a:ext>
              </a:extLst>
            </p:cNvPr>
            <p:cNvGrpSpPr/>
            <p:nvPr/>
          </p:nvGrpSpPr>
          <p:grpSpPr>
            <a:xfrm>
              <a:off x="6455085" y="4235797"/>
              <a:ext cx="222818" cy="207246"/>
              <a:chOff x="6440784" y="4222259"/>
              <a:chExt cx="222818" cy="207246"/>
            </a:xfrm>
          </p:grpSpPr>
          <p:sp>
            <p:nvSpPr>
              <p:cNvPr id="137" name="Rectangle 74">
                <a:extLst>
                  <a:ext uri="{FF2B5EF4-FFF2-40B4-BE49-F238E27FC236}">
                    <a16:creationId xmlns:a16="http://schemas.microsoft.com/office/drawing/2014/main" id="{195334E9-B564-D89E-9E5A-B2A08DF7ED5B}"/>
                  </a:ext>
                </a:extLst>
              </p:cNvPr>
              <p:cNvSpPr>
                <a:spLocks noChangeArrowheads="1"/>
              </p:cNvSpPr>
              <p:nvPr/>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138" name="Rectangle 75">
                <a:extLst>
                  <a:ext uri="{FF2B5EF4-FFF2-40B4-BE49-F238E27FC236}">
                    <a16:creationId xmlns:a16="http://schemas.microsoft.com/office/drawing/2014/main" id="{3C43368E-974C-7019-287B-BCF6F2E5DC5D}"/>
                  </a:ext>
                </a:extLst>
              </p:cNvPr>
              <p:cNvSpPr>
                <a:spLocks noChangeArrowheads="1"/>
              </p:cNvSpPr>
              <p:nvPr/>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9" name="Rectangle 76">
                <a:extLst>
                  <a:ext uri="{FF2B5EF4-FFF2-40B4-BE49-F238E27FC236}">
                    <a16:creationId xmlns:a16="http://schemas.microsoft.com/office/drawing/2014/main" id="{41E02161-BDA2-1B2C-B95A-9F5A387BA466}"/>
                  </a:ext>
                </a:extLst>
              </p:cNvPr>
              <p:cNvSpPr>
                <a:spLocks noChangeArrowheads="1"/>
              </p:cNvSpPr>
              <p:nvPr/>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3" name="Group 102">
              <a:extLst>
                <a:ext uri="{FF2B5EF4-FFF2-40B4-BE49-F238E27FC236}">
                  <a16:creationId xmlns:a16="http://schemas.microsoft.com/office/drawing/2014/main" id="{030016B6-09B0-F591-E405-9D77BF961ABB}"/>
                </a:ext>
              </a:extLst>
            </p:cNvPr>
            <p:cNvGrpSpPr>
              <a:grpSpLocks/>
            </p:cNvGrpSpPr>
            <p:nvPr/>
          </p:nvGrpSpPr>
          <p:grpSpPr>
            <a:xfrm>
              <a:off x="5282703" y="3983653"/>
              <a:ext cx="2263775" cy="231837"/>
              <a:chOff x="5282703" y="3983653"/>
              <a:chExt cx="2263775" cy="231837"/>
            </a:xfrm>
          </p:grpSpPr>
          <p:sp>
            <p:nvSpPr>
              <p:cNvPr id="133" name="Rectangle 80">
                <a:extLst>
                  <a:ext uri="{FF2B5EF4-FFF2-40B4-BE49-F238E27FC236}">
                    <a16:creationId xmlns:a16="http://schemas.microsoft.com/office/drawing/2014/main" id="{16EAB063-DEE8-B077-2AA4-CCCF2B02BDEF}"/>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Rectangle 81">
                <a:extLst>
                  <a:ext uri="{FF2B5EF4-FFF2-40B4-BE49-F238E27FC236}">
                    <a16:creationId xmlns:a16="http://schemas.microsoft.com/office/drawing/2014/main" id="{467EE411-A229-A2EF-7776-EFF430064C74}"/>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82">
                <a:extLst>
                  <a:ext uri="{FF2B5EF4-FFF2-40B4-BE49-F238E27FC236}">
                    <a16:creationId xmlns:a16="http://schemas.microsoft.com/office/drawing/2014/main" id="{06D0F3A0-C5EB-C6A0-6921-3F98DC218E95}"/>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Rectangle 83">
                <a:extLst>
                  <a:ext uri="{FF2B5EF4-FFF2-40B4-BE49-F238E27FC236}">
                    <a16:creationId xmlns:a16="http://schemas.microsoft.com/office/drawing/2014/main" id="{B1BA1EF0-8DB7-4122-7F80-D3EA216CA139}"/>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a:extLst>
                <a:ext uri="{FF2B5EF4-FFF2-40B4-BE49-F238E27FC236}">
                  <a16:creationId xmlns:a16="http://schemas.microsoft.com/office/drawing/2014/main" id="{8812DBEA-EFC1-0369-6DB7-BCC5ED9FEC26}"/>
                </a:ext>
              </a:extLst>
            </p:cNvPr>
            <p:cNvGrpSpPr/>
            <p:nvPr/>
          </p:nvGrpSpPr>
          <p:grpSpPr>
            <a:xfrm>
              <a:off x="5313659" y="4005084"/>
              <a:ext cx="498534" cy="192016"/>
              <a:chOff x="5300959" y="3988730"/>
              <a:chExt cx="498534" cy="192016"/>
            </a:xfrm>
          </p:grpSpPr>
          <p:sp>
            <p:nvSpPr>
              <p:cNvPr id="131" name="Rectangle 84">
                <a:extLst>
                  <a:ext uri="{FF2B5EF4-FFF2-40B4-BE49-F238E27FC236}">
                    <a16:creationId xmlns:a16="http://schemas.microsoft.com/office/drawing/2014/main" id="{9FEF074F-84FE-61A2-D063-9DEAE2F926CB}"/>
                  </a:ext>
                </a:extLst>
              </p:cNvPr>
              <p:cNvSpPr>
                <a:spLocks noChangeArrowheads="1"/>
              </p:cNvSpPr>
              <p:nvPr/>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2" name="Rectangle 85">
                <a:extLst>
                  <a:ext uri="{FF2B5EF4-FFF2-40B4-BE49-F238E27FC236}">
                    <a16:creationId xmlns:a16="http://schemas.microsoft.com/office/drawing/2014/main" id="{DE71D122-9B39-C1AB-8C00-62D1BE3DAEF9}"/>
                  </a:ext>
                </a:extLst>
              </p:cNvPr>
              <p:cNvSpPr>
                <a:spLocks noChangeArrowheads="1"/>
              </p:cNvSpPr>
              <p:nvPr/>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5" name="Group 104">
              <a:extLst>
                <a:ext uri="{FF2B5EF4-FFF2-40B4-BE49-F238E27FC236}">
                  <a16:creationId xmlns:a16="http://schemas.microsoft.com/office/drawing/2014/main" id="{A1833F6A-E38C-291A-C28D-5F3A74306943}"/>
                </a:ext>
              </a:extLst>
            </p:cNvPr>
            <p:cNvGrpSpPr/>
            <p:nvPr/>
          </p:nvGrpSpPr>
          <p:grpSpPr>
            <a:xfrm>
              <a:off x="5313659" y="4724853"/>
              <a:ext cx="211596" cy="207246"/>
              <a:chOff x="5294609" y="4714700"/>
              <a:chExt cx="211596" cy="207246"/>
            </a:xfrm>
          </p:grpSpPr>
          <p:sp>
            <p:nvSpPr>
              <p:cNvPr id="128" name="Rectangle 90">
                <a:extLst>
                  <a:ext uri="{FF2B5EF4-FFF2-40B4-BE49-F238E27FC236}">
                    <a16:creationId xmlns:a16="http://schemas.microsoft.com/office/drawing/2014/main" id="{4B1239E0-6082-C1DD-CF74-C5F6372D1560}"/>
                  </a:ext>
                </a:extLst>
              </p:cNvPr>
              <p:cNvSpPr>
                <a:spLocks noChangeArrowheads="1"/>
              </p:cNvSpPr>
              <p:nvPr/>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129" name="Rectangle 91">
                <a:extLst>
                  <a:ext uri="{FF2B5EF4-FFF2-40B4-BE49-F238E27FC236}">
                    <a16:creationId xmlns:a16="http://schemas.microsoft.com/office/drawing/2014/main" id="{BF6711D2-BB3D-3AF4-026F-2A03777719A0}"/>
                  </a:ext>
                </a:extLst>
              </p:cNvPr>
              <p:cNvSpPr>
                <a:spLocks noChangeArrowheads="1"/>
              </p:cNvSpPr>
              <p:nvPr/>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0" name="Rectangle 92">
                <a:extLst>
                  <a:ext uri="{FF2B5EF4-FFF2-40B4-BE49-F238E27FC236}">
                    <a16:creationId xmlns:a16="http://schemas.microsoft.com/office/drawing/2014/main" id="{82B35517-B361-5430-3B00-2FEEBFF1A9AE}"/>
                  </a:ext>
                </a:extLst>
              </p:cNvPr>
              <p:cNvSpPr>
                <a:spLocks noChangeArrowheads="1"/>
              </p:cNvSpPr>
              <p:nvPr/>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6" name="Group 105">
              <a:extLst>
                <a:ext uri="{FF2B5EF4-FFF2-40B4-BE49-F238E27FC236}">
                  <a16:creationId xmlns:a16="http://schemas.microsoft.com/office/drawing/2014/main" id="{389B2194-D93A-D402-05D4-284CBAA3641E}"/>
                </a:ext>
              </a:extLst>
            </p:cNvPr>
            <p:cNvGrpSpPr/>
            <p:nvPr/>
          </p:nvGrpSpPr>
          <p:grpSpPr>
            <a:xfrm>
              <a:off x="5313659" y="4235797"/>
              <a:ext cx="229230" cy="208939"/>
              <a:chOff x="5294609" y="4225643"/>
              <a:chExt cx="229230" cy="208939"/>
            </a:xfrm>
          </p:grpSpPr>
          <p:sp>
            <p:nvSpPr>
              <p:cNvPr id="125" name="Rectangle 94">
                <a:extLst>
                  <a:ext uri="{FF2B5EF4-FFF2-40B4-BE49-F238E27FC236}">
                    <a16:creationId xmlns:a16="http://schemas.microsoft.com/office/drawing/2014/main" id="{F27EE545-08B4-B6E7-05B0-0F3BB178E4B5}"/>
                  </a:ext>
                </a:extLst>
              </p:cNvPr>
              <p:cNvSpPr>
                <a:spLocks noChangeArrowheads="1"/>
              </p:cNvSpPr>
              <p:nvPr/>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126" name="Rectangle 95">
                <a:extLst>
                  <a:ext uri="{FF2B5EF4-FFF2-40B4-BE49-F238E27FC236}">
                    <a16:creationId xmlns:a16="http://schemas.microsoft.com/office/drawing/2014/main" id="{3CE9186A-5B48-FDF5-1C1D-AB32B9950AB2}"/>
                  </a:ext>
                </a:extLst>
              </p:cNvPr>
              <p:cNvSpPr>
                <a:spLocks noChangeArrowheads="1"/>
              </p:cNvSpPr>
              <p:nvPr/>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7" name="Rectangle 96">
                <a:extLst>
                  <a:ext uri="{FF2B5EF4-FFF2-40B4-BE49-F238E27FC236}">
                    <a16:creationId xmlns:a16="http://schemas.microsoft.com/office/drawing/2014/main" id="{88FD91C9-9670-866D-10E3-15E2F655CE32}"/>
                  </a:ext>
                </a:extLst>
              </p:cNvPr>
              <p:cNvSpPr>
                <a:spLocks noChangeArrowheads="1"/>
              </p:cNvSpPr>
              <p:nvPr/>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7" name="Group 106">
              <a:extLst>
                <a:ext uri="{FF2B5EF4-FFF2-40B4-BE49-F238E27FC236}">
                  <a16:creationId xmlns:a16="http://schemas.microsoft.com/office/drawing/2014/main" id="{B65EDF7D-30B9-A5B8-0097-001935DC67F9}"/>
                </a:ext>
              </a:extLst>
            </p:cNvPr>
            <p:cNvGrpSpPr/>
            <p:nvPr/>
          </p:nvGrpSpPr>
          <p:grpSpPr>
            <a:xfrm>
              <a:off x="5280323" y="4976997"/>
              <a:ext cx="2263775" cy="231837"/>
              <a:chOff x="5280323" y="4976997"/>
              <a:chExt cx="2263775" cy="231837"/>
            </a:xfrm>
          </p:grpSpPr>
          <p:sp>
            <p:nvSpPr>
              <p:cNvPr id="123" name="Rectangle 97">
                <a:extLst>
                  <a:ext uri="{FF2B5EF4-FFF2-40B4-BE49-F238E27FC236}">
                    <a16:creationId xmlns:a16="http://schemas.microsoft.com/office/drawing/2014/main" id="{4C63C12A-D243-98E8-E6F1-603E8DF6DC96}"/>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Rectangle 98">
                <a:extLst>
                  <a:ext uri="{FF2B5EF4-FFF2-40B4-BE49-F238E27FC236}">
                    <a16:creationId xmlns:a16="http://schemas.microsoft.com/office/drawing/2014/main" id="{E922B33F-6FF7-0B8C-8649-8159E91EF8EC}"/>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8" name="Rectangle 99">
              <a:extLst>
                <a:ext uri="{FF2B5EF4-FFF2-40B4-BE49-F238E27FC236}">
                  <a16:creationId xmlns:a16="http://schemas.microsoft.com/office/drawing/2014/main" id="{A49F1C39-1C67-1C01-4DBA-9E9234F02F69}"/>
                </a:ext>
              </a:extLst>
            </p:cNvPr>
            <p:cNvSpPr>
              <a:spLocks noChangeArrowheads="1"/>
            </p:cNvSpPr>
            <p:nvPr/>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09" name="Group 108">
              <a:extLst>
                <a:ext uri="{FF2B5EF4-FFF2-40B4-BE49-F238E27FC236}">
                  <a16:creationId xmlns:a16="http://schemas.microsoft.com/office/drawing/2014/main" id="{7FC358D0-BC8C-13FF-2213-F15F4E0F3931}"/>
                </a:ext>
              </a:extLst>
            </p:cNvPr>
            <p:cNvGrpSpPr>
              <a:grpSpLocks/>
            </p:cNvGrpSpPr>
            <p:nvPr/>
          </p:nvGrpSpPr>
          <p:grpSpPr>
            <a:xfrm>
              <a:off x="2987973" y="3983653"/>
              <a:ext cx="2263775" cy="231837"/>
              <a:chOff x="2987972" y="3987038"/>
              <a:chExt cx="2268538" cy="230144"/>
            </a:xfrm>
          </p:grpSpPr>
          <p:sp>
            <p:nvSpPr>
              <p:cNvPr id="121" name="Rectangle 100">
                <a:extLst>
                  <a:ext uri="{FF2B5EF4-FFF2-40B4-BE49-F238E27FC236}">
                    <a16:creationId xmlns:a16="http://schemas.microsoft.com/office/drawing/2014/main" id="{3476AB80-7D72-A0E5-BC15-CA9F86E81FAC}"/>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Rectangle 101">
                <a:extLst>
                  <a:ext uri="{FF2B5EF4-FFF2-40B4-BE49-F238E27FC236}">
                    <a16:creationId xmlns:a16="http://schemas.microsoft.com/office/drawing/2014/main" id="{E7AE5274-E82C-C064-698D-A07AE79C06DB}"/>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0" name="Group 109">
              <a:extLst>
                <a:ext uri="{FF2B5EF4-FFF2-40B4-BE49-F238E27FC236}">
                  <a16:creationId xmlns:a16="http://schemas.microsoft.com/office/drawing/2014/main" id="{23E4D1B0-20D4-F947-0683-0B812FD9E5DE}"/>
                </a:ext>
              </a:extLst>
            </p:cNvPr>
            <p:cNvGrpSpPr/>
            <p:nvPr/>
          </p:nvGrpSpPr>
          <p:grpSpPr>
            <a:xfrm>
              <a:off x="3018929" y="4005084"/>
              <a:ext cx="615553" cy="190324"/>
              <a:chOff x="3002259" y="3980269"/>
              <a:chExt cx="615553" cy="190324"/>
            </a:xfrm>
          </p:grpSpPr>
          <p:sp>
            <p:nvSpPr>
              <p:cNvPr id="119" name="Rectangle 102">
                <a:extLst>
                  <a:ext uri="{FF2B5EF4-FFF2-40B4-BE49-F238E27FC236}">
                    <a16:creationId xmlns:a16="http://schemas.microsoft.com/office/drawing/2014/main" id="{9C992676-7E0F-658E-2A4F-A09821194667}"/>
                  </a:ext>
                </a:extLst>
              </p:cNvPr>
              <p:cNvSpPr>
                <a:spLocks noChangeArrowheads="1"/>
              </p:cNvSpPr>
              <p:nvPr/>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0" name="Rectangle 103">
                <a:extLst>
                  <a:ext uri="{FF2B5EF4-FFF2-40B4-BE49-F238E27FC236}">
                    <a16:creationId xmlns:a16="http://schemas.microsoft.com/office/drawing/2014/main" id="{65E68C98-29AB-9272-EF3E-49246804174B}"/>
                  </a:ext>
                </a:extLst>
              </p:cNvPr>
              <p:cNvSpPr>
                <a:spLocks noChangeArrowheads="1"/>
              </p:cNvSpPr>
              <p:nvPr/>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1" name="Group 110">
              <a:extLst>
                <a:ext uri="{FF2B5EF4-FFF2-40B4-BE49-F238E27FC236}">
                  <a16:creationId xmlns:a16="http://schemas.microsoft.com/office/drawing/2014/main" id="{2D6CD5FC-A527-CA50-7D70-7BAAC918BFCE}"/>
                </a:ext>
              </a:extLst>
            </p:cNvPr>
            <p:cNvGrpSpPr/>
            <p:nvPr/>
          </p:nvGrpSpPr>
          <p:grpSpPr>
            <a:xfrm>
              <a:off x="4161941" y="4479479"/>
              <a:ext cx="213200" cy="208939"/>
              <a:chOff x="4150022" y="4465941"/>
              <a:chExt cx="213200" cy="208939"/>
            </a:xfrm>
          </p:grpSpPr>
          <p:sp>
            <p:nvSpPr>
              <p:cNvPr id="116" name="Rectangle 115">
                <a:extLst>
                  <a:ext uri="{FF2B5EF4-FFF2-40B4-BE49-F238E27FC236}">
                    <a16:creationId xmlns:a16="http://schemas.microsoft.com/office/drawing/2014/main" id="{609FF85E-A5F0-7243-F9ED-4EC3384BF4F4}"/>
                  </a:ext>
                </a:extLst>
              </p:cNvPr>
              <p:cNvSpPr>
                <a:spLocks noChangeArrowheads="1"/>
              </p:cNvSpPr>
              <p:nvPr/>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17" name="Rectangle 116">
                <a:extLst>
                  <a:ext uri="{FF2B5EF4-FFF2-40B4-BE49-F238E27FC236}">
                    <a16:creationId xmlns:a16="http://schemas.microsoft.com/office/drawing/2014/main" id="{9B094D7E-507C-B0A3-C061-42B858836D3B}"/>
                  </a:ext>
                </a:extLst>
              </p:cNvPr>
              <p:cNvSpPr>
                <a:spLocks noChangeArrowheads="1"/>
              </p:cNvSpPr>
              <p:nvPr/>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18" name="Rectangle 14">
                <a:extLst>
                  <a:ext uri="{FF2B5EF4-FFF2-40B4-BE49-F238E27FC236}">
                    <a16:creationId xmlns:a16="http://schemas.microsoft.com/office/drawing/2014/main" id="{28DEE1E1-AF9E-0ECF-1AE4-D1A60B858183}"/>
                  </a:ext>
                </a:extLst>
              </p:cNvPr>
              <p:cNvSpPr>
                <a:spLocks noChangeArrowheads="1"/>
              </p:cNvSpPr>
              <p:nvPr/>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2" name="Group 111">
              <a:extLst>
                <a:ext uri="{FF2B5EF4-FFF2-40B4-BE49-F238E27FC236}">
                  <a16:creationId xmlns:a16="http://schemas.microsoft.com/office/drawing/2014/main" id="{5F7200DE-7AA7-F950-9F85-C05F8E067E53}"/>
                </a:ext>
              </a:extLst>
            </p:cNvPr>
            <p:cNvGrpSpPr/>
            <p:nvPr/>
          </p:nvGrpSpPr>
          <p:grpSpPr>
            <a:xfrm>
              <a:off x="5313659" y="4479479"/>
              <a:ext cx="222818" cy="212323"/>
              <a:chOff x="5294609" y="4467633"/>
              <a:chExt cx="222818" cy="212323"/>
            </a:xfrm>
          </p:grpSpPr>
          <p:sp>
            <p:nvSpPr>
              <p:cNvPr id="113" name="Rectangle 87">
                <a:extLst>
                  <a:ext uri="{FF2B5EF4-FFF2-40B4-BE49-F238E27FC236}">
                    <a16:creationId xmlns:a16="http://schemas.microsoft.com/office/drawing/2014/main" id="{439AA54B-0AE8-D033-1654-E15309FEA095}"/>
                  </a:ext>
                </a:extLst>
              </p:cNvPr>
              <p:cNvSpPr>
                <a:spLocks noChangeArrowheads="1"/>
              </p:cNvSpPr>
              <p:nvPr/>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4" name="Rectangle 88">
                <a:extLst>
                  <a:ext uri="{FF2B5EF4-FFF2-40B4-BE49-F238E27FC236}">
                    <a16:creationId xmlns:a16="http://schemas.microsoft.com/office/drawing/2014/main" id="{8A999A1F-0D03-595C-114D-42CCE0EC0490}"/>
                  </a:ext>
                </a:extLst>
              </p:cNvPr>
              <p:cNvSpPr>
                <a:spLocks noChangeArrowheads="1"/>
              </p:cNvSpPr>
              <p:nvPr/>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15" name="Rectangle 95">
                <a:extLst>
                  <a:ext uri="{FF2B5EF4-FFF2-40B4-BE49-F238E27FC236}">
                    <a16:creationId xmlns:a16="http://schemas.microsoft.com/office/drawing/2014/main" id="{A0A9A334-C493-6FB9-5BC5-09EBA4FC04C4}"/>
                  </a:ext>
                </a:extLst>
              </p:cNvPr>
              <p:cNvSpPr>
                <a:spLocks noChangeArrowheads="1"/>
              </p:cNvSpPr>
              <p:nvPr/>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66" name="Footer Placeholder 2">
            <a:extLst>
              <a:ext uri="{FF2B5EF4-FFF2-40B4-BE49-F238E27FC236}">
                <a16:creationId xmlns:a16="http://schemas.microsoft.com/office/drawing/2014/main" id="{A5EB4B88-A3F3-0388-9C1B-F0B46BEC543A}"/>
              </a:ext>
            </a:extLst>
          </p:cNvPr>
          <p:cNvSpPr txBox="1">
            <a:spLocks/>
          </p:cNvSpPr>
          <p:nvPr/>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2618144054"/>
      </p:ext>
    </p:extLst>
  </p:cSld>
  <p:clrMap bg1="lt1" tx1="dk1" bg2="lt2" tx2="dk2" accent1="accent1" accent2="accent2" accent3="accent3" accent4="accent4" accent5="accent5" accent6="accent6" hlink="hlink" folHlink="folHlink"/>
  <p:sldLayoutIdLst>
    <p:sldLayoutId id="2147485117" r:id="rId1"/>
    <p:sldLayoutId id="2147485118" r:id="rId2"/>
    <p:sldLayoutId id="2147485119" r:id="rId3"/>
    <p:sldLayoutId id="2147485120" r:id="rId4"/>
    <p:sldLayoutId id="2147485121" r:id="rId5"/>
    <p:sldLayoutId id="2147485122" r:id="rId6"/>
    <p:sldLayoutId id="2147485123" r:id="rId7"/>
    <p:sldLayoutId id="2147485124" r:id="rId8"/>
    <p:sldLayoutId id="2147485125" r:id="rId9"/>
    <p:sldLayoutId id="2147485126" r:id="rId10"/>
    <p:sldLayoutId id="2147485127" r:id="rId11"/>
    <p:sldLayoutId id="2147485128" r:id="rId12"/>
    <p:sldLayoutId id="2147485129" r:id="rId13"/>
    <p:sldLayoutId id="2147485130" r:id="rId14"/>
    <p:sldLayoutId id="2147485131" r:id="rId15"/>
    <p:sldLayoutId id="2147485132" r:id="rId16"/>
    <p:sldLayoutId id="2147485133" r:id="rId17"/>
    <p:sldLayoutId id="2147485134" r:id="rId18"/>
    <p:sldLayoutId id="2147485135" r:id="rId19"/>
    <p:sldLayoutId id="2147485136" r:id="rId20"/>
    <p:sldLayoutId id="2147485137" r:id="rId21"/>
    <p:sldLayoutId id="2147485138" r:id="rId22"/>
    <p:sldLayoutId id="2147485139" r:id="rId23"/>
    <p:sldLayoutId id="2147485140" r:id="rId24"/>
    <p:sldLayoutId id="2147485141" r:id="rId25"/>
    <p:sldLayoutId id="2147485142" r:id="rId26"/>
    <p:sldLayoutId id="2147485143" r:id="rId27"/>
    <p:sldLayoutId id="2147485144" r:id="rId28"/>
    <p:sldLayoutId id="2147485145" r:id="rId29"/>
    <p:sldLayoutId id="2147485146" r:id="rId30"/>
    <p:sldLayoutId id="2147485147" r:id="rId31"/>
    <p:sldLayoutId id="2147485148" r:id="rId32"/>
    <p:sldLayoutId id="2147485149" r:id="rId33"/>
    <p:sldLayoutId id="2147485150" r:id="rId34"/>
    <p:sldLayoutId id="2147485151" r:id="rId35"/>
    <p:sldLayoutId id="2147485152" r:id="rId36"/>
    <p:sldLayoutId id="2147485153" r:id="rId37"/>
    <p:sldLayoutId id="2147485154" r:id="rId38"/>
    <p:sldLayoutId id="2147485155" r:id="rId39"/>
    <p:sldLayoutId id="2147485156" r:id="rId40"/>
    <p:sldLayoutId id="2147485157" r:id="rId41"/>
    <p:sldLayoutId id="2147485158" r:id="rId42"/>
    <p:sldLayoutId id="2147485159" r:id="rId43"/>
    <p:sldLayoutId id="2147485160" r:id="rId44"/>
    <p:sldLayoutId id="2147485161" r:id="rId45"/>
    <p:sldLayoutId id="2147485162" r:id="rId46"/>
    <p:sldLayoutId id="2147485163" r:id="rId47"/>
    <p:sldLayoutId id="2147485164" r:id="rId48"/>
    <p:sldLayoutId id="2147485165" r:id="rId49"/>
    <p:sldLayoutId id="2147485166" r:id="rId50"/>
    <p:sldLayoutId id="2147485167" r:id="rId51"/>
    <p:sldLayoutId id="2147485168" r:id="rId52"/>
    <p:sldLayoutId id="2147485169" r:id="rId53"/>
    <p:sldLayoutId id="2147485170" r:id="rId54"/>
    <p:sldLayoutId id="2147485171" r:id="rId55"/>
    <p:sldLayoutId id="2147485172" r:id="rId56"/>
  </p:sldLayoutIdLst>
  <p:transition>
    <p:fade/>
  </p:transition>
  <p:hf sldNum="0" hdr="0" ft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24325796"/>
      </p:ext>
    </p:extLst>
  </p:cSld>
  <p:clrMap bg1="lt1" tx1="dk1" bg2="lt2" tx2="dk2" accent1="accent1" accent2="accent2" accent3="accent3" accent4="accent4" accent5="accent5" accent6="accent6" hlink="hlink" folHlink="folHlink"/>
  <p:sldLayoutIdLst>
    <p:sldLayoutId id="2147485174" r:id="rId1"/>
    <p:sldLayoutId id="2147485175" r:id="rId2"/>
    <p:sldLayoutId id="2147485176" r:id="rId3"/>
    <p:sldLayoutId id="2147485177" r:id="rId4"/>
    <p:sldLayoutId id="2147485178" r:id="rId5"/>
    <p:sldLayoutId id="2147485179" r:id="rId6"/>
    <p:sldLayoutId id="2147485180" r:id="rId7"/>
    <p:sldLayoutId id="2147485181" r:id="rId8"/>
    <p:sldLayoutId id="2147485182" r:id="rId9"/>
    <p:sldLayoutId id="2147485183" r:id="rId10"/>
    <p:sldLayoutId id="2147485184" r:id="rId11"/>
    <p:sldLayoutId id="2147485185" r:id="rId12"/>
    <p:sldLayoutId id="2147485186" r:id="rId13"/>
    <p:sldLayoutId id="2147485187" r:id="rId14"/>
    <p:sldLayoutId id="2147485188" r:id="rId15"/>
    <p:sldLayoutId id="2147485189" r:id="rId16"/>
    <p:sldLayoutId id="2147485190" r:id="rId17"/>
    <p:sldLayoutId id="2147485191" r:id="rId18"/>
    <p:sldLayoutId id="2147485192" r:id="rId19"/>
    <p:sldLayoutId id="2147485193" r:id="rId20"/>
    <p:sldLayoutId id="2147485194" r:id="rId21"/>
    <p:sldLayoutId id="2147485195" r:id="rId22"/>
    <p:sldLayoutId id="2147485196" r:id="rId23"/>
    <p:sldLayoutId id="2147485197" r:id="rId24"/>
    <p:sldLayoutId id="2147485198" r:id="rId25"/>
    <p:sldLayoutId id="2147485199" r:id="rId26"/>
    <p:sldLayoutId id="2147485200" r:id="rId27"/>
    <p:sldLayoutId id="2147485201" r:id="rId28"/>
    <p:sldLayoutId id="2147485202" r:id="rId29"/>
    <p:sldLayoutId id="2147485203" r:id="rId30"/>
    <p:sldLayoutId id="2147485204" r:id="rId31"/>
    <p:sldLayoutId id="2147485205" r:id="rId32"/>
    <p:sldLayoutId id="2147485206" r:id="rId33"/>
    <p:sldLayoutId id="2147485207" r:id="rId34"/>
    <p:sldLayoutId id="2147485208" r:id="rId35"/>
    <p:sldLayoutId id="2147485209" r:id="rId36"/>
    <p:sldLayoutId id="2147485210" r:id="rId37"/>
    <p:sldLayoutId id="2147485211" r:id="rId38"/>
    <p:sldLayoutId id="2147485212" r:id="rId39"/>
    <p:sldLayoutId id="2147485213" r:id="rId40"/>
    <p:sldLayoutId id="2147485214" r:id="rId41"/>
    <p:sldLayoutId id="2147485215" r:id="rId42"/>
    <p:sldLayoutId id="2147485216" r:id="rId43"/>
    <p:sldLayoutId id="2147485217" r:id="rId44"/>
    <p:sldLayoutId id="2147485218" r:id="rId45"/>
    <p:sldLayoutId id="2147485219" r:id="rId46"/>
    <p:sldLayoutId id="2147485220" r:id="rId47"/>
    <p:sldLayoutId id="2147485221" r:id="rId48"/>
    <p:sldLayoutId id="2147485222" r:id="rId49"/>
  </p:sldLayoutIdLst>
  <p:transition>
    <p:fade/>
  </p:transition>
  <p:hf sldNum="0" hd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grpSp>
        <p:nvGrpSpPr>
          <p:cNvPr id="5" name="GRID" hidden="1">
            <a:extLst>
              <a:ext uri="{FF2B5EF4-FFF2-40B4-BE49-F238E27FC236}">
                <a16:creationId xmlns:a16="http://schemas.microsoft.com/office/drawing/2014/main" id="{2FF00920-3F6F-B301-7B87-7805FE0A0137}"/>
              </a:ext>
            </a:extLst>
          </p:cNvPr>
          <p:cNvGrpSpPr/>
          <p:nvPr userDrawn="1"/>
        </p:nvGrpSpPr>
        <p:grpSpPr>
          <a:xfrm>
            <a:off x="0" y="0"/>
            <a:ext cx="12192000" cy="6858000"/>
            <a:chOff x="0" y="0"/>
            <a:chExt cx="12192000" cy="6858000"/>
          </a:xfrm>
        </p:grpSpPr>
        <p:cxnSp>
          <p:nvCxnSpPr>
            <p:cNvPr id="6" name="Straight Connector 5">
              <a:extLst>
                <a:ext uri="{FF2B5EF4-FFF2-40B4-BE49-F238E27FC236}">
                  <a16:creationId xmlns:a16="http://schemas.microsoft.com/office/drawing/2014/main" id="{08D7F191-42E1-D939-23FB-24283E93D55B}"/>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1096064-B688-6CE6-633D-C3FEE4D5D6C8}"/>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15577DA-DEA5-6C8D-81A3-30372194F90D}"/>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F761C84-A4F1-7066-FE58-323556B8678E}"/>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9879676-F108-7683-F8AA-F8774C80D6CE}"/>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1B09EE3-8525-C3F9-051C-F27D1C090C54}"/>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9E0824-D166-51A2-EE4B-7D8E2A9FEDC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030F166-414E-ED68-ABB8-29D934E63838}"/>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2E4AE496-E443-5325-3DF9-B6BD5A0D3102}"/>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83B4669-00C2-88FF-E856-A455155AE31C}"/>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E4D419E-FA52-EB98-05C2-FC5FBFF33530}"/>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843CA26-51E8-22C8-458A-C2759919BBE5}"/>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7C687DC-3DE9-DF1F-18A3-C6478FDF9C6C}"/>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6F01B73-0B92-9509-A7CB-7C956C75B94D}"/>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8C2FF9E-040A-F4EF-B256-ABB750BDFF1B}"/>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D33CBBE-CE7E-5246-4AB3-B1348BFE17D2}"/>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97F686-D028-DD3F-EE4C-A079C165A5AB}"/>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2DD3B2-7018-0795-5DCF-B874E48249FB}"/>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A8793FA-D85A-CF09-E6C7-ED16B6DF0484}"/>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4469E09-0B05-73E1-28B7-FCAC6776B990}"/>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D9CF951-4656-75D5-D5B4-CB04D120BF89}"/>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7C7B313-D065-EB67-D808-2F08BF21204D}"/>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D66031E-0D8E-2437-6D7E-3573F19706E8}"/>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0C28F2E-12DD-D010-FA59-9E485D34AC03}"/>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329BD69-23B5-346D-968A-E3F4EF380BE8}"/>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C2AFA20-52F9-BFC1-248D-85F448162839}"/>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2EE7A4B-4B79-3646-29E3-7A16485AF15D}"/>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49A45063-7229-D98D-6650-7D8F9663D2B0}"/>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7C4EA738-394A-A4B7-DEC0-E39DC5A6E277}"/>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CD4D091E-48BA-70CE-FA96-A7DAF09F205E}"/>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D9C72CE-8FEE-17EB-EF4E-89A078866877}"/>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CBF643A-A967-F835-AE9A-6BCABA242516}"/>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6A7D3D1-B199-EFBA-5A1F-C8FA582C6D85}"/>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E5877538-E574-DA95-11C7-3106D2E1D299}"/>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5" name="Title Placeholder 1">
            <a:extLst>
              <a:ext uri="{FF2B5EF4-FFF2-40B4-BE49-F238E27FC236}">
                <a16:creationId xmlns:a16="http://schemas.microsoft.com/office/drawing/2014/main" id="{5CFBEA1B-6E03-5C8D-5CE2-35D0668C3AF0}"/>
              </a:ext>
            </a:extLst>
          </p:cNvPr>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76" name="Text Placeholder 3">
            <a:extLst>
              <a:ext uri="{FF2B5EF4-FFF2-40B4-BE49-F238E27FC236}">
                <a16:creationId xmlns:a16="http://schemas.microsoft.com/office/drawing/2014/main" id="{C1135BEC-2473-0FA7-8D88-49726D86D2FF}"/>
              </a:ext>
            </a:extLst>
          </p:cNvPr>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77" name="Group 76">
            <a:extLst>
              <a:ext uri="{FF2B5EF4-FFF2-40B4-BE49-F238E27FC236}">
                <a16:creationId xmlns:a16="http://schemas.microsoft.com/office/drawing/2014/main" id="{216C1530-197E-B103-BBD4-8F5263AEB323}"/>
              </a:ext>
            </a:extLst>
          </p:cNvPr>
          <p:cNvGrpSpPr/>
          <p:nvPr userDrawn="1"/>
        </p:nvGrpSpPr>
        <p:grpSpPr>
          <a:xfrm rot="5400000">
            <a:off x="10666449" y="3959962"/>
            <a:ext cx="4597400" cy="1248872"/>
            <a:chOff x="2983209" y="3959962"/>
            <a:chExt cx="4597400" cy="1248872"/>
          </a:xfrm>
        </p:grpSpPr>
        <p:grpSp>
          <p:nvGrpSpPr>
            <p:cNvPr id="78" name="Group 77">
              <a:extLst>
                <a:ext uri="{FF2B5EF4-FFF2-40B4-BE49-F238E27FC236}">
                  <a16:creationId xmlns:a16="http://schemas.microsoft.com/office/drawing/2014/main" id="{E835C734-3F9D-F07D-C89B-64CBB089ED36}"/>
                </a:ext>
              </a:extLst>
            </p:cNvPr>
            <p:cNvGrpSpPr/>
            <p:nvPr userDrawn="1"/>
          </p:nvGrpSpPr>
          <p:grpSpPr>
            <a:xfrm>
              <a:off x="4130985" y="4976997"/>
              <a:ext cx="1122349" cy="231837"/>
              <a:chOff x="4135734" y="4976997"/>
              <a:chExt cx="1120775" cy="231837"/>
            </a:xfrm>
          </p:grpSpPr>
          <p:sp>
            <p:nvSpPr>
              <p:cNvPr id="164" name="Rectangle 163">
                <a:extLst>
                  <a:ext uri="{FF2B5EF4-FFF2-40B4-BE49-F238E27FC236}">
                    <a16:creationId xmlns:a16="http://schemas.microsoft.com/office/drawing/2014/main" id="{8E99C086-B0F8-95FC-EC83-7D051E2FFA0C}"/>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Rectangle 164">
                <a:extLst>
                  <a:ext uri="{FF2B5EF4-FFF2-40B4-BE49-F238E27FC236}">
                    <a16:creationId xmlns:a16="http://schemas.microsoft.com/office/drawing/2014/main" id="{8040C489-D49B-FA66-5206-4CF9369687BB}"/>
                  </a:ext>
                </a:extLst>
              </p:cNvPr>
              <p:cNvSpPr>
                <a:spLocks noChangeArrowheads="1"/>
              </p:cNvSpPr>
              <p:nvPr userDrawn="1"/>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9" name="Group 78">
              <a:extLst>
                <a:ext uri="{FF2B5EF4-FFF2-40B4-BE49-F238E27FC236}">
                  <a16:creationId xmlns:a16="http://schemas.microsoft.com/office/drawing/2014/main" id="{D89BACE4-BBC9-5B33-FAEE-62D5B332A96F}"/>
                </a:ext>
              </a:extLst>
            </p:cNvPr>
            <p:cNvGrpSpPr/>
            <p:nvPr userDrawn="1"/>
          </p:nvGrpSpPr>
          <p:grpSpPr>
            <a:xfrm>
              <a:off x="2989559" y="4976997"/>
              <a:ext cx="1122349" cy="231837"/>
              <a:chOff x="2989559" y="4976997"/>
              <a:chExt cx="1120775" cy="231837"/>
            </a:xfrm>
          </p:grpSpPr>
          <p:sp>
            <p:nvSpPr>
              <p:cNvPr id="162" name="Rectangle 62">
                <a:extLst>
                  <a:ext uri="{FF2B5EF4-FFF2-40B4-BE49-F238E27FC236}">
                    <a16:creationId xmlns:a16="http://schemas.microsoft.com/office/drawing/2014/main" id="{05D0AC36-9838-1441-36AF-C32D551C799F}"/>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Rectangle 63">
                <a:extLst>
                  <a:ext uri="{FF2B5EF4-FFF2-40B4-BE49-F238E27FC236}">
                    <a16:creationId xmlns:a16="http://schemas.microsoft.com/office/drawing/2014/main" id="{704124C3-5020-AD57-B6C7-72E4AF3CDCD4}"/>
                  </a:ext>
                </a:extLst>
              </p:cNvPr>
              <p:cNvSpPr>
                <a:spLocks noChangeArrowheads="1"/>
              </p:cNvSpPr>
              <p:nvPr userDrawn="1"/>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80" name="Rectangle 69">
              <a:extLst>
                <a:ext uri="{FF2B5EF4-FFF2-40B4-BE49-F238E27FC236}">
                  <a16:creationId xmlns:a16="http://schemas.microsoft.com/office/drawing/2014/main" id="{992CB6F7-2688-8E52-2A2D-ED8CD0835C11}"/>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89">
              <a:extLst>
                <a:ext uri="{FF2B5EF4-FFF2-40B4-BE49-F238E27FC236}">
                  <a16:creationId xmlns:a16="http://schemas.microsoft.com/office/drawing/2014/main" id="{E88E4AE5-F848-01B2-0C69-612B37525629}"/>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81">
              <a:extLst>
                <a:ext uri="{FF2B5EF4-FFF2-40B4-BE49-F238E27FC236}">
                  <a16:creationId xmlns:a16="http://schemas.microsoft.com/office/drawing/2014/main" id="{EA34CC53-3257-3387-E034-BD871916D6AC}"/>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54">
              <a:extLst>
                <a:ext uri="{FF2B5EF4-FFF2-40B4-BE49-F238E27FC236}">
                  <a16:creationId xmlns:a16="http://schemas.microsoft.com/office/drawing/2014/main" id="{C94C6781-E29F-342C-36C1-C9DDF2C445B6}"/>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3">
              <a:extLst>
                <a:ext uri="{FF2B5EF4-FFF2-40B4-BE49-F238E27FC236}">
                  <a16:creationId xmlns:a16="http://schemas.microsoft.com/office/drawing/2014/main" id="{ACA333E5-19D7-5ABF-B7DD-701F1A351F34}"/>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Rectangle 50">
              <a:extLst>
                <a:ext uri="{FF2B5EF4-FFF2-40B4-BE49-F238E27FC236}">
                  <a16:creationId xmlns:a16="http://schemas.microsoft.com/office/drawing/2014/main" id="{5153E387-E32C-E8AD-10E7-CA68AB5FA09F}"/>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Rectangle 65">
              <a:extLst>
                <a:ext uri="{FF2B5EF4-FFF2-40B4-BE49-F238E27FC236}">
                  <a16:creationId xmlns:a16="http://schemas.microsoft.com/office/drawing/2014/main" id="{B1B136EA-D7A1-D43D-25AD-BB34D7D28EAB}"/>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Rectangle 86">
              <a:extLst>
                <a:ext uri="{FF2B5EF4-FFF2-40B4-BE49-F238E27FC236}">
                  <a16:creationId xmlns:a16="http://schemas.microsoft.com/office/drawing/2014/main" id="{B707D611-A07A-157C-ABF3-18F7002C1480}"/>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Rectangle 87">
              <a:extLst>
                <a:ext uri="{FF2B5EF4-FFF2-40B4-BE49-F238E27FC236}">
                  <a16:creationId xmlns:a16="http://schemas.microsoft.com/office/drawing/2014/main" id="{48568309-2C6A-95FC-2F14-AC87795F5532}"/>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58">
              <a:extLst>
                <a:ext uri="{FF2B5EF4-FFF2-40B4-BE49-F238E27FC236}">
                  <a16:creationId xmlns:a16="http://schemas.microsoft.com/office/drawing/2014/main" id="{C8A3AD67-C35C-5A8D-5B38-B414604005D8}"/>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Rectangle 73">
              <a:extLst>
                <a:ext uri="{FF2B5EF4-FFF2-40B4-BE49-F238E27FC236}">
                  <a16:creationId xmlns:a16="http://schemas.microsoft.com/office/drawing/2014/main" id="{47D2AA79-BDA1-E845-76B0-211F160B3485}"/>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Rectangle 93">
              <a:extLst>
                <a:ext uri="{FF2B5EF4-FFF2-40B4-BE49-F238E27FC236}">
                  <a16:creationId xmlns:a16="http://schemas.microsoft.com/office/drawing/2014/main" id="{AA423A26-372C-7705-3CBA-5E1A6D90B29D}"/>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AutoShape 3">
              <a:extLst>
                <a:ext uri="{FF2B5EF4-FFF2-40B4-BE49-F238E27FC236}">
                  <a16:creationId xmlns:a16="http://schemas.microsoft.com/office/drawing/2014/main" id="{B6C162A1-9A96-A05A-DDA3-D77D42B928B8}"/>
                </a:ext>
              </a:extLst>
            </p:cNvPr>
            <p:cNvSpPr>
              <a:spLocks noChangeAspect="1" noChangeArrowheads="1" noTextEdit="1"/>
            </p:cNvSpPr>
            <p:nvPr userDrawn="1"/>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93" name="Group 92">
              <a:extLst>
                <a:ext uri="{FF2B5EF4-FFF2-40B4-BE49-F238E27FC236}">
                  <a16:creationId xmlns:a16="http://schemas.microsoft.com/office/drawing/2014/main" id="{BD4E8A47-B390-972B-A048-5677441F35E9}"/>
                </a:ext>
              </a:extLst>
            </p:cNvPr>
            <p:cNvGrpSpPr/>
            <p:nvPr userDrawn="1"/>
          </p:nvGrpSpPr>
          <p:grpSpPr>
            <a:xfrm>
              <a:off x="4161941" y="4724853"/>
              <a:ext cx="208390" cy="208938"/>
              <a:chOff x="4150022" y="4707931"/>
              <a:chExt cx="208390" cy="208938"/>
            </a:xfrm>
          </p:grpSpPr>
          <p:sp>
            <p:nvSpPr>
              <p:cNvPr id="159" name="Rectangle 158">
                <a:extLst>
                  <a:ext uri="{FF2B5EF4-FFF2-40B4-BE49-F238E27FC236}">
                    <a16:creationId xmlns:a16="http://schemas.microsoft.com/office/drawing/2014/main" id="{82977BD9-31CF-4F6B-51C4-2E1D0E555798}"/>
                  </a:ext>
                </a:extLst>
              </p:cNvPr>
              <p:cNvSpPr>
                <a:spLocks noChangeArrowheads="1"/>
              </p:cNvSpPr>
              <p:nvPr userDrawn="1"/>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160" name="Rectangle 159">
                <a:extLst>
                  <a:ext uri="{FF2B5EF4-FFF2-40B4-BE49-F238E27FC236}">
                    <a16:creationId xmlns:a16="http://schemas.microsoft.com/office/drawing/2014/main" id="{FA0264DE-2E62-C93D-AA82-25264B28D0A4}"/>
                  </a:ext>
                </a:extLst>
              </p:cNvPr>
              <p:cNvSpPr>
                <a:spLocks noChangeArrowheads="1"/>
              </p:cNvSpPr>
              <p:nvPr userDrawn="1"/>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1" name="Rectangle 160">
                <a:extLst>
                  <a:ext uri="{FF2B5EF4-FFF2-40B4-BE49-F238E27FC236}">
                    <a16:creationId xmlns:a16="http://schemas.microsoft.com/office/drawing/2014/main" id="{6C3250DA-1FC6-8AF5-9162-104CD7424754}"/>
                  </a:ext>
                </a:extLst>
              </p:cNvPr>
              <p:cNvSpPr>
                <a:spLocks noChangeArrowheads="1"/>
              </p:cNvSpPr>
              <p:nvPr userDrawn="1"/>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94" name="Group 93">
              <a:extLst>
                <a:ext uri="{FF2B5EF4-FFF2-40B4-BE49-F238E27FC236}">
                  <a16:creationId xmlns:a16="http://schemas.microsoft.com/office/drawing/2014/main" id="{126B02DC-C957-4266-2EEC-E7E7F1F78A13}"/>
                </a:ext>
              </a:extLst>
            </p:cNvPr>
            <p:cNvGrpSpPr/>
            <p:nvPr userDrawn="1"/>
          </p:nvGrpSpPr>
          <p:grpSpPr>
            <a:xfrm>
              <a:off x="4161941" y="4235797"/>
              <a:ext cx="209994" cy="207246"/>
              <a:chOff x="4150022" y="4220567"/>
              <a:chExt cx="209994" cy="207246"/>
            </a:xfrm>
          </p:grpSpPr>
          <p:sp>
            <p:nvSpPr>
              <p:cNvPr id="156" name="Rectangle 155">
                <a:extLst>
                  <a:ext uri="{FF2B5EF4-FFF2-40B4-BE49-F238E27FC236}">
                    <a16:creationId xmlns:a16="http://schemas.microsoft.com/office/drawing/2014/main" id="{775C0FF1-963E-F784-B61D-E03252CEEA37}"/>
                  </a:ext>
                </a:extLst>
              </p:cNvPr>
              <p:cNvSpPr>
                <a:spLocks noChangeArrowheads="1"/>
              </p:cNvSpPr>
              <p:nvPr userDrawn="1"/>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157" name="Rectangle 156">
                <a:extLst>
                  <a:ext uri="{FF2B5EF4-FFF2-40B4-BE49-F238E27FC236}">
                    <a16:creationId xmlns:a16="http://schemas.microsoft.com/office/drawing/2014/main" id="{F678185B-FE2E-F478-982D-6511A4EB205E}"/>
                  </a:ext>
                </a:extLst>
              </p:cNvPr>
              <p:cNvSpPr>
                <a:spLocks noChangeArrowheads="1"/>
              </p:cNvSpPr>
              <p:nvPr userDrawn="1"/>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8" name="Rectangle 157">
                <a:extLst>
                  <a:ext uri="{FF2B5EF4-FFF2-40B4-BE49-F238E27FC236}">
                    <a16:creationId xmlns:a16="http://schemas.microsoft.com/office/drawing/2014/main" id="{C20DD5F4-34CD-5873-CB59-55DC12507AEE}"/>
                  </a:ext>
                </a:extLst>
              </p:cNvPr>
              <p:cNvSpPr>
                <a:spLocks noChangeArrowheads="1"/>
              </p:cNvSpPr>
              <p:nvPr userDrawn="1"/>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95" name="Rectangle 94">
              <a:extLst>
                <a:ext uri="{FF2B5EF4-FFF2-40B4-BE49-F238E27FC236}">
                  <a16:creationId xmlns:a16="http://schemas.microsoft.com/office/drawing/2014/main" id="{ADE4CEF7-280C-55CE-FBCC-AD324D39CD93}"/>
                </a:ext>
              </a:extLst>
            </p:cNvPr>
            <p:cNvSpPr>
              <a:spLocks noChangeArrowheads="1"/>
            </p:cNvSpPr>
            <p:nvPr userDrawn="1"/>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96" name="Group 95">
              <a:extLst>
                <a:ext uri="{FF2B5EF4-FFF2-40B4-BE49-F238E27FC236}">
                  <a16:creationId xmlns:a16="http://schemas.microsoft.com/office/drawing/2014/main" id="{B9A04242-3F2D-DA1D-46DC-3CCA2673381F}"/>
                </a:ext>
              </a:extLst>
            </p:cNvPr>
            <p:cNvGrpSpPr/>
            <p:nvPr userDrawn="1"/>
          </p:nvGrpSpPr>
          <p:grpSpPr>
            <a:xfrm>
              <a:off x="3020515" y="4479479"/>
              <a:ext cx="209994" cy="208939"/>
              <a:chOff x="3003847" y="4465941"/>
              <a:chExt cx="209994" cy="208939"/>
            </a:xfrm>
          </p:grpSpPr>
          <p:sp>
            <p:nvSpPr>
              <p:cNvPr id="153" name="Rectangle 51">
                <a:extLst>
                  <a:ext uri="{FF2B5EF4-FFF2-40B4-BE49-F238E27FC236}">
                    <a16:creationId xmlns:a16="http://schemas.microsoft.com/office/drawing/2014/main" id="{B3A2E500-D794-1E00-8F35-7C035EDE9900}"/>
                  </a:ext>
                </a:extLst>
              </p:cNvPr>
              <p:cNvSpPr>
                <a:spLocks noChangeArrowheads="1"/>
              </p:cNvSpPr>
              <p:nvPr userDrawn="1"/>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54" name="Rectangle 52">
                <a:extLst>
                  <a:ext uri="{FF2B5EF4-FFF2-40B4-BE49-F238E27FC236}">
                    <a16:creationId xmlns:a16="http://schemas.microsoft.com/office/drawing/2014/main" id="{BD1E8ED4-30DE-DE3C-16FA-23ED24AE18FF}"/>
                  </a:ext>
                </a:extLst>
              </p:cNvPr>
              <p:cNvSpPr>
                <a:spLocks noChangeArrowheads="1"/>
              </p:cNvSpPr>
              <p:nvPr userDrawn="1"/>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5" name="Rectangle 53">
                <a:extLst>
                  <a:ext uri="{FF2B5EF4-FFF2-40B4-BE49-F238E27FC236}">
                    <a16:creationId xmlns:a16="http://schemas.microsoft.com/office/drawing/2014/main" id="{0676DA98-D8FE-EBFA-566C-4E37C87CD6F2}"/>
                  </a:ext>
                </a:extLst>
              </p:cNvPr>
              <p:cNvSpPr>
                <a:spLocks noChangeArrowheads="1"/>
              </p:cNvSpPr>
              <p:nvPr userDrawn="1"/>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97" name="Group 96">
              <a:extLst>
                <a:ext uri="{FF2B5EF4-FFF2-40B4-BE49-F238E27FC236}">
                  <a16:creationId xmlns:a16="http://schemas.microsoft.com/office/drawing/2014/main" id="{8127C6C5-69F8-F668-1D18-821DC955E472}"/>
                </a:ext>
              </a:extLst>
            </p:cNvPr>
            <p:cNvGrpSpPr/>
            <p:nvPr userDrawn="1"/>
          </p:nvGrpSpPr>
          <p:grpSpPr>
            <a:xfrm>
              <a:off x="3020515" y="4724853"/>
              <a:ext cx="221214" cy="208938"/>
              <a:chOff x="3003847" y="4707931"/>
              <a:chExt cx="221214" cy="208938"/>
            </a:xfrm>
          </p:grpSpPr>
          <p:sp>
            <p:nvSpPr>
              <p:cNvPr id="150" name="Rectangle 55">
                <a:extLst>
                  <a:ext uri="{FF2B5EF4-FFF2-40B4-BE49-F238E27FC236}">
                    <a16:creationId xmlns:a16="http://schemas.microsoft.com/office/drawing/2014/main" id="{896D465E-8D7A-8121-167B-5CBDAFBB8D43}"/>
                  </a:ext>
                </a:extLst>
              </p:cNvPr>
              <p:cNvSpPr>
                <a:spLocks noChangeArrowheads="1"/>
              </p:cNvSpPr>
              <p:nvPr userDrawn="1"/>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151" name="Rectangle 56">
                <a:extLst>
                  <a:ext uri="{FF2B5EF4-FFF2-40B4-BE49-F238E27FC236}">
                    <a16:creationId xmlns:a16="http://schemas.microsoft.com/office/drawing/2014/main" id="{3E18AA5B-8ED5-32FC-2DE5-385A0B400B1C}"/>
                  </a:ext>
                </a:extLst>
              </p:cNvPr>
              <p:cNvSpPr>
                <a:spLocks noChangeArrowheads="1"/>
              </p:cNvSpPr>
              <p:nvPr userDrawn="1"/>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2" name="Rectangle 57">
                <a:extLst>
                  <a:ext uri="{FF2B5EF4-FFF2-40B4-BE49-F238E27FC236}">
                    <a16:creationId xmlns:a16="http://schemas.microsoft.com/office/drawing/2014/main" id="{0736A806-EB60-D4E8-2272-25FDBA1EA7BF}"/>
                  </a:ext>
                </a:extLst>
              </p:cNvPr>
              <p:cNvSpPr>
                <a:spLocks noChangeArrowheads="1"/>
              </p:cNvSpPr>
              <p:nvPr userDrawn="1"/>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98" name="Group 97">
              <a:extLst>
                <a:ext uri="{FF2B5EF4-FFF2-40B4-BE49-F238E27FC236}">
                  <a16:creationId xmlns:a16="http://schemas.microsoft.com/office/drawing/2014/main" id="{D6A2916D-F580-9CFC-6C62-1D98D4C4ED64}"/>
                </a:ext>
              </a:extLst>
            </p:cNvPr>
            <p:cNvGrpSpPr/>
            <p:nvPr userDrawn="1"/>
          </p:nvGrpSpPr>
          <p:grpSpPr>
            <a:xfrm>
              <a:off x="3020515" y="4235797"/>
              <a:ext cx="213200" cy="207246"/>
              <a:chOff x="3003847" y="4220567"/>
              <a:chExt cx="213200" cy="207246"/>
            </a:xfrm>
          </p:grpSpPr>
          <p:grpSp>
            <p:nvGrpSpPr>
              <p:cNvPr id="146" name="Group 145">
                <a:extLst>
                  <a:ext uri="{FF2B5EF4-FFF2-40B4-BE49-F238E27FC236}">
                    <a16:creationId xmlns:a16="http://schemas.microsoft.com/office/drawing/2014/main" id="{9FF1C629-5E34-0947-5C19-8B41FE4D4E27}"/>
                  </a:ext>
                </a:extLst>
              </p:cNvPr>
              <p:cNvGrpSpPr/>
              <p:nvPr userDrawn="1"/>
            </p:nvGrpSpPr>
            <p:grpSpPr>
              <a:xfrm>
                <a:off x="3003847" y="4220567"/>
                <a:ext cx="200955" cy="153888"/>
                <a:chOff x="3003847" y="4220567"/>
                <a:chExt cx="200955" cy="153888"/>
              </a:xfrm>
            </p:grpSpPr>
            <p:sp>
              <p:nvSpPr>
                <p:cNvPr id="148" name="Rectangle 59">
                  <a:extLst>
                    <a:ext uri="{FF2B5EF4-FFF2-40B4-BE49-F238E27FC236}">
                      <a16:creationId xmlns:a16="http://schemas.microsoft.com/office/drawing/2014/main" id="{2113EF45-6745-66CB-C974-3A51BA178E52}"/>
                    </a:ext>
                  </a:extLst>
                </p:cNvPr>
                <p:cNvSpPr>
                  <a:spLocks noChangeArrowheads="1"/>
                </p:cNvSpPr>
                <p:nvPr userDrawn="1"/>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149" name="Rectangle 60">
                  <a:extLst>
                    <a:ext uri="{FF2B5EF4-FFF2-40B4-BE49-F238E27FC236}">
                      <a16:creationId xmlns:a16="http://schemas.microsoft.com/office/drawing/2014/main" id="{DCC03E84-DD6D-8CF2-51E2-397F85D565FA}"/>
                    </a:ext>
                  </a:extLst>
                </p:cNvPr>
                <p:cNvSpPr>
                  <a:spLocks noChangeArrowheads="1"/>
                </p:cNvSpPr>
                <p:nvPr userDrawn="1"/>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147" name="Rectangle 61">
                <a:extLst>
                  <a:ext uri="{FF2B5EF4-FFF2-40B4-BE49-F238E27FC236}">
                    <a16:creationId xmlns:a16="http://schemas.microsoft.com/office/drawing/2014/main" id="{80628C3F-B959-323D-DAEF-EC7F9E95B5A4}"/>
                  </a:ext>
                </a:extLst>
              </p:cNvPr>
              <p:cNvSpPr>
                <a:spLocks noChangeArrowheads="1"/>
              </p:cNvSpPr>
              <p:nvPr userDrawn="1"/>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99" name="Rectangle 64">
              <a:extLst>
                <a:ext uri="{FF2B5EF4-FFF2-40B4-BE49-F238E27FC236}">
                  <a16:creationId xmlns:a16="http://schemas.microsoft.com/office/drawing/2014/main" id="{A7B04D0A-17D3-6EB7-4AAF-E7AD1FE2DB39}"/>
                </a:ext>
              </a:extLst>
            </p:cNvPr>
            <p:cNvSpPr>
              <a:spLocks noChangeArrowheads="1"/>
            </p:cNvSpPr>
            <p:nvPr userDrawn="1"/>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00" name="Group 99">
              <a:extLst>
                <a:ext uri="{FF2B5EF4-FFF2-40B4-BE49-F238E27FC236}">
                  <a16:creationId xmlns:a16="http://schemas.microsoft.com/office/drawing/2014/main" id="{D5865503-D580-F2DB-EE33-4E004A4069B6}"/>
                </a:ext>
              </a:extLst>
            </p:cNvPr>
            <p:cNvGrpSpPr/>
            <p:nvPr userDrawn="1"/>
          </p:nvGrpSpPr>
          <p:grpSpPr>
            <a:xfrm>
              <a:off x="6455085" y="4479479"/>
              <a:ext cx="221214" cy="208939"/>
              <a:chOff x="6440784" y="4467633"/>
              <a:chExt cx="221214" cy="208939"/>
            </a:xfrm>
          </p:grpSpPr>
          <p:sp>
            <p:nvSpPr>
              <p:cNvPr id="143" name="Rectangle 66">
                <a:extLst>
                  <a:ext uri="{FF2B5EF4-FFF2-40B4-BE49-F238E27FC236}">
                    <a16:creationId xmlns:a16="http://schemas.microsoft.com/office/drawing/2014/main" id="{874FCF70-5016-0831-6AAD-DE0F2AF2F2EE}"/>
                  </a:ext>
                </a:extLst>
              </p:cNvPr>
              <p:cNvSpPr>
                <a:spLocks noChangeArrowheads="1"/>
              </p:cNvSpPr>
              <p:nvPr userDrawn="1"/>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4" name="Rectangle 67">
                <a:extLst>
                  <a:ext uri="{FF2B5EF4-FFF2-40B4-BE49-F238E27FC236}">
                    <a16:creationId xmlns:a16="http://schemas.microsoft.com/office/drawing/2014/main" id="{A1B20AF0-E4E7-AB4D-712C-B62219652094}"/>
                  </a:ext>
                </a:extLst>
              </p:cNvPr>
              <p:cNvSpPr>
                <a:spLocks noChangeArrowheads="1"/>
              </p:cNvSpPr>
              <p:nvPr userDrawn="1"/>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5" name="Rectangle 68">
                <a:extLst>
                  <a:ext uri="{FF2B5EF4-FFF2-40B4-BE49-F238E27FC236}">
                    <a16:creationId xmlns:a16="http://schemas.microsoft.com/office/drawing/2014/main" id="{87FA287B-8994-A0AD-30FE-618A7BC17940}"/>
                  </a:ext>
                </a:extLst>
              </p:cNvPr>
              <p:cNvSpPr>
                <a:spLocks noChangeArrowheads="1"/>
              </p:cNvSpPr>
              <p:nvPr userDrawn="1"/>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01" name="Group 100">
              <a:extLst>
                <a:ext uri="{FF2B5EF4-FFF2-40B4-BE49-F238E27FC236}">
                  <a16:creationId xmlns:a16="http://schemas.microsoft.com/office/drawing/2014/main" id="{A30A2B88-2747-24BF-8C3B-EC99C90E1D33}"/>
                </a:ext>
              </a:extLst>
            </p:cNvPr>
            <p:cNvGrpSpPr/>
            <p:nvPr userDrawn="1"/>
          </p:nvGrpSpPr>
          <p:grpSpPr>
            <a:xfrm>
              <a:off x="6455085" y="4724853"/>
              <a:ext cx="214802" cy="208939"/>
              <a:chOff x="6440784" y="4709623"/>
              <a:chExt cx="214802" cy="208939"/>
            </a:xfrm>
          </p:grpSpPr>
          <p:sp>
            <p:nvSpPr>
              <p:cNvPr id="140" name="Rectangle 70">
                <a:extLst>
                  <a:ext uri="{FF2B5EF4-FFF2-40B4-BE49-F238E27FC236}">
                    <a16:creationId xmlns:a16="http://schemas.microsoft.com/office/drawing/2014/main" id="{D3AE8814-0DBA-B4DC-D7EB-6940FE946CC6}"/>
                  </a:ext>
                </a:extLst>
              </p:cNvPr>
              <p:cNvSpPr>
                <a:spLocks noChangeArrowheads="1"/>
              </p:cNvSpPr>
              <p:nvPr userDrawn="1"/>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141" name="Rectangle 71">
                <a:extLst>
                  <a:ext uri="{FF2B5EF4-FFF2-40B4-BE49-F238E27FC236}">
                    <a16:creationId xmlns:a16="http://schemas.microsoft.com/office/drawing/2014/main" id="{CBB45B97-482A-C5D0-2343-3A29F23ADEA0}"/>
                  </a:ext>
                </a:extLst>
              </p:cNvPr>
              <p:cNvSpPr>
                <a:spLocks noChangeArrowheads="1"/>
              </p:cNvSpPr>
              <p:nvPr userDrawn="1"/>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2" name="Rectangle 72">
                <a:extLst>
                  <a:ext uri="{FF2B5EF4-FFF2-40B4-BE49-F238E27FC236}">
                    <a16:creationId xmlns:a16="http://schemas.microsoft.com/office/drawing/2014/main" id="{F42B5F68-110E-387D-B1BE-F214D02B757B}"/>
                  </a:ext>
                </a:extLst>
              </p:cNvPr>
              <p:cNvSpPr>
                <a:spLocks noChangeArrowheads="1"/>
              </p:cNvSpPr>
              <p:nvPr userDrawn="1"/>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2" name="Group 101">
              <a:extLst>
                <a:ext uri="{FF2B5EF4-FFF2-40B4-BE49-F238E27FC236}">
                  <a16:creationId xmlns:a16="http://schemas.microsoft.com/office/drawing/2014/main" id="{88BAE720-D9DA-D33A-BC74-5AD9B6428C36}"/>
                </a:ext>
              </a:extLst>
            </p:cNvPr>
            <p:cNvGrpSpPr/>
            <p:nvPr userDrawn="1"/>
          </p:nvGrpSpPr>
          <p:grpSpPr>
            <a:xfrm>
              <a:off x="6455085" y="4235797"/>
              <a:ext cx="222818" cy="207246"/>
              <a:chOff x="6440784" y="4222259"/>
              <a:chExt cx="222818" cy="207246"/>
            </a:xfrm>
          </p:grpSpPr>
          <p:sp>
            <p:nvSpPr>
              <p:cNvPr id="137" name="Rectangle 74">
                <a:extLst>
                  <a:ext uri="{FF2B5EF4-FFF2-40B4-BE49-F238E27FC236}">
                    <a16:creationId xmlns:a16="http://schemas.microsoft.com/office/drawing/2014/main" id="{195334E9-B564-D89E-9E5A-B2A08DF7ED5B}"/>
                  </a:ext>
                </a:extLst>
              </p:cNvPr>
              <p:cNvSpPr>
                <a:spLocks noChangeArrowheads="1"/>
              </p:cNvSpPr>
              <p:nvPr userDrawn="1"/>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138" name="Rectangle 75">
                <a:extLst>
                  <a:ext uri="{FF2B5EF4-FFF2-40B4-BE49-F238E27FC236}">
                    <a16:creationId xmlns:a16="http://schemas.microsoft.com/office/drawing/2014/main" id="{3C43368E-974C-7019-287B-BCF6F2E5DC5D}"/>
                  </a:ext>
                </a:extLst>
              </p:cNvPr>
              <p:cNvSpPr>
                <a:spLocks noChangeArrowheads="1"/>
              </p:cNvSpPr>
              <p:nvPr userDrawn="1"/>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9" name="Rectangle 76">
                <a:extLst>
                  <a:ext uri="{FF2B5EF4-FFF2-40B4-BE49-F238E27FC236}">
                    <a16:creationId xmlns:a16="http://schemas.microsoft.com/office/drawing/2014/main" id="{41E02161-BDA2-1B2C-B95A-9F5A387BA466}"/>
                  </a:ext>
                </a:extLst>
              </p:cNvPr>
              <p:cNvSpPr>
                <a:spLocks noChangeArrowheads="1"/>
              </p:cNvSpPr>
              <p:nvPr userDrawn="1"/>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3" name="Group 102">
              <a:extLst>
                <a:ext uri="{FF2B5EF4-FFF2-40B4-BE49-F238E27FC236}">
                  <a16:creationId xmlns:a16="http://schemas.microsoft.com/office/drawing/2014/main" id="{030016B6-09B0-F591-E405-9D77BF961ABB}"/>
                </a:ext>
              </a:extLst>
            </p:cNvPr>
            <p:cNvGrpSpPr>
              <a:grpSpLocks/>
            </p:cNvGrpSpPr>
            <p:nvPr userDrawn="1"/>
          </p:nvGrpSpPr>
          <p:grpSpPr>
            <a:xfrm>
              <a:off x="5282703" y="3983653"/>
              <a:ext cx="2263775" cy="231837"/>
              <a:chOff x="5282703" y="3983653"/>
              <a:chExt cx="2263775" cy="231837"/>
            </a:xfrm>
          </p:grpSpPr>
          <p:sp>
            <p:nvSpPr>
              <p:cNvPr id="133" name="Rectangle 80">
                <a:extLst>
                  <a:ext uri="{FF2B5EF4-FFF2-40B4-BE49-F238E27FC236}">
                    <a16:creationId xmlns:a16="http://schemas.microsoft.com/office/drawing/2014/main" id="{16EAB063-DEE8-B077-2AA4-CCCF2B02BDEF}"/>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Rectangle 81">
                <a:extLst>
                  <a:ext uri="{FF2B5EF4-FFF2-40B4-BE49-F238E27FC236}">
                    <a16:creationId xmlns:a16="http://schemas.microsoft.com/office/drawing/2014/main" id="{467EE411-A229-A2EF-7776-EFF430064C74}"/>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82">
                <a:extLst>
                  <a:ext uri="{FF2B5EF4-FFF2-40B4-BE49-F238E27FC236}">
                    <a16:creationId xmlns:a16="http://schemas.microsoft.com/office/drawing/2014/main" id="{06D0F3A0-C5EB-C6A0-6921-3F98DC218E95}"/>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Rectangle 83">
                <a:extLst>
                  <a:ext uri="{FF2B5EF4-FFF2-40B4-BE49-F238E27FC236}">
                    <a16:creationId xmlns:a16="http://schemas.microsoft.com/office/drawing/2014/main" id="{B1BA1EF0-8DB7-4122-7F80-D3EA216CA139}"/>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a:extLst>
                <a:ext uri="{FF2B5EF4-FFF2-40B4-BE49-F238E27FC236}">
                  <a16:creationId xmlns:a16="http://schemas.microsoft.com/office/drawing/2014/main" id="{8812DBEA-EFC1-0369-6DB7-BCC5ED9FEC26}"/>
                </a:ext>
              </a:extLst>
            </p:cNvPr>
            <p:cNvGrpSpPr/>
            <p:nvPr userDrawn="1"/>
          </p:nvGrpSpPr>
          <p:grpSpPr>
            <a:xfrm>
              <a:off x="5313659" y="4005084"/>
              <a:ext cx="498534" cy="192016"/>
              <a:chOff x="5300959" y="3988730"/>
              <a:chExt cx="498534" cy="192016"/>
            </a:xfrm>
          </p:grpSpPr>
          <p:sp>
            <p:nvSpPr>
              <p:cNvPr id="131" name="Rectangle 84">
                <a:extLst>
                  <a:ext uri="{FF2B5EF4-FFF2-40B4-BE49-F238E27FC236}">
                    <a16:creationId xmlns:a16="http://schemas.microsoft.com/office/drawing/2014/main" id="{9FEF074F-84FE-61A2-D063-9DEAE2F926CB}"/>
                  </a:ext>
                </a:extLst>
              </p:cNvPr>
              <p:cNvSpPr>
                <a:spLocks noChangeArrowheads="1"/>
              </p:cNvSpPr>
              <p:nvPr userDrawn="1"/>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2" name="Rectangle 85">
                <a:extLst>
                  <a:ext uri="{FF2B5EF4-FFF2-40B4-BE49-F238E27FC236}">
                    <a16:creationId xmlns:a16="http://schemas.microsoft.com/office/drawing/2014/main" id="{DE71D122-9B39-C1AB-8C00-62D1BE3DAEF9}"/>
                  </a:ext>
                </a:extLst>
              </p:cNvPr>
              <p:cNvSpPr>
                <a:spLocks noChangeArrowheads="1"/>
              </p:cNvSpPr>
              <p:nvPr userDrawn="1"/>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5" name="Group 104">
              <a:extLst>
                <a:ext uri="{FF2B5EF4-FFF2-40B4-BE49-F238E27FC236}">
                  <a16:creationId xmlns:a16="http://schemas.microsoft.com/office/drawing/2014/main" id="{A1833F6A-E38C-291A-C28D-5F3A74306943}"/>
                </a:ext>
              </a:extLst>
            </p:cNvPr>
            <p:cNvGrpSpPr/>
            <p:nvPr userDrawn="1"/>
          </p:nvGrpSpPr>
          <p:grpSpPr>
            <a:xfrm>
              <a:off x="5313659" y="4724853"/>
              <a:ext cx="211596" cy="207246"/>
              <a:chOff x="5294609" y="4714700"/>
              <a:chExt cx="211596" cy="207246"/>
            </a:xfrm>
          </p:grpSpPr>
          <p:sp>
            <p:nvSpPr>
              <p:cNvPr id="128" name="Rectangle 90">
                <a:extLst>
                  <a:ext uri="{FF2B5EF4-FFF2-40B4-BE49-F238E27FC236}">
                    <a16:creationId xmlns:a16="http://schemas.microsoft.com/office/drawing/2014/main" id="{4B1239E0-6082-C1DD-CF74-C5F6372D1560}"/>
                  </a:ext>
                </a:extLst>
              </p:cNvPr>
              <p:cNvSpPr>
                <a:spLocks noChangeArrowheads="1"/>
              </p:cNvSpPr>
              <p:nvPr userDrawn="1"/>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129" name="Rectangle 91">
                <a:extLst>
                  <a:ext uri="{FF2B5EF4-FFF2-40B4-BE49-F238E27FC236}">
                    <a16:creationId xmlns:a16="http://schemas.microsoft.com/office/drawing/2014/main" id="{BF6711D2-BB3D-3AF4-026F-2A03777719A0}"/>
                  </a:ext>
                </a:extLst>
              </p:cNvPr>
              <p:cNvSpPr>
                <a:spLocks noChangeArrowheads="1"/>
              </p:cNvSpPr>
              <p:nvPr userDrawn="1"/>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0" name="Rectangle 92">
                <a:extLst>
                  <a:ext uri="{FF2B5EF4-FFF2-40B4-BE49-F238E27FC236}">
                    <a16:creationId xmlns:a16="http://schemas.microsoft.com/office/drawing/2014/main" id="{82B35517-B361-5430-3B00-2FEEBFF1A9AE}"/>
                  </a:ext>
                </a:extLst>
              </p:cNvPr>
              <p:cNvSpPr>
                <a:spLocks noChangeArrowheads="1"/>
              </p:cNvSpPr>
              <p:nvPr userDrawn="1"/>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6" name="Group 105">
              <a:extLst>
                <a:ext uri="{FF2B5EF4-FFF2-40B4-BE49-F238E27FC236}">
                  <a16:creationId xmlns:a16="http://schemas.microsoft.com/office/drawing/2014/main" id="{389B2194-D93A-D402-05D4-284CBAA3641E}"/>
                </a:ext>
              </a:extLst>
            </p:cNvPr>
            <p:cNvGrpSpPr/>
            <p:nvPr userDrawn="1"/>
          </p:nvGrpSpPr>
          <p:grpSpPr>
            <a:xfrm>
              <a:off x="5313659" y="4235797"/>
              <a:ext cx="229230" cy="208939"/>
              <a:chOff x="5294609" y="4225643"/>
              <a:chExt cx="229230" cy="208939"/>
            </a:xfrm>
          </p:grpSpPr>
          <p:sp>
            <p:nvSpPr>
              <p:cNvPr id="125" name="Rectangle 94">
                <a:extLst>
                  <a:ext uri="{FF2B5EF4-FFF2-40B4-BE49-F238E27FC236}">
                    <a16:creationId xmlns:a16="http://schemas.microsoft.com/office/drawing/2014/main" id="{F27EE545-08B4-B6E7-05B0-0F3BB178E4B5}"/>
                  </a:ext>
                </a:extLst>
              </p:cNvPr>
              <p:cNvSpPr>
                <a:spLocks noChangeArrowheads="1"/>
              </p:cNvSpPr>
              <p:nvPr userDrawn="1"/>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126" name="Rectangle 95">
                <a:extLst>
                  <a:ext uri="{FF2B5EF4-FFF2-40B4-BE49-F238E27FC236}">
                    <a16:creationId xmlns:a16="http://schemas.microsoft.com/office/drawing/2014/main" id="{3CE9186A-5B48-FDF5-1C1D-AB32B9950AB2}"/>
                  </a:ext>
                </a:extLst>
              </p:cNvPr>
              <p:cNvSpPr>
                <a:spLocks noChangeArrowheads="1"/>
              </p:cNvSpPr>
              <p:nvPr userDrawn="1"/>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7" name="Rectangle 96">
                <a:extLst>
                  <a:ext uri="{FF2B5EF4-FFF2-40B4-BE49-F238E27FC236}">
                    <a16:creationId xmlns:a16="http://schemas.microsoft.com/office/drawing/2014/main" id="{88FD91C9-9670-866D-10E3-15E2F655CE32}"/>
                  </a:ext>
                </a:extLst>
              </p:cNvPr>
              <p:cNvSpPr>
                <a:spLocks noChangeArrowheads="1"/>
              </p:cNvSpPr>
              <p:nvPr userDrawn="1"/>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07" name="Group 106">
              <a:extLst>
                <a:ext uri="{FF2B5EF4-FFF2-40B4-BE49-F238E27FC236}">
                  <a16:creationId xmlns:a16="http://schemas.microsoft.com/office/drawing/2014/main" id="{B65EDF7D-30B9-A5B8-0097-001935DC67F9}"/>
                </a:ext>
              </a:extLst>
            </p:cNvPr>
            <p:cNvGrpSpPr/>
            <p:nvPr userDrawn="1"/>
          </p:nvGrpSpPr>
          <p:grpSpPr>
            <a:xfrm>
              <a:off x="5280323" y="4976997"/>
              <a:ext cx="2263775" cy="231837"/>
              <a:chOff x="5280323" y="4976997"/>
              <a:chExt cx="2263775" cy="231837"/>
            </a:xfrm>
          </p:grpSpPr>
          <p:sp>
            <p:nvSpPr>
              <p:cNvPr id="123" name="Rectangle 97">
                <a:extLst>
                  <a:ext uri="{FF2B5EF4-FFF2-40B4-BE49-F238E27FC236}">
                    <a16:creationId xmlns:a16="http://schemas.microsoft.com/office/drawing/2014/main" id="{4C63C12A-D243-98E8-E6F1-603E8DF6DC96}"/>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Rectangle 98">
                <a:extLst>
                  <a:ext uri="{FF2B5EF4-FFF2-40B4-BE49-F238E27FC236}">
                    <a16:creationId xmlns:a16="http://schemas.microsoft.com/office/drawing/2014/main" id="{E922B33F-6FF7-0B8C-8649-8159E91EF8EC}"/>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8" name="Rectangle 99">
              <a:extLst>
                <a:ext uri="{FF2B5EF4-FFF2-40B4-BE49-F238E27FC236}">
                  <a16:creationId xmlns:a16="http://schemas.microsoft.com/office/drawing/2014/main" id="{A49F1C39-1C67-1C01-4DBA-9E9234F02F69}"/>
                </a:ext>
              </a:extLst>
            </p:cNvPr>
            <p:cNvSpPr>
              <a:spLocks noChangeArrowheads="1"/>
            </p:cNvSpPr>
            <p:nvPr userDrawn="1"/>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09" name="Group 108">
              <a:extLst>
                <a:ext uri="{FF2B5EF4-FFF2-40B4-BE49-F238E27FC236}">
                  <a16:creationId xmlns:a16="http://schemas.microsoft.com/office/drawing/2014/main" id="{7FC358D0-BC8C-13FF-2213-F15F4E0F3931}"/>
                </a:ext>
              </a:extLst>
            </p:cNvPr>
            <p:cNvGrpSpPr>
              <a:grpSpLocks/>
            </p:cNvGrpSpPr>
            <p:nvPr userDrawn="1"/>
          </p:nvGrpSpPr>
          <p:grpSpPr>
            <a:xfrm>
              <a:off x="2987973" y="3983653"/>
              <a:ext cx="2263775" cy="231837"/>
              <a:chOff x="2987972" y="3987038"/>
              <a:chExt cx="2268538" cy="230144"/>
            </a:xfrm>
          </p:grpSpPr>
          <p:sp>
            <p:nvSpPr>
              <p:cNvPr id="121" name="Rectangle 100">
                <a:extLst>
                  <a:ext uri="{FF2B5EF4-FFF2-40B4-BE49-F238E27FC236}">
                    <a16:creationId xmlns:a16="http://schemas.microsoft.com/office/drawing/2014/main" id="{3476AB80-7D72-A0E5-BC15-CA9F86E81FAC}"/>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Rectangle 101">
                <a:extLst>
                  <a:ext uri="{FF2B5EF4-FFF2-40B4-BE49-F238E27FC236}">
                    <a16:creationId xmlns:a16="http://schemas.microsoft.com/office/drawing/2014/main" id="{E7AE5274-E82C-C064-698D-A07AE79C06DB}"/>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0" name="Group 109">
              <a:extLst>
                <a:ext uri="{FF2B5EF4-FFF2-40B4-BE49-F238E27FC236}">
                  <a16:creationId xmlns:a16="http://schemas.microsoft.com/office/drawing/2014/main" id="{23E4D1B0-20D4-F947-0683-0B812FD9E5DE}"/>
                </a:ext>
              </a:extLst>
            </p:cNvPr>
            <p:cNvGrpSpPr/>
            <p:nvPr userDrawn="1"/>
          </p:nvGrpSpPr>
          <p:grpSpPr>
            <a:xfrm>
              <a:off x="3018929" y="4005084"/>
              <a:ext cx="615553" cy="190324"/>
              <a:chOff x="3002259" y="3980269"/>
              <a:chExt cx="615553" cy="190324"/>
            </a:xfrm>
          </p:grpSpPr>
          <p:sp>
            <p:nvSpPr>
              <p:cNvPr id="119" name="Rectangle 102">
                <a:extLst>
                  <a:ext uri="{FF2B5EF4-FFF2-40B4-BE49-F238E27FC236}">
                    <a16:creationId xmlns:a16="http://schemas.microsoft.com/office/drawing/2014/main" id="{9C992676-7E0F-658E-2A4F-A09821194667}"/>
                  </a:ext>
                </a:extLst>
              </p:cNvPr>
              <p:cNvSpPr>
                <a:spLocks noChangeArrowheads="1"/>
              </p:cNvSpPr>
              <p:nvPr userDrawn="1"/>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0" name="Rectangle 103">
                <a:extLst>
                  <a:ext uri="{FF2B5EF4-FFF2-40B4-BE49-F238E27FC236}">
                    <a16:creationId xmlns:a16="http://schemas.microsoft.com/office/drawing/2014/main" id="{65E68C98-29AB-9272-EF3E-49246804174B}"/>
                  </a:ext>
                </a:extLst>
              </p:cNvPr>
              <p:cNvSpPr>
                <a:spLocks noChangeArrowheads="1"/>
              </p:cNvSpPr>
              <p:nvPr userDrawn="1"/>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1" name="Group 110">
              <a:extLst>
                <a:ext uri="{FF2B5EF4-FFF2-40B4-BE49-F238E27FC236}">
                  <a16:creationId xmlns:a16="http://schemas.microsoft.com/office/drawing/2014/main" id="{2D6CD5FC-A527-CA50-7D70-7BAAC918BFCE}"/>
                </a:ext>
              </a:extLst>
            </p:cNvPr>
            <p:cNvGrpSpPr/>
            <p:nvPr userDrawn="1"/>
          </p:nvGrpSpPr>
          <p:grpSpPr>
            <a:xfrm>
              <a:off x="4161941" y="4479479"/>
              <a:ext cx="213200" cy="208939"/>
              <a:chOff x="4150022" y="4465941"/>
              <a:chExt cx="213200" cy="208939"/>
            </a:xfrm>
          </p:grpSpPr>
          <p:sp>
            <p:nvSpPr>
              <p:cNvPr id="116" name="Rectangle 115">
                <a:extLst>
                  <a:ext uri="{FF2B5EF4-FFF2-40B4-BE49-F238E27FC236}">
                    <a16:creationId xmlns:a16="http://schemas.microsoft.com/office/drawing/2014/main" id="{609FF85E-A5F0-7243-F9ED-4EC3384BF4F4}"/>
                  </a:ext>
                </a:extLst>
              </p:cNvPr>
              <p:cNvSpPr>
                <a:spLocks noChangeArrowheads="1"/>
              </p:cNvSpPr>
              <p:nvPr userDrawn="1"/>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117" name="Rectangle 116">
                <a:extLst>
                  <a:ext uri="{FF2B5EF4-FFF2-40B4-BE49-F238E27FC236}">
                    <a16:creationId xmlns:a16="http://schemas.microsoft.com/office/drawing/2014/main" id="{9B094D7E-507C-B0A3-C061-42B858836D3B}"/>
                  </a:ext>
                </a:extLst>
              </p:cNvPr>
              <p:cNvSpPr>
                <a:spLocks noChangeArrowheads="1"/>
              </p:cNvSpPr>
              <p:nvPr userDrawn="1"/>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18" name="Rectangle 14">
                <a:extLst>
                  <a:ext uri="{FF2B5EF4-FFF2-40B4-BE49-F238E27FC236}">
                    <a16:creationId xmlns:a16="http://schemas.microsoft.com/office/drawing/2014/main" id="{28DEE1E1-AF9E-0ECF-1AE4-D1A60B858183}"/>
                  </a:ext>
                </a:extLst>
              </p:cNvPr>
              <p:cNvSpPr>
                <a:spLocks noChangeArrowheads="1"/>
              </p:cNvSpPr>
              <p:nvPr userDrawn="1"/>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2" name="Group 111">
              <a:extLst>
                <a:ext uri="{FF2B5EF4-FFF2-40B4-BE49-F238E27FC236}">
                  <a16:creationId xmlns:a16="http://schemas.microsoft.com/office/drawing/2014/main" id="{5F7200DE-7AA7-F950-9F85-C05F8E067E53}"/>
                </a:ext>
              </a:extLst>
            </p:cNvPr>
            <p:cNvGrpSpPr/>
            <p:nvPr userDrawn="1"/>
          </p:nvGrpSpPr>
          <p:grpSpPr>
            <a:xfrm>
              <a:off x="5313659" y="4479479"/>
              <a:ext cx="222818" cy="212323"/>
              <a:chOff x="5294609" y="4467633"/>
              <a:chExt cx="222818" cy="212323"/>
            </a:xfrm>
          </p:grpSpPr>
          <p:sp>
            <p:nvSpPr>
              <p:cNvPr id="113" name="Rectangle 87">
                <a:extLst>
                  <a:ext uri="{FF2B5EF4-FFF2-40B4-BE49-F238E27FC236}">
                    <a16:creationId xmlns:a16="http://schemas.microsoft.com/office/drawing/2014/main" id="{439AA54B-0AE8-D033-1654-E15309FEA095}"/>
                  </a:ext>
                </a:extLst>
              </p:cNvPr>
              <p:cNvSpPr>
                <a:spLocks noChangeArrowheads="1"/>
              </p:cNvSpPr>
              <p:nvPr userDrawn="1"/>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4" name="Rectangle 88">
                <a:extLst>
                  <a:ext uri="{FF2B5EF4-FFF2-40B4-BE49-F238E27FC236}">
                    <a16:creationId xmlns:a16="http://schemas.microsoft.com/office/drawing/2014/main" id="{8A999A1F-0D03-595C-114D-42CCE0EC0490}"/>
                  </a:ext>
                </a:extLst>
              </p:cNvPr>
              <p:cNvSpPr>
                <a:spLocks noChangeArrowheads="1"/>
              </p:cNvSpPr>
              <p:nvPr userDrawn="1"/>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15" name="Rectangle 95">
                <a:extLst>
                  <a:ext uri="{FF2B5EF4-FFF2-40B4-BE49-F238E27FC236}">
                    <a16:creationId xmlns:a16="http://schemas.microsoft.com/office/drawing/2014/main" id="{A0A9A334-C493-6FB9-5BC5-09EBA4FC04C4}"/>
                  </a:ext>
                </a:extLst>
              </p:cNvPr>
              <p:cNvSpPr>
                <a:spLocks noChangeArrowheads="1"/>
              </p:cNvSpPr>
              <p:nvPr userDrawn="1"/>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66" name="Footer Placeholder 2">
            <a:extLst>
              <a:ext uri="{FF2B5EF4-FFF2-40B4-BE49-F238E27FC236}">
                <a16:creationId xmlns:a16="http://schemas.microsoft.com/office/drawing/2014/main" id="{A5EB4B88-A3F3-0388-9C1B-F0B46BEC543A}"/>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3368379018"/>
      </p:ext>
    </p:extLst>
  </p:cSld>
  <p:clrMap bg1="lt1" tx1="dk1" bg2="lt2" tx2="dk2" accent1="accent1" accent2="accent2" accent3="accent3" accent4="accent4" accent5="accent5" accent6="accent6" hlink="hlink" folHlink="folHlink"/>
  <p:sldLayoutIdLst>
    <p:sldLayoutId id="2147484737" r:id="rId1"/>
    <p:sldLayoutId id="2147484707" r:id="rId2"/>
    <p:sldLayoutId id="2147484722" r:id="rId3"/>
    <p:sldLayoutId id="2147484706" r:id="rId4"/>
    <p:sldLayoutId id="2147484708" r:id="rId5"/>
    <p:sldLayoutId id="2147484710" r:id="rId6"/>
    <p:sldLayoutId id="2147484721" r:id="rId7"/>
    <p:sldLayoutId id="2147484739" r:id="rId8"/>
    <p:sldLayoutId id="2147485331" r:id="rId9"/>
    <p:sldLayoutId id="2147485343" r:id="rId10"/>
    <p:sldLayoutId id="2147484754" r:id="rId11"/>
    <p:sldLayoutId id="2147484726" r:id="rId12"/>
    <p:sldLayoutId id="2147484730" r:id="rId13"/>
    <p:sldLayoutId id="2147484701" r:id="rId14"/>
  </p:sldLayoutIdLst>
  <p:transition>
    <p:fade/>
  </p:transition>
  <p:hf sldNum="0" hdr="0" ft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grpSp>
        <p:nvGrpSpPr>
          <p:cNvPr id="147" name="Group 146">
            <a:extLst>
              <a:ext uri="{FF2B5EF4-FFF2-40B4-BE49-F238E27FC236}">
                <a16:creationId xmlns:a16="http://schemas.microsoft.com/office/drawing/2014/main" id="{A066C27D-9E85-728F-F255-3A731EC66D25}"/>
              </a:ext>
            </a:extLst>
          </p:cNvPr>
          <p:cNvGrpSpPr/>
          <p:nvPr userDrawn="1"/>
        </p:nvGrpSpPr>
        <p:grpSpPr>
          <a:xfrm rot="5400000">
            <a:off x="10666449" y="3959962"/>
            <a:ext cx="4597400" cy="1248872"/>
            <a:chOff x="2983209" y="3959962"/>
            <a:chExt cx="4597400" cy="1248872"/>
          </a:xfrm>
        </p:grpSpPr>
        <p:grpSp>
          <p:nvGrpSpPr>
            <p:cNvPr id="123" name="Group 122">
              <a:extLst>
                <a:ext uri="{FF2B5EF4-FFF2-40B4-BE49-F238E27FC236}">
                  <a16:creationId xmlns:a16="http://schemas.microsoft.com/office/drawing/2014/main" id="{D46592D0-C1CD-74A0-2C7F-3337241D77DB}"/>
                </a:ext>
              </a:extLst>
            </p:cNvPr>
            <p:cNvGrpSpPr/>
            <p:nvPr userDrawn="1"/>
          </p:nvGrpSpPr>
          <p:grpSpPr>
            <a:xfrm>
              <a:off x="4130985" y="4976997"/>
              <a:ext cx="1122349" cy="231837"/>
              <a:chOff x="4135734" y="4976997"/>
              <a:chExt cx="1120775" cy="231837"/>
            </a:xfrm>
          </p:grpSpPr>
          <p:sp>
            <p:nvSpPr>
              <p:cNvPr id="53" name="Rectangle 52">
                <a:extLst>
                  <a:ext uri="{FF2B5EF4-FFF2-40B4-BE49-F238E27FC236}">
                    <a16:creationId xmlns:a16="http://schemas.microsoft.com/office/drawing/2014/main" id="{F91CEFFA-747B-15D9-6F1F-08C1FB0DC7A0}"/>
                  </a:ext>
                </a:extLst>
              </p:cNvPr>
              <p:cNvSpPr>
                <a:spLocks noChangeArrowheads="1"/>
              </p:cNvSpPr>
              <p:nvPr/>
            </p:nvSpPr>
            <p:spPr bwMode="auto">
              <a:xfrm>
                <a:off x="4135734" y="4976997"/>
                <a:ext cx="1120775" cy="231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53">
                <a:extLst>
                  <a:ext uri="{FF2B5EF4-FFF2-40B4-BE49-F238E27FC236}">
                    <a16:creationId xmlns:a16="http://schemas.microsoft.com/office/drawing/2014/main" id="{F5FF078E-F971-F049-5B6C-211FC500886D}"/>
                  </a:ext>
                </a:extLst>
              </p:cNvPr>
              <p:cNvSpPr>
                <a:spLocks noChangeArrowheads="1"/>
              </p:cNvSpPr>
              <p:nvPr userDrawn="1"/>
            </p:nvSpPr>
            <p:spPr bwMode="auto">
              <a:xfrm>
                <a:off x="4135734"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1" name="Group 120">
              <a:extLst>
                <a:ext uri="{FF2B5EF4-FFF2-40B4-BE49-F238E27FC236}">
                  <a16:creationId xmlns:a16="http://schemas.microsoft.com/office/drawing/2014/main" id="{88C14EA5-9927-8FE5-49F3-BE053411837B}"/>
                </a:ext>
              </a:extLst>
            </p:cNvPr>
            <p:cNvGrpSpPr/>
            <p:nvPr userDrawn="1"/>
          </p:nvGrpSpPr>
          <p:grpSpPr>
            <a:xfrm>
              <a:off x="2989559" y="4976997"/>
              <a:ext cx="1122349" cy="231837"/>
              <a:chOff x="2989559" y="4976997"/>
              <a:chExt cx="1120775" cy="231837"/>
            </a:xfrm>
          </p:grpSpPr>
          <p:sp>
            <p:nvSpPr>
              <p:cNvPr id="68" name="Rectangle 62">
                <a:extLst>
                  <a:ext uri="{FF2B5EF4-FFF2-40B4-BE49-F238E27FC236}">
                    <a16:creationId xmlns:a16="http://schemas.microsoft.com/office/drawing/2014/main" id="{49F83C97-7FC0-CE8B-F534-3CC32978B0EE}"/>
                  </a:ext>
                </a:extLst>
              </p:cNvPr>
              <p:cNvSpPr>
                <a:spLocks noChangeArrowheads="1"/>
              </p:cNvSpPr>
              <p:nvPr/>
            </p:nvSpPr>
            <p:spPr bwMode="auto">
              <a:xfrm>
                <a:off x="2989559" y="4976997"/>
                <a:ext cx="1120775" cy="231837"/>
              </a:xfrm>
              <a:prstGeom prst="rect">
                <a:avLst/>
              </a:prstGeom>
              <a:solidFill>
                <a:srgbClr val="F4F3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63">
                <a:extLst>
                  <a:ext uri="{FF2B5EF4-FFF2-40B4-BE49-F238E27FC236}">
                    <a16:creationId xmlns:a16="http://schemas.microsoft.com/office/drawing/2014/main" id="{78E83E2F-0F4E-6A6F-EE19-272FC88EAB11}"/>
                  </a:ext>
                </a:extLst>
              </p:cNvPr>
              <p:cNvSpPr>
                <a:spLocks noChangeArrowheads="1"/>
              </p:cNvSpPr>
              <p:nvPr userDrawn="1"/>
            </p:nvSpPr>
            <p:spPr bwMode="auto">
              <a:xfrm>
                <a:off x="2989559" y="4976997"/>
                <a:ext cx="1120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75" name="Rectangle 69">
              <a:extLst>
                <a:ext uri="{FF2B5EF4-FFF2-40B4-BE49-F238E27FC236}">
                  <a16:creationId xmlns:a16="http://schemas.microsoft.com/office/drawing/2014/main" id="{A174F70B-619A-757B-59BD-43117F92D6E7}"/>
                </a:ext>
              </a:extLst>
            </p:cNvPr>
            <p:cNvSpPr>
              <a:spLocks noChangeArrowheads="1"/>
            </p:cNvSpPr>
            <p:nvPr/>
          </p:nvSpPr>
          <p:spPr bwMode="auto">
            <a:xfrm>
              <a:off x="6424129" y="4724853"/>
              <a:ext cx="1122349" cy="231837"/>
            </a:xfrm>
            <a:prstGeom prst="rect">
              <a:avLst/>
            </a:prstGeom>
            <a:solidFill>
              <a:srgbClr val="2A44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Rectangle 89">
              <a:extLst>
                <a:ext uri="{FF2B5EF4-FFF2-40B4-BE49-F238E27FC236}">
                  <a16:creationId xmlns:a16="http://schemas.microsoft.com/office/drawing/2014/main" id="{21B60493-3B49-BCF6-0390-7956AC41AEDD}"/>
                </a:ext>
              </a:extLst>
            </p:cNvPr>
            <p:cNvSpPr>
              <a:spLocks noChangeArrowheads="1"/>
            </p:cNvSpPr>
            <p:nvPr/>
          </p:nvSpPr>
          <p:spPr bwMode="auto">
            <a:xfrm>
              <a:off x="5282703" y="4724853"/>
              <a:ext cx="1122349" cy="231837"/>
            </a:xfrm>
            <a:prstGeom prst="rect">
              <a:avLst/>
            </a:prstGeom>
            <a:solidFill>
              <a:srgbClr val="7025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5">
              <a:extLst>
                <a:ext uri="{FF2B5EF4-FFF2-40B4-BE49-F238E27FC236}">
                  <a16:creationId xmlns:a16="http://schemas.microsoft.com/office/drawing/2014/main" id="{0C0652BC-3B51-F453-BE75-C357C366671E}"/>
                </a:ext>
              </a:extLst>
            </p:cNvPr>
            <p:cNvSpPr>
              <a:spLocks noChangeArrowheads="1"/>
            </p:cNvSpPr>
            <p:nvPr/>
          </p:nvSpPr>
          <p:spPr bwMode="auto">
            <a:xfrm>
              <a:off x="4130985" y="4724853"/>
              <a:ext cx="1122349" cy="231837"/>
            </a:xfrm>
            <a:prstGeom prst="rect">
              <a:avLst/>
            </a:prstGeom>
            <a:solidFill>
              <a:srgbClr val="7326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Rectangle 54">
              <a:extLst>
                <a:ext uri="{FF2B5EF4-FFF2-40B4-BE49-F238E27FC236}">
                  <a16:creationId xmlns:a16="http://schemas.microsoft.com/office/drawing/2014/main" id="{71861493-157F-15D0-0E4D-F0C5B054784B}"/>
                </a:ext>
              </a:extLst>
            </p:cNvPr>
            <p:cNvSpPr>
              <a:spLocks noChangeArrowheads="1"/>
            </p:cNvSpPr>
            <p:nvPr/>
          </p:nvSpPr>
          <p:spPr bwMode="auto">
            <a:xfrm>
              <a:off x="2989559" y="4724853"/>
              <a:ext cx="1122349" cy="231837"/>
            </a:xfrm>
            <a:prstGeom prst="rect">
              <a:avLst/>
            </a:prstGeom>
            <a:solidFill>
              <a:srgbClr val="7339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7">
              <a:extLst>
                <a:ext uri="{FF2B5EF4-FFF2-40B4-BE49-F238E27FC236}">
                  <a16:creationId xmlns:a16="http://schemas.microsoft.com/office/drawing/2014/main" id="{B8026A31-A3BD-9111-4B93-2D98FA1FA662}"/>
                </a:ext>
              </a:extLst>
            </p:cNvPr>
            <p:cNvSpPr>
              <a:spLocks noChangeArrowheads="1"/>
            </p:cNvSpPr>
            <p:nvPr/>
          </p:nvSpPr>
          <p:spPr bwMode="auto">
            <a:xfrm>
              <a:off x="4130985" y="4479479"/>
              <a:ext cx="1122349" cy="231837"/>
            </a:xfrm>
            <a:prstGeom prst="rect">
              <a:avLst/>
            </a:prstGeom>
            <a:solidFill>
              <a:srgbClr val="F43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50">
              <a:extLst>
                <a:ext uri="{FF2B5EF4-FFF2-40B4-BE49-F238E27FC236}">
                  <a16:creationId xmlns:a16="http://schemas.microsoft.com/office/drawing/2014/main" id="{2482639C-6DA9-6072-B023-A0B3231990B3}"/>
                </a:ext>
              </a:extLst>
            </p:cNvPr>
            <p:cNvSpPr>
              <a:spLocks noChangeArrowheads="1"/>
            </p:cNvSpPr>
            <p:nvPr/>
          </p:nvSpPr>
          <p:spPr bwMode="auto">
            <a:xfrm>
              <a:off x="2989559" y="4479479"/>
              <a:ext cx="1122349" cy="231837"/>
            </a:xfrm>
            <a:prstGeom prst="rect">
              <a:avLst/>
            </a:prstGeom>
            <a:solidFill>
              <a:srgbClr val="FF5C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5">
              <a:extLst>
                <a:ext uri="{FF2B5EF4-FFF2-40B4-BE49-F238E27FC236}">
                  <a16:creationId xmlns:a16="http://schemas.microsoft.com/office/drawing/2014/main" id="{4E6D1934-44C4-DE10-FEF5-98A7D62D1701}"/>
                </a:ext>
              </a:extLst>
            </p:cNvPr>
            <p:cNvSpPr>
              <a:spLocks noChangeArrowheads="1"/>
            </p:cNvSpPr>
            <p:nvPr/>
          </p:nvSpPr>
          <p:spPr bwMode="auto">
            <a:xfrm>
              <a:off x="6424129" y="4479479"/>
              <a:ext cx="1122349" cy="23183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Rectangle 86">
              <a:extLst>
                <a:ext uri="{FF2B5EF4-FFF2-40B4-BE49-F238E27FC236}">
                  <a16:creationId xmlns:a16="http://schemas.microsoft.com/office/drawing/2014/main" id="{4978831E-F211-2FDD-D3E9-F0DAB7B13A82}"/>
                </a:ext>
              </a:extLst>
            </p:cNvPr>
            <p:cNvSpPr>
              <a:spLocks noChangeArrowheads="1"/>
            </p:cNvSpPr>
            <p:nvPr/>
          </p:nvSpPr>
          <p:spPr bwMode="auto">
            <a:xfrm>
              <a:off x="5282703" y="4479479"/>
              <a:ext cx="1122349" cy="231837"/>
            </a:xfrm>
            <a:prstGeom prst="rect">
              <a:avLst/>
            </a:prstGeom>
            <a:solidFill>
              <a:srgbClr val="C73E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a:extLst>
                <a:ext uri="{FF2B5EF4-FFF2-40B4-BE49-F238E27FC236}">
                  <a16:creationId xmlns:a16="http://schemas.microsoft.com/office/drawing/2014/main" id="{480715EE-428F-E0CF-1D68-C2DE1BD375A0}"/>
                </a:ext>
              </a:extLst>
            </p:cNvPr>
            <p:cNvSpPr>
              <a:spLocks noChangeArrowheads="1"/>
            </p:cNvSpPr>
            <p:nvPr/>
          </p:nvSpPr>
          <p:spPr bwMode="auto">
            <a:xfrm>
              <a:off x="4130985" y="4235797"/>
              <a:ext cx="1122349" cy="231837"/>
            </a:xfrm>
            <a:prstGeom prst="rect">
              <a:avLst/>
            </a:prstGeom>
            <a:solidFill>
              <a:srgbClr val="FFB3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Rectangle 58">
              <a:extLst>
                <a:ext uri="{FF2B5EF4-FFF2-40B4-BE49-F238E27FC236}">
                  <a16:creationId xmlns:a16="http://schemas.microsoft.com/office/drawing/2014/main" id="{C39CC427-FB3C-D2FE-003B-943C483B612D}"/>
                </a:ext>
              </a:extLst>
            </p:cNvPr>
            <p:cNvSpPr>
              <a:spLocks noChangeArrowheads="1"/>
            </p:cNvSpPr>
            <p:nvPr/>
          </p:nvSpPr>
          <p:spPr bwMode="auto">
            <a:xfrm>
              <a:off x="2989559" y="4235797"/>
              <a:ext cx="1122349" cy="231837"/>
            </a:xfrm>
            <a:prstGeom prst="rect">
              <a:avLst/>
            </a:prstGeom>
            <a:solidFill>
              <a:srgbClr val="FFA3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73">
              <a:extLst>
                <a:ext uri="{FF2B5EF4-FFF2-40B4-BE49-F238E27FC236}">
                  <a16:creationId xmlns:a16="http://schemas.microsoft.com/office/drawing/2014/main" id="{F3144CCC-4AD3-B1CD-BCE7-C1FAA5A50B2F}"/>
                </a:ext>
              </a:extLst>
            </p:cNvPr>
            <p:cNvSpPr>
              <a:spLocks noChangeArrowheads="1"/>
            </p:cNvSpPr>
            <p:nvPr/>
          </p:nvSpPr>
          <p:spPr bwMode="auto">
            <a:xfrm>
              <a:off x="6424129" y="4235797"/>
              <a:ext cx="1122349" cy="231837"/>
            </a:xfrm>
            <a:prstGeom prst="rect">
              <a:avLst/>
            </a:prstGeom>
            <a:solidFill>
              <a:srgbClr val="8DC8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Rectangle 93">
              <a:extLst>
                <a:ext uri="{FF2B5EF4-FFF2-40B4-BE49-F238E27FC236}">
                  <a16:creationId xmlns:a16="http://schemas.microsoft.com/office/drawing/2014/main" id="{77ABFAA8-52C9-1BB4-FA13-DDB01E80488F}"/>
                </a:ext>
              </a:extLst>
            </p:cNvPr>
            <p:cNvSpPr>
              <a:spLocks noChangeArrowheads="1"/>
            </p:cNvSpPr>
            <p:nvPr/>
          </p:nvSpPr>
          <p:spPr bwMode="auto">
            <a:xfrm>
              <a:off x="5282703" y="4235797"/>
              <a:ext cx="1122349" cy="231837"/>
            </a:xfrm>
            <a:prstGeom prst="rect">
              <a:avLst/>
            </a:prstGeom>
            <a:solidFill>
              <a:srgbClr val="CD9B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3">
              <a:extLst>
                <a:ext uri="{FF2B5EF4-FFF2-40B4-BE49-F238E27FC236}">
                  <a16:creationId xmlns:a16="http://schemas.microsoft.com/office/drawing/2014/main" id="{7137B142-8F3E-888F-77BD-B3E785F3AC91}"/>
                </a:ext>
              </a:extLst>
            </p:cNvPr>
            <p:cNvSpPr>
              <a:spLocks noChangeAspect="1" noChangeArrowheads="1" noTextEdit="1"/>
            </p:cNvSpPr>
            <p:nvPr userDrawn="1"/>
          </p:nvSpPr>
          <p:spPr bwMode="auto">
            <a:xfrm>
              <a:off x="2983209" y="3959962"/>
              <a:ext cx="4597400" cy="124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38" name="Group 137">
              <a:extLst>
                <a:ext uri="{FF2B5EF4-FFF2-40B4-BE49-F238E27FC236}">
                  <a16:creationId xmlns:a16="http://schemas.microsoft.com/office/drawing/2014/main" id="{62AC6996-0BBA-C1F2-BEEF-A233569FAD65}"/>
                </a:ext>
              </a:extLst>
            </p:cNvPr>
            <p:cNvGrpSpPr/>
            <p:nvPr userDrawn="1"/>
          </p:nvGrpSpPr>
          <p:grpSpPr>
            <a:xfrm>
              <a:off x="4161941" y="4724853"/>
              <a:ext cx="208390" cy="208938"/>
              <a:chOff x="4150022" y="4707931"/>
              <a:chExt cx="208390" cy="208938"/>
            </a:xfrm>
          </p:grpSpPr>
          <p:sp>
            <p:nvSpPr>
              <p:cNvPr id="37" name="Rectangle 36">
                <a:extLst>
                  <a:ext uri="{FF2B5EF4-FFF2-40B4-BE49-F238E27FC236}">
                    <a16:creationId xmlns:a16="http://schemas.microsoft.com/office/drawing/2014/main" id="{7592392A-18BB-F649-4618-76E955415614}"/>
                  </a:ext>
                </a:extLst>
              </p:cNvPr>
              <p:cNvSpPr>
                <a:spLocks noChangeArrowheads="1"/>
              </p:cNvSpPr>
              <p:nvPr userDrawn="1"/>
            </p:nvSpPr>
            <p:spPr bwMode="auto">
              <a:xfrm>
                <a:off x="41500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B3BB"/>
                    </a:solidFill>
                    <a:effectLst/>
                    <a:latin typeface="Segoe UI Black" panose="020B0A02040204020203" pitchFamily="34" charset="0"/>
                  </a:rPr>
                  <a:t>A</a:t>
                </a:r>
                <a:endParaRPr kumimoji="0" lang="en-US" altLang="en-US" sz="1800" b="0" i="0" u="none" strike="noStrike" cap="none" normalizeH="0" baseline="0" dirty="0">
                  <a:ln>
                    <a:noFill/>
                  </a:ln>
                  <a:solidFill>
                    <a:srgbClr val="FFB3BB"/>
                  </a:solidFill>
                  <a:effectLst/>
                  <a:latin typeface="Arial" panose="020B0604020202020204" pitchFamily="34" charset="0"/>
                </a:endParaRPr>
              </a:p>
            </p:txBody>
          </p:sp>
          <p:sp>
            <p:nvSpPr>
              <p:cNvPr id="38" name="Rectangle 37">
                <a:extLst>
                  <a:ext uri="{FF2B5EF4-FFF2-40B4-BE49-F238E27FC236}">
                    <a16:creationId xmlns:a16="http://schemas.microsoft.com/office/drawing/2014/main" id="{365ABF78-0E45-DAD9-5676-2EC9DD3CD295}"/>
                  </a:ext>
                </a:extLst>
              </p:cNvPr>
              <p:cNvSpPr>
                <a:spLocks noChangeArrowheads="1"/>
              </p:cNvSpPr>
              <p:nvPr userDrawn="1"/>
            </p:nvSpPr>
            <p:spPr bwMode="auto">
              <a:xfrm>
                <a:off x="4253209"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8310E1A-F13F-7183-49F9-75ECFB436962}"/>
                  </a:ext>
                </a:extLst>
              </p:cNvPr>
              <p:cNvSpPr>
                <a:spLocks noChangeArrowheads="1"/>
              </p:cNvSpPr>
              <p:nvPr userDrawn="1"/>
            </p:nvSpPr>
            <p:spPr bwMode="auto">
              <a:xfrm>
                <a:off x="4150022" y="4839925"/>
                <a:ext cx="20839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73262F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4" name="Group 133">
              <a:extLst>
                <a:ext uri="{FF2B5EF4-FFF2-40B4-BE49-F238E27FC236}">
                  <a16:creationId xmlns:a16="http://schemas.microsoft.com/office/drawing/2014/main" id="{CC9F93BD-8E78-4AF6-CBF6-40F69BE0EC42}"/>
                </a:ext>
              </a:extLst>
            </p:cNvPr>
            <p:cNvGrpSpPr/>
            <p:nvPr userDrawn="1"/>
          </p:nvGrpSpPr>
          <p:grpSpPr>
            <a:xfrm>
              <a:off x="4161941" y="4235797"/>
              <a:ext cx="209994" cy="207246"/>
              <a:chOff x="4150022" y="4220567"/>
              <a:chExt cx="209994" cy="207246"/>
            </a:xfrm>
          </p:grpSpPr>
          <p:sp>
            <p:nvSpPr>
              <p:cNvPr id="50" name="Rectangle 49">
                <a:extLst>
                  <a:ext uri="{FF2B5EF4-FFF2-40B4-BE49-F238E27FC236}">
                    <a16:creationId xmlns:a16="http://schemas.microsoft.com/office/drawing/2014/main" id="{889CC2DF-20EF-2163-86E0-DEC66DA62FB6}"/>
                  </a:ext>
                </a:extLst>
              </p:cNvPr>
              <p:cNvSpPr>
                <a:spLocks noChangeArrowheads="1"/>
              </p:cNvSpPr>
              <p:nvPr userDrawn="1"/>
            </p:nvSpPr>
            <p:spPr bwMode="auto">
              <a:xfrm>
                <a:off x="41500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262F"/>
                    </a:solidFill>
                    <a:effectLst/>
                    <a:latin typeface="Segoe UI Black" panose="020B0A02040204020203" pitchFamily="34" charset="0"/>
                  </a:rPr>
                  <a:t>A</a:t>
                </a:r>
                <a:endParaRPr kumimoji="0" lang="en-US" altLang="en-US" sz="1800" b="0" i="0" u="none" strike="noStrike" cap="none" normalizeH="0" baseline="0" dirty="0">
                  <a:ln>
                    <a:noFill/>
                  </a:ln>
                  <a:solidFill>
                    <a:srgbClr val="73262F"/>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1E420085-C71E-ECCF-AF31-48FA8297D0D5}"/>
                  </a:ext>
                </a:extLst>
              </p:cNvPr>
              <p:cNvSpPr>
                <a:spLocks noChangeArrowheads="1"/>
              </p:cNvSpPr>
              <p:nvPr userDrawn="1"/>
            </p:nvSpPr>
            <p:spPr bwMode="auto">
              <a:xfrm>
                <a:off x="4253209"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Rectangle 51">
                <a:extLst>
                  <a:ext uri="{FF2B5EF4-FFF2-40B4-BE49-F238E27FC236}">
                    <a16:creationId xmlns:a16="http://schemas.microsoft.com/office/drawing/2014/main" id="{C7D4161B-14DB-3C6F-49FA-0E641FA97E10}"/>
                  </a:ext>
                </a:extLst>
              </p:cNvPr>
              <p:cNvSpPr>
                <a:spLocks noChangeArrowheads="1"/>
              </p:cNvSpPr>
              <p:nvPr userDrawn="1"/>
            </p:nvSpPr>
            <p:spPr bwMode="auto">
              <a:xfrm>
                <a:off x="4150022" y="4350869"/>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FFB3BB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5" name="Rectangle 54">
              <a:extLst>
                <a:ext uri="{FF2B5EF4-FFF2-40B4-BE49-F238E27FC236}">
                  <a16:creationId xmlns:a16="http://schemas.microsoft.com/office/drawing/2014/main" id="{FF982A3D-0487-1A0D-A037-144D9914DC61}"/>
                </a:ext>
              </a:extLst>
            </p:cNvPr>
            <p:cNvSpPr>
              <a:spLocks noChangeArrowheads="1"/>
            </p:cNvSpPr>
            <p:nvPr userDrawn="1"/>
          </p:nvSpPr>
          <p:spPr bwMode="auto">
            <a:xfrm>
              <a:off x="4161941" y="4998428"/>
              <a:ext cx="19236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FFFFFF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35" name="Group 134">
              <a:extLst>
                <a:ext uri="{FF2B5EF4-FFF2-40B4-BE49-F238E27FC236}">
                  <a16:creationId xmlns:a16="http://schemas.microsoft.com/office/drawing/2014/main" id="{94DC77AE-A152-25B2-6C03-68D92DF002A1}"/>
                </a:ext>
              </a:extLst>
            </p:cNvPr>
            <p:cNvGrpSpPr/>
            <p:nvPr userDrawn="1"/>
          </p:nvGrpSpPr>
          <p:grpSpPr>
            <a:xfrm>
              <a:off x="3020515" y="4479479"/>
              <a:ext cx="209994" cy="208939"/>
              <a:chOff x="3003847" y="4465941"/>
              <a:chExt cx="209994" cy="208939"/>
            </a:xfrm>
          </p:grpSpPr>
          <p:sp>
            <p:nvSpPr>
              <p:cNvPr id="57" name="Rectangle 51">
                <a:extLst>
                  <a:ext uri="{FF2B5EF4-FFF2-40B4-BE49-F238E27FC236}">
                    <a16:creationId xmlns:a16="http://schemas.microsoft.com/office/drawing/2014/main" id="{895F5902-BFBD-125B-3FEB-4CBC9AC0F8DC}"/>
                  </a:ext>
                </a:extLst>
              </p:cNvPr>
              <p:cNvSpPr>
                <a:spLocks noChangeArrowheads="1"/>
              </p:cNvSpPr>
              <p:nvPr userDrawn="1"/>
            </p:nvSpPr>
            <p:spPr bwMode="auto">
              <a:xfrm>
                <a:off x="3003847"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103F56FC-3C85-D11C-15B5-5B86752DF541}"/>
                  </a:ext>
                </a:extLst>
              </p:cNvPr>
              <p:cNvSpPr>
                <a:spLocks noChangeArrowheads="1"/>
              </p:cNvSpPr>
              <p:nvPr userDrawn="1"/>
            </p:nvSpPr>
            <p:spPr bwMode="auto">
              <a:xfrm>
                <a:off x="31086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9" name="Rectangle 53">
                <a:extLst>
                  <a:ext uri="{FF2B5EF4-FFF2-40B4-BE49-F238E27FC236}">
                    <a16:creationId xmlns:a16="http://schemas.microsoft.com/office/drawing/2014/main" id="{1326CD1E-7B9A-8A72-C172-F4E85177A8BD}"/>
                  </a:ext>
                </a:extLst>
              </p:cNvPr>
              <p:cNvSpPr>
                <a:spLocks noChangeArrowheads="1"/>
              </p:cNvSpPr>
              <p:nvPr userDrawn="1"/>
            </p:nvSpPr>
            <p:spPr bwMode="auto">
              <a:xfrm>
                <a:off x="3003847" y="4597936"/>
                <a:ext cx="20999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FF5C39</a:t>
                </a:r>
                <a:endParaRPr kumimoji="0" lang="en-US" altLang="en-US" sz="1800" b="0" i="0" u="none" strike="noStrike" cap="none" normalizeH="0" baseline="0" dirty="0">
                  <a:ln>
                    <a:noFill/>
                  </a:ln>
                  <a:effectLst/>
                  <a:latin typeface="Arial" panose="020B0604020202020204" pitchFamily="34" charset="0"/>
                </a:endParaRPr>
              </a:p>
            </p:txBody>
          </p:sp>
        </p:grpSp>
        <p:grpSp>
          <p:nvGrpSpPr>
            <p:cNvPr id="137" name="Group 136">
              <a:extLst>
                <a:ext uri="{FF2B5EF4-FFF2-40B4-BE49-F238E27FC236}">
                  <a16:creationId xmlns:a16="http://schemas.microsoft.com/office/drawing/2014/main" id="{4CA32E28-13DC-C098-2609-0F749347B3A0}"/>
                </a:ext>
              </a:extLst>
            </p:cNvPr>
            <p:cNvGrpSpPr/>
            <p:nvPr userDrawn="1"/>
          </p:nvGrpSpPr>
          <p:grpSpPr>
            <a:xfrm>
              <a:off x="3020515" y="4724853"/>
              <a:ext cx="221214" cy="208938"/>
              <a:chOff x="3003847" y="4707931"/>
              <a:chExt cx="221214" cy="208938"/>
            </a:xfrm>
          </p:grpSpPr>
          <p:sp>
            <p:nvSpPr>
              <p:cNvPr id="61" name="Rectangle 55">
                <a:extLst>
                  <a:ext uri="{FF2B5EF4-FFF2-40B4-BE49-F238E27FC236}">
                    <a16:creationId xmlns:a16="http://schemas.microsoft.com/office/drawing/2014/main" id="{A098F3E4-C71B-9115-28EA-8418062C23D4}"/>
                  </a:ext>
                </a:extLst>
              </p:cNvPr>
              <p:cNvSpPr>
                <a:spLocks noChangeArrowheads="1"/>
              </p:cNvSpPr>
              <p:nvPr userDrawn="1"/>
            </p:nvSpPr>
            <p:spPr bwMode="auto">
              <a:xfrm>
                <a:off x="3003847"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A38B"/>
                    </a:solidFill>
                    <a:effectLst/>
                    <a:latin typeface="Segoe UI Black" panose="020B0A02040204020203" pitchFamily="34" charset="0"/>
                  </a:rPr>
                  <a:t>A</a:t>
                </a:r>
                <a:endParaRPr kumimoji="0" lang="en-US" altLang="en-US" sz="1800" b="0" i="0" u="none" strike="noStrike" cap="none" normalizeH="0" baseline="0" dirty="0">
                  <a:ln>
                    <a:noFill/>
                  </a:ln>
                  <a:solidFill>
                    <a:srgbClr val="FFA38B"/>
                  </a:solidFill>
                  <a:effectLst/>
                  <a:latin typeface="Arial" panose="020B0604020202020204" pitchFamily="34" charset="0"/>
                </a:endParaRPr>
              </a:p>
            </p:txBody>
          </p:sp>
          <p:sp>
            <p:nvSpPr>
              <p:cNvPr id="62" name="Rectangle 56">
                <a:extLst>
                  <a:ext uri="{FF2B5EF4-FFF2-40B4-BE49-F238E27FC236}">
                    <a16:creationId xmlns:a16="http://schemas.microsoft.com/office/drawing/2014/main" id="{A144836B-B6FD-EC56-A2FF-32C97598B07E}"/>
                  </a:ext>
                </a:extLst>
              </p:cNvPr>
              <p:cNvSpPr>
                <a:spLocks noChangeArrowheads="1"/>
              </p:cNvSpPr>
              <p:nvPr userDrawn="1"/>
            </p:nvSpPr>
            <p:spPr bwMode="auto">
              <a:xfrm>
                <a:off x="3108622" y="470793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3" name="Rectangle 57">
                <a:extLst>
                  <a:ext uri="{FF2B5EF4-FFF2-40B4-BE49-F238E27FC236}">
                    <a16:creationId xmlns:a16="http://schemas.microsoft.com/office/drawing/2014/main" id="{B4B4A50A-B0AB-3249-578C-C74260F52234}"/>
                  </a:ext>
                </a:extLst>
              </p:cNvPr>
              <p:cNvSpPr>
                <a:spLocks noChangeArrowheads="1"/>
              </p:cNvSpPr>
              <p:nvPr userDrawn="1"/>
            </p:nvSpPr>
            <p:spPr bwMode="auto">
              <a:xfrm>
                <a:off x="3003847" y="4839925"/>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73391D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3" name="Group 132">
              <a:extLst>
                <a:ext uri="{FF2B5EF4-FFF2-40B4-BE49-F238E27FC236}">
                  <a16:creationId xmlns:a16="http://schemas.microsoft.com/office/drawing/2014/main" id="{16F9D676-15C5-A3E3-4D1C-EFE6430F4CE0}"/>
                </a:ext>
              </a:extLst>
            </p:cNvPr>
            <p:cNvGrpSpPr/>
            <p:nvPr userDrawn="1"/>
          </p:nvGrpSpPr>
          <p:grpSpPr>
            <a:xfrm>
              <a:off x="3020515" y="4235797"/>
              <a:ext cx="213200" cy="207246"/>
              <a:chOff x="3003847" y="4220567"/>
              <a:chExt cx="213200" cy="207246"/>
            </a:xfrm>
          </p:grpSpPr>
          <p:grpSp>
            <p:nvGrpSpPr>
              <p:cNvPr id="132" name="Group 131">
                <a:extLst>
                  <a:ext uri="{FF2B5EF4-FFF2-40B4-BE49-F238E27FC236}">
                    <a16:creationId xmlns:a16="http://schemas.microsoft.com/office/drawing/2014/main" id="{D674A0B8-6B78-ECA6-EC9D-4CE7A3185FEF}"/>
                  </a:ext>
                </a:extLst>
              </p:cNvPr>
              <p:cNvGrpSpPr/>
              <p:nvPr userDrawn="1"/>
            </p:nvGrpSpPr>
            <p:grpSpPr>
              <a:xfrm>
                <a:off x="3003847" y="4220567"/>
                <a:ext cx="200955" cy="153888"/>
                <a:chOff x="3003847" y="4220567"/>
                <a:chExt cx="200955" cy="153888"/>
              </a:xfrm>
            </p:grpSpPr>
            <p:sp>
              <p:nvSpPr>
                <p:cNvPr id="65" name="Rectangle 59">
                  <a:extLst>
                    <a:ext uri="{FF2B5EF4-FFF2-40B4-BE49-F238E27FC236}">
                      <a16:creationId xmlns:a16="http://schemas.microsoft.com/office/drawing/2014/main" id="{A07F7F4E-CE01-4B75-1EB8-848F1A98AAC3}"/>
                    </a:ext>
                  </a:extLst>
                </p:cNvPr>
                <p:cNvSpPr>
                  <a:spLocks noChangeArrowheads="1"/>
                </p:cNvSpPr>
                <p:nvPr userDrawn="1"/>
              </p:nvSpPr>
              <p:spPr bwMode="auto">
                <a:xfrm>
                  <a:off x="3003847"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3391D"/>
                      </a:solidFill>
                      <a:effectLst/>
                      <a:latin typeface="Segoe UI Black" panose="020B0A02040204020203" pitchFamily="34" charset="0"/>
                    </a:rPr>
                    <a:t>A</a:t>
                  </a:r>
                  <a:endParaRPr kumimoji="0" lang="en-US" altLang="en-US" sz="1800" b="0" i="0" u="none" strike="noStrike" cap="none" normalizeH="0" baseline="0" dirty="0">
                    <a:ln>
                      <a:noFill/>
                    </a:ln>
                    <a:solidFill>
                      <a:srgbClr val="73391D"/>
                    </a:solidFill>
                    <a:effectLst/>
                    <a:latin typeface="Arial" panose="020B0604020202020204" pitchFamily="34" charset="0"/>
                  </a:endParaRPr>
                </a:p>
              </p:txBody>
            </p:sp>
            <p:sp>
              <p:nvSpPr>
                <p:cNvPr id="66" name="Rectangle 60">
                  <a:extLst>
                    <a:ext uri="{FF2B5EF4-FFF2-40B4-BE49-F238E27FC236}">
                      <a16:creationId xmlns:a16="http://schemas.microsoft.com/office/drawing/2014/main" id="{E90485C9-55AD-E0C2-34CA-66E40F03B73B}"/>
                    </a:ext>
                  </a:extLst>
                </p:cNvPr>
                <p:cNvSpPr>
                  <a:spLocks noChangeArrowheads="1"/>
                </p:cNvSpPr>
                <p:nvPr userDrawn="1"/>
              </p:nvSpPr>
              <p:spPr bwMode="auto">
                <a:xfrm>
                  <a:off x="3108622" y="4220567"/>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67" name="Rectangle 61">
                <a:extLst>
                  <a:ext uri="{FF2B5EF4-FFF2-40B4-BE49-F238E27FC236}">
                    <a16:creationId xmlns:a16="http://schemas.microsoft.com/office/drawing/2014/main" id="{A37954AB-F66D-09B1-C2BD-5ACDC4C114AF}"/>
                  </a:ext>
                </a:extLst>
              </p:cNvPr>
              <p:cNvSpPr>
                <a:spLocks noChangeArrowheads="1"/>
              </p:cNvSpPr>
              <p:nvPr userDrawn="1"/>
            </p:nvSpPr>
            <p:spPr bwMode="auto">
              <a:xfrm>
                <a:off x="3003847" y="4350869"/>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FFA38B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70" name="Rectangle 64">
              <a:extLst>
                <a:ext uri="{FF2B5EF4-FFF2-40B4-BE49-F238E27FC236}">
                  <a16:creationId xmlns:a16="http://schemas.microsoft.com/office/drawing/2014/main" id="{E6BD7DAA-1203-86EB-90AF-4CB405BBBF17}"/>
                </a:ext>
              </a:extLst>
            </p:cNvPr>
            <p:cNvSpPr>
              <a:spLocks noChangeArrowheads="1"/>
            </p:cNvSpPr>
            <p:nvPr userDrawn="1"/>
          </p:nvSpPr>
          <p:spPr bwMode="auto">
            <a:xfrm>
              <a:off x="3020515" y="4998428"/>
              <a:ext cx="20197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F4F3F5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2" name="Group 141">
              <a:extLst>
                <a:ext uri="{FF2B5EF4-FFF2-40B4-BE49-F238E27FC236}">
                  <a16:creationId xmlns:a16="http://schemas.microsoft.com/office/drawing/2014/main" id="{B78A64DE-6215-4C7D-CB69-916710B74D83}"/>
                </a:ext>
              </a:extLst>
            </p:cNvPr>
            <p:cNvGrpSpPr/>
            <p:nvPr userDrawn="1"/>
          </p:nvGrpSpPr>
          <p:grpSpPr>
            <a:xfrm>
              <a:off x="6455085" y="4479479"/>
              <a:ext cx="221214" cy="208939"/>
              <a:chOff x="6440784" y="4467633"/>
              <a:chExt cx="221214" cy="208939"/>
            </a:xfrm>
          </p:grpSpPr>
          <p:sp>
            <p:nvSpPr>
              <p:cNvPr id="72" name="Rectangle 66">
                <a:extLst>
                  <a:ext uri="{FF2B5EF4-FFF2-40B4-BE49-F238E27FC236}">
                    <a16:creationId xmlns:a16="http://schemas.microsoft.com/office/drawing/2014/main" id="{3C25E052-E70A-9985-665A-7BF72068FACC}"/>
                  </a:ext>
                </a:extLst>
              </p:cNvPr>
              <p:cNvSpPr>
                <a:spLocks noChangeArrowheads="1"/>
              </p:cNvSpPr>
              <p:nvPr userDrawn="1"/>
            </p:nvSpPr>
            <p:spPr bwMode="auto">
              <a:xfrm>
                <a:off x="6440784"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3" name="Rectangle 67">
                <a:extLst>
                  <a:ext uri="{FF2B5EF4-FFF2-40B4-BE49-F238E27FC236}">
                    <a16:creationId xmlns:a16="http://schemas.microsoft.com/office/drawing/2014/main" id="{26866EA9-D870-8B6F-E09C-4BF7BC3AEE5D}"/>
                  </a:ext>
                </a:extLst>
              </p:cNvPr>
              <p:cNvSpPr>
                <a:spLocks noChangeArrowheads="1"/>
              </p:cNvSpPr>
              <p:nvPr userDrawn="1"/>
            </p:nvSpPr>
            <p:spPr bwMode="auto">
              <a:xfrm>
                <a:off x="6545559" y="4467633"/>
                <a:ext cx="8656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4" name="Rectangle 68">
                <a:extLst>
                  <a:ext uri="{FF2B5EF4-FFF2-40B4-BE49-F238E27FC236}">
                    <a16:creationId xmlns:a16="http://schemas.microsoft.com/office/drawing/2014/main" id="{A1A5AC1F-B80A-3740-4DB5-2A2903E1FB9F}"/>
                  </a:ext>
                </a:extLst>
              </p:cNvPr>
              <p:cNvSpPr>
                <a:spLocks noChangeArrowheads="1"/>
              </p:cNvSpPr>
              <p:nvPr userDrawn="1"/>
            </p:nvSpPr>
            <p:spPr bwMode="auto">
              <a:xfrm>
                <a:off x="6440784" y="4599628"/>
                <a:ext cx="221214"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0078D4</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grpSp>
          <p:nvGrpSpPr>
            <p:cNvPr id="144" name="Group 143">
              <a:extLst>
                <a:ext uri="{FF2B5EF4-FFF2-40B4-BE49-F238E27FC236}">
                  <a16:creationId xmlns:a16="http://schemas.microsoft.com/office/drawing/2014/main" id="{D827A894-B698-2BCA-F167-5B781D78197E}"/>
                </a:ext>
              </a:extLst>
            </p:cNvPr>
            <p:cNvGrpSpPr/>
            <p:nvPr userDrawn="1"/>
          </p:nvGrpSpPr>
          <p:grpSpPr>
            <a:xfrm>
              <a:off x="6455085" y="4724853"/>
              <a:ext cx="214802" cy="208939"/>
              <a:chOff x="6440784" y="4709623"/>
              <a:chExt cx="214802" cy="208939"/>
            </a:xfrm>
          </p:grpSpPr>
          <p:sp>
            <p:nvSpPr>
              <p:cNvPr id="76" name="Rectangle 70">
                <a:extLst>
                  <a:ext uri="{FF2B5EF4-FFF2-40B4-BE49-F238E27FC236}">
                    <a16:creationId xmlns:a16="http://schemas.microsoft.com/office/drawing/2014/main" id="{E00F9C9C-33CE-9310-6C5E-B68438616172}"/>
                  </a:ext>
                </a:extLst>
              </p:cNvPr>
              <p:cNvSpPr>
                <a:spLocks noChangeArrowheads="1"/>
              </p:cNvSpPr>
              <p:nvPr userDrawn="1"/>
            </p:nvSpPr>
            <p:spPr bwMode="auto">
              <a:xfrm>
                <a:off x="6440784"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8DC8E8"/>
                    </a:solidFill>
                    <a:effectLst/>
                    <a:latin typeface="Segoe UI Black" panose="020B0A02040204020203" pitchFamily="34" charset="0"/>
                  </a:rPr>
                  <a:t>A</a:t>
                </a:r>
                <a:endParaRPr kumimoji="0" lang="en-US" altLang="en-US" sz="1800" b="0" i="0" u="none" strike="noStrike" cap="none" normalizeH="0" baseline="0" dirty="0">
                  <a:ln>
                    <a:noFill/>
                  </a:ln>
                  <a:solidFill>
                    <a:srgbClr val="8DC8E8"/>
                  </a:solidFill>
                  <a:effectLst/>
                  <a:latin typeface="Arial" panose="020B0604020202020204" pitchFamily="34" charset="0"/>
                </a:endParaRPr>
              </a:p>
            </p:txBody>
          </p:sp>
          <p:sp>
            <p:nvSpPr>
              <p:cNvPr id="77" name="Rectangle 71">
                <a:extLst>
                  <a:ext uri="{FF2B5EF4-FFF2-40B4-BE49-F238E27FC236}">
                    <a16:creationId xmlns:a16="http://schemas.microsoft.com/office/drawing/2014/main" id="{C336D1AC-24F2-3D85-B4EA-6CEF1387CA23}"/>
                  </a:ext>
                </a:extLst>
              </p:cNvPr>
              <p:cNvSpPr>
                <a:spLocks noChangeArrowheads="1"/>
              </p:cNvSpPr>
              <p:nvPr userDrawn="1"/>
            </p:nvSpPr>
            <p:spPr bwMode="auto">
              <a:xfrm>
                <a:off x="6545559" y="470962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8" name="Rectangle 72">
                <a:extLst>
                  <a:ext uri="{FF2B5EF4-FFF2-40B4-BE49-F238E27FC236}">
                    <a16:creationId xmlns:a16="http://schemas.microsoft.com/office/drawing/2014/main" id="{B487530C-87BB-6282-289D-CD211AE8C887}"/>
                  </a:ext>
                </a:extLst>
              </p:cNvPr>
              <p:cNvSpPr>
                <a:spLocks noChangeArrowheads="1"/>
              </p:cNvSpPr>
              <p:nvPr userDrawn="1"/>
            </p:nvSpPr>
            <p:spPr bwMode="auto">
              <a:xfrm>
                <a:off x="6440784" y="4841618"/>
                <a:ext cx="214802"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2A446F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0" name="Group 139">
              <a:extLst>
                <a:ext uri="{FF2B5EF4-FFF2-40B4-BE49-F238E27FC236}">
                  <a16:creationId xmlns:a16="http://schemas.microsoft.com/office/drawing/2014/main" id="{C6B358CB-8244-C3C8-2F51-79969683929B}"/>
                </a:ext>
              </a:extLst>
            </p:cNvPr>
            <p:cNvGrpSpPr/>
            <p:nvPr userDrawn="1"/>
          </p:nvGrpSpPr>
          <p:grpSpPr>
            <a:xfrm>
              <a:off x="6455085" y="4235797"/>
              <a:ext cx="222818" cy="207246"/>
              <a:chOff x="6440784" y="4222259"/>
              <a:chExt cx="222818" cy="207246"/>
            </a:xfrm>
          </p:grpSpPr>
          <p:sp>
            <p:nvSpPr>
              <p:cNvPr id="80" name="Rectangle 74">
                <a:extLst>
                  <a:ext uri="{FF2B5EF4-FFF2-40B4-BE49-F238E27FC236}">
                    <a16:creationId xmlns:a16="http://schemas.microsoft.com/office/drawing/2014/main" id="{F8EEFBD4-BCC8-9B51-82E9-5FEE4E034CF5}"/>
                  </a:ext>
                </a:extLst>
              </p:cNvPr>
              <p:cNvSpPr>
                <a:spLocks noChangeArrowheads="1"/>
              </p:cNvSpPr>
              <p:nvPr userDrawn="1"/>
            </p:nvSpPr>
            <p:spPr bwMode="auto">
              <a:xfrm>
                <a:off x="6440784"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2A446F"/>
                    </a:solidFill>
                    <a:effectLst/>
                    <a:latin typeface="Segoe UI Black" panose="020B0A02040204020203" pitchFamily="34" charset="0"/>
                  </a:rPr>
                  <a:t>A</a:t>
                </a:r>
                <a:endParaRPr kumimoji="0" lang="en-US" altLang="en-US" sz="1800" b="0" i="0" u="none" strike="noStrike" cap="none" normalizeH="0" baseline="0" dirty="0">
                  <a:ln>
                    <a:noFill/>
                  </a:ln>
                  <a:solidFill>
                    <a:srgbClr val="2A446F"/>
                  </a:solidFill>
                  <a:effectLst/>
                  <a:latin typeface="Arial" panose="020B0604020202020204" pitchFamily="34" charset="0"/>
                </a:endParaRPr>
              </a:p>
            </p:txBody>
          </p:sp>
          <p:sp>
            <p:nvSpPr>
              <p:cNvPr id="81" name="Rectangle 75">
                <a:extLst>
                  <a:ext uri="{FF2B5EF4-FFF2-40B4-BE49-F238E27FC236}">
                    <a16:creationId xmlns:a16="http://schemas.microsoft.com/office/drawing/2014/main" id="{5B380C53-82FA-1B4B-30BF-798A5B2F88F5}"/>
                  </a:ext>
                </a:extLst>
              </p:cNvPr>
              <p:cNvSpPr>
                <a:spLocks noChangeArrowheads="1"/>
              </p:cNvSpPr>
              <p:nvPr userDrawn="1"/>
            </p:nvSpPr>
            <p:spPr bwMode="auto">
              <a:xfrm>
                <a:off x="6545559" y="4222259"/>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2" name="Rectangle 76">
                <a:extLst>
                  <a:ext uri="{FF2B5EF4-FFF2-40B4-BE49-F238E27FC236}">
                    <a16:creationId xmlns:a16="http://schemas.microsoft.com/office/drawing/2014/main" id="{5220604C-6208-C2D5-0A1F-68306385E1FB}"/>
                  </a:ext>
                </a:extLst>
              </p:cNvPr>
              <p:cNvSpPr>
                <a:spLocks noChangeArrowheads="1"/>
              </p:cNvSpPr>
              <p:nvPr userDrawn="1"/>
            </p:nvSpPr>
            <p:spPr bwMode="auto">
              <a:xfrm>
                <a:off x="6440784" y="4352561"/>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8DC8E8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0" name="Group 109">
              <a:extLst>
                <a:ext uri="{FF2B5EF4-FFF2-40B4-BE49-F238E27FC236}">
                  <a16:creationId xmlns:a16="http://schemas.microsoft.com/office/drawing/2014/main" id="{059EE6F8-A27B-1F22-044B-E55CC3E02DA7}"/>
                </a:ext>
              </a:extLst>
            </p:cNvPr>
            <p:cNvGrpSpPr>
              <a:grpSpLocks/>
            </p:cNvGrpSpPr>
            <p:nvPr userDrawn="1"/>
          </p:nvGrpSpPr>
          <p:grpSpPr>
            <a:xfrm>
              <a:off x="5282703" y="3983653"/>
              <a:ext cx="2263775" cy="231837"/>
              <a:chOff x="5282703" y="3983653"/>
              <a:chExt cx="2263775" cy="231837"/>
            </a:xfrm>
          </p:grpSpPr>
          <p:sp>
            <p:nvSpPr>
              <p:cNvPr id="83" name="Rectangle 80">
                <a:extLst>
                  <a:ext uri="{FF2B5EF4-FFF2-40B4-BE49-F238E27FC236}">
                    <a16:creationId xmlns:a16="http://schemas.microsoft.com/office/drawing/2014/main" id="{3D2A98B8-E200-678A-E8D0-7F915BF24E8A}"/>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Rectangle 81">
                <a:extLst>
                  <a:ext uri="{FF2B5EF4-FFF2-40B4-BE49-F238E27FC236}">
                    <a16:creationId xmlns:a16="http://schemas.microsoft.com/office/drawing/2014/main" id="{0A33A553-B149-6F5D-639E-0E68F58F1780}"/>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2">
                <a:extLst>
                  <a:ext uri="{FF2B5EF4-FFF2-40B4-BE49-F238E27FC236}">
                    <a16:creationId xmlns:a16="http://schemas.microsoft.com/office/drawing/2014/main" id="{C8B6E6AD-D8D0-9276-C59C-36AE25B7F95C}"/>
                  </a:ext>
                </a:extLst>
              </p:cNvPr>
              <p:cNvSpPr>
                <a:spLocks noEditPoints="1"/>
              </p:cNvSpPr>
              <p:nvPr/>
            </p:nvSpPr>
            <p:spPr bwMode="auto">
              <a:xfrm>
                <a:off x="5282703" y="3983653"/>
                <a:ext cx="2263775" cy="231837"/>
              </a:xfrm>
              <a:custGeom>
                <a:avLst/>
                <a:gdLst>
                  <a:gd name="T0" fmla="*/ 0 w 15200"/>
                  <a:gd name="T1" fmla="*/ 4 h 960"/>
                  <a:gd name="T2" fmla="*/ 4 w 15200"/>
                  <a:gd name="T3" fmla="*/ 0 h 960"/>
                  <a:gd name="T4" fmla="*/ 15196 w 15200"/>
                  <a:gd name="T5" fmla="*/ 0 h 960"/>
                  <a:gd name="T6" fmla="*/ 15200 w 15200"/>
                  <a:gd name="T7" fmla="*/ 4 h 960"/>
                  <a:gd name="T8" fmla="*/ 15200 w 15200"/>
                  <a:gd name="T9" fmla="*/ 956 h 960"/>
                  <a:gd name="T10" fmla="*/ 15196 w 15200"/>
                  <a:gd name="T11" fmla="*/ 960 h 960"/>
                  <a:gd name="T12" fmla="*/ 4 w 15200"/>
                  <a:gd name="T13" fmla="*/ 960 h 960"/>
                  <a:gd name="T14" fmla="*/ 0 w 15200"/>
                  <a:gd name="T15" fmla="*/ 956 h 960"/>
                  <a:gd name="T16" fmla="*/ 0 w 15200"/>
                  <a:gd name="T17" fmla="*/ 4 h 960"/>
                  <a:gd name="T18" fmla="*/ 8 w 15200"/>
                  <a:gd name="T19" fmla="*/ 956 h 960"/>
                  <a:gd name="T20" fmla="*/ 4 w 15200"/>
                  <a:gd name="T21" fmla="*/ 952 h 960"/>
                  <a:gd name="T22" fmla="*/ 15196 w 15200"/>
                  <a:gd name="T23" fmla="*/ 952 h 960"/>
                  <a:gd name="T24" fmla="*/ 15192 w 15200"/>
                  <a:gd name="T25" fmla="*/ 956 h 960"/>
                  <a:gd name="T26" fmla="*/ 15192 w 15200"/>
                  <a:gd name="T27" fmla="*/ 4 h 960"/>
                  <a:gd name="T28" fmla="*/ 15196 w 15200"/>
                  <a:gd name="T29" fmla="*/ 8 h 960"/>
                  <a:gd name="T30" fmla="*/ 4 w 15200"/>
                  <a:gd name="T31" fmla="*/ 8 h 960"/>
                  <a:gd name="T32" fmla="*/ 8 w 15200"/>
                  <a:gd name="T33" fmla="*/ 4 h 960"/>
                  <a:gd name="T34" fmla="*/ 8 w 15200"/>
                  <a:gd name="T35" fmla="*/ 95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00" h="960">
                    <a:moveTo>
                      <a:pt x="0" y="4"/>
                    </a:moveTo>
                    <a:cubicBezTo>
                      <a:pt x="0" y="2"/>
                      <a:pt x="2" y="0"/>
                      <a:pt x="4" y="0"/>
                    </a:cubicBezTo>
                    <a:lnTo>
                      <a:pt x="15196" y="0"/>
                    </a:lnTo>
                    <a:cubicBezTo>
                      <a:pt x="15199" y="0"/>
                      <a:pt x="15200" y="2"/>
                      <a:pt x="15200" y="4"/>
                    </a:cubicBezTo>
                    <a:lnTo>
                      <a:pt x="15200" y="956"/>
                    </a:lnTo>
                    <a:cubicBezTo>
                      <a:pt x="15200" y="959"/>
                      <a:pt x="15199" y="960"/>
                      <a:pt x="15196" y="960"/>
                    </a:cubicBezTo>
                    <a:lnTo>
                      <a:pt x="4" y="960"/>
                    </a:lnTo>
                    <a:cubicBezTo>
                      <a:pt x="2" y="960"/>
                      <a:pt x="0" y="959"/>
                      <a:pt x="0" y="956"/>
                    </a:cubicBezTo>
                    <a:lnTo>
                      <a:pt x="0" y="4"/>
                    </a:lnTo>
                    <a:close/>
                    <a:moveTo>
                      <a:pt x="8" y="956"/>
                    </a:moveTo>
                    <a:lnTo>
                      <a:pt x="4" y="952"/>
                    </a:lnTo>
                    <a:lnTo>
                      <a:pt x="15196" y="952"/>
                    </a:lnTo>
                    <a:lnTo>
                      <a:pt x="15192" y="956"/>
                    </a:lnTo>
                    <a:lnTo>
                      <a:pt x="15192" y="4"/>
                    </a:lnTo>
                    <a:lnTo>
                      <a:pt x="15196" y="8"/>
                    </a:lnTo>
                    <a:lnTo>
                      <a:pt x="4" y="8"/>
                    </a:lnTo>
                    <a:lnTo>
                      <a:pt x="8" y="4"/>
                    </a:lnTo>
                    <a:lnTo>
                      <a:pt x="8" y="956"/>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Rectangle 83">
                <a:extLst>
                  <a:ext uri="{FF2B5EF4-FFF2-40B4-BE49-F238E27FC236}">
                    <a16:creationId xmlns:a16="http://schemas.microsoft.com/office/drawing/2014/main" id="{0926B1ED-665F-EE39-BA4D-70CE150DA6C2}"/>
                  </a:ext>
                </a:extLst>
              </p:cNvPr>
              <p:cNvSpPr>
                <a:spLocks noChangeArrowheads="1"/>
              </p:cNvSpPr>
              <p:nvPr/>
            </p:nvSpPr>
            <p:spPr bwMode="auto">
              <a:xfrm>
                <a:off x="5282703" y="3983653"/>
                <a:ext cx="2263775" cy="231837"/>
              </a:xfrm>
              <a:prstGeom prst="rect">
                <a:avLst/>
              </a:prstGeom>
              <a:solidFill>
                <a:srgbClr val="091F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a:extLst>
                <a:ext uri="{FF2B5EF4-FFF2-40B4-BE49-F238E27FC236}">
                  <a16:creationId xmlns:a16="http://schemas.microsoft.com/office/drawing/2014/main" id="{03A39392-6759-F08C-7000-160D5DC0E292}"/>
                </a:ext>
              </a:extLst>
            </p:cNvPr>
            <p:cNvGrpSpPr/>
            <p:nvPr userDrawn="1"/>
          </p:nvGrpSpPr>
          <p:grpSpPr>
            <a:xfrm>
              <a:off x="5313659" y="4005084"/>
              <a:ext cx="498534" cy="192016"/>
              <a:chOff x="5300959" y="3988730"/>
              <a:chExt cx="498534" cy="192016"/>
            </a:xfrm>
          </p:grpSpPr>
          <p:sp>
            <p:nvSpPr>
              <p:cNvPr id="87" name="Rectangle 84">
                <a:extLst>
                  <a:ext uri="{FF2B5EF4-FFF2-40B4-BE49-F238E27FC236}">
                    <a16:creationId xmlns:a16="http://schemas.microsoft.com/office/drawing/2014/main" id="{E74C6C74-AA24-4BED-2DE9-C3CEEE41E22E}"/>
                  </a:ext>
                </a:extLst>
              </p:cNvPr>
              <p:cNvSpPr>
                <a:spLocks noChangeArrowheads="1"/>
              </p:cNvSpPr>
              <p:nvPr userDrawn="1"/>
            </p:nvSpPr>
            <p:spPr bwMode="auto">
              <a:xfrm>
                <a:off x="5300959" y="3988730"/>
                <a:ext cx="4985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FFFF"/>
                    </a:solidFill>
                    <a:effectLst/>
                    <a:latin typeface="Segoe UI" panose="020B0502040204020203" pitchFamily="34" charset="0"/>
                  </a:rPr>
                  <a:t>Blue Black</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8" name="Rectangle 85">
                <a:extLst>
                  <a:ext uri="{FF2B5EF4-FFF2-40B4-BE49-F238E27FC236}">
                    <a16:creationId xmlns:a16="http://schemas.microsoft.com/office/drawing/2014/main" id="{254A3C47-E33D-DC85-0DD1-1F09A870D429}"/>
                  </a:ext>
                </a:extLst>
              </p:cNvPr>
              <p:cNvSpPr>
                <a:spLocks noChangeArrowheads="1"/>
              </p:cNvSpPr>
              <p:nvPr userDrawn="1"/>
            </p:nvSpPr>
            <p:spPr bwMode="auto">
              <a:xfrm>
                <a:off x="5300959" y="4103802"/>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091F2C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3" name="Group 142">
              <a:extLst>
                <a:ext uri="{FF2B5EF4-FFF2-40B4-BE49-F238E27FC236}">
                  <a16:creationId xmlns:a16="http://schemas.microsoft.com/office/drawing/2014/main" id="{E479D2A2-9248-FADA-F6A8-80F2958F0621}"/>
                </a:ext>
              </a:extLst>
            </p:cNvPr>
            <p:cNvGrpSpPr/>
            <p:nvPr userDrawn="1"/>
          </p:nvGrpSpPr>
          <p:grpSpPr>
            <a:xfrm>
              <a:off x="5313659" y="4724853"/>
              <a:ext cx="211596" cy="207246"/>
              <a:chOff x="5294609" y="4714700"/>
              <a:chExt cx="211596" cy="207246"/>
            </a:xfrm>
          </p:grpSpPr>
          <p:sp>
            <p:nvSpPr>
              <p:cNvPr id="93" name="Rectangle 90">
                <a:extLst>
                  <a:ext uri="{FF2B5EF4-FFF2-40B4-BE49-F238E27FC236}">
                    <a16:creationId xmlns:a16="http://schemas.microsoft.com/office/drawing/2014/main" id="{7C14974B-01E7-053F-C185-D7AF06732E9F}"/>
                  </a:ext>
                </a:extLst>
              </p:cNvPr>
              <p:cNvSpPr>
                <a:spLocks noChangeArrowheads="1"/>
              </p:cNvSpPr>
              <p:nvPr userDrawn="1"/>
            </p:nvSpPr>
            <p:spPr bwMode="auto">
              <a:xfrm>
                <a:off x="5294609"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CD9BCF"/>
                    </a:solidFill>
                    <a:effectLst/>
                    <a:latin typeface="Segoe UI Black" panose="020B0A02040204020203" pitchFamily="34" charset="0"/>
                  </a:rPr>
                  <a:t>A</a:t>
                </a:r>
                <a:endParaRPr kumimoji="0" lang="en-US" altLang="en-US" sz="1800" b="0" i="0" u="none" strike="noStrike" cap="none" normalizeH="0" baseline="0" dirty="0">
                  <a:ln>
                    <a:noFill/>
                  </a:ln>
                  <a:solidFill>
                    <a:srgbClr val="CD9BCF"/>
                  </a:solidFill>
                  <a:effectLst/>
                  <a:latin typeface="Arial" panose="020B0604020202020204" pitchFamily="34" charset="0"/>
                </a:endParaRPr>
              </a:p>
            </p:txBody>
          </p:sp>
          <p:sp>
            <p:nvSpPr>
              <p:cNvPr id="94" name="Rectangle 91">
                <a:extLst>
                  <a:ext uri="{FF2B5EF4-FFF2-40B4-BE49-F238E27FC236}">
                    <a16:creationId xmlns:a16="http://schemas.microsoft.com/office/drawing/2014/main" id="{549DD738-C45C-386A-8917-EAAC0DA91431}"/>
                  </a:ext>
                </a:extLst>
              </p:cNvPr>
              <p:cNvSpPr>
                <a:spLocks noChangeArrowheads="1"/>
              </p:cNvSpPr>
              <p:nvPr userDrawn="1"/>
            </p:nvSpPr>
            <p:spPr bwMode="auto">
              <a:xfrm>
                <a:off x="5399384" y="4714700"/>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5" name="Rectangle 92">
                <a:extLst>
                  <a:ext uri="{FF2B5EF4-FFF2-40B4-BE49-F238E27FC236}">
                    <a16:creationId xmlns:a16="http://schemas.microsoft.com/office/drawing/2014/main" id="{61D59B05-DAD6-BBC5-343C-A42D46F9CD87}"/>
                  </a:ext>
                </a:extLst>
              </p:cNvPr>
              <p:cNvSpPr>
                <a:spLocks noChangeArrowheads="1"/>
              </p:cNvSpPr>
              <p:nvPr userDrawn="1"/>
            </p:nvSpPr>
            <p:spPr bwMode="auto">
              <a:xfrm>
                <a:off x="5294609" y="4845002"/>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FFFFFF"/>
                    </a:solidFill>
                    <a:effectLst/>
                    <a:latin typeface="Segoe UI" panose="020B0502040204020203" pitchFamily="34" charset="0"/>
                  </a:rPr>
                  <a:t>702573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9" name="Group 138">
              <a:extLst>
                <a:ext uri="{FF2B5EF4-FFF2-40B4-BE49-F238E27FC236}">
                  <a16:creationId xmlns:a16="http://schemas.microsoft.com/office/drawing/2014/main" id="{0FB38F0E-9447-70F7-2C96-EE118D6178E7}"/>
                </a:ext>
              </a:extLst>
            </p:cNvPr>
            <p:cNvGrpSpPr/>
            <p:nvPr userDrawn="1"/>
          </p:nvGrpSpPr>
          <p:grpSpPr>
            <a:xfrm>
              <a:off x="5313659" y="4235797"/>
              <a:ext cx="229230" cy="208939"/>
              <a:chOff x="5294609" y="4225643"/>
              <a:chExt cx="229230" cy="208939"/>
            </a:xfrm>
          </p:grpSpPr>
          <p:sp>
            <p:nvSpPr>
              <p:cNvPr id="97" name="Rectangle 94">
                <a:extLst>
                  <a:ext uri="{FF2B5EF4-FFF2-40B4-BE49-F238E27FC236}">
                    <a16:creationId xmlns:a16="http://schemas.microsoft.com/office/drawing/2014/main" id="{43BBB099-87DC-5BA5-BC4D-B2C9646D644E}"/>
                  </a:ext>
                </a:extLst>
              </p:cNvPr>
              <p:cNvSpPr>
                <a:spLocks noChangeArrowheads="1"/>
              </p:cNvSpPr>
              <p:nvPr userDrawn="1"/>
            </p:nvSpPr>
            <p:spPr bwMode="auto">
              <a:xfrm>
                <a:off x="5294609"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702573"/>
                    </a:solidFill>
                    <a:effectLst/>
                    <a:latin typeface="Segoe UI Black" panose="020B0A02040204020203" pitchFamily="34" charset="0"/>
                  </a:rPr>
                  <a:t>A</a:t>
                </a:r>
                <a:endParaRPr kumimoji="0" lang="en-US" altLang="en-US" sz="1800" b="0" i="0" u="none" strike="noStrike" cap="none" normalizeH="0" baseline="0" dirty="0">
                  <a:ln>
                    <a:noFill/>
                  </a:ln>
                  <a:solidFill>
                    <a:srgbClr val="702573"/>
                  </a:solidFill>
                  <a:effectLst/>
                  <a:latin typeface="Arial" panose="020B0604020202020204" pitchFamily="34" charset="0"/>
                </a:endParaRPr>
              </a:p>
            </p:txBody>
          </p:sp>
          <p:sp>
            <p:nvSpPr>
              <p:cNvPr id="98" name="Rectangle 95">
                <a:extLst>
                  <a:ext uri="{FF2B5EF4-FFF2-40B4-BE49-F238E27FC236}">
                    <a16:creationId xmlns:a16="http://schemas.microsoft.com/office/drawing/2014/main" id="{264AF6E2-1295-4160-DA19-2585B363120A}"/>
                  </a:ext>
                </a:extLst>
              </p:cNvPr>
              <p:cNvSpPr>
                <a:spLocks noChangeArrowheads="1"/>
              </p:cNvSpPr>
              <p:nvPr userDrawn="1"/>
            </p:nvSpPr>
            <p:spPr bwMode="auto">
              <a:xfrm>
                <a:off x="5399384" y="422564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9" name="Rectangle 96">
                <a:extLst>
                  <a:ext uri="{FF2B5EF4-FFF2-40B4-BE49-F238E27FC236}">
                    <a16:creationId xmlns:a16="http://schemas.microsoft.com/office/drawing/2014/main" id="{C0386FF5-BA0F-B1F4-88CA-8E64D2C66F76}"/>
                  </a:ext>
                </a:extLst>
              </p:cNvPr>
              <p:cNvSpPr>
                <a:spLocks noChangeArrowheads="1"/>
              </p:cNvSpPr>
              <p:nvPr userDrawn="1"/>
            </p:nvSpPr>
            <p:spPr bwMode="auto">
              <a:xfrm>
                <a:off x="5294609" y="4357638"/>
                <a:ext cx="22923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CD9BCF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13" name="Group 112">
              <a:extLst>
                <a:ext uri="{FF2B5EF4-FFF2-40B4-BE49-F238E27FC236}">
                  <a16:creationId xmlns:a16="http://schemas.microsoft.com/office/drawing/2014/main" id="{74DB690E-251B-681D-745F-89FC4E1C51B3}"/>
                </a:ext>
              </a:extLst>
            </p:cNvPr>
            <p:cNvGrpSpPr/>
            <p:nvPr userDrawn="1"/>
          </p:nvGrpSpPr>
          <p:grpSpPr>
            <a:xfrm>
              <a:off x="5280323" y="4976997"/>
              <a:ext cx="2263775" cy="231837"/>
              <a:chOff x="5280323" y="4976997"/>
              <a:chExt cx="2263775" cy="231837"/>
            </a:xfrm>
          </p:grpSpPr>
          <p:sp>
            <p:nvSpPr>
              <p:cNvPr id="100" name="Rectangle 97">
                <a:extLst>
                  <a:ext uri="{FF2B5EF4-FFF2-40B4-BE49-F238E27FC236}">
                    <a16:creationId xmlns:a16="http://schemas.microsoft.com/office/drawing/2014/main" id="{9FC9884F-56BC-C520-8E0E-60C18D1D943A}"/>
                  </a:ext>
                </a:extLst>
              </p:cNvPr>
              <p:cNvSpPr>
                <a:spLocks noChangeArrowheads="1"/>
              </p:cNvSpPr>
              <p:nvPr/>
            </p:nvSpPr>
            <p:spPr bwMode="auto">
              <a:xfrm>
                <a:off x="5280323" y="4976997"/>
                <a:ext cx="2263775" cy="231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98">
                <a:extLst>
                  <a:ext uri="{FF2B5EF4-FFF2-40B4-BE49-F238E27FC236}">
                    <a16:creationId xmlns:a16="http://schemas.microsoft.com/office/drawing/2014/main" id="{5EBE61B3-D140-8057-1328-6C3FE7AD74AB}"/>
                  </a:ext>
                </a:extLst>
              </p:cNvPr>
              <p:cNvSpPr>
                <a:spLocks noChangeArrowheads="1"/>
              </p:cNvSpPr>
              <p:nvPr/>
            </p:nvSpPr>
            <p:spPr bwMode="auto">
              <a:xfrm>
                <a:off x="5280323" y="4976997"/>
                <a:ext cx="2263775" cy="231837"/>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2" name="Rectangle 99">
              <a:extLst>
                <a:ext uri="{FF2B5EF4-FFF2-40B4-BE49-F238E27FC236}">
                  <a16:creationId xmlns:a16="http://schemas.microsoft.com/office/drawing/2014/main" id="{EE5B0239-44FF-64AE-A0A3-E7AEC4F719D0}"/>
                </a:ext>
              </a:extLst>
            </p:cNvPr>
            <p:cNvSpPr>
              <a:spLocks noChangeArrowheads="1"/>
            </p:cNvSpPr>
            <p:nvPr userDrawn="1"/>
          </p:nvSpPr>
          <p:spPr bwMode="auto">
            <a:xfrm>
              <a:off x="5311279" y="4998428"/>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bg1"/>
                  </a:solidFill>
                  <a:effectLst/>
                  <a:latin typeface="Segoe UI" panose="020B0502040204020203" pitchFamily="34" charset="0"/>
                </a:rPr>
                <a:t>000000</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grpSp>
          <p:nvGrpSpPr>
            <p:cNvPr id="111" name="Group 110">
              <a:extLst>
                <a:ext uri="{FF2B5EF4-FFF2-40B4-BE49-F238E27FC236}">
                  <a16:creationId xmlns:a16="http://schemas.microsoft.com/office/drawing/2014/main" id="{287256CD-A0D0-C353-3C91-F51DC6CEAA74}"/>
                </a:ext>
              </a:extLst>
            </p:cNvPr>
            <p:cNvGrpSpPr>
              <a:grpSpLocks/>
            </p:cNvGrpSpPr>
            <p:nvPr userDrawn="1"/>
          </p:nvGrpSpPr>
          <p:grpSpPr>
            <a:xfrm>
              <a:off x="2987973" y="3983653"/>
              <a:ext cx="2263775" cy="231837"/>
              <a:chOff x="2987972" y="3987038"/>
              <a:chExt cx="2268538" cy="230144"/>
            </a:xfrm>
          </p:grpSpPr>
          <p:sp>
            <p:nvSpPr>
              <p:cNvPr id="103" name="Rectangle 100">
                <a:extLst>
                  <a:ext uri="{FF2B5EF4-FFF2-40B4-BE49-F238E27FC236}">
                    <a16:creationId xmlns:a16="http://schemas.microsoft.com/office/drawing/2014/main" id="{9CADF0D7-2065-1313-DBFF-EB0C09C03DB9}"/>
                  </a:ext>
                </a:extLst>
              </p:cNvPr>
              <p:cNvSpPr>
                <a:spLocks noChangeArrowheads="1"/>
              </p:cNvSpPr>
              <p:nvPr/>
            </p:nvSpPr>
            <p:spPr bwMode="auto">
              <a:xfrm>
                <a:off x="2987972" y="3987038"/>
                <a:ext cx="2268538" cy="230144"/>
              </a:xfrm>
              <a:prstGeom prst="rect">
                <a:avLst/>
              </a:prstGeom>
              <a:solidFill>
                <a:srgbClr val="E8E6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101">
                <a:extLst>
                  <a:ext uri="{FF2B5EF4-FFF2-40B4-BE49-F238E27FC236}">
                    <a16:creationId xmlns:a16="http://schemas.microsoft.com/office/drawing/2014/main" id="{213DC802-E7FC-525B-6021-DF572FA385D6}"/>
                  </a:ext>
                </a:extLst>
              </p:cNvPr>
              <p:cNvSpPr>
                <a:spLocks noChangeArrowheads="1"/>
              </p:cNvSpPr>
              <p:nvPr/>
            </p:nvSpPr>
            <p:spPr bwMode="auto">
              <a:xfrm>
                <a:off x="2987972" y="3987038"/>
                <a:ext cx="2268538" cy="230144"/>
              </a:xfrm>
              <a:prstGeom prst="rect">
                <a:avLst/>
              </a:prstGeom>
              <a:noFill/>
              <a:ln w="1588" cap="flat">
                <a:solidFill>
                  <a:srgbClr val="BFBF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a:extLst>
                <a:ext uri="{FF2B5EF4-FFF2-40B4-BE49-F238E27FC236}">
                  <a16:creationId xmlns:a16="http://schemas.microsoft.com/office/drawing/2014/main" id="{18F04B8B-7F04-6D66-32DA-88D780BD0093}"/>
                </a:ext>
              </a:extLst>
            </p:cNvPr>
            <p:cNvGrpSpPr/>
            <p:nvPr userDrawn="1"/>
          </p:nvGrpSpPr>
          <p:grpSpPr>
            <a:xfrm>
              <a:off x="3018929" y="4005084"/>
              <a:ext cx="615553" cy="190324"/>
              <a:chOff x="3002259" y="3980269"/>
              <a:chExt cx="615553" cy="190324"/>
            </a:xfrm>
          </p:grpSpPr>
          <p:sp>
            <p:nvSpPr>
              <p:cNvPr id="105" name="Rectangle 102">
                <a:extLst>
                  <a:ext uri="{FF2B5EF4-FFF2-40B4-BE49-F238E27FC236}">
                    <a16:creationId xmlns:a16="http://schemas.microsoft.com/office/drawing/2014/main" id="{BB53E1AC-8C2B-8E90-2391-F13AB0E7DBCC}"/>
                  </a:ext>
                </a:extLst>
              </p:cNvPr>
              <p:cNvSpPr>
                <a:spLocks noChangeArrowheads="1"/>
              </p:cNvSpPr>
              <p:nvPr userDrawn="1"/>
            </p:nvSpPr>
            <p:spPr bwMode="auto">
              <a:xfrm>
                <a:off x="3002259" y="3980269"/>
                <a:ext cx="61555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1A1A1A"/>
                    </a:solidFill>
                    <a:effectLst/>
                    <a:latin typeface="Segoe UI" panose="020B0502040204020203" pitchFamily="34" charset="0"/>
                  </a:rPr>
                  <a:t>Neutral Gray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6" name="Rectangle 103">
                <a:extLst>
                  <a:ext uri="{FF2B5EF4-FFF2-40B4-BE49-F238E27FC236}">
                    <a16:creationId xmlns:a16="http://schemas.microsoft.com/office/drawing/2014/main" id="{A24372CE-4853-1243-3F7B-9DA51361BDF1}"/>
                  </a:ext>
                </a:extLst>
              </p:cNvPr>
              <p:cNvSpPr>
                <a:spLocks noChangeArrowheads="1"/>
              </p:cNvSpPr>
              <p:nvPr userDrawn="1"/>
            </p:nvSpPr>
            <p:spPr bwMode="auto">
              <a:xfrm>
                <a:off x="3002259" y="4093649"/>
                <a:ext cx="211596"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solidFill>
                      <a:srgbClr val="000000"/>
                    </a:solidFill>
                    <a:effectLst/>
                    <a:latin typeface="Segoe UI" panose="020B0502040204020203" pitchFamily="34" charset="0"/>
                  </a:rPr>
                  <a:t>E8E6DF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36" name="Group 135">
              <a:extLst>
                <a:ext uri="{FF2B5EF4-FFF2-40B4-BE49-F238E27FC236}">
                  <a16:creationId xmlns:a16="http://schemas.microsoft.com/office/drawing/2014/main" id="{3C8DABFC-1CEB-07F7-BB5C-77B402457E04}"/>
                </a:ext>
              </a:extLst>
            </p:cNvPr>
            <p:cNvGrpSpPr/>
            <p:nvPr userDrawn="1"/>
          </p:nvGrpSpPr>
          <p:grpSpPr>
            <a:xfrm>
              <a:off x="4161941" y="4479479"/>
              <a:ext cx="213200" cy="208939"/>
              <a:chOff x="4150022" y="4465941"/>
              <a:chExt cx="213200" cy="208939"/>
            </a:xfrm>
          </p:grpSpPr>
          <p:sp>
            <p:nvSpPr>
              <p:cNvPr id="34" name="Rectangle 33">
                <a:extLst>
                  <a:ext uri="{FF2B5EF4-FFF2-40B4-BE49-F238E27FC236}">
                    <a16:creationId xmlns:a16="http://schemas.microsoft.com/office/drawing/2014/main" id="{009D7676-24C9-D284-7745-1E0476D2DEBF}"/>
                  </a:ext>
                </a:extLst>
              </p:cNvPr>
              <p:cNvSpPr>
                <a:spLocks noChangeArrowheads="1"/>
              </p:cNvSpPr>
              <p:nvPr userDrawn="1"/>
            </p:nvSpPr>
            <p:spPr bwMode="auto">
              <a:xfrm>
                <a:off x="4150022" y="4465941"/>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bg1"/>
                    </a:solidFill>
                    <a:effectLst/>
                    <a:latin typeface="Segoe UI Black" panose="020B0A02040204020203" pitchFamily="34" charset="0"/>
                  </a:rPr>
                  <a:t>A</a:t>
                </a:r>
                <a:endParaRPr kumimoji="0" lang="en-US" altLang="en-US" sz="1800" b="0" i="0" u="none" strike="noStrike" cap="none" normalizeH="0" baseline="0" dirty="0">
                  <a:ln>
                    <a:noFill/>
                  </a:ln>
                  <a:solidFill>
                    <a:schemeClr val="bg1"/>
                  </a:solidFill>
                  <a:effectLst/>
                  <a:latin typeface="Arial" panose="020B0604020202020204" pitchFamily="34" charset="0"/>
                </a:endParaRPr>
              </a:p>
            </p:txBody>
          </p:sp>
          <p:sp>
            <p:nvSpPr>
              <p:cNvPr id="35" name="Rectangle 34">
                <a:extLst>
                  <a:ext uri="{FF2B5EF4-FFF2-40B4-BE49-F238E27FC236}">
                    <a16:creationId xmlns:a16="http://schemas.microsoft.com/office/drawing/2014/main" id="{2E067B62-8905-E5CF-2CE1-AFF4CC56BBBE}"/>
                  </a:ext>
                </a:extLst>
              </p:cNvPr>
              <p:cNvSpPr>
                <a:spLocks noChangeArrowheads="1"/>
              </p:cNvSpPr>
              <p:nvPr userDrawn="1"/>
            </p:nvSpPr>
            <p:spPr bwMode="auto">
              <a:xfrm>
                <a:off x="4150022" y="4597936"/>
                <a:ext cx="213200"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F4364C</a:t>
                </a:r>
                <a:endParaRPr kumimoji="0" lang="en-US" altLang="en-US" sz="1800" b="0" i="0" u="none" strike="noStrike" cap="none" normalizeH="0" baseline="0" dirty="0">
                  <a:ln>
                    <a:noFill/>
                  </a:ln>
                  <a:effectLst/>
                  <a:latin typeface="Arial" panose="020B0604020202020204" pitchFamily="34" charset="0"/>
                </a:endParaRPr>
              </a:p>
            </p:txBody>
          </p:sp>
          <p:sp>
            <p:nvSpPr>
              <p:cNvPr id="107" name="Rectangle 14">
                <a:extLst>
                  <a:ext uri="{FF2B5EF4-FFF2-40B4-BE49-F238E27FC236}">
                    <a16:creationId xmlns:a16="http://schemas.microsoft.com/office/drawing/2014/main" id="{2ED8ED90-F6E9-2DDA-1208-72514C2421A6}"/>
                  </a:ext>
                </a:extLst>
              </p:cNvPr>
              <p:cNvSpPr>
                <a:spLocks noChangeArrowheads="1"/>
              </p:cNvSpPr>
              <p:nvPr userDrawn="1"/>
            </p:nvSpPr>
            <p:spPr bwMode="auto">
              <a:xfrm>
                <a:off x="4253209" y="4469325"/>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141" name="Group 140">
              <a:extLst>
                <a:ext uri="{FF2B5EF4-FFF2-40B4-BE49-F238E27FC236}">
                  <a16:creationId xmlns:a16="http://schemas.microsoft.com/office/drawing/2014/main" id="{C6A5BD4A-5654-7FD6-88CD-CC557137A7E1}"/>
                </a:ext>
              </a:extLst>
            </p:cNvPr>
            <p:cNvGrpSpPr/>
            <p:nvPr userDrawn="1"/>
          </p:nvGrpSpPr>
          <p:grpSpPr>
            <a:xfrm>
              <a:off x="5313659" y="4479479"/>
              <a:ext cx="222818" cy="212323"/>
              <a:chOff x="5294609" y="4467633"/>
              <a:chExt cx="222818" cy="212323"/>
            </a:xfrm>
          </p:grpSpPr>
          <p:sp>
            <p:nvSpPr>
              <p:cNvPr id="90" name="Rectangle 87">
                <a:extLst>
                  <a:ext uri="{FF2B5EF4-FFF2-40B4-BE49-F238E27FC236}">
                    <a16:creationId xmlns:a16="http://schemas.microsoft.com/office/drawing/2014/main" id="{FA7F27EC-A77A-8BF3-4B0F-B4D399479DE1}"/>
                  </a:ext>
                </a:extLst>
              </p:cNvPr>
              <p:cNvSpPr>
                <a:spLocks noChangeArrowheads="1"/>
              </p:cNvSpPr>
              <p:nvPr userDrawn="1"/>
            </p:nvSpPr>
            <p:spPr bwMode="auto">
              <a:xfrm>
                <a:off x="5294609"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FFFF"/>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8">
                <a:extLst>
                  <a:ext uri="{FF2B5EF4-FFF2-40B4-BE49-F238E27FC236}">
                    <a16:creationId xmlns:a16="http://schemas.microsoft.com/office/drawing/2014/main" id="{7C28F47B-8AD2-FB82-20F0-2CB83DCA9D13}"/>
                  </a:ext>
                </a:extLst>
              </p:cNvPr>
              <p:cNvSpPr>
                <a:spLocks noChangeArrowheads="1"/>
              </p:cNvSpPr>
              <p:nvPr userDrawn="1"/>
            </p:nvSpPr>
            <p:spPr bwMode="auto">
              <a:xfrm>
                <a:off x="5294609" y="4603012"/>
                <a:ext cx="222818"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a:ln>
                      <a:noFill/>
                    </a:ln>
                    <a:effectLst/>
                    <a:latin typeface="Segoe UI" panose="020B0502040204020203" pitchFamily="34" charset="0"/>
                  </a:rPr>
                  <a:t>C73ECC</a:t>
                </a:r>
                <a:endParaRPr kumimoji="0" lang="en-US" altLang="en-US" sz="1800" b="0" i="0" u="none" strike="noStrike" cap="none" normalizeH="0" baseline="0" dirty="0">
                  <a:ln>
                    <a:noFill/>
                  </a:ln>
                  <a:effectLst/>
                  <a:latin typeface="Arial" panose="020B0604020202020204" pitchFamily="34" charset="0"/>
                </a:endParaRPr>
              </a:p>
            </p:txBody>
          </p:sp>
          <p:sp>
            <p:nvSpPr>
              <p:cNvPr id="108" name="Rectangle 95">
                <a:extLst>
                  <a:ext uri="{FF2B5EF4-FFF2-40B4-BE49-F238E27FC236}">
                    <a16:creationId xmlns:a16="http://schemas.microsoft.com/office/drawing/2014/main" id="{0397442F-6B46-BE99-3B0D-0CDBCE463173}"/>
                  </a:ext>
                </a:extLst>
              </p:cNvPr>
              <p:cNvSpPr>
                <a:spLocks noChangeArrowheads="1"/>
              </p:cNvSpPr>
              <p:nvPr userDrawn="1"/>
            </p:nvSpPr>
            <p:spPr bwMode="auto">
              <a:xfrm>
                <a:off x="5399384" y="4467633"/>
                <a:ext cx="9618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Segoe UI Black" panose="020B0A02040204020203" pitchFamily="34"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sp>
        <p:nvSpPr>
          <p:cNvPr id="149" name="Footer Placeholder 2">
            <a:extLst>
              <a:ext uri="{FF2B5EF4-FFF2-40B4-BE49-F238E27FC236}">
                <a16:creationId xmlns:a16="http://schemas.microsoft.com/office/drawing/2014/main" id="{D484F4D1-D679-5A64-EFBC-0310E92E663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840629878"/>
      </p:ext>
    </p:extLst>
  </p:cSld>
  <p:clrMap bg1="lt1" tx1="dk1" bg2="lt2" tx2="dk2" accent1="accent1" accent2="accent2" accent3="accent3" accent4="accent4" accent5="accent5" accent6="accent6" hlink="hlink" folHlink="folHlink"/>
  <p:sldLayoutIdLst>
    <p:sldLayoutId id="2147484682" r:id="rId1"/>
    <p:sldLayoutId id="2147484679" r:id="rId2"/>
    <p:sldLayoutId id="2147484667" r:id="rId3"/>
    <p:sldLayoutId id="2147484684" r:id="rId4"/>
    <p:sldLayoutId id="2147484655" r:id="rId5"/>
    <p:sldLayoutId id="2147484674" r:id="rId6"/>
    <p:sldLayoutId id="2147484646" r:id="rId7"/>
    <p:sldLayoutId id="2147484660" r:id="rId8"/>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0430257" cy="30777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591056"/>
            <a:ext cx="10426700"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317" r:id="rId1"/>
    <p:sldLayoutId id="2147485318" r:id="rId2"/>
    <p:sldLayoutId id="2147485319" r:id="rId3"/>
    <p:sldLayoutId id="2147485059" r:id="rId4"/>
    <p:sldLayoutId id="2147485321" r:id="rId5"/>
    <p:sldLayoutId id="2147485322" r:id="rId6"/>
    <p:sldLayoutId id="2147485323" r:id="rId7"/>
    <p:sldLayoutId id="2147485324" r:id="rId8"/>
    <p:sldLayoutId id="2147485325" r:id="rId9"/>
    <p:sldLayoutId id="2147485326" r:id="rId10"/>
    <p:sldLayoutId id="2147485327" r:id="rId11"/>
    <p:sldLayoutId id="2147485328" r:id="rId12"/>
    <p:sldLayoutId id="2147485058" r:id="rId13"/>
    <p:sldLayoutId id="2147485330" r:id="rId14"/>
    <p:sldLayoutId id="2147484753" r:id="rId15"/>
    <p:sldLayoutId id="2147485332" r:id="rId16"/>
    <p:sldLayoutId id="2147485333" r:id="rId17"/>
    <p:sldLayoutId id="2147485334" r:id="rId18"/>
    <p:sldLayoutId id="2147485335" r:id="rId19"/>
    <p:sldLayoutId id="2147485060" r:id="rId20"/>
    <p:sldLayoutId id="2147485337" r:id="rId21"/>
    <p:sldLayoutId id="2147485338" r:id="rId22"/>
    <p:sldLayoutId id="2147485339" r:id="rId23"/>
    <p:sldLayoutId id="2147485340" r:id="rId24"/>
    <p:sldLayoutId id="2147485341" r:id="rId25"/>
    <p:sldLayoutId id="2147485342" r:id="rId26"/>
    <p:sldLayoutId id="2147484749" r:id="rId27"/>
    <p:sldLayoutId id="2147485344" r:id="rId28"/>
    <p:sldLayoutId id="2147485345" r:id="rId29"/>
    <p:sldLayoutId id="2147485346" r:id="rId30"/>
    <p:sldLayoutId id="2147485347" r:id="rId31"/>
    <p:sldLayoutId id="2147485348" r:id="rId32"/>
    <p:sldLayoutId id="2147485349" r:id="rId33"/>
    <p:sldLayoutId id="2147485350" r:id="rId34"/>
    <p:sldLayoutId id="2147485351" r:id="rId35"/>
    <p:sldLayoutId id="2147485352" r:id="rId36"/>
    <p:sldLayoutId id="2147485353" r:id="rId37"/>
    <p:sldLayoutId id="2147485354" r:id="rId38"/>
    <p:sldLayoutId id="2147485355" r:id="rId39"/>
    <p:sldLayoutId id="2147485356" r:id="rId40"/>
    <p:sldLayoutId id="2147485357" r:id="rId41"/>
  </p:sldLayoutIdLst>
  <p:transition>
    <p:fade/>
  </p:transition>
  <p:hf sldNum="0" hdr="0" dt="0"/>
  <p:txStyles>
    <p:titleStyle>
      <a:lvl1pPr algn="l" defTabSz="932742" rtl="0" eaLnBrk="1" latinLnBrk="0" hangingPunct="1">
        <a:lnSpc>
          <a:spcPct val="100000"/>
        </a:lnSpc>
        <a:spcBef>
          <a:spcPct val="0"/>
        </a:spcBef>
        <a:buNone/>
        <a:defRPr lang="en-US" sz="20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A5A5A5"/>
          </p15:clr>
        </p15:guide>
        <p15:guide id="2" pos="7680" userDrawn="1">
          <p15:clr>
            <a:srgbClr val="A5A5A5"/>
          </p15:clr>
        </p15:guide>
        <p15:guide id="3" pos="186" userDrawn="1">
          <p15:clr>
            <a:srgbClr val="A5A5A5"/>
          </p15:clr>
        </p15:guide>
        <p15:guide id="26" pos="7496" userDrawn="1">
          <p15:clr>
            <a:srgbClr val="A5A5A5"/>
          </p15:clr>
        </p15:guide>
        <p15:guide id="27" orient="horz" userDrawn="1">
          <p15:clr>
            <a:srgbClr val="A5A5A5"/>
          </p15:clr>
        </p15:guide>
        <p15:guide id="28" orient="horz" pos="4320" userDrawn="1">
          <p15:clr>
            <a:srgbClr val="A5A5A5"/>
          </p15:clr>
        </p15:guide>
        <p15:guide id="29" orient="horz" pos="184" userDrawn="1">
          <p15:clr>
            <a:srgbClr val="A5A5A5"/>
          </p15:clr>
        </p15:guide>
        <p15:guide id="40" orient="horz" pos="4134" userDrawn="1">
          <p15:clr>
            <a:srgbClr val="A5A5A5"/>
          </p15:clr>
        </p15:guide>
        <p15:guide id="42" pos="365" userDrawn="1">
          <p15:clr>
            <a:srgbClr val="C35EA4"/>
          </p15:clr>
        </p15:guide>
        <p15:guide id="43" orient="horz" pos="367" userDrawn="1">
          <p15:clr>
            <a:srgbClr val="C35EA4"/>
          </p15:clr>
        </p15:guide>
        <p15:guide id="44" orient="horz" pos="3953" userDrawn="1">
          <p15:clr>
            <a:srgbClr val="C35EA4"/>
          </p15:clr>
        </p15:guide>
        <p15:guide id="45" pos="7307"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11.xml"/><Relationship Id="rId1" Type="http://schemas.openxmlformats.org/officeDocument/2006/relationships/slideLayout" Target="../slideLayouts/slideLayout361.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79.svg"/></Relationships>
</file>

<file path=ppt/slides/_rels/slide13.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12.xml"/><Relationship Id="rId1" Type="http://schemas.openxmlformats.org/officeDocument/2006/relationships/slideLayout" Target="../slideLayouts/slideLayout36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4.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13.xml"/><Relationship Id="rId1" Type="http://schemas.openxmlformats.org/officeDocument/2006/relationships/slideLayout" Target="../slideLayouts/slideLayout360.xml"/><Relationship Id="rId6" Type="http://schemas.openxmlformats.org/officeDocument/2006/relationships/image" Target="../media/image91.svg"/><Relationship Id="rId5" Type="http://schemas.openxmlformats.org/officeDocument/2006/relationships/image" Target="../media/image90.png"/><Relationship Id="rId10" Type="http://schemas.openxmlformats.org/officeDocument/2006/relationships/image" Target="../media/image95.svg"/><Relationship Id="rId4" Type="http://schemas.openxmlformats.org/officeDocument/2006/relationships/image" Target="../media/image89.svg"/><Relationship Id="rId9" Type="http://schemas.openxmlformats.org/officeDocument/2006/relationships/image" Target="../media/image94.png"/></Relationships>
</file>

<file path=ppt/slides/_rels/slide15.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106.png"/><Relationship Id="rId3" Type="http://schemas.openxmlformats.org/officeDocument/2006/relationships/image" Target="../media/image96.png"/><Relationship Id="rId7" Type="http://schemas.openxmlformats.org/officeDocument/2006/relationships/image" Target="../media/image100.png"/><Relationship Id="rId12" Type="http://schemas.openxmlformats.org/officeDocument/2006/relationships/image" Target="../media/image105.svg"/><Relationship Id="rId2" Type="http://schemas.openxmlformats.org/officeDocument/2006/relationships/notesSlide" Target="../notesSlides/notesSlide14.xml"/><Relationship Id="rId1" Type="http://schemas.openxmlformats.org/officeDocument/2006/relationships/slideLayout" Target="../slideLayouts/slideLayout361.xml"/><Relationship Id="rId6" Type="http://schemas.openxmlformats.org/officeDocument/2006/relationships/image" Target="../media/image99.sv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svg"/><Relationship Id="rId4" Type="http://schemas.openxmlformats.org/officeDocument/2006/relationships/image" Target="../media/image97.svg"/><Relationship Id="rId9" Type="http://schemas.openxmlformats.org/officeDocument/2006/relationships/image" Target="../media/image10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7.xml"/></Relationships>
</file>

<file path=ppt/slides/_rels/slide19.xml.rels><?xml version="1.0" encoding="UTF-8" standalone="yes"?>
<Relationships xmlns="http://schemas.openxmlformats.org/package/2006/relationships"><Relationship Id="rId3" Type="http://schemas.openxmlformats.org/officeDocument/2006/relationships/hyperlink" Target="https://aka.ms/fabric-lakehouse" TargetMode="External"/><Relationship Id="rId2" Type="http://schemas.openxmlformats.org/officeDocument/2006/relationships/notesSlide" Target="../notesSlides/notesSlide18.xml"/><Relationship Id="rId1" Type="http://schemas.openxmlformats.org/officeDocument/2006/relationships/slideLayout" Target="../slideLayouts/slideLayout356.xml"/><Relationship Id="rId5" Type="http://schemas.openxmlformats.org/officeDocument/2006/relationships/image" Target="../media/image77.svg"/><Relationship Id="rId4" Type="http://schemas.openxmlformats.org/officeDocument/2006/relationships/image" Target="../media/image7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2.xml"/></Relationships>
</file>

<file path=ppt/slides/_rels/slide2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2.xml"/><Relationship Id="rId1" Type="http://schemas.openxmlformats.org/officeDocument/2006/relationships/slideLayout" Target="../slideLayouts/slideLayout352.xml"/></Relationships>
</file>

<file path=ppt/slides/_rels/slide2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3.xml"/><Relationship Id="rId1" Type="http://schemas.openxmlformats.org/officeDocument/2006/relationships/slideLayout" Target="../slideLayouts/slideLayout370.xml"/></Relationships>
</file>

<file path=ppt/slides/_rels/slide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4.xml"/><Relationship Id="rId1" Type="http://schemas.openxmlformats.org/officeDocument/2006/relationships/slideLayout" Target="../slideLayouts/slideLayout352.xml"/></Relationships>
</file>

<file path=ppt/slides/_rels/slide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5.xml"/><Relationship Id="rId1" Type="http://schemas.openxmlformats.org/officeDocument/2006/relationships/slideLayout" Target="../slideLayouts/slideLayout369.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3.xml"/></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7.xml"/><Relationship Id="rId1" Type="http://schemas.openxmlformats.org/officeDocument/2006/relationships/slideLayout" Target="../slideLayouts/slideLayout369.xml"/><Relationship Id="rId4" Type="http://schemas.openxmlformats.org/officeDocument/2006/relationships/image" Target="../media/image115.png"/></Relationships>
</file>

<file path=ppt/slides/_rels/slide2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8.xml"/><Relationship Id="rId1" Type="http://schemas.openxmlformats.org/officeDocument/2006/relationships/slideLayout" Target="../slideLayouts/slideLayout368.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6.xml"/></Relationships>
</file>

<file path=ppt/slides/_rels/slide3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1.xml"/><Relationship Id="rId1" Type="http://schemas.openxmlformats.org/officeDocument/2006/relationships/slideLayout" Target="../slideLayouts/slideLayout355.xml"/><Relationship Id="rId4" Type="http://schemas.openxmlformats.org/officeDocument/2006/relationships/image" Target="../media/image12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5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7.xml"/></Relationships>
</file>

<file path=ppt/slides/_rels/slide36.xml.rels><?xml version="1.0" encoding="UTF-8" standalone="yes"?>
<Relationships xmlns="http://schemas.openxmlformats.org/package/2006/relationships"><Relationship Id="rId3" Type="http://schemas.openxmlformats.org/officeDocument/2006/relationships/hyperlink" Target="https://aka.ms/fabric-spark" TargetMode="External"/><Relationship Id="rId2" Type="http://schemas.openxmlformats.org/officeDocument/2006/relationships/notesSlide" Target="../notesSlides/notesSlide34.xml"/><Relationship Id="rId1" Type="http://schemas.openxmlformats.org/officeDocument/2006/relationships/slideLayout" Target="../slideLayouts/slideLayout356.xml"/><Relationship Id="rId5" Type="http://schemas.openxmlformats.org/officeDocument/2006/relationships/image" Target="../media/image77.sv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7.xml"/><Relationship Id="rId1" Type="http://schemas.openxmlformats.org/officeDocument/2006/relationships/slideLayout" Target="../slideLayouts/slideLayout22.xml"/><Relationship Id="rId4" Type="http://schemas.openxmlformats.org/officeDocument/2006/relationships/image" Target="../media/image123.png"/></Relationships>
</file>

<file path=ppt/slides/_rels/slide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svg"/><Relationship Id="rId9" Type="http://schemas.openxmlformats.org/officeDocument/2006/relationships/image" Target="../media/image6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4.xml"/><Relationship Id="rId1" Type="http://schemas.openxmlformats.org/officeDocument/2006/relationships/slideLayout" Target="../slideLayouts/slideLayout390.xml"/></Relationships>
</file>

<file path=ppt/slides/_rels/slide4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5.xml"/><Relationship Id="rId1" Type="http://schemas.openxmlformats.org/officeDocument/2006/relationships/slideLayout" Target="../slideLayouts/slideLayout390.xml"/></Relationships>
</file>

<file path=ppt/slides/_rels/slide4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6.xml"/><Relationship Id="rId1" Type="http://schemas.openxmlformats.org/officeDocument/2006/relationships/slideLayout" Target="../slideLayouts/slideLayout379.xml"/></Relationships>
</file>

<file path=ppt/slides/_rels/slide4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7.xml"/><Relationship Id="rId1" Type="http://schemas.openxmlformats.org/officeDocument/2006/relationships/slideLayout" Target="../slideLayouts/slideLayout380.xml"/></Relationships>
</file>

<file path=ppt/slides/_rels/slide5.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4.xml"/><Relationship Id="rId16" Type="http://schemas.openxmlformats.org/officeDocument/2006/relationships/image" Target="../media/image75.png"/><Relationship Id="rId1" Type="http://schemas.openxmlformats.org/officeDocument/2006/relationships/slideLayout" Target="../slideLayouts/slideLayout31.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sv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png"/></Relationships>
</file>

<file path=ppt/slides/_rels/slide5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48.xml"/><Relationship Id="rId1" Type="http://schemas.openxmlformats.org/officeDocument/2006/relationships/slideLayout" Target="../slideLayouts/slideLayout367.xml"/><Relationship Id="rId4" Type="http://schemas.openxmlformats.org/officeDocument/2006/relationships/image" Target="../media/image129.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3" Type="http://schemas.openxmlformats.org/officeDocument/2006/relationships/hyperlink" Target="https://aka.ms/fabric-delta" TargetMode="External"/><Relationship Id="rId2" Type="http://schemas.openxmlformats.org/officeDocument/2006/relationships/notesSlide" Target="../notesSlides/notesSlide52.xml"/><Relationship Id="rId1" Type="http://schemas.openxmlformats.org/officeDocument/2006/relationships/slideLayout" Target="../slideLayouts/slideLayout40.xml"/><Relationship Id="rId5" Type="http://schemas.openxmlformats.org/officeDocument/2006/relationships/image" Target="../media/image77.svg"/><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6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55.xml"/><Relationship Id="rId1" Type="http://schemas.openxmlformats.org/officeDocument/2006/relationships/slideLayout" Target="../slideLayouts/slideLayout35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57.xml"/><Relationship Id="rId1" Type="http://schemas.openxmlformats.org/officeDocument/2006/relationships/slideLayout" Target="../slideLayouts/slideLayout355.xml"/></Relationships>
</file>

<file path=ppt/slides/_rels/slide6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8.xml"/><Relationship Id="rId1" Type="http://schemas.openxmlformats.org/officeDocument/2006/relationships/slideLayout" Target="../slideLayouts/slideLayout36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5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5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57.xml"/></Relationships>
</file>

<file path=ppt/slides/_rels/slide65.xml.rels><?xml version="1.0" encoding="UTF-8" standalone="yes"?>
<Relationships xmlns="http://schemas.openxmlformats.org/package/2006/relationships"><Relationship Id="rId3" Type="http://schemas.openxmlformats.org/officeDocument/2006/relationships/hyperlink" Target="https://aka.ms/fabric-dataflow" TargetMode="External"/><Relationship Id="rId2" Type="http://schemas.openxmlformats.org/officeDocument/2006/relationships/notesSlide" Target="../notesSlides/notesSlide61.xml"/><Relationship Id="rId1" Type="http://schemas.openxmlformats.org/officeDocument/2006/relationships/slideLayout" Target="../slideLayouts/slideLayout356.xml"/><Relationship Id="rId5" Type="http://schemas.openxmlformats.org/officeDocument/2006/relationships/image" Target="../media/image77.svg"/><Relationship Id="rId4" Type="http://schemas.openxmlformats.org/officeDocument/2006/relationships/image" Target="../media/image7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7.xml"/></Relationships>
</file>

<file path=ppt/slides/_rels/slide9.xml.rels><?xml version="1.0" encoding="UTF-8" standalone="yes"?>
<Relationships xmlns="http://schemas.openxmlformats.org/package/2006/relationships"><Relationship Id="rId3" Type="http://schemas.openxmlformats.org/officeDocument/2006/relationships/hyperlink" Target="https://aka.ms/fabric-intro" TargetMode="External"/><Relationship Id="rId2" Type="http://schemas.openxmlformats.org/officeDocument/2006/relationships/notesSlide" Target="../notesSlides/notesSlide8.xml"/><Relationship Id="rId1" Type="http://schemas.openxmlformats.org/officeDocument/2006/relationships/slideLayout" Target="../slideLayouts/slideLayout40.xml"/><Relationship Id="rId5" Type="http://schemas.openxmlformats.org/officeDocument/2006/relationships/image" Target="../media/image77.svg"/><Relationship Id="rId4"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0BEF7-049D-9B40-2295-B57C598D045E}"/>
              </a:ext>
            </a:extLst>
          </p:cNvPr>
          <p:cNvSpPr>
            <a:spLocks noGrp="1"/>
          </p:cNvSpPr>
          <p:nvPr>
            <p:ph type="title"/>
          </p:nvPr>
        </p:nvSpPr>
        <p:spPr>
          <a:xfrm>
            <a:off x="569912" y="3429000"/>
            <a:ext cx="5686955" cy="1231106"/>
          </a:xfrm>
        </p:spPr>
        <p:txBody>
          <a:bodyPr/>
          <a:lstStyle/>
          <a:p>
            <a:r>
              <a:rPr lang="en-US" dirty="0"/>
              <a:t>DP-700: Microsoft Fabric Data Engineer</a:t>
            </a:r>
          </a:p>
        </p:txBody>
      </p:sp>
      <p:sp>
        <p:nvSpPr>
          <p:cNvPr id="3" name="Text Placeholder 2">
            <a:extLst>
              <a:ext uri="{FF2B5EF4-FFF2-40B4-BE49-F238E27FC236}">
                <a16:creationId xmlns:a16="http://schemas.microsoft.com/office/drawing/2014/main" id="{488C5286-1EF5-A327-FD14-C5F5A8963F1B}"/>
              </a:ext>
            </a:extLst>
          </p:cNvPr>
          <p:cNvSpPr>
            <a:spLocks noGrp="1"/>
          </p:cNvSpPr>
          <p:nvPr>
            <p:ph type="body" sz="quarter" idx="13"/>
          </p:nvPr>
        </p:nvSpPr>
        <p:spPr/>
        <p:txBody>
          <a:bodyPr/>
          <a:lstStyle/>
          <a:p>
            <a:r>
              <a:rPr lang="en-US" dirty="0"/>
              <a:t>Day 1</a:t>
            </a:r>
          </a:p>
        </p:txBody>
      </p:sp>
    </p:spTree>
    <p:extLst>
      <p:ext uri="{BB962C8B-B14F-4D97-AF65-F5344CB8AC3E}">
        <p14:creationId xmlns:p14="http://schemas.microsoft.com/office/powerpoint/2010/main" val="684598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a:xfrm>
            <a:off x="569911" y="2458720"/>
            <a:ext cx="6345239" cy="1541443"/>
          </a:xfrm>
        </p:spPr>
        <p:txBody>
          <a:bodyPr/>
          <a:lstStyle/>
          <a:p>
            <a:r>
              <a:rPr lang="en-US" dirty="0"/>
              <a:t>Get started with lakehouses in Microsoft Fabric</a:t>
            </a:r>
          </a:p>
        </p:txBody>
      </p:sp>
    </p:spTree>
    <p:extLst>
      <p:ext uri="{BB962C8B-B14F-4D97-AF65-F5344CB8AC3E}">
        <p14:creationId xmlns:p14="http://schemas.microsoft.com/office/powerpoint/2010/main" val="2838047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7FB0F-18A2-A171-B6E3-CCEB592A33DA}"/>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8F50BC85-1B51-7F11-DE1B-7ED36B409561}"/>
              </a:ext>
            </a:extLst>
          </p:cNvPr>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a:extLst>
              <a:ext uri="{FF2B5EF4-FFF2-40B4-BE49-F238E27FC236}">
                <a16:creationId xmlns:a16="http://schemas.microsoft.com/office/drawing/2014/main" id="{CFEF0C86-528B-8704-D9EC-524DE04B31B0}"/>
              </a:ext>
            </a:extLst>
          </p:cNvPr>
          <p:cNvSpPr>
            <a:spLocks noGrp="1"/>
          </p:cNvSpPr>
          <p:nvPr>
            <p:ph type="body" sz="quarter" idx="11" hasCustomPrompt="1"/>
          </p:nvPr>
        </p:nvSpPr>
        <p:spPr>
          <a:xfrm>
            <a:off x="4941888" y="2033187"/>
            <a:ext cx="6667500" cy="2788456"/>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Describe end-to-end analytics in Microsoft Fabric</a:t>
            </a:r>
          </a:p>
          <a:p>
            <a:pPr lvl="1">
              <a:spcAft>
                <a:spcPts val="1800"/>
              </a:spcAft>
            </a:pPr>
            <a:r>
              <a:rPr lang="en-US" sz="2800" dirty="0"/>
              <a:t>Understand data teams and roles that use Fabric</a:t>
            </a:r>
          </a:p>
          <a:p>
            <a:pPr lvl="1">
              <a:spcAft>
                <a:spcPts val="1800"/>
              </a:spcAft>
            </a:pPr>
            <a:r>
              <a:rPr lang="en-US" sz="2800" dirty="0"/>
              <a:t>Describe how to enable and use Fabric</a:t>
            </a:r>
          </a:p>
        </p:txBody>
      </p:sp>
    </p:spTree>
    <p:extLst>
      <p:ext uri="{BB962C8B-B14F-4D97-AF65-F5344CB8AC3E}">
        <p14:creationId xmlns:p14="http://schemas.microsoft.com/office/powerpoint/2010/main" val="278382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75">
            <a:extLst>
              <a:ext uri="{FF2B5EF4-FFF2-40B4-BE49-F238E27FC236}">
                <a16:creationId xmlns:a16="http://schemas.microsoft.com/office/drawing/2014/main" id="{B7D058A5-B04C-36B6-ABE0-66AA9EB98447}"/>
              </a:ext>
              <a:ext uri="{C183D7F6-B498-43B3-948B-1728B52AA6E4}">
                <adec:decorative xmlns:adec="http://schemas.microsoft.com/office/drawing/2017/decorative" val="1"/>
              </a:ext>
            </a:extLst>
          </p:cNvPr>
          <p:cNvSpPr>
            <a:spLocks/>
          </p:cNvSpPr>
          <p:nvPr/>
        </p:nvSpPr>
        <p:spPr bwMode="auto">
          <a:xfrm>
            <a:off x="588962" y="1460254"/>
            <a:ext cx="11010900" cy="4811958"/>
          </a:xfrm>
          <a:prstGeom prst="rect">
            <a:avLst/>
          </a:prstGeom>
          <a:solidFill>
            <a:srgbClr val="FFFFFF"/>
          </a:solidFill>
          <a:ln w="38100">
            <a:solidFill>
              <a:schemeClr val="bg1">
                <a:lumMod val="95000"/>
              </a:schemeClr>
            </a:solidFill>
          </a:ln>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17488" indent="-217488" fontAlgn="base">
              <a:spcBef>
                <a:spcPts val="600"/>
              </a:spcBef>
              <a:buFont typeface="Arial" panose="020B0604020202020204" pitchFamily="34" charset="0"/>
              <a:buChar char="•"/>
            </a:pPr>
            <a:endParaRPr lang="en-US" sz="1800" dirty="0">
              <a:cs typeface="Segoe UI Light" panose="020B0502040204020203" pitchFamily="34" charset="0"/>
            </a:endParaRPr>
          </a:p>
        </p:txBody>
      </p:sp>
      <p:sp>
        <p:nvSpPr>
          <p:cNvPr id="2" name="Rounded Rectangle 75">
            <a:extLst>
              <a:ext uri="{FF2B5EF4-FFF2-40B4-BE49-F238E27FC236}">
                <a16:creationId xmlns:a16="http://schemas.microsoft.com/office/drawing/2014/main" id="{8DF30321-AC2C-DE9E-3BCD-E57813176D25}"/>
              </a:ext>
              <a:ext uri="{C183D7F6-B498-43B3-948B-1728B52AA6E4}">
                <adec:decorative xmlns:adec="http://schemas.microsoft.com/office/drawing/2017/decorative" val="0"/>
              </a:ext>
            </a:extLst>
          </p:cNvPr>
          <p:cNvSpPr/>
          <p:nvPr/>
        </p:nvSpPr>
        <p:spPr bwMode="auto">
          <a:xfrm>
            <a:off x="748726" y="4610162"/>
            <a:ext cx="5271074" cy="1523575"/>
          </a:xfrm>
          <a:prstGeom prst="rect">
            <a:avLst/>
          </a:prstGeom>
          <a:solidFill>
            <a:schemeClr val="bg1">
              <a:lumMod val="95000"/>
            </a:schemeClr>
          </a:solidFill>
          <a:ln w="38100">
            <a:noFill/>
          </a:ln>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217488" indent="-217488" fontAlgn="base">
              <a:spcBef>
                <a:spcPts val="600"/>
              </a:spcBef>
              <a:buSzPct val="90000"/>
              <a:buFont typeface="Arial" panose="020B0604020202020204" pitchFamily="34" charset="0"/>
              <a:buChar char="•"/>
            </a:pPr>
            <a:r>
              <a:rPr lang="en-US" sz="1800" dirty="0">
                <a:cs typeface="Segoe UI Light" panose="020B0502040204020203" pitchFamily="34" charset="0"/>
              </a:rPr>
              <a:t>Scalable, distributed file storage​</a:t>
            </a:r>
          </a:p>
          <a:p>
            <a:pPr marL="217488" indent="-217488" fontAlgn="base">
              <a:spcBef>
                <a:spcPts val="600"/>
              </a:spcBef>
              <a:buSzPct val="90000"/>
              <a:buFont typeface="Arial" panose="020B0604020202020204" pitchFamily="34" charset="0"/>
              <a:buChar char="•"/>
            </a:pPr>
            <a:r>
              <a:rPr lang="en-US" sz="1800" dirty="0">
                <a:cs typeface="Segoe UI Light" panose="020B0502040204020203" pitchFamily="34" charset="0"/>
              </a:rPr>
              <a:t>Flexible schema-on-read semantics​</a:t>
            </a:r>
          </a:p>
          <a:p>
            <a:pPr marL="217488" indent="-217488" fontAlgn="base">
              <a:spcBef>
                <a:spcPts val="600"/>
              </a:spcBef>
              <a:buSzPct val="90000"/>
              <a:buFont typeface="Arial" panose="020B0604020202020204" pitchFamily="34" charset="0"/>
              <a:buChar char="•"/>
            </a:pPr>
            <a:r>
              <a:rPr lang="en-US" sz="1800" dirty="0">
                <a:cs typeface="Segoe UI Light" panose="020B0502040204020203" pitchFamily="34" charset="0"/>
              </a:rPr>
              <a:t>Big data technology compatibility​</a:t>
            </a:r>
          </a:p>
        </p:txBody>
      </p:sp>
      <p:sp>
        <p:nvSpPr>
          <p:cNvPr id="5" name="Rounded Rectangle 75">
            <a:extLst>
              <a:ext uri="{FF2B5EF4-FFF2-40B4-BE49-F238E27FC236}">
                <a16:creationId xmlns:a16="http://schemas.microsoft.com/office/drawing/2014/main" id="{82F0418F-E535-892B-8702-658CF8F567A4}"/>
              </a:ext>
              <a:ext uri="{C183D7F6-B498-43B3-948B-1728B52AA6E4}">
                <adec:decorative xmlns:adec="http://schemas.microsoft.com/office/drawing/2017/decorative" val="0"/>
              </a:ext>
            </a:extLst>
          </p:cNvPr>
          <p:cNvSpPr/>
          <p:nvPr/>
        </p:nvSpPr>
        <p:spPr bwMode="auto">
          <a:xfrm>
            <a:off x="6170688" y="4610162"/>
            <a:ext cx="5272586" cy="1523575"/>
          </a:xfrm>
          <a:prstGeom prst="rect">
            <a:avLst/>
          </a:prstGeom>
          <a:solidFill>
            <a:schemeClr val="bg1">
              <a:lumMod val="95000"/>
            </a:schemeClr>
          </a:solidFill>
          <a:ln w="38100">
            <a:noFill/>
          </a:ln>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217488" indent="-217488" fontAlgn="base">
              <a:spcBef>
                <a:spcPts val="600"/>
              </a:spcBef>
              <a:buSzPct val="90000"/>
              <a:buFont typeface="Arial" panose="020B0604020202020204" pitchFamily="34" charset="0"/>
              <a:buChar char="•"/>
            </a:pPr>
            <a:r>
              <a:rPr lang="en-US" sz="1800" dirty="0">
                <a:cs typeface="Segoe UI Light" panose="020B0502040204020203" pitchFamily="34" charset="0"/>
              </a:rPr>
              <a:t>Relational schema modeling​</a:t>
            </a:r>
          </a:p>
          <a:p>
            <a:pPr marL="217488" indent="-217488" fontAlgn="base">
              <a:spcBef>
                <a:spcPts val="600"/>
              </a:spcBef>
              <a:buSzPct val="90000"/>
              <a:buFont typeface="Arial" panose="020B0604020202020204" pitchFamily="34" charset="0"/>
              <a:buChar char="•"/>
            </a:pPr>
            <a:r>
              <a:rPr lang="en-US" sz="1800" dirty="0">
                <a:cs typeface="Segoe UI Light" panose="020B0502040204020203" pitchFamily="34" charset="0"/>
              </a:rPr>
              <a:t>SQL-based querying​</a:t>
            </a:r>
          </a:p>
          <a:p>
            <a:pPr marL="217488" indent="-217488" fontAlgn="base">
              <a:spcBef>
                <a:spcPts val="600"/>
              </a:spcBef>
              <a:buSzPct val="90000"/>
              <a:buFont typeface="Arial" panose="020B0604020202020204" pitchFamily="34" charset="0"/>
              <a:buChar char="•"/>
            </a:pPr>
            <a:r>
              <a:rPr lang="en-US" sz="1800" dirty="0">
                <a:cs typeface="Segoe UI Light" panose="020B0502040204020203" pitchFamily="34" charset="0"/>
              </a:rPr>
              <a:t>Proven basis for reporting and analytics​</a:t>
            </a:r>
          </a:p>
        </p:txBody>
      </p:sp>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What is a lakehouse?</a:t>
            </a:r>
          </a:p>
        </p:txBody>
      </p:sp>
      <p:grpSp>
        <p:nvGrpSpPr>
          <p:cNvPr id="19" name="Group 18" descr="Data lake icon, featuring a folder with waves at the bottom.">
            <a:extLst>
              <a:ext uri="{FF2B5EF4-FFF2-40B4-BE49-F238E27FC236}">
                <a16:creationId xmlns:a16="http://schemas.microsoft.com/office/drawing/2014/main" id="{7A18D2CB-C15D-C5FC-1D07-56E67F84E475}"/>
              </a:ext>
            </a:extLst>
          </p:cNvPr>
          <p:cNvGrpSpPr/>
          <p:nvPr/>
        </p:nvGrpSpPr>
        <p:grpSpPr>
          <a:xfrm>
            <a:off x="1914067" y="1757804"/>
            <a:ext cx="2940392" cy="1944544"/>
            <a:chOff x="1123950" y="1581150"/>
            <a:chExt cx="3629578" cy="2400318"/>
          </a:xfrm>
        </p:grpSpPr>
        <p:pic>
          <p:nvPicPr>
            <p:cNvPr id="20" name="Graphic 19" descr="Open folder with solid fill">
              <a:extLst>
                <a:ext uri="{FF2B5EF4-FFF2-40B4-BE49-F238E27FC236}">
                  <a16:creationId xmlns:a16="http://schemas.microsoft.com/office/drawing/2014/main" id="{08625979-34F8-87C0-63A9-D723D80D6A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0850" y="1581150"/>
              <a:ext cx="2286000" cy="2286000"/>
            </a:xfrm>
            <a:prstGeom prst="rect">
              <a:avLst/>
            </a:prstGeom>
          </p:spPr>
        </p:pic>
        <p:sp>
          <p:nvSpPr>
            <p:cNvPr id="21" name="Freeform: Shape 20">
              <a:extLst>
                <a:ext uri="{FF2B5EF4-FFF2-40B4-BE49-F238E27FC236}">
                  <a16:creationId xmlns:a16="http://schemas.microsoft.com/office/drawing/2014/main" id="{045FAD9D-82C2-23AD-4F26-7933C5406A40}"/>
                </a:ext>
              </a:extLst>
            </p:cNvPr>
            <p:cNvSpPr/>
            <p:nvPr/>
          </p:nvSpPr>
          <p:spPr bwMode="auto">
            <a:xfrm>
              <a:off x="1123950" y="3105131"/>
              <a:ext cx="3629578" cy="495327"/>
            </a:xfrm>
            <a:custGeom>
              <a:avLst/>
              <a:gdLst>
                <a:gd name="connsiteX0" fmla="*/ 0 w 3629578"/>
                <a:gd name="connsiteY0" fmla="*/ 190519 h 495327"/>
                <a:gd name="connsiteX1" fmla="*/ 368300 w 3629578"/>
                <a:gd name="connsiteY1" fmla="*/ 95269 h 495327"/>
                <a:gd name="connsiteX2" fmla="*/ 882650 w 3629578"/>
                <a:gd name="connsiteY2" fmla="*/ 495319 h 495327"/>
                <a:gd name="connsiteX3" fmla="*/ 1492250 w 3629578"/>
                <a:gd name="connsiteY3" fmla="*/ 107969 h 495327"/>
                <a:gd name="connsiteX4" fmla="*/ 2159000 w 3629578"/>
                <a:gd name="connsiteY4" fmla="*/ 406419 h 495327"/>
                <a:gd name="connsiteX5" fmla="*/ 2908300 w 3629578"/>
                <a:gd name="connsiteY5" fmla="*/ 19 h 495327"/>
                <a:gd name="connsiteX6" fmla="*/ 3562350 w 3629578"/>
                <a:gd name="connsiteY6" fmla="*/ 387369 h 495327"/>
                <a:gd name="connsiteX7" fmla="*/ 3575050 w 3629578"/>
                <a:gd name="connsiteY7" fmla="*/ 393719 h 4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9578" h="495327">
                  <a:moveTo>
                    <a:pt x="0" y="190519"/>
                  </a:moveTo>
                  <a:cubicBezTo>
                    <a:pt x="110596" y="117494"/>
                    <a:pt x="221192" y="44469"/>
                    <a:pt x="368300" y="95269"/>
                  </a:cubicBezTo>
                  <a:cubicBezTo>
                    <a:pt x="515408" y="146069"/>
                    <a:pt x="695325" y="493202"/>
                    <a:pt x="882650" y="495319"/>
                  </a:cubicBezTo>
                  <a:cubicBezTo>
                    <a:pt x="1069975" y="497436"/>
                    <a:pt x="1279525" y="122786"/>
                    <a:pt x="1492250" y="107969"/>
                  </a:cubicBezTo>
                  <a:cubicBezTo>
                    <a:pt x="1704975" y="93152"/>
                    <a:pt x="1922992" y="424411"/>
                    <a:pt x="2159000" y="406419"/>
                  </a:cubicBezTo>
                  <a:cubicBezTo>
                    <a:pt x="2395008" y="388427"/>
                    <a:pt x="2674408" y="3194"/>
                    <a:pt x="2908300" y="19"/>
                  </a:cubicBezTo>
                  <a:cubicBezTo>
                    <a:pt x="3142192" y="-3156"/>
                    <a:pt x="3562350" y="387369"/>
                    <a:pt x="3562350" y="387369"/>
                  </a:cubicBezTo>
                  <a:cubicBezTo>
                    <a:pt x="3673475" y="452986"/>
                    <a:pt x="3624262" y="423352"/>
                    <a:pt x="3575050" y="393719"/>
                  </a:cubicBezTo>
                </a:path>
              </a:pathLst>
            </a:custGeom>
            <a:noFill/>
            <a:ln w="76200" cap="flat" cmpd="sng" algn="ctr">
              <a:solidFill>
                <a:srgbClr val="50E6FF"/>
              </a:solidFill>
              <a:prstDash val="soli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 name="Freeform: Shape 21">
              <a:extLst>
                <a:ext uri="{FF2B5EF4-FFF2-40B4-BE49-F238E27FC236}">
                  <a16:creationId xmlns:a16="http://schemas.microsoft.com/office/drawing/2014/main" id="{3C6976A6-1724-D94D-9BE5-165D4315E086}"/>
                </a:ext>
              </a:extLst>
            </p:cNvPr>
            <p:cNvSpPr/>
            <p:nvPr/>
          </p:nvSpPr>
          <p:spPr bwMode="auto">
            <a:xfrm>
              <a:off x="1123950" y="3486141"/>
              <a:ext cx="3629578" cy="495327"/>
            </a:xfrm>
            <a:custGeom>
              <a:avLst/>
              <a:gdLst>
                <a:gd name="connsiteX0" fmla="*/ 0 w 3629578"/>
                <a:gd name="connsiteY0" fmla="*/ 190519 h 495327"/>
                <a:gd name="connsiteX1" fmla="*/ 368300 w 3629578"/>
                <a:gd name="connsiteY1" fmla="*/ 95269 h 495327"/>
                <a:gd name="connsiteX2" fmla="*/ 882650 w 3629578"/>
                <a:gd name="connsiteY2" fmla="*/ 495319 h 495327"/>
                <a:gd name="connsiteX3" fmla="*/ 1492250 w 3629578"/>
                <a:gd name="connsiteY3" fmla="*/ 107969 h 495327"/>
                <a:gd name="connsiteX4" fmla="*/ 2159000 w 3629578"/>
                <a:gd name="connsiteY4" fmla="*/ 406419 h 495327"/>
                <a:gd name="connsiteX5" fmla="*/ 2908300 w 3629578"/>
                <a:gd name="connsiteY5" fmla="*/ 19 h 495327"/>
                <a:gd name="connsiteX6" fmla="*/ 3562350 w 3629578"/>
                <a:gd name="connsiteY6" fmla="*/ 387369 h 495327"/>
                <a:gd name="connsiteX7" fmla="*/ 3575050 w 3629578"/>
                <a:gd name="connsiteY7" fmla="*/ 393719 h 4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9578" h="495327">
                  <a:moveTo>
                    <a:pt x="0" y="190519"/>
                  </a:moveTo>
                  <a:cubicBezTo>
                    <a:pt x="110596" y="117494"/>
                    <a:pt x="221192" y="44469"/>
                    <a:pt x="368300" y="95269"/>
                  </a:cubicBezTo>
                  <a:cubicBezTo>
                    <a:pt x="515408" y="146069"/>
                    <a:pt x="695325" y="493202"/>
                    <a:pt x="882650" y="495319"/>
                  </a:cubicBezTo>
                  <a:cubicBezTo>
                    <a:pt x="1069975" y="497436"/>
                    <a:pt x="1279525" y="122786"/>
                    <a:pt x="1492250" y="107969"/>
                  </a:cubicBezTo>
                  <a:cubicBezTo>
                    <a:pt x="1704975" y="93152"/>
                    <a:pt x="1922992" y="424411"/>
                    <a:pt x="2159000" y="406419"/>
                  </a:cubicBezTo>
                  <a:cubicBezTo>
                    <a:pt x="2395008" y="388427"/>
                    <a:pt x="2674408" y="3194"/>
                    <a:pt x="2908300" y="19"/>
                  </a:cubicBezTo>
                  <a:cubicBezTo>
                    <a:pt x="3142192" y="-3156"/>
                    <a:pt x="3562350" y="387369"/>
                    <a:pt x="3562350" y="387369"/>
                  </a:cubicBezTo>
                  <a:cubicBezTo>
                    <a:pt x="3673475" y="452986"/>
                    <a:pt x="3624262" y="423352"/>
                    <a:pt x="3575050" y="393719"/>
                  </a:cubicBezTo>
                </a:path>
              </a:pathLst>
            </a:custGeom>
            <a:noFill/>
            <a:ln w="76200" cap="flat" cmpd="sng" algn="ctr">
              <a:solidFill>
                <a:srgbClr val="50E6FF"/>
              </a:solidFill>
              <a:prstDash val="soli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sp>
        <p:nvSpPr>
          <p:cNvPr id="54" name="Text Placeholder 2">
            <a:extLst>
              <a:ext uri="{FF2B5EF4-FFF2-40B4-BE49-F238E27FC236}">
                <a16:creationId xmlns:a16="http://schemas.microsoft.com/office/drawing/2014/main" id="{44FF0DF4-EE5E-C375-9B8B-85021A9565BB}"/>
              </a:ext>
            </a:extLst>
          </p:cNvPr>
          <p:cNvSpPr txBox="1">
            <a:spLocks/>
          </p:cNvSpPr>
          <p:nvPr/>
        </p:nvSpPr>
        <p:spPr>
          <a:xfrm>
            <a:off x="2091929" y="4115974"/>
            <a:ext cx="2584669" cy="345444"/>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2200" b="1" dirty="0">
                <a:latin typeface="+mj-lt"/>
              </a:rPr>
              <a:t>Data </a:t>
            </a:r>
            <a:r>
              <a:rPr lang="en-US" sz="2200" b="1" i="1" dirty="0">
                <a:latin typeface="+mj-lt"/>
              </a:rPr>
              <a:t>Lake</a:t>
            </a:r>
          </a:p>
        </p:txBody>
      </p:sp>
      <p:pic>
        <p:nvPicPr>
          <p:cNvPr id="42" name="Graphic 41" descr="Add with solid fill">
            <a:extLst>
              <a:ext uri="{FF2B5EF4-FFF2-40B4-BE49-F238E27FC236}">
                <a16:creationId xmlns:a16="http://schemas.microsoft.com/office/drawing/2014/main" id="{07505568-843B-CF1A-D948-CC8D3318587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49776" y="2613208"/>
            <a:ext cx="690937" cy="690937"/>
          </a:xfrm>
          <a:prstGeom prst="rect">
            <a:avLst/>
          </a:prstGeom>
        </p:spPr>
      </p:pic>
      <p:pic>
        <p:nvPicPr>
          <p:cNvPr id="29" name="Picture 28" descr="Data warehouse icon, featuring a cylindrical server icon with a star schema diagram layered on top.">
            <a:extLst>
              <a:ext uri="{FF2B5EF4-FFF2-40B4-BE49-F238E27FC236}">
                <a16:creationId xmlns:a16="http://schemas.microsoft.com/office/drawing/2014/main" id="{F91DE323-D835-4320-6ADC-9701E68303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28424" y="1639388"/>
            <a:ext cx="2557114" cy="2181376"/>
          </a:xfrm>
          <a:prstGeom prst="rect">
            <a:avLst/>
          </a:prstGeom>
        </p:spPr>
      </p:pic>
      <p:sp>
        <p:nvSpPr>
          <p:cNvPr id="55" name="Text Placeholder 2">
            <a:extLst>
              <a:ext uri="{FF2B5EF4-FFF2-40B4-BE49-F238E27FC236}">
                <a16:creationId xmlns:a16="http://schemas.microsoft.com/office/drawing/2014/main" id="{BEB76A36-8AAA-DDC3-8C5B-BEDB25187FFA}"/>
              </a:ext>
            </a:extLst>
          </p:cNvPr>
          <p:cNvSpPr txBox="1">
            <a:spLocks/>
          </p:cNvSpPr>
          <p:nvPr/>
        </p:nvSpPr>
        <p:spPr>
          <a:xfrm>
            <a:off x="7514647" y="4115974"/>
            <a:ext cx="2584669" cy="345444"/>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2200" b="1" dirty="0">
                <a:latin typeface="+mj-lt"/>
              </a:rPr>
              <a:t>Data Ware</a:t>
            </a:r>
            <a:r>
              <a:rPr lang="en-US" sz="2200" b="1" i="1" dirty="0">
                <a:latin typeface="+mj-lt"/>
              </a:rPr>
              <a:t>house</a:t>
            </a:r>
          </a:p>
        </p:txBody>
      </p:sp>
    </p:spTree>
    <p:extLst>
      <p:ext uri="{BB962C8B-B14F-4D97-AF65-F5344CB8AC3E}">
        <p14:creationId xmlns:p14="http://schemas.microsoft.com/office/powerpoint/2010/main" val="345985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A0D9BD-052C-C8C3-8D34-74708FE9AFEC}"/>
              </a:ext>
              <a:ext uri="{C183D7F6-B498-43B3-948B-1728B52AA6E4}">
                <adec:decorative xmlns:adec="http://schemas.microsoft.com/office/drawing/2017/decorative" val="1"/>
              </a:ext>
            </a:extLst>
          </p:cNvPr>
          <p:cNvSpPr/>
          <p:nvPr/>
        </p:nvSpPr>
        <p:spPr bwMode="auto">
          <a:xfrm>
            <a:off x="579438" y="1289050"/>
            <a:ext cx="11020424" cy="4983734"/>
          </a:xfrm>
          <a:prstGeom prst="rect">
            <a:avLst/>
          </a:prstGeom>
          <a:solidFill>
            <a:srgbClr val="FFFFFF"/>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1206500" y="585216"/>
            <a:ext cx="10393362" cy="492443"/>
          </a:xfrm>
        </p:spPr>
        <p:txBody>
          <a:bodyPr/>
          <a:lstStyle/>
          <a:p>
            <a:r>
              <a:rPr lang="en-US" sz="3200" dirty="0"/>
              <a:t>Work with a Fabric lakehouse</a:t>
            </a:r>
          </a:p>
        </p:txBody>
      </p:sp>
      <p:pic>
        <p:nvPicPr>
          <p:cNvPr id="2050" name="Picture 2">
            <a:extLst>
              <a:ext uri="{FF2B5EF4-FFF2-40B4-BE49-F238E27FC236}">
                <a16:creationId xmlns:a16="http://schemas.microsoft.com/office/drawing/2014/main" id="{CFAF404B-7789-6DB3-0819-035F173AD3FD}"/>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694" y="546480"/>
            <a:ext cx="510857" cy="51185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Screenshot of the Fabric UI displaying a lakehouse, SQL endpoint, and dataset in the Fabric workspace.">
            <a:extLst>
              <a:ext uri="{FF2B5EF4-FFF2-40B4-BE49-F238E27FC236}">
                <a16:creationId xmlns:a16="http://schemas.microsoft.com/office/drawing/2014/main" id="{E8401459-FEC4-9A06-8C8A-5E2FBCAB9F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382" y="1456654"/>
            <a:ext cx="9272248" cy="4648526"/>
          </a:xfrm>
          <a:prstGeom prst="rect">
            <a:avLst/>
          </a:prstGeom>
          <a:effectLst/>
        </p:spPr>
      </p:pic>
      <p:grpSp>
        <p:nvGrpSpPr>
          <p:cNvPr id="10" name="Lakehouse" descr="Screenshot of the lakehouse UI.">
            <a:extLst>
              <a:ext uri="{FF2B5EF4-FFF2-40B4-BE49-F238E27FC236}">
                <a16:creationId xmlns:a16="http://schemas.microsoft.com/office/drawing/2014/main" id="{B6CB2EE2-19C0-16D0-1443-A155BFC3007F}"/>
              </a:ext>
            </a:extLst>
          </p:cNvPr>
          <p:cNvGrpSpPr/>
          <p:nvPr/>
        </p:nvGrpSpPr>
        <p:grpSpPr>
          <a:xfrm>
            <a:off x="2824480" y="1508912"/>
            <a:ext cx="8200015" cy="4544010"/>
            <a:chOff x="2788355" y="1388865"/>
            <a:chExt cx="9207366" cy="5102231"/>
          </a:xfrm>
        </p:grpSpPr>
        <p:pic>
          <p:nvPicPr>
            <p:cNvPr id="6" name="Lakhouse Data">
              <a:extLst>
                <a:ext uri="{FF2B5EF4-FFF2-40B4-BE49-F238E27FC236}">
                  <a16:creationId xmlns:a16="http://schemas.microsoft.com/office/drawing/2014/main" id="{D3DAC1D7-2AD7-7281-15DB-79C489C55B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81712" y="1388865"/>
              <a:ext cx="8214009" cy="5102231"/>
            </a:xfrm>
            <a:prstGeom prst="rect">
              <a:avLst/>
            </a:prstGeom>
            <a:effectLst>
              <a:outerShdw blurRad="50800" dist="25400" dir="2700000" algn="tl" rotWithShape="0">
                <a:prstClr val="black">
                  <a:alpha val="40000"/>
                </a:prstClr>
              </a:outerShdw>
            </a:effectLst>
          </p:spPr>
        </p:pic>
        <p:sp>
          <p:nvSpPr>
            <p:cNvPr id="7" name="Arrow: Right 6">
              <a:extLst>
                <a:ext uri="{FF2B5EF4-FFF2-40B4-BE49-F238E27FC236}">
                  <a16:creationId xmlns:a16="http://schemas.microsoft.com/office/drawing/2014/main" id="{9BFED8D2-9BAF-3C9B-6DEF-C5913AF896EB}"/>
                </a:ext>
              </a:extLst>
            </p:cNvPr>
            <p:cNvSpPr/>
            <p:nvPr/>
          </p:nvSpPr>
          <p:spPr bwMode="auto">
            <a:xfrm>
              <a:off x="2788355" y="2757957"/>
              <a:ext cx="1280211" cy="190290"/>
            </a:xfrm>
            <a:prstGeom prst="rightArrow">
              <a:avLst/>
            </a:prstGeom>
            <a:solidFill>
              <a:srgbClr val="076D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SQL Endpoint" descr="Screenshot of the SQL endpoint UI in Fabric.">
            <a:extLst>
              <a:ext uri="{FF2B5EF4-FFF2-40B4-BE49-F238E27FC236}">
                <a16:creationId xmlns:a16="http://schemas.microsoft.com/office/drawing/2014/main" id="{DFF21454-2316-9B0D-8F69-17E78E63C614}"/>
              </a:ext>
            </a:extLst>
          </p:cNvPr>
          <p:cNvGrpSpPr/>
          <p:nvPr/>
        </p:nvGrpSpPr>
        <p:grpSpPr>
          <a:xfrm>
            <a:off x="2936240" y="1508912"/>
            <a:ext cx="8504898" cy="4544010"/>
            <a:chOff x="2886771" y="1388864"/>
            <a:chExt cx="9549704" cy="5102231"/>
          </a:xfrm>
        </p:grpSpPr>
        <p:pic>
          <p:nvPicPr>
            <p:cNvPr id="12" name="Picture 11">
              <a:extLst>
                <a:ext uri="{FF2B5EF4-FFF2-40B4-BE49-F238E27FC236}">
                  <a16:creationId xmlns:a16="http://schemas.microsoft.com/office/drawing/2014/main" id="{63A342AA-3580-5CDA-DCBD-94AD7EA4925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781712" y="1388864"/>
              <a:ext cx="8654763" cy="5102231"/>
            </a:xfrm>
            <a:prstGeom prst="rect">
              <a:avLst/>
            </a:prstGeom>
            <a:effectLst>
              <a:outerShdw blurRad="50800" dist="25400" dir="2700000" algn="tl" rotWithShape="0">
                <a:prstClr val="black">
                  <a:alpha val="40000"/>
                </a:prstClr>
              </a:outerShdw>
            </a:effectLst>
          </p:spPr>
        </p:pic>
        <p:sp>
          <p:nvSpPr>
            <p:cNvPr id="13" name="Arrow: Right 12">
              <a:extLst>
                <a:ext uri="{FF2B5EF4-FFF2-40B4-BE49-F238E27FC236}">
                  <a16:creationId xmlns:a16="http://schemas.microsoft.com/office/drawing/2014/main" id="{002D01FE-A6E4-B1FD-A2DC-3B16B33239CA}"/>
                </a:ext>
              </a:extLst>
            </p:cNvPr>
            <p:cNvSpPr/>
            <p:nvPr/>
          </p:nvSpPr>
          <p:spPr bwMode="auto">
            <a:xfrm>
              <a:off x="2886771" y="2508988"/>
              <a:ext cx="1181795" cy="190290"/>
            </a:xfrm>
            <a:prstGeom prst="rightArrow">
              <a:avLst/>
            </a:prstGeom>
            <a:solidFill>
              <a:srgbClr val="076D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8" name="Dataset" descr="Screenshot of the dataset options in the Fabric UI.">
            <a:extLst>
              <a:ext uri="{FF2B5EF4-FFF2-40B4-BE49-F238E27FC236}">
                <a16:creationId xmlns:a16="http://schemas.microsoft.com/office/drawing/2014/main" id="{99FCBED0-9D32-8FD4-DC02-3C8BA5E39409}"/>
              </a:ext>
              <a:ext uri="{C183D7F6-B498-43B3-948B-1728B52AA6E4}">
                <adec:decorative xmlns:adec="http://schemas.microsoft.com/office/drawing/2017/decorative" val="0"/>
              </a:ext>
            </a:extLst>
          </p:cNvPr>
          <p:cNvGrpSpPr/>
          <p:nvPr/>
        </p:nvGrpSpPr>
        <p:grpSpPr>
          <a:xfrm>
            <a:off x="3017520" y="1456654"/>
            <a:ext cx="8399503" cy="4622258"/>
            <a:chOff x="3005109" y="1359684"/>
            <a:chExt cx="9431365" cy="5190091"/>
          </a:xfrm>
          <a:effectLst/>
        </p:grpSpPr>
        <p:pic>
          <p:nvPicPr>
            <p:cNvPr id="16" name="Picture 15">
              <a:extLst>
                <a:ext uri="{FF2B5EF4-FFF2-40B4-BE49-F238E27FC236}">
                  <a16:creationId xmlns:a16="http://schemas.microsoft.com/office/drawing/2014/main" id="{B3F731F7-3120-7FE9-78A9-2C6FA4B0BEB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40615" y="1359684"/>
              <a:ext cx="8695859" cy="5190091"/>
            </a:xfrm>
            <a:prstGeom prst="rect">
              <a:avLst/>
            </a:prstGeom>
            <a:effectLst/>
          </p:spPr>
        </p:pic>
        <p:sp>
          <p:nvSpPr>
            <p:cNvPr id="17" name="Arrow: Right 16">
              <a:extLst>
                <a:ext uri="{FF2B5EF4-FFF2-40B4-BE49-F238E27FC236}">
                  <a16:creationId xmlns:a16="http://schemas.microsoft.com/office/drawing/2014/main" id="{980A3F09-149B-CB4A-EC91-97BA8D61A3CD}"/>
                </a:ext>
              </a:extLst>
            </p:cNvPr>
            <p:cNvSpPr/>
            <p:nvPr/>
          </p:nvSpPr>
          <p:spPr bwMode="auto">
            <a:xfrm>
              <a:off x="3005109" y="2273944"/>
              <a:ext cx="1063457" cy="190290"/>
            </a:xfrm>
            <a:prstGeom prst="rightArrow">
              <a:avLst/>
            </a:prstGeom>
            <a:solidFill>
              <a:srgbClr val="076D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25728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0E8228-7A39-1D9C-42B2-DC3236F5CDE0}"/>
              </a:ext>
            </a:extLst>
          </p:cNvPr>
          <p:cNvSpPr>
            <a:spLocks noGrp="1"/>
          </p:cNvSpPr>
          <p:nvPr>
            <p:ph type="title"/>
          </p:nvPr>
        </p:nvSpPr>
        <p:spPr>
          <a:xfrm>
            <a:off x="588262" y="585216"/>
            <a:ext cx="8193024" cy="492443"/>
          </a:xfrm>
        </p:spPr>
        <p:txBody>
          <a:bodyPr/>
          <a:lstStyle/>
          <a:p>
            <a:r>
              <a:rPr lang="en-US" sz="3200" dirty="0"/>
              <a:t>Load data into a lakehouse</a:t>
            </a:r>
          </a:p>
        </p:txBody>
      </p:sp>
      <p:sp>
        <p:nvSpPr>
          <p:cNvPr id="67" name="TextBox 66">
            <a:extLst>
              <a:ext uri="{FF2B5EF4-FFF2-40B4-BE49-F238E27FC236}">
                <a16:creationId xmlns:a16="http://schemas.microsoft.com/office/drawing/2014/main" id="{3B995517-DADB-F9C6-A5B8-3E655A5730CA}"/>
              </a:ext>
            </a:extLst>
          </p:cNvPr>
          <p:cNvSpPr txBox="1"/>
          <p:nvPr/>
        </p:nvSpPr>
        <p:spPr>
          <a:xfrm>
            <a:off x="895264" y="1483895"/>
            <a:ext cx="9971696" cy="369332"/>
          </a:xfrm>
          <a:prstGeom prst="rect">
            <a:avLst/>
          </a:prstGeom>
          <a:noFill/>
        </p:spPr>
        <p:txBody>
          <a:bodyPr wrap="square" lIns="0" tIns="0" rIns="0" bIns="0" rtlCol="0">
            <a:spAutoFit/>
          </a:bodyPr>
          <a:lstStyle/>
          <a:p>
            <a:pPr algn="l"/>
            <a:r>
              <a:rPr lang="en-US" sz="2400" dirty="0"/>
              <a:t>Ingest and connect to data sources to transform and load for analytics.</a:t>
            </a:r>
          </a:p>
        </p:txBody>
      </p:sp>
      <p:pic>
        <p:nvPicPr>
          <p:cNvPr id="12" name="Graphic 11" descr="Notebooks icon">
            <a:extLst>
              <a:ext uri="{FF2B5EF4-FFF2-40B4-BE49-F238E27FC236}">
                <a16:creationId xmlns:a16="http://schemas.microsoft.com/office/drawing/2014/main" id="{C1964575-4B0D-8034-707F-BC131DA4C1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21393" y="2808971"/>
            <a:ext cx="1261311" cy="1261311"/>
          </a:xfrm>
          <a:prstGeom prst="rect">
            <a:avLst/>
          </a:prstGeom>
        </p:spPr>
      </p:pic>
      <p:sp>
        <p:nvSpPr>
          <p:cNvPr id="30" name="Text Placeholder 29">
            <a:extLst>
              <a:ext uri="{FF2B5EF4-FFF2-40B4-BE49-F238E27FC236}">
                <a16:creationId xmlns:a16="http://schemas.microsoft.com/office/drawing/2014/main" id="{40ADCE40-E9ED-2E29-D14C-0090227C3274}"/>
              </a:ext>
            </a:extLst>
          </p:cNvPr>
          <p:cNvSpPr>
            <a:spLocks noGrp="1"/>
          </p:cNvSpPr>
          <p:nvPr>
            <p:ph type="body" sz="quarter" idx="16"/>
          </p:nvPr>
        </p:nvSpPr>
        <p:spPr>
          <a:xfrm>
            <a:off x="584200" y="4575104"/>
            <a:ext cx="2535699" cy="369332"/>
          </a:xfrm>
        </p:spPr>
        <p:txBody>
          <a:bodyPr/>
          <a:lstStyle/>
          <a:p>
            <a:pPr algn="ctr"/>
            <a:r>
              <a:rPr lang="en-US" sz="2400" dirty="0"/>
              <a:t>Notebooks</a:t>
            </a:r>
          </a:p>
        </p:txBody>
      </p:sp>
      <p:pic>
        <p:nvPicPr>
          <p:cNvPr id="8" name="Graphic 7" descr="Dataflow Gen2 icon">
            <a:extLst>
              <a:ext uri="{FF2B5EF4-FFF2-40B4-BE49-F238E27FC236}">
                <a16:creationId xmlns:a16="http://schemas.microsoft.com/office/drawing/2014/main" id="{45E280A0-E2F2-7DE9-D5BA-AF163C1B9E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19202" y="2740357"/>
            <a:ext cx="1398538" cy="1398538"/>
          </a:xfrm>
          <a:prstGeom prst="rect">
            <a:avLst/>
          </a:prstGeom>
        </p:spPr>
      </p:pic>
      <p:sp>
        <p:nvSpPr>
          <p:cNvPr id="32" name="Text Placeholder 31">
            <a:extLst>
              <a:ext uri="{FF2B5EF4-FFF2-40B4-BE49-F238E27FC236}">
                <a16:creationId xmlns:a16="http://schemas.microsoft.com/office/drawing/2014/main" id="{840D9029-341B-B867-0F60-B5E1A44AB6A4}"/>
              </a:ext>
            </a:extLst>
          </p:cNvPr>
          <p:cNvSpPr>
            <a:spLocks noGrp="1"/>
          </p:cNvSpPr>
          <p:nvPr>
            <p:ph type="body" sz="quarter" idx="22"/>
          </p:nvPr>
        </p:nvSpPr>
        <p:spPr>
          <a:xfrm>
            <a:off x="3413125" y="4575104"/>
            <a:ext cx="2534111" cy="369332"/>
          </a:xfrm>
        </p:spPr>
        <p:txBody>
          <a:bodyPr/>
          <a:lstStyle/>
          <a:p>
            <a:pPr algn="ctr"/>
            <a:r>
              <a:rPr lang="en-US" sz="2400" dirty="0"/>
              <a:t>Dataflows Gen2</a:t>
            </a:r>
          </a:p>
        </p:txBody>
      </p:sp>
      <p:pic>
        <p:nvPicPr>
          <p:cNvPr id="10" name="Graphic 9" descr="Data Pipeline icon">
            <a:extLst>
              <a:ext uri="{FF2B5EF4-FFF2-40B4-BE49-F238E27FC236}">
                <a16:creationId xmlns:a16="http://schemas.microsoft.com/office/drawing/2014/main" id="{516EF698-0233-17BA-7376-D6F3431B2B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31038" y="2808970"/>
            <a:ext cx="1261312" cy="1261312"/>
          </a:xfrm>
          <a:prstGeom prst="rect">
            <a:avLst/>
          </a:prstGeom>
        </p:spPr>
      </p:pic>
      <p:sp>
        <p:nvSpPr>
          <p:cNvPr id="33" name="Text Placeholder 32">
            <a:extLst>
              <a:ext uri="{FF2B5EF4-FFF2-40B4-BE49-F238E27FC236}">
                <a16:creationId xmlns:a16="http://schemas.microsoft.com/office/drawing/2014/main" id="{ADFFBEFA-5F38-8518-46FD-858B0A82E5FA}"/>
              </a:ext>
            </a:extLst>
          </p:cNvPr>
          <p:cNvSpPr>
            <a:spLocks noGrp="1"/>
          </p:cNvSpPr>
          <p:nvPr>
            <p:ph type="body" sz="quarter" idx="24"/>
          </p:nvPr>
        </p:nvSpPr>
        <p:spPr>
          <a:xfrm>
            <a:off x="6240462" y="4575104"/>
            <a:ext cx="2534111" cy="369332"/>
          </a:xfrm>
        </p:spPr>
        <p:txBody>
          <a:bodyPr/>
          <a:lstStyle/>
          <a:p>
            <a:pPr algn="ctr"/>
            <a:r>
              <a:rPr lang="en-US" sz="2400" dirty="0"/>
              <a:t>Pipelines</a:t>
            </a:r>
          </a:p>
        </p:txBody>
      </p:sp>
      <p:pic>
        <p:nvPicPr>
          <p:cNvPr id="60" name="Graphic 59" descr="Shortcut icon">
            <a:extLst>
              <a:ext uri="{FF2B5EF4-FFF2-40B4-BE49-F238E27FC236}">
                <a16:creationId xmlns:a16="http://schemas.microsoft.com/office/drawing/2014/main" id="{AFED6EFE-7AFF-4AB2-C3D5-FF062301680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05648" y="2808970"/>
            <a:ext cx="1261312" cy="1261312"/>
          </a:xfrm>
          <a:prstGeom prst="rect">
            <a:avLst/>
          </a:prstGeom>
        </p:spPr>
      </p:pic>
      <p:sp>
        <p:nvSpPr>
          <p:cNvPr id="34" name="Text Placeholder 33">
            <a:extLst>
              <a:ext uri="{FF2B5EF4-FFF2-40B4-BE49-F238E27FC236}">
                <a16:creationId xmlns:a16="http://schemas.microsoft.com/office/drawing/2014/main" id="{8D5F256E-D9E4-47A9-2549-465D43AA7823}"/>
              </a:ext>
            </a:extLst>
          </p:cNvPr>
          <p:cNvSpPr>
            <a:spLocks noGrp="1"/>
          </p:cNvSpPr>
          <p:nvPr>
            <p:ph type="body" sz="quarter" idx="26"/>
          </p:nvPr>
        </p:nvSpPr>
        <p:spPr>
          <a:xfrm>
            <a:off x="9076259" y="4575104"/>
            <a:ext cx="2534111" cy="369332"/>
          </a:xfrm>
        </p:spPr>
        <p:txBody>
          <a:bodyPr/>
          <a:lstStyle/>
          <a:p>
            <a:pPr algn="ctr"/>
            <a:r>
              <a:rPr lang="en-US" sz="2400" dirty="0"/>
              <a:t>Shortcuts</a:t>
            </a:r>
          </a:p>
        </p:txBody>
      </p:sp>
    </p:spTree>
    <p:extLst>
      <p:ext uri="{BB962C8B-B14F-4D97-AF65-F5344CB8AC3E}">
        <p14:creationId xmlns:p14="http://schemas.microsoft.com/office/powerpoint/2010/main" val="152534993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11011600" cy="630942"/>
          </a:xfrm>
        </p:spPr>
        <p:txBody>
          <a:bodyPr lIns="0" tIns="0" rIns="0" bIns="137160"/>
          <a:lstStyle/>
          <a:p>
            <a:r>
              <a:rPr lang="en-US" sz="3200" dirty="0"/>
              <a:t>Explore, transform, and visualize data in the lakehouse</a:t>
            </a:r>
          </a:p>
        </p:txBody>
      </p:sp>
      <p:sp>
        <p:nvSpPr>
          <p:cNvPr id="14" name="TextBox 13">
            <a:extLst>
              <a:ext uri="{FF2B5EF4-FFF2-40B4-BE49-F238E27FC236}">
                <a16:creationId xmlns:a16="http://schemas.microsoft.com/office/drawing/2014/main" id="{3E22E83B-AF94-45A2-74A8-6C6C54D3D6E5}"/>
              </a:ext>
            </a:extLst>
          </p:cNvPr>
          <p:cNvSpPr txBox="1">
            <a:spLocks/>
          </p:cNvSpPr>
          <p:nvPr/>
        </p:nvSpPr>
        <p:spPr>
          <a:xfrm>
            <a:off x="588962" y="1397619"/>
            <a:ext cx="11010900" cy="477054"/>
          </a:xfrm>
          <a:prstGeom prst="rect">
            <a:avLst/>
          </a:prstGeom>
          <a:noFill/>
        </p:spPr>
        <p:txBody>
          <a:bodyPr wrap="square" lIns="0" tIns="0" rIns="0" bIns="137160">
            <a:spAutoFit/>
          </a:bodyPr>
          <a:lstStyle/>
          <a:p>
            <a:pPr>
              <a:spcAft>
                <a:spcPts val="600"/>
              </a:spcAft>
            </a:pPr>
            <a:r>
              <a:rPr lang="en-US" sz="2200" dirty="0"/>
              <a:t>Tools and techniques to explore and transform data:</a:t>
            </a:r>
          </a:p>
        </p:txBody>
      </p:sp>
      <p:grpSp>
        <p:nvGrpSpPr>
          <p:cNvPr id="12" name="Group 11" descr="List of tools and techniques to explore and transform data in Microsoft Fabric, including: notebooks, spark job definitions, SQL endpoint, dataflows, and data pipelines.">
            <a:extLst>
              <a:ext uri="{FF2B5EF4-FFF2-40B4-BE49-F238E27FC236}">
                <a16:creationId xmlns:a16="http://schemas.microsoft.com/office/drawing/2014/main" id="{2E446258-8B99-B344-C6AB-592E760810EC}"/>
              </a:ext>
              <a:ext uri="{C183D7F6-B498-43B3-948B-1728B52AA6E4}">
                <adec:decorative xmlns:adec="http://schemas.microsoft.com/office/drawing/2017/decorative" val="0"/>
              </a:ext>
            </a:extLst>
          </p:cNvPr>
          <p:cNvGrpSpPr/>
          <p:nvPr/>
        </p:nvGrpSpPr>
        <p:grpSpPr>
          <a:xfrm>
            <a:off x="1564695" y="1831614"/>
            <a:ext cx="5192911" cy="3096232"/>
            <a:chOff x="601714" y="1397477"/>
            <a:chExt cx="5192911" cy="3096232"/>
          </a:xfrm>
        </p:grpSpPr>
        <p:sp>
          <p:nvSpPr>
            <p:cNvPr id="2" name="TextBox 1">
              <a:extLst>
                <a:ext uri="{FF2B5EF4-FFF2-40B4-BE49-F238E27FC236}">
                  <a16:creationId xmlns:a16="http://schemas.microsoft.com/office/drawing/2014/main" id="{8833ACA6-F3CE-FDF7-8395-AA55D0FEF9CA}"/>
                </a:ext>
              </a:extLst>
            </p:cNvPr>
            <p:cNvSpPr txBox="1"/>
            <p:nvPr/>
          </p:nvSpPr>
          <p:spPr>
            <a:xfrm>
              <a:off x="724328" y="1397477"/>
              <a:ext cx="5070297" cy="3096232"/>
            </a:xfrm>
            <a:prstGeom prst="rect">
              <a:avLst/>
            </a:prstGeom>
            <a:noFill/>
          </p:spPr>
          <p:txBody>
            <a:bodyPr wrap="square" lIns="182880" tIns="146304" rIns="182880" bIns="146304" rtlCol="0">
              <a:spAutoFit/>
            </a:bodyPr>
            <a:lstStyle/>
            <a:p>
              <a:pPr>
                <a:spcBef>
                  <a:spcPts val="1200"/>
                </a:spcBef>
              </a:pPr>
              <a:r>
                <a:rPr lang="en-US" sz="2200" dirty="0"/>
                <a:t> Apache Spark</a:t>
              </a:r>
            </a:p>
            <a:p>
              <a:pPr marL="517525" lvl="2">
                <a:spcBef>
                  <a:spcPts val="600"/>
                </a:spcBef>
                <a:spcAft>
                  <a:spcPts val="600"/>
                </a:spcAft>
              </a:pPr>
              <a:r>
                <a:rPr lang="en-US" sz="2200" dirty="0"/>
                <a:t>Notebooks</a:t>
              </a:r>
            </a:p>
            <a:p>
              <a:pPr marL="517525" lvl="2">
                <a:spcBef>
                  <a:spcPts val="600"/>
                </a:spcBef>
                <a:spcAft>
                  <a:spcPts val="600"/>
                </a:spcAft>
              </a:pPr>
              <a:r>
                <a:rPr lang="en-US" sz="2200" dirty="0"/>
                <a:t>Spark Job Definitions</a:t>
              </a:r>
            </a:p>
            <a:p>
              <a:pPr>
                <a:spcBef>
                  <a:spcPts val="1200"/>
                </a:spcBef>
              </a:pPr>
              <a:r>
                <a:rPr lang="en-US" sz="2200" dirty="0"/>
                <a:t> SQL analytics endpoint</a:t>
              </a:r>
            </a:p>
            <a:p>
              <a:pPr>
                <a:spcBef>
                  <a:spcPts val="1200"/>
                </a:spcBef>
              </a:pPr>
              <a:r>
                <a:rPr lang="en-US" sz="2200" dirty="0"/>
                <a:t> Dataflows Gen2</a:t>
              </a:r>
            </a:p>
            <a:p>
              <a:pPr>
                <a:spcBef>
                  <a:spcPts val="1200"/>
                </a:spcBef>
              </a:pPr>
              <a:r>
                <a:rPr lang="en-US" sz="2200" dirty="0"/>
                <a:t> Data Pipelines</a:t>
              </a:r>
            </a:p>
          </p:txBody>
        </p:sp>
        <p:pic>
          <p:nvPicPr>
            <p:cNvPr id="5" name="Graphic 4">
              <a:extLst>
                <a:ext uri="{FF2B5EF4-FFF2-40B4-BE49-F238E27FC236}">
                  <a16:creationId xmlns:a16="http://schemas.microsoft.com/office/drawing/2014/main" id="{EFE22D77-9750-468E-0B29-D53122CC4D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9126" y="1974691"/>
              <a:ext cx="266007" cy="274320"/>
            </a:xfrm>
            <a:prstGeom prst="rect">
              <a:avLst/>
            </a:prstGeom>
          </p:spPr>
        </p:pic>
        <p:pic>
          <p:nvPicPr>
            <p:cNvPr id="6" name="Graphic 5">
              <a:extLst>
                <a:ext uri="{FF2B5EF4-FFF2-40B4-BE49-F238E27FC236}">
                  <a16:creationId xmlns:a16="http://schemas.microsoft.com/office/drawing/2014/main" id="{4D4ED252-1B26-E38F-D232-99B26347280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9126" y="2472633"/>
              <a:ext cx="266007" cy="274320"/>
            </a:xfrm>
            <a:prstGeom prst="rect">
              <a:avLst/>
            </a:prstGeom>
          </p:spPr>
        </p:pic>
        <p:pic>
          <p:nvPicPr>
            <p:cNvPr id="8" name="Graphic 7">
              <a:extLst>
                <a:ext uri="{FF2B5EF4-FFF2-40B4-BE49-F238E27FC236}">
                  <a16:creationId xmlns:a16="http://schemas.microsoft.com/office/drawing/2014/main" id="{0C6C84A4-D5EF-D512-6CCA-F79879BE56F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1715" y="3549992"/>
              <a:ext cx="266007" cy="274320"/>
            </a:xfrm>
            <a:prstGeom prst="rect">
              <a:avLst/>
            </a:prstGeom>
          </p:spPr>
        </p:pic>
        <p:pic>
          <p:nvPicPr>
            <p:cNvPr id="9" name="Graphic 8">
              <a:extLst>
                <a:ext uri="{FF2B5EF4-FFF2-40B4-BE49-F238E27FC236}">
                  <a16:creationId xmlns:a16="http://schemas.microsoft.com/office/drawing/2014/main" id="{334A818B-80B4-09C8-CE86-40650EECE4B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1714" y="4035863"/>
              <a:ext cx="266007" cy="274320"/>
            </a:xfrm>
            <a:prstGeom prst="rect">
              <a:avLst/>
            </a:prstGeom>
          </p:spPr>
        </p:pic>
        <p:pic>
          <p:nvPicPr>
            <p:cNvPr id="11" name="Graphic 10">
              <a:extLst>
                <a:ext uri="{FF2B5EF4-FFF2-40B4-BE49-F238E27FC236}">
                  <a16:creationId xmlns:a16="http://schemas.microsoft.com/office/drawing/2014/main" id="{02E6763D-0C2E-78B1-0CFE-7D2F0FF5F51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06289" y="3041554"/>
              <a:ext cx="266007" cy="274320"/>
            </a:xfrm>
            <a:prstGeom prst="rect">
              <a:avLst/>
            </a:prstGeom>
          </p:spPr>
        </p:pic>
        <p:pic>
          <p:nvPicPr>
            <p:cNvPr id="1026" name="Picture 2" descr="Apache, spark, logo Icon in Vector Logo">
              <a:extLst>
                <a:ext uri="{FF2B5EF4-FFF2-40B4-BE49-F238E27FC236}">
                  <a16:creationId xmlns:a16="http://schemas.microsoft.com/office/drawing/2014/main" id="{46F00389-D3FD-6CAF-C45B-A8AC477E2FFF}"/>
                </a:ext>
              </a:extLst>
            </p:cNvPr>
            <p:cNvPicPr>
              <a:picLocks noChangeAspect="1" noChangeArrowheads="1"/>
            </p:cNvPicPr>
            <p:nvPr/>
          </p:nvPicPr>
          <p:blipFill>
            <a:blip r:embed="rId13" cstate="print">
              <a:biLevel thresh="75000"/>
              <a:extLst>
                <a:ext uri="{28A0092B-C50C-407E-A947-70E740481C1C}">
                  <a14:useLocalDpi xmlns:a14="http://schemas.microsoft.com/office/drawing/2010/main" val="0"/>
                </a:ext>
              </a:extLst>
            </a:blip>
            <a:srcRect/>
            <a:stretch>
              <a:fillRect/>
            </a:stretch>
          </p:blipFill>
          <p:spPr bwMode="auto">
            <a:xfrm>
              <a:off x="601714" y="1580884"/>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a:extLst>
              <a:ext uri="{FF2B5EF4-FFF2-40B4-BE49-F238E27FC236}">
                <a16:creationId xmlns:a16="http://schemas.microsoft.com/office/drawing/2014/main" id="{8E2177E2-0539-E91E-21BD-4B01FFD14D76}"/>
              </a:ext>
            </a:extLst>
          </p:cNvPr>
          <p:cNvSpPr txBox="1">
            <a:spLocks/>
          </p:cNvSpPr>
          <p:nvPr/>
        </p:nvSpPr>
        <p:spPr>
          <a:xfrm>
            <a:off x="588962" y="5157102"/>
            <a:ext cx="11010900" cy="477054"/>
          </a:xfrm>
          <a:prstGeom prst="rect">
            <a:avLst/>
          </a:prstGeom>
          <a:noFill/>
        </p:spPr>
        <p:txBody>
          <a:bodyPr wrap="square" lIns="0" tIns="0" rIns="0" bIns="137160">
            <a:spAutoFit/>
          </a:bodyPr>
          <a:lstStyle/>
          <a:p>
            <a:pPr>
              <a:spcAft>
                <a:spcPts val="600"/>
              </a:spcAft>
            </a:pPr>
            <a:r>
              <a:rPr lang="en-US" sz="2200" dirty="0"/>
              <a:t>Visualize lakehouse data using Power BI</a:t>
            </a:r>
          </a:p>
        </p:txBody>
      </p:sp>
    </p:spTree>
    <p:extLst>
      <p:ext uri="{BB962C8B-B14F-4D97-AF65-F5344CB8AC3E}">
        <p14:creationId xmlns:p14="http://schemas.microsoft.com/office/powerpoint/2010/main" val="316776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a:t>
            </a:r>
          </a:p>
        </p:txBody>
      </p:sp>
      <p:sp>
        <p:nvSpPr>
          <p:cNvPr id="13" name="Text Placeholder 12">
            <a:extLst>
              <a:ext uri="{FF2B5EF4-FFF2-40B4-BE49-F238E27FC236}">
                <a16:creationId xmlns:a16="http://schemas.microsoft.com/office/drawing/2014/main" id="{6AB3961F-9ACB-3C76-4265-FFCD7A4D194F}"/>
              </a:ext>
            </a:extLst>
          </p:cNvPr>
          <p:cNvSpPr>
            <a:spLocks noGrp="1"/>
          </p:cNvSpPr>
          <p:nvPr>
            <p:ph type="body" sz="quarter" idx="17"/>
          </p:nvPr>
        </p:nvSpPr>
        <p:spPr>
          <a:xfrm>
            <a:off x="4356100" y="1927225"/>
            <a:ext cx="7243763" cy="861774"/>
          </a:xfrm>
        </p:spPr>
        <p:txBody>
          <a:bodyPr/>
          <a:lstStyle/>
          <a:p>
            <a:r>
              <a:rPr lang="en-US" sz="2800" dirty="0"/>
              <a:t>Create and ingest data with a Microsoft Fabric lakehouse</a:t>
            </a:r>
          </a:p>
        </p:txBody>
      </p:sp>
      <p:sp>
        <p:nvSpPr>
          <p:cNvPr id="5" name="Text Placeholder 4">
            <a:extLst>
              <a:ext uri="{FF2B5EF4-FFF2-40B4-BE49-F238E27FC236}">
                <a16:creationId xmlns:a16="http://schemas.microsoft.com/office/drawing/2014/main" id="{1801DD2C-AD88-DA3A-A118-EDB157417AAA}"/>
              </a:ext>
            </a:extLst>
          </p:cNvPr>
          <p:cNvSpPr>
            <a:spLocks noGrp="1"/>
          </p:cNvSpPr>
          <p:nvPr>
            <p:ph type="body" sz="quarter" idx="34"/>
          </p:nvPr>
        </p:nvSpPr>
        <p:spPr/>
        <p:txBody>
          <a:bodyPr/>
          <a:lstStyle/>
          <a:p>
            <a:r>
              <a:rPr lang="en-US" dirty="0"/>
              <a:t>30 minutes</a:t>
            </a:r>
          </a:p>
        </p:txBody>
      </p:sp>
    </p:spTree>
    <p:extLst>
      <p:ext uri="{BB962C8B-B14F-4D97-AF65-F5344CB8AC3E}">
        <p14:creationId xmlns:p14="http://schemas.microsoft.com/office/powerpoint/2010/main" val="197728878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 </a:t>
            </a:r>
          </a:p>
        </p:txBody>
      </p:sp>
      <p:sp>
        <p:nvSpPr>
          <p:cNvPr id="30" name="Text Placeholder 29">
            <a:extLst>
              <a:ext uri="{FF2B5EF4-FFF2-40B4-BE49-F238E27FC236}">
                <a16:creationId xmlns:a16="http://schemas.microsoft.com/office/drawing/2014/main" id="{588A39B9-C4F3-3F8D-BB21-2445BBAB7FA0}"/>
              </a:ext>
            </a:extLst>
          </p:cNvPr>
          <p:cNvSpPr>
            <a:spLocks noGrp="1"/>
          </p:cNvSpPr>
          <p:nvPr>
            <p:ph type="body" sz="quarter" idx="17"/>
          </p:nvPr>
        </p:nvSpPr>
        <p:spPr>
          <a:xfrm>
            <a:off x="1231901" y="1344671"/>
            <a:ext cx="9184182" cy="276999"/>
          </a:xfrm>
        </p:spPr>
        <p:txBody>
          <a:bodyPr/>
          <a:lstStyle/>
          <a:p>
            <a:r>
              <a:rPr lang="en-US" sz="1800" dirty="0"/>
              <a:t>What is a Microsoft Fabric lakehouse?</a:t>
            </a:r>
          </a:p>
        </p:txBody>
      </p:sp>
      <p:sp>
        <p:nvSpPr>
          <p:cNvPr id="29" name="Text Placeholder 28">
            <a:extLst>
              <a:ext uri="{FF2B5EF4-FFF2-40B4-BE49-F238E27FC236}">
                <a16:creationId xmlns:a16="http://schemas.microsoft.com/office/drawing/2014/main" id="{AE253278-B9FC-DD0B-3AC2-0CDB8188BF14}"/>
              </a:ext>
            </a:extLst>
          </p:cNvPr>
          <p:cNvSpPr>
            <a:spLocks noGrp="1"/>
          </p:cNvSpPr>
          <p:nvPr>
            <p:ph type="body" sz="quarter" idx="15"/>
          </p:nvPr>
        </p:nvSpPr>
        <p:spPr>
          <a:xfrm>
            <a:off x="1231900" y="1678504"/>
            <a:ext cx="9344693" cy="1215717"/>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A relational database based on the Microsoft SQL Server database engine.</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A hierarchy of folders and files in Azure Data Lake Store Gen2.</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An analytical store that combines the file storage flexibility of a data lake with the SQL-based query capabilities of a data warehouse.</a:t>
            </a:r>
          </a:p>
        </p:txBody>
      </p:sp>
      <p:sp>
        <p:nvSpPr>
          <p:cNvPr id="45" name="Graphic 26" descr="Checkmark">
            <a:extLst>
              <a:ext uri="{FF2B5EF4-FFF2-40B4-BE49-F238E27FC236}">
                <a16:creationId xmlns:a16="http://schemas.microsoft.com/office/drawing/2014/main" id="{E3AB3E1A-4EB9-81A0-B3DC-40A9C13C9C2F}"/>
              </a:ext>
              <a:ext uri="{C183D7F6-B498-43B3-948B-1728B52AA6E4}">
                <adec:decorative xmlns:adec="http://schemas.microsoft.com/office/drawing/2017/decorative" val="0"/>
              </a:ext>
            </a:extLst>
          </p:cNvPr>
          <p:cNvSpPr/>
          <p:nvPr/>
        </p:nvSpPr>
        <p:spPr>
          <a:xfrm>
            <a:off x="1231900" y="2523057"/>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33" name="Text Placeholder 32">
            <a:extLst>
              <a:ext uri="{FF2B5EF4-FFF2-40B4-BE49-F238E27FC236}">
                <a16:creationId xmlns:a16="http://schemas.microsoft.com/office/drawing/2014/main" id="{4D446C81-584C-4092-DD7C-C08664AFAA4E}"/>
              </a:ext>
            </a:extLst>
          </p:cNvPr>
          <p:cNvSpPr>
            <a:spLocks noGrp="1"/>
          </p:cNvSpPr>
          <p:nvPr>
            <p:ph type="body" sz="quarter" idx="22"/>
          </p:nvPr>
        </p:nvSpPr>
        <p:spPr>
          <a:xfrm>
            <a:off x="1231754" y="2953330"/>
            <a:ext cx="9184279" cy="553998"/>
          </a:xfrm>
        </p:spPr>
        <p:txBody>
          <a:bodyPr/>
          <a:lstStyle/>
          <a:p>
            <a:r>
              <a:rPr lang="en-US" sz="1800" dirty="0"/>
              <a:t>You want to include data in an external Azure Data Lake Store Gen2 location in your lakehouse, without the requirement to copy the data. What should you do?</a:t>
            </a:r>
          </a:p>
        </p:txBody>
      </p:sp>
      <p:sp>
        <p:nvSpPr>
          <p:cNvPr id="34" name="Text Placeholder 33">
            <a:extLst>
              <a:ext uri="{FF2B5EF4-FFF2-40B4-BE49-F238E27FC236}">
                <a16:creationId xmlns:a16="http://schemas.microsoft.com/office/drawing/2014/main" id="{5CDFBCAC-3083-1EFC-CBB2-24968DB4CDC6}"/>
              </a:ext>
            </a:extLst>
          </p:cNvPr>
          <p:cNvSpPr>
            <a:spLocks noGrp="1"/>
          </p:cNvSpPr>
          <p:nvPr>
            <p:ph type="body" sz="quarter" idx="23"/>
          </p:nvPr>
        </p:nvSpPr>
        <p:spPr>
          <a:xfrm>
            <a:off x="1234929" y="3517527"/>
            <a:ext cx="9180958" cy="969496"/>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sz="1600" dirty="0"/>
              <a:t>Create a Data pipeline that uses a Copy Data activity to load the external data into a file.</a:t>
            </a:r>
          </a:p>
          <a:p>
            <a:pPr marL="288925" indent="-288925">
              <a:spcBef>
                <a:spcPts val="300"/>
              </a:spcBef>
              <a:spcAft>
                <a:spcPts val="600"/>
              </a:spcAft>
              <a:buSzTx/>
              <a:buFont typeface="Wingdings" panose="05000000000000000000" pitchFamily="2" charset="2"/>
              <a:buChar char="q"/>
              <a:defRPr/>
            </a:pPr>
            <a:r>
              <a:rPr lang="en-US" sz="1600" dirty="0"/>
              <a:t>Create a shortcut.</a:t>
            </a:r>
          </a:p>
          <a:p>
            <a:pPr marL="288925" indent="-288925">
              <a:spcBef>
                <a:spcPts val="300"/>
              </a:spcBef>
              <a:spcAft>
                <a:spcPts val="600"/>
              </a:spcAft>
              <a:buSzTx/>
              <a:buFont typeface="Wingdings" panose="05000000000000000000" pitchFamily="2" charset="2"/>
              <a:buChar char="q"/>
              <a:defRPr/>
            </a:pPr>
            <a:r>
              <a:rPr lang="en-US" sz="1600" dirty="0"/>
              <a:t>Create a Dataflow Gen2 that extracts the data and loads it into a table.</a:t>
            </a:r>
          </a:p>
        </p:txBody>
      </p:sp>
      <p:sp>
        <p:nvSpPr>
          <p:cNvPr id="46" name="Graphic 26" descr="Checkmark">
            <a:extLst>
              <a:ext uri="{FF2B5EF4-FFF2-40B4-BE49-F238E27FC236}">
                <a16:creationId xmlns:a16="http://schemas.microsoft.com/office/drawing/2014/main" id="{6E76618E-9B1F-437D-641B-B27C703C17A2}"/>
              </a:ext>
              <a:ext uri="{C183D7F6-B498-43B3-948B-1728B52AA6E4}">
                <adec:decorative xmlns:adec="http://schemas.microsoft.com/office/drawing/2017/decorative" val="0"/>
              </a:ext>
            </a:extLst>
          </p:cNvPr>
          <p:cNvSpPr/>
          <p:nvPr/>
        </p:nvSpPr>
        <p:spPr>
          <a:xfrm>
            <a:off x="1240116" y="398479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31" name="Text Placeholder 30">
            <a:extLst>
              <a:ext uri="{FF2B5EF4-FFF2-40B4-BE49-F238E27FC236}">
                <a16:creationId xmlns:a16="http://schemas.microsoft.com/office/drawing/2014/main" id="{0EFFA3E0-34F6-3588-AB0B-F56A7F8AB267}"/>
              </a:ext>
            </a:extLst>
          </p:cNvPr>
          <p:cNvSpPr>
            <a:spLocks noGrp="1"/>
          </p:cNvSpPr>
          <p:nvPr>
            <p:ph type="body" sz="quarter" idx="20"/>
          </p:nvPr>
        </p:nvSpPr>
        <p:spPr>
          <a:xfrm>
            <a:off x="1231705" y="4528148"/>
            <a:ext cx="9184182" cy="215444"/>
          </a:xfrm>
        </p:spPr>
        <p:txBody>
          <a:bodyPr>
            <a:noAutofit/>
          </a:bodyPr>
          <a:lstStyle/>
          <a:p>
            <a:r>
              <a:rPr lang="en-US" sz="1800" dirty="0"/>
              <a:t>You want to use Apache Spark to interactively explore data in a file in the lakehouse. What should you do?</a:t>
            </a:r>
          </a:p>
        </p:txBody>
      </p:sp>
      <p:sp>
        <p:nvSpPr>
          <p:cNvPr id="32" name="Text Placeholder 31">
            <a:extLst>
              <a:ext uri="{FF2B5EF4-FFF2-40B4-BE49-F238E27FC236}">
                <a16:creationId xmlns:a16="http://schemas.microsoft.com/office/drawing/2014/main" id="{75AA36C8-6E1D-88B1-9C81-EE2C7CD6D02B}"/>
              </a:ext>
            </a:extLst>
          </p:cNvPr>
          <p:cNvSpPr>
            <a:spLocks noGrp="1"/>
          </p:cNvSpPr>
          <p:nvPr>
            <p:ph type="body" sz="quarter" idx="21"/>
          </p:nvPr>
        </p:nvSpPr>
        <p:spPr>
          <a:xfrm>
            <a:off x="1235075" y="5100812"/>
            <a:ext cx="9180958" cy="969496"/>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Create a notebook.</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Switch to the SQL analytics endpoint mode.</a:t>
            </a:r>
          </a:p>
          <a:p>
            <a:pPr marL="288925" indent="-288925">
              <a:spcBef>
                <a:spcPts val="300"/>
              </a:spcBef>
              <a:spcAft>
                <a:spcPts val="600"/>
              </a:spcAft>
              <a:buSzTx/>
              <a:buFont typeface="Wingdings" panose="05000000000000000000" pitchFamily="2" charset="2"/>
              <a:buChar char="q"/>
              <a:defRPr/>
            </a:pPr>
            <a:r>
              <a:rPr lang="en-US" sz="1600" dirty="0">
                <a:solidFill>
                  <a:srgbClr val="171717"/>
                </a:solidFill>
              </a:rPr>
              <a:t>Create a Dataflow Gen2.</a:t>
            </a:r>
          </a:p>
        </p:txBody>
      </p:sp>
      <p:sp>
        <p:nvSpPr>
          <p:cNvPr id="47" name="Graphic 26" descr="Checkmark">
            <a:extLst>
              <a:ext uri="{FF2B5EF4-FFF2-40B4-BE49-F238E27FC236}">
                <a16:creationId xmlns:a16="http://schemas.microsoft.com/office/drawing/2014/main" id="{465CFDFA-4520-F180-F4AE-62B409586E27}"/>
              </a:ext>
              <a:ext uri="{C183D7F6-B498-43B3-948B-1728B52AA6E4}">
                <adec:decorative xmlns:adec="http://schemas.microsoft.com/office/drawing/2017/decorative" val="0"/>
              </a:ext>
            </a:extLst>
          </p:cNvPr>
          <p:cNvSpPr/>
          <p:nvPr/>
        </p:nvSpPr>
        <p:spPr>
          <a:xfrm>
            <a:off x="1231900" y="510149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35" name="Oval 34">
            <a:extLst>
              <a:ext uri="{FF2B5EF4-FFF2-40B4-BE49-F238E27FC236}">
                <a16:creationId xmlns:a16="http://schemas.microsoft.com/office/drawing/2014/main" id="{43B62C6D-8B4C-4F6C-99A9-B07E82A30571}"/>
              </a:ext>
              <a:ext uri="{C183D7F6-B498-43B3-948B-1728B52AA6E4}">
                <adec:decorative xmlns:adec="http://schemas.microsoft.com/office/drawing/2017/decorative" val="1"/>
              </a:ext>
            </a:extLst>
          </p:cNvPr>
          <p:cNvSpPr/>
          <p:nvPr/>
        </p:nvSpPr>
        <p:spPr bwMode="auto">
          <a:xfrm>
            <a:off x="762630" y="1510722"/>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36" name="Oval 35">
            <a:extLst>
              <a:ext uri="{FF2B5EF4-FFF2-40B4-BE49-F238E27FC236}">
                <a16:creationId xmlns:a16="http://schemas.microsoft.com/office/drawing/2014/main" id="{13911220-A6DC-1598-F9AB-E609DAB23123}"/>
              </a:ext>
              <a:ext uri="{C183D7F6-B498-43B3-948B-1728B52AA6E4}">
                <adec:decorative xmlns:adec="http://schemas.microsoft.com/office/drawing/2017/decorative" val="1"/>
              </a:ext>
            </a:extLst>
          </p:cNvPr>
          <p:cNvSpPr/>
          <p:nvPr/>
        </p:nvSpPr>
        <p:spPr bwMode="auto">
          <a:xfrm>
            <a:off x="762630" y="3066237"/>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37" name="Oval 36">
            <a:extLst>
              <a:ext uri="{FF2B5EF4-FFF2-40B4-BE49-F238E27FC236}">
                <a16:creationId xmlns:a16="http://schemas.microsoft.com/office/drawing/2014/main" id="{558B94B8-F8B4-E2E2-956A-9C12CC5F13DB}"/>
              </a:ext>
              <a:ext uri="{C183D7F6-B498-43B3-948B-1728B52AA6E4}">
                <adec:decorative xmlns:adec="http://schemas.microsoft.com/office/drawing/2017/decorative" val="1"/>
              </a:ext>
            </a:extLst>
          </p:cNvPr>
          <p:cNvSpPr/>
          <p:nvPr/>
        </p:nvSpPr>
        <p:spPr bwMode="auto">
          <a:xfrm>
            <a:off x="762630" y="460331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Tree>
    <p:extLst>
      <p:ext uri="{BB962C8B-B14F-4D97-AF65-F5344CB8AC3E}">
        <p14:creationId xmlns:p14="http://schemas.microsoft.com/office/powerpoint/2010/main" val="13045072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3" name="TextBox 2">
            <a:extLst>
              <a:ext uri="{FF2B5EF4-FFF2-40B4-BE49-F238E27FC236}">
                <a16:creationId xmlns:a16="http://schemas.microsoft.com/office/drawing/2014/main" id="{C28E121F-675C-5C84-086B-944617B4065A}"/>
              </a:ext>
            </a:extLst>
          </p:cNvPr>
          <p:cNvSpPr txBox="1"/>
          <p:nvPr/>
        </p:nvSpPr>
        <p:spPr>
          <a:xfrm>
            <a:off x="765251" y="2227487"/>
            <a:ext cx="9900889" cy="1846659"/>
          </a:xfrm>
          <a:prstGeom prst="rect">
            <a:avLst/>
          </a:prstGeom>
          <a:noFill/>
        </p:spPr>
        <p:txBody>
          <a:bodyPr wrap="square">
            <a:spAutoFit/>
          </a:bodyPr>
          <a:lstStyle/>
          <a:p>
            <a:pPr marL="457200" indent="-457200">
              <a:spcAft>
                <a:spcPts val="1800"/>
              </a:spcAft>
              <a:buFont typeface="Arial" panose="020B0604020202020204" pitchFamily="34" charset="0"/>
              <a:buChar char="•"/>
            </a:pPr>
            <a:r>
              <a:rPr lang="en-US" sz="2800" dirty="0"/>
              <a:t>Lakehouse architecture.</a:t>
            </a:r>
          </a:p>
          <a:p>
            <a:pPr marL="457200" indent="-457200">
              <a:spcAft>
                <a:spcPts val="1800"/>
              </a:spcAft>
              <a:buFont typeface="Arial" panose="020B0604020202020204" pitchFamily="34" charset="0"/>
              <a:buChar char="•"/>
            </a:pPr>
            <a:r>
              <a:rPr lang="en-US" sz="2800" dirty="0"/>
              <a:t>How to work with a lakehouse.</a:t>
            </a:r>
          </a:p>
          <a:p>
            <a:pPr marL="457200" indent="-457200">
              <a:spcAft>
                <a:spcPts val="1800"/>
              </a:spcAft>
              <a:buFont typeface="Arial" panose="020B0604020202020204" pitchFamily="34" charset="0"/>
              <a:buChar char="•"/>
            </a:pPr>
            <a:r>
              <a:rPr lang="en-US" sz="2800" dirty="0"/>
              <a:t>Data ingestion, transformation, and exploration tools.</a:t>
            </a:r>
          </a:p>
        </p:txBody>
      </p:sp>
    </p:spTree>
    <p:extLst>
      <p:ext uri="{BB962C8B-B14F-4D97-AF65-F5344CB8AC3E}">
        <p14:creationId xmlns:p14="http://schemas.microsoft.com/office/powerpoint/2010/main" val="86785965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p:txBody>
          <a:bodyPr/>
          <a:lstStyle/>
          <a:p>
            <a:r>
              <a:rPr lang="en-US" sz="3200" dirty="0"/>
              <a:t>Further reading </a:t>
            </a:r>
          </a:p>
        </p:txBody>
      </p:sp>
      <p:sp>
        <p:nvSpPr>
          <p:cNvPr id="2" name="Text Placeholder 1">
            <a:extLst>
              <a:ext uri="{FF2B5EF4-FFF2-40B4-BE49-F238E27FC236}">
                <a16:creationId xmlns:a16="http://schemas.microsoft.com/office/drawing/2014/main" id="{D14B9088-962F-CB05-37EA-80AAAC73FAEF}"/>
              </a:ext>
            </a:extLst>
          </p:cNvPr>
          <p:cNvSpPr>
            <a:spLocks noGrp="1"/>
          </p:cNvSpPr>
          <p:nvPr>
            <p:ph type="body" sz="quarter" idx="15"/>
          </p:nvPr>
        </p:nvSpPr>
        <p:spPr>
          <a:xfrm>
            <a:off x="586389" y="1591056"/>
            <a:ext cx="8193024" cy="338554"/>
          </a:xfrm>
        </p:spPr>
        <p:txBody>
          <a:bodyPr/>
          <a:lstStyle/>
          <a:p>
            <a:r>
              <a:rPr lang="en-US" sz="2200" dirty="0"/>
              <a:t>Get started with lakehouses in Microsoft Fabric</a:t>
            </a:r>
          </a:p>
        </p:txBody>
      </p:sp>
      <p:sp>
        <p:nvSpPr>
          <p:cNvPr id="3" name="Text Placeholder 2">
            <a:extLst>
              <a:ext uri="{FF2B5EF4-FFF2-40B4-BE49-F238E27FC236}">
                <a16:creationId xmlns:a16="http://schemas.microsoft.com/office/drawing/2014/main" id="{5CA03F36-0504-FE52-282B-BA44B7FB167D}"/>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extLst>
                    <a:ext uri="{A12FA001-AC4F-418D-AE19-62706E023703}">
                      <ahyp:hlinkClr xmlns:ahyp="http://schemas.microsoft.com/office/drawing/2018/hyperlinkcolor" val="tx"/>
                    </a:ext>
                  </a:extLst>
                </a:hlinkClick>
              </a:rPr>
              <a:t>https://aka.ms/fabric-lakehouse</a:t>
            </a:r>
            <a:endParaRPr lang="en-US" sz="1800" dirty="0">
              <a:solidFill>
                <a:srgbClr val="0078D4"/>
              </a:solidFill>
            </a:endParaRPr>
          </a:p>
        </p:txBody>
      </p:sp>
      <p:grpSp>
        <p:nvGrpSpPr>
          <p:cNvPr id="4" name="Group 3">
            <a:extLst>
              <a:ext uri="{FF2B5EF4-FFF2-40B4-BE49-F238E27FC236}">
                <a16:creationId xmlns:a16="http://schemas.microsoft.com/office/drawing/2014/main" id="{5E1B10C0-E61C-6ED7-CBA2-966EBDB28558}"/>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5" name="Oval 4">
              <a:extLst>
                <a:ext uri="{FF2B5EF4-FFF2-40B4-BE49-F238E27FC236}">
                  <a16:creationId xmlns:a16="http://schemas.microsoft.com/office/drawing/2014/main" id="{9D73CB48-AB8D-3429-9484-4CF3155C1FE7}"/>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Graphic 6">
              <a:extLst>
                <a:ext uri="{FF2B5EF4-FFF2-40B4-BE49-F238E27FC236}">
                  <a16:creationId xmlns:a16="http://schemas.microsoft.com/office/drawing/2014/main" id="{DF385D90-CF73-7C7E-15B9-EB5E530E81F1}"/>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234" t="3234" r="3234" b="3234"/>
            <a:stretch/>
          </p:blipFill>
          <p:spPr>
            <a:xfrm>
              <a:off x="7941839" y="2304622"/>
              <a:ext cx="2640436" cy="2640436"/>
            </a:xfrm>
            <a:prstGeom prst="ellipse">
              <a:avLst/>
            </a:prstGeom>
          </p:spPr>
        </p:pic>
      </p:grpSp>
    </p:spTree>
    <p:extLst>
      <p:ext uri="{BB962C8B-B14F-4D97-AF65-F5344CB8AC3E}">
        <p14:creationId xmlns:p14="http://schemas.microsoft.com/office/powerpoint/2010/main" val="40527322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a:xfrm>
            <a:off x="569911" y="3384610"/>
            <a:ext cx="6345239" cy="615553"/>
          </a:xfrm>
        </p:spPr>
        <p:txBody>
          <a:bodyPr/>
          <a:lstStyle/>
          <a:p>
            <a:r>
              <a:rPr lang="en-US" dirty="0"/>
              <a:t>Explore end-to-end analytics with Microsoft Fabric</a:t>
            </a:r>
          </a:p>
        </p:txBody>
      </p:sp>
    </p:spTree>
    <p:extLst>
      <p:ext uri="{BB962C8B-B14F-4D97-AF65-F5344CB8AC3E}">
        <p14:creationId xmlns:p14="http://schemas.microsoft.com/office/powerpoint/2010/main" val="277756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p:txBody>
          <a:bodyPr/>
          <a:lstStyle/>
          <a:p>
            <a:r>
              <a:rPr lang="en-US" dirty="0"/>
              <a:t>Use Apache Spark in Microsoft Fabric</a:t>
            </a:r>
          </a:p>
        </p:txBody>
      </p:sp>
    </p:spTree>
    <p:extLst>
      <p:ext uri="{BB962C8B-B14F-4D97-AF65-F5344CB8AC3E}">
        <p14:creationId xmlns:p14="http://schemas.microsoft.com/office/powerpoint/2010/main" val="388342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B192A-22E1-FA13-18D6-203B09BCAA08}"/>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5BE3511C-51CB-36CC-0439-8998D4EF6DBA}"/>
              </a:ext>
            </a:extLst>
          </p:cNvPr>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a:extLst>
              <a:ext uri="{FF2B5EF4-FFF2-40B4-BE49-F238E27FC236}">
                <a16:creationId xmlns:a16="http://schemas.microsoft.com/office/drawing/2014/main" id="{F59486D5-7DFE-458F-145B-F922ED5C0A58}"/>
              </a:ext>
            </a:extLst>
          </p:cNvPr>
          <p:cNvSpPr>
            <a:spLocks noGrp="1"/>
          </p:cNvSpPr>
          <p:nvPr>
            <p:ph type="body" sz="quarter" idx="11" hasCustomPrompt="1"/>
          </p:nvPr>
        </p:nvSpPr>
        <p:spPr>
          <a:xfrm>
            <a:off x="4941888" y="2264019"/>
            <a:ext cx="6667500" cy="2326791"/>
          </a:xfrm>
        </p:spPr>
        <p:txBody>
          <a:bodyPr anchor="ctr"/>
          <a:lstStyle>
            <a:lvl1pPr marL="231775" indent="-231775">
              <a:spcAft>
                <a:spcPts val="600"/>
              </a:spcAft>
              <a:buFont typeface="Wingdings" panose="05000000000000000000" pitchFamily="2" charset="2"/>
              <a:buChar char=""/>
              <a:defRPr sz="1800"/>
            </a:lvl1pPr>
          </a:lstStyle>
          <a:p>
            <a:pPr lvl="1"/>
            <a:r>
              <a:rPr lang="en-US" sz="2800" dirty="0"/>
              <a:t>Describe end-to-end analytics in Microsoft Fabric</a:t>
            </a:r>
          </a:p>
          <a:p>
            <a:pPr lvl="1"/>
            <a:r>
              <a:rPr lang="en-US" sz="2800" dirty="0"/>
              <a:t>Understand data teams and roles that use Fabric</a:t>
            </a:r>
          </a:p>
          <a:p>
            <a:pPr lvl="1"/>
            <a:r>
              <a:rPr lang="en-US" sz="2800" dirty="0"/>
              <a:t>Describe how to enable and use Fabric</a:t>
            </a:r>
          </a:p>
        </p:txBody>
      </p:sp>
    </p:spTree>
    <p:extLst>
      <p:ext uri="{BB962C8B-B14F-4D97-AF65-F5344CB8AC3E}">
        <p14:creationId xmlns:p14="http://schemas.microsoft.com/office/powerpoint/2010/main" val="136504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7B69A-FBF7-FF9A-2A48-11D3396B3DF8}"/>
              </a:ext>
            </a:extLst>
          </p:cNvPr>
          <p:cNvSpPr>
            <a:spLocks noGrp="1"/>
          </p:cNvSpPr>
          <p:nvPr>
            <p:ph type="title"/>
          </p:nvPr>
        </p:nvSpPr>
        <p:spPr>
          <a:xfrm>
            <a:off x="588963" y="585788"/>
            <a:ext cx="11012487" cy="492443"/>
          </a:xfrm>
        </p:spPr>
        <p:txBody>
          <a:bodyPr/>
          <a:lstStyle/>
          <a:p>
            <a:r>
              <a:rPr lang="en-US" sz="3200"/>
              <a:t>What is Apache Spark?</a:t>
            </a:r>
            <a:endParaRPr lang="en-US" sz="3200" dirty="0"/>
          </a:p>
        </p:txBody>
      </p:sp>
      <p:sp>
        <p:nvSpPr>
          <p:cNvPr id="3" name="Text Placeholder 2">
            <a:extLst>
              <a:ext uri="{FF2B5EF4-FFF2-40B4-BE49-F238E27FC236}">
                <a16:creationId xmlns:a16="http://schemas.microsoft.com/office/drawing/2014/main" id="{50B2E140-074E-8040-ED27-D76AA309353C}"/>
              </a:ext>
            </a:extLst>
          </p:cNvPr>
          <p:cNvSpPr>
            <a:spLocks noGrp="1"/>
          </p:cNvSpPr>
          <p:nvPr>
            <p:ph type="body" sz="quarter" idx="15"/>
          </p:nvPr>
        </p:nvSpPr>
        <p:spPr>
          <a:xfrm>
            <a:off x="585788" y="1590675"/>
            <a:ext cx="11014075" cy="2677400"/>
          </a:xfrm>
        </p:spPr>
        <p:txBody>
          <a:bodyPr/>
          <a:lstStyle/>
          <a:p>
            <a:pPr marL="0" indent="0">
              <a:lnSpc>
                <a:spcPct val="150000"/>
              </a:lnSpc>
              <a:buNone/>
            </a:pPr>
            <a:r>
              <a:rPr lang="en-US" sz="2800"/>
              <a:t>Apache Spark is a core technology for large-scale data analytics.</a:t>
            </a:r>
          </a:p>
          <a:p>
            <a:pPr marL="0" indent="0">
              <a:lnSpc>
                <a:spcPct val="150000"/>
              </a:lnSpc>
              <a:buNone/>
            </a:pPr>
            <a:endParaRPr lang="en-US" sz="2800"/>
          </a:p>
          <a:p>
            <a:pPr marL="0" indent="0">
              <a:lnSpc>
                <a:spcPct val="150000"/>
              </a:lnSpc>
              <a:buNone/>
            </a:pPr>
            <a:r>
              <a:rPr lang="en-US" sz="2800"/>
              <a:t>Microsoft Fabric provides support for Spark clusters, enabling you to analyze and process data in a lakehouse at scale.</a:t>
            </a:r>
            <a:endParaRPr lang="en-US" sz="2800" dirty="0"/>
          </a:p>
        </p:txBody>
      </p:sp>
    </p:spTree>
    <p:extLst>
      <p:ext uri="{BB962C8B-B14F-4D97-AF65-F5344CB8AC3E}">
        <p14:creationId xmlns:p14="http://schemas.microsoft.com/office/powerpoint/2010/main" val="240827705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BA14F-6321-E33A-1DB8-599DE1704A70}"/>
              </a:ext>
            </a:extLst>
          </p:cNvPr>
          <p:cNvSpPr>
            <a:spLocks noGrp="1"/>
          </p:cNvSpPr>
          <p:nvPr>
            <p:ph type="title"/>
          </p:nvPr>
        </p:nvSpPr>
        <p:spPr>
          <a:xfrm>
            <a:off x="588262" y="585216"/>
            <a:ext cx="11013474" cy="492443"/>
          </a:xfrm>
        </p:spPr>
        <p:txBody>
          <a:bodyPr/>
          <a:lstStyle/>
          <a:p>
            <a:r>
              <a:rPr lang="en-US" sz="3200" dirty="0"/>
              <a:t>How to use Apache Spark</a:t>
            </a:r>
          </a:p>
        </p:txBody>
      </p:sp>
      <p:sp>
        <p:nvSpPr>
          <p:cNvPr id="3" name="Text Placeholder 2">
            <a:extLst>
              <a:ext uri="{FF2B5EF4-FFF2-40B4-BE49-F238E27FC236}">
                <a16:creationId xmlns:a16="http://schemas.microsoft.com/office/drawing/2014/main" id="{B5A40350-0352-8A3F-ADB1-5F9E4C3C18D9}"/>
              </a:ext>
            </a:extLst>
          </p:cNvPr>
          <p:cNvSpPr>
            <a:spLocks noGrp="1"/>
          </p:cNvSpPr>
          <p:nvPr>
            <p:ph type="body" sz="quarter" idx="15"/>
          </p:nvPr>
        </p:nvSpPr>
        <p:spPr>
          <a:xfrm>
            <a:off x="586389" y="1591056"/>
            <a:ext cx="5761071" cy="4062651"/>
          </a:xfrm>
        </p:spPr>
        <p:txBody>
          <a:bodyPr/>
          <a:lstStyle/>
          <a:p>
            <a:r>
              <a:rPr lang="en-US" sz="2400" dirty="0"/>
              <a:t>Distributed data processing framework through Spark pools.</a:t>
            </a:r>
          </a:p>
          <a:p>
            <a:endParaRPr lang="en-US" sz="2400" dirty="0"/>
          </a:p>
          <a:p>
            <a:r>
              <a:rPr lang="en-US" sz="2400" dirty="0"/>
              <a:t>Use notebooks to ingest, transform, load, analyze, and visualize data.</a:t>
            </a:r>
          </a:p>
          <a:p>
            <a:endParaRPr lang="en-US" sz="2400" dirty="0"/>
          </a:p>
          <a:p>
            <a:r>
              <a:rPr lang="en-US" sz="2400" dirty="0"/>
              <a:t>Notebooks in Fabric support many programming languages, including </a:t>
            </a:r>
            <a:r>
              <a:rPr lang="en-US" sz="2400" dirty="0" err="1"/>
              <a:t>PySpark</a:t>
            </a:r>
            <a:r>
              <a:rPr lang="en-US" sz="2400" dirty="0"/>
              <a:t> and Spark SQL.</a:t>
            </a:r>
          </a:p>
          <a:p>
            <a:pPr marL="0" indent="0">
              <a:buNone/>
            </a:pPr>
            <a:endParaRPr lang="en-US" sz="2400" dirty="0"/>
          </a:p>
        </p:txBody>
      </p:sp>
      <p:pic>
        <p:nvPicPr>
          <p:cNvPr id="1026" name="Picture 2" descr="Diagram of a Spark pool.">
            <a:extLst>
              <a:ext uri="{FF2B5EF4-FFF2-40B4-BE49-F238E27FC236}">
                <a16:creationId xmlns:a16="http://schemas.microsoft.com/office/drawing/2014/main" id="{FBFA9E86-A3AC-3020-E838-4BEB7BA701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486" y="1591056"/>
            <a:ext cx="428625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048289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p:txBody>
          <a:bodyPr/>
          <a:lstStyle/>
          <a:p>
            <a:r>
              <a:rPr lang="en-US" dirty="0"/>
              <a:t>Prepare to use </a:t>
            </a:r>
            <a:br>
              <a:rPr lang="en-US" dirty="0"/>
            </a:br>
            <a:r>
              <a:rPr lang="en-US" dirty="0"/>
              <a:t>Apache Spark</a:t>
            </a:r>
          </a:p>
        </p:txBody>
      </p:sp>
      <p:sp>
        <p:nvSpPr>
          <p:cNvPr id="14" name="Text Placeholder 13">
            <a:extLst>
              <a:ext uri="{FF2B5EF4-FFF2-40B4-BE49-F238E27FC236}">
                <a16:creationId xmlns:a16="http://schemas.microsoft.com/office/drawing/2014/main" id="{D936C3CC-F702-0F6D-09AE-5CD9FC540E23}"/>
              </a:ext>
            </a:extLst>
          </p:cNvPr>
          <p:cNvSpPr>
            <a:spLocks noGrp="1"/>
          </p:cNvSpPr>
          <p:nvPr>
            <p:ph type="body" sz="quarter" idx="15"/>
          </p:nvPr>
        </p:nvSpPr>
        <p:spPr>
          <a:xfrm>
            <a:off x="586265" y="1837148"/>
            <a:ext cx="4712685" cy="4086436"/>
          </a:xfrm>
        </p:spPr>
        <p:txBody>
          <a:bodyPr/>
          <a:lstStyle/>
          <a:p>
            <a:pPr marL="282575" indent="-282575">
              <a:spcBef>
                <a:spcPts val="600"/>
              </a:spcBef>
              <a:spcAft>
                <a:spcPts val="600"/>
              </a:spcAft>
            </a:pPr>
            <a:r>
              <a:rPr lang="en-US" sz="2200" dirty="0"/>
              <a:t>Each workspace is assigned a </a:t>
            </a:r>
            <a:br>
              <a:rPr lang="en-US" sz="2200" dirty="0"/>
            </a:br>
            <a:r>
              <a:rPr lang="en-US" sz="2200" dirty="0"/>
              <a:t>Spark cluster.</a:t>
            </a:r>
          </a:p>
          <a:p>
            <a:pPr marL="282575" indent="-282575">
              <a:spcBef>
                <a:spcPts val="600"/>
              </a:spcBef>
              <a:spcAft>
                <a:spcPts val="600"/>
              </a:spcAft>
            </a:pPr>
            <a:r>
              <a:rPr lang="en-US" sz="2200" dirty="0"/>
              <a:t>Workspace admins can manage settings for the Spark cluster in the Workspace settings.</a:t>
            </a:r>
          </a:p>
          <a:p>
            <a:pPr marL="282575" indent="-282575">
              <a:spcBef>
                <a:spcPts val="600"/>
              </a:spcBef>
              <a:spcAft>
                <a:spcPts val="600"/>
              </a:spcAft>
            </a:pPr>
            <a:r>
              <a:rPr lang="en-US" sz="2200" dirty="0"/>
              <a:t>Specific configuration settings include:</a:t>
            </a:r>
          </a:p>
          <a:p>
            <a:pPr marL="690563" lvl="1" indent="-292100">
              <a:spcBef>
                <a:spcPts val="600"/>
              </a:spcBef>
              <a:spcAft>
                <a:spcPts val="600"/>
              </a:spcAft>
              <a:buFont typeface="Segoe UI" panose="020B0502040204020203" pitchFamily="34" charset="0"/>
              <a:buChar char="–"/>
            </a:pPr>
            <a:r>
              <a:rPr lang="en-US" sz="1800" dirty="0"/>
              <a:t>Node family</a:t>
            </a:r>
          </a:p>
          <a:p>
            <a:pPr marL="690563" lvl="1" indent="-292100">
              <a:spcBef>
                <a:spcPts val="600"/>
              </a:spcBef>
              <a:spcAft>
                <a:spcPts val="600"/>
              </a:spcAft>
              <a:buFont typeface="Segoe UI" panose="020B0502040204020203" pitchFamily="34" charset="0"/>
              <a:buChar char="–"/>
            </a:pPr>
            <a:r>
              <a:rPr lang="en-US" sz="1800" dirty="0"/>
              <a:t>Runtime version</a:t>
            </a:r>
          </a:p>
          <a:p>
            <a:pPr marL="690563" lvl="1" indent="-292100">
              <a:spcBef>
                <a:spcPts val="600"/>
              </a:spcBef>
              <a:spcAft>
                <a:spcPts val="600"/>
              </a:spcAft>
              <a:buFont typeface="Segoe UI" panose="020B0502040204020203" pitchFamily="34" charset="0"/>
              <a:buChar char="–"/>
            </a:pPr>
            <a:r>
              <a:rPr lang="en-US" sz="1800" dirty="0"/>
              <a:t>Spark properties</a:t>
            </a:r>
          </a:p>
        </p:txBody>
      </p:sp>
      <p:sp>
        <p:nvSpPr>
          <p:cNvPr id="3" name="Picture Placeholder 2">
            <a:extLst>
              <a:ext uri="{FF2B5EF4-FFF2-40B4-BE49-F238E27FC236}">
                <a16:creationId xmlns:a16="http://schemas.microsoft.com/office/drawing/2014/main" id="{E936D20A-D4E5-0342-934B-4053F4C37BF0}"/>
              </a:ext>
              <a:ext uri="{C183D7F6-B498-43B3-948B-1728B52AA6E4}">
                <adec:decorative xmlns:adec="http://schemas.microsoft.com/office/drawing/2017/decorative" val="1"/>
              </a:ext>
            </a:extLst>
          </p:cNvPr>
          <p:cNvSpPr>
            <a:spLocks noGrp="1"/>
          </p:cNvSpPr>
          <p:nvPr>
            <p:ph type="pic" sz="quarter" idx="19"/>
          </p:nvPr>
        </p:nvSpPr>
        <p:spPr/>
        <p:txBody>
          <a:bodyPr/>
          <a:lstStyle/>
          <a:p>
            <a:endParaRPr lang="en-US"/>
          </a:p>
        </p:txBody>
      </p:sp>
      <p:pic>
        <p:nvPicPr>
          <p:cNvPr id="5" name="Picture 4" descr="Screenshot of workspace settings in a Fabric workspace, focused on the Spark compute settings.">
            <a:extLst>
              <a:ext uri="{FF2B5EF4-FFF2-40B4-BE49-F238E27FC236}">
                <a16:creationId xmlns:a16="http://schemas.microsoft.com/office/drawing/2014/main" id="{7D94D891-22C6-2DBE-5698-97F29BF12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434" y="198050"/>
            <a:ext cx="5255132" cy="6548060"/>
          </a:xfrm>
          <a:prstGeom prst="rect">
            <a:avLst/>
          </a:prstGeom>
          <a:effectLst>
            <a:outerShdw blurRad="50800" dist="25400" dir="2700000" algn="tl" rotWithShape="0">
              <a:prstClr val="black">
                <a:alpha val="40000"/>
              </a:prstClr>
            </a:outerShdw>
          </a:effectLst>
        </p:spPr>
      </p:pic>
    </p:spTree>
    <p:extLst>
      <p:ext uri="{BB962C8B-B14F-4D97-AF65-F5344CB8AC3E}">
        <p14:creationId xmlns:p14="http://schemas.microsoft.com/office/powerpoint/2010/main" val="64483851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262" y="585216"/>
            <a:ext cx="11013474" cy="492443"/>
          </a:xfrm>
        </p:spPr>
        <p:txBody>
          <a:bodyPr/>
          <a:lstStyle/>
          <a:p>
            <a:r>
              <a:rPr sz="3200" dirty="0"/>
              <a:t>Configure the Spark environment</a:t>
            </a:r>
          </a:p>
        </p:txBody>
      </p:sp>
      <p:sp>
        <p:nvSpPr>
          <p:cNvPr id="4" name="Text Placeholder 3">
            <a:extLst>
              <a:ext uri="{FF2B5EF4-FFF2-40B4-BE49-F238E27FC236}">
                <a16:creationId xmlns:a16="http://schemas.microsoft.com/office/drawing/2014/main" id="{2E60B6D2-CD34-8210-2C22-C25704E89D08}"/>
              </a:ext>
            </a:extLst>
          </p:cNvPr>
          <p:cNvSpPr>
            <a:spLocks noGrp="1"/>
          </p:cNvSpPr>
          <p:nvPr>
            <p:ph type="body" sz="quarter" idx="15"/>
          </p:nvPr>
        </p:nvSpPr>
        <p:spPr>
          <a:xfrm>
            <a:off x="586389" y="1591056"/>
            <a:ext cx="4957161" cy="3754874"/>
          </a:xfrm>
        </p:spPr>
        <p:txBody>
          <a:bodyPr/>
          <a:lstStyle/>
          <a:p>
            <a:pPr marL="265176" indent="-128016" algn="l" rtl="0" eaLnBrk="1" latinLnBrk="0" hangingPunct="1">
              <a:spcBef>
                <a:spcPts val="1200"/>
              </a:spcBef>
              <a:spcAft>
                <a:spcPts val="1200"/>
              </a:spcAft>
              <a:buFont typeface="Arial" panose="020B0604020202020204" pitchFamily="34" charset="0"/>
              <a:buChar char="•"/>
            </a:pPr>
            <a:r>
              <a:rPr lang="en-US" sz="2400" dirty="0">
                <a:solidFill>
                  <a:srgbClr val="161616"/>
                </a:solidFill>
                <a:effectLst/>
                <a:latin typeface="Segoe UI" panose="020B0502040204020203" pitchFamily="34" charset="0"/>
              </a:rPr>
              <a:t>Spark runtime.</a:t>
            </a:r>
          </a:p>
          <a:p>
            <a:pPr marL="265176" indent="-128016">
              <a:spcBef>
                <a:spcPts val="1200"/>
              </a:spcBef>
              <a:spcAft>
                <a:spcPts val="1200"/>
              </a:spcAft>
            </a:pPr>
            <a:r>
              <a:rPr lang="en-US" sz="2400" dirty="0">
                <a:solidFill>
                  <a:srgbClr val="161616"/>
                </a:solidFill>
                <a:latin typeface="Segoe UI" panose="020B0502040204020203" pitchFamily="34" charset="0"/>
              </a:rPr>
              <a:t>Spark pool.</a:t>
            </a:r>
          </a:p>
          <a:p>
            <a:pPr marL="265176" indent="-128016" algn="l" rtl="0" eaLnBrk="1" latinLnBrk="0" hangingPunct="1">
              <a:spcBef>
                <a:spcPts val="1200"/>
              </a:spcBef>
              <a:spcAft>
                <a:spcPts val="1200"/>
              </a:spcAft>
              <a:buFont typeface="Arial" panose="020B0604020202020204" pitchFamily="34" charset="0"/>
              <a:buChar char="•"/>
            </a:pPr>
            <a:r>
              <a:rPr lang="en-US" sz="2400" dirty="0">
                <a:solidFill>
                  <a:srgbClr val="161616"/>
                </a:solidFill>
                <a:latin typeface="Segoe UI" panose="020B0502040204020203" pitchFamily="34" charset="0"/>
              </a:rPr>
              <a:t>B</a:t>
            </a:r>
            <a:r>
              <a:rPr lang="en-US" sz="2400" dirty="0">
                <a:solidFill>
                  <a:srgbClr val="161616"/>
                </a:solidFill>
                <a:effectLst/>
                <a:latin typeface="Segoe UI" panose="020B0502040204020203" pitchFamily="34" charset="0"/>
              </a:rPr>
              <a:t>uilt-in libraries.</a:t>
            </a:r>
          </a:p>
          <a:p>
            <a:pPr marL="265176" indent="-128016" algn="l" rtl="0" eaLnBrk="1" latinLnBrk="0" hangingPunct="1">
              <a:spcBef>
                <a:spcPts val="1200"/>
              </a:spcBef>
              <a:spcAft>
                <a:spcPts val="1200"/>
              </a:spcAft>
              <a:buFont typeface="Arial" panose="020B0604020202020204" pitchFamily="34" charset="0"/>
              <a:buChar char="•"/>
            </a:pPr>
            <a:r>
              <a:rPr lang="en-US" sz="2400" dirty="0">
                <a:solidFill>
                  <a:srgbClr val="161616"/>
                </a:solidFill>
                <a:effectLst/>
                <a:latin typeface="Segoe UI" panose="020B0502040204020203" pitchFamily="34" charset="0"/>
              </a:rPr>
              <a:t>Public and custom libraries.</a:t>
            </a:r>
          </a:p>
          <a:p>
            <a:pPr marL="265176" indent="-128016" algn="l" rtl="0" eaLnBrk="1" latinLnBrk="0" hangingPunct="1">
              <a:spcBef>
                <a:spcPts val="1200"/>
              </a:spcBef>
              <a:spcAft>
                <a:spcPts val="1200"/>
              </a:spcAft>
              <a:buFont typeface="Arial" panose="020B0604020202020204" pitchFamily="34" charset="0"/>
              <a:buChar char="•"/>
            </a:pPr>
            <a:r>
              <a:rPr lang="en-US" sz="2400" dirty="0">
                <a:solidFill>
                  <a:srgbClr val="161616"/>
                </a:solidFill>
                <a:effectLst/>
                <a:latin typeface="Segoe UI" panose="020B0502040204020203" pitchFamily="34" charset="0"/>
              </a:rPr>
              <a:t>Default behaviors.</a:t>
            </a:r>
          </a:p>
          <a:p>
            <a:pPr marL="265176" indent="-128016" algn="l" rtl="0" eaLnBrk="1" latinLnBrk="0" hangingPunct="1">
              <a:spcBef>
                <a:spcPts val="1200"/>
              </a:spcBef>
              <a:spcAft>
                <a:spcPts val="1200"/>
              </a:spcAft>
            </a:pPr>
            <a:r>
              <a:rPr lang="en-US" sz="2400" dirty="0">
                <a:solidFill>
                  <a:srgbClr val="161616"/>
                </a:solidFill>
                <a:effectLst/>
                <a:latin typeface="Segoe UI" panose="020B0502040204020203" pitchFamily="34" charset="0"/>
              </a:rPr>
              <a:t>Resource files.</a:t>
            </a:r>
            <a:endParaRPr lang="en-US" sz="2400" b="0" i="0" dirty="0">
              <a:solidFill>
                <a:srgbClr val="161616"/>
              </a:solidFill>
              <a:effectLst/>
              <a:latin typeface="Segoe UI" panose="020B0502040204020203" pitchFamily="34" charset="0"/>
            </a:endParaRPr>
          </a:p>
        </p:txBody>
      </p:sp>
      <p:pic>
        <p:nvPicPr>
          <p:cNvPr id="3" name="Picture Placeholder 2" descr="Screenshot of built-in libraries in a custom Spark environment in Microsoft Fabric"/>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a:stretch>
            <a:fillRect/>
          </a:stretch>
        </p:blipFill>
        <p:spPr>
          <a:xfrm>
            <a:off x="5716588" y="1591056"/>
            <a:ext cx="5883275" cy="4478338"/>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a:xfrm>
            <a:off x="588261" y="585216"/>
            <a:ext cx="11011601" cy="492443"/>
          </a:xfrm>
        </p:spPr>
        <p:txBody>
          <a:bodyPr/>
          <a:lstStyle/>
          <a:p>
            <a:r>
              <a:rPr lang="en-US" dirty="0"/>
              <a:t>Run Spark in Fabric</a:t>
            </a:r>
          </a:p>
        </p:txBody>
      </p:sp>
      <p:sp>
        <p:nvSpPr>
          <p:cNvPr id="18" name="Text Placeholder 17">
            <a:extLst>
              <a:ext uri="{FF2B5EF4-FFF2-40B4-BE49-F238E27FC236}">
                <a16:creationId xmlns:a16="http://schemas.microsoft.com/office/drawing/2014/main" id="{0A5231F4-E85E-D37A-C443-8156BC65FEFD}"/>
              </a:ext>
            </a:extLst>
          </p:cNvPr>
          <p:cNvSpPr>
            <a:spLocks noGrp="1"/>
          </p:cNvSpPr>
          <p:nvPr>
            <p:ph type="body" sz="quarter" idx="17"/>
          </p:nvPr>
        </p:nvSpPr>
        <p:spPr>
          <a:xfrm>
            <a:off x="584199" y="1386766"/>
            <a:ext cx="11011601" cy="338554"/>
          </a:xfrm>
        </p:spPr>
        <p:txBody>
          <a:bodyPr/>
          <a:lstStyle/>
          <a:p>
            <a:r>
              <a:rPr lang="en-US" dirty="0"/>
              <a:t>To edit and run Spark code in Fabric, use </a:t>
            </a:r>
            <a:r>
              <a:rPr lang="en-US" i="1" dirty="0"/>
              <a:t>notebooks</a:t>
            </a:r>
            <a:r>
              <a:rPr lang="en-US" dirty="0"/>
              <a:t> or create a </a:t>
            </a:r>
            <a:r>
              <a:rPr lang="en-US" i="1" dirty="0"/>
              <a:t>Spark Job Definition</a:t>
            </a:r>
          </a:p>
        </p:txBody>
      </p:sp>
      <p:sp>
        <p:nvSpPr>
          <p:cNvPr id="5" name="Rectangle 4">
            <a:extLst>
              <a:ext uri="{FF2B5EF4-FFF2-40B4-BE49-F238E27FC236}">
                <a16:creationId xmlns:a16="http://schemas.microsoft.com/office/drawing/2014/main" id="{B774661A-7D97-823E-9C66-3D2E8E7E7048}"/>
              </a:ext>
              <a:ext uri="{C183D7F6-B498-43B3-948B-1728B52AA6E4}">
                <adec:decorative xmlns:adec="http://schemas.microsoft.com/office/drawing/2017/decorative" val="1"/>
              </a:ext>
            </a:extLst>
          </p:cNvPr>
          <p:cNvSpPr/>
          <p:nvPr/>
        </p:nvSpPr>
        <p:spPr bwMode="auto">
          <a:xfrm>
            <a:off x="435055" y="1714280"/>
            <a:ext cx="3764986" cy="4665050"/>
          </a:xfrm>
          <a:prstGeom prst="rect">
            <a:avLst/>
          </a:prstGeom>
          <a:solidFill>
            <a:srgbClr val="FAFAF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Notebook Option">
            <a:extLst>
              <a:ext uri="{FF2B5EF4-FFF2-40B4-BE49-F238E27FC236}">
                <a16:creationId xmlns:a16="http://schemas.microsoft.com/office/drawing/2014/main" id="{648A8852-B8A8-3973-4B74-C4FEE0AF849E}"/>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49723" y="2175587"/>
            <a:ext cx="2444948" cy="1137773"/>
          </a:xfrm>
          <a:prstGeom prst="rect">
            <a:avLst/>
          </a:prstGeom>
        </p:spPr>
      </p:pic>
      <p:pic>
        <p:nvPicPr>
          <p:cNvPr id="14" name="Notebook UI" descr="Screenshot of a notebook in Fabric.">
            <a:extLst>
              <a:ext uri="{FF2B5EF4-FFF2-40B4-BE49-F238E27FC236}">
                <a16:creationId xmlns:a16="http://schemas.microsoft.com/office/drawing/2014/main" id="{7752B6A4-8806-DCCF-F642-B2A60B6AC7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3019" y="1714279"/>
            <a:ext cx="7177268" cy="4665050"/>
          </a:xfrm>
          <a:prstGeom prst="rect">
            <a:avLst/>
          </a:prstGeom>
        </p:spPr>
      </p:pic>
      <p:pic>
        <p:nvPicPr>
          <p:cNvPr id="15" name="Spark Job UI" descr="Screenshot of the Spark Job Definition user interface in Microsoft Fabric.">
            <a:extLst>
              <a:ext uri="{FF2B5EF4-FFF2-40B4-BE49-F238E27FC236}">
                <a16:creationId xmlns:a16="http://schemas.microsoft.com/office/drawing/2014/main" id="{A5ECD7FA-B1B7-D227-F12A-9262E28024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3019" y="1727168"/>
            <a:ext cx="7095980" cy="4665050"/>
          </a:xfrm>
          <a:prstGeom prst="rect">
            <a:avLst/>
          </a:prstGeom>
        </p:spPr>
      </p:pic>
      <p:pic>
        <p:nvPicPr>
          <p:cNvPr id="16" name="Spark Job option">
            <a:extLst>
              <a:ext uri="{FF2B5EF4-FFF2-40B4-BE49-F238E27FC236}">
                <a16:creationId xmlns:a16="http://schemas.microsoft.com/office/drawing/2014/main" id="{C622C99B-5499-7EEB-707C-D5E74CBCB896}"/>
              </a:ext>
              <a:ext uri="{C183D7F6-B498-43B3-948B-1728B52AA6E4}">
                <adec:decorative xmlns:adec="http://schemas.microsoft.com/office/drawing/2017/decorative" val="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15328" y="3552384"/>
            <a:ext cx="2479343" cy="1137773"/>
          </a:xfrm>
          <a:prstGeom prst="rect">
            <a:avLst/>
          </a:prstGeom>
        </p:spPr>
      </p:pic>
      <p:sp>
        <p:nvSpPr>
          <p:cNvPr id="17" name="Dim Notebook">
            <a:extLst>
              <a:ext uri="{FF2B5EF4-FFF2-40B4-BE49-F238E27FC236}">
                <a16:creationId xmlns:a16="http://schemas.microsoft.com/office/drawing/2014/main" id="{FBC4FC0F-6B20-0D49-DBD9-EAD00AE2A627}"/>
              </a:ext>
              <a:ext uri="{C183D7F6-B498-43B3-948B-1728B52AA6E4}">
                <adec:decorative xmlns:adec="http://schemas.microsoft.com/office/drawing/2017/decorative" val="1"/>
              </a:ext>
            </a:extLst>
          </p:cNvPr>
          <p:cNvSpPr/>
          <p:nvPr/>
        </p:nvSpPr>
        <p:spPr bwMode="auto">
          <a:xfrm>
            <a:off x="1049723" y="2247254"/>
            <a:ext cx="2444948" cy="1066106"/>
          </a:xfrm>
          <a:prstGeom prst="rect">
            <a:avLst/>
          </a:prstGeom>
          <a:solidFill>
            <a:srgbClr val="EBEBEB">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Dim Spark Job">
            <a:extLst>
              <a:ext uri="{FF2B5EF4-FFF2-40B4-BE49-F238E27FC236}">
                <a16:creationId xmlns:a16="http://schemas.microsoft.com/office/drawing/2014/main" id="{C892980E-3B38-CC9E-8579-4C2E420BE656}"/>
              </a:ext>
              <a:ext uri="{C183D7F6-B498-43B3-948B-1728B52AA6E4}">
                <adec:decorative xmlns:adec="http://schemas.microsoft.com/office/drawing/2017/decorative" val="1"/>
              </a:ext>
            </a:extLst>
          </p:cNvPr>
          <p:cNvSpPr/>
          <p:nvPr/>
        </p:nvSpPr>
        <p:spPr bwMode="auto">
          <a:xfrm>
            <a:off x="1049723" y="3552384"/>
            <a:ext cx="2444948" cy="1066106"/>
          </a:xfrm>
          <a:prstGeom prst="rect">
            <a:avLst/>
          </a:prstGeom>
          <a:solidFill>
            <a:srgbClr val="EBEBEB">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 name="Notebook Description">
            <a:extLst>
              <a:ext uri="{FF2B5EF4-FFF2-40B4-BE49-F238E27FC236}">
                <a16:creationId xmlns:a16="http://schemas.microsoft.com/office/drawing/2014/main" id="{6E38FC33-B84F-94FB-64B9-772959E146E0}"/>
              </a:ext>
            </a:extLst>
          </p:cNvPr>
          <p:cNvSpPr txBox="1"/>
          <p:nvPr/>
        </p:nvSpPr>
        <p:spPr>
          <a:xfrm>
            <a:off x="6846557" y="3990626"/>
            <a:ext cx="4540195"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Interactive environment for coding and collaborative notes</a:t>
            </a:r>
          </a:p>
        </p:txBody>
      </p:sp>
      <p:sp>
        <p:nvSpPr>
          <p:cNvPr id="21" name="Spark Job Description">
            <a:extLst>
              <a:ext uri="{FF2B5EF4-FFF2-40B4-BE49-F238E27FC236}">
                <a16:creationId xmlns:a16="http://schemas.microsoft.com/office/drawing/2014/main" id="{71C36ACB-F34E-A736-B399-801515D694E8}"/>
              </a:ext>
            </a:extLst>
          </p:cNvPr>
          <p:cNvSpPr txBox="1"/>
          <p:nvPr/>
        </p:nvSpPr>
        <p:spPr>
          <a:xfrm>
            <a:off x="6846556" y="3990626"/>
            <a:ext cx="4540195"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Non-interactive script run in Spark at a scheduled time</a:t>
            </a:r>
          </a:p>
        </p:txBody>
      </p:sp>
    </p:spTree>
    <p:extLst>
      <p:ext uri="{BB962C8B-B14F-4D97-AF65-F5344CB8AC3E}">
        <p14:creationId xmlns:p14="http://schemas.microsoft.com/office/powerpoint/2010/main" val="1595090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1" presetClass="exit" presetSubtype="0" fill="hold" grpId="1" nodeType="withEffect">
                                  <p:stCondLst>
                                    <p:cond delay="0"/>
                                  </p:stCondLst>
                                  <p:childTnLst>
                                    <p:set>
                                      <p:cBhvr>
                                        <p:cTn id="20" dur="1" fill="hold">
                                          <p:stCondLst>
                                            <p:cond delay="0"/>
                                          </p:stCondLst>
                                        </p:cTn>
                                        <p:tgtEl>
                                          <p:spTgt spid="1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 presetClass="exit" presetSubtype="0" fill="hold" grpId="1"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19" grpId="1" animBg="1"/>
      <p:bldP spid="20" grpId="0"/>
      <p:bldP spid="20" grpId="1"/>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8BC03-830F-BD4D-A0AA-2407EFE51E8B}"/>
              </a:ext>
            </a:extLst>
          </p:cNvPr>
          <p:cNvSpPr>
            <a:spLocks noGrp="1"/>
          </p:cNvSpPr>
          <p:nvPr>
            <p:ph type="title"/>
          </p:nvPr>
        </p:nvSpPr>
        <p:spPr>
          <a:xfrm>
            <a:off x="588262" y="585217"/>
            <a:ext cx="4396488" cy="640334"/>
          </a:xfrm>
        </p:spPr>
        <p:txBody>
          <a:bodyPr/>
          <a:lstStyle/>
          <a:p>
            <a:r>
              <a:rPr lang="en-US" sz="3200" dirty="0"/>
              <a:t>Ingest data with Spark</a:t>
            </a:r>
          </a:p>
        </p:txBody>
      </p:sp>
      <p:sp>
        <p:nvSpPr>
          <p:cNvPr id="6" name="Text Placeholder 5">
            <a:extLst>
              <a:ext uri="{FF2B5EF4-FFF2-40B4-BE49-F238E27FC236}">
                <a16:creationId xmlns:a16="http://schemas.microsoft.com/office/drawing/2014/main" id="{7F6752A5-78E0-1688-1FBF-E50137E74FF6}"/>
              </a:ext>
            </a:extLst>
          </p:cNvPr>
          <p:cNvSpPr>
            <a:spLocks noGrp="1"/>
          </p:cNvSpPr>
          <p:nvPr>
            <p:ph type="body" sz="quarter" idx="15"/>
          </p:nvPr>
        </p:nvSpPr>
        <p:spPr>
          <a:xfrm>
            <a:off x="586389" y="1594155"/>
            <a:ext cx="4042761" cy="2391424"/>
          </a:xfrm>
        </p:spPr>
        <p:txBody>
          <a:bodyPr/>
          <a:lstStyle/>
          <a:p>
            <a:pPr marL="342900" indent="-342900">
              <a:spcAft>
                <a:spcPts val="1800"/>
              </a:spcAft>
              <a:buFont typeface="Arial" panose="020B0604020202020204" pitchFamily="34" charset="0"/>
              <a:buChar char="•"/>
            </a:pPr>
            <a:r>
              <a:rPr lang="en-US" sz="2400" dirty="0"/>
              <a:t>Define data source</a:t>
            </a:r>
          </a:p>
          <a:p>
            <a:pPr marL="342900" indent="-342900">
              <a:spcAft>
                <a:spcPts val="1800"/>
              </a:spcAft>
              <a:buFont typeface="Arial" panose="020B0604020202020204" pitchFamily="34" charset="0"/>
              <a:buChar char="•"/>
            </a:pPr>
            <a:r>
              <a:rPr lang="en-US" sz="2400" dirty="0"/>
              <a:t>Authentication type</a:t>
            </a:r>
          </a:p>
          <a:p>
            <a:pPr marL="342900" indent="-342900">
              <a:spcAft>
                <a:spcPts val="1800"/>
              </a:spcAft>
              <a:buFont typeface="Arial" panose="020B0604020202020204" pitchFamily="34" charset="0"/>
              <a:buChar char="•"/>
            </a:pPr>
            <a:r>
              <a:rPr lang="en-US" sz="2400" dirty="0"/>
              <a:t>Credentials</a:t>
            </a:r>
          </a:p>
          <a:p>
            <a:pPr marL="342900" indent="-342900">
              <a:spcAft>
                <a:spcPts val="1800"/>
              </a:spcAft>
              <a:buFont typeface="Arial" panose="020B0604020202020204" pitchFamily="34" charset="0"/>
              <a:buChar char="•"/>
            </a:pPr>
            <a:r>
              <a:rPr lang="en-US" sz="2400" dirty="0"/>
              <a:t>Display or load data</a:t>
            </a:r>
          </a:p>
        </p:txBody>
      </p:sp>
      <p:sp>
        <p:nvSpPr>
          <p:cNvPr id="5" name="Text Placeholder 4">
            <a:extLst>
              <a:ext uri="{FF2B5EF4-FFF2-40B4-BE49-F238E27FC236}">
                <a16:creationId xmlns:a16="http://schemas.microsoft.com/office/drawing/2014/main" id="{48E7C462-DBAA-DDF0-2DB6-7429C8405D7B}"/>
              </a:ext>
            </a:extLst>
          </p:cNvPr>
          <p:cNvSpPr>
            <a:spLocks noGrp="1"/>
          </p:cNvSpPr>
          <p:nvPr>
            <p:ph type="body" sz="quarter" idx="11"/>
          </p:nvPr>
        </p:nvSpPr>
        <p:spPr>
          <a:xfrm>
            <a:off x="5800725" y="582613"/>
            <a:ext cx="5799138" cy="5724644"/>
          </a:xfrm>
        </p:spPr>
        <p:txBody>
          <a:bodyPr/>
          <a:lstStyle/>
          <a:p>
            <a:pPr>
              <a:spcBef>
                <a:spcPts val="600"/>
              </a:spcBef>
              <a:spcAft>
                <a:spcPts val="600"/>
              </a:spcAft>
            </a:pPr>
            <a:r>
              <a:rPr lang="en-US" sz="1600" b="0" i="0" dirty="0">
                <a:solidFill>
                  <a:srgbClr val="008000"/>
                </a:solidFill>
                <a:effectLst/>
              </a:rPr>
              <a:t># Azure Blob Storage access info</a:t>
            </a:r>
            <a:r>
              <a:rPr lang="en-US" sz="1600" b="0" i="0" dirty="0">
                <a:solidFill>
                  <a:srgbClr val="161616"/>
                </a:solidFill>
                <a:effectLst/>
              </a:rPr>
              <a:t> </a:t>
            </a:r>
          </a:p>
          <a:p>
            <a:pPr>
              <a:spcBef>
                <a:spcPts val="600"/>
              </a:spcBef>
              <a:spcAft>
                <a:spcPts val="600"/>
              </a:spcAft>
            </a:pPr>
            <a:r>
              <a:rPr lang="en-US" sz="1600" b="0" i="0" dirty="0" err="1">
                <a:solidFill>
                  <a:srgbClr val="161616"/>
                </a:solidFill>
                <a:effectLst/>
              </a:rPr>
              <a:t>blob_account_name</a:t>
            </a:r>
            <a:r>
              <a:rPr lang="en-US" sz="1600" b="0" i="0" dirty="0">
                <a:solidFill>
                  <a:srgbClr val="161616"/>
                </a:solidFill>
                <a:effectLst/>
              </a:rPr>
              <a:t> = </a:t>
            </a:r>
            <a:r>
              <a:rPr lang="en-US" sz="1600" b="0" i="0" dirty="0">
                <a:solidFill>
                  <a:srgbClr val="A31515"/>
                </a:solidFill>
                <a:effectLst/>
              </a:rPr>
              <a:t>"</a:t>
            </a:r>
            <a:r>
              <a:rPr lang="en-US" sz="1600" b="0" i="0" dirty="0" err="1">
                <a:solidFill>
                  <a:srgbClr val="A31515"/>
                </a:solidFill>
                <a:effectLst/>
              </a:rPr>
              <a:t>azureopendatastorage</a:t>
            </a:r>
            <a:r>
              <a:rPr lang="en-US" sz="1600" b="0" i="0" dirty="0">
                <a:solidFill>
                  <a:srgbClr val="A31515"/>
                </a:solidFill>
                <a:effectLst/>
              </a:rPr>
              <a:t>"</a:t>
            </a:r>
            <a:r>
              <a:rPr lang="en-US" sz="1600" b="0" i="0" dirty="0">
                <a:solidFill>
                  <a:srgbClr val="161616"/>
                </a:solidFill>
                <a:effectLst/>
              </a:rPr>
              <a:t> </a:t>
            </a:r>
          </a:p>
          <a:p>
            <a:pPr>
              <a:spcBef>
                <a:spcPts val="600"/>
              </a:spcBef>
              <a:spcAft>
                <a:spcPts val="600"/>
              </a:spcAft>
            </a:pPr>
            <a:r>
              <a:rPr lang="en-US" sz="1600" b="0" i="0" dirty="0" err="1">
                <a:solidFill>
                  <a:srgbClr val="161616"/>
                </a:solidFill>
                <a:effectLst/>
              </a:rPr>
              <a:t>blob_container_name</a:t>
            </a:r>
            <a:r>
              <a:rPr lang="en-US" sz="1600" b="0" i="0" dirty="0">
                <a:solidFill>
                  <a:srgbClr val="161616"/>
                </a:solidFill>
                <a:effectLst/>
              </a:rPr>
              <a:t> = </a:t>
            </a:r>
            <a:r>
              <a:rPr lang="en-US" sz="1600" b="0" i="0" dirty="0">
                <a:solidFill>
                  <a:srgbClr val="A31515"/>
                </a:solidFill>
                <a:effectLst/>
              </a:rPr>
              <a:t>"</a:t>
            </a:r>
            <a:r>
              <a:rPr lang="en-US" sz="1600" b="0" i="0" dirty="0" err="1">
                <a:solidFill>
                  <a:srgbClr val="A31515"/>
                </a:solidFill>
                <a:effectLst/>
              </a:rPr>
              <a:t>nyctlc</a:t>
            </a:r>
            <a:r>
              <a:rPr lang="en-US" sz="1600" b="0" i="0" dirty="0">
                <a:solidFill>
                  <a:srgbClr val="A31515"/>
                </a:solidFill>
                <a:effectLst/>
              </a:rPr>
              <a:t>"</a:t>
            </a:r>
            <a:r>
              <a:rPr lang="en-US" sz="1600" b="0" i="0" dirty="0">
                <a:solidFill>
                  <a:srgbClr val="161616"/>
                </a:solidFill>
                <a:effectLst/>
              </a:rPr>
              <a:t> </a:t>
            </a:r>
          </a:p>
          <a:p>
            <a:pPr>
              <a:spcBef>
                <a:spcPts val="600"/>
              </a:spcBef>
              <a:spcAft>
                <a:spcPts val="600"/>
              </a:spcAft>
            </a:pPr>
            <a:r>
              <a:rPr lang="en-US" sz="1600" b="0" i="0" dirty="0" err="1">
                <a:solidFill>
                  <a:srgbClr val="161616"/>
                </a:solidFill>
                <a:effectLst/>
              </a:rPr>
              <a:t>blob_relative_path</a:t>
            </a:r>
            <a:r>
              <a:rPr lang="en-US" sz="1600" b="0" i="0" dirty="0">
                <a:solidFill>
                  <a:srgbClr val="161616"/>
                </a:solidFill>
                <a:effectLst/>
              </a:rPr>
              <a:t> = </a:t>
            </a:r>
            <a:r>
              <a:rPr lang="en-US" sz="1600" b="0" i="0" dirty="0">
                <a:solidFill>
                  <a:srgbClr val="A31515"/>
                </a:solidFill>
                <a:effectLst/>
              </a:rPr>
              <a:t>"yellow"</a:t>
            </a:r>
            <a:r>
              <a:rPr lang="en-US" sz="1600" b="0" i="0" dirty="0">
                <a:solidFill>
                  <a:srgbClr val="161616"/>
                </a:solidFill>
                <a:effectLst/>
              </a:rPr>
              <a:t> </a:t>
            </a:r>
          </a:p>
          <a:p>
            <a:pPr>
              <a:spcBef>
                <a:spcPts val="600"/>
              </a:spcBef>
              <a:spcAft>
                <a:spcPts val="600"/>
              </a:spcAft>
            </a:pPr>
            <a:r>
              <a:rPr lang="en-US" sz="1600" b="0" i="0" dirty="0">
                <a:solidFill>
                  <a:srgbClr val="008000"/>
                </a:solidFill>
                <a:effectLst/>
              </a:rPr>
              <a:t># </a:t>
            </a:r>
            <a:r>
              <a:rPr lang="en-US" sz="1600" b="0" i="0" dirty="0" err="1">
                <a:solidFill>
                  <a:srgbClr val="008000"/>
                </a:solidFill>
                <a:effectLst/>
              </a:rPr>
              <a:t>blob_sas_token</a:t>
            </a:r>
            <a:r>
              <a:rPr lang="en-US" sz="1600" b="0" i="0" dirty="0">
                <a:solidFill>
                  <a:srgbClr val="008000"/>
                </a:solidFill>
                <a:effectLst/>
              </a:rPr>
              <a:t> = "add your SAS token here" # Construct the path for connection</a:t>
            </a:r>
          </a:p>
          <a:p>
            <a:pPr>
              <a:spcBef>
                <a:spcPts val="600"/>
              </a:spcBef>
              <a:spcAft>
                <a:spcPts val="600"/>
              </a:spcAft>
            </a:pPr>
            <a:r>
              <a:rPr lang="en-US" sz="1600" b="0" i="0" dirty="0">
                <a:solidFill>
                  <a:srgbClr val="161616"/>
                </a:solidFill>
                <a:effectLst/>
              </a:rPr>
              <a:t> </a:t>
            </a:r>
            <a:r>
              <a:rPr lang="en-US" sz="1600" b="0" i="0" dirty="0" err="1">
                <a:solidFill>
                  <a:srgbClr val="161616"/>
                </a:solidFill>
                <a:effectLst/>
              </a:rPr>
              <a:t>wasbs_path</a:t>
            </a:r>
            <a:r>
              <a:rPr lang="en-US" sz="1600" b="0" i="0" dirty="0">
                <a:solidFill>
                  <a:srgbClr val="161616"/>
                </a:solidFill>
                <a:effectLst/>
              </a:rPr>
              <a:t> = </a:t>
            </a:r>
            <a:r>
              <a:rPr lang="en-US" sz="1600" b="0" i="0" dirty="0" err="1">
                <a:solidFill>
                  <a:srgbClr val="A31515"/>
                </a:solidFill>
                <a:effectLst/>
              </a:rPr>
              <a:t>f'wasbs</a:t>
            </a:r>
            <a:r>
              <a:rPr lang="en-US" sz="1600" b="0" i="0" dirty="0">
                <a:solidFill>
                  <a:srgbClr val="A31515"/>
                </a:solidFill>
                <a:effectLst/>
              </a:rPr>
              <a:t>://</a:t>
            </a:r>
            <a:r>
              <a:rPr lang="en-US" sz="1600" b="0" i="0" dirty="0">
                <a:solidFill>
                  <a:srgbClr val="0451A5"/>
                </a:solidFill>
                <a:effectLst/>
              </a:rPr>
              <a:t>{</a:t>
            </a:r>
            <a:r>
              <a:rPr lang="en-US" sz="1600" b="0" i="0" dirty="0" err="1">
                <a:solidFill>
                  <a:srgbClr val="0451A5"/>
                </a:solidFill>
                <a:effectLst/>
              </a:rPr>
              <a:t>blob_container_name</a:t>
            </a:r>
            <a:r>
              <a:rPr lang="en-US" sz="1600" b="0" i="0" dirty="0">
                <a:solidFill>
                  <a:srgbClr val="0451A5"/>
                </a:solidFill>
                <a:effectLst/>
              </a:rPr>
              <a:t>}</a:t>
            </a:r>
            <a:r>
              <a:rPr lang="en-US" sz="1600" b="0" i="0" dirty="0">
                <a:solidFill>
                  <a:srgbClr val="A31515"/>
                </a:solidFill>
                <a:effectLst/>
              </a:rPr>
              <a:t>@</a:t>
            </a:r>
            <a:r>
              <a:rPr lang="en-US" sz="1600" b="0" i="0" dirty="0">
                <a:solidFill>
                  <a:srgbClr val="0451A5"/>
                </a:solidFill>
                <a:effectLst/>
              </a:rPr>
              <a:t>{blob_account_name}</a:t>
            </a:r>
            <a:r>
              <a:rPr lang="en-US" sz="1600" b="0" i="0" dirty="0">
                <a:solidFill>
                  <a:srgbClr val="A31515"/>
                </a:solidFill>
                <a:effectLst/>
              </a:rPr>
              <a:t>.blob.core.windows.net/</a:t>
            </a:r>
            <a:r>
              <a:rPr lang="en-US" sz="1600" b="0" i="0" dirty="0">
                <a:solidFill>
                  <a:srgbClr val="0451A5"/>
                </a:solidFill>
                <a:effectLst/>
              </a:rPr>
              <a:t>{blob_relative_path}</a:t>
            </a:r>
            <a:r>
              <a:rPr lang="en-US" sz="1600" b="0" i="0" dirty="0">
                <a:solidFill>
                  <a:srgbClr val="A31515"/>
                </a:solidFill>
                <a:effectLst/>
              </a:rPr>
              <a:t>’</a:t>
            </a:r>
            <a:r>
              <a:rPr lang="en-US" sz="1600" b="0" i="0" dirty="0">
                <a:solidFill>
                  <a:srgbClr val="161616"/>
                </a:solidFill>
                <a:effectLst/>
              </a:rPr>
              <a:t> </a:t>
            </a:r>
          </a:p>
          <a:p>
            <a:pPr>
              <a:spcBef>
                <a:spcPts val="600"/>
              </a:spcBef>
              <a:spcAft>
                <a:spcPts val="600"/>
              </a:spcAft>
            </a:pPr>
            <a:r>
              <a:rPr lang="en-US" sz="1600" b="0" i="0" dirty="0">
                <a:solidFill>
                  <a:srgbClr val="008000"/>
                </a:solidFill>
                <a:effectLst/>
              </a:rPr>
              <a:t># WASBS path for connection including SAS token</a:t>
            </a:r>
            <a:r>
              <a:rPr lang="en-US" sz="1600" b="0" i="0" dirty="0">
                <a:solidFill>
                  <a:srgbClr val="161616"/>
                </a:solidFill>
                <a:effectLst/>
              </a:rPr>
              <a:t> </a:t>
            </a:r>
          </a:p>
          <a:p>
            <a:pPr>
              <a:spcBef>
                <a:spcPts val="600"/>
              </a:spcBef>
              <a:spcAft>
                <a:spcPts val="600"/>
              </a:spcAft>
            </a:pPr>
            <a:r>
              <a:rPr lang="en-US" sz="1600" b="0" i="0" dirty="0">
                <a:solidFill>
                  <a:srgbClr val="008000"/>
                </a:solidFill>
                <a:effectLst/>
              </a:rPr>
              <a:t># </a:t>
            </a:r>
            <a:r>
              <a:rPr lang="en-US" sz="1600" b="0" i="0" dirty="0" err="1">
                <a:solidFill>
                  <a:srgbClr val="008000"/>
                </a:solidFill>
                <a:effectLst/>
              </a:rPr>
              <a:t>wasbs_path</a:t>
            </a:r>
            <a:r>
              <a:rPr lang="en-US" sz="1600" b="0" i="0" dirty="0">
                <a:solidFill>
                  <a:srgbClr val="008000"/>
                </a:solidFill>
                <a:effectLst/>
              </a:rPr>
              <a:t> = </a:t>
            </a:r>
            <a:r>
              <a:rPr lang="en-US" sz="1600" b="0" i="0" dirty="0" err="1">
                <a:solidFill>
                  <a:srgbClr val="008000"/>
                </a:solidFill>
                <a:effectLst/>
              </a:rPr>
              <a:t>f'wasbs</a:t>
            </a:r>
            <a:r>
              <a:rPr lang="en-US" sz="1600" b="0" i="0" dirty="0">
                <a:solidFill>
                  <a:srgbClr val="008000"/>
                </a:solidFill>
                <a:effectLst/>
              </a:rPr>
              <a:t>://{</a:t>
            </a:r>
            <a:r>
              <a:rPr lang="en-US" sz="1600" b="0" i="0" dirty="0" err="1">
                <a:solidFill>
                  <a:srgbClr val="008000"/>
                </a:solidFill>
                <a:effectLst/>
              </a:rPr>
              <a:t>blob_container_name</a:t>
            </a:r>
            <a:r>
              <a:rPr lang="en-US" sz="1600" b="0" i="0" dirty="0">
                <a:solidFill>
                  <a:srgbClr val="008000"/>
                </a:solidFill>
                <a:effectLst/>
              </a:rPr>
              <a:t>}@{blob_account_name}.blob.core.windows.net/{blob_relative_path}?{blob_sas_token}’</a:t>
            </a:r>
            <a:r>
              <a:rPr lang="en-US" sz="1600" b="0" i="0" dirty="0">
                <a:solidFill>
                  <a:srgbClr val="161616"/>
                </a:solidFill>
                <a:effectLst/>
              </a:rPr>
              <a:t> </a:t>
            </a:r>
          </a:p>
          <a:p>
            <a:pPr>
              <a:spcBef>
                <a:spcPts val="600"/>
              </a:spcBef>
              <a:spcAft>
                <a:spcPts val="600"/>
              </a:spcAft>
            </a:pPr>
            <a:r>
              <a:rPr lang="en-US" sz="1600" b="0" i="0" dirty="0">
                <a:solidFill>
                  <a:srgbClr val="008000"/>
                </a:solidFill>
                <a:effectLst/>
              </a:rPr>
              <a:t># Read parquet data from Azure Blob Storage path</a:t>
            </a:r>
            <a:r>
              <a:rPr lang="en-US" sz="1600" b="0" i="0" dirty="0">
                <a:solidFill>
                  <a:srgbClr val="161616"/>
                </a:solidFill>
                <a:effectLst/>
              </a:rPr>
              <a:t> </a:t>
            </a:r>
          </a:p>
          <a:p>
            <a:pPr>
              <a:spcBef>
                <a:spcPts val="600"/>
              </a:spcBef>
              <a:spcAft>
                <a:spcPts val="600"/>
              </a:spcAft>
            </a:pPr>
            <a:r>
              <a:rPr lang="en-US" sz="1600" b="0" i="0" dirty="0" err="1">
                <a:solidFill>
                  <a:srgbClr val="161616"/>
                </a:solidFill>
                <a:effectLst/>
              </a:rPr>
              <a:t>blob_df</a:t>
            </a:r>
            <a:r>
              <a:rPr lang="en-US" sz="1600" b="0" i="0" dirty="0">
                <a:solidFill>
                  <a:srgbClr val="161616"/>
                </a:solidFill>
                <a:effectLst/>
              </a:rPr>
              <a:t> = </a:t>
            </a:r>
            <a:r>
              <a:rPr lang="en-US" sz="1600" b="0" i="0" dirty="0" err="1">
                <a:solidFill>
                  <a:srgbClr val="161616"/>
                </a:solidFill>
                <a:effectLst/>
              </a:rPr>
              <a:t>spark.read.parquet</a:t>
            </a:r>
            <a:r>
              <a:rPr lang="en-US" sz="1600" b="0" i="0" dirty="0">
                <a:solidFill>
                  <a:srgbClr val="161616"/>
                </a:solidFill>
                <a:effectLst/>
              </a:rPr>
              <a:t>(</a:t>
            </a:r>
            <a:r>
              <a:rPr lang="en-US" sz="1600" b="0" i="0" dirty="0" err="1">
                <a:solidFill>
                  <a:srgbClr val="161616"/>
                </a:solidFill>
                <a:effectLst/>
              </a:rPr>
              <a:t>wasbs_path</a:t>
            </a:r>
            <a:r>
              <a:rPr lang="en-US" sz="1600" b="0" i="0" dirty="0">
                <a:solidFill>
                  <a:srgbClr val="161616"/>
                </a:solidFill>
                <a:effectLst/>
              </a:rPr>
              <a:t>) </a:t>
            </a:r>
          </a:p>
          <a:p>
            <a:pPr>
              <a:spcBef>
                <a:spcPts val="600"/>
              </a:spcBef>
              <a:spcAft>
                <a:spcPts val="600"/>
              </a:spcAft>
            </a:pPr>
            <a:r>
              <a:rPr lang="en-US" sz="1600" b="0" i="0" dirty="0">
                <a:solidFill>
                  <a:srgbClr val="008000"/>
                </a:solidFill>
                <a:effectLst/>
              </a:rPr>
              <a:t># Display the Azure Blob </a:t>
            </a:r>
            <a:r>
              <a:rPr lang="en-US" sz="1600" b="0" i="0" dirty="0" err="1">
                <a:solidFill>
                  <a:srgbClr val="008000"/>
                </a:solidFill>
                <a:effectLst/>
              </a:rPr>
              <a:t>DataFrame</a:t>
            </a:r>
            <a:r>
              <a:rPr lang="en-US" sz="1600" b="0" i="0" dirty="0">
                <a:solidFill>
                  <a:srgbClr val="161616"/>
                </a:solidFill>
                <a:effectLst/>
              </a:rPr>
              <a:t> display(</a:t>
            </a:r>
            <a:r>
              <a:rPr lang="en-US" sz="1600" b="0" i="0" dirty="0" err="1">
                <a:solidFill>
                  <a:srgbClr val="161616"/>
                </a:solidFill>
                <a:effectLst/>
              </a:rPr>
              <a:t>blob_df</a:t>
            </a:r>
            <a:r>
              <a:rPr lang="en-US" sz="1600" b="0" i="0" dirty="0">
                <a:solidFill>
                  <a:srgbClr val="161616"/>
                </a:solidFill>
                <a:effectLst/>
              </a:rPr>
              <a:t>)</a:t>
            </a:r>
            <a:endParaRPr lang="en-US" sz="1600" dirty="0"/>
          </a:p>
        </p:txBody>
      </p:sp>
      <p:sp>
        <p:nvSpPr>
          <p:cNvPr id="4" name="Footer Placeholder 3">
            <a:extLst>
              <a:ext uri="{FF2B5EF4-FFF2-40B4-BE49-F238E27FC236}">
                <a16:creationId xmlns:a16="http://schemas.microsoft.com/office/drawing/2014/main" id="{C0CD6A99-5ABE-4BDA-2634-7F385E7D30B0}"/>
              </a:ext>
            </a:extLst>
          </p:cNvPr>
          <p:cNvSpPr>
            <a:spLocks noGrp="1"/>
          </p:cNvSpPr>
          <p:nvPr>
            <p:ph type="ftr" sz="quarter" idx="4294967295"/>
          </p:nvPr>
        </p:nvSpPr>
        <p:spPr>
          <a:xfrm>
            <a:off x="0" y="6421438"/>
            <a:ext cx="4151313" cy="196850"/>
          </a:xfrm>
        </p:spPr>
        <p:txBody>
          <a:body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207322632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p:txBody>
          <a:bodyPr/>
          <a:lstStyle/>
          <a:p>
            <a:r>
              <a:rPr lang="en-US" dirty="0"/>
              <a:t>Load data in a Spark Dataframe</a:t>
            </a:r>
          </a:p>
        </p:txBody>
      </p:sp>
      <p:sp>
        <p:nvSpPr>
          <p:cNvPr id="5" name="Text Placeholder 4">
            <a:extLst>
              <a:ext uri="{FF2B5EF4-FFF2-40B4-BE49-F238E27FC236}">
                <a16:creationId xmlns:a16="http://schemas.microsoft.com/office/drawing/2014/main" id="{3DF192DA-1031-4E10-D2B3-D2428C66BEB7}"/>
              </a:ext>
            </a:extLst>
          </p:cNvPr>
          <p:cNvSpPr>
            <a:spLocks noGrp="1"/>
          </p:cNvSpPr>
          <p:nvPr>
            <p:ph type="body" sz="quarter" idx="17"/>
          </p:nvPr>
        </p:nvSpPr>
        <p:spPr>
          <a:xfrm>
            <a:off x="588260" y="1145083"/>
            <a:ext cx="11011601" cy="338554"/>
          </a:xfrm>
        </p:spPr>
        <p:txBody>
          <a:bodyPr/>
          <a:lstStyle/>
          <a:p>
            <a:r>
              <a:rPr lang="en-US" dirty="0"/>
              <a:t>Schema can be either inferred or specified</a:t>
            </a:r>
          </a:p>
        </p:txBody>
      </p:sp>
      <p:grpSp>
        <p:nvGrpSpPr>
          <p:cNvPr id="17" name="Infer a schema" descr="Screenshot of data load in a notebook.">
            <a:extLst>
              <a:ext uri="{FF2B5EF4-FFF2-40B4-BE49-F238E27FC236}">
                <a16:creationId xmlns:a16="http://schemas.microsoft.com/office/drawing/2014/main" id="{74FCF528-B6CF-67F4-7074-AEFDC92583C9}"/>
              </a:ext>
            </a:extLst>
          </p:cNvPr>
          <p:cNvGrpSpPr/>
          <p:nvPr/>
        </p:nvGrpSpPr>
        <p:grpSpPr>
          <a:xfrm>
            <a:off x="1031991" y="1594301"/>
            <a:ext cx="9865878" cy="4624534"/>
            <a:chOff x="538972" y="1248072"/>
            <a:chExt cx="11175309" cy="5462761"/>
          </a:xfrm>
          <a:effectLst>
            <a:outerShdw blurRad="50800" dist="25400" dir="2700000" algn="tl" rotWithShape="0">
              <a:prstClr val="black">
                <a:alpha val="40000"/>
              </a:prstClr>
            </a:outerShdw>
          </a:effectLst>
        </p:grpSpPr>
        <p:pic>
          <p:nvPicPr>
            <p:cNvPr id="18" name="Picture 17" descr="Screenshot of data load in a notebook.">
              <a:extLst>
                <a:ext uri="{FF2B5EF4-FFF2-40B4-BE49-F238E27FC236}">
                  <a16:creationId xmlns:a16="http://schemas.microsoft.com/office/drawing/2014/main" id="{45D74EBC-BFF3-F3DA-7CC5-408E65E24A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972" y="1248072"/>
              <a:ext cx="10893868" cy="5462761"/>
            </a:xfrm>
            <a:prstGeom prst="rect">
              <a:avLst/>
            </a:prstGeom>
          </p:spPr>
        </p:pic>
        <p:sp>
          <p:nvSpPr>
            <p:cNvPr id="19" name="Callout: Left Arrow 18">
              <a:extLst>
                <a:ext uri="{FF2B5EF4-FFF2-40B4-BE49-F238E27FC236}">
                  <a16:creationId xmlns:a16="http://schemas.microsoft.com/office/drawing/2014/main" id="{9E8EAE84-D136-5239-0E0C-F0496D75F337}"/>
                </a:ext>
              </a:extLst>
            </p:cNvPr>
            <p:cNvSpPr/>
            <p:nvPr/>
          </p:nvSpPr>
          <p:spPr bwMode="auto">
            <a:xfrm>
              <a:off x="7404594" y="1698172"/>
              <a:ext cx="4309687" cy="1624338"/>
            </a:xfrm>
            <a:prstGeom prst="leftArrowCallout">
              <a:avLst/>
            </a:prstGeom>
            <a:solidFill>
              <a:srgbClr val="EBEBEB"/>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Segoe UI"/>
                  <a:ea typeface="Segoe UI" pitchFamily="34" charset="0"/>
                  <a:cs typeface="Segoe UI" pitchFamily="34" charset="0"/>
                </a:rPr>
                <a:t>Infer a schema</a:t>
              </a:r>
            </a:p>
          </p:txBody>
        </p:sp>
      </p:grpSp>
      <p:grpSp>
        <p:nvGrpSpPr>
          <p:cNvPr id="20" name="Specify a schema" descr="Screenshot of a PySpark snippet in a Fabric notebook.">
            <a:extLst>
              <a:ext uri="{FF2B5EF4-FFF2-40B4-BE49-F238E27FC236}">
                <a16:creationId xmlns:a16="http://schemas.microsoft.com/office/drawing/2014/main" id="{90B59F96-0B65-EFFC-FBC7-A2ADB478316E}"/>
              </a:ext>
            </a:extLst>
          </p:cNvPr>
          <p:cNvGrpSpPr/>
          <p:nvPr/>
        </p:nvGrpSpPr>
        <p:grpSpPr>
          <a:xfrm>
            <a:off x="1031991" y="1594301"/>
            <a:ext cx="9968108" cy="4685309"/>
            <a:chOff x="538973" y="1271001"/>
            <a:chExt cx="10749114" cy="5462762"/>
          </a:xfrm>
          <a:effectLst>
            <a:outerShdw blurRad="50800" dist="25400" dir="2700000" algn="tl" rotWithShape="0">
              <a:prstClr val="black">
                <a:alpha val="40000"/>
              </a:prstClr>
            </a:outerShdw>
          </a:effectLst>
        </p:grpSpPr>
        <p:pic>
          <p:nvPicPr>
            <p:cNvPr id="21" name="Picture 20">
              <a:extLst>
                <a:ext uri="{FF2B5EF4-FFF2-40B4-BE49-F238E27FC236}">
                  <a16:creationId xmlns:a16="http://schemas.microsoft.com/office/drawing/2014/main" id="{FF8E5165-6696-02BE-B4DB-3B97D7E2994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38973" y="1271001"/>
              <a:ext cx="10749114" cy="5462762"/>
            </a:xfrm>
            <a:prstGeom prst="rect">
              <a:avLst/>
            </a:prstGeom>
          </p:spPr>
        </p:pic>
        <p:sp>
          <p:nvSpPr>
            <p:cNvPr id="22" name="Callout: Left Arrow 21">
              <a:extLst>
                <a:ext uri="{FF2B5EF4-FFF2-40B4-BE49-F238E27FC236}">
                  <a16:creationId xmlns:a16="http://schemas.microsoft.com/office/drawing/2014/main" id="{9FC298BD-A504-1811-345A-BBD99D513004}"/>
                </a:ext>
              </a:extLst>
            </p:cNvPr>
            <p:cNvSpPr/>
            <p:nvPr/>
          </p:nvSpPr>
          <p:spPr bwMode="auto">
            <a:xfrm>
              <a:off x="6966325" y="1998867"/>
              <a:ext cx="4309687" cy="1624338"/>
            </a:xfrm>
            <a:prstGeom prst="leftArrowCallout">
              <a:avLst/>
            </a:prstGeom>
            <a:solidFill>
              <a:srgbClr val="EBEBEB"/>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Segoe UI"/>
                  <a:ea typeface="Segoe UI" pitchFamily="34" charset="0"/>
                  <a:cs typeface="Segoe UI" pitchFamily="34" charset="0"/>
                </a:rPr>
                <a:t>Specify a schema</a:t>
              </a:r>
            </a:p>
          </p:txBody>
        </p:sp>
      </p:grpSp>
    </p:spTree>
    <p:extLst>
      <p:ext uri="{BB962C8B-B14F-4D97-AF65-F5344CB8AC3E}">
        <p14:creationId xmlns:p14="http://schemas.microsoft.com/office/powerpoint/2010/main" val="17617941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a:xfrm>
            <a:off x="588262" y="585216"/>
            <a:ext cx="11011600" cy="492443"/>
          </a:xfrm>
        </p:spPr>
        <p:txBody>
          <a:bodyPr/>
          <a:lstStyle/>
          <a:p>
            <a:r>
              <a:rPr lang="en-US" dirty="0"/>
              <a:t>Transform data in a Spark Dataframe</a:t>
            </a:r>
          </a:p>
        </p:txBody>
      </p:sp>
      <p:pic>
        <p:nvPicPr>
          <p:cNvPr id="26" name="Filter and group" descr="Screenshot of a code snippet grouping data using PySpark,">
            <a:extLst>
              <a:ext uri="{FF2B5EF4-FFF2-40B4-BE49-F238E27FC236}">
                <a16:creationId xmlns:a16="http://schemas.microsoft.com/office/drawing/2014/main" id="{080C5BFF-94B9-C407-EAC1-4EAEC9BAE3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270" y="1159461"/>
            <a:ext cx="10965484" cy="5504703"/>
          </a:xfrm>
          <a:prstGeom prst="rect">
            <a:avLst/>
          </a:prstGeom>
          <a:effectLst>
            <a:outerShdw blurRad="50800" dist="25400" dir="2700000" algn="tl" rotWithShape="0">
              <a:prstClr val="black">
                <a:alpha val="40000"/>
              </a:prstClr>
            </a:outerShdw>
          </a:effectLst>
        </p:spPr>
      </p:pic>
      <p:sp>
        <p:nvSpPr>
          <p:cNvPr id="27" name="Callout: Left Arrow 26">
            <a:extLst>
              <a:ext uri="{FF2B5EF4-FFF2-40B4-BE49-F238E27FC236}">
                <a16:creationId xmlns:a16="http://schemas.microsoft.com/office/drawing/2014/main" id="{8B434F13-3618-DBB8-7E11-D2FFDB8B9B7D}"/>
              </a:ext>
            </a:extLst>
          </p:cNvPr>
          <p:cNvSpPr/>
          <p:nvPr/>
        </p:nvSpPr>
        <p:spPr bwMode="auto">
          <a:xfrm>
            <a:off x="7131375" y="1165174"/>
            <a:ext cx="4493511" cy="1648614"/>
          </a:xfrm>
          <a:prstGeom prst="leftArrowCallout">
            <a:avLst/>
          </a:prstGeom>
          <a:solidFill>
            <a:srgbClr val="EBEBEB"/>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Segoe UI"/>
                <a:ea typeface="Segoe UI" pitchFamily="34" charset="0"/>
                <a:cs typeface="Segoe UI" pitchFamily="34" charset="0"/>
              </a:rPr>
              <a:t>Filter and sort data</a:t>
            </a:r>
          </a:p>
        </p:txBody>
      </p:sp>
      <p:grpSp>
        <p:nvGrpSpPr>
          <p:cNvPr id="28" name="Group 27" descr="Screenshot of a PySpark code snippet in a Fabric notebook, saving a dataframe.">
            <a:extLst>
              <a:ext uri="{FF2B5EF4-FFF2-40B4-BE49-F238E27FC236}">
                <a16:creationId xmlns:a16="http://schemas.microsoft.com/office/drawing/2014/main" id="{DBC269AA-A80B-41F2-3537-366CE309A196}"/>
              </a:ext>
            </a:extLst>
          </p:cNvPr>
          <p:cNvGrpSpPr/>
          <p:nvPr/>
        </p:nvGrpSpPr>
        <p:grpSpPr>
          <a:xfrm>
            <a:off x="3757347" y="1453758"/>
            <a:ext cx="8508742" cy="4465423"/>
            <a:chOff x="3757347" y="1453758"/>
            <a:chExt cx="8508742" cy="4465423"/>
          </a:xfrm>
        </p:grpSpPr>
        <p:pic>
          <p:nvPicPr>
            <p:cNvPr id="29" name="Chain">
              <a:extLst>
                <a:ext uri="{FF2B5EF4-FFF2-40B4-BE49-F238E27FC236}">
                  <a16:creationId xmlns:a16="http://schemas.microsoft.com/office/drawing/2014/main" id="{2CF40EA5-B204-8D9A-AAEA-471D5B75AB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57347" y="1794724"/>
              <a:ext cx="7675493" cy="4124457"/>
            </a:xfrm>
            <a:prstGeom prst="rect">
              <a:avLst/>
            </a:prstGeom>
          </p:spPr>
        </p:pic>
        <p:sp>
          <p:nvSpPr>
            <p:cNvPr id="30" name="Callout: Left Arrow 29">
              <a:extLst>
                <a:ext uri="{FF2B5EF4-FFF2-40B4-BE49-F238E27FC236}">
                  <a16:creationId xmlns:a16="http://schemas.microsoft.com/office/drawing/2014/main" id="{0C7FF46E-AB4D-0577-BD4F-6075B62A530C}"/>
                </a:ext>
              </a:extLst>
            </p:cNvPr>
            <p:cNvSpPr/>
            <p:nvPr/>
          </p:nvSpPr>
          <p:spPr bwMode="auto">
            <a:xfrm>
              <a:off x="8825054" y="1453758"/>
              <a:ext cx="3441035" cy="1648614"/>
            </a:xfrm>
            <a:prstGeom prst="leftArrowCallout">
              <a:avLst/>
            </a:prstGeom>
            <a:solidFill>
              <a:srgbClr val="EBEBEB"/>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Segoe UI"/>
                  <a:ea typeface="Segoe UI" pitchFamily="34" charset="0"/>
                  <a:cs typeface="Segoe UI" pitchFamily="34" charset="0"/>
                </a:rPr>
                <a:t>Chain methods together</a:t>
              </a:r>
            </a:p>
          </p:txBody>
        </p:sp>
      </p:grpSp>
      <p:grpSp>
        <p:nvGrpSpPr>
          <p:cNvPr id="31" name="Group 30" descr="Screenshot of a code snippet in a Fabric notebook, saving data to a dataframe.">
            <a:extLst>
              <a:ext uri="{FF2B5EF4-FFF2-40B4-BE49-F238E27FC236}">
                <a16:creationId xmlns:a16="http://schemas.microsoft.com/office/drawing/2014/main" id="{8D0A5C52-8E90-61FD-A214-3D346B6CDA35}"/>
              </a:ext>
            </a:extLst>
          </p:cNvPr>
          <p:cNvGrpSpPr/>
          <p:nvPr/>
        </p:nvGrpSpPr>
        <p:grpSpPr>
          <a:xfrm>
            <a:off x="3757347" y="1397477"/>
            <a:ext cx="8508742" cy="4527866"/>
            <a:chOff x="3757347" y="1397477"/>
            <a:chExt cx="8508742" cy="4527866"/>
          </a:xfrm>
        </p:grpSpPr>
        <p:pic>
          <p:nvPicPr>
            <p:cNvPr id="32" name="Picture 31" descr="Screenshot of a code snippet in a notebook in Fabric.">
              <a:extLst>
                <a:ext uri="{FF2B5EF4-FFF2-40B4-BE49-F238E27FC236}">
                  <a16:creationId xmlns:a16="http://schemas.microsoft.com/office/drawing/2014/main" id="{7B9490BB-909E-62C6-4860-C5E53A40C8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7347" y="1773317"/>
              <a:ext cx="7675493" cy="4152026"/>
            </a:xfrm>
            <a:prstGeom prst="rect">
              <a:avLst/>
            </a:prstGeom>
          </p:spPr>
        </p:pic>
        <p:sp>
          <p:nvSpPr>
            <p:cNvPr id="33" name="Callout: Left Arrow 32">
              <a:extLst>
                <a:ext uri="{FF2B5EF4-FFF2-40B4-BE49-F238E27FC236}">
                  <a16:creationId xmlns:a16="http://schemas.microsoft.com/office/drawing/2014/main" id="{C2D5DA9F-0E6B-4A13-A5A6-4658966D21EA}"/>
                </a:ext>
              </a:extLst>
            </p:cNvPr>
            <p:cNvSpPr/>
            <p:nvPr/>
          </p:nvSpPr>
          <p:spPr bwMode="auto">
            <a:xfrm>
              <a:off x="7762040" y="1397477"/>
              <a:ext cx="4504049" cy="1648614"/>
            </a:xfrm>
            <a:prstGeom prst="leftArrowCallout">
              <a:avLst/>
            </a:prstGeom>
            <a:solidFill>
              <a:srgbClr val="EBEBEB"/>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Segoe UI"/>
                  <a:ea typeface="Segoe UI" pitchFamily="34" charset="0"/>
                  <a:cs typeface="Segoe UI" pitchFamily="34" charset="0"/>
                </a:rPr>
                <a:t>Group and aggregate data</a:t>
              </a:r>
            </a:p>
          </p:txBody>
        </p:sp>
      </p:grpSp>
      <p:grpSp>
        <p:nvGrpSpPr>
          <p:cNvPr id="34" name="Group 33" descr="Screenshot of a code snippet in a Fabric notebook.">
            <a:extLst>
              <a:ext uri="{FF2B5EF4-FFF2-40B4-BE49-F238E27FC236}">
                <a16:creationId xmlns:a16="http://schemas.microsoft.com/office/drawing/2014/main" id="{EE144BA6-58A4-98E1-3A9E-546AF86803F3}"/>
              </a:ext>
            </a:extLst>
          </p:cNvPr>
          <p:cNvGrpSpPr/>
          <p:nvPr/>
        </p:nvGrpSpPr>
        <p:grpSpPr>
          <a:xfrm>
            <a:off x="3757347" y="1391314"/>
            <a:ext cx="8587688" cy="4405281"/>
            <a:chOff x="3757347" y="1391314"/>
            <a:chExt cx="8587688" cy="4405281"/>
          </a:xfrm>
        </p:grpSpPr>
        <p:pic>
          <p:nvPicPr>
            <p:cNvPr id="35" name="Picture 34">
              <a:extLst>
                <a:ext uri="{FF2B5EF4-FFF2-40B4-BE49-F238E27FC236}">
                  <a16:creationId xmlns:a16="http://schemas.microsoft.com/office/drawing/2014/main" id="{C8E51ED9-FE8C-22D1-AD33-A56CB85290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57347" y="1792017"/>
              <a:ext cx="7672852" cy="4004578"/>
            </a:xfrm>
            <a:prstGeom prst="rect">
              <a:avLst/>
            </a:prstGeom>
          </p:spPr>
        </p:pic>
        <p:sp>
          <p:nvSpPr>
            <p:cNvPr id="36" name="Callout: Left Arrow 35">
              <a:extLst>
                <a:ext uri="{FF2B5EF4-FFF2-40B4-BE49-F238E27FC236}">
                  <a16:creationId xmlns:a16="http://schemas.microsoft.com/office/drawing/2014/main" id="{83FD201A-47C3-4946-4087-CC8EF81867F6}"/>
                </a:ext>
              </a:extLst>
            </p:cNvPr>
            <p:cNvSpPr/>
            <p:nvPr/>
          </p:nvSpPr>
          <p:spPr bwMode="auto">
            <a:xfrm>
              <a:off x="7840986" y="1391314"/>
              <a:ext cx="4504049" cy="1711057"/>
            </a:xfrm>
            <a:prstGeom prst="leftArrowCallout">
              <a:avLst/>
            </a:prstGeom>
            <a:solidFill>
              <a:srgbClr val="EBEBEB"/>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Segoe UI"/>
                  <a:ea typeface="Segoe UI" pitchFamily="34" charset="0"/>
                  <a:cs typeface="Segoe UI" pitchFamily="34" charset="0"/>
                </a:rPr>
                <a:t>Save dataframe for further analysis</a:t>
              </a:r>
            </a:p>
          </p:txBody>
        </p:sp>
      </p:grpSp>
    </p:spTree>
    <p:extLst>
      <p:ext uri="{BB962C8B-B14F-4D97-AF65-F5344CB8AC3E}">
        <p14:creationId xmlns:p14="http://schemas.microsoft.com/office/powerpoint/2010/main" val="478907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p:cNvSpPr>
            <a:spLocks noGrp="1"/>
          </p:cNvSpPr>
          <p:nvPr>
            <p:ph type="body" sz="quarter" idx="11" hasCustomPrompt="1"/>
          </p:nvPr>
        </p:nvSpPr>
        <p:spPr>
          <a:xfrm>
            <a:off x="4941888" y="2033187"/>
            <a:ext cx="6667500" cy="2788456"/>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Describe end-to-end analytics in Microsoft Fabric</a:t>
            </a:r>
          </a:p>
          <a:p>
            <a:pPr lvl="1">
              <a:spcAft>
                <a:spcPts val="1800"/>
              </a:spcAft>
            </a:pPr>
            <a:r>
              <a:rPr lang="en-US" sz="2800" dirty="0"/>
              <a:t>Understand data teams and roles that use Fabric</a:t>
            </a:r>
          </a:p>
          <a:p>
            <a:pPr lvl="1">
              <a:spcAft>
                <a:spcPts val="1800"/>
              </a:spcAft>
            </a:pPr>
            <a:r>
              <a:rPr lang="en-US" sz="2800" dirty="0"/>
              <a:t>Describe how to enable and use Fabric</a:t>
            </a:r>
          </a:p>
        </p:txBody>
      </p:sp>
    </p:spTree>
    <p:extLst>
      <p:ext uri="{BB962C8B-B14F-4D97-AF65-F5344CB8AC3E}">
        <p14:creationId xmlns:p14="http://schemas.microsoft.com/office/powerpoint/2010/main" val="392662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960CAD0-3B27-9D10-4B6F-B9B2C6CFCA52}"/>
              </a:ext>
            </a:extLst>
          </p:cNvPr>
          <p:cNvSpPr>
            <a:spLocks noGrp="1"/>
          </p:cNvSpPr>
          <p:nvPr>
            <p:ph type="title" idx="4294967295"/>
          </p:nvPr>
        </p:nvSpPr>
        <p:spPr>
          <a:xfrm>
            <a:off x="0" y="0"/>
            <a:ext cx="12192000" cy="630238"/>
          </a:xfrm>
          <a:prstGeom prst="rect">
            <a:avLst/>
          </a:prstGeom>
          <a:gradFill flip="none" rotWithShape="1">
            <a:gsLst>
              <a:gs pos="0">
                <a:srgbClr val="000000"/>
              </a:gs>
              <a:gs pos="92000">
                <a:srgbClr val="000000"/>
              </a:gs>
              <a:gs pos="92000">
                <a:schemeClr val="accent3"/>
              </a:gs>
            </a:gsLst>
            <a:lin ang="16200000" scaled="1"/>
            <a:tileRect/>
          </a:gradFill>
          <a:ln>
            <a:noFill/>
            <a:prstDash/>
          </a:ln>
          <a:effectLst/>
        </p:spPr>
        <p:txBody>
          <a:bodyPr rot="0" spcFirstLastPara="0" vertOverflow="overflow" horzOverflow="overflow" vert="horz" wrap="square" lIns="585216" tIns="91440" rIns="585216" bIns="45720" numCol="1" spcCol="0" rtlCol="0" fromWordArt="0" anchor="t" anchorCtr="0" forceAA="0" compatLnSpc="1">
            <a:prstTxWarp prst="textNoShape">
              <a:avLst/>
            </a:prstTxWarp>
            <a:spAutoFit/>
          </a:body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defRPr/>
            </a:pPr>
            <a:r>
              <a:rPr kumimoji="0" lang="en-US"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rPr>
              <a:t>Work with data using Spark SQL</a:t>
            </a:r>
            <a:endParaRPr kumimoji="0" lang="en-IN"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endParaRPr>
          </a:p>
        </p:txBody>
      </p:sp>
      <p:sp>
        <p:nvSpPr>
          <p:cNvPr id="3" name="TextBox 2">
            <a:extLst>
              <a:ext uri="{FF2B5EF4-FFF2-40B4-BE49-F238E27FC236}">
                <a16:creationId xmlns:a16="http://schemas.microsoft.com/office/drawing/2014/main" id="{69C36B13-23BE-9466-F953-65ACEE2BEA62}"/>
              </a:ext>
            </a:extLst>
          </p:cNvPr>
          <p:cNvSpPr txBox="1"/>
          <p:nvPr/>
        </p:nvSpPr>
        <p:spPr>
          <a:xfrm>
            <a:off x="579438" y="1057006"/>
            <a:ext cx="11020425" cy="338554"/>
          </a:xfrm>
          <a:prstGeom prst="rect">
            <a:avLst/>
          </a:prstGeom>
          <a:noFill/>
        </p:spPr>
        <p:txBody>
          <a:bodyPr wrap="square" lIns="0" tIns="0" rIns="0" bIns="0" rtlCol="0">
            <a:spAutoFit/>
          </a:bodyPr>
          <a:lstStyle/>
          <a:p>
            <a:pPr>
              <a:spcAft>
                <a:spcPts val="600"/>
              </a:spcAft>
            </a:pPr>
            <a:r>
              <a:rPr lang="en-US" sz="2200" dirty="0"/>
              <a:t>Use the </a:t>
            </a:r>
            <a:r>
              <a:rPr lang="en-US" sz="2200" dirty="0" err="1"/>
              <a:t>metastore</a:t>
            </a:r>
            <a:r>
              <a:rPr lang="en-US" sz="2200" dirty="0"/>
              <a:t> to define tables and views</a:t>
            </a:r>
          </a:p>
        </p:txBody>
      </p:sp>
      <p:sp>
        <p:nvSpPr>
          <p:cNvPr id="2" name="Rectangle 1">
            <a:extLst>
              <a:ext uri="{FF2B5EF4-FFF2-40B4-BE49-F238E27FC236}">
                <a16:creationId xmlns:a16="http://schemas.microsoft.com/office/drawing/2014/main" id="{890B0B6E-FEB2-F186-6D41-D75225098703}"/>
              </a:ext>
            </a:extLst>
          </p:cNvPr>
          <p:cNvSpPr/>
          <p:nvPr/>
        </p:nvSpPr>
        <p:spPr bwMode="auto">
          <a:xfrm>
            <a:off x="579438" y="1507137"/>
            <a:ext cx="11020425" cy="1543252"/>
          </a:xfrm>
          <a:prstGeom prst="rect">
            <a:avLst/>
          </a:prstGeom>
          <a:solidFill>
            <a:srgbClr val="FFFFFF"/>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r>
              <a:rPr lang="en-US" dirty="0">
                <a:solidFill>
                  <a:srgbClr val="07641D"/>
                </a:solidFill>
                <a:latin typeface="Consolas" panose="020B0609020204030204" pitchFamily="49" charset="0"/>
                <a:ea typeface="Segoe UI" pitchFamily="34" charset="0"/>
                <a:cs typeface="Courier New" panose="02070309020205020404" pitchFamily="49" charset="0"/>
              </a:rPr>
              <a:t># Create a view in the </a:t>
            </a:r>
            <a:r>
              <a:rPr lang="en-US" dirty="0" err="1">
                <a:solidFill>
                  <a:srgbClr val="07641D"/>
                </a:solidFill>
                <a:latin typeface="Consolas" panose="020B0609020204030204" pitchFamily="49" charset="0"/>
                <a:ea typeface="Segoe UI" pitchFamily="34" charset="0"/>
                <a:cs typeface="Courier New" panose="02070309020205020404" pitchFamily="49" charset="0"/>
              </a:rPr>
              <a:t>metastore</a:t>
            </a:r>
            <a:endParaRPr lang="en-US" dirty="0">
              <a:solidFill>
                <a:srgbClr val="07641D"/>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defRPr/>
            </a:pPr>
            <a:r>
              <a:rPr lang="en-US" dirty="0">
                <a:solidFill>
                  <a:srgbClr val="000000"/>
                </a:solidFill>
                <a:latin typeface="Consolas" panose="020B0609020204030204" pitchFamily="49" charset="0"/>
                <a:ea typeface="Segoe UI" pitchFamily="34" charset="0"/>
                <a:cs typeface="Courier New" panose="02070309020205020404" pitchFamily="49" charset="0"/>
              </a:rPr>
              <a:t>df.createOrReplaceTempView("</a:t>
            </a:r>
            <a:r>
              <a:rPr lang="en-US" dirty="0" err="1">
                <a:solidFill>
                  <a:srgbClr val="000000"/>
                </a:solidFill>
                <a:latin typeface="Consolas" panose="020B0609020204030204" pitchFamily="49" charset="0"/>
                <a:ea typeface="Segoe UI" pitchFamily="34" charset="0"/>
                <a:cs typeface="Courier New" panose="02070309020205020404" pitchFamily="49" charset="0"/>
              </a:rPr>
              <a:t>products_view</a:t>
            </a:r>
            <a:r>
              <a:rPr lang="en-US" dirty="0">
                <a:solidFill>
                  <a:srgbClr val="000000"/>
                </a:solidFill>
                <a:latin typeface="Consolas" panose="020B0609020204030204" pitchFamily="49" charset="0"/>
                <a:ea typeface="Segoe UI" pitchFamily="34" charset="0"/>
                <a:cs typeface="Courier New" panose="02070309020205020404" pitchFamily="49" charset="0"/>
              </a:rPr>
              <a:t>")</a:t>
            </a:r>
            <a:br>
              <a:rPr lang="en-US" dirty="0">
                <a:solidFill>
                  <a:srgbClr val="000000"/>
                </a:solidFill>
                <a:latin typeface="Consolas" panose="020B0609020204030204" pitchFamily="49" charset="0"/>
                <a:ea typeface="Segoe UI" pitchFamily="34" charset="0"/>
                <a:cs typeface="Courier New" panose="02070309020205020404" pitchFamily="49" charset="0"/>
              </a:rPr>
            </a:br>
            <a:endParaRPr lang="en-US" dirty="0">
              <a:solidFill>
                <a:srgbClr val="000000"/>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defRPr/>
            </a:pPr>
            <a:r>
              <a:rPr lang="en-US" dirty="0">
                <a:solidFill>
                  <a:srgbClr val="07641D"/>
                </a:solidFill>
                <a:latin typeface="Consolas" panose="020B0609020204030204" pitchFamily="49" charset="0"/>
                <a:ea typeface="Segoe UI" pitchFamily="34" charset="0"/>
                <a:cs typeface="Courier New" panose="02070309020205020404" pitchFamily="49" charset="0"/>
              </a:rPr>
              <a:t># Save a dataframe as a new table</a:t>
            </a:r>
            <a:endParaRPr lang="en-US" dirty="0">
              <a:solidFill>
                <a:srgbClr val="07641D"/>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pPr>
            <a:r>
              <a:rPr lang="en-US" dirty="0" err="1">
                <a:solidFill>
                  <a:schemeClr val="tx1"/>
                </a:solidFill>
                <a:latin typeface="Consolas" panose="020B0609020204030204" pitchFamily="49" charset="0"/>
                <a:cs typeface="Courier New" panose="02070309020205020404" pitchFamily="49" charset="0"/>
              </a:rPr>
              <a:t>df.write.format</a:t>
            </a:r>
            <a:r>
              <a:rPr lang="en-US" dirty="0">
                <a:solidFill>
                  <a:schemeClr val="tx1"/>
                </a:solidFill>
                <a:latin typeface="Consolas" panose="020B0609020204030204" pitchFamily="49" charset="0"/>
                <a:cs typeface="Courier New" panose="02070309020205020404" pitchFamily="49" charset="0"/>
              </a:rPr>
              <a:t>("delta").</a:t>
            </a:r>
            <a:r>
              <a:rPr lang="en-US" dirty="0" err="1">
                <a:solidFill>
                  <a:schemeClr val="tx1"/>
                </a:solidFill>
                <a:latin typeface="Consolas" panose="020B0609020204030204" pitchFamily="49" charset="0"/>
                <a:cs typeface="Courier New" panose="02070309020205020404" pitchFamily="49" charset="0"/>
              </a:rPr>
              <a:t>saveAsTable</a:t>
            </a:r>
            <a:r>
              <a:rPr lang="en-US" dirty="0">
                <a:solidFill>
                  <a:schemeClr val="tx1"/>
                </a:solidFill>
                <a:latin typeface="Consolas" panose="020B0609020204030204" pitchFamily="49" charset="0"/>
                <a:cs typeface="Courier New" panose="02070309020205020404" pitchFamily="49" charset="0"/>
              </a:rPr>
              <a:t>("products")</a:t>
            </a:r>
            <a:br>
              <a:rPr lang="en-US" dirty="0">
                <a:solidFill>
                  <a:schemeClr val="tx1"/>
                </a:solidFill>
                <a:latin typeface="Consolas" panose="020B0609020204030204" pitchFamily="49" charset="0"/>
                <a:cs typeface="Courier New" panose="02070309020205020404" pitchFamily="49" charset="0"/>
              </a:rPr>
            </a:br>
            <a:endParaRPr lang="en-US" dirty="0">
              <a:solidFill>
                <a:schemeClr val="tx1"/>
              </a:solidFill>
              <a:latin typeface="Consolas" panose="020B0609020204030204" pitchFamily="49" charset="0"/>
              <a:ea typeface="Segoe UI" pitchFamily="34" charset="0"/>
              <a:cs typeface="Courier New" panose="02070309020205020404" pitchFamily="49" charset="0"/>
            </a:endParaRPr>
          </a:p>
        </p:txBody>
      </p:sp>
      <p:sp>
        <p:nvSpPr>
          <p:cNvPr id="5" name="TextBox 4">
            <a:extLst>
              <a:ext uri="{FF2B5EF4-FFF2-40B4-BE49-F238E27FC236}">
                <a16:creationId xmlns:a16="http://schemas.microsoft.com/office/drawing/2014/main" id="{B635CECD-4278-E64E-4D98-269B8E956951}"/>
              </a:ext>
            </a:extLst>
          </p:cNvPr>
          <p:cNvSpPr txBox="1"/>
          <p:nvPr/>
        </p:nvSpPr>
        <p:spPr>
          <a:xfrm>
            <a:off x="579438" y="3546050"/>
            <a:ext cx="11020425" cy="338554"/>
          </a:xfrm>
          <a:prstGeom prst="rect">
            <a:avLst/>
          </a:prstGeom>
          <a:noFill/>
        </p:spPr>
        <p:txBody>
          <a:bodyPr wrap="square" lIns="0" tIns="0" rIns="0" bIns="0" rtlCol="0">
            <a:spAutoFit/>
          </a:bodyPr>
          <a:lstStyle/>
          <a:p>
            <a:pPr>
              <a:spcAft>
                <a:spcPts val="600"/>
              </a:spcAft>
            </a:pPr>
            <a:r>
              <a:rPr lang="en-US" sz="2200" dirty="0"/>
              <a:t>Create external tables</a:t>
            </a:r>
          </a:p>
        </p:txBody>
      </p:sp>
      <p:sp>
        <p:nvSpPr>
          <p:cNvPr id="6" name="Rectangle 5">
            <a:extLst>
              <a:ext uri="{FF2B5EF4-FFF2-40B4-BE49-F238E27FC236}">
                <a16:creationId xmlns:a16="http://schemas.microsoft.com/office/drawing/2014/main" id="{33290B69-72D5-1CA8-BD11-B4CEAFB1A8CD}"/>
              </a:ext>
            </a:extLst>
          </p:cNvPr>
          <p:cNvSpPr/>
          <p:nvPr/>
        </p:nvSpPr>
        <p:spPr bwMode="auto">
          <a:xfrm>
            <a:off x="579438" y="4043285"/>
            <a:ext cx="11020425" cy="811572"/>
          </a:xfrm>
          <a:prstGeom prst="rect">
            <a:avLst/>
          </a:prstGeom>
          <a:solidFill>
            <a:srgbClr val="FFFFFF"/>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r>
              <a:rPr lang="en-US" dirty="0">
                <a:solidFill>
                  <a:srgbClr val="07641D"/>
                </a:solidFill>
                <a:latin typeface="Consolas" panose="020B0609020204030204" pitchFamily="49" charset="0"/>
                <a:ea typeface="Segoe UI" pitchFamily="34" charset="0"/>
                <a:cs typeface="Courier New" panose="02070309020205020404" pitchFamily="49" charset="0"/>
              </a:rPr>
              <a:t># Create external table</a:t>
            </a:r>
          </a:p>
          <a:p>
            <a:pPr defTabSz="932472" fontAlgn="base">
              <a:lnSpc>
                <a:spcPct val="90000"/>
              </a:lnSpc>
              <a:spcBef>
                <a:spcPct val="0"/>
              </a:spcBef>
              <a:spcAft>
                <a:spcPct val="0"/>
              </a:spcAft>
              <a:defRPr/>
            </a:pPr>
            <a:r>
              <a:rPr lang="en-US" dirty="0">
                <a:solidFill>
                  <a:srgbClr val="000000"/>
                </a:solidFill>
                <a:latin typeface="Consolas" panose="020B0609020204030204" pitchFamily="49" charset="0"/>
                <a:ea typeface="Segoe UI" pitchFamily="34" charset="0"/>
                <a:cs typeface="Courier New" panose="02070309020205020404" pitchFamily="49" charset="0"/>
              </a:rPr>
              <a:t>df.write.format("delta").</a:t>
            </a:r>
            <a:r>
              <a:rPr lang="en-US" dirty="0" err="1">
                <a:solidFill>
                  <a:schemeClr val="tx1"/>
                </a:solidFill>
                <a:latin typeface="Consolas" panose="020B0609020204030204" pitchFamily="49" charset="0"/>
                <a:ea typeface="Segoe UI" pitchFamily="34" charset="0"/>
                <a:cs typeface="Courier New" panose="02070309020205020404" pitchFamily="49" charset="0"/>
              </a:rPr>
              <a:t>saveAsTable</a:t>
            </a:r>
            <a:r>
              <a:rPr lang="en-US" dirty="0">
                <a:solidFill>
                  <a:schemeClr val="tx1"/>
                </a:solidFill>
                <a:latin typeface="Consolas" panose="020B0609020204030204" pitchFamily="49" charset="0"/>
                <a:ea typeface="Segoe UI" pitchFamily="34" charset="0"/>
                <a:cs typeface="Courier New" panose="02070309020205020404" pitchFamily="49" charset="0"/>
              </a:rPr>
              <a:t>(</a:t>
            </a:r>
            <a:r>
              <a:rPr lang="en-US" dirty="0">
                <a:solidFill>
                  <a:srgbClr val="C00000"/>
                </a:solidFill>
                <a:latin typeface="Consolas" panose="020B0609020204030204" pitchFamily="49" charset="0"/>
                <a:ea typeface="Segoe UI" pitchFamily="34" charset="0"/>
                <a:cs typeface="Courier New" panose="02070309020205020404" pitchFamily="49" charset="0"/>
              </a:rPr>
              <a:t>"</a:t>
            </a:r>
            <a:r>
              <a:rPr lang="en-US" dirty="0" err="1">
                <a:solidFill>
                  <a:srgbClr val="C00000"/>
                </a:solidFill>
                <a:latin typeface="Consolas" panose="020B0609020204030204" pitchFamily="49" charset="0"/>
                <a:ea typeface="Segoe UI" pitchFamily="34" charset="0"/>
                <a:cs typeface="Courier New" panose="02070309020205020404" pitchFamily="49" charset="0"/>
              </a:rPr>
              <a:t>myexternaltable</a:t>
            </a:r>
            <a:r>
              <a:rPr lang="en-US" dirty="0">
                <a:solidFill>
                  <a:srgbClr val="C00000"/>
                </a:solidFill>
                <a:latin typeface="Consolas" panose="020B0609020204030204" pitchFamily="49" charset="0"/>
                <a:ea typeface="Segoe UI" pitchFamily="34" charset="0"/>
                <a:cs typeface="Courier New" panose="02070309020205020404" pitchFamily="49" charset="0"/>
              </a:rPr>
              <a:t>"</a:t>
            </a:r>
            <a:r>
              <a:rPr lang="en-US" dirty="0">
                <a:solidFill>
                  <a:schemeClr val="tx1"/>
                </a:solidFill>
                <a:latin typeface="Consolas" panose="020B0609020204030204" pitchFamily="49" charset="0"/>
                <a:ea typeface="Segoe UI" pitchFamily="34" charset="0"/>
                <a:cs typeface="Courier New" panose="02070309020205020404" pitchFamily="49" charset="0"/>
              </a:rPr>
              <a:t>,path=</a:t>
            </a:r>
            <a:r>
              <a:rPr lang="en-US" dirty="0">
                <a:solidFill>
                  <a:srgbClr val="C00000"/>
                </a:solidFill>
                <a:latin typeface="Consolas" panose="020B0609020204030204" pitchFamily="49" charset="0"/>
                <a:ea typeface="Segoe UI" pitchFamily="34" charset="0"/>
                <a:cs typeface="Courier New" panose="02070309020205020404" pitchFamily="49" charset="0"/>
              </a:rPr>
              <a:t>"Files/</a:t>
            </a:r>
            <a:r>
              <a:rPr lang="en-US" dirty="0" err="1">
                <a:solidFill>
                  <a:srgbClr val="C00000"/>
                </a:solidFill>
                <a:latin typeface="Consolas" panose="020B0609020204030204" pitchFamily="49" charset="0"/>
                <a:ea typeface="Segoe UI" pitchFamily="34" charset="0"/>
                <a:cs typeface="Courier New" panose="02070309020205020404" pitchFamily="49" charset="0"/>
              </a:rPr>
              <a:t>myexternaltable</a:t>
            </a:r>
            <a:r>
              <a:rPr lang="en-US" dirty="0">
                <a:solidFill>
                  <a:srgbClr val="C00000"/>
                </a:solidFill>
                <a:latin typeface="Consolas" panose="020B0609020204030204" pitchFamily="49" charset="0"/>
                <a:ea typeface="Segoe UI" pitchFamily="34" charset="0"/>
                <a:cs typeface="Courier New" panose="02070309020205020404" pitchFamily="49" charset="0"/>
              </a:rPr>
              <a:t>"</a:t>
            </a:r>
            <a:r>
              <a:rPr lang="en-US" dirty="0">
                <a:solidFill>
                  <a:schemeClr val="tx1"/>
                </a:solidFill>
                <a:latin typeface="Consolas" panose="020B0609020204030204" pitchFamily="49" charset="0"/>
                <a:ea typeface="Segoe UI" pitchFamily="34" charset="0"/>
                <a:cs typeface="Courier New" panose="02070309020205020404" pitchFamily="49" charset="0"/>
              </a:rPr>
              <a:t>)</a:t>
            </a:r>
            <a:endParaRPr lang="en-US" dirty="0">
              <a:solidFill>
                <a:srgbClr val="000000"/>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defRPr/>
            </a:pPr>
            <a:br>
              <a:rPr lang="en-US" dirty="0">
                <a:solidFill>
                  <a:srgbClr val="000000"/>
                </a:solidFill>
                <a:latin typeface="Consolas" panose="020B0609020204030204" pitchFamily="49" charset="0"/>
                <a:ea typeface="Segoe UI" pitchFamily="34" charset="0"/>
                <a:cs typeface="Courier New" panose="02070309020205020404" pitchFamily="49" charset="0"/>
              </a:rPr>
            </a:br>
            <a:br>
              <a:rPr lang="en-US" dirty="0">
                <a:solidFill>
                  <a:schemeClr val="tx1"/>
                </a:solidFill>
                <a:latin typeface="Consolas" panose="020B0609020204030204" pitchFamily="49" charset="0"/>
                <a:cs typeface="Courier New" panose="02070309020205020404" pitchFamily="49" charset="0"/>
              </a:rPr>
            </a:br>
            <a:endParaRPr lang="en-US" dirty="0">
              <a:solidFill>
                <a:schemeClr val="tx1"/>
              </a:solidFill>
              <a:latin typeface="Consolas" panose="020B0609020204030204" pitchFamily="49" charset="0"/>
              <a:ea typeface="Segoe UI" pitchFamily="34" charset="0"/>
              <a:cs typeface="Courier New" panose="02070309020205020404" pitchFamily="49" charset="0"/>
            </a:endParaRPr>
          </a:p>
        </p:txBody>
      </p:sp>
    </p:spTree>
    <p:extLst>
      <p:ext uri="{BB962C8B-B14F-4D97-AF65-F5344CB8AC3E}">
        <p14:creationId xmlns:p14="http://schemas.microsoft.com/office/powerpoint/2010/main" val="167698486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81F1A085-D10E-8879-B2F5-0D22CF058BAE}"/>
              </a:ext>
            </a:extLst>
          </p:cNvPr>
          <p:cNvSpPr>
            <a:spLocks noGrp="1"/>
          </p:cNvSpPr>
          <p:nvPr>
            <p:ph type="title" idx="4294967295"/>
          </p:nvPr>
        </p:nvSpPr>
        <p:spPr>
          <a:xfrm>
            <a:off x="0" y="0"/>
            <a:ext cx="12192000" cy="630238"/>
          </a:xfrm>
          <a:prstGeom prst="rect">
            <a:avLst/>
          </a:prstGeom>
          <a:gradFill flip="none" rotWithShape="1">
            <a:gsLst>
              <a:gs pos="0">
                <a:srgbClr val="000000"/>
              </a:gs>
              <a:gs pos="92000">
                <a:srgbClr val="000000"/>
              </a:gs>
              <a:gs pos="92000">
                <a:schemeClr val="accent3"/>
              </a:gs>
            </a:gsLst>
            <a:lin ang="16200000" scaled="1"/>
            <a:tileRect/>
          </a:gradFill>
          <a:ln>
            <a:noFill/>
            <a:prstDash/>
          </a:ln>
          <a:effectLst/>
        </p:spPr>
        <p:txBody>
          <a:bodyPr rot="0" spcFirstLastPara="0" vertOverflow="overflow" horzOverflow="overflow" vert="horz" wrap="square" lIns="585216" tIns="91440" rIns="585216" bIns="45720" numCol="1" spcCol="0" rtlCol="0" fromWordArt="0" anchor="t" anchorCtr="0" forceAA="0" compatLnSpc="1">
            <a:prstTxWarp prst="textNoShape">
              <a:avLst/>
            </a:prstTxWarp>
            <a:spAutoFit/>
          </a:body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defRPr/>
            </a:pPr>
            <a:r>
              <a:rPr kumimoji="0" lang="en-US"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rPr>
              <a:t>Query data using the Spark SQL API</a:t>
            </a:r>
            <a:endParaRPr kumimoji="0" lang="en-IN"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endParaRPr>
          </a:p>
        </p:txBody>
      </p:sp>
      <p:sp>
        <p:nvSpPr>
          <p:cNvPr id="12" name="TextBox 11">
            <a:extLst>
              <a:ext uri="{FF2B5EF4-FFF2-40B4-BE49-F238E27FC236}">
                <a16:creationId xmlns:a16="http://schemas.microsoft.com/office/drawing/2014/main" id="{BD988016-00C6-2A13-5FC2-1626397BF172}"/>
              </a:ext>
            </a:extLst>
          </p:cNvPr>
          <p:cNvSpPr txBox="1"/>
          <p:nvPr/>
        </p:nvSpPr>
        <p:spPr>
          <a:xfrm>
            <a:off x="579438" y="1057006"/>
            <a:ext cx="11020425" cy="338554"/>
          </a:xfrm>
          <a:prstGeom prst="rect">
            <a:avLst/>
          </a:prstGeom>
          <a:noFill/>
        </p:spPr>
        <p:txBody>
          <a:bodyPr wrap="square" lIns="0" tIns="0" rIns="0" bIns="0" rtlCol="0">
            <a:spAutoFit/>
          </a:bodyPr>
          <a:lstStyle/>
          <a:p>
            <a:pPr>
              <a:spcAft>
                <a:spcPts val="600"/>
              </a:spcAft>
            </a:pPr>
            <a:r>
              <a:rPr lang="en-US" sz="2200" dirty="0"/>
              <a:t>Use the Spark SQL API in code written in any language to query data in the catalog</a:t>
            </a:r>
          </a:p>
        </p:txBody>
      </p:sp>
      <p:sp>
        <p:nvSpPr>
          <p:cNvPr id="2" name="Rectangle 1">
            <a:extLst>
              <a:ext uri="{FF2B5EF4-FFF2-40B4-BE49-F238E27FC236}">
                <a16:creationId xmlns:a16="http://schemas.microsoft.com/office/drawing/2014/main" id="{890B0B6E-FEB2-F186-6D41-D75225098703}"/>
              </a:ext>
            </a:extLst>
          </p:cNvPr>
          <p:cNvSpPr/>
          <p:nvPr/>
        </p:nvSpPr>
        <p:spPr bwMode="auto">
          <a:xfrm>
            <a:off x="579438" y="1507137"/>
            <a:ext cx="11020425" cy="1744133"/>
          </a:xfrm>
          <a:prstGeom prst="rect">
            <a:avLst/>
          </a:prstGeom>
          <a:solidFill>
            <a:srgbClr val="FFFFFF"/>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r>
              <a:rPr lang="en-US" dirty="0">
                <a:solidFill>
                  <a:srgbClr val="07641D"/>
                </a:solidFill>
                <a:latin typeface="Consolas" panose="020B0609020204030204" pitchFamily="49" charset="0"/>
                <a:ea typeface="Segoe UI" pitchFamily="34" charset="0"/>
                <a:cs typeface="Courier New" panose="02070309020205020404" pitchFamily="49" charset="0"/>
              </a:rPr>
              <a:t># Return data from the products table as a dataframe using </a:t>
            </a:r>
            <a:r>
              <a:rPr lang="en-US" dirty="0" err="1">
                <a:solidFill>
                  <a:srgbClr val="07641D"/>
                </a:solidFill>
                <a:latin typeface="Consolas" panose="020B0609020204030204" pitchFamily="49" charset="0"/>
                <a:ea typeface="Segoe UI" pitchFamily="34" charset="0"/>
                <a:cs typeface="Courier New" panose="02070309020205020404" pitchFamily="49" charset="0"/>
              </a:rPr>
              <a:t>PySpark</a:t>
            </a:r>
            <a:endParaRPr lang="en-US" dirty="0">
              <a:solidFill>
                <a:srgbClr val="07641D"/>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defRPr/>
            </a:pPr>
            <a:endParaRPr lang="en-US" dirty="0">
              <a:solidFill>
                <a:srgbClr val="008000"/>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defRPr/>
            </a:pPr>
            <a:r>
              <a:rPr lang="en-US" dirty="0" err="1">
                <a:solidFill>
                  <a:schemeClr val="tx1"/>
                </a:solidFill>
                <a:latin typeface="Consolas" panose="020B0609020204030204" pitchFamily="49" charset="0"/>
                <a:cs typeface="Courier New" panose="02070309020205020404" pitchFamily="49" charset="0"/>
              </a:rPr>
              <a:t>bikes_df</a:t>
            </a:r>
            <a:r>
              <a:rPr lang="en-US" dirty="0">
                <a:solidFill>
                  <a:schemeClr val="tx1"/>
                </a:solidFill>
                <a:latin typeface="Consolas" panose="020B0609020204030204" pitchFamily="49" charset="0"/>
                <a:cs typeface="Courier New" panose="02070309020205020404" pitchFamily="49" charset="0"/>
              </a:rPr>
              <a:t> = </a:t>
            </a:r>
            <a:r>
              <a:rPr lang="en-US" dirty="0" err="1">
                <a:solidFill>
                  <a:schemeClr val="tx1"/>
                </a:solidFill>
                <a:latin typeface="Consolas" panose="020B0609020204030204" pitchFamily="49" charset="0"/>
                <a:cs typeface="Courier New" panose="02070309020205020404" pitchFamily="49" charset="0"/>
              </a:rPr>
              <a:t>spark.sql</a:t>
            </a:r>
            <a:r>
              <a:rPr lang="en-US" dirty="0">
                <a:solidFill>
                  <a:schemeClr val="tx1"/>
                </a:solidFill>
                <a:latin typeface="Consolas" panose="020B0609020204030204" pitchFamily="49" charset="0"/>
                <a:cs typeface="Courier New" panose="02070309020205020404" pitchFamily="49" charset="0"/>
              </a:rPr>
              <a:t>(</a:t>
            </a:r>
            <a:r>
              <a:rPr lang="en-US" dirty="0">
                <a:solidFill>
                  <a:srgbClr val="C00000"/>
                </a:solidFill>
                <a:latin typeface="Consolas" panose="020B0609020204030204" pitchFamily="49" charset="0"/>
                <a:cs typeface="Courier New" panose="02070309020205020404" pitchFamily="49" charset="0"/>
              </a:rPr>
              <a:t>"SELECT ProductID, ProductName, </a:t>
            </a:r>
            <a:r>
              <a:rPr lang="en-US" dirty="0" err="1">
                <a:solidFill>
                  <a:srgbClr val="C00000"/>
                </a:solidFill>
                <a:latin typeface="Consolas" panose="020B0609020204030204" pitchFamily="49" charset="0"/>
                <a:cs typeface="Courier New" panose="02070309020205020404" pitchFamily="49" charset="0"/>
              </a:rPr>
              <a:t>ListPrice</a:t>
            </a:r>
            <a:r>
              <a:rPr lang="en-US" dirty="0">
                <a:solidFill>
                  <a:srgbClr val="C00000"/>
                </a:solidFill>
                <a:latin typeface="Consolas" panose="020B0609020204030204" pitchFamily="49" charset="0"/>
                <a:cs typeface="Courier New" panose="02070309020205020404" pitchFamily="49" charset="0"/>
              </a:rPr>
              <a:t> \</a:t>
            </a:r>
          </a:p>
          <a:p>
            <a:pPr defTabSz="932472" fontAlgn="base">
              <a:lnSpc>
                <a:spcPct val="90000"/>
              </a:lnSpc>
              <a:spcBef>
                <a:spcPct val="0"/>
              </a:spcBef>
              <a:spcAft>
                <a:spcPct val="0"/>
              </a:spcAft>
              <a:defRPr/>
            </a:pPr>
            <a:r>
              <a:rPr lang="en-US" dirty="0">
                <a:solidFill>
                  <a:srgbClr val="C00000"/>
                </a:solidFill>
                <a:latin typeface="Consolas" panose="020B0609020204030204" pitchFamily="49" charset="0"/>
                <a:cs typeface="Courier New" panose="02070309020205020404" pitchFamily="49" charset="0"/>
              </a:rPr>
              <a:t>                      FROM products \</a:t>
            </a:r>
          </a:p>
          <a:p>
            <a:pPr defTabSz="932472" fontAlgn="base">
              <a:lnSpc>
                <a:spcPct val="90000"/>
              </a:lnSpc>
              <a:spcBef>
                <a:spcPct val="0"/>
              </a:spcBef>
              <a:spcAft>
                <a:spcPct val="0"/>
              </a:spcAft>
              <a:defRPr/>
            </a:pPr>
            <a:r>
              <a:rPr lang="en-US" dirty="0">
                <a:solidFill>
                  <a:srgbClr val="C00000"/>
                </a:solidFill>
                <a:latin typeface="Consolas" panose="020B0609020204030204" pitchFamily="49" charset="0"/>
                <a:cs typeface="Courier New" panose="02070309020205020404" pitchFamily="49" charset="0"/>
              </a:rPr>
              <a:t>                      WHERE Category IN ('Mountain Bikes', 'Road Bikes')")</a:t>
            </a:r>
          </a:p>
          <a:p>
            <a:pPr defTabSz="932472" fontAlgn="base">
              <a:lnSpc>
                <a:spcPct val="90000"/>
              </a:lnSpc>
              <a:spcBef>
                <a:spcPct val="0"/>
              </a:spcBef>
              <a:spcAft>
                <a:spcPct val="0"/>
              </a:spcAft>
              <a:defRPr/>
            </a:pPr>
            <a:r>
              <a:rPr lang="en-US" dirty="0">
                <a:solidFill>
                  <a:schemeClr val="tx1"/>
                </a:solidFill>
                <a:latin typeface="Consolas" panose="020B0609020204030204" pitchFamily="49" charset="0"/>
                <a:cs typeface="Courier New" panose="02070309020205020404" pitchFamily="49" charset="0"/>
              </a:rPr>
              <a:t>display(</a:t>
            </a:r>
            <a:r>
              <a:rPr lang="en-US" dirty="0" err="1">
                <a:solidFill>
                  <a:schemeClr val="tx1"/>
                </a:solidFill>
                <a:latin typeface="Consolas" panose="020B0609020204030204" pitchFamily="49" charset="0"/>
                <a:cs typeface="Courier New" panose="02070309020205020404" pitchFamily="49" charset="0"/>
              </a:rPr>
              <a:t>bikes_df</a:t>
            </a:r>
            <a:r>
              <a:rPr lang="en-US" dirty="0">
                <a:solidFill>
                  <a:schemeClr val="tx1"/>
                </a:solidFill>
                <a:latin typeface="Consolas" panose="020B0609020204030204" pitchFamily="49" charset="0"/>
                <a:cs typeface="Courier New" panose="02070309020205020404" pitchFamily="49" charset="0"/>
              </a:rPr>
              <a:t>)</a:t>
            </a:r>
            <a:br>
              <a:rPr lang="en-US" dirty="0">
                <a:solidFill>
                  <a:schemeClr val="tx1"/>
                </a:solidFill>
                <a:latin typeface="Consolas" panose="020B0609020204030204" pitchFamily="49" charset="0"/>
                <a:cs typeface="Courier New" panose="02070309020205020404" pitchFamily="49" charset="0"/>
              </a:rPr>
            </a:br>
            <a:endParaRPr lang="en-US" dirty="0">
              <a:solidFill>
                <a:schemeClr val="tx1"/>
              </a:solidFill>
              <a:latin typeface="Consolas" panose="020B0609020204030204" pitchFamily="49" charset="0"/>
              <a:ea typeface="Segoe UI" pitchFamily="34" charset="0"/>
              <a:cs typeface="Courier New" panose="02070309020205020404" pitchFamily="49" charset="0"/>
            </a:endParaRPr>
          </a:p>
        </p:txBody>
      </p:sp>
      <p:sp>
        <p:nvSpPr>
          <p:cNvPr id="7" name="Rectangle 6">
            <a:extLst>
              <a:ext uri="{FF2B5EF4-FFF2-40B4-BE49-F238E27FC236}">
                <a16:creationId xmlns:a16="http://schemas.microsoft.com/office/drawing/2014/main" id="{D42FB0E7-A437-EFAC-CCF0-54F9453F9288}"/>
              </a:ext>
            </a:extLst>
          </p:cNvPr>
          <p:cNvSpPr/>
          <p:nvPr/>
        </p:nvSpPr>
        <p:spPr bwMode="auto">
          <a:xfrm>
            <a:off x="579438" y="3436410"/>
            <a:ext cx="11020425" cy="2337328"/>
          </a:xfrm>
          <a:prstGeom prst="rect">
            <a:avLst/>
          </a:prstGeom>
          <a:solidFill>
            <a:srgbClr val="FFFFFF"/>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r>
              <a:rPr lang="en-US" dirty="0">
                <a:solidFill>
                  <a:srgbClr val="07641D"/>
                </a:solidFill>
                <a:latin typeface="Consolas" panose="020B0609020204030204" pitchFamily="49" charset="0"/>
                <a:ea typeface="Segoe UI" pitchFamily="34" charset="0"/>
                <a:cs typeface="Courier New" panose="02070309020205020404" pitchFamily="49" charset="0"/>
              </a:rPr>
              <a:t># Use %%sql magic to query objects in the catalog using native SQL</a:t>
            </a:r>
          </a:p>
          <a:p>
            <a:pPr defTabSz="932472" fontAlgn="base">
              <a:lnSpc>
                <a:spcPct val="90000"/>
              </a:lnSpc>
              <a:spcBef>
                <a:spcPct val="0"/>
              </a:spcBef>
              <a:spcAft>
                <a:spcPct val="0"/>
              </a:spcAft>
              <a:defRPr/>
            </a:pPr>
            <a:endParaRPr lang="en-US" dirty="0">
              <a:solidFill>
                <a:srgbClr val="008000"/>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defRPr/>
            </a:pPr>
            <a:r>
              <a:rPr lang="en-US" dirty="0">
                <a:solidFill>
                  <a:schemeClr val="tx1"/>
                </a:solidFill>
                <a:latin typeface="Consolas" panose="020B0609020204030204" pitchFamily="49" charset="0"/>
                <a:cs typeface="Courier New" panose="02070309020205020404" pitchFamily="49" charset="0"/>
              </a:rPr>
              <a:t>%%sql</a:t>
            </a:r>
          </a:p>
          <a:p>
            <a:pPr defTabSz="932472" fontAlgn="base">
              <a:lnSpc>
                <a:spcPct val="90000"/>
              </a:lnSpc>
              <a:spcBef>
                <a:spcPct val="0"/>
              </a:spcBef>
              <a:spcAft>
                <a:spcPct val="0"/>
              </a:spcAft>
              <a:defRPr/>
            </a:pPr>
            <a:endParaRPr lang="en-US" dirty="0">
              <a:solidFill>
                <a:schemeClr val="tx1"/>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defRPr/>
            </a:pPr>
            <a:r>
              <a:rPr lang="en-US" dirty="0">
                <a:solidFill>
                  <a:srgbClr val="001188"/>
                </a:solidFill>
                <a:latin typeface="Consolas" panose="020B0609020204030204" pitchFamily="49" charset="0"/>
                <a:cs typeface="Courier New" panose="02070309020205020404" pitchFamily="49" charset="0"/>
              </a:rPr>
              <a:t>SELECT Category</a:t>
            </a:r>
            <a:r>
              <a:rPr lang="en-US" dirty="0">
                <a:solidFill>
                  <a:schemeClr val="tx1"/>
                </a:solidFill>
                <a:latin typeface="Consolas" panose="020B0609020204030204" pitchFamily="49" charset="0"/>
                <a:cs typeface="Courier New" panose="02070309020205020404" pitchFamily="49" charset="0"/>
              </a:rPr>
              <a:t>, </a:t>
            </a:r>
            <a:r>
              <a:rPr lang="en-US" dirty="0">
                <a:solidFill>
                  <a:srgbClr val="001188"/>
                </a:solidFill>
                <a:latin typeface="Consolas" panose="020B0609020204030204" pitchFamily="49" charset="0"/>
                <a:cs typeface="Courier New" panose="02070309020205020404" pitchFamily="49" charset="0"/>
              </a:rPr>
              <a:t>COUNT</a:t>
            </a:r>
            <a:r>
              <a:rPr lang="en-US" dirty="0">
                <a:solidFill>
                  <a:schemeClr val="tx1"/>
                </a:solidFill>
                <a:latin typeface="Consolas" panose="020B0609020204030204" pitchFamily="49" charset="0"/>
                <a:cs typeface="Courier New" panose="02070309020205020404" pitchFamily="49" charset="0"/>
              </a:rPr>
              <a:t>(ProductID) </a:t>
            </a:r>
            <a:r>
              <a:rPr lang="en-US" dirty="0">
                <a:solidFill>
                  <a:srgbClr val="001188"/>
                </a:solidFill>
                <a:latin typeface="Consolas" panose="020B0609020204030204" pitchFamily="49" charset="0"/>
                <a:cs typeface="Courier New" panose="02070309020205020404" pitchFamily="49" charset="0"/>
              </a:rPr>
              <a:t>AS</a:t>
            </a:r>
            <a:r>
              <a:rPr lang="en-US" dirty="0">
                <a:solidFill>
                  <a:schemeClr val="tx1"/>
                </a:solidFill>
                <a:latin typeface="Consolas" panose="020B0609020204030204" pitchFamily="49" charset="0"/>
                <a:cs typeface="Courier New" panose="02070309020205020404" pitchFamily="49" charset="0"/>
              </a:rPr>
              <a:t> </a:t>
            </a:r>
            <a:r>
              <a:rPr lang="en-US" dirty="0" err="1">
                <a:solidFill>
                  <a:schemeClr val="tx1"/>
                </a:solidFill>
                <a:latin typeface="Consolas" panose="020B0609020204030204" pitchFamily="49" charset="0"/>
                <a:cs typeface="Courier New" panose="02070309020205020404" pitchFamily="49" charset="0"/>
              </a:rPr>
              <a:t>ProductCount</a:t>
            </a:r>
            <a:endParaRPr lang="en-US" dirty="0">
              <a:solidFill>
                <a:schemeClr val="tx1"/>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defRPr/>
            </a:pPr>
            <a:r>
              <a:rPr lang="en-US" dirty="0">
                <a:solidFill>
                  <a:srgbClr val="001188"/>
                </a:solidFill>
                <a:latin typeface="Consolas" panose="020B0609020204030204" pitchFamily="49" charset="0"/>
                <a:cs typeface="Courier New" panose="02070309020205020404" pitchFamily="49" charset="0"/>
              </a:rPr>
              <a:t>FROM</a:t>
            </a:r>
            <a:r>
              <a:rPr lang="en-US" dirty="0">
                <a:solidFill>
                  <a:schemeClr val="tx1"/>
                </a:solidFill>
                <a:latin typeface="Consolas" panose="020B0609020204030204" pitchFamily="49" charset="0"/>
                <a:cs typeface="Courier New" panose="02070309020205020404" pitchFamily="49" charset="0"/>
              </a:rPr>
              <a:t> products</a:t>
            </a:r>
          </a:p>
          <a:p>
            <a:pPr defTabSz="932472" fontAlgn="base">
              <a:lnSpc>
                <a:spcPct val="90000"/>
              </a:lnSpc>
              <a:spcBef>
                <a:spcPct val="0"/>
              </a:spcBef>
              <a:spcAft>
                <a:spcPct val="0"/>
              </a:spcAft>
              <a:defRPr/>
            </a:pPr>
            <a:r>
              <a:rPr lang="en-US" dirty="0">
                <a:solidFill>
                  <a:srgbClr val="001188"/>
                </a:solidFill>
                <a:latin typeface="Consolas" panose="020B0609020204030204" pitchFamily="49" charset="0"/>
                <a:cs typeface="Courier New" panose="02070309020205020404" pitchFamily="49" charset="0"/>
              </a:rPr>
              <a:t>GROUP BY Category</a:t>
            </a:r>
          </a:p>
          <a:p>
            <a:pPr defTabSz="932472" fontAlgn="base">
              <a:lnSpc>
                <a:spcPct val="90000"/>
              </a:lnSpc>
              <a:spcBef>
                <a:spcPct val="0"/>
              </a:spcBef>
              <a:spcAft>
                <a:spcPct val="0"/>
              </a:spcAft>
              <a:defRPr/>
            </a:pPr>
            <a:r>
              <a:rPr lang="en-US" dirty="0">
                <a:solidFill>
                  <a:srgbClr val="001188"/>
                </a:solidFill>
                <a:latin typeface="Consolas" panose="020B0609020204030204" pitchFamily="49" charset="0"/>
                <a:cs typeface="Courier New" panose="02070309020205020404" pitchFamily="49" charset="0"/>
              </a:rPr>
              <a:t>ORDER BY Category</a:t>
            </a:r>
            <a:endParaRPr lang="en-US" dirty="0">
              <a:solidFill>
                <a:schemeClr val="tx1"/>
              </a:solidFill>
              <a:latin typeface="Consolas" panose="020B0609020204030204" pitchFamily="49" charset="0"/>
              <a:ea typeface="Segoe UI" pitchFamily="34" charset="0"/>
              <a:cs typeface="Courier New" panose="02070309020205020404" pitchFamily="49" charset="0"/>
            </a:endParaRPr>
          </a:p>
        </p:txBody>
      </p:sp>
    </p:spTree>
    <p:extLst>
      <p:ext uri="{BB962C8B-B14F-4D97-AF65-F5344CB8AC3E}">
        <p14:creationId xmlns:p14="http://schemas.microsoft.com/office/powerpoint/2010/main" val="222602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5C38B711-C281-7AD2-04E1-2E3EF0BB6D36}"/>
              </a:ext>
            </a:extLst>
          </p:cNvPr>
          <p:cNvSpPr>
            <a:spLocks noGrp="1"/>
          </p:cNvSpPr>
          <p:nvPr>
            <p:ph type="title"/>
          </p:nvPr>
        </p:nvSpPr>
        <p:spPr>
          <a:xfrm>
            <a:off x="588262" y="585216"/>
            <a:ext cx="8193024" cy="492443"/>
          </a:xfrm>
        </p:spPr>
        <p:txBody>
          <a:bodyPr/>
          <a:lstStyle/>
          <a:p>
            <a:r>
              <a:rPr lang="en-US" sz="3200" dirty="0"/>
              <a:t>Visualize data</a:t>
            </a:r>
          </a:p>
        </p:txBody>
      </p:sp>
      <p:sp>
        <p:nvSpPr>
          <p:cNvPr id="6" name="Text Placeholder 5">
            <a:extLst>
              <a:ext uri="{FF2B5EF4-FFF2-40B4-BE49-F238E27FC236}">
                <a16:creationId xmlns:a16="http://schemas.microsoft.com/office/drawing/2014/main" id="{97A4EFAF-2798-CE39-D7C5-943B77BAA561}"/>
              </a:ext>
            </a:extLst>
          </p:cNvPr>
          <p:cNvSpPr>
            <a:spLocks noGrp="1"/>
          </p:cNvSpPr>
          <p:nvPr>
            <p:ph type="body" sz="quarter" idx="16"/>
          </p:nvPr>
        </p:nvSpPr>
        <p:spPr>
          <a:xfrm>
            <a:off x="584200" y="1557629"/>
            <a:ext cx="3174143" cy="246221"/>
          </a:xfrm>
        </p:spPr>
        <p:txBody>
          <a:bodyPr/>
          <a:lstStyle/>
          <a:p>
            <a:r>
              <a:rPr lang="en-US" sz="2200" dirty="0"/>
              <a:t>Two ways to visualize data in notebooks: </a:t>
            </a:r>
          </a:p>
        </p:txBody>
      </p:sp>
      <p:sp>
        <p:nvSpPr>
          <p:cNvPr id="5" name="Text Placeholder 4">
            <a:extLst>
              <a:ext uri="{FF2B5EF4-FFF2-40B4-BE49-F238E27FC236}">
                <a16:creationId xmlns:a16="http://schemas.microsoft.com/office/drawing/2014/main" id="{9C6A5511-4993-6D66-6040-125891A361DC}"/>
              </a:ext>
            </a:extLst>
          </p:cNvPr>
          <p:cNvSpPr>
            <a:spLocks noGrp="1"/>
          </p:cNvSpPr>
          <p:nvPr>
            <p:ph type="body" sz="quarter" idx="15"/>
          </p:nvPr>
        </p:nvSpPr>
        <p:spPr>
          <a:xfrm>
            <a:off x="586389" y="2450912"/>
            <a:ext cx="3172811" cy="276999"/>
          </a:xfrm>
        </p:spPr>
        <p:txBody>
          <a:bodyPr/>
          <a:lstStyle/>
          <a:p>
            <a:pPr marL="228600" indent="-228600">
              <a:spcBef>
                <a:spcPts val="1200"/>
              </a:spcBef>
              <a:buFont typeface="+mj-lt"/>
              <a:buAutoNum type="arabicPeriod"/>
            </a:pPr>
            <a:r>
              <a:rPr lang="en-US" sz="1800" dirty="0"/>
              <a:t>Use built-in notebook charts</a:t>
            </a:r>
          </a:p>
        </p:txBody>
      </p:sp>
      <p:sp>
        <p:nvSpPr>
          <p:cNvPr id="25" name="TextBox 24">
            <a:extLst>
              <a:ext uri="{FF2B5EF4-FFF2-40B4-BE49-F238E27FC236}">
                <a16:creationId xmlns:a16="http://schemas.microsoft.com/office/drawing/2014/main" id="{81C36927-C7CD-9E6A-472B-37E0C11D90E5}"/>
              </a:ext>
            </a:extLst>
          </p:cNvPr>
          <p:cNvSpPr txBox="1"/>
          <p:nvPr/>
        </p:nvSpPr>
        <p:spPr>
          <a:xfrm>
            <a:off x="586389" y="2930672"/>
            <a:ext cx="3172811" cy="882101"/>
          </a:xfrm>
          <a:prstGeom prst="rect">
            <a:avLst/>
          </a:prstGeom>
          <a:noFill/>
        </p:spPr>
        <p:txBody>
          <a:bodyPr wrap="square" lIns="0" tIns="0" rIns="0" bIns="0">
            <a:spAutoFit/>
          </a:bodyPr>
          <a:lstStyle/>
          <a:p>
            <a:pPr marL="228600" indent="-228600" defTabSz="951304">
              <a:spcBef>
                <a:spcPts val="1200"/>
              </a:spcBef>
              <a:buSzPct val="90000"/>
              <a:buFont typeface="+mj-lt"/>
              <a:buAutoNum type="arabicPeriod" startAt="2"/>
              <a:defRPr/>
            </a:pPr>
            <a:r>
              <a:rPr lang="en-US" sz="1800" dirty="0">
                <a:latin typeface="Segoe UI"/>
                <a:cs typeface="Segoe UI" panose="020B0502040204020203" pitchFamily="34" charset="0"/>
              </a:rPr>
              <a:t>Use graphics packages</a:t>
            </a:r>
            <a:br>
              <a:rPr lang="en-US" sz="1800" dirty="0">
                <a:latin typeface="Segoe UI"/>
                <a:cs typeface="Segoe UI" panose="020B0502040204020203" pitchFamily="34" charset="0"/>
              </a:rPr>
            </a:br>
            <a:r>
              <a:rPr lang="en-US" sz="1800" dirty="0">
                <a:latin typeface="Segoe UI"/>
                <a:cs typeface="Segoe UI" panose="020B0502040204020203" pitchFamily="34" charset="0"/>
              </a:rPr>
              <a:t>in code </a:t>
            </a:r>
          </a:p>
          <a:p>
            <a:pPr marL="457200" indent="-171450" defTabSz="951304">
              <a:spcBef>
                <a:spcPts val="600"/>
              </a:spcBef>
              <a:spcAft>
                <a:spcPts val="600"/>
              </a:spcAft>
              <a:buSzPct val="90000"/>
              <a:buFont typeface="Arial" panose="020B0604020202020204" pitchFamily="34" charset="0"/>
              <a:buChar char="•"/>
              <a:defRPr/>
            </a:pPr>
            <a:r>
              <a:rPr lang="en-US" sz="1632" dirty="0">
                <a:latin typeface="Segoe UI"/>
                <a:cs typeface="Segoe UI" panose="020B0502040204020203" pitchFamily="34" charset="0"/>
              </a:rPr>
              <a:t>This example uses Matplotlib</a:t>
            </a:r>
          </a:p>
        </p:txBody>
      </p:sp>
      <p:pic>
        <p:nvPicPr>
          <p:cNvPr id="21" name="Built-in charts" descr="Screenshot of notebook chart of product counts by category.">
            <a:extLst>
              <a:ext uri="{FF2B5EF4-FFF2-40B4-BE49-F238E27FC236}">
                <a16:creationId xmlns:a16="http://schemas.microsoft.com/office/drawing/2014/main" id="{C296A6C7-374D-CF01-E62C-BDAC26C308FC}"/>
              </a:ext>
            </a:extLst>
          </p:cNvPr>
          <p:cNvPicPr>
            <a:picLocks noGrp="1" noChangeAspect="1"/>
          </p:cNvPicPr>
          <p:nvPr>
            <p:ph type="pic" sz="quarter" idx="20"/>
          </p:nvPr>
        </p:nvPicPr>
        <p:blipFill rotWithShape="1">
          <a:blip r:embed="rId3">
            <a:extLst>
              <a:ext uri="{28A0092B-C50C-407E-A947-70E740481C1C}">
                <a14:useLocalDpi xmlns:a14="http://schemas.microsoft.com/office/drawing/2010/main" val="0"/>
              </a:ext>
            </a:extLst>
          </a:blip>
          <a:srcRect/>
          <a:stretch/>
        </p:blipFill>
        <p:spPr>
          <a:xfrm>
            <a:off x="4837115" y="1341120"/>
            <a:ext cx="6760269" cy="4647890"/>
          </a:xfrm>
          <a:prstGeom prst="rect">
            <a:avLst/>
          </a:prstGeom>
          <a:solidFill>
            <a:srgbClr val="FFFFFF"/>
          </a:solidFill>
          <a:ln w="12700">
            <a:solidFill>
              <a:schemeClr val="tx1"/>
            </a:solidFill>
          </a:ln>
        </p:spPr>
      </p:pic>
      <p:pic>
        <p:nvPicPr>
          <p:cNvPr id="8" name="Graphics package" descr="Screenshot of a bar chart showing product counts by category.">
            <a:extLst>
              <a:ext uri="{FF2B5EF4-FFF2-40B4-BE49-F238E27FC236}">
                <a16:creationId xmlns:a16="http://schemas.microsoft.com/office/drawing/2014/main" id="{CDBEEC06-5C22-6476-7BF7-FAB5B4B20EA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5" r="250"/>
          <a:stretch/>
        </p:blipFill>
        <p:spPr bwMode="auto">
          <a:xfrm>
            <a:off x="4991099" y="942607"/>
            <a:ext cx="6400801" cy="5157467"/>
          </a:xfrm>
          <a:prstGeom prst="rect">
            <a:avLst/>
          </a:prstGeom>
          <a:solidFill>
            <a:schemeClr val="bg1"/>
          </a:solidFill>
          <a:ln w="12700">
            <a:solidFill>
              <a:schemeClr val="tx1"/>
            </a:solidFill>
          </a:ln>
        </p:spPr>
      </p:pic>
    </p:spTree>
    <p:extLst>
      <p:ext uri="{BB962C8B-B14F-4D97-AF65-F5344CB8AC3E}">
        <p14:creationId xmlns:p14="http://schemas.microsoft.com/office/powerpoint/2010/main" val="1020089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 presetClass="exit" presetSubtype="0" fill="hold" nodeType="withEffect">
                                  <p:stCondLst>
                                    <p:cond delay="0"/>
                                  </p:stCondLst>
                                  <p:childTnLst>
                                    <p:set>
                                      <p:cBhvr>
                                        <p:cTn id="20"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a:t>
            </a:r>
          </a:p>
        </p:txBody>
      </p:sp>
      <p:sp>
        <p:nvSpPr>
          <p:cNvPr id="5" name="Text Placeholder 4">
            <a:extLst>
              <a:ext uri="{FF2B5EF4-FFF2-40B4-BE49-F238E27FC236}">
                <a16:creationId xmlns:a16="http://schemas.microsoft.com/office/drawing/2014/main" id="{1C30C1F1-A172-B8B0-29E8-43D5DA9EA345}"/>
              </a:ext>
            </a:extLst>
          </p:cNvPr>
          <p:cNvSpPr>
            <a:spLocks noGrp="1"/>
          </p:cNvSpPr>
          <p:nvPr>
            <p:ph type="body" sz="quarter" idx="34"/>
          </p:nvPr>
        </p:nvSpPr>
        <p:spPr>
          <a:xfrm>
            <a:off x="588263" y="2542117"/>
            <a:ext cx="2027938" cy="338554"/>
          </a:xfrm>
        </p:spPr>
        <p:txBody>
          <a:bodyPr/>
          <a:lstStyle/>
          <a:p>
            <a:r>
              <a:rPr lang="en-US" dirty="0"/>
              <a:t>45 minutes</a:t>
            </a:r>
          </a:p>
        </p:txBody>
      </p:sp>
      <p:sp>
        <p:nvSpPr>
          <p:cNvPr id="12" name="Text Placeholder 11">
            <a:extLst>
              <a:ext uri="{FF2B5EF4-FFF2-40B4-BE49-F238E27FC236}">
                <a16:creationId xmlns:a16="http://schemas.microsoft.com/office/drawing/2014/main" id="{84D8190A-3C44-D7F7-C908-2E8B7AADDDDE}"/>
              </a:ext>
            </a:extLst>
          </p:cNvPr>
          <p:cNvSpPr>
            <a:spLocks noGrp="1"/>
          </p:cNvSpPr>
          <p:nvPr>
            <p:ph type="body" sz="quarter" idx="17"/>
          </p:nvPr>
        </p:nvSpPr>
        <p:spPr>
          <a:xfrm>
            <a:off x="4356100" y="1927225"/>
            <a:ext cx="7243763" cy="430887"/>
          </a:xfrm>
        </p:spPr>
        <p:txBody>
          <a:bodyPr/>
          <a:lstStyle/>
          <a:p>
            <a:r>
              <a:rPr lang="en-US" sz="2800" dirty="0"/>
              <a:t>Analyze data with Apache Spark</a:t>
            </a:r>
          </a:p>
        </p:txBody>
      </p:sp>
    </p:spTree>
    <p:extLst>
      <p:ext uri="{BB962C8B-B14F-4D97-AF65-F5344CB8AC3E}">
        <p14:creationId xmlns:p14="http://schemas.microsoft.com/office/powerpoint/2010/main" val="143045538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a:t>
            </a:r>
          </a:p>
        </p:txBody>
      </p:sp>
      <p:sp>
        <p:nvSpPr>
          <p:cNvPr id="37" name="Text Placeholder 36">
            <a:extLst>
              <a:ext uri="{FF2B5EF4-FFF2-40B4-BE49-F238E27FC236}">
                <a16:creationId xmlns:a16="http://schemas.microsoft.com/office/drawing/2014/main" id="{92303ED9-5646-46F3-99A6-56FA297E0082}"/>
              </a:ext>
            </a:extLst>
          </p:cNvPr>
          <p:cNvSpPr>
            <a:spLocks noGrp="1"/>
          </p:cNvSpPr>
          <p:nvPr>
            <p:ph type="body" sz="quarter" idx="17"/>
          </p:nvPr>
        </p:nvSpPr>
        <p:spPr>
          <a:xfrm>
            <a:off x="1235075" y="1432660"/>
            <a:ext cx="8778782" cy="492443"/>
          </a:xfrm>
        </p:spPr>
        <p:txBody>
          <a:bodyPr>
            <a:noAutofit/>
          </a:bodyPr>
          <a:lstStyle/>
          <a:p>
            <a:r>
              <a:rPr lang="en-US" sz="1600" dirty="0"/>
              <a:t>You want to use Apache Spark to explore data interactively in Microsoft Fabric. What should</a:t>
            </a:r>
            <a:br>
              <a:rPr lang="en-US" sz="1600" dirty="0"/>
            </a:br>
            <a:r>
              <a:rPr lang="en-US" sz="1600" dirty="0"/>
              <a:t>you create?</a:t>
            </a:r>
          </a:p>
        </p:txBody>
      </p:sp>
      <p:sp>
        <p:nvSpPr>
          <p:cNvPr id="36" name="Text Placeholder 35">
            <a:extLst>
              <a:ext uri="{FF2B5EF4-FFF2-40B4-BE49-F238E27FC236}">
                <a16:creationId xmlns:a16="http://schemas.microsoft.com/office/drawing/2014/main" id="{FD3D8B23-CF22-192E-8B9D-F7952A90F93B}"/>
              </a:ext>
            </a:extLst>
          </p:cNvPr>
          <p:cNvSpPr>
            <a:spLocks noGrp="1"/>
          </p:cNvSpPr>
          <p:nvPr>
            <p:ph type="body" sz="quarter" idx="15"/>
          </p:nvPr>
        </p:nvSpPr>
        <p:spPr>
          <a:xfrm>
            <a:off x="1237265" y="2043820"/>
            <a:ext cx="8775098" cy="215444"/>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 Spark job definition.</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 Data Factory pipeline.</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 notebook.</a:t>
            </a:r>
          </a:p>
        </p:txBody>
      </p:sp>
      <p:sp>
        <p:nvSpPr>
          <p:cNvPr id="49" name="Graphic 26" descr="Checkmark">
            <a:extLst>
              <a:ext uri="{FF2B5EF4-FFF2-40B4-BE49-F238E27FC236}">
                <a16:creationId xmlns:a16="http://schemas.microsoft.com/office/drawing/2014/main" id="{664F18B8-CDF4-CFE0-BDEF-2D972AA70E12}"/>
              </a:ext>
              <a:ext uri="{C183D7F6-B498-43B3-948B-1728B52AA6E4}">
                <adec:decorative xmlns:adec="http://schemas.microsoft.com/office/drawing/2017/decorative" val="0"/>
              </a:ext>
            </a:extLst>
          </p:cNvPr>
          <p:cNvSpPr/>
          <p:nvPr/>
        </p:nvSpPr>
        <p:spPr>
          <a:xfrm>
            <a:off x="1237265" y="2721647"/>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47" name="Text Placeholder 46">
            <a:extLst>
              <a:ext uri="{FF2B5EF4-FFF2-40B4-BE49-F238E27FC236}">
                <a16:creationId xmlns:a16="http://schemas.microsoft.com/office/drawing/2014/main" id="{0F1B5076-4CB6-B1FD-3CF1-78806134240A}"/>
              </a:ext>
            </a:extLst>
          </p:cNvPr>
          <p:cNvSpPr>
            <a:spLocks noGrp="1"/>
          </p:cNvSpPr>
          <p:nvPr>
            <p:ph type="body" sz="quarter" idx="22"/>
          </p:nvPr>
        </p:nvSpPr>
        <p:spPr>
          <a:xfrm>
            <a:off x="1235075" y="3092385"/>
            <a:ext cx="8778782" cy="492443"/>
          </a:xfrm>
        </p:spPr>
        <p:txBody>
          <a:bodyPr>
            <a:noAutofit/>
          </a:bodyPr>
          <a:lstStyle/>
          <a:p>
            <a:r>
              <a:rPr lang="en-US" sz="1600" dirty="0"/>
              <a:t>You need to use Spark to analyze data in a CSV file. What's the simplest way to accomplish</a:t>
            </a:r>
            <a:br>
              <a:rPr lang="en-US" sz="1600" dirty="0"/>
            </a:br>
            <a:r>
              <a:rPr lang="en-US" sz="1600" dirty="0"/>
              <a:t>this goal?</a:t>
            </a:r>
          </a:p>
        </p:txBody>
      </p:sp>
      <p:sp>
        <p:nvSpPr>
          <p:cNvPr id="48" name="Text Placeholder 47">
            <a:extLst>
              <a:ext uri="{FF2B5EF4-FFF2-40B4-BE49-F238E27FC236}">
                <a16:creationId xmlns:a16="http://schemas.microsoft.com/office/drawing/2014/main" id="{E42C6849-FD0A-8ADA-2997-61FA804A27CD}"/>
              </a:ext>
            </a:extLst>
          </p:cNvPr>
          <p:cNvSpPr>
            <a:spLocks noGrp="1"/>
          </p:cNvSpPr>
          <p:nvPr>
            <p:ph type="body" sz="quarter" idx="23"/>
          </p:nvPr>
        </p:nvSpPr>
        <p:spPr>
          <a:xfrm>
            <a:off x="1237265" y="3647795"/>
            <a:ext cx="8775098" cy="215444"/>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Load the file into a </a:t>
            </a:r>
            <a:r>
              <a:rPr lang="en-US" sz="1400" dirty="0" err="1">
                <a:solidFill>
                  <a:srgbClr val="171717"/>
                </a:solidFill>
              </a:rPr>
              <a:t>dataframe</a:t>
            </a:r>
            <a:r>
              <a:rPr lang="en-US" sz="1400" dirty="0">
                <a:solidFill>
                  <a:srgbClr val="171717"/>
                </a:solidFill>
              </a:rPr>
              <a:t>.</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Import the data into a table in a warehouse.</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Convert the data to Parquet format.</a:t>
            </a:r>
          </a:p>
        </p:txBody>
      </p:sp>
      <p:sp>
        <p:nvSpPr>
          <p:cNvPr id="50" name="Graphic 26" descr="Checkmark">
            <a:extLst>
              <a:ext uri="{FF2B5EF4-FFF2-40B4-BE49-F238E27FC236}">
                <a16:creationId xmlns:a16="http://schemas.microsoft.com/office/drawing/2014/main" id="{D5ACA840-E06A-EE72-93A2-A689FC0B5BAA}"/>
              </a:ext>
              <a:ext uri="{C183D7F6-B498-43B3-948B-1728B52AA6E4}">
                <adec:decorative xmlns:adec="http://schemas.microsoft.com/office/drawing/2017/decorative" val="0"/>
              </a:ext>
            </a:extLst>
          </p:cNvPr>
          <p:cNvSpPr/>
          <p:nvPr/>
        </p:nvSpPr>
        <p:spPr>
          <a:xfrm>
            <a:off x="1237265" y="3660951"/>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45" name="Text Placeholder 44">
            <a:extLst>
              <a:ext uri="{FF2B5EF4-FFF2-40B4-BE49-F238E27FC236}">
                <a16:creationId xmlns:a16="http://schemas.microsoft.com/office/drawing/2014/main" id="{3CEB5446-6445-1B7A-1DC6-2C4A59DFFE62}"/>
              </a:ext>
            </a:extLst>
          </p:cNvPr>
          <p:cNvSpPr>
            <a:spLocks noGrp="1"/>
          </p:cNvSpPr>
          <p:nvPr>
            <p:ph type="body" sz="quarter" idx="20"/>
          </p:nvPr>
        </p:nvSpPr>
        <p:spPr>
          <a:xfrm>
            <a:off x="1235075" y="4752142"/>
            <a:ext cx="8778782" cy="246221"/>
          </a:xfrm>
        </p:spPr>
        <p:txBody>
          <a:bodyPr>
            <a:noAutofit/>
          </a:bodyPr>
          <a:lstStyle/>
          <a:p>
            <a:r>
              <a:rPr lang="en-US" sz="1600" dirty="0"/>
              <a:t>Which method is used to split the data across folders when saving a </a:t>
            </a:r>
            <a:r>
              <a:rPr lang="en-US" sz="1600" dirty="0" err="1"/>
              <a:t>dataframe</a:t>
            </a:r>
            <a:r>
              <a:rPr lang="en-US" sz="1600" dirty="0"/>
              <a:t>?</a:t>
            </a:r>
          </a:p>
        </p:txBody>
      </p:sp>
      <p:sp>
        <p:nvSpPr>
          <p:cNvPr id="46" name="Text Placeholder 45">
            <a:extLst>
              <a:ext uri="{FF2B5EF4-FFF2-40B4-BE49-F238E27FC236}">
                <a16:creationId xmlns:a16="http://schemas.microsoft.com/office/drawing/2014/main" id="{981AACE4-DB09-05E1-5055-E81B2563DDFB}"/>
              </a:ext>
            </a:extLst>
          </p:cNvPr>
          <p:cNvSpPr>
            <a:spLocks noGrp="1"/>
          </p:cNvSpPr>
          <p:nvPr>
            <p:ph type="body" sz="quarter" idx="21"/>
          </p:nvPr>
        </p:nvSpPr>
        <p:spPr>
          <a:xfrm>
            <a:off x="1237265" y="5047842"/>
            <a:ext cx="8775098" cy="215444"/>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splitBy</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distributeBy</a:t>
            </a:r>
            <a:endParaRPr lang="en-US" sz="1400" dirty="0">
              <a:solidFill>
                <a:srgbClr val="171717"/>
              </a:solidFill>
            </a:endParaRPr>
          </a:p>
          <a:p>
            <a:pPr marL="288925" indent="-288925" defTabSz="932742">
              <a:spcBef>
                <a:spcPts val="300"/>
              </a:spcBef>
              <a:spcAft>
                <a:spcPts val="600"/>
              </a:spcAft>
              <a:buSzTx/>
              <a:buFont typeface="Wingdings" panose="05000000000000000000" pitchFamily="2" charset="2"/>
              <a:buChar char="q"/>
              <a:defRPr/>
            </a:pPr>
            <a:r>
              <a:rPr lang="en-US" sz="1400" dirty="0" err="1">
                <a:solidFill>
                  <a:srgbClr val="171717"/>
                </a:solidFill>
              </a:rPr>
              <a:t>partitionBy</a:t>
            </a:r>
            <a:endParaRPr lang="en-US" sz="1400" dirty="0">
              <a:solidFill>
                <a:srgbClr val="171717"/>
              </a:solidFill>
            </a:endParaRPr>
          </a:p>
        </p:txBody>
      </p:sp>
      <p:sp>
        <p:nvSpPr>
          <p:cNvPr id="51" name="Graphic 26" descr="Checkmark">
            <a:extLst>
              <a:ext uri="{FF2B5EF4-FFF2-40B4-BE49-F238E27FC236}">
                <a16:creationId xmlns:a16="http://schemas.microsoft.com/office/drawing/2014/main" id="{1722A58E-9815-CD97-4F38-B608B1BAAEA2}"/>
              </a:ext>
              <a:ext uri="{C183D7F6-B498-43B3-948B-1728B52AA6E4}">
                <adec:decorative xmlns:adec="http://schemas.microsoft.com/office/drawing/2017/decorative" val="0"/>
              </a:ext>
            </a:extLst>
          </p:cNvPr>
          <p:cNvSpPr/>
          <p:nvPr/>
        </p:nvSpPr>
        <p:spPr>
          <a:xfrm>
            <a:off x="1237265" y="571062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52" name="Oval 51">
            <a:extLst>
              <a:ext uri="{FF2B5EF4-FFF2-40B4-BE49-F238E27FC236}">
                <a16:creationId xmlns:a16="http://schemas.microsoft.com/office/drawing/2014/main" id="{2523E429-1FCB-0101-AA9F-258EF239EE67}"/>
              </a:ext>
              <a:ext uri="{C183D7F6-B498-43B3-948B-1728B52AA6E4}">
                <adec:decorative xmlns:adec="http://schemas.microsoft.com/office/drawing/2017/decorative" val="1"/>
              </a:ext>
            </a:extLst>
          </p:cNvPr>
          <p:cNvSpPr>
            <a:spLocks/>
          </p:cNvSpPr>
          <p:nvPr/>
        </p:nvSpPr>
        <p:spPr bwMode="auto">
          <a:xfrm>
            <a:off x="749723" y="151580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53" name="Oval 52">
            <a:extLst>
              <a:ext uri="{FF2B5EF4-FFF2-40B4-BE49-F238E27FC236}">
                <a16:creationId xmlns:a16="http://schemas.microsoft.com/office/drawing/2014/main" id="{D02FAFC3-8CBA-D8AA-DAFF-974938897185}"/>
              </a:ext>
              <a:ext uri="{C183D7F6-B498-43B3-948B-1728B52AA6E4}">
                <adec:decorative xmlns:adec="http://schemas.microsoft.com/office/drawing/2017/decorative" val="1"/>
              </a:ext>
            </a:extLst>
          </p:cNvPr>
          <p:cNvSpPr/>
          <p:nvPr/>
        </p:nvSpPr>
        <p:spPr bwMode="auto">
          <a:xfrm>
            <a:off x="749723" y="3179050"/>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54" name="Oval 53">
            <a:extLst>
              <a:ext uri="{FF2B5EF4-FFF2-40B4-BE49-F238E27FC236}">
                <a16:creationId xmlns:a16="http://schemas.microsoft.com/office/drawing/2014/main" id="{CC3862C4-DFDA-B5FC-EB3E-3D5F271D6DFC}"/>
              </a:ext>
              <a:ext uri="{C183D7F6-B498-43B3-948B-1728B52AA6E4}">
                <adec:decorative xmlns:adec="http://schemas.microsoft.com/office/drawing/2017/decorative" val="1"/>
              </a:ext>
            </a:extLst>
          </p:cNvPr>
          <p:cNvSpPr/>
          <p:nvPr/>
        </p:nvSpPr>
        <p:spPr bwMode="auto">
          <a:xfrm>
            <a:off x="749723" y="471569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Tree>
    <p:extLst>
      <p:ext uri="{BB962C8B-B14F-4D97-AF65-F5344CB8AC3E}">
        <p14:creationId xmlns:p14="http://schemas.microsoft.com/office/powerpoint/2010/main" val="953073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2" name="TextBox 1">
            <a:extLst>
              <a:ext uri="{FF2B5EF4-FFF2-40B4-BE49-F238E27FC236}">
                <a16:creationId xmlns:a16="http://schemas.microsoft.com/office/drawing/2014/main" id="{758BBE53-F640-74B8-96AE-73A89044F1F0}"/>
              </a:ext>
            </a:extLst>
          </p:cNvPr>
          <p:cNvSpPr txBox="1"/>
          <p:nvPr/>
        </p:nvSpPr>
        <p:spPr>
          <a:xfrm>
            <a:off x="1136118" y="2149366"/>
            <a:ext cx="9432822" cy="2908489"/>
          </a:xfrm>
          <a:prstGeom prst="rect">
            <a:avLst/>
          </a:prstGeom>
          <a:noFill/>
        </p:spPr>
        <p:txBody>
          <a:bodyPr wrap="square" lIns="0" tIns="0" rIns="0" bIns="0" rtlCol="0">
            <a:spAutoFit/>
          </a:bodyPr>
          <a:lstStyle/>
          <a:p>
            <a:pPr marL="283464" indent="-283464" algn="l" rtl="0" eaLnBrk="1" latinLnBrk="0" hangingPunct="1">
              <a:spcBef>
                <a:spcPts val="0"/>
              </a:spcBef>
              <a:spcAft>
                <a:spcPts val="1800"/>
              </a:spcAft>
              <a:buClrTx/>
              <a:buSzPts val="2400"/>
              <a:buFont typeface="Arial" panose="020B0604020202020204" pitchFamily="34" charset="0"/>
              <a:buChar char="•"/>
            </a:pPr>
            <a:r>
              <a:rPr lang="en-US" sz="2400" kern="1200" dirty="0">
                <a:solidFill>
                  <a:srgbClr val="000000"/>
                </a:solidFill>
                <a:effectLst/>
                <a:ea typeface="+mn-ea"/>
                <a:cs typeface="+mn-cs"/>
              </a:rPr>
              <a:t>How Apache Spark is integrated in Fabric.</a:t>
            </a:r>
          </a:p>
          <a:p>
            <a:pPr marL="283464" indent="-283464" algn="l" rtl="0" eaLnBrk="1" latinLnBrk="0" hangingPunct="1">
              <a:spcBef>
                <a:spcPts val="0"/>
              </a:spcBef>
              <a:spcAft>
                <a:spcPts val="1800"/>
              </a:spcAft>
              <a:buClrTx/>
              <a:buSzPts val="2400"/>
              <a:buFont typeface="Arial" panose="020B0604020202020204" pitchFamily="34" charset="0"/>
              <a:buChar char="•"/>
            </a:pPr>
            <a:r>
              <a:rPr lang="en-US" sz="2400" dirty="0">
                <a:solidFill>
                  <a:srgbClr val="000000"/>
                </a:solidFill>
              </a:rPr>
              <a:t>Ingest</a:t>
            </a:r>
            <a:r>
              <a:rPr lang="en-US" sz="2400" kern="1200" dirty="0">
                <a:solidFill>
                  <a:srgbClr val="000000"/>
                </a:solidFill>
                <a:effectLst/>
                <a:ea typeface="+mn-ea"/>
                <a:cs typeface="+mn-cs"/>
              </a:rPr>
              <a:t>, transform, and load data into a lakehouse using Spark with notebooks.</a:t>
            </a:r>
          </a:p>
          <a:p>
            <a:pPr marL="283464" indent="-283464" algn="l" rtl="0" eaLnBrk="1" latinLnBrk="0" hangingPunct="1">
              <a:spcBef>
                <a:spcPts val="0"/>
              </a:spcBef>
              <a:spcAft>
                <a:spcPts val="1800"/>
              </a:spcAft>
              <a:buClrTx/>
              <a:buSzPts val="2400"/>
              <a:buFont typeface="Arial" panose="020B0604020202020204" pitchFamily="34" charset="0"/>
              <a:buChar char="•"/>
            </a:pPr>
            <a:r>
              <a:rPr lang="en-US" sz="2400" kern="1200" dirty="0">
                <a:solidFill>
                  <a:srgbClr val="000000"/>
                </a:solidFill>
                <a:effectLst/>
                <a:ea typeface="+mn-ea"/>
                <a:cs typeface="+mn-cs"/>
              </a:rPr>
              <a:t>Worked with and visualized data using </a:t>
            </a:r>
            <a:r>
              <a:rPr lang="en-US" sz="2400" kern="1200" dirty="0" err="1">
                <a:solidFill>
                  <a:srgbClr val="000000"/>
                </a:solidFill>
                <a:effectLst/>
                <a:ea typeface="+mn-ea"/>
                <a:cs typeface="+mn-cs"/>
              </a:rPr>
              <a:t>PySpark</a:t>
            </a:r>
            <a:r>
              <a:rPr lang="en-US" sz="2400" kern="1200" dirty="0">
                <a:solidFill>
                  <a:srgbClr val="000000"/>
                </a:solidFill>
                <a:effectLst/>
                <a:ea typeface="+mn-ea"/>
                <a:cs typeface="+mn-cs"/>
              </a:rPr>
              <a:t> and Spark SQL.</a:t>
            </a:r>
            <a:endParaRPr lang="en-US" sz="2400" dirty="0">
              <a:effectLst/>
            </a:endParaRPr>
          </a:p>
          <a:p>
            <a:pPr marL="285750" indent="-285750" algn="l">
              <a:buFont typeface="Arial" panose="020B0604020202020204" pitchFamily="34" charset="0"/>
              <a:buChar char="•"/>
            </a:pPr>
            <a:endParaRPr lang="en-US" sz="2400" dirty="0"/>
          </a:p>
          <a:p>
            <a:pPr marL="285750" indent="-285750" algn="l">
              <a:buFont typeface="Arial" panose="020B0604020202020204" pitchFamily="34" charset="0"/>
              <a:buChar char="•"/>
            </a:pPr>
            <a:endParaRPr lang="en-US" sz="2400" dirty="0"/>
          </a:p>
        </p:txBody>
      </p:sp>
    </p:spTree>
    <p:extLst>
      <p:ext uri="{BB962C8B-B14F-4D97-AF65-F5344CB8AC3E}">
        <p14:creationId xmlns:p14="http://schemas.microsoft.com/office/powerpoint/2010/main" val="258819123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8193024" cy="492443"/>
          </a:xfrm>
        </p:spPr>
        <p:txBody>
          <a:bodyPr/>
          <a:lstStyle/>
          <a:p>
            <a:r>
              <a:rPr lang="en-US" sz="3200" dirty="0"/>
              <a:t>Further reading</a:t>
            </a:r>
          </a:p>
        </p:txBody>
      </p:sp>
      <p:sp>
        <p:nvSpPr>
          <p:cNvPr id="15" name="Text Placeholder 14">
            <a:extLst>
              <a:ext uri="{FF2B5EF4-FFF2-40B4-BE49-F238E27FC236}">
                <a16:creationId xmlns:a16="http://schemas.microsoft.com/office/drawing/2014/main" id="{1D82F78F-9F0D-4DFD-8465-4FFD404EE2EF}"/>
              </a:ext>
            </a:extLst>
          </p:cNvPr>
          <p:cNvSpPr>
            <a:spLocks noGrp="1"/>
          </p:cNvSpPr>
          <p:nvPr>
            <p:ph type="body" sz="quarter" idx="15"/>
          </p:nvPr>
        </p:nvSpPr>
        <p:spPr>
          <a:xfrm>
            <a:off x="586389" y="1591056"/>
            <a:ext cx="8193024" cy="369332"/>
          </a:xfrm>
        </p:spPr>
        <p:txBody>
          <a:bodyPr/>
          <a:lstStyle/>
          <a:p>
            <a:r>
              <a:rPr lang="en-US" sz="2400" dirty="0"/>
              <a:t>Use Apache Spark in Microsoft Fabric</a:t>
            </a:r>
          </a:p>
        </p:txBody>
      </p:sp>
      <p:sp>
        <p:nvSpPr>
          <p:cNvPr id="16" name="Text Placeholder 15">
            <a:extLst>
              <a:ext uri="{FF2B5EF4-FFF2-40B4-BE49-F238E27FC236}">
                <a16:creationId xmlns:a16="http://schemas.microsoft.com/office/drawing/2014/main" id="{82D2E965-DD20-BBAA-AFEF-D2FD9D67E52D}"/>
              </a:ext>
            </a:extLst>
          </p:cNvPr>
          <p:cNvSpPr>
            <a:spLocks noGrp="1"/>
          </p:cNvSpPr>
          <p:nvPr>
            <p:ph type="body" sz="quarter" idx="19"/>
          </p:nvPr>
        </p:nvSpPr>
        <p:spPr>
          <a:xfrm>
            <a:off x="586389" y="2081710"/>
            <a:ext cx="8193024" cy="307777"/>
          </a:xfrm>
        </p:spPr>
        <p:txBody>
          <a:bodyPr/>
          <a:lstStyle/>
          <a:p>
            <a:pPr marL="0" indent="0">
              <a:buNone/>
            </a:pPr>
            <a:r>
              <a:rPr lang="en-US" sz="2000">
                <a:solidFill>
                  <a:srgbClr val="0078D4"/>
                </a:solidFill>
                <a:hlinkClick r:id="rId3">
                  <a:extLst>
                    <a:ext uri="{A12FA001-AC4F-418D-AE19-62706E023703}">
                      <ahyp:hlinkClr xmlns:ahyp="http://schemas.microsoft.com/office/drawing/2018/hyperlinkcolor" val="tx"/>
                    </a:ext>
                  </a:extLst>
                </a:hlinkClick>
              </a:rPr>
              <a:t>https://aka.ms/fabric-spark</a:t>
            </a:r>
            <a:endParaRPr lang="en-US" sz="2000" dirty="0">
              <a:solidFill>
                <a:srgbClr val="0078D4"/>
              </a:solidFill>
            </a:endParaRPr>
          </a:p>
        </p:txBody>
      </p:sp>
      <p:grpSp>
        <p:nvGrpSpPr>
          <p:cNvPr id="8" name="Group 7">
            <a:extLst>
              <a:ext uri="{FF2B5EF4-FFF2-40B4-BE49-F238E27FC236}">
                <a16:creationId xmlns:a16="http://schemas.microsoft.com/office/drawing/2014/main" id="{0023605B-BD43-98DE-F89E-DE08027A132C}"/>
              </a:ext>
              <a:ext uri="{C183D7F6-B498-43B3-948B-1728B52AA6E4}">
                <adec:decorative xmlns:adec="http://schemas.microsoft.com/office/drawing/2017/decorative" val="1"/>
              </a:ext>
            </a:extLst>
          </p:cNvPr>
          <p:cNvGrpSpPr/>
          <p:nvPr/>
        </p:nvGrpSpPr>
        <p:grpSpPr>
          <a:xfrm>
            <a:off x="7327477" y="1744236"/>
            <a:ext cx="3624686" cy="3624684"/>
            <a:chOff x="7449714" y="1812498"/>
            <a:chExt cx="3624686" cy="3624684"/>
          </a:xfrm>
        </p:grpSpPr>
        <p:sp>
          <p:nvSpPr>
            <p:cNvPr id="5" name="Oval 4">
              <a:extLst>
                <a:ext uri="{FF2B5EF4-FFF2-40B4-BE49-F238E27FC236}">
                  <a16:creationId xmlns:a16="http://schemas.microsoft.com/office/drawing/2014/main" id="{0BB2958E-2FA3-2A32-DC99-61E8888F6267}"/>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034E45B3-8087-04FA-F203-33A8D096DDC2}"/>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a:stretch/>
          </p:blipFill>
          <p:spPr>
            <a:xfrm>
              <a:off x="7850543" y="2213326"/>
              <a:ext cx="2823028" cy="2823028"/>
            </a:xfrm>
            <a:prstGeom prst="rect">
              <a:avLst/>
            </a:prstGeom>
          </p:spPr>
        </p:pic>
      </p:grpSp>
    </p:spTree>
    <p:extLst>
      <p:ext uri="{BB962C8B-B14F-4D97-AF65-F5344CB8AC3E}">
        <p14:creationId xmlns:p14="http://schemas.microsoft.com/office/powerpoint/2010/main" val="424711051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p:txBody>
          <a:bodyPr/>
          <a:lstStyle/>
          <a:p>
            <a:r>
              <a:rPr lang="en-US" dirty="0"/>
              <a:t>Work with Delta Lake tables in Microsoft Fabric</a:t>
            </a:r>
          </a:p>
        </p:txBody>
      </p:sp>
    </p:spTree>
    <p:extLst>
      <p:ext uri="{BB962C8B-B14F-4D97-AF65-F5344CB8AC3E}">
        <p14:creationId xmlns:p14="http://schemas.microsoft.com/office/powerpoint/2010/main" val="3266803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B78DC-3E8C-752F-149B-61701A9B0EF2}"/>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92322770-2612-F17D-9A9C-DD7983285B02}"/>
              </a:ext>
            </a:extLst>
          </p:cNvPr>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a:extLst>
              <a:ext uri="{FF2B5EF4-FFF2-40B4-BE49-F238E27FC236}">
                <a16:creationId xmlns:a16="http://schemas.microsoft.com/office/drawing/2014/main" id="{45706096-CB16-7197-B117-EAD0339C072C}"/>
              </a:ext>
            </a:extLst>
          </p:cNvPr>
          <p:cNvSpPr>
            <a:spLocks noGrp="1"/>
          </p:cNvSpPr>
          <p:nvPr>
            <p:ph type="body" sz="quarter" idx="11" hasCustomPrompt="1"/>
          </p:nvPr>
        </p:nvSpPr>
        <p:spPr>
          <a:xfrm>
            <a:off x="4941888" y="1443795"/>
            <a:ext cx="6667500" cy="3967240"/>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Understand Delta Lake and delta tables in Microsoft Fabric</a:t>
            </a:r>
          </a:p>
          <a:p>
            <a:pPr lvl="1">
              <a:spcAft>
                <a:spcPts val="1800"/>
              </a:spcAft>
            </a:pPr>
            <a:r>
              <a:rPr lang="en-US" sz="2800" dirty="0"/>
              <a:t>Create and manage delta tables using Spark</a:t>
            </a:r>
          </a:p>
          <a:p>
            <a:pPr lvl="1">
              <a:spcAft>
                <a:spcPts val="1800"/>
              </a:spcAft>
            </a:pPr>
            <a:r>
              <a:rPr lang="en-US" sz="2800" dirty="0"/>
              <a:t>Optimize delta tables</a:t>
            </a:r>
          </a:p>
          <a:p>
            <a:pPr lvl="1">
              <a:spcAft>
                <a:spcPts val="1800"/>
              </a:spcAft>
            </a:pPr>
            <a:r>
              <a:rPr lang="en-US" sz="2800" dirty="0"/>
              <a:t>Use delta tables with Spark structured streaming</a:t>
            </a:r>
          </a:p>
        </p:txBody>
      </p:sp>
    </p:spTree>
    <p:extLst>
      <p:ext uri="{BB962C8B-B14F-4D97-AF65-F5344CB8AC3E}">
        <p14:creationId xmlns:p14="http://schemas.microsoft.com/office/powerpoint/2010/main" val="357403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Understand Delta Lake</a:t>
            </a:r>
          </a:p>
        </p:txBody>
      </p:sp>
      <p:sp>
        <p:nvSpPr>
          <p:cNvPr id="24" name="Text Placeholder 23">
            <a:extLst>
              <a:ext uri="{FF2B5EF4-FFF2-40B4-BE49-F238E27FC236}">
                <a16:creationId xmlns:a16="http://schemas.microsoft.com/office/drawing/2014/main" id="{B68036E5-F75A-6D41-C1A5-D945E4449703}"/>
              </a:ext>
            </a:extLst>
          </p:cNvPr>
          <p:cNvSpPr>
            <a:spLocks noGrp="1"/>
          </p:cNvSpPr>
          <p:nvPr>
            <p:ph type="body" sz="quarter" idx="15"/>
          </p:nvPr>
        </p:nvSpPr>
        <p:spPr>
          <a:xfrm>
            <a:off x="586389" y="1581150"/>
            <a:ext cx="3172811" cy="3593523"/>
          </a:xfrm>
        </p:spPr>
        <p:txBody>
          <a:bodyPr/>
          <a:lstStyle/>
          <a:p>
            <a:pPr marL="285750" indent="-285750">
              <a:spcBef>
                <a:spcPts val="600"/>
              </a:spcBef>
              <a:spcAft>
                <a:spcPts val="600"/>
              </a:spcAft>
            </a:pPr>
            <a:r>
              <a:rPr lang="en-US" sz="2200" dirty="0"/>
              <a:t>Relational tables that support querying and data modification</a:t>
            </a:r>
          </a:p>
          <a:p>
            <a:pPr marL="285750" indent="-285750">
              <a:spcBef>
                <a:spcPts val="600"/>
              </a:spcBef>
              <a:spcAft>
                <a:spcPts val="600"/>
              </a:spcAft>
            </a:pPr>
            <a:r>
              <a:rPr lang="en-US" sz="2200" dirty="0"/>
              <a:t>Support for ACID transactions </a:t>
            </a:r>
          </a:p>
          <a:p>
            <a:pPr marL="285750" indent="-285750">
              <a:spcBef>
                <a:spcPts val="600"/>
              </a:spcBef>
              <a:spcAft>
                <a:spcPts val="600"/>
              </a:spcAft>
            </a:pPr>
            <a:r>
              <a:rPr lang="en-US" sz="2200" dirty="0"/>
              <a:t>Data versioning and time travel</a:t>
            </a:r>
          </a:p>
          <a:p>
            <a:pPr marL="285750" indent="-285750">
              <a:spcBef>
                <a:spcPts val="600"/>
              </a:spcBef>
              <a:spcAft>
                <a:spcPts val="600"/>
              </a:spcAft>
            </a:pPr>
            <a:r>
              <a:rPr lang="en-US" sz="2200" dirty="0"/>
              <a:t>Standard formats</a:t>
            </a:r>
            <a:br>
              <a:rPr lang="en-US" sz="2200" dirty="0"/>
            </a:br>
            <a:r>
              <a:rPr lang="en-US" sz="2200" dirty="0"/>
              <a:t>and interoperability</a:t>
            </a:r>
          </a:p>
        </p:txBody>
      </p:sp>
      <p:pic>
        <p:nvPicPr>
          <p:cNvPr id="5" name="Picture Placeholder 4" descr="Screenshot of the file view of a delta lake in the Fabric UI.">
            <a:extLst>
              <a:ext uri="{FF2B5EF4-FFF2-40B4-BE49-F238E27FC236}">
                <a16:creationId xmlns:a16="http://schemas.microsoft.com/office/drawing/2014/main" id="{B1EC31A3-69F2-30AA-00F6-C5247E8C2054}"/>
              </a:ext>
            </a:extLst>
          </p:cNvPr>
          <p:cNvPicPr>
            <a:picLocks noGrp="1" noChangeAspect="1"/>
          </p:cNvPicPr>
          <p:nvPr>
            <p:ph type="pic" sz="quarter" idx="20"/>
          </p:nvPr>
        </p:nvPicPr>
        <p:blipFill rotWithShape="1">
          <a:blip r:embed="rId3" cstate="print">
            <a:extLst>
              <a:ext uri="{28A0092B-C50C-407E-A947-70E740481C1C}">
                <a14:useLocalDpi xmlns:a14="http://schemas.microsoft.com/office/drawing/2010/main" val="0"/>
              </a:ext>
            </a:extLst>
          </a:blip>
          <a:srcRect/>
          <a:stretch/>
        </p:blipFill>
        <p:spPr>
          <a:prstGeom prst="rect">
            <a:avLst/>
          </a:prstGeom>
          <a:solidFill>
            <a:schemeClr val="bg1"/>
          </a:solidFill>
          <a:ln w="12700">
            <a:solidFill>
              <a:schemeClr val="tx1"/>
            </a:solidFill>
          </a:ln>
        </p:spPr>
      </p:pic>
      <p:pic>
        <p:nvPicPr>
          <p:cNvPr id="1026" name="Picture 2" descr="Screenshot of the salesorders table viewed in the Lakehouse explorer in Microsoft Fabric.">
            <a:extLst>
              <a:ext uri="{FF2B5EF4-FFF2-40B4-BE49-F238E27FC236}">
                <a16:creationId xmlns:a16="http://schemas.microsoft.com/office/drawing/2014/main" id="{4DA93150-30CD-D3A3-12B8-15DD9E9AF6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9200" y="1490243"/>
            <a:ext cx="8331200" cy="461253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378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F348F05E-82B2-EEC6-1400-B2CC64B0FDCB}"/>
              </a:ext>
            </a:extLst>
          </p:cNvPr>
          <p:cNvSpPr>
            <a:spLocks noGrp="1"/>
          </p:cNvSpPr>
          <p:nvPr>
            <p:ph type="title"/>
          </p:nvPr>
        </p:nvSpPr>
        <p:spPr/>
        <p:txBody>
          <a:bodyPr/>
          <a:lstStyle/>
          <a:p>
            <a:r>
              <a:rPr lang="en-US" sz="3200" dirty="0"/>
              <a:t>Microsoft Fabric</a:t>
            </a:r>
          </a:p>
        </p:txBody>
      </p:sp>
      <p:grpSp>
        <p:nvGrpSpPr>
          <p:cNvPr id="10" name="Group 9" descr="Diagram of the Fabric workloads all connected by OneLake.">
            <a:extLst>
              <a:ext uri="{FF2B5EF4-FFF2-40B4-BE49-F238E27FC236}">
                <a16:creationId xmlns:a16="http://schemas.microsoft.com/office/drawing/2014/main" id="{BFAA8910-43DD-22EA-9D71-DDEC41458C93}"/>
              </a:ext>
            </a:extLst>
          </p:cNvPr>
          <p:cNvGrpSpPr/>
          <p:nvPr/>
        </p:nvGrpSpPr>
        <p:grpSpPr>
          <a:xfrm>
            <a:off x="1292352" y="1173486"/>
            <a:ext cx="9441435" cy="3101461"/>
            <a:chOff x="1292352" y="1173486"/>
            <a:chExt cx="9441435" cy="3101461"/>
          </a:xfrm>
        </p:grpSpPr>
        <p:grpSp>
          <p:nvGrpSpPr>
            <p:cNvPr id="4" name="Group 3" descr="Fabric experiences with logos in order of data integration, data engineering, data warehouse, data science, real time analytics, business intelligence, and observability.">
              <a:extLst>
                <a:ext uri="{FF2B5EF4-FFF2-40B4-BE49-F238E27FC236}">
                  <a16:creationId xmlns:a16="http://schemas.microsoft.com/office/drawing/2014/main" id="{0502ECAA-E865-2450-9AD7-A03EE9418273}"/>
                </a:ext>
              </a:extLst>
            </p:cNvPr>
            <p:cNvGrpSpPr/>
            <p:nvPr/>
          </p:nvGrpSpPr>
          <p:grpSpPr>
            <a:xfrm>
              <a:off x="1292352" y="1173486"/>
              <a:ext cx="9441435" cy="3101461"/>
              <a:chOff x="447773" y="1590948"/>
              <a:chExt cx="9731134" cy="3101461"/>
            </a:xfrm>
          </p:grpSpPr>
          <p:sp>
            <p:nvSpPr>
              <p:cNvPr id="45" name="Rounded Rectangle 106">
                <a:extLst>
                  <a:ext uri="{FF2B5EF4-FFF2-40B4-BE49-F238E27FC236}">
                    <a16:creationId xmlns:a16="http://schemas.microsoft.com/office/drawing/2014/main" id="{52B1E562-501F-C299-BD4B-707E013FB31F}"/>
                  </a:ext>
                  <a:ext uri="{C183D7F6-B498-43B3-948B-1728B52AA6E4}">
                    <adec:decorative xmlns:adec="http://schemas.microsoft.com/office/drawing/2017/decorative" val="1"/>
                  </a:ext>
                </a:extLst>
              </p:cNvPr>
              <p:cNvSpPr/>
              <p:nvPr/>
            </p:nvSpPr>
            <p:spPr bwMode="auto">
              <a:xfrm>
                <a:off x="8624427" y="1590948"/>
                <a:ext cx="1554480" cy="190631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pic>
            <p:nvPicPr>
              <p:cNvPr id="46" name="Graphic 45" descr="Power BI Logo">
                <a:extLst>
                  <a:ext uri="{FF2B5EF4-FFF2-40B4-BE49-F238E27FC236}">
                    <a16:creationId xmlns:a16="http://schemas.microsoft.com/office/drawing/2014/main" id="{9BD17311-B9DE-1D2E-EB0F-356BBB4629C7}"/>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1534" b="-1534"/>
              <a:stretch/>
            </p:blipFill>
            <p:spPr>
              <a:xfrm>
                <a:off x="9127347" y="1778064"/>
                <a:ext cx="548640" cy="548640"/>
              </a:xfrm>
              <a:prstGeom prst="rect">
                <a:avLst/>
              </a:prstGeom>
            </p:spPr>
          </p:pic>
          <p:sp>
            <p:nvSpPr>
              <p:cNvPr id="47" name="Rounded Rectangle 84">
                <a:extLst>
                  <a:ext uri="{FF2B5EF4-FFF2-40B4-BE49-F238E27FC236}">
                    <a16:creationId xmlns:a16="http://schemas.microsoft.com/office/drawing/2014/main" id="{F9D7BC56-A5D8-F2AC-F451-9C63D7EBA1A7}"/>
                  </a:ext>
                  <a:ext uri="{C183D7F6-B498-43B3-948B-1728B52AA6E4}">
                    <adec:decorative xmlns:adec="http://schemas.microsoft.com/office/drawing/2017/decorative" val="1"/>
                  </a:ext>
                </a:extLst>
              </p:cNvPr>
              <p:cNvSpPr/>
              <p:nvPr/>
            </p:nvSpPr>
            <p:spPr bwMode="auto">
              <a:xfrm>
                <a:off x="2097179" y="1590948"/>
                <a:ext cx="1554480" cy="190631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48" name="Rounded Rectangle 92">
                <a:extLst>
                  <a:ext uri="{FF2B5EF4-FFF2-40B4-BE49-F238E27FC236}">
                    <a16:creationId xmlns:a16="http://schemas.microsoft.com/office/drawing/2014/main" id="{BCD9A7B9-B82E-62B7-DA28-388F3AF28BEF}"/>
                  </a:ext>
                  <a:ext uri="{C183D7F6-B498-43B3-948B-1728B52AA6E4}">
                    <adec:decorative xmlns:adec="http://schemas.microsoft.com/office/drawing/2017/decorative" val="1"/>
                  </a:ext>
                </a:extLst>
              </p:cNvPr>
              <p:cNvSpPr/>
              <p:nvPr/>
            </p:nvSpPr>
            <p:spPr bwMode="auto">
              <a:xfrm>
                <a:off x="3728991" y="1590948"/>
                <a:ext cx="1554480" cy="190631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49" name="Rounded Rectangle 98">
                <a:extLst>
                  <a:ext uri="{FF2B5EF4-FFF2-40B4-BE49-F238E27FC236}">
                    <a16:creationId xmlns:a16="http://schemas.microsoft.com/office/drawing/2014/main" id="{E0E86A9B-45F1-706D-9CB6-36CC9ADC1182}"/>
                  </a:ext>
                  <a:ext uri="{C183D7F6-B498-43B3-948B-1728B52AA6E4}">
                    <adec:decorative xmlns:adec="http://schemas.microsoft.com/office/drawing/2017/decorative" val="1"/>
                  </a:ext>
                </a:extLst>
              </p:cNvPr>
              <p:cNvSpPr/>
              <p:nvPr/>
            </p:nvSpPr>
            <p:spPr bwMode="auto">
              <a:xfrm>
                <a:off x="5360803" y="1590948"/>
                <a:ext cx="1554480" cy="190631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50" name="Rounded Rectangle 102">
                <a:extLst>
                  <a:ext uri="{FF2B5EF4-FFF2-40B4-BE49-F238E27FC236}">
                    <a16:creationId xmlns:a16="http://schemas.microsoft.com/office/drawing/2014/main" id="{3C250914-62F7-2A5B-6531-3AD53CF7123E}"/>
                  </a:ext>
                  <a:ext uri="{C183D7F6-B498-43B3-948B-1728B52AA6E4}">
                    <adec:decorative xmlns:adec="http://schemas.microsoft.com/office/drawing/2017/decorative" val="1"/>
                  </a:ext>
                </a:extLst>
              </p:cNvPr>
              <p:cNvSpPr/>
              <p:nvPr/>
            </p:nvSpPr>
            <p:spPr bwMode="auto">
              <a:xfrm>
                <a:off x="6992615" y="1590948"/>
                <a:ext cx="1554480" cy="190631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52" name="Rounded Rectangle 75">
                <a:extLst>
                  <a:ext uri="{FF2B5EF4-FFF2-40B4-BE49-F238E27FC236}">
                    <a16:creationId xmlns:a16="http://schemas.microsoft.com/office/drawing/2014/main" id="{A770F763-7234-B27E-64B0-41535FB067E7}"/>
                  </a:ext>
                  <a:ext uri="{C183D7F6-B498-43B3-948B-1728B52AA6E4}">
                    <adec:decorative xmlns:adec="http://schemas.microsoft.com/office/drawing/2017/decorative" val="1"/>
                  </a:ext>
                </a:extLst>
              </p:cNvPr>
              <p:cNvSpPr/>
              <p:nvPr/>
            </p:nvSpPr>
            <p:spPr bwMode="auto">
              <a:xfrm>
                <a:off x="465138" y="1590948"/>
                <a:ext cx="1554480" cy="190631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a:solidFill>
                    <a:srgbClr val="FFFFFF"/>
                  </a:solidFill>
                  <a:latin typeface="Segoe UI"/>
                  <a:ea typeface="Segoe UI" pitchFamily="34" charset="0"/>
                  <a:cs typeface="Segoe UI" pitchFamily="34" charset="0"/>
                </a:endParaRPr>
              </a:p>
            </p:txBody>
          </p:sp>
          <p:pic>
            <p:nvPicPr>
              <p:cNvPr id="53" name="Picture 52" descr="Data Factory Logo">
                <a:extLst>
                  <a:ext uri="{FF2B5EF4-FFF2-40B4-BE49-F238E27FC236}">
                    <a16:creationId xmlns:a16="http://schemas.microsoft.com/office/drawing/2014/main" id="{A393B66D-AB05-93C8-02E5-20A51B13DCA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534" b="-1534"/>
              <a:stretch/>
            </p:blipFill>
            <p:spPr>
              <a:xfrm>
                <a:off x="1014223" y="1835922"/>
                <a:ext cx="456309" cy="457200"/>
              </a:xfrm>
              <a:prstGeom prst="rect">
                <a:avLst/>
              </a:prstGeom>
            </p:spPr>
          </p:pic>
          <p:sp>
            <p:nvSpPr>
              <p:cNvPr id="54" name="Text Placeholder 2">
                <a:extLst>
                  <a:ext uri="{FF2B5EF4-FFF2-40B4-BE49-F238E27FC236}">
                    <a16:creationId xmlns:a16="http://schemas.microsoft.com/office/drawing/2014/main" id="{6DCED986-5979-E7C0-73AA-3659A8019D2F}"/>
                  </a:ext>
                </a:extLst>
              </p:cNvPr>
              <p:cNvSpPr txBox="1">
                <a:spLocks/>
              </p:cNvSpPr>
              <p:nvPr/>
            </p:nvSpPr>
            <p:spPr>
              <a:xfrm>
                <a:off x="465138" y="2496445"/>
                <a:ext cx="1554480" cy="457200"/>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dirty="0"/>
                  <a:t>Data Factory</a:t>
                </a:r>
              </a:p>
            </p:txBody>
          </p:sp>
          <p:pic>
            <p:nvPicPr>
              <p:cNvPr id="56" name="Picture 55" descr="Synapse Spark Logo">
                <a:extLst>
                  <a:ext uri="{FF2B5EF4-FFF2-40B4-BE49-F238E27FC236}">
                    <a16:creationId xmlns:a16="http://schemas.microsoft.com/office/drawing/2014/main" id="{601187D7-93A8-8B12-806D-4B81C82420A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534" b="-1534"/>
              <a:stretch/>
            </p:blipFill>
            <p:spPr>
              <a:xfrm>
                <a:off x="2646264" y="1835922"/>
                <a:ext cx="456309" cy="457200"/>
              </a:xfrm>
              <a:prstGeom prst="rect">
                <a:avLst/>
              </a:prstGeom>
            </p:spPr>
          </p:pic>
          <p:sp>
            <p:nvSpPr>
              <p:cNvPr id="57" name="Text Placeholder 2">
                <a:extLst>
                  <a:ext uri="{FF2B5EF4-FFF2-40B4-BE49-F238E27FC236}">
                    <a16:creationId xmlns:a16="http://schemas.microsoft.com/office/drawing/2014/main" id="{847303A1-8340-E40B-99C4-ADA71F12EC00}"/>
                  </a:ext>
                </a:extLst>
              </p:cNvPr>
              <p:cNvSpPr txBox="1">
                <a:spLocks/>
              </p:cNvSpPr>
              <p:nvPr/>
            </p:nvSpPr>
            <p:spPr>
              <a:xfrm>
                <a:off x="2097179" y="2496445"/>
                <a:ext cx="1554480" cy="457200"/>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dirty="0"/>
                  <a:t>Data Engineering</a:t>
                </a:r>
              </a:p>
            </p:txBody>
          </p:sp>
          <p:pic>
            <p:nvPicPr>
              <p:cNvPr id="59" name="Picture 58" descr="Synapse Logo">
                <a:extLst>
                  <a:ext uri="{FF2B5EF4-FFF2-40B4-BE49-F238E27FC236}">
                    <a16:creationId xmlns:a16="http://schemas.microsoft.com/office/drawing/2014/main" id="{3B526ED4-CE2C-A2E9-46E1-BD283C4D238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534" b="-1534"/>
              <a:stretch/>
            </p:blipFill>
            <p:spPr>
              <a:xfrm>
                <a:off x="4278076" y="1844219"/>
                <a:ext cx="456309" cy="457200"/>
              </a:xfrm>
              <a:prstGeom prst="rect">
                <a:avLst/>
              </a:prstGeom>
            </p:spPr>
          </p:pic>
          <p:sp>
            <p:nvSpPr>
              <p:cNvPr id="60" name="Text Placeholder 2">
                <a:extLst>
                  <a:ext uri="{FF2B5EF4-FFF2-40B4-BE49-F238E27FC236}">
                    <a16:creationId xmlns:a16="http://schemas.microsoft.com/office/drawing/2014/main" id="{32F41F65-43DC-D42A-A103-38A28F9C7004}"/>
                  </a:ext>
                </a:extLst>
              </p:cNvPr>
              <p:cNvSpPr txBox="1">
                <a:spLocks/>
              </p:cNvSpPr>
              <p:nvPr/>
            </p:nvSpPr>
            <p:spPr>
              <a:xfrm>
                <a:off x="3728991" y="2496445"/>
                <a:ext cx="1554480" cy="457200"/>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a:t>Data Warehouse</a:t>
                </a:r>
              </a:p>
            </p:txBody>
          </p:sp>
          <p:pic>
            <p:nvPicPr>
              <p:cNvPr id="62" name="Picture 61" descr="Azure AI Logo">
                <a:extLst>
                  <a:ext uri="{FF2B5EF4-FFF2-40B4-BE49-F238E27FC236}">
                    <a16:creationId xmlns:a16="http://schemas.microsoft.com/office/drawing/2014/main" id="{AC9C0CBD-2866-7564-2B78-AF42C5BDE7E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534" b="-1534"/>
              <a:stretch/>
            </p:blipFill>
            <p:spPr>
              <a:xfrm>
                <a:off x="5909888" y="1835922"/>
                <a:ext cx="456309" cy="457200"/>
              </a:xfrm>
              <a:prstGeom prst="rect">
                <a:avLst/>
              </a:prstGeom>
            </p:spPr>
          </p:pic>
          <p:sp>
            <p:nvSpPr>
              <p:cNvPr id="63" name="Text Placeholder 2">
                <a:extLst>
                  <a:ext uri="{FF2B5EF4-FFF2-40B4-BE49-F238E27FC236}">
                    <a16:creationId xmlns:a16="http://schemas.microsoft.com/office/drawing/2014/main" id="{C34DED93-CF00-221F-F3D5-37A3458F32CE}"/>
                  </a:ext>
                </a:extLst>
              </p:cNvPr>
              <p:cNvSpPr txBox="1">
                <a:spLocks/>
              </p:cNvSpPr>
              <p:nvPr/>
            </p:nvSpPr>
            <p:spPr>
              <a:xfrm>
                <a:off x="5360803" y="2496445"/>
                <a:ext cx="1554480" cy="457200"/>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dirty="0"/>
                  <a:t>Data </a:t>
                </a:r>
                <a:br>
                  <a:rPr lang="en-US" sz="1600" b="1" dirty="0"/>
                </a:br>
                <a:r>
                  <a:rPr lang="en-US" sz="1600" b="1" dirty="0"/>
                  <a:t>Science</a:t>
                </a:r>
              </a:p>
            </p:txBody>
          </p:sp>
          <p:sp>
            <p:nvSpPr>
              <p:cNvPr id="66" name="Text Placeholder 2">
                <a:extLst>
                  <a:ext uri="{FF2B5EF4-FFF2-40B4-BE49-F238E27FC236}">
                    <a16:creationId xmlns:a16="http://schemas.microsoft.com/office/drawing/2014/main" id="{A0FD1279-A978-C1C8-AEA5-EDDCA344CA22}"/>
                  </a:ext>
                </a:extLst>
              </p:cNvPr>
              <p:cNvSpPr txBox="1">
                <a:spLocks/>
              </p:cNvSpPr>
              <p:nvPr/>
            </p:nvSpPr>
            <p:spPr>
              <a:xfrm>
                <a:off x="6992615" y="2496445"/>
                <a:ext cx="1554480" cy="457200"/>
              </a:xfrm>
              <a:prstGeom prst="rect">
                <a:avLst/>
              </a:prstGeom>
            </p:spPr>
            <p:txBody>
              <a:bodyPr lIns="0" r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dirty="0"/>
                  <a:t>Real-Time Intelligence</a:t>
                </a:r>
              </a:p>
            </p:txBody>
          </p:sp>
          <p:sp>
            <p:nvSpPr>
              <p:cNvPr id="68" name="Text Placeholder 2">
                <a:extLst>
                  <a:ext uri="{FF2B5EF4-FFF2-40B4-BE49-F238E27FC236}">
                    <a16:creationId xmlns:a16="http://schemas.microsoft.com/office/drawing/2014/main" id="{863F4DDB-0929-CD62-72D7-1087A5C92B5F}"/>
                  </a:ext>
                </a:extLst>
              </p:cNvPr>
              <p:cNvSpPr txBox="1">
                <a:spLocks/>
              </p:cNvSpPr>
              <p:nvPr/>
            </p:nvSpPr>
            <p:spPr>
              <a:xfrm>
                <a:off x="8624427" y="2496445"/>
                <a:ext cx="1554480" cy="457200"/>
              </a:xfrm>
              <a:prstGeom prst="rect">
                <a:avLst/>
              </a:prstGeom>
            </p:spPr>
            <p:txBody>
              <a:bodyPr lIns="0" r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dirty="0"/>
                  <a:t>Power BI</a:t>
                </a:r>
              </a:p>
            </p:txBody>
          </p:sp>
          <p:sp>
            <p:nvSpPr>
              <p:cNvPr id="73" name="Rounded Rectangle 110">
                <a:extLst>
                  <a:ext uri="{FF2B5EF4-FFF2-40B4-BE49-F238E27FC236}">
                    <a16:creationId xmlns:a16="http://schemas.microsoft.com/office/drawing/2014/main" id="{0C3BDBA6-E2A2-18BF-BCC7-381837D9850F}"/>
                  </a:ext>
                  <a:ext uri="{C183D7F6-B498-43B3-948B-1728B52AA6E4}">
                    <adec:decorative xmlns:adec="http://schemas.microsoft.com/office/drawing/2017/decorative" val="1"/>
                  </a:ext>
                </a:extLst>
              </p:cNvPr>
              <p:cNvSpPr/>
              <p:nvPr/>
            </p:nvSpPr>
            <p:spPr bwMode="auto">
              <a:xfrm>
                <a:off x="447773" y="3639134"/>
                <a:ext cx="9713541" cy="1053275"/>
              </a:xfrm>
              <a:prstGeom prst="rect">
                <a:avLst/>
              </a:prstGeom>
              <a:solidFill>
                <a:schemeClr val="bg1">
                  <a:lumMod val="95000"/>
                </a:schemeClr>
              </a:solidFill>
              <a:ln w="38100">
                <a:noFill/>
              </a:ln>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dirty="0">
                  <a:solidFill>
                    <a:srgbClr val="FFFFFF"/>
                  </a:solidFill>
                  <a:latin typeface="Segoe UI"/>
                  <a:ea typeface="Segoe UI" pitchFamily="34" charset="0"/>
                  <a:cs typeface="Segoe UI" pitchFamily="34" charset="0"/>
                </a:endParaRPr>
              </a:p>
            </p:txBody>
          </p:sp>
          <p:pic>
            <p:nvPicPr>
              <p:cNvPr id="74" name="Picture 73" descr="OneLake Logo">
                <a:extLst>
                  <a:ext uri="{FF2B5EF4-FFF2-40B4-BE49-F238E27FC236}">
                    <a16:creationId xmlns:a16="http://schemas.microsoft.com/office/drawing/2014/main" id="{FBDED937-AA1C-3CC7-A2F0-EF97D27C461F}"/>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076408" y="3787128"/>
                <a:ext cx="391898" cy="392665"/>
              </a:xfrm>
              <a:prstGeom prst="rect">
                <a:avLst/>
              </a:prstGeom>
            </p:spPr>
          </p:pic>
          <p:sp>
            <p:nvSpPr>
              <p:cNvPr id="76" name="Text Placeholder 2">
                <a:extLst>
                  <a:ext uri="{FF2B5EF4-FFF2-40B4-BE49-F238E27FC236}">
                    <a16:creationId xmlns:a16="http://schemas.microsoft.com/office/drawing/2014/main" id="{968B49D6-2E46-C117-9265-4AB34BC7CF34}"/>
                  </a:ext>
                </a:extLst>
              </p:cNvPr>
              <p:cNvSpPr txBox="1">
                <a:spLocks/>
              </p:cNvSpPr>
              <p:nvPr/>
            </p:nvSpPr>
            <p:spPr>
              <a:xfrm>
                <a:off x="4325716" y="4164118"/>
                <a:ext cx="1963918" cy="285795"/>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dirty="0"/>
                  <a:t>OneLake</a:t>
                </a:r>
                <a:endParaRPr lang="en-US" sz="1400" dirty="0"/>
              </a:p>
            </p:txBody>
          </p:sp>
        </p:grpSp>
        <p:pic>
          <p:nvPicPr>
            <p:cNvPr id="9" name="Graphic 8" descr="Real-Time Intelligence icon">
              <a:extLst>
                <a:ext uri="{FF2B5EF4-FFF2-40B4-BE49-F238E27FC236}">
                  <a16:creationId xmlns:a16="http://schemas.microsoft.com/office/drawing/2014/main" id="{F226AA3D-DC2B-2F3D-25A4-9DA22CED770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136719" y="1418460"/>
              <a:ext cx="489247" cy="489247"/>
            </a:xfrm>
            <a:prstGeom prst="rect">
              <a:avLst/>
            </a:prstGeom>
          </p:spPr>
        </p:pic>
      </p:grpSp>
      <p:grpSp>
        <p:nvGrpSpPr>
          <p:cNvPr id="2" name="Group 1" descr="Unified Fabric experience.">
            <a:extLst>
              <a:ext uri="{FF2B5EF4-FFF2-40B4-BE49-F238E27FC236}">
                <a16:creationId xmlns:a16="http://schemas.microsoft.com/office/drawing/2014/main" id="{0E2DE9E7-A554-2EA0-3DD3-26150304C051}"/>
              </a:ext>
            </a:extLst>
          </p:cNvPr>
          <p:cNvGrpSpPr/>
          <p:nvPr/>
        </p:nvGrpSpPr>
        <p:grpSpPr>
          <a:xfrm>
            <a:off x="579438" y="4395304"/>
            <a:ext cx="11011600" cy="937196"/>
            <a:chOff x="465367" y="4544756"/>
            <a:chExt cx="11349250" cy="937196"/>
          </a:xfrm>
        </p:grpSpPr>
        <p:sp>
          <p:nvSpPr>
            <p:cNvPr id="70" name="Rounded Rectangle 112">
              <a:extLst>
                <a:ext uri="{FF2B5EF4-FFF2-40B4-BE49-F238E27FC236}">
                  <a16:creationId xmlns:a16="http://schemas.microsoft.com/office/drawing/2014/main" id="{D7391BAD-0BB6-BD77-70BD-7A848E8FDE60}"/>
                </a:ext>
                <a:ext uri="{C183D7F6-B498-43B3-948B-1728B52AA6E4}">
                  <adec:decorative xmlns:adec="http://schemas.microsoft.com/office/drawing/2017/decorative" val="1"/>
                </a:ext>
              </a:extLst>
            </p:cNvPr>
            <p:cNvSpPr/>
            <p:nvPr/>
          </p:nvSpPr>
          <p:spPr bwMode="auto">
            <a:xfrm>
              <a:off x="465367" y="4544756"/>
              <a:ext cx="11349250" cy="937196"/>
            </a:xfrm>
            <a:prstGeom prst="rect">
              <a:avLst/>
            </a:prstGeom>
            <a:solidFill>
              <a:schemeClr val="bg1">
                <a:lumMod val="95000"/>
              </a:schemeClr>
            </a:solidFill>
            <a:ln w="38100">
              <a:noFill/>
            </a:ln>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defRPr/>
              </a:pPr>
              <a:endParaRPr lang="en-US" sz="2000" kern="0" err="1">
                <a:solidFill>
                  <a:srgbClr val="FFFFFF"/>
                </a:solidFill>
                <a:latin typeface="Segoe UI"/>
                <a:ea typeface="Segoe UI" pitchFamily="34" charset="0"/>
                <a:cs typeface="Segoe UI" pitchFamily="34" charset="0"/>
              </a:endParaRPr>
            </a:p>
          </p:txBody>
        </p:sp>
        <p:sp>
          <p:nvSpPr>
            <p:cNvPr id="71" name="Text Placeholder 2">
              <a:extLst>
                <a:ext uri="{FF2B5EF4-FFF2-40B4-BE49-F238E27FC236}">
                  <a16:creationId xmlns:a16="http://schemas.microsoft.com/office/drawing/2014/main" id="{508C5E33-28CC-AD8F-CDC4-59FF5B422BF5}"/>
                </a:ext>
              </a:extLst>
            </p:cNvPr>
            <p:cNvSpPr txBox="1">
              <a:spLocks/>
            </p:cNvSpPr>
            <p:nvPr/>
          </p:nvSpPr>
          <p:spPr>
            <a:xfrm>
              <a:off x="3786931" y="4625962"/>
              <a:ext cx="4706123" cy="273887"/>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b="1" dirty="0">
                  <a:latin typeface="+mj-lt"/>
                </a:rPr>
                <a:t>UNIFIED</a:t>
              </a:r>
            </a:p>
          </p:txBody>
        </p:sp>
        <p:sp>
          <p:nvSpPr>
            <p:cNvPr id="72" name="Text Placeholder 2">
              <a:extLst>
                <a:ext uri="{FF2B5EF4-FFF2-40B4-BE49-F238E27FC236}">
                  <a16:creationId xmlns:a16="http://schemas.microsoft.com/office/drawing/2014/main" id="{681D587A-0431-D180-3C7C-C94704AB49B6}"/>
                </a:ext>
              </a:extLst>
            </p:cNvPr>
            <p:cNvSpPr txBox="1">
              <a:spLocks/>
            </p:cNvSpPr>
            <p:nvPr/>
          </p:nvSpPr>
          <p:spPr>
            <a:xfrm>
              <a:off x="716910" y="4995676"/>
              <a:ext cx="2468880" cy="285795"/>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dirty="0"/>
                <a:t>SaaS product experience</a:t>
              </a:r>
              <a:endParaRPr lang="en-US" sz="1400" dirty="0"/>
            </a:p>
          </p:txBody>
        </p:sp>
        <p:sp>
          <p:nvSpPr>
            <p:cNvPr id="80" name="Text Placeholder 2">
              <a:extLst>
                <a:ext uri="{FF2B5EF4-FFF2-40B4-BE49-F238E27FC236}">
                  <a16:creationId xmlns:a16="http://schemas.microsoft.com/office/drawing/2014/main" id="{98DC1282-65D4-8109-85E4-77CEBEDFBE9D}"/>
                </a:ext>
              </a:extLst>
            </p:cNvPr>
            <p:cNvSpPr txBox="1">
              <a:spLocks/>
            </p:cNvSpPr>
            <p:nvPr/>
          </p:nvSpPr>
          <p:spPr>
            <a:xfrm>
              <a:off x="3503328" y="4995676"/>
              <a:ext cx="2468880" cy="285795"/>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dirty="0"/>
                <a:t>Security and governance</a:t>
              </a:r>
              <a:endParaRPr lang="en-US" sz="1400" dirty="0"/>
            </a:p>
          </p:txBody>
        </p:sp>
        <p:sp>
          <p:nvSpPr>
            <p:cNvPr id="81" name="Text Placeholder 2">
              <a:extLst>
                <a:ext uri="{FF2B5EF4-FFF2-40B4-BE49-F238E27FC236}">
                  <a16:creationId xmlns:a16="http://schemas.microsoft.com/office/drawing/2014/main" id="{D22CB34C-5DAD-7300-C032-5E4682BF64F0}"/>
                </a:ext>
              </a:extLst>
            </p:cNvPr>
            <p:cNvSpPr txBox="1">
              <a:spLocks/>
            </p:cNvSpPr>
            <p:nvPr/>
          </p:nvSpPr>
          <p:spPr>
            <a:xfrm>
              <a:off x="6289746" y="4995676"/>
              <a:ext cx="2468880" cy="285795"/>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dirty="0"/>
                <a:t>Compute and storage</a:t>
              </a:r>
              <a:endParaRPr lang="en-US" sz="1400" dirty="0"/>
            </a:p>
          </p:txBody>
        </p:sp>
        <p:sp>
          <p:nvSpPr>
            <p:cNvPr id="82" name="Text Placeholder 2">
              <a:extLst>
                <a:ext uri="{FF2B5EF4-FFF2-40B4-BE49-F238E27FC236}">
                  <a16:creationId xmlns:a16="http://schemas.microsoft.com/office/drawing/2014/main" id="{52E5EB97-06A7-A670-821C-AACA29A4C9BF}"/>
                </a:ext>
              </a:extLst>
            </p:cNvPr>
            <p:cNvSpPr txBox="1">
              <a:spLocks/>
            </p:cNvSpPr>
            <p:nvPr/>
          </p:nvSpPr>
          <p:spPr>
            <a:xfrm>
              <a:off x="9076164" y="4995676"/>
              <a:ext cx="2468880" cy="285795"/>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1600" dirty="0"/>
                <a:t>Business model</a:t>
              </a:r>
              <a:endParaRPr lang="en-US" sz="1400" dirty="0"/>
            </a:p>
          </p:txBody>
        </p:sp>
        <p:cxnSp>
          <p:nvCxnSpPr>
            <p:cNvPr id="83" name="Straight Connector 82">
              <a:extLst>
                <a:ext uri="{FF2B5EF4-FFF2-40B4-BE49-F238E27FC236}">
                  <a16:creationId xmlns:a16="http://schemas.microsoft.com/office/drawing/2014/main" id="{C4D82792-5676-0E14-510C-5747553D222B}"/>
                </a:ext>
                <a:ext uri="{C183D7F6-B498-43B3-948B-1728B52AA6E4}">
                  <adec:decorative xmlns:adec="http://schemas.microsoft.com/office/drawing/2017/decorative" val="1"/>
                </a:ext>
              </a:extLst>
            </p:cNvPr>
            <p:cNvCxnSpPr>
              <a:cxnSpLocks/>
            </p:cNvCxnSpPr>
            <p:nvPr/>
          </p:nvCxnSpPr>
          <p:spPr>
            <a:xfrm>
              <a:off x="3344559" y="5045046"/>
              <a:ext cx="0" cy="187054"/>
            </a:xfrm>
            <a:prstGeom prst="line">
              <a:avLst/>
            </a:prstGeom>
            <a:noFill/>
            <a:ln w="28575" cap="flat" cmpd="sng" algn="ctr">
              <a:solidFill>
                <a:schemeClr val="tx2"/>
              </a:solidFill>
              <a:prstDash val="solid"/>
              <a:headEnd type="none" w="lg" len="med"/>
              <a:tailEnd type="none" w="lg" len="med"/>
            </a:ln>
            <a:effectLst/>
          </p:spPr>
        </p:cxnSp>
        <p:cxnSp>
          <p:nvCxnSpPr>
            <p:cNvPr id="84" name="Straight Connector 83">
              <a:extLst>
                <a:ext uri="{FF2B5EF4-FFF2-40B4-BE49-F238E27FC236}">
                  <a16:creationId xmlns:a16="http://schemas.microsoft.com/office/drawing/2014/main" id="{AD941E4F-839D-2700-1528-EF9A83BAAA11}"/>
                </a:ext>
                <a:ext uri="{C183D7F6-B498-43B3-948B-1728B52AA6E4}">
                  <adec:decorative xmlns:adec="http://schemas.microsoft.com/office/drawing/2017/decorative" val="1"/>
                </a:ext>
              </a:extLst>
            </p:cNvPr>
            <p:cNvCxnSpPr>
              <a:cxnSpLocks/>
            </p:cNvCxnSpPr>
            <p:nvPr/>
          </p:nvCxnSpPr>
          <p:spPr>
            <a:xfrm>
              <a:off x="6130977" y="5045046"/>
              <a:ext cx="0" cy="187054"/>
            </a:xfrm>
            <a:prstGeom prst="line">
              <a:avLst/>
            </a:prstGeom>
            <a:noFill/>
            <a:ln w="28575" cap="flat" cmpd="sng" algn="ctr">
              <a:solidFill>
                <a:schemeClr val="tx2"/>
              </a:solidFill>
              <a:prstDash val="solid"/>
              <a:headEnd type="none" w="lg" len="med"/>
              <a:tailEnd type="none" w="lg" len="med"/>
            </a:ln>
            <a:effectLst/>
          </p:spPr>
        </p:cxnSp>
        <p:cxnSp>
          <p:nvCxnSpPr>
            <p:cNvPr id="85" name="Straight Connector 84">
              <a:extLst>
                <a:ext uri="{FF2B5EF4-FFF2-40B4-BE49-F238E27FC236}">
                  <a16:creationId xmlns:a16="http://schemas.microsoft.com/office/drawing/2014/main" id="{28F12984-EC15-0B5C-7CC4-EF2B6AF707DC}"/>
                </a:ext>
                <a:ext uri="{C183D7F6-B498-43B3-948B-1728B52AA6E4}">
                  <adec:decorative xmlns:adec="http://schemas.microsoft.com/office/drawing/2017/decorative" val="1"/>
                </a:ext>
              </a:extLst>
            </p:cNvPr>
            <p:cNvCxnSpPr>
              <a:cxnSpLocks/>
            </p:cNvCxnSpPr>
            <p:nvPr/>
          </p:nvCxnSpPr>
          <p:spPr>
            <a:xfrm>
              <a:off x="8917395" y="5045046"/>
              <a:ext cx="0" cy="187054"/>
            </a:xfrm>
            <a:prstGeom prst="line">
              <a:avLst/>
            </a:prstGeom>
            <a:noFill/>
            <a:ln w="28575" cap="flat" cmpd="sng" algn="ctr">
              <a:solidFill>
                <a:schemeClr val="tx2"/>
              </a:solidFill>
              <a:prstDash val="solid"/>
              <a:headEnd type="none" w="lg" len="med"/>
              <a:tailEnd type="none" w="lg" len="med"/>
            </a:ln>
            <a:effectLst/>
          </p:spPr>
        </p:cxnSp>
      </p:grpSp>
      <p:sp>
        <p:nvSpPr>
          <p:cNvPr id="7" name="TextBox 6">
            <a:extLst>
              <a:ext uri="{FF2B5EF4-FFF2-40B4-BE49-F238E27FC236}">
                <a16:creationId xmlns:a16="http://schemas.microsoft.com/office/drawing/2014/main" id="{3ECAAC8A-F265-65F3-89F1-4C0F4D0F209E}"/>
              </a:ext>
            </a:extLst>
          </p:cNvPr>
          <p:cNvSpPr txBox="1"/>
          <p:nvPr/>
        </p:nvSpPr>
        <p:spPr>
          <a:xfrm>
            <a:off x="7048500" y="3212063"/>
            <a:ext cx="4311650" cy="1046933"/>
          </a:xfrm>
          <a:prstGeom prst="rect">
            <a:avLst/>
          </a:prstGeom>
          <a:solidFill>
            <a:srgbClr val="FFFFFF"/>
          </a:solidFill>
          <a:ln w="12700">
            <a:solidFill>
              <a:schemeClr val="bg1">
                <a:lumMod val="85000"/>
              </a:schemeClr>
            </a:solidFill>
          </a:ln>
        </p:spPr>
        <p:style>
          <a:lnRef idx="2">
            <a:schemeClr val="accent4"/>
          </a:lnRef>
          <a:fillRef idx="1">
            <a:schemeClr val="lt1"/>
          </a:fillRef>
          <a:effectRef idx="0">
            <a:schemeClr val="accent4"/>
          </a:effectRef>
          <a:fontRef idx="minor">
            <a:schemeClr val="dk1"/>
          </a:fontRef>
        </p:style>
        <p:txBody>
          <a:bodyPr wrap="square" anchor="ctr">
            <a:noAutofit/>
          </a:bodyPr>
          <a:lstStyle/>
          <a:p>
            <a:r>
              <a:rPr lang="en-US" sz="1600" dirty="0">
                <a:solidFill>
                  <a:schemeClr val="tx1"/>
                </a:solidFill>
              </a:rPr>
              <a:t>OneCopy is a key component of OneLake that allows you to read data from a single copy, without moving or duplicating data.</a:t>
            </a:r>
          </a:p>
        </p:txBody>
      </p:sp>
      <p:sp>
        <p:nvSpPr>
          <p:cNvPr id="5" name="Rounded Rectangle 110">
            <a:extLst>
              <a:ext uri="{FF2B5EF4-FFF2-40B4-BE49-F238E27FC236}">
                <a16:creationId xmlns:a16="http://schemas.microsoft.com/office/drawing/2014/main" id="{220FA4CA-951C-182A-AA17-BB85E1642FC2}"/>
              </a:ext>
              <a:ext uri="{C183D7F6-B498-43B3-948B-1728B52AA6E4}">
                <adec:decorative xmlns:adec="http://schemas.microsoft.com/office/drawing/2017/decorative" val="0"/>
              </a:ext>
            </a:extLst>
          </p:cNvPr>
          <p:cNvSpPr/>
          <p:nvPr/>
        </p:nvSpPr>
        <p:spPr bwMode="auto">
          <a:xfrm>
            <a:off x="579438" y="3156409"/>
            <a:ext cx="11011600" cy="3126741"/>
          </a:xfrm>
          <a:prstGeom prst="rect">
            <a:avLst/>
          </a:prstGeom>
          <a:solidFill>
            <a:srgbClr val="FFFFFF"/>
          </a:solidFill>
          <a:ln w="12700">
            <a:noFill/>
          </a:ln>
        </p:spPr>
        <p:txBody>
          <a:bodyPr rot="0" spcFirstLastPara="0" vert="horz" wrap="square" lIns="182880" tIns="137160" rIns="182880" bIns="13716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228600" indent="-228600">
              <a:spcBef>
                <a:spcPts val="600"/>
              </a:spcBef>
              <a:spcAft>
                <a:spcPts val="600"/>
              </a:spcAft>
              <a:buSzPct val="90000"/>
              <a:buFont typeface="Arial" panose="020B0604020202020204" pitchFamily="34" charset="0"/>
              <a:buChar char="•"/>
            </a:pPr>
            <a:r>
              <a:rPr lang="en-US" sz="1700" b="1" dirty="0"/>
              <a:t>Data Factory</a:t>
            </a:r>
            <a:r>
              <a:rPr lang="en-US" sz="1700" dirty="0"/>
              <a:t>: Data integration combining Power Query with the scale of Azure Data Factory to move and transform data.</a:t>
            </a:r>
          </a:p>
          <a:p>
            <a:pPr marL="228600" indent="-228600">
              <a:spcBef>
                <a:spcPts val="600"/>
              </a:spcBef>
              <a:spcAft>
                <a:spcPts val="600"/>
              </a:spcAft>
              <a:buSzPct val="90000"/>
              <a:buFont typeface="Arial" panose="020B0604020202020204" pitchFamily="34" charset="0"/>
              <a:buChar char="•"/>
            </a:pPr>
            <a:r>
              <a:rPr lang="en-US" sz="1700" b="1" dirty="0"/>
              <a:t>Data Engineering</a:t>
            </a:r>
            <a:r>
              <a:rPr lang="en-US" sz="1700" dirty="0"/>
              <a:t>: Data engineering with a Spark platform for data transformation at scale.</a:t>
            </a:r>
          </a:p>
          <a:p>
            <a:pPr marL="228600" indent="-228600">
              <a:spcBef>
                <a:spcPts val="600"/>
              </a:spcBef>
              <a:spcAft>
                <a:spcPts val="600"/>
              </a:spcAft>
              <a:buSzPct val="90000"/>
              <a:buFont typeface="Arial" panose="020B0604020202020204" pitchFamily="34" charset="0"/>
              <a:buChar char="•"/>
            </a:pPr>
            <a:r>
              <a:rPr lang="en-US" sz="1700" b="1" dirty="0"/>
              <a:t>Data Warehouse</a:t>
            </a:r>
            <a:r>
              <a:rPr lang="en-US" sz="1700" dirty="0"/>
              <a:t>: Data warehousing with industry-leading SQL performance and scale to support data use.</a:t>
            </a:r>
          </a:p>
          <a:p>
            <a:pPr marL="228600" indent="-228600">
              <a:spcBef>
                <a:spcPts val="600"/>
              </a:spcBef>
              <a:spcAft>
                <a:spcPts val="600"/>
              </a:spcAft>
              <a:buSzPct val="90000"/>
              <a:buFont typeface="Arial" panose="020B0604020202020204" pitchFamily="34" charset="0"/>
              <a:buChar char="•"/>
            </a:pPr>
            <a:r>
              <a:rPr lang="en-US" sz="1700" b="1" dirty="0"/>
              <a:t>Data Science</a:t>
            </a:r>
            <a:r>
              <a:rPr lang="en-US" sz="1700" dirty="0"/>
              <a:t>: Data science with Azure Machine Learning and Spark for model training and execution tracking in a scalable environment.</a:t>
            </a:r>
          </a:p>
          <a:p>
            <a:pPr marL="228600" indent="-228600">
              <a:spcBef>
                <a:spcPts val="600"/>
              </a:spcBef>
              <a:spcAft>
                <a:spcPts val="600"/>
              </a:spcAft>
              <a:buSzPct val="90000"/>
              <a:buFont typeface="Arial" panose="020B0604020202020204" pitchFamily="34" charset="0"/>
              <a:buChar char="•"/>
            </a:pPr>
            <a:r>
              <a:rPr lang="en-US" sz="1700" b="1" dirty="0"/>
              <a:t>Real-Time Intelligence</a:t>
            </a:r>
            <a:r>
              <a:rPr lang="en-US" sz="1700" dirty="0"/>
              <a:t>: Real-time Intelligence to query and analyze large volumes of data in real-time.</a:t>
            </a:r>
          </a:p>
          <a:p>
            <a:pPr marL="228600" indent="-228600">
              <a:spcBef>
                <a:spcPts val="600"/>
              </a:spcBef>
              <a:spcAft>
                <a:spcPts val="600"/>
              </a:spcAft>
              <a:buSzPct val="90000"/>
              <a:buFont typeface="Arial" panose="020B0604020202020204" pitchFamily="34" charset="0"/>
              <a:buChar char="•"/>
            </a:pPr>
            <a:r>
              <a:rPr lang="en-US" sz="1700" b="1" dirty="0"/>
              <a:t>Power BI</a:t>
            </a:r>
            <a:r>
              <a:rPr lang="en-US" sz="1700" dirty="0"/>
              <a:t>: Business intelligence for translating data to decisions.</a:t>
            </a:r>
          </a:p>
        </p:txBody>
      </p:sp>
    </p:spTree>
    <p:extLst>
      <p:ext uri="{BB962C8B-B14F-4D97-AF65-F5344CB8AC3E}">
        <p14:creationId xmlns:p14="http://schemas.microsoft.com/office/powerpoint/2010/main" val="23026824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59A2F0AA-91D1-6BB2-B00D-002427713222}"/>
              </a:ext>
            </a:extLst>
          </p:cNvPr>
          <p:cNvSpPr>
            <a:spLocks noGrp="1"/>
          </p:cNvSpPr>
          <p:nvPr>
            <p:ph type="title" idx="4294967295"/>
          </p:nvPr>
        </p:nvSpPr>
        <p:spPr>
          <a:xfrm>
            <a:off x="0" y="0"/>
            <a:ext cx="12192000" cy="630238"/>
          </a:xfrm>
          <a:prstGeom prst="rect">
            <a:avLst/>
          </a:prstGeom>
          <a:gradFill flip="none" rotWithShape="1">
            <a:gsLst>
              <a:gs pos="0">
                <a:srgbClr val="000000"/>
              </a:gs>
              <a:gs pos="92000">
                <a:srgbClr val="000000"/>
              </a:gs>
              <a:gs pos="92000">
                <a:schemeClr val="accent3"/>
              </a:gs>
            </a:gsLst>
            <a:lin ang="16200000" scaled="1"/>
            <a:tileRect/>
          </a:gradFill>
          <a:ln>
            <a:noFill/>
            <a:prstDash/>
          </a:ln>
          <a:effectLst/>
        </p:spPr>
        <p:txBody>
          <a:bodyPr rot="0" spcFirstLastPara="0" vertOverflow="overflow" horzOverflow="overflow" vert="horz" wrap="square" lIns="585216" tIns="91440" rIns="585216" bIns="45720" numCol="1" spcCol="0" rtlCol="0" fromWordArt="0" anchor="t" anchorCtr="0" forceAA="0" compatLnSpc="1">
            <a:prstTxWarp prst="textNoShape">
              <a:avLst/>
            </a:prstTxWarp>
            <a:spAutoFit/>
          </a:body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defRPr/>
            </a:pPr>
            <a:r>
              <a:rPr kumimoji="0" lang="en-US"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rPr>
              <a:t>Create Delta tables using code in Spark</a:t>
            </a:r>
            <a:endParaRPr kumimoji="0" lang="en-IN"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endParaRPr>
          </a:p>
        </p:txBody>
      </p:sp>
      <p:sp>
        <p:nvSpPr>
          <p:cNvPr id="2" name="TextBox 1">
            <a:extLst>
              <a:ext uri="{FF2B5EF4-FFF2-40B4-BE49-F238E27FC236}">
                <a16:creationId xmlns:a16="http://schemas.microsoft.com/office/drawing/2014/main" id="{FCDAB682-FAA8-3997-0B72-D6DE5AFA78B3}"/>
              </a:ext>
            </a:extLst>
          </p:cNvPr>
          <p:cNvSpPr txBox="1"/>
          <p:nvPr/>
        </p:nvSpPr>
        <p:spPr>
          <a:xfrm>
            <a:off x="579438" y="1064686"/>
            <a:ext cx="11020425" cy="249299"/>
          </a:xfrm>
          <a:prstGeom prst="rect">
            <a:avLst/>
          </a:prstGeom>
          <a:noFill/>
        </p:spPr>
        <p:txBody>
          <a:bodyPr wrap="square" lIns="0" tIns="0" rIns="0" bIns="0" rtlCol="0">
            <a:spAutoFit/>
          </a:bodyPr>
          <a:lstStyle/>
          <a:p>
            <a:pPr marL="255588" indent="-255588">
              <a:lnSpc>
                <a:spcPct val="90000"/>
              </a:lnSpc>
              <a:spcAft>
                <a:spcPts val="600"/>
              </a:spcAft>
              <a:buFont typeface="+mj-lt"/>
              <a:buAutoNum type="arabicPeriod"/>
            </a:pPr>
            <a:r>
              <a:rPr lang="en-US" sz="1800" dirty="0"/>
              <a:t>Save a dataframe as a managed table</a:t>
            </a:r>
          </a:p>
        </p:txBody>
      </p:sp>
      <p:sp>
        <p:nvSpPr>
          <p:cNvPr id="4" name="Rectangle 3">
            <a:extLst>
              <a:ext uri="{FF2B5EF4-FFF2-40B4-BE49-F238E27FC236}">
                <a16:creationId xmlns:a16="http://schemas.microsoft.com/office/drawing/2014/main" id="{6D310504-4AC3-56CD-C269-28BA0F9BEA09}"/>
              </a:ext>
            </a:extLst>
          </p:cNvPr>
          <p:cNvSpPr/>
          <p:nvPr/>
        </p:nvSpPr>
        <p:spPr bwMode="auto">
          <a:xfrm>
            <a:off x="579438" y="1377659"/>
            <a:ext cx="11020425" cy="1079992"/>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200" dirty="0">
                <a:solidFill>
                  <a:srgbClr val="07641D"/>
                </a:solidFill>
                <a:latin typeface="Consolas" panose="020B0609020204030204" pitchFamily="49" charset="0"/>
                <a:ea typeface="Segoe UI" pitchFamily="34" charset="0"/>
                <a:cs typeface="Courier New" panose="02070309020205020404" pitchFamily="49" charset="0"/>
              </a:rPr>
              <a:t># Load a file into a dataframe</a:t>
            </a:r>
          </a:p>
          <a:p>
            <a:pPr defTabSz="932472" fontAlgn="base">
              <a:lnSpc>
                <a:spcPct val="90000"/>
              </a:lnSpc>
              <a:spcBef>
                <a:spcPct val="0"/>
              </a:spcBef>
              <a:spcAft>
                <a:spcPct val="0"/>
              </a:spcAft>
            </a:pPr>
            <a:r>
              <a:rPr lang="en-US" sz="1200" dirty="0" err="1">
                <a:solidFill>
                  <a:schemeClr val="tx1"/>
                </a:solidFill>
                <a:latin typeface="Consolas" panose="020B0609020204030204" pitchFamily="49" charset="0"/>
                <a:ea typeface="Segoe UI" pitchFamily="34" charset="0"/>
                <a:cs typeface="Courier New" panose="02070309020205020404" pitchFamily="49" charset="0"/>
              </a:rPr>
              <a:t>df</a:t>
            </a:r>
            <a:r>
              <a:rPr lang="en-US" sz="1200" dirty="0">
                <a:solidFill>
                  <a:schemeClr val="tx1"/>
                </a:solidFill>
                <a:latin typeface="Consolas" panose="020B0609020204030204" pitchFamily="49" charset="0"/>
                <a:ea typeface="Segoe UI" pitchFamily="34" charset="0"/>
                <a:cs typeface="Courier New" panose="02070309020205020404" pitchFamily="49" charset="0"/>
              </a:rPr>
              <a:t> = </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spark.read.load</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r>
              <a:rPr lang="en-US" sz="1200" dirty="0">
                <a:solidFill>
                  <a:srgbClr val="C00000"/>
                </a:solidFill>
                <a:latin typeface="Consolas" panose="020B0609020204030204" pitchFamily="49" charset="0"/>
                <a:ea typeface="Segoe UI" pitchFamily="34" charset="0"/>
                <a:cs typeface="Courier New" panose="02070309020205020404" pitchFamily="49" charset="0"/>
              </a:rPr>
              <a:t>'Files/mydata.csv'</a:t>
            </a:r>
            <a:r>
              <a:rPr lang="en-US" sz="1200" dirty="0">
                <a:solidFill>
                  <a:schemeClr val="tx1"/>
                </a:solidFill>
                <a:latin typeface="Consolas" panose="020B0609020204030204" pitchFamily="49" charset="0"/>
                <a:ea typeface="Segoe UI" pitchFamily="34" charset="0"/>
                <a:cs typeface="Courier New" panose="02070309020205020404" pitchFamily="49" charset="0"/>
              </a:rPr>
              <a:t>, format=</a:t>
            </a:r>
            <a:r>
              <a:rPr lang="en-US" sz="1200" dirty="0">
                <a:solidFill>
                  <a:srgbClr val="C00000"/>
                </a:solidFill>
                <a:latin typeface="Consolas" panose="020B0609020204030204" pitchFamily="49" charset="0"/>
                <a:ea typeface="Segoe UI" pitchFamily="34" charset="0"/>
                <a:cs typeface="Courier New" panose="02070309020205020404" pitchFamily="49" charset="0"/>
              </a:rPr>
              <a:t>'csv'</a:t>
            </a:r>
            <a:r>
              <a:rPr lang="en-US" sz="1200" dirty="0">
                <a:solidFill>
                  <a:schemeClr val="tx1"/>
                </a:solidFill>
                <a:latin typeface="Consolas" panose="020B0609020204030204" pitchFamily="49" charset="0"/>
                <a:ea typeface="Segoe UI" pitchFamily="34" charset="0"/>
                <a:cs typeface="Courier New" panose="02070309020205020404" pitchFamily="49" charset="0"/>
              </a:rPr>
              <a:t>, header=</a:t>
            </a:r>
            <a:r>
              <a:rPr lang="en-US" sz="1200" dirty="0">
                <a:solidFill>
                  <a:srgbClr val="07641D"/>
                </a:solidFill>
                <a:latin typeface="Consolas" panose="020B0609020204030204" pitchFamily="49" charset="0"/>
                <a:ea typeface="Segoe UI" pitchFamily="34" charset="0"/>
                <a:cs typeface="Courier New" panose="02070309020205020404" pitchFamily="49" charset="0"/>
              </a:rPr>
              <a:t>True</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br>
              <a:rPr lang="en-US" sz="1200" dirty="0">
                <a:solidFill>
                  <a:schemeClr val="tx1"/>
                </a:solidFill>
                <a:latin typeface="Consolas" panose="020B0609020204030204" pitchFamily="49" charset="0"/>
                <a:ea typeface="Segoe UI" pitchFamily="34" charset="0"/>
                <a:cs typeface="Courier New" panose="02070309020205020404" pitchFamily="49" charset="0"/>
              </a:rPr>
            </a:br>
            <a:br>
              <a:rPr lang="en-US" sz="1200" dirty="0">
                <a:solidFill>
                  <a:schemeClr val="tx1"/>
                </a:solidFill>
                <a:latin typeface="Consolas" panose="020B0609020204030204" pitchFamily="49" charset="0"/>
                <a:ea typeface="Segoe UI" pitchFamily="34" charset="0"/>
                <a:cs typeface="Courier New" panose="02070309020205020404" pitchFamily="49" charset="0"/>
              </a:rPr>
            </a:br>
            <a:r>
              <a:rPr lang="en-US" sz="1200" dirty="0">
                <a:solidFill>
                  <a:srgbClr val="07641D"/>
                </a:solidFill>
                <a:latin typeface="Consolas" panose="020B0609020204030204" pitchFamily="49" charset="0"/>
                <a:ea typeface="Segoe UI" pitchFamily="34" charset="0"/>
                <a:cs typeface="Courier New" panose="02070309020205020404" pitchFamily="49" charset="0"/>
              </a:rPr>
              <a:t># Save the dataframe as a delta table</a:t>
            </a:r>
          </a:p>
          <a:p>
            <a:pPr fontAlgn="base">
              <a:lnSpc>
                <a:spcPct val="90000"/>
              </a:lnSpc>
            </a:pPr>
            <a:r>
              <a:rPr lang="en-US" sz="1200" dirty="0">
                <a:solidFill>
                  <a:srgbClr val="000000"/>
                </a:solidFill>
                <a:latin typeface="Consolas" panose="020B0609020204030204" pitchFamily="49" charset="0"/>
                <a:ea typeface="Segoe UI" panose="020B0502040204020203" pitchFamily="34" charset="0"/>
                <a:cs typeface="Courier New" panose="02070309020205020404" pitchFamily="49" charset="0"/>
              </a:rPr>
              <a:t>df.write.format(</a:t>
            </a:r>
            <a:r>
              <a:rPr lang="en-US" sz="1200" dirty="0">
                <a:solidFill>
                  <a:srgbClr val="C00000"/>
                </a:solidFill>
                <a:latin typeface="Consolas" panose="020B0609020204030204" pitchFamily="49" charset="0"/>
                <a:ea typeface="Segoe UI" panose="020B0502040204020203" pitchFamily="34" charset="0"/>
                <a:cs typeface="Courier New" panose="02070309020205020404" pitchFamily="49" charset="0"/>
              </a:rPr>
              <a:t>"delta"</a:t>
            </a:r>
            <a:r>
              <a:rPr lang="en-US" sz="1200" dirty="0">
                <a:solidFill>
                  <a:srgbClr val="000000"/>
                </a:solidFill>
                <a:latin typeface="Consolas" panose="020B0609020204030204" pitchFamily="49" charset="0"/>
                <a:ea typeface="Segoe UI" panose="020B0502040204020203" pitchFamily="34" charset="0"/>
                <a:cs typeface="Courier New" panose="02070309020205020404" pitchFamily="49" charset="0"/>
              </a:rPr>
              <a:t>).</a:t>
            </a:r>
            <a:r>
              <a:rPr lang="en-US" sz="1200" dirty="0" err="1">
                <a:solidFill>
                  <a:srgbClr val="000000"/>
                </a:solidFill>
                <a:latin typeface="Consolas" panose="020B0609020204030204" pitchFamily="49" charset="0"/>
                <a:ea typeface="Segoe UI" panose="020B0502040204020203" pitchFamily="34" charset="0"/>
                <a:cs typeface="Courier New" panose="02070309020205020404" pitchFamily="49" charset="0"/>
              </a:rPr>
              <a:t>saveAsTable</a:t>
            </a:r>
            <a:r>
              <a:rPr lang="en-US" sz="1200" dirty="0">
                <a:solidFill>
                  <a:srgbClr val="000000"/>
                </a:solidFill>
                <a:latin typeface="Consolas" panose="020B0609020204030204" pitchFamily="49" charset="0"/>
                <a:ea typeface="Segoe UI" panose="020B0502040204020203" pitchFamily="34" charset="0"/>
                <a:cs typeface="Courier New" panose="02070309020205020404" pitchFamily="49" charset="0"/>
              </a:rPr>
              <a:t>(</a:t>
            </a:r>
            <a:r>
              <a:rPr lang="en-US" sz="1200" dirty="0">
                <a:solidFill>
                  <a:srgbClr val="C00000"/>
                </a:solidFill>
                <a:latin typeface="Consolas" panose="020B0609020204030204" pitchFamily="49" charset="0"/>
                <a:ea typeface="Segoe UI" panose="020B0502040204020203" pitchFamily="34" charset="0"/>
                <a:cs typeface="Courier New" panose="02070309020205020404" pitchFamily="49" charset="0"/>
              </a:rPr>
              <a:t>"</a:t>
            </a:r>
            <a:r>
              <a:rPr lang="en-US" sz="1200" dirty="0" err="1">
                <a:solidFill>
                  <a:srgbClr val="C00000"/>
                </a:solidFill>
                <a:latin typeface="Consolas" panose="020B0609020204030204" pitchFamily="49" charset="0"/>
                <a:ea typeface="Segoe UI" panose="020B0502040204020203" pitchFamily="34" charset="0"/>
                <a:cs typeface="Courier New" panose="02070309020205020404" pitchFamily="49" charset="0"/>
              </a:rPr>
              <a:t>mytable</a:t>
            </a:r>
            <a:r>
              <a:rPr lang="en-US" sz="1200" dirty="0">
                <a:solidFill>
                  <a:srgbClr val="C00000"/>
                </a:solidFill>
                <a:latin typeface="Consolas" panose="020B0609020204030204" pitchFamily="49" charset="0"/>
                <a:ea typeface="Segoe UI" panose="020B0502040204020203" pitchFamily="34" charset="0"/>
                <a:cs typeface="Courier New" panose="02070309020205020404" pitchFamily="49" charset="0"/>
              </a:rPr>
              <a:t>"</a:t>
            </a:r>
            <a:r>
              <a:rPr lang="en-US" sz="1200" dirty="0">
                <a:solidFill>
                  <a:srgbClr val="000000"/>
                </a:solidFill>
                <a:latin typeface="Consolas" panose="020B0609020204030204" pitchFamily="49" charset="0"/>
                <a:ea typeface="Segoe UI" panose="020B0502040204020203" pitchFamily="34" charset="0"/>
                <a:cs typeface="Courier New" panose="02070309020205020404" pitchFamily="49" charset="0"/>
              </a:rPr>
              <a:t>)</a:t>
            </a:r>
            <a:endParaRPr lang="en-US" sz="1200" dirty="0">
              <a:latin typeface="Consolas" panose="020B0609020204030204" pitchFamily="49" charset="0"/>
            </a:endParaRPr>
          </a:p>
        </p:txBody>
      </p:sp>
      <p:sp>
        <p:nvSpPr>
          <p:cNvPr id="5" name="TextBox 4">
            <a:extLst>
              <a:ext uri="{FF2B5EF4-FFF2-40B4-BE49-F238E27FC236}">
                <a16:creationId xmlns:a16="http://schemas.microsoft.com/office/drawing/2014/main" id="{B5CA403F-A856-AC94-2913-AE9DBA4CA76A}"/>
              </a:ext>
            </a:extLst>
          </p:cNvPr>
          <p:cNvSpPr txBox="1"/>
          <p:nvPr/>
        </p:nvSpPr>
        <p:spPr>
          <a:xfrm>
            <a:off x="579438" y="2648325"/>
            <a:ext cx="11020425" cy="249299"/>
          </a:xfrm>
          <a:prstGeom prst="rect">
            <a:avLst/>
          </a:prstGeom>
          <a:noFill/>
        </p:spPr>
        <p:txBody>
          <a:bodyPr wrap="square" lIns="0" tIns="0" rIns="0" bIns="0" rtlCol="0">
            <a:spAutoFit/>
          </a:bodyPr>
          <a:lstStyle/>
          <a:p>
            <a:pPr marL="255588" indent="-255588">
              <a:lnSpc>
                <a:spcPct val="90000"/>
              </a:lnSpc>
              <a:spcAft>
                <a:spcPts val="600"/>
              </a:spcAft>
              <a:buSzPct val="100000"/>
              <a:buFont typeface="+mj-lt"/>
              <a:buAutoNum type="arabicPeriod" startAt="2"/>
            </a:pPr>
            <a:r>
              <a:rPr lang="en-US" sz="1800" dirty="0"/>
              <a:t>Use Spark SQL</a:t>
            </a:r>
          </a:p>
        </p:txBody>
      </p:sp>
      <p:sp>
        <p:nvSpPr>
          <p:cNvPr id="10" name="Rectangle 9">
            <a:extLst>
              <a:ext uri="{FF2B5EF4-FFF2-40B4-BE49-F238E27FC236}">
                <a16:creationId xmlns:a16="http://schemas.microsoft.com/office/drawing/2014/main" id="{E059A1F9-57E8-D79E-73D0-D3A9779AA93A}"/>
              </a:ext>
            </a:extLst>
          </p:cNvPr>
          <p:cNvSpPr/>
          <p:nvPr/>
        </p:nvSpPr>
        <p:spPr bwMode="auto">
          <a:xfrm>
            <a:off x="579438" y="2961298"/>
            <a:ext cx="11020425" cy="1936554"/>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%%sql</a:t>
            </a:r>
          </a:p>
          <a:p>
            <a:pPr defTabSz="932472" fontAlgn="base">
              <a:lnSpc>
                <a:spcPct val="90000"/>
              </a:lnSpc>
              <a:spcBef>
                <a:spcPct val="0"/>
              </a:spcBef>
              <a:spcAft>
                <a:spcPct val="0"/>
              </a:spcAft>
            </a:pPr>
            <a:endParaRPr lang="en-US" sz="1200"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r>
              <a:rPr lang="en-US" sz="1200" dirty="0">
                <a:solidFill>
                  <a:srgbClr val="001188"/>
                </a:solidFill>
                <a:latin typeface="Consolas" panose="020B0609020204030204" pitchFamily="49" charset="0"/>
                <a:cs typeface="Courier New" panose="02070309020205020404" pitchFamily="49" charset="0"/>
              </a:rPr>
              <a:t>CREATE TABLE </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salesorders</a:t>
            </a:r>
            <a:endParaRPr lang="en-US" sz="1200"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a:t>
            </a:r>
          </a:p>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Orderid</a:t>
            </a: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a:solidFill>
                  <a:srgbClr val="001188"/>
                </a:solidFill>
                <a:latin typeface="Consolas" panose="020B0609020204030204" pitchFamily="49" charset="0"/>
                <a:cs typeface="Courier New" panose="02070309020205020404" pitchFamily="49" charset="0"/>
              </a:rPr>
              <a:t>INT NOT </a:t>
            </a:r>
            <a:r>
              <a:rPr lang="en-US" sz="1200" dirty="0">
                <a:solidFill>
                  <a:srgbClr val="07641D"/>
                </a:solidFill>
                <a:latin typeface="Consolas" panose="020B0609020204030204" pitchFamily="49" charset="0"/>
                <a:ea typeface="Segoe UI" pitchFamily="34" charset="0"/>
                <a:cs typeface="Courier New" panose="02070309020205020404" pitchFamily="49" charset="0"/>
              </a:rPr>
              <a:t>NULL</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p>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OrderDate</a:t>
            </a: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a:solidFill>
                  <a:srgbClr val="001188"/>
                </a:solidFill>
                <a:latin typeface="Consolas" panose="020B0609020204030204" pitchFamily="49" charset="0"/>
                <a:cs typeface="Courier New" panose="02070309020205020404" pitchFamily="49" charset="0"/>
              </a:rPr>
              <a:t>TIMESTAMP NOT </a:t>
            </a:r>
            <a:r>
              <a:rPr lang="en-US" sz="1200" dirty="0">
                <a:solidFill>
                  <a:srgbClr val="07641D"/>
                </a:solidFill>
                <a:latin typeface="Consolas" panose="020B0609020204030204" pitchFamily="49" charset="0"/>
                <a:ea typeface="Segoe UI" pitchFamily="34" charset="0"/>
                <a:cs typeface="Courier New" panose="02070309020205020404" pitchFamily="49" charset="0"/>
              </a:rPr>
              <a:t>NULL</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p>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CustomerName</a:t>
            </a: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a:solidFill>
                  <a:srgbClr val="001188"/>
                </a:solidFill>
                <a:latin typeface="Consolas" panose="020B0609020204030204" pitchFamily="49" charset="0"/>
                <a:cs typeface="Courier New" panose="02070309020205020404" pitchFamily="49" charset="0"/>
              </a:rPr>
              <a:t>STRING</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p>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SalesTotal</a:t>
            </a:r>
            <a:r>
              <a:rPr lang="en-US" sz="1200" dirty="0">
                <a:solidFill>
                  <a:schemeClr val="tx1"/>
                </a:solidFill>
                <a:latin typeface="Consolas" panose="020B0609020204030204" pitchFamily="49" charset="0"/>
                <a:ea typeface="Segoe UI" pitchFamily="34" charset="0"/>
                <a:cs typeface="Courier New" panose="02070309020205020404" pitchFamily="49" charset="0"/>
              </a:rPr>
              <a:t> </a:t>
            </a:r>
            <a:r>
              <a:rPr lang="en-US" sz="1200" dirty="0">
                <a:solidFill>
                  <a:srgbClr val="001188"/>
                </a:solidFill>
                <a:latin typeface="Consolas" panose="020B0609020204030204" pitchFamily="49" charset="0"/>
                <a:cs typeface="Courier New" panose="02070309020205020404" pitchFamily="49" charset="0"/>
              </a:rPr>
              <a:t>FLOAT NOT </a:t>
            </a:r>
            <a:r>
              <a:rPr lang="en-US" sz="1200" dirty="0">
                <a:solidFill>
                  <a:srgbClr val="07641D"/>
                </a:solidFill>
                <a:latin typeface="Consolas" panose="020B0609020204030204" pitchFamily="49" charset="0"/>
                <a:ea typeface="Segoe UI" pitchFamily="34" charset="0"/>
                <a:cs typeface="Courier New" panose="02070309020205020404" pitchFamily="49" charset="0"/>
              </a:rPr>
              <a:t>NULL</a:t>
            </a:r>
          </a:p>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a:t>
            </a:r>
          </a:p>
          <a:p>
            <a:pPr defTabSz="932472" fontAlgn="base">
              <a:lnSpc>
                <a:spcPct val="90000"/>
              </a:lnSpc>
              <a:spcBef>
                <a:spcPct val="0"/>
              </a:spcBef>
              <a:spcAft>
                <a:spcPct val="0"/>
              </a:spcAft>
            </a:pPr>
            <a:r>
              <a:rPr lang="en-US" sz="1200" dirty="0">
                <a:solidFill>
                  <a:srgbClr val="001188"/>
                </a:solidFill>
                <a:latin typeface="Consolas" panose="020B0609020204030204" pitchFamily="49" charset="0"/>
                <a:cs typeface="Courier New" panose="02070309020205020404" pitchFamily="49" charset="0"/>
              </a:rPr>
              <a:t>USING</a:t>
            </a:r>
            <a:r>
              <a:rPr lang="en-US" sz="1200" dirty="0">
                <a:solidFill>
                  <a:schemeClr val="tx1"/>
                </a:solidFill>
                <a:latin typeface="Consolas" panose="020B0609020204030204" pitchFamily="49" charset="0"/>
                <a:ea typeface="Segoe UI" pitchFamily="34" charset="0"/>
                <a:cs typeface="Courier New" panose="02070309020205020404" pitchFamily="49" charset="0"/>
              </a:rPr>
              <a:t> DELTA</a:t>
            </a:r>
          </a:p>
        </p:txBody>
      </p:sp>
      <p:sp>
        <p:nvSpPr>
          <p:cNvPr id="6" name="TextBox 5">
            <a:extLst>
              <a:ext uri="{FF2B5EF4-FFF2-40B4-BE49-F238E27FC236}">
                <a16:creationId xmlns:a16="http://schemas.microsoft.com/office/drawing/2014/main" id="{56C17BAF-A022-750C-FB5C-2FBEAB800807}"/>
              </a:ext>
            </a:extLst>
          </p:cNvPr>
          <p:cNvSpPr txBox="1"/>
          <p:nvPr/>
        </p:nvSpPr>
        <p:spPr>
          <a:xfrm>
            <a:off x="579438" y="5088526"/>
            <a:ext cx="11020425" cy="249299"/>
          </a:xfrm>
          <a:prstGeom prst="rect">
            <a:avLst/>
          </a:prstGeom>
          <a:noFill/>
        </p:spPr>
        <p:txBody>
          <a:bodyPr wrap="square" lIns="0" tIns="0" rIns="0" bIns="0" rtlCol="0">
            <a:spAutoFit/>
          </a:bodyPr>
          <a:lstStyle/>
          <a:p>
            <a:pPr marL="255588" indent="-255588">
              <a:lnSpc>
                <a:spcPct val="90000"/>
              </a:lnSpc>
              <a:spcAft>
                <a:spcPts val="600"/>
              </a:spcAft>
              <a:buSzPct val="100000"/>
              <a:buFont typeface="+mj-lt"/>
              <a:buAutoNum type="arabicPeriod" startAt="3"/>
            </a:pPr>
            <a:r>
              <a:rPr lang="en-US" sz="1800" dirty="0"/>
              <a:t>Save a dataframe in delta format in an explicit path</a:t>
            </a:r>
          </a:p>
        </p:txBody>
      </p:sp>
      <p:sp>
        <p:nvSpPr>
          <p:cNvPr id="9" name="Rectangle 8">
            <a:extLst>
              <a:ext uri="{FF2B5EF4-FFF2-40B4-BE49-F238E27FC236}">
                <a16:creationId xmlns:a16="http://schemas.microsoft.com/office/drawing/2014/main" id="{055D1192-6F0E-9575-A385-B4EC63560484}"/>
              </a:ext>
            </a:extLst>
          </p:cNvPr>
          <p:cNvSpPr/>
          <p:nvPr/>
        </p:nvSpPr>
        <p:spPr bwMode="auto">
          <a:xfrm>
            <a:off x="579438" y="5401497"/>
            <a:ext cx="11020425" cy="661659"/>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200" dirty="0">
                <a:solidFill>
                  <a:schemeClr val="tx1"/>
                </a:solidFill>
                <a:latin typeface="Consolas" panose="020B0609020204030204" pitchFamily="49" charset="0"/>
                <a:ea typeface="Segoe UI" pitchFamily="34" charset="0"/>
                <a:cs typeface="Courier New" panose="02070309020205020404" pitchFamily="49" charset="0"/>
              </a:rPr>
              <a:t>delta_path = </a:t>
            </a:r>
            <a:r>
              <a:rPr lang="en-US" sz="1200" dirty="0">
                <a:solidFill>
                  <a:srgbClr val="C00000"/>
                </a:solidFill>
                <a:latin typeface="Consolas" panose="020B0609020204030204" pitchFamily="49" charset="0"/>
                <a:ea typeface="Segoe UI" pitchFamily="34" charset="0"/>
                <a:cs typeface="Courier New" panose="02070309020205020404" pitchFamily="49" charset="0"/>
              </a:rPr>
              <a:t>"Files/mydatatable"</a:t>
            </a:r>
          </a:p>
          <a:p>
            <a:pPr defTabSz="932472" fontAlgn="base">
              <a:lnSpc>
                <a:spcPct val="90000"/>
              </a:lnSpc>
              <a:spcBef>
                <a:spcPct val="0"/>
              </a:spcBef>
              <a:spcAft>
                <a:spcPct val="0"/>
              </a:spcAft>
            </a:pPr>
            <a:r>
              <a:rPr lang="en-US" sz="1200" dirty="0" err="1">
                <a:solidFill>
                  <a:schemeClr val="tx1"/>
                </a:solidFill>
                <a:latin typeface="Consolas" panose="020B0609020204030204" pitchFamily="49" charset="0"/>
                <a:ea typeface="Segoe UI" pitchFamily="34" charset="0"/>
                <a:cs typeface="Courier New" panose="02070309020205020404" pitchFamily="49" charset="0"/>
              </a:rPr>
              <a:t>df.write.format</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r>
              <a:rPr lang="en-US" sz="1200" dirty="0">
                <a:solidFill>
                  <a:srgbClr val="C00000"/>
                </a:solidFill>
                <a:latin typeface="Consolas" panose="020B0609020204030204" pitchFamily="49" charset="0"/>
                <a:ea typeface="Segoe UI" pitchFamily="34" charset="0"/>
                <a:cs typeface="Courier New" panose="02070309020205020404" pitchFamily="49" charset="0"/>
              </a:rPr>
              <a:t>"delta"</a:t>
            </a:r>
            <a:r>
              <a:rPr lang="en-US" sz="1200" dirty="0">
                <a:solidFill>
                  <a:schemeClr val="tx1"/>
                </a:solidFill>
                <a:latin typeface="Consolas" panose="020B0609020204030204" pitchFamily="49" charset="0"/>
                <a:ea typeface="Segoe UI" pitchFamily="34" charset="0"/>
                <a:cs typeface="Courier New" panose="02070309020205020404" pitchFamily="49" charset="0"/>
              </a:rPr>
              <a:t>).save(</a:t>
            </a:r>
            <a:r>
              <a:rPr lang="en-US" sz="1200" dirty="0" err="1">
                <a:solidFill>
                  <a:schemeClr val="tx1"/>
                </a:solidFill>
                <a:latin typeface="Consolas" panose="020B0609020204030204" pitchFamily="49" charset="0"/>
                <a:ea typeface="Segoe UI" pitchFamily="34" charset="0"/>
                <a:cs typeface="Courier New" panose="02070309020205020404" pitchFamily="49" charset="0"/>
              </a:rPr>
              <a:t>delta_path</a:t>
            </a:r>
            <a:r>
              <a:rPr lang="en-US" sz="1200" dirty="0">
                <a:solidFill>
                  <a:schemeClr val="tx1"/>
                </a:solidFill>
                <a:latin typeface="Consolas" panose="020B0609020204030204" pitchFamily="49" charset="0"/>
                <a:ea typeface="Segoe UI" pitchFamily="34" charset="0"/>
                <a:cs typeface="Courier New" panose="02070309020205020404" pitchFamily="49" charset="0"/>
              </a:rPr>
              <a:t>)</a:t>
            </a:r>
          </a:p>
        </p:txBody>
      </p:sp>
    </p:spTree>
    <p:extLst>
      <p:ext uri="{BB962C8B-B14F-4D97-AF65-F5344CB8AC3E}">
        <p14:creationId xmlns:p14="http://schemas.microsoft.com/office/powerpoint/2010/main" val="1034383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500"/>
                                        <p:tgtEl>
                                          <p:spTgt spid="6">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0"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5F6FA72C-598F-22C5-A15C-2C6A455BEFDF}"/>
              </a:ext>
            </a:extLst>
          </p:cNvPr>
          <p:cNvSpPr>
            <a:spLocks noGrp="1"/>
          </p:cNvSpPr>
          <p:nvPr>
            <p:ph type="title" idx="4294967295"/>
          </p:nvPr>
        </p:nvSpPr>
        <p:spPr>
          <a:xfrm>
            <a:off x="0" y="0"/>
            <a:ext cx="12192000" cy="630238"/>
          </a:xfrm>
          <a:prstGeom prst="rect">
            <a:avLst/>
          </a:prstGeom>
          <a:gradFill flip="none" rotWithShape="1">
            <a:gsLst>
              <a:gs pos="0">
                <a:srgbClr val="000000"/>
              </a:gs>
              <a:gs pos="92000">
                <a:srgbClr val="000000"/>
              </a:gs>
              <a:gs pos="92000">
                <a:schemeClr val="accent3"/>
              </a:gs>
            </a:gsLst>
            <a:lin ang="16200000" scaled="1"/>
            <a:tileRect/>
          </a:gradFill>
          <a:ln>
            <a:noFill/>
            <a:prstDash/>
          </a:ln>
          <a:effectLst/>
        </p:spPr>
        <p:txBody>
          <a:bodyPr rot="0" spcFirstLastPara="0" vertOverflow="overflow" horzOverflow="overflow" vert="horz" wrap="square" lIns="585216" tIns="91440" rIns="585216" bIns="45720" numCol="1" spcCol="0" rtlCol="0" fromWordArt="0" anchor="t" anchorCtr="0" forceAA="0" compatLnSpc="1">
            <a:prstTxWarp prst="textNoShape">
              <a:avLst/>
            </a:prstTxWarp>
            <a:spAutoFit/>
          </a:body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defRPr/>
            </a:pPr>
            <a:r>
              <a:rPr kumimoji="0" lang="en-IN"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rPr>
              <a:t>Managed vs external tables</a:t>
            </a:r>
          </a:p>
        </p:txBody>
      </p:sp>
      <p:sp>
        <p:nvSpPr>
          <p:cNvPr id="11" name="TextBox 10">
            <a:extLst>
              <a:ext uri="{FF2B5EF4-FFF2-40B4-BE49-F238E27FC236}">
                <a16:creationId xmlns:a16="http://schemas.microsoft.com/office/drawing/2014/main" id="{1A0EC7E4-9778-588A-96CF-0BADA5940706}"/>
              </a:ext>
            </a:extLst>
          </p:cNvPr>
          <p:cNvSpPr txBox="1"/>
          <p:nvPr/>
        </p:nvSpPr>
        <p:spPr>
          <a:xfrm>
            <a:off x="579438" y="1083733"/>
            <a:ext cx="11020425" cy="1031051"/>
          </a:xfrm>
          <a:prstGeom prst="rect">
            <a:avLst/>
          </a:prstGeom>
          <a:noFill/>
        </p:spPr>
        <p:txBody>
          <a:bodyPr wrap="square" lIns="0" tIns="0" rIns="0" bIns="0" rtlCol="0">
            <a:spAutoFit/>
          </a:bodyPr>
          <a:lstStyle/>
          <a:p>
            <a:r>
              <a:rPr lang="en-US" sz="2000" dirty="0">
                <a:latin typeface="+mj-lt"/>
              </a:rPr>
              <a:t>Managed tables</a:t>
            </a:r>
          </a:p>
          <a:p>
            <a:pPr marL="342900" lvl="2" indent="-228600">
              <a:spcBef>
                <a:spcPts val="600"/>
              </a:spcBef>
              <a:spcAft>
                <a:spcPts val="600"/>
              </a:spcAft>
              <a:buSzPct val="90000"/>
              <a:buFont typeface="Arial" panose="020B0604020202020204" pitchFamily="34" charset="0"/>
              <a:buChar char="•"/>
            </a:pPr>
            <a:r>
              <a:rPr lang="en-US" sz="1600" dirty="0"/>
              <a:t>Defined without a specific location – Files are created in the default </a:t>
            </a:r>
            <a:r>
              <a:rPr lang="en-US" sz="1600" dirty="0" err="1"/>
              <a:t>metastore</a:t>
            </a:r>
            <a:r>
              <a:rPr lang="en-US" sz="1600" dirty="0"/>
              <a:t> folder (</a:t>
            </a:r>
            <a:r>
              <a:rPr lang="en-US" sz="1600" b="1" i="1" dirty="0"/>
              <a:t>Tables/…</a:t>
            </a:r>
            <a:r>
              <a:rPr lang="en-US" sz="1600" dirty="0"/>
              <a:t>)</a:t>
            </a:r>
          </a:p>
          <a:p>
            <a:pPr marL="342900" lvl="2" indent="-228600">
              <a:spcBef>
                <a:spcPts val="600"/>
              </a:spcBef>
              <a:spcAft>
                <a:spcPts val="600"/>
              </a:spcAft>
              <a:buSzPct val="90000"/>
              <a:buFont typeface="Arial" panose="020B0604020202020204" pitchFamily="34" charset="0"/>
              <a:buChar char="•"/>
            </a:pPr>
            <a:r>
              <a:rPr lang="en-US" sz="1600" dirty="0"/>
              <a:t>Dropping the table deletes the files</a:t>
            </a:r>
            <a:endParaRPr lang="en-US" sz="2000" dirty="0"/>
          </a:p>
        </p:txBody>
      </p:sp>
      <p:sp>
        <p:nvSpPr>
          <p:cNvPr id="7" name="Rectangle 6">
            <a:extLst>
              <a:ext uri="{FF2B5EF4-FFF2-40B4-BE49-F238E27FC236}">
                <a16:creationId xmlns:a16="http://schemas.microsoft.com/office/drawing/2014/main" id="{A0280D5F-7547-1633-1537-9BA568D4B957}"/>
              </a:ext>
            </a:extLst>
          </p:cNvPr>
          <p:cNvSpPr/>
          <p:nvPr/>
        </p:nvSpPr>
        <p:spPr bwMode="auto">
          <a:xfrm>
            <a:off x="579438" y="2331979"/>
            <a:ext cx="11020425" cy="1037830"/>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a:solidFill>
                  <a:schemeClr val="tx1"/>
                </a:solidFill>
                <a:latin typeface="Consolas" panose="020B0609020204030204" pitchFamily="49" charset="0"/>
                <a:ea typeface="Segoe UI" pitchFamily="34" charset="0"/>
                <a:cs typeface="Courier New" panose="02070309020205020404" pitchFamily="49" charset="0"/>
              </a:rPr>
              <a:t># Save a dataframe as a delta table</a:t>
            </a:r>
          </a:p>
          <a:p>
            <a:pPr defTabSz="932472" fontAlgn="base">
              <a:lnSpc>
                <a:spcPct val="90000"/>
              </a:lnSpc>
              <a:spcBef>
                <a:spcPct val="0"/>
              </a:spcBef>
              <a:spcAft>
                <a:spcPct val="0"/>
              </a:spcAft>
            </a:pPr>
            <a:r>
              <a:rPr lang="en-US" sz="1600" dirty="0" err="1">
                <a:solidFill>
                  <a:schemeClr val="tx1"/>
                </a:solidFill>
                <a:latin typeface="Consolas" panose="020B0609020204030204" pitchFamily="49" charset="0"/>
                <a:ea typeface="Segoe UI" pitchFamily="34" charset="0"/>
                <a:cs typeface="Courier New" panose="02070309020205020404" pitchFamily="49" charset="0"/>
              </a:rPr>
              <a:t>df.write.format</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r>
              <a:rPr lang="en-US" sz="1600" dirty="0">
                <a:solidFill>
                  <a:srgbClr val="C00000"/>
                </a:solidFill>
                <a:latin typeface="Consolas" panose="020B0609020204030204" pitchFamily="49" charset="0"/>
                <a:ea typeface="Segoe UI" pitchFamily="34" charset="0"/>
                <a:cs typeface="Courier New" panose="02070309020205020404" pitchFamily="49" charset="0"/>
              </a:rPr>
              <a:t>"delta"</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r>
              <a:rPr lang="en-US" sz="1600" dirty="0" err="1">
                <a:solidFill>
                  <a:schemeClr val="tx1"/>
                </a:solidFill>
                <a:latin typeface="Consolas" panose="020B0609020204030204" pitchFamily="49" charset="0"/>
                <a:ea typeface="Segoe UI" pitchFamily="34" charset="0"/>
                <a:cs typeface="Courier New" panose="02070309020205020404" pitchFamily="49" charset="0"/>
              </a:rPr>
              <a:t>saveAsTable</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r>
              <a:rPr lang="en-US" sz="1600" dirty="0">
                <a:solidFill>
                  <a:srgbClr val="C00000"/>
                </a:solidFill>
                <a:latin typeface="Consolas" panose="020B0609020204030204" pitchFamily="49" charset="0"/>
                <a:ea typeface="Segoe UI" pitchFamily="34" charset="0"/>
                <a:cs typeface="Courier New" panose="02070309020205020404" pitchFamily="49" charset="0"/>
              </a:rPr>
              <a:t>"</a:t>
            </a:r>
            <a:r>
              <a:rPr lang="en-US" sz="1600" dirty="0" err="1">
                <a:solidFill>
                  <a:srgbClr val="C00000"/>
                </a:solidFill>
                <a:latin typeface="Consolas" panose="020B0609020204030204" pitchFamily="49" charset="0"/>
                <a:ea typeface="Segoe UI" pitchFamily="34" charset="0"/>
                <a:cs typeface="Courier New" panose="02070309020205020404" pitchFamily="49" charset="0"/>
              </a:rPr>
              <a:t>mytable</a:t>
            </a:r>
            <a:r>
              <a:rPr lang="en-US" sz="1600" dirty="0">
                <a:solidFill>
                  <a:srgbClr val="C00000"/>
                </a:solidFill>
                <a:latin typeface="Consolas" panose="020B0609020204030204" pitchFamily="49" charset="0"/>
                <a:ea typeface="Segoe UI" pitchFamily="34" charset="0"/>
                <a:cs typeface="Courier New" panose="02070309020205020404" pitchFamily="49" charset="0"/>
              </a:rPr>
              <a:t>"</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p>
        </p:txBody>
      </p:sp>
      <p:sp>
        <p:nvSpPr>
          <p:cNvPr id="5" name="TextBox 4">
            <a:extLst>
              <a:ext uri="{FF2B5EF4-FFF2-40B4-BE49-F238E27FC236}">
                <a16:creationId xmlns:a16="http://schemas.microsoft.com/office/drawing/2014/main" id="{C6284616-EB05-431A-26B6-9DCF69557119}"/>
              </a:ext>
            </a:extLst>
          </p:cNvPr>
          <p:cNvSpPr txBox="1"/>
          <p:nvPr/>
        </p:nvSpPr>
        <p:spPr>
          <a:xfrm>
            <a:off x="579438" y="3727398"/>
            <a:ext cx="11020425" cy="1231106"/>
          </a:xfrm>
          <a:prstGeom prst="rect">
            <a:avLst/>
          </a:prstGeom>
        </p:spPr>
        <p:txBody>
          <a:bodyPr lIns="0" tIns="0" rIns="0" bIns="0"/>
          <a:lstStyle>
            <a:defPPr>
              <a:defRPr lang="en-US"/>
            </a:defPPr>
            <a:lvl1pPr marL="630238" marR="0" indent="-342900" defTabSz="914367" fontAlgn="auto">
              <a:lnSpc>
                <a:spcPct val="100000"/>
              </a:lnSpc>
              <a:spcBef>
                <a:spcPts val="200"/>
              </a:spcBef>
              <a:spcAft>
                <a:spcPts val="400"/>
              </a:spcAft>
              <a:buClrTx/>
              <a:buSzPct val="90000"/>
              <a:buFont typeface="Arial" panose="020B0604020202020204" pitchFamily="34" charset="0"/>
              <a:buChar char="•"/>
              <a:tabLst/>
              <a:defRPr sz="2400" spc="-49" baseline="0">
                <a:solidFill>
                  <a:srgbClr val="000000"/>
                </a:solidFill>
                <a:latin typeface="+mj-lt"/>
              </a:defRPr>
            </a:lvl1pPr>
            <a:lvl2pPr marL="0" marR="0" indent="0" defTabSz="914367" fontAlgn="auto">
              <a:lnSpc>
                <a:spcPct val="100000"/>
              </a:lnSpc>
              <a:spcBef>
                <a:spcPts val="200"/>
              </a:spcBef>
              <a:spcAft>
                <a:spcPts val="400"/>
              </a:spcAft>
              <a:buClrTx/>
              <a:buSzPct val="90000"/>
              <a:buFontTx/>
              <a:buNone/>
              <a:tabLst/>
              <a:defRPr sz="2000" spc="0" baseline="0"/>
            </a:lvl2pPr>
            <a:lvl3pPr marL="973138" marR="0" lvl="2" indent="-342900" defTabSz="914367" fontAlgn="auto">
              <a:lnSpc>
                <a:spcPct val="100000"/>
              </a:lnSpc>
              <a:spcBef>
                <a:spcPts val="200"/>
              </a:spcBef>
              <a:spcAft>
                <a:spcPts val="400"/>
              </a:spcAft>
              <a:buClrTx/>
              <a:buSzPct val="100000"/>
              <a:buFont typeface="Arial" panose="020B0604020202020204" pitchFamily="34" charset="0"/>
              <a:buChar char="•"/>
              <a:tabLst/>
              <a:defRPr sz="2000" spc="0" baseline="0"/>
            </a:lvl3pPr>
            <a:lvl4pPr marL="685800" marR="0" indent="-228600" defTabSz="914367" fontAlgn="auto">
              <a:lnSpc>
                <a:spcPct val="100000"/>
              </a:lnSpc>
              <a:spcBef>
                <a:spcPts val="200"/>
              </a:spcBef>
              <a:spcAft>
                <a:spcPts val="400"/>
              </a:spcAft>
              <a:buClrTx/>
              <a:buSzPct val="100000"/>
              <a:buFont typeface="Arial" panose="020B0604020202020204" pitchFamily="34" charset="0"/>
              <a:buChar char="‒"/>
              <a:tabLst/>
              <a:defRPr spc="0" baseline="0"/>
            </a:lvl4pPr>
            <a:lvl5pPr marL="685800" marR="0" indent="0" defTabSz="914367" fontAlgn="auto">
              <a:lnSpc>
                <a:spcPct val="100000"/>
              </a:lnSpc>
              <a:spcBef>
                <a:spcPts val="200"/>
              </a:spcBef>
              <a:spcAft>
                <a:spcPts val="400"/>
              </a:spcAft>
              <a:buClrTx/>
              <a:buSzPct val="100000"/>
              <a:buFont typeface="Arial" panose="020B0604020202020204" pitchFamily="34" charset="0"/>
              <a:buNone/>
              <a:tabLst/>
              <a:defRPr sz="1200" b="1" spc="0" baseline="0"/>
            </a:lvl5pPr>
            <a:lvl6pPr marL="2285916" indent="0" defTabSz="914367">
              <a:spcBef>
                <a:spcPct val="20000"/>
              </a:spcBef>
              <a:buFont typeface="Arial" pitchFamily="34" charset="0"/>
              <a:buNone/>
              <a:defRPr sz="1961"/>
            </a:lvl6pPr>
            <a:lvl7pPr marL="0" indent="0" defTabSz="914367">
              <a:lnSpc>
                <a:spcPct val="100000"/>
              </a:lnSpc>
              <a:spcBef>
                <a:spcPts val="392"/>
              </a:spcBef>
              <a:spcAft>
                <a:spcPts val="588"/>
              </a:spcAft>
              <a:buFont typeface="Arial" pitchFamily="34" charset="0"/>
              <a:buNone/>
              <a:defRPr sz="1200"/>
            </a:lvl7pPr>
            <a:lvl8pPr marL="3428877" indent="-228592" defTabSz="914367">
              <a:spcBef>
                <a:spcPct val="20000"/>
              </a:spcBef>
              <a:buFont typeface="Arial" pitchFamily="34" charset="0"/>
              <a:buChar char="•"/>
              <a:defRPr sz="1961"/>
            </a:lvl8pPr>
            <a:lvl9pPr marL="3886061" indent="-228592" defTabSz="914367">
              <a:spcBef>
                <a:spcPct val="20000"/>
              </a:spcBef>
              <a:buFont typeface="Arial" pitchFamily="34" charset="0"/>
              <a:buChar char="•"/>
              <a:defRPr sz="1961"/>
            </a:lvl9pPr>
          </a:lstStyle>
          <a:p>
            <a:pPr marL="0" indent="0" defTabSz="932742">
              <a:buNone/>
            </a:pPr>
            <a:r>
              <a:rPr lang="en-US" sz="2000" dirty="0">
                <a:solidFill>
                  <a:schemeClr val="tx1"/>
                </a:solidFill>
              </a:rPr>
              <a:t>External tables</a:t>
            </a:r>
          </a:p>
          <a:p>
            <a:pPr marL="342900" lvl="2" indent="-228600" defTabSz="932742">
              <a:spcBef>
                <a:spcPts val="600"/>
              </a:spcBef>
              <a:spcAft>
                <a:spcPts val="600"/>
              </a:spcAft>
              <a:buSzPct val="90000"/>
            </a:pPr>
            <a:r>
              <a:rPr lang="en-US" sz="1800" dirty="0"/>
              <a:t>Defined with an explicit file location outside of the default </a:t>
            </a:r>
            <a:r>
              <a:rPr lang="en-US" sz="1800" dirty="0" err="1"/>
              <a:t>metastore</a:t>
            </a:r>
            <a:r>
              <a:rPr lang="en-US" sz="1800" dirty="0"/>
              <a:t> folder</a:t>
            </a:r>
          </a:p>
          <a:p>
            <a:pPr marL="342900" lvl="2" indent="-228600" defTabSz="932742">
              <a:spcBef>
                <a:spcPts val="600"/>
              </a:spcBef>
              <a:spcAft>
                <a:spcPts val="600"/>
              </a:spcAft>
              <a:buSzPct val="90000"/>
            </a:pPr>
            <a:r>
              <a:rPr lang="en-US" sz="1800" dirty="0"/>
              <a:t>Dropping the table does not delete the files</a:t>
            </a:r>
          </a:p>
        </p:txBody>
      </p:sp>
      <p:sp>
        <p:nvSpPr>
          <p:cNvPr id="6" name="Rectangle 5">
            <a:extLst>
              <a:ext uri="{FF2B5EF4-FFF2-40B4-BE49-F238E27FC236}">
                <a16:creationId xmlns:a16="http://schemas.microsoft.com/office/drawing/2014/main" id="{AF15ED52-C657-E735-82F3-7215EB90C70B}"/>
              </a:ext>
            </a:extLst>
          </p:cNvPr>
          <p:cNvSpPr/>
          <p:nvPr/>
        </p:nvSpPr>
        <p:spPr bwMode="auto">
          <a:xfrm>
            <a:off x="579438" y="5107606"/>
            <a:ext cx="11020425" cy="858446"/>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err="1">
                <a:solidFill>
                  <a:schemeClr val="tx1"/>
                </a:solidFill>
                <a:latin typeface="Consolas" panose="020B0609020204030204" pitchFamily="49" charset="0"/>
                <a:ea typeface="Segoe UI" pitchFamily="34" charset="0"/>
                <a:cs typeface="Courier New" panose="02070309020205020404" pitchFamily="49" charset="0"/>
              </a:rPr>
              <a:t>df.write.format</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r>
              <a:rPr lang="en-US" sz="1600" dirty="0">
                <a:solidFill>
                  <a:srgbClr val="C00000"/>
                </a:solidFill>
                <a:latin typeface="Consolas" panose="020B0609020204030204" pitchFamily="49" charset="0"/>
                <a:ea typeface="Segoe UI" pitchFamily="34" charset="0"/>
                <a:cs typeface="Courier New" panose="02070309020205020404" pitchFamily="49" charset="0"/>
              </a:rPr>
              <a:t>"delta"</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r>
              <a:rPr lang="en-US" sz="1600" dirty="0" err="1">
                <a:solidFill>
                  <a:schemeClr val="tx1"/>
                </a:solidFill>
                <a:latin typeface="Consolas" panose="020B0609020204030204" pitchFamily="49" charset="0"/>
                <a:ea typeface="Segoe UI" pitchFamily="34" charset="0"/>
                <a:cs typeface="Courier New" panose="02070309020205020404" pitchFamily="49" charset="0"/>
              </a:rPr>
              <a:t>saveAsTable</a:t>
            </a:r>
            <a:r>
              <a:rPr lang="en-US" sz="1600" dirty="0">
                <a:solidFill>
                  <a:srgbClr val="C00000"/>
                </a:solidFill>
                <a:latin typeface="Consolas" panose="020B0609020204030204" pitchFamily="49" charset="0"/>
                <a:ea typeface="Segoe UI" pitchFamily="34" charset="0"/>
                <a:cs typeface="Courier New" panose="02070309020205020404" pitchFamily="49" charset="0"/>
              </a:rPr>
              <a:t>("</a:t>
            </a:r>
            <a:r>
              <a:rPr lang="en-US" sz="1600" dirty="0" err="1">
                <a:solidFill>
                  <a:srgbClr val="C00000"/>
                </a:solidFill>
                <a:latin typeface="Consolas" panose="020B0609020204030204" pitchFamily="49" charset="0"/>
                <a:ea typeface="Segoe UI" pitchFamily="34" charset="0"/>
                <a:cs typeface="Courier New" panose="02070309020205020404" pitchFamily="49" charset="0"/>
              </a:rPr>
              <a:t>myexternaltable</a:t>
            </a:r>
            <a:r>
              <a:rPr lang="en-US" sz="1600" dirty="0">
                <a:solidFill>
                  <a:srgbClr val="C00000"/>
                </a:solidFill>
                <a:latin typeface="Consolas" panose="020B0609020204030204" pitchFamily="49" charset="0"/>
                <a:ea typeface="Segoe UI" pitchFamily="34" charset="0"/>
                <a:cs typeface="Courier New" panose="02070309020205020404" pitchFamily="49" charset="0"/>
              </a:rPr>
              <a:t>"</a:t>
            </a:r>
            <a:r>
              <a:rPr lang="en-US" sz="1600" dirty="0">
                <a:solidFill>
                  <a:schemeClr val="tx1"/>
                </a:solidFill>
                <a:latin typeface="Consolas" panose="020B0609020204030204" pitchFamily="49" charset="0"/>
                <a:ea typeface="Segoe UI" pitchFamily="34" charset="0"/>
                <a:cs typeface="Courier New" panose="02070309020205020404" pitchFamily="49" charset="0"/>
              </a:rPr>
              <a:t>,path=</a:t>
            </a:r>
            <a:r>
              <a:rPr lang="en-US" sz="1600" dirty="0">
                <a:solidFill>
                  <a:srgbClr val="C00000"/>
                </a:solidFill>
                <a:latin typeface="Consolas" panose="020B0609020204030204" pitchFamily="49" charset="0"/>
                <a:ea typeface="Segoe UI" pitchFamily="34" charset="0"/>
                <a:cs typeface="Courier New" panose="02070309020205020404" pitchFamily="49" charset="0"/>
              </a:rPr>
              <a:t>"Files/</a:t>
            </a:r>
            <a:r>
              <a:rPr lang="en-US" sz="1600" dirty="0" err="1">
                <a:solidFill>
                  <a:srgbClr val="C00000"/>
                </a:solidFill>
                <a:latin typeface="Consolas" panose="020B0609020204030204" pitchFamily="49" charset="0"/>
                <a:ea typeface="Segoe UI" pitchFamily="34" charset="0"/>
                <a:cs typeface="Courier New" panose="02070309020205020404" pitchFamily="49" charset="0"/>
              </a:rPr>
              <a:t>myexternaltable</a:t>
            </a:r>
            <a:r>
              <a:rPr lang="en-US" sz="1600" dirty="0">
                <a:solidFill>
                  <a:srgbClr val="C00000"/>
                </a:solidFill>
                <a:latin typeface="Consolas" panose="020B0609020204030204" pitchFamily="49" charset="0"/>
                <a:ea typeface="Segoe UI" pitchFamily="34" charset="0"/>
                <a:cs typeface="Courier New" panose="02070309020205020404" pitchFamily="49" charset="0"/>
              </a:rPr>
              <a:t>"</a:t>
            </a:r>
            <a:r>
              <a:rPr lang="en-US" sz="1600" dirty="0">
                <a:solidFill>
                  <a:schemeClr val="tx1"/>
                </a:solidFill>
                <a:latin typeface="Consolas" panose="020B0609020204030204" pitchFamily="49" charset="0"/>
                <a:ea typeface="Segoe UI" pitchFamily="34" charset="0"/>
                <a:cs typeface="Courier New" panose="02070309020205020404" pitchFamily="49" charset="0"/>
              </a:rPr>
              <a:t>)</a:t>
            </a:r>
          </a:p>
        </p:txBody>
      </p:sp>
    </p:spTree>
    <p:extLst>
      <p:ext uri="{BB962C8B-B14F-4D97-AF65-F5344CB8AC3E}">
        <p14:creationId xmlns:p14="http://schemas.microsoft.com/office/powerpoint/2010/main" val="286979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5"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2446AFE-275B-8104-9C6D-3B81A894CE8B}"/>
              </a:ext>
            </a:extLst>
          </p:cNvPr>
          <p:cNvSpPr>
            <a:spLocks noGrp="1"/>
          </p:cNvSpPr>
          <p:nvPr>
            <p:ph type="title" idx="4294967295"/>
          </p:nvPr>
        </p:nvSpPr>
        <p:spPr>
          <a:xfrm>
            <a:off x="0" y="0"/>
            <a:ext cx="12192000" cy="630238"/>
          </a:xfrm>
          <a:prstGeom prst="rect">
            <a:avLst/>
          </a:prstGeom>
          <a:gradFill flip="none" rotWithShape="1">
            <a:gsLst>
              <a:gs pos="0">
                <a:srgbClr val="000000"/>
              </a:gs>
              <a:gs pos="92000">
                <a:srgbClr val="000000"/>
              </a:gs>
              <a:gs pos="92000">
                <a:schemeClr val="accent3"/>
              </a:gs>
            </a:gsLst>
            <a:lin ang="16200000" scaled="1"/>
            <a:tileRect/>
          </a:gradFill>
          <a:ln>
            <a:noFill/>
            <a:prstDash/>
          </a:ln>
          <a:effectLst/>
        </p:spPr>
        <p:txBody>
          <a:bodyPr rot="0" spcFirstLastPara="0" vertOverflow="overflow" horzOverflow="overflow" vert="horz" wrap="square" lIns="585216" tIns="91440" rIns="585216" bIns="45720" numCol="1" spcCol="0" rtlCol="0" fromWordArt="0" anchor="t" anchorCtr="0" forceAA="0" compatLnSpc="1">
            <a:prstTxWarp prst="textNoShape">
              <a:avLst/>
            </a:prstTxWarp>
            <a:spAutoFit/>
          </a:bodyPr>
          <a:lstStyle/>
          <a:p>
            <a:pPr marL="0" marR="0" lvl="0" indent="0" algn="l" defTabSz="932742" rtl="0" eaLnBrk="1" fontAlgn="auto" latinLnBrk="0" hangingPunct="1">
              <a:lnSpc>
                <a:spcPct val="100000"/>
              </a:lnSpc>
              <a:spcBef>
                <a:spcPct val="20000"/>
              </a:spcBef>
              <a:spcAft>
                <a:spcPts val="0"/>
              </a:spcAft>
              <a:buClrTx/>
              <a:buSzPct val="90000"/>
              <a:buFont typeface="Arial" panose="020B0604020202020204" pitchFamily="34" charset="0"/>
              <a:buNone/>
              <a:tabLst/>
              <a:defRPr/>
            </a:pPr>
            <a:r>
              <a:rPr kumimoji="0" lang="en-US"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rPr>
              <a:t>Work with Delta tables in Spark</a:t>
            </a:r>
            <a:endParaRPr kumimoji="0" lang="en-IN" sz="3200" b="0" i="0" u="none" strike="noStrike" kern="1200" cap="none" spc="0" normalizeH="0" baseline="0" noProof="0" dirty="0">
              <a:ln>
                <a:noFill/>
              </a:ln>
              <a:solidFill>
                <a:srgbClr val="FFFFFF"/>
              </a:solidFill>
              <a:effectLst/>
              <a:uLnTx/>
              <a:uFillTx/>
              <a:latin typeface="+mj-lt"/>
              <a:ea typeface="+mn-ea"/>
              <a:cs typeface="Segoe UI" panose="020B0502040204020203" pitchFamily="34" charset="0"/>
            </a:endParaRPr>
          </a:p>
        </p:txBody>
      </p:sp>
      <p:sp>
        <p:nvSpPr>
          <p:cNvPr id="2" name="TextBox 1">
            <a:extLst>
              <a:ext uri="{FF2B5EF4-FFF2-40B4-BE49-F238E27FC236}">
                <a16:creationId xmlns:a16="http://schemas.microsoft.com/office/drawing/2014/main" id="{FCDAB682-FAA8-3997-0B72-D6DE5AFA78B3}"/>
              </a:ext>
            </a:extLst>
          </p:cNvPr>
          <p:cNvSpPr txBox="1">
            <a:spLocks/>
          </p:cNvSpPr>
          <p:nvPr/>
        </p:nvSpPr>
        <p:spPr>
          <a:xfrm>
            <a:off x="579438" y="1001185"/>
            <a:ext cx="11020425" cy="594778"/>
          </a:xfrm>
          <a:prstGeom prst="rect">
            <a:avLst/>
          </a:prstGeom>
          <a:noFill/>
        </p:spPr>
        <p:txBody>
          <a:bodyPr wrap="square" lIns="0" tIns="0" rIns="0" bIns="0" rtlCol="0">
            <a:spAutoFit/>
          </a:bodyPr>
          <a:lstStyle/>
          <a:p>
            <a:pPr marL="282575" indent="-282575">
              <a:spcAft>
                <a:spcPts val="400"/>
              </a:spcAft>
              <a:buSzPct val="90000"/>
              <a:buFont typeface="+mj-lt"/>
              <a:buAutoNum type="arabicPeriod"/>
            </a:pPr>
            <a:r>
              <a:rPr lang="en-US" dirty="0"/>
              <a:t>Use Spark SQL to embed a SQL statement in </a:t>
            </a:r>
            <a:r>
              <a:rPr lang="en-US" dirty="0" err="1"/>
              <a:t>PySpark</a:t>
            </a:r>
            <a:endParaRPr lang="en-US" dirty="0"/>
          </a:p>
          <a:p>
            <a:pPr marL="631825" lvl="1" indent="-233363">
              <a:spcBef>
                <a:spcPts val="200"/>
              </a:spcBef>
              <a:spcAft>
                <a:spcPts val="600"/>
              </a:spcAft>
              <a:buSzPct val="90000"/>
              <a:buFont typeface="Arial" panose="020B0604020202020204" pitchFamily="34" charset="0"/>
              <a:buChar char="•"/>
            </a:pPr>
            <a:r>
              <a:rPr lang="en-US" sz="1600" dirty="0"/>
              <a:t>Embed SQL statements in other languages using the </a:t>
            </a:r>
            <a:r>
              <a:rPr lang="en-US" sz="1600" b="1" dirty="0"/>
              <a:t>spark.sql </a:t>
            </a:r>
            <a:r>
              <a:rPr lang="en-US" sz="1600" dirty="0"/>
              <a:t>library.</a:t>
            </a:r>
          </a:p>
        </p:txBody>
      </p:sp>
      <p:sp>
        <p:nvSpPr>
          <p:cNvPr id="4" name="Rectangle 3">
            <a:extLst>
              <a:ext uri="{FF2B5EF4-FFF2-40B4-BE49-F238E27FC236}">
                <a16:creationId xmlns:a16="http://schemas.microsoft.com/office/drawing/2014/main" id="{6D310504-4AC3-56CD-C269-28BA0F9BEA09}"/>
              </a:ext>
            </a:extLst>
          </p:cNvPr>
          <p:cNvSpPr>
            <a:spLocks/>
          </p:cNvSpPr>
          <p:nvPr/>
        </p:nvSpPr>
        <p:spPr bwMode="auto">
          <a:xfrm>
            <a:off x="579438" y="1856830"/>
            <a:ext cx="11020425" cy="496229"/>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err="1">
                <a:solidFill>
                  <a:schemeClr val="tx1"/>
                </a:solidFill>
                <a:latin typeface="Consolas" panose="020B0609020204030204" pitchFamily="49" charset="0"/>
                <a:cs typeface="Courier New" panose="02070309020205020404" pitchFamily="49" charset="0"/>
              </a:rPr>
              <a:t>spark.sql</a:t>
            </a:r>
            <a:r>
              <a:rPr lang="en-US" sz="1400" dirty="0">
                <a:solidFill>
                  <a:schemeClr val="tx1"/>
                </a:solidFill>
                <a:latin typeface="Consolas" panose="020B0609020204030204" pitchFamily="49" charset="0"/>
                <a:cs typeface="Courier New" panose="02070309020205020404" pitchFamily="49" charset="0"/>
              </a:rPr>
              <a:t>(</a:t>
            </a:r>
            <a:r>
              <a:rPr lang="en-US" sz="1400" dirty="0">
                <a:solidFill>
                  <a:srgbClr val="C00000"/>
                </a:solidFill>
                <a:latin typeface="Consolas" panose="020B0609020204030204" pitchFamily="49" charset="0"/>
                <a:cs typeface="Courier New" panose="02070309020205020404" pitchFamily="49" charset="0"/>
              </a:rPr>
              <a:t>"INSERT INTO products VALUES (1, 'Widget', 'Accessories', 2.99)"</a:t>
            </a:r>
            <a:r>
              <a:rPr lang="en-US" sz="1400" dirty="0">
                <a:solidFill>
                  <a:schemeClr val="tx1"/>
                </a:solidFill>
                <a:latin typeface="Consolas" panose="020B06090202040302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6220CF7-3CDE-B1C3-093E-D9C45D54E7B5}"/>
              </a:ext>
            </a:extLst>
          </p:cNvPr>
          <p:cNvSpPr txBox="1"/>
          <p:nvPr/>
        </p:nvSpPr>
        <p:spPr>
          <a:xfrm>
            <a:off x="579438" y="2457769"/>
            <a:ext cx="4450080" cy="866648"/>
          </a:xfrm>
          <a:prstGeom prst="rect">
            <a:avLst/>
          </a:prstGeom>
          <a:noFill/>
        </p:spPr>
        <p:txBody>
          <a:bodyPr wrap="square" lIns="0" tIns="0" rIns="0" bIns="0" rtlCol="0">
            <a:spAutoFit/>
          </a:bodyPr>
          <a:lstStyle/>
          <a:p>
            <a:pPr marL="282575" indent="-282575">
              <a:spcAft>
                <a:spcPts val="400"/>
              </a:spcAft>
              <a:buSzPct val="90000"/>
              <a:buFont typeface="+mj-lt"/>
              <a:buAutoNum type="arabicPeriod" startAt="2"/>
            </a:pPr>
            <a:r>
              <a:rPr lang="en-US" dirty="0"/>
              <a:t>Native Spark SQL using %%sql magic</a:t>
            </a:r>
          </a:p>
          <a:p>
            <a:pPr marL="631825" lvl="1" indent="-233363">
              <a:spcBef>
                <a:spcPts val="200"/>
              </a:spcBef>
              <a:spcAft>
                <a:spcPts val="600"/>
              </a:spcAft>
              <a:buSzPct val="90000"/>
              <a:buFont typeface="Arial" panose="020B0604020202020204" pitchFamily="34" charset="0"/>
              <a:buChar char="•"/>
            </a:pPr>
            <a:r>
              <a:rPr lang="en-US" sz="1600" dirty="0"/>
              <a:t>Use %%sql magic in a notebook to run SQL statements.</a:t>
            </a:r>
          </a:p>
        </p:txBody>
      </p:sp>
      <p:sp>
        <p:nvSpPr>
          <p:cNvPr id="7" name="Rectangle 6">
            <a:extLst>
              <a:ext uri="{FF2B5EF4-FFF2-40B4-BE49-F238E27FC236}">
                <a16:creationId xmlns:a16="http://schemas.microsoft.com/office/drawing/2014/main" id="{CBFA7159-3B87-46B2-B98E-BAA863E58C8A}"/>
              </a:ext>
            </a:extLst>
          </p:cNvPr>
          <p:cNvSpPr>
            <a:spLocks/>
          </p:cNvSpPr>
          <p:nvPr/>
        </p:nvSpPr>
        <p:spPr bwMode="auto">
          <a:xfrm>
            <a:off x="5206406" y="2457769"/>
            <a:ext cx="6393457" cy="1095440"/>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a:solidFill>
                  <a:schemeClr val="tx1"/>
                </a:solidFill>
                <a:latin typeface="Consolas" panose="020B0609020204030204" pitchFamily="49" charset="0"/>
                <a:cs typeface="Courier New" panose="02070309020205020404" pitchFamily="49" charset="0"/>
              </a:rPr>
              <a:t>%%sql</a:t>
            </a:r>
          </a:p>
          <a:p>
            <a:pPr defTabSz="932472" fontAlgn="base">
              <a:lnSpc>
                <a:spcPct val="90000"/>
              </a:lnSpc>
              <a:spcBef>
                <a:spcPct val="0"/>
              </a:spcBef>
              <a:spcAft>
                <a:spcPct val="0"/>
              </a:spcAft>
            </a:pPr>
            <a:endParaRPr lang="en-US" sz="1400" dirty="0">
              <a:solidFill>
                <a:schemeClr val="tx1"/>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pPr>
            <a:r>
              <a:rPr lang="en-US" sz="1400" dirty="0">
                <a:solidFill>
                  <a:srgbClr val="001188"/>
                </a:solidFill>
                <a:latin typeface="Consolas" panose="020B0609020204030204" pitchFamily="49" charset="0"/>
                <a:cs typeface="Courier New" panose="02070309020205020404" pitchFamily="49" charset="0"/>
              </a:rPr>
              <a:t>UPDATE</a:t>
            </a:r>
            <a:r>
              <a:rPr lang="en-US" sz="1400" dirty="0">
                <a:solidFill>
                  <a:schemeClr val="tx1"/>
                </a:solidFill>
                <a:latin typeface="Consolas" panose="020B0609020204030204" pitchFamily="49" charset="0"/>
                <a:cs typeface="Courier New" panose="02070309020205020404" pitchFamily="49" charset="0"/>
              </a:rPr>
              <a:t> products</a:t>
            </a:r>
          </a:p>
          <a:p>
            <a:pPr defTabSz="932472" fontAlgn="base">
              <a:lnSpc>
                <a:spcPct val="90000"/>
              </a:lnSpc>
              <a:spcBef>
                <a:spcPct val="0"/>
              </a:spcBef>
              <a:spcAft>
                <a:spcPct val="0"/>
              </a:spcAft>
            </a:pPr>
            <a:r>
              <a:rPr lang="en-US" sz="1400" dirty="0">
                <a:solidFill>
                  <a:srgbClr val="001188"/>
                </a:solidFill>
                <a:latin typeface="Consolas" panose="020B0609020204030204" pitchFamily="49" charset="0"/>
                <a:cs typeface="Courier New" panose="02070309020205020404" pitchFamily="49" charset="0"/>
              </a:rPr>
              <a:t>SET</a:t>
            </a:r>
            <a:r>
              <a:rPr lang="en-US" sz="1400" dirty="0">
                <a:solidFill>
                  <a:schemeClr val="tx1"/>
                </a:solidFill>
                <a:latin typeface="Consolas" panose="020B0609020204030204" pitchFamily="49" charset="0"/>
                <a:cs typeface="Courier New" panose="02070309020205020404" pitchFamily="49" charset="0"/>
              </a:rPr>
              <a:t> Price = 2.49 </a:t>
            </a:r>
            <a:r>
              <a:rPr lang="en-US" sz="1400" dirty="0">
                <a:solidFill>
                  <a:srgbClr val="001188"/>
                </a:solidFill>
                <a:latin typeface="Consolas" panose="020B0609020204030204" pitchFamily="49" charset="0"/>
                <a:cs typeface="Courier New" panose="02070309020205020404" pitchFamily="49" charset="0"/>
              </a:rPr>
              <a:t>WHERE</a:t>
            </a:r>
            <a:r>
              <a:rPr lang="en-US" sz="1400" dirty="0">
                <a:solidFill>
                  <a:schemeClr val="tx1"/>
                </a:solidFill>
                <a:latin typeface="Consolas" panose="020B0609020204030204" pitchFamily="49" charset="0"/>
                <a:cs typeface="Courier New" panose="02070309020205020404" pitchFamily="49" charset="0"/>
              </a:rPr>
              <a:t> </a:t>
            </a:r>
            <a:r>
              <a:rPr lang="en-US" sz="1400" dirty="0" err="1">
                <a:solidFill>
                  <a:schemeClr val="tx1"/>
                </a:solidFill>
                <a:latin typeface="Consolas" panose="020B0609020204030204" pitchFamily="49" charset="0"/>
                <a:cs typeface="Courier New" panose="02070309020205020404" pitchFamily="49" charset="0"/>
              </a:rPr>
              <a:t>ProductId</a:t>
            </a:r>
            <a:r>
              <a:rPr lang="en-US" sz="1400" dirty="0">
                <a:solidFill>
                  <a:schemeClr val="tx1"/>
                </a:solidFill>
                <a:latin typeface="Consolas" panose="020B0609020204030204" pitchFamily="49" charset="0"/>
                <a:cs typeface="Courier New" panose="02070309020205020404" pitchFamily="49" charset="0"/>
              </a:rPr>
              <a:t> = 1;</a:t>
            </a:r>
          </a:p>
        </p:txBody>
      </p:sp>
      <p:sp>
        <p:nvSpPr>
          <p:cNvPr id="5" name="TextBox 4">
            <a:extLst>
              <a:ext uri="{FF2B5EF4-FFF2-40B4-BE49-F238E27FC236}">
                <a16:creationId xmlns:a16="http://schemas.microsoft.com/office/drawing/2014/main" id="{B5CA403F-A856-AC94-2913-AE9DBA4CA76A}"/>
              </a:ext>
            </a:extLst>
          </p:cNvPr>
          <p:cNvSpPr txBox="1"/>
          <p:nvPr/>
        </p:nvSpPr>
        <p:spPr>
          <a:xfrm>
            <a:off x="579438" y="3657918"/>
            <a:ext cx="4450080" cy="1359090"/>
          </a:xfrm>
          <a:prstGeom prst="rect">
            <a:avLst/>
          </a:prstGeom>
          <a:noFill/>
        </p:spPr>
        <p:txBody>
          <a:bodyPr wrap="square" lIns="0" tIns="0" rIns="0" bIns="0" rtlCol="0">
            <a:spAutoFit/>
          </a:bodyPr>
          <a:lstStyle/>
          <a:p>
            <a:pPr marL="282575" indent="-282575">
              <a:spcAft>
                <a:spcPts val="400"/>
              </a:spcAft>
              <a:buSzPct val="90000"/>
              <a:buFont typeface="+mj-lt"/>
              <a:buAutoNum type="arabicPeriod" startAt="3"/>
            </a:pPr>
            <a:r>
              <a:rPr lang="en-US" dirty="0">
                <a:latin typeface="Segoe UI" panose="020B0502040204020203" pitchFamily="34" charset="0"/>
              </a:rPr>
              <a:t>Use the Delta API</a:t>
            </a:r>
          </a:p>
          <a:p>
            <a:pPr marL="631825" lvl="1" indent="-231775">
              <a:spcBef>
                <a:spcPts val="200"/>
              </a:spcBef>
              <a:spcAft>
                <a:spcPts val="600"/>
              </a:spcAft>
              <a:buSzPct val="90000"/>
              <a:buFont typeface="Arial" panose="020B0604020202020204" pitchFamily="34" charset="0"/>
              <a:buChar char="•"/>
            </a:pPr>
            <a:r>
              <a:rPr lang="en-US" sz="1600" dirty="0">
                <a:latin typeface="Segoe UI" panose="020B0502040204020203" pitchFamily="34" charset="0"/>
              </a:rPr>
              <a:t>Create an instance of a </a:t>
            </a:r>
            <a:r>
              <a:rPr lang="en-US" sz="1600" dirty="0" err="1">
                <a:latin typeface="Segoe UI" panose="020B0502040204020203" pitchFamily="34" charset="0"/>
              </a:rPr>
              <a:t>DeltaTable</a:t>
            </a:r>
            <a:r>
              <a:rPr lang="en-US" sz="1600" dirty="0">
                <a:latin typeface="Segoe UI" panose="020B0502040204020203" pitchFamily="34" charset="0"/>
              </a:rPr>
              <a:t> from a folder location containing files in delta format, and then use the API to modify the data in the table.</a:t>
            </a:r>
          </a:p>
        </p:txBody>
      </p:sp>
      <p:sp>
        <p:nvSpPr>
          <p:cNvPr id="10" name="Rectangle 9">
            <a:extLst>
              <a:ext uri="{FF2B5EF4-FFF2-40B4-BE49-F238E27FC236}">
                <a16:creationId xmlns:a16="http://schemas.microsoft.com/office/drawing/2014/main" id="{E059A1F9-57E8-D79E-73D0-D3A9779AA93A}"/>
              </a:ext>
            </a:extLst>
          </p:cNvPr>
          <p:cNvSpPr>
            <a:spLocks/>
          </p:cNvSpPr>
          <p:nvPr/>
        </p:nvSpPr>
        <p:spPr bwMode="auto">
          <a:xfrm>
            <a:off x="5206406" y="3657918"/>
            <a:ext cx="6393457" cy="2460684"/>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a:solidFill>
                  <a:srgbClr val="001188"/>
                </a:solidFill>
                <a:latin typeface="Consolas" panose="020B0609020204030204" pitchFamily="49" charset="0"/>
                <a:cs typeface="Courier New" panose="02070309020205020404" pitchFamily="49" charset="0"/>
              </a:rPr>
              <a:t>from</a:t>
            </a:r>
            <a:r>
              <a:rPr lang="en-US" sz="1400" dirty="0">
                <a:solidFill>
                  <a:schemeClr val="tx1"/>
                </a:solidFill>
                <a:latin typeface="Consolas" panose="020B0609020204030204" pitchFamily="49" charset="0"/>
                <a:cs typeface="Courier New" panose="02070309020205020404" pitchFamily="49" charset="0"/>
              </a:rPr>
              <a:t> </a:t>
            </a:r>
            <a:r>
              <a:rPr lang="en-US" sz="1400" dirty="0" err="1">
                <a:solidFill>
                  <a:schemeClr val="tx1"/>
                </a:solidFill>
                <a:latin typeface="Consolas" panose="020B0609020204030204" pitchFamily="49" charset="0"/>
                <a:cs typeface="Courier New" panose="02070309020205020404" pitchFamily="49" charset="0"/>
              </a:rPr>
              <a:t>delta.tables</a:t>
            </a:r>
            <a:r>
              <a:rPr lang="en-US" sz="1400" dirty="0">
                <a:solidFill>
                  <a:schemeClr val="tx1"/>
                </a:solidFill>
                <a:latin typeface="Consolas" panose="020B0609020204030204" pitchFamily="49" charset="0"/>
                <a:cs typeface="Courier New" panose="02070309020205020404" pitchFamily="49" charset="0"/>
              </a:rPr>
              <a:t> </a:t>
            </a:r>
            <a:r>
              <a:rPr lang="en-US" sz="1400" dirty="0">
                <a:solidFill>
                  <a:srgbClr val="001188"/>
                </a:solidFill>
                <a:latin typeface="Consolas" panose="020B0609020204030204" pitchFamily="49" charset="0"/>
                <a:cs typeface="Courier New" panose="02070309020205020404" pitchFamily="49" charset="0"/>
              </a:rPr>
              <a:t>import *</a:t>
            </a:r>
          </a:p>
          <a:p>
            <a:pPr defTabSz="932472" fontAlgn="base">
              <a:lnSpc>
                <a:spcPct val="90000"/>
              </a:lnSpc>
              <a:spcBef>
                <a:spcPct val="0"/>
              </a:spcBef>
              <a:spcAft>
                <a:spcPct val="0"/>
              </a:spcAft>
            </a:pPr>
            <a:r>
              <a:rPr lang="en-US" sz="1400" dirty="0">
                <a:solidFill>
                  <a:srgbClr val="001188"/>
                </a:solidFill>
                <a:latin typeface="Consolas" panose="020B0609020204030204" pitchFamily="49" charset="0"/>
                <a:cs typeface="Courier New" panose="02070309020205020404" pitchFamily="49" charset="0"/>
              </a:rPr>
              <a:t>from</a:t>
            </a:r>
            <a:r>
              <a:rPr lang="en-US" sz="1400" dirty="0">
                <a:solidFill>
                  <a:schemeClr val="tx1"/>
                </a:solidFill>
                <a:latin typeface="Consolas" panose="020B0609020204030204" pitchFamily="49" charset="0"/>
                <a:cs typeface="Courier New" panose="02070309020205020404" pitchFamily="49" charset="0"/>
              </a:rPr>
              <a:t> </a:t>
            </a:r>
            <a:r>
              <a:rPr lang="en-US" sz="1400" dirty="0" err="1">
                <a:solidFill>
                  <a:schemeClr val="tx1"/>
                </a:solidFill>
                <a:latin typeface="Consolas" panose="020B0609020204030204" pitchFamily="49" charset="0"/>
                <a:cs typeface="Courier New" panose="02070309020205020404" pitchFamily="49" charset="0"/>
              </a:rPr>
              <a:t>pyspark.sql.functions</a:t>
            </a:r>
            <a:r>
              <a:rPr lang="en-US" sz="1400" dirty="0">
                <a:solidFill>
                  <a:schemeClr val="tx1"/>
                </a:solidFill>
                <a:latin typeface="Consolas" panose="020B0609020204030204" pitchFamily="49" charset="0"/>
                <a:cs typeface="Courier New" panose="02070309020205020404" pitchFamily="49" charset="0"/>
              </a:rPr>
              <a:t> </a:t>
            </a:r>
            <a:r>
              <a:rPr lang="en-US" sz="1400" dirty="0">
                <a:solidFill>
                  <a:srgbClr val="001188"/>
                </a:solidFill>
                <a:latin typeface="Consolas" panose="020B0609020204030204" pitchFamily="49" charset="0"/>
                <a:cs typeface="Courier New" panose="02070309020205020404" pitchFamily="49" charset="0"/>
              </a:rPr>
              <a:t>import *</a:t>
            </a:r>
          </a:p>
          <a:p>
            <a:pPr defTabSz="932472" fontAlgn="base">
              <a:lnSpc>
                <a:spcPct val="90000"/>
              </a:lnSpc>
              <a:spcBef>
                <a:spcPct val="0"/>
              </a:spcBef>
              <a:spcAft>
                <a:spcPct val="0"/>
              </a:spcAft>
            </a:pPr>
            <a:endParaRPr lang="en-US" sz="1400" dirty="0">
              <a:solidFill>
                <a:schemeClr val="tx1"/>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pPr>
            <a:r>
              <a:rPr lang="en-US" sz="1400" dirty="0">
                <a:solidFill>
                  <a:srgbClr val="07641D"/>
                </a:solidFill>
                <a:latin typeface="Consolas" panose="020B0609020204030204" pitchFamily="49" charset="0"/>
                <a:cs typeface="Courier New" panose="02070309020205020404" pitchFamily="49" charset="0"/>
              </a:rPr>
              <a:t># Create a </a:t>
            </a:r>
            <a:r>
              <a:rPr lang="en-US" sz="1400" dirty="0" err="1">
                <a:solidFill>
                  <a:srgbClr val="07641D"/>
                </a:solidFill>
                <a:latin typeface="Consolas" panose="020B0609020204030204" pitchFamily="49" charset="0"/>
                <a:cs typeface="Courier New" panose="02070309020205020404" pitchFamily="49" charset="0"/>
              </a:rPr>
              <a:t>DeltaTable</a:t>
            </a:r>
            <a:r>
              <a:rPr lang="en-US" sz="1400" dirty="0">
                <a:solidFill>
                  <a:srgbClr val="07641D"/>
                </a:solidFill>
                <a:latin typeface="Consolas" panose="020B0609020204030204" pitchFamily="49" charset="0"/>
                <a:cs typeface="Courier New" panose="02070309020205020404" pitchFamily="49" charset="0"/>
              </a:rPr>
              <a:t> object</a:t>
            </a:r>
          </a:p>
          <a:p>
            <a:pPr defTabSz="932472" fontAlgn="base">
              <a:lnSpc>
                <a:spcPct val="90000"/>
              </a:lnSpc>
              <a:spcBef>
                <a:spcPct val="0"/>
              </a:spcBef>
              <a:spcAft>
                <a:spcPct val="0"/>
              </a:spcAft>
            </a:pPr>
            <a:r>
              <a:rPr lang="en-US" sz="1400" dirty="0" err="1">
                <a:solidFill>
                  <a:schemeClr val="tx1"/>
                </a:solidFill>
                <a:latin typeface="Consolas" panose="020B0609020204030204" pitchFamily="49" charset="0"/>
                <a:cs typeface="Courier New" panose="02070309020205020404" pitchFamily="49" charset="0"/>
              </a:rPr>
              <a:t>delta_path</a:t>
            </a:r>
            <a:r>
              <a:rPr lang="en-US" sz="1400" dirty="0">
                <a:solidFill>
                  <a:schemeClr val="tx1"/>
                </a:solidFill>
                <a:latin typeface="Consolas" panose="020B0609020204030204" pitchFamily="49" charset="0"/>
                <a:cs typeface="Courier New" panose="02070309020205020404" pitchFamily="49" charset="0"/>
              </a:rPr>
              <a:t> = </a:t>
            </a:r>
            <a:r>
              <a:rPr lang="en-US" sz="1400" dirty="0">
                <a:solidFill>
                  <a:srgbClr val="C00000"/>
                </a:solidFill>
                <a:latin typeface="Consolas" panose="020B0609020204030204" pitchFamily="49" charset="0"/>
                <a:cs typeface="Courier New" panose="02070309020205020404" pitchFamily="49" charset="0"/>
              </a:rPr>
              <a:t>"Files/</a:t>
            </a:r>
            <a:r>
              <a:rPr lang="en-US" sz="1400" dirty="0" err="1">
                <a:solidFill>
                  <a:srgbClr val="C00000"/>
                </a:solidFill>
                <a:latin typeface="Consolas" panose="020B0609020204030204" pitchFamily="49" charset="0"/>
                <a:cs typeface="Courier New" panose="02070309020205020404" pitchFamily="49" charset="0"/>
              </a:rPr>
              <a:t>mytable</a:t>
            </a:r>
            <a:r>
              <a:rPr lang="en-US" sz="1400" dirty="0">
                <a:solidFill>
                  <a:srgbClr val="C00000"/>
                </a:solidFill>
                <a:latin typeface="Consolas" panose="020B0609020204030204" pitchFamily="49" charset="0"/>
                <a:cs typeface="Courier New" panose="02070309020205020404" pitchFamily="49" charset="0"/>
              </a:rPr>
              <a:t>"</a:t>
            </a:r>
          </a:p>
          <a:p>
            <a:pPr defTabSz="932472" fontAlgn="base">
              <a:lnSpc>
                <a:spcPct val="90000"/>
              </a:lnSpc>
              <a:spcBef>
                <a:spcPct val="0"/>
              </a:spcBef>
              <a:spcAft>
                <a:spcPct val="0"/>
              </a:spcAft>
            </a:pPr>
            <a:r>
              <a:rPr lang="en-US" sz="1400" dirty="0" err="1">
                <a:solidFill>
                  <a:schemeClr val="tx1"/>
                </a:solidFill>
                <a:latin typeface="Consolas" panose="020B0609020204030204" pitchFamily="49" charset="0"/>
                <a:cs typeface="Courier New" panose="02070309020205020404" pitchFamily="49" charset="0"/>
              </a:rPr>
              <a:t>deltaTable</a:t>
            </a:r>
            <a:r>
              <a:rPr lang="en-US" sz="1400" dirty="0">
                <a:solidFill>
                  <a:schemeClr val="tx1"/>
                </a:solidFill>
                <a:latin typeface="Consolas" panose="020B0609020204030204" pitchFamily="49" charset="0"/>
                <a:cs typeface="Courier New" panose="02070309020205020404" pitchFamily="49" charset="0"/>
              </a:rPr>
              <a:t> = </a:t>
            </a:r>
            <a:r>
              <a:rPr lang="en-US" sz="1400" dirty="0" err="1">
                <a:solidFill>
                  <a:schemeClr val="tx1"/>
                </a:solidFill>
                <a:latin typeface="Consolas" panose="020B0609020204030204" pitchFamily="49" charset="0"/>
                <a:cs typeface="Courier New" panose="02070309020205020404" pitchFamily="49" charset="0"/>
              </a:rPr>
              <a:t>DeltaTable.forPath</a:t>
            </a:r>
            <a:r>
              <a:rPr lang="en-US" sz="1400" dirty="0">
                <a:solidFill>
                  <a:schemeClr val="tx1"/>
                </a:solidFill>
                <a:latin typeface="Consolas" panose="020B0609020204030204" pitchFamily="49" charset="0"/>
                <a:cs typeface="Courier New" panose="02070309020205020404" pitchFamily="49" charset="0"/>
              </a:rPr>
              <a:t>(spark, </a:t>
            </a:r>
            <a:r>
              <a:rPr lang="en-US" sz="1400" dirty="0" err="1">
                <a:solidFill>
                  <a:schemeClr val="tx1"/>
                </a:solidFill>
                <a:latin typeface="Consolas" panose="020B0609020204030204" pitchFamily="49" charset="0"/>
                <a:cs typeface="Courier New" panose="02070309020205020404" pitchFamily="49" charset="0"/>
              </a:rPr>
              <a:t>delta_path</a:t>
            </a:r>
            <a:r>
              <a:rPr lang="en-US" sz="1400" dirty="0">
                <a:solidFill>
                  <a:schemeClr val="tx1"/>
                </a:solidFill>
                <a:latin typeface="Consolas" panose="020B0609020204030204" pitchFamily="49" charset="0"/>
                <a:cs typeface="Courier New" panose="02070309020205020404" pitchFamily="49" charset="0"/>
              </a:rPr>
              <a:t>)</a:t>
            </a:r>
          </a:p>
          <a:p>
            <a:pPr defTabSz="932472" fontAlgn="base">
              <a:lnSpc>
                <a:spcPct val="90000"/>
              </a:lnSpc>
              <a:spcBef>
                <a:spcPct val="0"/>
              </a:spcBef>
              <a:spcAft>
                <a:spcPct val="0"/>
              </a:spcAft>
            </a:pPr>
            <a:endParaRPr lang="en-US" sz="1400" dirty="0">
              <a:solidFill>
                <a:schemeClr val="tx1"/>
              </a:solidFill>
              <a:latin typeface="Consolas" panose="020B0609020204030204" pitchFamily="49" charset="0"/>
              <a:cs typeface="Courier New" panose="02070309020205020404" pitchFamily="49" charset="0"/>
            </a:endParaRPr>
          </a:p>
          <a:p>
            <a:pPr defTabSz="932472" fontAlgn="base">
              <a:lnSpc>
                <a:spcPct val="90000"/>
              </a:lnSpc>
              <a:spcBef>
                <a:spcPct val="0"/>
              </a:spcBef>
              <a:spcAft>
                <a:spcPct val="0"/>
              </a:spcAft>
            </a:pPr>
            <a:r>
              <a:rPr lang="en-US" sz="1400" dirty="0">
                <a:solidFill>
                  <a:srgbClr val="07641D"/>
                </a:solidFill>
                <a:latin typeface="Consolas" panose="020B0609020204030204" pitchFamily="49" charset="0"/>
                <a:cs typeface="Courier New" panose="02070309020205020404" pitchFamily="49" charset="0"/>
              </a:rPr>
              <a:t># Update the table (reduce price of accessories by 10%)</a:t>
            </a:r>
          </a:p>
          <a:p>
            <a:pPr defTabSz="932472" fontAlgn="base">
              <a:lnSpc>
                <a:spcPct val="90000"/>
              </a:lnSpc>
              <a:spcBef>
                <a:spcPct val="0"/>
              </a:spcBef>
              <a:spcAft>
                <a:spcPct val="0"/>
              </a:spcAft>
            </a:pPr>
            <a:r>
              <a:rPr lang="en-US" sz="1400" dirty="0" err="1">
                <a:solidFill>
                  <a:schemeClr val="tx1"/>
                </a:solidFill>
                <a:latin typeface="Consolas" panose="020B0609020204030204" pitchFamily="49" charset="0"/>
                <a:cs typeface="Courier New" panose="02070309020205020404" pitchFamily="49" charset="0"/>
              </a:rPr>
              <a:t>deltaTable.update</a:t>
            </a:r>
            <a:r>
              <a:rPr lang="en-US" sz="1400" dirty="0">
                <a:solidFill>
                  <a:schemeClr val="tx1"/>
                </a:solidFill>
                <a:latin typeface="Consolas" panose="020B0609020204030204" pitchFamily="49" charset="0"/>
                <a:cs typeface="Courier New" panose="02070309020205020404" pitchFamily="49" charset="0"/>
              </a:rPr>
              <a:t>(</a:t>
            </a:r>
          </a:p>
          <a:p>
            <a:pPr defTabSz="932472" fontAlgn="base">
              <a:lnSpc>
                <a:spcPct val="90000"/>
              </a:lnSpc>
              <a:spcBef>
                <a:spcPct val="0"/>
              </a:spcBef>
              <a:spcAft>
                <a:spcPct val="0"/>
              </a:spcAft>
            </a:pPr>
            <a:r>
              <a:rPr lang="en-US" sz="1400" dirty="0">
                <a:solidFill>
                  <a:schemeClr val="tx1"/>
                </a:solidFill>
                <a:latin typeface="Consolas" panose="020B0609020204030204" pitchFamily="49" charset="0"/>
                <a:cs typeface="Courier New" panose="02070309020205020404" pitchFamily="49" charset="0"/>
              </a:rPr>
              <a:t>    condition = </a:t>
            </a:r>
            <a:r>
              <a:rPr lang="en-US" sz="1400" dirty="0">
                <a:solidFill>
                  <a:srgbClr val="C00000"/>
                </a:solidFill>
                <a:latin typeface="Consolas" panose="020B0609020204030204" pitchFamily="49" charset="0"/>
                <a:cs typeface="Courier New" panose="02070309020205020404" pitchFamily="49" charset="0"/>
              </a:rPr>
              <a:t>"Category == 'Accessories'",</a:t>
            </a:r>
          </a:p>
          <a:p>
            <a:pPr defTabSz="932472" fontAlgn="base">
              <a:lnSpc>
                <a:spcPct val="90000"/>
              </a:lnSpc>
              <a:spcBef>
                <a:spcPct val="0"/>
              </a:spcBef>
              <a:spcAft>
                <a:spcPct val="0"/>
              </a:spcAft>
            </a:pPr>
            <a:r>
              <a:rPr lang="en-US" sz="1400" dirty="0">
                <a:solidFill>
                  <a:schemeClr val="tx1"/>
                </a:solidFill>
                <a:latin typeface="Consolas" panose="020B0609020204030204" pitchFamily="49" charset="0"/>
                <a:cs typeface="Courier New" panose="02070309020205020404" pitchFamily="49" charset="0"/>
              </a:rPr>
              <a:t>    set = { </a:t>
            </a:r>
            <a:r>
              <a:rPr lang="en-US" sz="1400" dirty="0">
                <a:solidFill>
                  <a:srgbClr val="C00000"/>
                </a:solidFill>
                <a:latin typeface="Consolas" panose="020B0609020204030204" pitchFamily="49" charset="0"/>
                <a:cs typeface="Courier New" panose="02070309020205020404" pitchFamily="49" charset="0"/>
              </a:rPr>
              <a:t>"Price": "Price * 0.9" </a:t>
            </a:r>
            <a:r>
              <a:rPr lang="en-US" sz="1400" dirty="0">
                <a:solidFill>
                  <a:schemeClr val="tx1"/>
                </a:solidFill>
                <a:latin typeface="Consolas" panose="020B0609020204030204" pitchFamily="49" charset="0"/>
                <a:cs typeface="Courier New" panose="02070309020205020404" pitchFamily="49" charset="0"/>
              </a:rPr>
              <a:t>})</a:t>
            </a:r>
          </a:p>
        </p:txBody>
      </p:sp>
    </p:spTree>
    <p:extLst>
      <p:ext uri="{BB962C8B-B14F-4D97-AF65-F5344CB8AC3E}">
        <p14:creationId xmlns:p14="http://schemas.microsoft.com/office/powerpoint/2010/main" val="41444360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500"/>
                                        <p:tgtEl>
                                          <p:spTgt spid="5">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bldP spid="7"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851FA5F-7732-2202-B1FB-50001BCD196E}"/>
              </a:ext>
            </a:extLst>
          </p:cNvPr>
          <p:cNvSpPr>
            <a:spLocks noGrp="1"/>
          </p:cNvSpPr>
          <p:nvPr>
            <p:ph type="title"/>
          </p:nvPr>
        </p:nvSpPr>
        <p:spPr/>
        <p:txBody>
          <a:bodyPr/>
          <a:lstStyle/>
          <a:p>
            <a:r>
              <a:rPr lang="en-US" sz="3200" dirty="0"/>
              <a:t>Spark Structured Streaming</a:t>
            </a:r>
          </a:p>
        </p:txBody>
      </p:sp>
      <p:sp>
        <p:nvSpPr>
          <p:cNvPr id="16" name="Text Placeholder 15">
            <a:extLst>
              <a:ext uri="{FF2B5EF4-FFF2-40B4-BE49-F238E27FC236}">
                <a16:creationId xmlns:a16="http://schemas.microsoft.com/office/drawing/2014/main" id="{CAEC74DA-B465-7036-4FCC-16E26612552D}"/>
              </a:ext>
            </a:extLst>
          </p:cNvPr>
          <p:cNvSpPr>
            <a:spLocks noGrp="1"/>
          </p:cNvSpPr>
          <p:nvPr>
            <p:ph type="body" sz="quarter" idx="15"/>
          </p:nvPr>
        </p:nvSpPr>
        <p:spPr>
          <a:xfrm>
            <a:off x="586389" y="1591056"/>
            <a:ext cx="11013474" cy="2400657"/>
          </a:xfrm>
        </p:spPr>
        <p:txBody>
          <a:bodyPr/>
          <a:lstStyle/>
          <a:p>
            <a:pPr marL="0" indent="0" algn="l">
              <a:spcBef>
                <a:spcPts val="600"/>
              </a:spcBef>
              <a:spcAft>
                <a:spcPts val="1800"/>
              </a:spcAft>
              <a:buNone/>
            </a:pPr>
            <a:r>
              <a:rPr lang="en-US" sz="2400" b="0" i="0" dirty="0">
                <a:solidFill>
                  <a:srgbClr val="161616"/>
                </a:solidFill>
                <a:effectLst/>
                <a:latin typeface="Segoe UI" panose="020B0502040204020203" pitchFamily="34" charset="0"/>
              </a:rPr>
              <a:t>Read data from many different kinds of streaming source, including:</a:t>
            </a:r>
          </a:p>
          <a:p>
            <a:pPr lvl="1">
              <a:spcBef>
                <a:spcPts val="600"/>
              </a:spcBef>
              <a:spcAft>
                <a:spcPts val="1800"/>
              </a:spcAft>
            </a:pPr>
            <a:r>
              <a:rPr lang="en-US" sz="2400" b="0" i="0" dirty="0">
                <a:solidFill>
                  <a:srgbClr val="161616"/>
                </a:solidFill>
                <a:effectLst/>
                <a:latin typeface="Segoe UI" panose="020B0502040204020203" pitchFamily="34" charset="0"/>
              </a:rPr>
              <a:t>Network ports</a:t>
            </a:r>
          </a:p>
          <a:p>
            <a:pPr lvl="1">
              <a:spcBef>
                <a:spcPts val="600"/>
              </a:spcBef>
              <a:spcAft>
                <a:spcPts val="1800"/>
              </a:spcAft>
            </a:pPr>
            <a:r>
              <a:rPr lang="en-US" sz="2400" b="0" i="0" dirty="0">
                <a:solidFill>
                  <a:srgbClr val="161616"/>
                </a:solidFill>
                <a:effectLst/>
                <a:latin typeface="Segoe UI" panose="020B0502040204020203" pitchFamily="34" charset="0"/>
              </a:rPr>
              <a:t>Real time message brokering services such as Azure Event Hubs or Kafka</a:t>
            </a:r>
          </a:p>
          <a:p>
            <a:pPr lvl="1">
              <a:spcBef>
                <a:spcPts val="600"/>
              </a:spcBef>
              <a:spcAft>
                <a:spcPts val="1800"/>
              </a:spcAft>
            </a:pPr>
            <a:r>
              <a:rPr lang="en-US" sz="2400" b="0" i="0" dirty="0">
                <a:solidFill>
                  <a:srgbClr val="161616"/>
                </a:solidFill>
                <a:effectLst/>
                <a:latin typeface="Segoe UI" panose="020B0502040204020203" pitchFamily="34" charset="0"/>
              </a:rPr>
              <a:t>File system locations</a:t>
            </a:r>
            <a:endParaRPr lang="en-US" sz="2400" dirty="0"/>
          </a:p>
        </p:txBody>
      </p:sp>
    </p:spTree>
    <p:extLst>
      <p:ext uri="{BB962C8B-B14F-4D97-AF65-F5344CB8AC3E}">
        <p14:creationId xmlns:p14="http://schemas.microsoft.com/office/powerpoint/2010/main" val="394610097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04615-1083-9AF4-920E-CBCFD9E602D8}"/>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ED1EAA1D-D5B0-02F2-F49A-8434DEDBAAD0}"/>
              </a:ext>
            </a:extLst>
          </p:cNvPr>
          <p:cNvSpPr>
            <a:spLocks noGrp="1"/>
          </p:cNvSpPr>
          <p:nvPr>
            <p:ph type="title"/>
          </p:nvPr>
        </p:nvSpPr>
        <p:spPr/>
        <p:txBody>
          <a:bodyPr/>
          <a:lstStyle/>
          <a:p>
            <a:r>
              <a:rPr lang="en-US" sz="3200" dirty="0"/>
              <a:t>Use Delta lake as a streaming source</a:t>
            </a:r>
          </a:p>
        </p:txBody>
      </p:sp>
      <p:sp>
        <p:nvSpPr>
          <p:cNvPr id="3" name="Text Placeholder 2">
            <a:extLst>
              <a:ext uri="{FF2B5EF4-FFF2-40B4-BE49-F238E27FC236}">
                <a16:creationId xmlns:a16="http://schemas.microsoft.com/office/drawing/2014/main" id="{7E85F1CF-C32E-6F40-915B-0EADA250DA6A}"/>
              </a:ext>
            </a:extLst>
          </p:cNvPr>
          <p:cNvSpPr>
            <a:spLocks noGrp="1"/>
          </p:cNvSpPr>
          <p:nvPr>
            <p:ph type="body" sz="quarter" idx="17"/>
          </p:nvPr>
        </p:nvSpPr>
        <p:spPr>
          <a:xfrm>
            <a:off x="584200" y="1386766"/>
            <a:ext cx="5354138" cy="369332"/>
          </a:xfrm>
          <a:solidFill>
            <a:schemeClr val="bg1"/>
          </a:solidFill>
        </p:spPr>
        <p:txBody>
          <a:bodyPr/>
          <a:lstStyle/>
          <a:p>
            <a:pPr marL="0" indent="0">
              <a:buNone/>
            </a:pPr>
            <a:r>
              <a:rPr lang="en-US" sz="2400" dirty="0"/>
              <a:t>Load data into a Delta table</a:t>
            </a:r>
          </a:p>
        </p:txBody>
      </p:sp>
      <p:sp>
        <p:nvSpPr>
          <p:cNvPr id="6" name="Text Placeholder 2">
            <a:extLst>
              <a:ext uri="{FF2B5EF4-FFF2-40B4-BE49-F238E27FC236}">
                <a16:creationId xmlns:a16="http://schemas.microsoft.com/office/drawing/2014/main" id="{03074775-C68D-C4EB-87C7-9A4F60BD96A4}"/>
              </a:ext>
            </a:extLst>
          </p:cNvPr>
          <p:cNvSpPr txBox="1">
            <a:spLocks/>
          </p:cNvSpPr>
          <p:nvPr/>
        </p:nvSpPr>
        <p:spPr>
          <a:xfrm>
            <a:off x="584201" y="2140295"/>
            <a:ext cx="11011602" cy="3237809"/>
          </a:xfrm>
          <a:prstGeom prst="rect">
            <a:avLst/>
          </a:prstGeom>
          <a:solidFill>
            <a:schemeClr val="bg1"/>
          </a:solidFill>
          <a:ln w="38100">
            <a:solidFill>
              <a:schemeClr val="bg1">
                <a:lumMod val="95000"/>
              </a:schemeClr>
            </a:solidFill>
          </a:ln>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lvl="1" indent="0">
              <a:buNone/>
            </a:pPr>
            <a:r>
              <a:rPr lang="en-US" sz="2000" dirty="0">
                <a:latin typeface="Consolas" panose="020B0609020204030204" pitchFamily="49" charset="0"/>
              </a:rPr>
              <a:t>%%</a:t>
            </a:r>
            <a:r>
              <a:rPr lang="en-US" sz="2000" dirty="0" err="1">
                <a:latin typeface="Consolas" panose="020B0609020204030204" pitchFamily="49" charset="0"/>
              </a:rPr>
              <a:t>sql</a:t>
            </a:r>
            <a:endParaRPr lang="en-US" sz="2000" dirty="0">
              <a:latin typeface="Consolas" panose="020B0609020204030204" pitchFamily="49" charset="0"/>
            </a:endParaRPr>
          </a:p>
          <a:p>
            <a:pPr marL="137160" lvl="1" indent="0">
              <a:buNone/>
            </a:pPr>
            <a:r>
              <a:rPr lang="en-US" sz="2000" dirty="0">
                <a:latin typeface="Consolas" panose="020B0609020204030204" pitchFamily="49" charset="0"/>
              </a:rPr>
              <a:t>INSERT INTO </a:t>
            </a:r>
            <a:r>
              <a:rPr lang="en-US" sz="2000" dirty="0" err="1">
                <a:latin typeface="Consolas" panose="020B0609020204030204" pitchFamily="49" charset="0"/>
              </a:rPr>
              <a:t>orders_in</a:t>
            </a:r>
            <a:r>
              <a:rPr lang="en-US" sz="2000" dirty="0">
                <a:latin typeface="Consolas" panose="020B0609020204030204" pitchFamily="49" charset="0"/>
              </a:rPr>
              <a:t> (</a:t>
            </a:r>
            <a:r>
              <a:rPr lang="en-US" sz="2000" dirty="0" err="1">
                <a:latin typeface="Consolas" panose="020B0609020204030204" pitchFamily="49" charset="0"/>
              </a:rPr>
              <a:t>OrderID</a:t>
            </a:r>
            <a:r>
              <a:rPr lang="en-US" sz="2000" dirty="0">
                <a:latin typeface="Consolas" panose="020B0609020204030204" pitchFamily="49" charset="0"/>
              </a:rPr>
              <a:t>, </a:t>
            </a:r>
            <a:r>
              <a:rPr lang="en-US" sz="2000" dirty="0" err="1">
                <a:latin typeface="Consolas" panose="020B0609020204030204" pitchFamily="49" charset="0"/>
              </a:rPr>
              <a:t>OrderDate</a:t>
            </a:r>
            <a:r>
              <a:rPr lang="en-US" sz="2000" dirty="0">
                <a:latin typeface="Consolas" panose="020B0609020204030204" pitchFamily="49" charset="0"/>
              </a:rPr>
              <a:t>, Customer, Product, Quantity, Price)</a:t>
            </a:r>
          </a:p>
          <a:p>
            <a:pPr marL="137160" lvl="1" indent="0">
              <a:buNone/>
            </a:pPr>
            <a:r>
              <a:rPr lang="en-US" sz="2000" dirty="0">
                <a:latin typeface="Consolas" panose="020B0609020204030204" pitchFamily="49" charset="0"/>
              </a:rPr>
              <a:t>VALUES</a:t>
            </a:r>
          </a:p>
          <a:p>
            <a:pPr marL="137160" lvl="1" indent="0">
              <a:buNone/>
            </a:pPr>
            <a:r>
              <a:rPr lang="en-US" sz="2000" dirty="0">
                <a:latin typeface="Consolas" panose="020B0609020204030204" pitchFamily="49" charset="0"/>
              </a:rPr>
              <a:t>    (3001, '2024-09-01', 'Yang', 'Road Bike Red', 1, 1200),</a:t>
            </a:r>
          </a:p>
          <a:p>
            <a:pPr marL="137160" lvl="1" indent="0">
              <a:buNone/>
            </a:pPr>
            <a:r>
              <a:rPr lang="en-US" sz="2000" dirty="0">
                <a:latin typeface="Consolas" panose="020B0609020204030204" pitchFamily="49" charset="0"/>
              </a:rPr>
              <a:t>    (3002, '2024-09-01', 'Carlson', 'Mountain Bike Silver', 1, 1500),</a:t>
            </a:r>
          </a:p>
          <a:p>
            <a:pPr marL="137160" lvl="1" indent="0">
              <a:buNone/>
            </a:pPr>
            <a:r>
              <a:rPr lang="en-US" sz="2000" dirty="0">
                <a:latin typeface="Consolas" panose="020B0609020204030204" pitchFamily="49" charset="0"/>
              </a:rPr>
              <a:t>    (3003, '2024-09-02', 'Wilson', 'Road Bike Yellow', 2, 1350),</a:t>
            </a:r>
          </a:p>
          <a:p>
            <a:pPr marL="137160" lvl="1" indent="0">
              <a:buNone/>
            </a:pPr>
            <a:r>
              <a:rPr lang="en-US" sz="2000" dirty="0">
                <a:latin typeface="Consolas" panose="020B0609020204030204" pitchFamily="49" charset="0"/>
              </a:rPr>
              <a:t>    (3004, '2024-09-02', 'Yang', 'Road Front Wheel', 1, 115),</a:t>
            </a:r>
          </a:p>
          <a:p>
            <a:pPr marL="137160" lvl="1" indent="0">
              <a:buNone/>
            </a:pPr>
            <a:r>
              <a:rPr lang="en-US" sz="2000" dirty="0">
                <a:latin typeface="Consolas" panose="020B0609020204030204" pitchFamily="49" charset="0"/>
              </a:rPr>
              <a:t>    (3005, '2024-09-02', 'Rai', 'Mountain Bike Black', 1, NULL);</a:t>
            </a:r>
          </a:p>
        </p:txBody>
      </p:sp>
      <p:sp>
        <p:nvSpPr>
          <p:cNvPr id="10" name="Text Placeholder 2">
            <a:extLst>
              <a:ext uri="{FF2B5EF4-FFF2-40B4-BE49-F238E27FC236}">
                <a16:creationId xmlns:a16="http://schemas.microsoft.com/office/drawing/2014/main" id="{3F3DE353-7A13-594C-EB79-217D00E352B0}"/>
              </a:ext>
            </a:extLst>
          </p:cNvPr>
          <p:cNvSpPr txBox="1">
            <a:spLocks/>
          </p:cNvSpPr>
          <p:nvPr/>
        </p:nvSpPr>
        <p:spPr>
          <a:xfrm>
            <a:off x="1981569" y="2140295"/>
            <a:ext cx="8544190" cy="4038029"/>
          </a:xfrm>
          <a:prstGeom prst="rect">
            <a:avLst/>
          </a:prstGeom>
          <a:solidFill>
            <a:schemeClr val="bg1"/>
          </a:solidFill>
          <a:ln w="38100">
            <a:solidFill>
              <a:schemeClr val="bg1">
                <a:lumMod val="95000"/>
              </a:schemeClr>
            </a:solidFill>
          </a:ln>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lvl="1" indent="0">
              <a:buNone/>
            </a:pPr>
            <a:r>
              <a:rPr lang="en-US" sz="2000" dirty="0">
                <a:solidFill>
                  <a:srgbClr val="008200"/>
                </a:solidFill>
                <a:latin typeface="Consolas" panose="020B0609020204030204" pitchFamily="49" charset="0"/>
              </a:rPr>
              <a:t># Read and display the input table</a:t>
            </a:r>
          </a:p>
          <a:p>
            <a:pPr marL="137160" lvl="1" indent="0">
              <a:buNone/>
            </a:pPr>
            <a:r>
              <a:rPr lang="en-US" sz="2000" dirty="0" err="1">
                <a:latin typeface="Consolas" panose="020B0609020204030204" pitchFamily="49" charset="0"/>
              </a:rPr>
              <a:t>df</a:t>
            </a:r>
            <a:r>
              <a:rPr lang="en-US" sz="2000" dirty="0">
                <a:latin typeface="Consolas" panose="020B0609020204030204" pitchFamily="49" charset="0"/>
              </a:rPr>
              <a:t> = </a:t>
            </a:r>
            <a:r>
              <a:rPr lang="en-US" sz="2000" dirty="0" err="1">
                <a:latin typeface="Consolas" panose="020B0609020204030204" pitchFamily="49" charset="0"/>
              </a:rPr>
              <a:t>spark.read.format</a:t>
            </a:r>
            <a:r>
              <a:rPr lang="en-US" sz="2000" dirty="0">
                <a:latin typeface="Consolas" panose="020B0609020204030204" pitchFamily="49" charset="0"/>
              </a:rPr>
              <a:t>("delta").table("</a:t>
            </a:r>
            <a:r>
              <a:rPr lang="en-US" sz="2000" dirty="0" err="1">
                <a:latin typeface="Consolas" panose="020B0609020204030204" pitchFamily="49" charset="0"/>
              </a:rPr>
              <a:t>orders_in</a:t>
            </a:r>
            <a:r>
              <a:rPr lang="en-US" sz="2000" dirty="0">
                <a:latin typeface="Consolas" panose="020B0609020204030204" pitchFamily="49" charset="0"/>
              </a:rPr>
              <a:t>")</a:t>
            </a:r>
          </a:p>
          <a:p>
            <a:pPr marL="137160" lvl="1" indent="0">
              <a:buNone/>
            </a:pPr>
            <a:r>
              <a:rPr lang="en-US" sz="2000" dirty="0">
                <a:latin typeface="Consolas" panose="020B0609020204030204" pitchFamily="49" charset="0"/>
              </a:rPr>
              <a:t>display(</a:t>
            </a:r>
            <a:r>
              <a:rPr lang="en-US" sz="2000" dirty="0" err="1">
                <a:latin typeface="Consolas" panose="020B0609020204030204" pitchFamily="49" charset="0"/>
              </a:rPr>
              <a:t>df</a:t>
            </a:r>
            <a:r>
              <a:rPr lang="en-US" sz="2000" dirty="0">
                <a:latin typeface="Consolas" panose="020B0609020204030204" pitchFamily="49" charset="0"/>
              </a:rPr>
              <a:t>)</a:t>
            </a:r>
          </a:p>
          <a:p>
            <a:pPr marL="137160" lvl="1" indent="0">
              <a:buNone/>
            </a:pPr>
            <a:endParaRPr lang="en-US" sz="2000" dirty="0">
              <a:latin typeface="Consolas" panose="020B0609020204030204" pitchFamily="49" charset="0"/>
            </a:endParaRPr>
          </a:p>
          <a:p>
            <a:pPr marL="137160" lvl="1" indent="0">
              <a:buNone/>
            </a:pPr>
            <a:r>
              <a:rPr lang="en-US" sz="2000" dirty="0">
                <a:solidFill>
                  <a:srgbClr val="008200"/>
                </a:solidFill>
                <a:latin typeface="Consolas" panose="020B0609020204030204" pitchFamily="49" charset="0"/>
              </a:rPr>
              <a:t># Load a streaming </a:t>
            </a:r>
            <a:r>
              <a:rPr lang="en-US" sz="2000" dirty="0" err="1">
                <a:solidFill>
                  <a:srgbClr val="008200"/>
                </a:solidFill>
                <a:latin typeface="Consolas" panose="020B0609020204030204" pitchFamily="49" charset="0"/>
              </a:rPr>
              <a:t>DataFrame</a:t>
            </a:r>
            <a:r>
              <a:rPr lang="en-US" sz="2000" dirty="0">
                <a:solidFill>
                  <a:srgbClr val="008200"/>
                </a:solidFill>
                <a:latin typeface="Consolas" panose="020B0609020204030204" pitchFamily="49" charset="0"/>
              </a:rPr>
              <a:t> from the Delta table</a:t>
            </a:r>
          </a:p>
          <a:p>
            <a:pPr marL="137160" lvl="1" indent="0">
              <a:buNone/>
            </a:pPr>
            <a:r>
              <a:rPr lang="en-US" sz="2000" dirty="0" err="1">
                <a:latin typeface="Consolas" panose="020B0609020204030204" pitchFamily="49" charset="0"/>
              </a:rPr>
              <a:t>stream_df</a:t>
            </a:r>
            <a:r>
              <a:rPr lang="en-US" sz="2000" dirty="0">
                <a:latin typeface="Consolas" panose="020B0609020204030204" pitchFamily="49" charset="0"/>
              </a:rPr>
              <a:t> = </a:t>
            </a:r>
            <a:r>
              <a:rPr lang="en-US" sz="2000" dirty="0" err="1">
                <a:latin typeface="Consolas" panose="020B0609020204030204" pitchFamily="49" charset="0"/>
              </a:rPr>
              <a:t>spark.readStream.format</a:t>
            </a:r>
            <a:r>
              <a:rPr lang="en-US" sz="2000" dirty="0">
                <a:latin typeface="Consolas" panose="020B0609020204030204" pitchFamily="49" charset="0"/>
              </a:rPr>
              <a:t>("delta") \</a:t>
            </a:r>
          </a:p>
          <a:p>
            <a:pPr marL="137160" lvl="1" indent="0">
              <a:buNone/>
            </a:pPr>
            <a:r>
              <a:rPr lang="en-US" sz="2000" dirty="0">
                <a:latin typeface="Consolas" panose="020B0609020204030204" pitchFamily="49" charset="0"/>
              </a:rPr>
              <a:t>    .option("</a:t>
            </a:r>
            <a:r>
              <a:rPr lang="en-US" sz="2000" dirty="0" err="1">
                <a:latin typeface="Consolas" panose="020B0609020204030204" pitchFamily="49" charset="0"/>
              </a:rPr>
              <a:t>ignoreChanges</a:t>
            </a:r>
            <a:r>
              <a:rPr lang="en-US" sz="2000" dirty="0">
                <a:latin typeface="Consolas" panose="020B0609020204030204" pitchFamily="49" charset="0"/>
              </a:rPr>
              <a:t>", "true") \</a:t>
            </a:r>
          </a:p>
          <a:p>
            <a:pPr marL="137160" lvl="1" indent="0">
              <a:buNone/>
            </a:pPr>
            <a:r>
              <a:rPr lang="en-US" sz="2000" dirty="0">
                <a:latin typeface="Consolas" panose="020B0609020204030204" pitchFamily="49" charset="0"/>
              </a:rPr>
              <a:t>    .table("</a:t>
            </a:r>
            <a:r>
              <a:rPr lang="en-US" sz="2000" dirty="0" err="1">
                <a:latin typeface="Consolas" panose="020B0609020204030204" pitchFamily="49" charset="0"/>
              </a:rPr>
              <a:t>orders_in</a:t>
            </a:r>
            <a:r>
              <a:rPr lang="en-US" sz="2000" dirty="0">
                <a:latin typeface="Consolas" panose="020B0609020204030204" pitchFamily="49" charset="0"/>
              </a:rPr>
              <a:t>")</a:t>
            </a:r>
          </a:p>
          <a:p>
            <a:pPr marL="137160" lvl="1" indent="0">
              <a:buNone/>
            </a:pPr>
            <a:endParaRPr lang="en-US" sz="2000" dirty="0">
              <a:latin typeface="Consolas" panose="020B0609020204030204" pitchFamily="49" charset="0"/>
            </a:endParaRPr>
          </a:p>
          <a:p>
            <a:pPr marL="137160" lvl="1" indent="0">
              <a:buNone/>
            </a:pPr>
            <a:r>
              <a:rPr lang="en-US" sz="2000" dirty="0">
                <a:solidFill>
                  <a:srgbClr val="008200"/>
                </a:solidFill>
                <a:latin typeface="Consolas" panose="020B0609020204030204" pitchFamily="49" charset="0"/>
              </a:rPr>
              <a:t># Verify that the stream is streaming</a:t>
            </a:r>
          </a:p>
          <a:p>
            <a:pPr marL="137160" lvl="1" indent="0">
              <a:buNone/>
            </a:pPr>
            <a:r>
              <a:rPr lang="en-US" sz="2000" dirty="0" err="1">
                <a:latin typeface="Consolas" panose="020B0609020204030204" pitchFamily="49" charset="0"/>
              </a:rPr>
              <a:t>stream_df.isStreaming</a:t>
            </a:r>
            <a:endParaRPr lang="en-US" sz="2000" dirty="0">
              <a:latin typeface="Consolas" panose="020B0609020204030204" pitchFamily="49" charset="0"/>
            </a:endParaRPr>
          </a:p>
        </p:txBody>
      </p:sp>
      <p:sp>
        <p:nvSpPr>
          <p:cNvPr id="17" name="Text Placeholder 2">
            <a:extLst>
              <a:ext uri="{FF2B5EF4-FFF2-40B4-BE49-F238E27FC236}">
                <a16:creationId xmlns:a16="http://schemas.microsoft.com/office/drawing/2014/main" id="{BB3CD855-0653-E27E-7BC8-13EBB15807DF}"/>
              </a:ext>
            </a:extLst>
          </p:cNvPr>
          <p:cNvSpPr txBox="1">
            <a:spLocks/>
          </p:cNvSpPr>
          <p:nvPr/>
        </p:nvSpPr>
        <p:spPr>
          <a:xfrm>
            <a:off x="584200" y="1381612"/>
            <a:ext cx="5821314" cy="369332"/>
          </a:xfrm>
          <a:prstGeom prst="rect">
            <a:avLst/>
          </a:prstGeom>
          <a:solidFill>
            <a:schemeClr val="bg1"/>
          </a:solidFill>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1600" kern="1200" spc="0" baseline="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Work with streaming data in a dataframe</a:t>
            </a:r>
          </a:p>
        </p:txBody>
      </p:sp>
    </p:spTree>
    <p:extLst>
      <p:ext uri="{BB962C8B-B14F-4D97-AF65-F5344CB8AC3E}">
        <p14:creationId xmlns:p14="http://schemas.microsoft.com/office/powerpoint/2010/main" val="27852461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xit"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89A6A-1EAA-B1E4-2159-0EA3A0BFF838}"/>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6AFB144F-E6A1-F5FC-BF73-AA3726F0C285}"/>
              </a:ext>
            </a:extLst>
          </p:cNvPr>
          <p:cNvSpPr>
            <a:spLocks noGrp="1"/>
          </p:cNvSpPr>
          <p:nvPr>
            <p:ph type="title"/>
          </p:nvPr>
        </p:nvSpPr>
        <p:spPr>
          <a:xfrm>
            <a:off x="588261" y="585216"/>
            <a:ext cx="11011601" cy="492443"/>
          </a:xfrm>
        </p:spPr>
        <p:txBody>
          <a:bodyPr/>
          <a:lstStyle/>
          <a:p>
            <a:r>
              <a:rPr lang="en-US" sz="3200" dirty="0"/>
              <a:t>Use Delta lake as a streaming sink</a:t>
            </a:r>
          </a:p>
        </p:txBody>
      </p:sp>
      <p:sp>
        <p:nvSpPr>
          <p:cNvPr id="3" name="Text Placeholder 2">
            <a:extLst>
              <a:ext uri="{FF2B5EF4-FFF2-40B4-BE49-F238E27FC236}">
                <a16:creationId xmlns:a16="http://schemas.microsoft.com/office/drawing/2014/main" id="{C28DCE3A-37F5-E5B2-0377-9B84D642F64E}"/>
              </a:ext>
            </a:extLst>
          </p:cNvPr>
          <p:cNvSpPr>
            <a:spLocks noGrp="1"/>
          </p:cNvSpPr>
          <p:nvPr>
            <p:ph type="body" sz="quarter" idx="17"/>
          </p:nvPr>
        </p:nvSpPr>
        <p:spPr>
          <a:xfrm>
            <a:off x="584199" y="1386766"/>
            <a:ext cx="11011601" cy="411554"/>
          </a:xfrm>
          <a:solidFill>
            <a:schemeClr val="bg1"/>
          </a:solidFill>
        </p:spPr>
        <p:txBody>
          <a:bodyPr/>
          <a:lstStyle/>
          <a:p>
            <a:pPr marL="0" indent="0">
              <a:buNone/>
            </a:pPr>
            <a:r>
              <a:rPr lang="en-US" sz="2400" dirty="0"/>
              <a:t>Write to a Delta table, query table, and stop stream.</a:t>
            </a:r>
          </a:p>
        </p:txBody>
      </p:sp>
      <p:sp>
        <p:nvSpPr>
          <p:cNvPr id="6" name="Text Placeholder 2">
            <a:extLst>
              <a:ext uri="{FF2B5EF4-FFF2-40B4-BE49-F238E27FC236}">
                <a16:creationId xmlns:a16="http://schemas.microsoft.com/office/drawing/2014/main" id="{25314FF3-A3A2-0FBE-261A-91DE9473B7F5}"/>
              </a:ext>
            </a:extLst>
          </p:cNvPr>
          <p:cNvSpPr txBox="1">
            <a:spLocks/>
          </p:cNvSpPr>
          <p:nvPr/>
        </p:nvSpPr>
        <p:spPr>
          <a:xfrm>
            <a:off x="584201" y="2140295"/>
            <a:ext cx="11011602" cy="3914918"/>
          </a:xfrm>
          <a:prstGeom prst="rect">
            <a:avLst/>
          </a:prstGeom>
          <a:solidFill>
            <a:schemeClr val="bg1"/>
          </a:solidFill>
          <a:ln w="38100">
            <a:solidFill>
              <a:schemeClr val="bg1">
                <a:lumMod val="95000"/>
              </a:schemeClr>
            </a:solidFill>
          </a:ln>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7432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41148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lvl="1" indent="0">
              <a:buNone/>
            </a:pPr>
            <a:r>
              <a:rPr lang="en-US" sz="2000" dirty="0">
                <a:solidFill>
                  <a:srgbClr val="008200"/>
                </a:solidFill>
                <a:latin typeface="Consolas" panose="020B0609020204030204" pitchFamily="49" charset="0"/>
              </a:rPr>
              <a:t># Write the stream to a delta table</a:t>
            </a:r>
          </a:p>
          <a:p>
            <a:pPr marL="137160" lvl="1" indent="0">
              <a:buNone/>
            </a:pPr>
            <a:r>
              <a:rPr lang="en-US" sz="2000" dirty="0" err="1">
                <a:latin typeface="Consolas" panose="020B0609020204030204" pitchFamily="49" charset="0"/>
              </a:rPr>
              <a:t>output_table_path</a:t>
            </a:r>
            <a:r>
              <a:rPr lang="en-US" sz="2000" dirty="0">
                <a:latin typeface="Consolas" panose="020B0609020204030204" pitchFamily="49" charset="0"/>
              </a:rPr>
              <a:t> = 'Tables/</a:t>
            </a:r>
            <a:r>
              <a:rPr lang="en-US" sz="2000" dirty="0" err="1">
                <a:latin typeface="Consolas" panose="020B0609020204030204" pitchFamily="49" charset="0"/>
              </a:rPr>
              <a:t>orders_processed</a:t>
            </a:r>
            <a:r>
              <a:rPr lang="en-US" sz="2000" dirty="0">
                <a:latin typeface="Consolas" panose="020B0609020204030204" pitchFamily="49" charset="0"/>
              </a:rPr>
              <a:t>'</a:t>
            </a:r>
          </a:p>
          <a:p>
            <a:pPr marL="137160" lvl="1" indent="0">
              <a:buNone/>
            </a:pPr>
            <a:r>
              <a:rPr lang="en-US" sz="2000" dirty="0" err="1">
                <a:latin typeface="Consolas" panose="020B0609020204030204" pitchFamily="49" charset="0"/>
              </a:rPr>
              <a:t>checkpointpath</a:t>
            </a:r>
            <a:r>
              <a:rPr lang="en-US" sz="2000" dirty="0">
                <a:latin typeface="Consolas" panose="020B0609020204030204" pitchFamily="49" charset="0"/>
              </a:rPr>
              <a:t> = 'Files/delta/checkpoint'</a:t>
            </a:r>
          </a:p>
          <a:p>
            <a:pPr marL="137160" lvl="1" indent="0">
              <a:buNone/>
            </a:pPr>
            <a:r>
              <a:rPr lang="en-US" sz="2000" dirty="0" err="1">
                <a:latin typeface="Consolas" panose="020B0609020204030204" pitchFamily="49" charset="0"/>
              </a:rPr>
              <a:t>deltastream</a:t>
            </a:r>
            <a:r>
              <a:rPr lang="en-US" sz="2000" dirty="0">
                <a:latin typeface="Consolas" panose="020B0609020204030204" pitchFamily="49" charset="0"/>
              </a:rPr>
              <a:t> = </a:t>
            </a:r>
            <a:r>
              <a:rPr lang="en-US" sz="2000" dirty="0" err="1">
                <a:latin typeface="Consolas" panose="020B0609020204030204" pitchFamily="49" charset="0"/>
              </a:rPr>
              <a:t>transformed_df.writeStream.format</a:t>
            </a:r>
            <a:r>
              <a:rPr lang="en-US" sz="2000" dirty="0">
                <a:latin typeface="Consolas" panose="020B0609020204030204" pitchFamily="49" charset="0"/>
              </a:rPr>
              <a:t>("delta").option("</a:t>
            </a:r>
            <a:r>
              <a:rPr lang="en-US" sz="2000" dirty="0" err="1">
                <a:latin typeface="Consolas" panose="020B0609020204030204" pitchFamily="49" charset="0"/>
              </a:rPr>
              <a:t>checkpointLocation</a:t>
            </a:r>
            <a:r>
              <a:rPr lang="en-US" sz="2000" dirty="0">
                <a:latin typeface="Consolas" panose="020B0609020204030204" pitchFamily="49" charset="0"/>
              </a:rPr>
              <a:t>", </a:t>
            </a:r>
            <a:r>
              <a:rPr lang="en-US" sz="2000" dirty="0" err="1">
                <a:latin typeface="Consolas" panose="020B0609020204030204" pitchFamily="49" charset="0"/>
              </a:rPr>
              <a:t>checkpointpath</a:t>
            </a:r>
            <a:r>
              <a:rPr lang="en-US" sz="2000" dirty="0">
                <a:latin typeface="Consolas" panose="020B0609020204030204" pitchFamily="49" charset="0"/>
              </a:rPr>
              <a:t>).start(</a:t>
            </a:r>
            <a:r>
              <a:rPr lang="en-US" sz="2000" dirty="0" err="1">
                <a:latin typeface="Consolas" panose="020B0609020204030204" pitchFamily="49" charset="0"/>
              </a:rPr>
              <a:t>output_table_path</a:t>
            </a:r>
            <a:r>
              <a:rPr lang="en-US" sz="2000" dirty="0">
                <a:latin typeface="Consolas" panose="020B0609020204030204" pitchFamily="49" charset="0"/>
              </a:rPr>
              <a:t>)</a:t>
            </a:r>
          </a:p>
          <a:p>
            <a:pPr marL="137160" lvl="1" indent="0">
              <a:buNone/>
            </a:pPr>
            <a:endParaRPr lang="en-US" sz="2000" dirty="0">
              <a:latin typeface="Consolas" panose="020B0609020204030204" pitchFamily="49" charset="0"/>
            </a:endParaRPr>
          </a:p>
          <a:p>
            <a:pPr marL="137160" lvl="1" indent="0">
              <a:buNone/>
            </a:pPr>
            <a:r>
              <a:rPr lang="en-US" sz="2000" dirty="0">
                <a:latin typeface="Consolas" panose="020B0609020204030204" pitchFamily="49" charset="0"/>
              </a:rPr>
              <a:t>print("Streaming to </a:t>
            </a:r>
            <a:r>
              <a:rPr lang="en-US" sz="2000" dirty="0" err="1">
                <a:latin typeface="Consolas" panose="020B0609020204030204" pitchFamily="49" charset="0"/>
              </a:rPr>
              <a:t>orders_processed</a:t>
            </a:r>
            <a:r>
              <a:rPr lang="en-US" sz="2000" dirty="0">
                <a:latin typeface="Consolas" panose="020B0609020204030204" pitchFamily="49" charset="0"/>
              </a:rPr>
              <a:t>...")</a:t>
            </a:r>
          </a:p>
          <a:p>
            <a:pPr marL="137160" lvl="1" indent="0">
              <a:buNone/>
            </a:pPr>
            <a:endParaRPr lang="en-US" sz="2000" dirty="0">
              <a:latin typeface="Consolas" panose="020B0609020204030204" pitchFamily="49" charset="0"/>
            </a:endParaRPr>
          </a:p>
          <a:p>
            <a:pPr marL="137160" lvl="1" indent="0">
              <a:buNone/>
            </a:pPr>
            <a:r>
              <a:rPr lang="en-US" sz="2000" dirty="0">
                <a:solidFill>
                  <a:srgbClr val="008200"/>
                </a:solidFill>
                <a:latin typeface="Consolas" panose="020B0609020204030204" pitchFamily="49" charset="0"/>
              </a:rPr>
              <a:t># Stop the streaming data to avoid excessive processing costs</a:t>
            </a:r>
          </a:p>
          <a:p>
            <a:pPr marL="137160" lvl="1" indent="0">
              <a:buNone/>
            </a:pPr>
            <a:r>
              <a:rPr lang="en-US" sz="2000" dirty="0" err="1">
                <a:latin typeface="Consolas" panose="020B0609020204030204" pitchFamily="49" charset="0"/>
              </a:rPr>
              <a:t>delta_stream.stop</a:t>
            </a:r>
            <a:r>
              <a:rPr lang="en-US" sz="2000" dirty="0">
                <a:latin typeface="Consolas" panose="020B0609020204030204" pitchFamily="49" charset="0"/>
              </a:rPr>
              <a:t>()</a:t>
            </a:r>
          </a:p>
        </p:txBody>
      </p:sp>
    </p:spTree>
    <p:extLst>
      <p:ext uri="{BB962C8B-B14F-4D97-AF65-F5344CB8AC3E}">
        <p14:creationId xmlns:p14="http://schemas.microsoft.com/office/powerpoint/2010/main" val="1532398450"/>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262" y="585216"/>
            <a:ext cx="8193024" cy="492443"/>
          </a:xfrm>
        </p:spPr>
        <p:txBody>
          <a:bodyPr/>
          <a:lstStyle/>
          <a:p>
            <a:r>
              <a:rPr sz="3200" dirty="0" err="1"/>
              <a:t>OptimizeWrite</a:t>
            </a:r>
            <a:r>
              <a:rPr sz="3200" dirty="0"/>
              <a:t> function</a:t>
            </a:r>
          </a:p>
        </p:txBody>
      </p:sp>
      <p:pic>
        <p:nvPicPr>
          <p:cNvPr id="3" name="Picture Placeholder 2" descr="Diagram for OptimizeWrite function showing how it improves the cluster workers and how to write fewer larger files."/>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a:stretch>
            <a:fillRect/>
          </a:stretch>
        </p:blipFill>
        <p:spPr>
          <a:xfrm>
            <a:off x="1874903" y="1488874"/>
            <a:ext cx="8442194" cy="4783910"/>
          </a:xfrm>
          <a:ln>
            <a:solidFill>
              <a:schemeClr val="tx1"/>
            </a:solidFill>
          </a:ln>
        </p:spPr>
      </p:pic>
    </p:spTree>
    <p:extLst>
      <p:ext uri="{BB962C8B-B14F-4D97-AF65-F5344CB8AC3E}">
        <p14:creationId xmlns:p14="http://schemas.microsoft.com/office/powerpoint/2010/main" val="9729805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262" y="585216"/>
            <a:ext cx="8193024" cy="492443"/>
          </a:xfrm>
        </p:spPr>
        <p:txBody>
          <a:bodyPr/>
          <a:lstStyle/>
          <a:p>
            <a:r>
              <a:rPr sz="3200" dirty="0"/>
              <a:t>Optimize command</a:t>
            </a:r>
            <a:endParaRPr dirty="0"/>
          </a:p>
        </p:txBody>
      </p:sp>
      <p:pic>
        <p:nvPicPr>
          <p:cNvPr id="3" name="Picture Placeholder 2" descr="Diagram of how the Optimize command takes various sized Parquet files and right-sizes them to the same size.&#10;"/>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a:stretch>
            <a:fillRect/>
          </a:stretch>
        </p:blipFill>
        <p:spPr>
          <a:xfrm>
            <a:off x="2410023" y="1358149"/>
            <a:ext cx="7371953" cy="4914635"/>
          </a:xfrm>
          <a:ln>
            <a:solidFill>
              <a:schemeClr val="tx1"/>
            </a:solidFill>
          </a:ln>
        </p:spPr>
      </p:pic>
    </p:spTree>
    <p:extLst>
      <p:ext uri="{BB962C8B-B14F-4D97-AF65-F5344CB8AC3E}">
        <p14:creationId xmlns:p14="http://schemas.microsoft.com/office/powerpoint/2010/main" val="37928181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262" y="585216"/>
            <a:ext cx="11013474" cy="492443"/>
          </a:xfrm>
        </p:spPr>
        <p:txBody>
          <a:bodyPr/>
          <a:lstStyle/>
          <a:p>
            <a:r>
              <a:rPr sz="3200" dirty="0"/>
              <a:t>V-Order function</a:t>
            </a:r>
          </a:p>
        </p:txBody>
      </p:sp>
      <p:pic>
        <p:nvPicPr>
          <p:cNvPr id="2050" name="Picture 2" descr="Screen picture of table maintenance with V-order selected">
            <a:extLst>
              <a:ext uri="{FF2B5EF4-FFF2-40B4-BE49-F238E27FC236}">
                <a16:creationId xmlns:a16="http://schemas.microsoft.com/office/drawing/2014/main" id="{4A95FFE8-EDB8-577D-7F2B-662F58CB2F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1858" y="1206062"/>
            <a:ext cx="9628284" cy="52203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1484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D712D-677F-E3BF-E558-DF634C5CF8A8}"/>
              </a:ext>
            </a:extLst>
          </p:cNvPr>
          <p:cNvSpPr>
            <a:spLocks noGrp="1"/>
          </p:cNvSpPr>
          <p:nvPr>
            <p:ph type="title"/>
          </p:nvPr>
        </p:nvSpPr>
        <p:spPr/>
        <p:txBody>
          <a:bodyPr wrap="square" anchor="t">
            <a:noAutofit/>
          </a:bodyPr>
          <a:lstStyle/>
          <a:p>
            <a:r>
              <a:rPr lang="en-US" sz="3200" dirty="0"/>
              <a:t>Vacuum command</a:t>
            </a:r>
          </a:p>
        </p:txBody>
      </p:sp>
      <p:sp>
        <p:nvSpPr>
          <p:cNvPr id="4" name="Footer Placeholder 3">
            <a:extLst>
              <a:ext uri="{FF2B5EF4-FFF2-40B4-BE49-F238E27FC236}">
                <a16:creationId xmlns:a16="http://schemas.microsoft.com/office/drawing/2014/main" id="{883474E2-4D1A-698D-A6DB-E5E877354138}"/>
              </a:ext>
            </a:extLst>
          </p:cNvPr>
          <p:cNvSpPr>
            <a:spLocks noGrp="1"/>
          </p:cNvSpPr>
          <p:nvPr>
            <p:ph type="ftr" sz="quarter" idx="3"/>
          </p:nvPr>
        </p:nvSpPr>
        <p:spPr/>
        <p:txBody>
          <a:bodyPr anchor="ctr">
            <a:normAutofit/>
          </a:bodyPr>
          <a:lstStyle/>
          <a:p>
            <a:pPr defTabSz="914367">
              <a:spcAft>
                <a:spcPts val="600"/>
              </a:spcAft>
              <a:defRPr/>
            </a:pPr>
            <a:r>
              <a:rPr lang="en-US">
                <a:solidFill>
                  <a:srgbClr val="000000"/>
                </a:solidFill>
              </a:rPr>
              <a:t>© Copyright Microsoft Corporation. All rights reserved.</a:t>
            </a:r>
          </a:p>
        </p:txBody>
      </p:sp>
      <p:pic>
        <p:nvPicPr>
          <p:cNvPr id="3074" name="Picture 2" descr="Diagram showing how vacuum works.">
            <a:extLst>
              <a:ext uri="{FF2B5EF4-FFF2-40B4-BE49-F238E27FC236}">
                <a16:creationId xmlns:a16="http://schemas.microsoft.com/office/drawing/2014/main" id="{75409C6F-B145-F85D-0675-FF43A40DB32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73021" y="1171695"/>
            <a:ext cx="7642080" cy="5101089"/>
          </a:xfrm>
          <a:prstGeom prst="rect">
            <a:avLst/>
          </a:prstGeom>
          <a:solidFill>
            <a:srgbClr val="FFFFFF"/>
          </a:solidFill>
        </p:spPr>
      </p:pic>
    </p:spTree>
    <p:extLst>
      <p:ext uri="{BB962C8B-B14F-4D97-AF65-F5344CB8AC3E}">
        <p14:creationId xmlns:p14="http://schemas.microsoft.com/office/powerpoint/2010/main" val="181885942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11011600" cy="492443"/>
          </a:xfrm>
        </p:spPr>
        <p:txBody>
          <a:bodyPr/>
          <a:lstStyle/>
          <a:p>
            <a:r>
              <a:rPr lang="en-US" sz="3200" dirty="0"/>
              <a:t>Data teams and Fabric</a:t>
            </a:r>
          </a:p>
        </p:txBody>
      </p:sp>
      <p:sp>
        <p:nvSpPr>
          <p:cNvPr id="29" name="TextBox 28">
            <a:extLst>
              <a:ext uri="{FF2B5EF4-FFF2-40B4-BE49-F238E27FC236}">
                <a16:creationId xmlns:a16="http://schemas.microsoft.com/office/drawing/2014/main" id="{5C15B2E4-5347-B93D-E493-7A3AEE8F1468}"/>
              </a:ext>
            </a:extLst>
          </p:cNvPr>
          <p:cNvSpPr txBox="1"/>
          <p:nvPr/>
        </p:nvSpPr>
        <p:spPr>
          <a:xfrm>
            <a:off x="588262" y="1306218"/>
            <a:ext cx="11011600" cy="677108"/>
          </a:xfrm>
          <a:prstGeom prst="rect">
            <a:avLst/>
          </a:prstGeom>
          <a:noFill/>
        </p:spPr>
        <p:txBody>
          <a:bodyPr wrap="square" lIns="0" tIns="0" rIns="0" bIns="0">
            <a:spAutoFit/>
          </a:bodyPr>
          <a:lstStyle/>
          <a:p>
            <a:r>
              <a:rPr lang="en-US" sz="2200" dirty="0">
                <a:latin typeface="+mj-lt"/>
              </a:rPr>
              <a:t>Fabric’s unified management and governance make it easier for data professionals to work together.</a:t>
            </a:r>
          </a:p>
        </p:txBody>
      </p:sp>
      <p:grpSp>
        <p:nvGrpSpPr>
          <p:cNvPr id="6" name="Group 5" descr="Icons representing data engineering tools; data factory, data warehouse, data engineering, and real-time analytics.">
            <a:extLst>
              <a:ext uri="{FF2B5EF4-FFF2-40B4-BE49-F238E27FC236}">
                <a16:creationId xmlns:a16="http://schemas.microsoft.com/office/drawing/2014/main" id="{E30A4D35-C64A-C014-7554-61CC16C14FDB}"/>
              </a:ext>
            </a:extLst>
          </p:cNvPr>
          <p:cNvGrpSpPr/>
          <p:nvPr/>
        </p:nvGrpSpPr>
        <p:grpSpPr>
          <a:xfrm>
            <a:off x="562862" y="2209347"/>
            <a:ext cx="1911794" cy="3145291"/>
            <a:chOff x="588262" y="2107747"/>
            <a:chExt cx="1911794" cy="3145291"/>
          </a:xfrm>
        </p:grpSpPr>
        <p:sp>
          <p:nvSpPr>
            <p:cNvPr id="10" name="Rectangle 9">
              <a:extLst>
                <a:ext uri="{FF2B5EF4-FFF2-40B4-BE49-F238E27FC236}">
                  <a16:creationId xmlns:a16="http://schemas.microsoft.com/office/drawing/2014/main" id="{C8446A28-272A-61FC-07CE-73BF4BBEED59}"/>
                </a:ext>
                <a:ext uri="{C183D7F6-B498-43B3-948B-1728B52AA6E4}">
                  <adec:decorative xmlns:adec="http://schemas.microsoft.com/office/drawing/2017/decorative" val="1"/>
                </a:ext>
              </a:extLst>
            </p:cNvPr>
            <p:cNvSpPr/>
            <p:nvPr/>
          </p:nvSpPr>
          <p:spPr bwMode="auto">
            <a:xfrm>
              <a:off x="608600" y="2107747"/>
              <a:ext cx="1891456" cy="3145291"/>
            </a:xfrm>
            <a:prstGeom prst="rect">
              <a:avLst/>
            </a:prstGeom>
            <a:solidFill>
              <a:srgbClr val="FFFFFF"/>
            </a:solidFill>
            <a:ln w="38100">
              <a:noFill/>
            </a:ln>
          </p:spPr>
          <p:txBody>
            <a:bodyPr rot="0" spcFirstLastPara="0" vert="horz" wrap="square" lIns="182880" tIns="146304" rIns="182880" bIns="146304" numCol="1" spcCol="0" rtlCol="0" fromWordArt="0" anchor="ctr" anchorCtr="0" forceAA="0" compatLnSpc="1">
              <a:prstTxWarp prst="textNoShape">
                <a:avLst/>
              </a:prstTxWarp>
              <a:noAutofit/>
            </a:bodyPr>
            <a:lstStyle/>
            <a:p>
              <a:pPr marL="228600" indent="-228600" defTabSz="932742">
                <a:spcBef>
                  <a:spcPts val="600"/>
                </a:spcBef>
                <a:spcAft>
                  <a:spcPts val="600"/>
                </a:spcAft>
                <a:buSzPct val="90000"/>
                <a:buFont typeface="Arial" panose="020B0604020202020204" pitchFamily="34" charset="0"/>
                <a:buChar char="•"/>
              </a:pPr>
              <a:endParaRPr lang="en-US" sz="1400" b="1" err="1"/>
            </a:p>
          </p:txBody>
        </p:sp>
        <p:sp>
          <p:nvSpPr>
            <p:cNvPr id="13" name="Text Placeholder 4">
              <a:extLst>
                <a:ext uri="{FF2B5EF4-FFF2-40B4-BE49-F238E27FC236}">
                  <a16:creationId xmlns:a16="http://schemas.microsoft.com/office/drawing/2014/main" id="{82EC0EDD-9003-228B-5C05-78EE8EA2DF3F}"/>
                </a:ext>
              </a:extLst>
            </p:cNvPr>
            <p:cNvSpPr txBox="1">
              <a:spLocks/>
            </p:cNvSpPr>
            <p:nvPr/>
          </p:nvSpPr>
          <p:spPr>
            <a:xfrm>
              <a:off x="655433" y="2743201"/>
              <a:ext cx="1764792" cy="2434990"/>
            </a:xfrm>
            <a:prstGeom prst="rect">
              <a:avLst/>
            </a:prstGeom>
            <a:solidFill>
              <a:schemeClr val="bg1">
                <a:lumMod val="95000"/>
              </a:schemeClr>
            </a:solidFill>
            <a:ln>
              <a:noFill/>
            </a:ln>
            <a:effectLst/>
          </p:spPr>
          <p:txBody>
            <a:bodyPr vert="horz" wrap="square" lIns="91440" tIns="45720" rIns="91440" bIns="91440" rtlCol="0">
              <a:noAutofit/>
            </a:bodyPr>
            <a:lstStyle>
              <a:lvl1pPr marL="141288" marR="0" indent="-14128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800" kern="1200" spc="0" baseline="0" dirty="0">
                  <a:solidFill>
                    <a:schemeClr val="tx1"/>
                  </a:solidFill>
                  <a:latin typeface="+mn-lt"/>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spcBef>
                  <a:spcPts val="0"/>
                </a:spcBef>
                <a:buSzTx/>
                <a:buNone/>
                <a:defRPr/>
              </a:pPr>
              <a:endParaRPr lang="en-US" sz="800" b="1">
                <a:solidFill>
                  <a:srgbClr val="000000"/>
                </a:solidFill>
                <a:latin typeface="Segoe UI"/>
              </a:endParaRPr>
            </a:p>
            <a:p>
              <a:pPr marL="0" indent="0" defTabSz="914400">
                <a:spcBef>
                  <a:spcPts val="0"/>
                </a:spcBef>
                <a:buSzTx/>
                <a:buNone/>
                <a:defRPr/>
              </a:pPr>
              <a:endParaRPr lang="en-US" sz="800" b="1">
                <a:solidFill>
                  <a:srgbClr val="000000"/>
                </a:solidFill>
                <a:latin typeface="Segoe UI"/>
              </a:endParaRPr>
            </a:p>
            <a:p>
              <a:pPr marL="0" indent="0" defTabSz="914400">
                <a:spcBef>
                  <a:spcPts val="0"/>
                </a:spcBef>
                <a:buSzTx/>
                <a:buNone/>
                <a:defRPr/>
              </a:pPr>
              <a:endParaRPr lang="en-US" sz="800" b="1">
                <a:solidFill>
                  <a:srgbClr val="000000"/>
                </a:solidFill>
                <a:latin typeface="Segoe UI"/>
              </a:endParaRPr>
            </a:p>
            <a:p>
              <a:pPr marL="0" indent="0" defTabSz="914400">
                <a:spcBef>
                  <a:spcPts val="0"/>
                </a:spcBef>
                <a:buSzTx/>
                <a:buNone/>
                <a:defRPr/>
              </a:pPr>
              <a:endParaRPr lang="en-US" sz="800" b="1">
                <a:solidFill>
                  <a:srgbClr val="000000"/>
                </a:solidFill>
                <a:latin typeface="Segoe UI"/>
              </a:endParaRPr>
            </a:p>
          </p:txBody>
        </p:sp>
        <p:sp>
          <p:nvSpPr>
            <p:cNvPr id="11" name="Text Placeholder 6">
              <a:extLst>
                <a:ext uri="{FF2B5EF4-FFF2-40B4-BE49-F238E27FC236}">
                  <a16:creationId xmlns:a16="http://schemas.microsoft.com/office/drawing/2014/main" id="{4F42F080-A3B1-93AF-BC6A-952BE80EA0FD}"/>
                </a:ext>
              </a:extLst>
            </p:cNvPr>
            <p:cNvSpPr txBox="1">
              <a:spLocks/>
            </p:cNvSpPr>
            <p:nvPr/>
          </p:nvSpPr>
          <p:spPr>
            <a:xfrm>
              <a:off x="588262" y="2300870"/>
              <a:ext cx="1874637" cy="276999"/>
            </a:xfrm>
            <a:prstGeom prst="rect">
              <a:avLst/>
            </a:prstGeom>
            <a:ln>
              <a:noFill/>
            </a:ln>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800" dirty="0"/>
                <a:t>Data Engineers</a:t>
              </a:r>
            </a:p>
          </p:txBody>
        </p:sp>
        <p:pic>
          <p:nvPicPr>
            <p:cNvPr id="14" name="Graphic 13">
              <a:extLst>
                <a:ext uri="{FF2B5EF4-FFF2-40B4-BE49-F238E27FC236}">
                  <a16:creationId xmlns:a16="http://schemas.microsoft.com/office/drawing/2014/main" id="{211630A4-DB27-0376-4A37-A64FBA66A37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07960" y="3991713"/>
              <a:ext cx="595478" cy="595478"/>
            </a:xfrm>
            <a:prstGeom prst="rect">
              <a:avLst/>
            </a:prstGeom>
          </p:spPr>
        </p:pic>
        <p:pic>
          <p:nvPicPr>
            <p:cNvPr id="15" name="Graphic 14">
              <a:extLst>
                <a:ext uri="{FF2B5EF4-FFF2-40B4-BE49-F238E27FC236}">
                  <a16:creationId xmlns:a16="http://schemas.microsoft.com/office/drawing/2014/main" id="{4CDC08D2-52BE-23F8-CF75-F62C9B63B23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9539" y="2910152"/>
              <a:ext cx="510410" cy="510410"/>
            </a:xfrm>
            <a:prstGeom prst="rect">
              <a:avLst/>
            </a:prstGeom>
          </p:spPr>
        </p:pic>
        <p:pic>
          <p:nvPicPr>
            <p:cNvPr id="16" name="Graphic 15">
              <a:extLst>
                <a:ext uri="{FF2B5EF4-FFF2-40B4-BE49-F238E27FC236}">
                  <a16:creationId xmlns:a16="http://schemas.microsoft.com/office/drawing/2014/main" id="{414A473D-0B80-F741-B84F-76003B12E16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69717" y="2919473"/>
              <a:ext cx="510410" cy="510410"/>
            </a:xfrm>
            <a:prstGeom prst="rect">
              <a:avLst/>
            </a:prstGeom>
          </p:spPr>
        </p:pic>
        <p:pic>
          <p:nvPicPr>
            <p:cNvPr id="17" name="Graphic 16">
              <a:extLst>
                <a:ext uri="{FF2B5EF4-FFF2-40B4-BE49-F238E27FC236}">
                  <a16:creationId xmlns:a16="http://schemas.microsoft.com/office/drawing/2014/main" id="{1D838BD3-0EF0-5B2B-05EE-750109D375A0}"/>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09539" y="4034247"/>
              <a:ext cx="510410" cy="510410"/>
            </a:xfrm>
            <a:prstGeom prst="rect">
              <a:avLst/>
            </a:prstGeom>
          </p:spPr>
        </p:pic>
        <p:sp>
          <p:nvSpPr>
            <p:cNvPr id="89" name="TextBox 88">
              <a:extLst>
                <a:ext uri="{FF2B5EF4-FFF2-40B4-BE49-F238E27FC236}">
                  <a16:creationId xmlns:a16="http://schemas.microsoft.com/office/drawing/2014/main" id="{E4E330F5-05EE-280F-D211-2B1ADE6EDB90}"/>
                </a:ext>
                <a:ext uri="{C183D7F6-B498-43B3-948B-1728B52AA6E4}">
                  <adec:decorative xmlns:adec="http://schemas.microsoft.com/office/drawing/2017/decorative" val="1"/>
                </a:ext>
              </a:extLst>
            </p:cNvPr>
            <p:cNvSpPr txBox="1"/>
            <p:nvPr/>
          </p:nvSpPr>
          <p:spPr>
            <a:xfrm>
              <a:off x="707544" y="3528132"/>
              <a:ext cx="914400" cy="184666"/>
            </a:xfrm>
            <a:prstGeom prst="rect">
              <a:avLst/>
            </a:prstGeom>
            <a:noFill/>
            <a:ln>
              <a:noFill/>
            </a:ln>
          </p:spPr>
          <p:txBody>
            <a:bodyPr wrap="square" lIns="0" tIns="0" rIns="0" bIns="0">
              <a:spAutoFit/>
            </a:bodyPr>
            <a:lstStyle/>
            <a:p>
              <a:pPr algn="ctr" defTabSz="914400">
                <a:defRPr/>
              </a:pPr>
              <a:r>
                <a:rPr lang="en-US" sz="1200" kern="0" dirty="0"/>
                <a:t>Data Factory</a:t>
              </a:r>
            </a:p>
          </p:txBody>
        </p:sp>
        <p:sp>
          <p:nvSpPr>
            <p:cNvPr id="90" name="TextBox 89">
              <a:extLst>
                <a:ext uri="{FF2B5EF4-FFF2-40B4-BE49-F238E27FC236}">
                  <a16:creationId xmlns:a16="http://schemas.microsoft.com/office/drawing/2014/main" id="{B72D5AB2-6CF2-6467-A36A-2D848E67BEFA}"/>
                </a:ext>
                <a:ext uri="{C183D7F6-B498-43B3-948B-1728B52AA6E4}">
                  <adec:decorative xmlns:adec="http://schemas.microsoft.com/office/drawing/2017/decorative" val="1"/>
                </a:ext>
              </a:extLst>
            </p:cNvPr>
            <p:cNvSpPr txBox="1"/>
            <p:nvPr/>
          </p:nvSpPr>
          <p:spPr>
            <a:xfrm>
              <a:off x="1548499" y="4634992"/>
              <a:ext cx="914400" cy="369332"/>
            </a:xfrm>
            <a:prstGeom prst="rect">
              <a:avLst/>
            </a:prstGeom>
            <a:noFill/>
            <a:ln>
              <a:noFill/>
            </a:ln>
          </p:spPr>
          <p:txBody>
            <a:bodyPr wrap="square" lIns="0" tIns="0" rIns="0" bIns="0">
              <a:spAutoFit/>
            </a:bodyPr>
            <a:lstStyle/>
            <a:p>
              <a:pPr algn="ctr" defTabSz="914400">
                <a:defRPr/>
              </a:pPr>
              <a:r>
                <a:rPr lang="en-US" sz="1200" kern="0" dirty="0"/>
                <a:t>Real-time intelligence</a:t>
              </a:r>
            </a:p>
          </p:txBody>
        </p:sp>
        <p:sp>
          <p:nvSpPr>
            <p:cNvPr id="91" name="TextBox 90">
              <a:extLst>
                <a:ext uri="{FF2B5EF4-FFF2-40B4-BE49-F238E27FC236}">
                  <a16:creationId xmlns:a16="http://schemas.microsoft.com/office/drawing/2014/main" id="{B83AC844-10DC-EF06-C535-E3D0EB2FE073}"/>
                </a:ext>
                <a:ext uri="{C183D7F6-B498-43B3-948B-1728B52AA6E4}">
                  <adec:decorative xmlns:adec="http://schemas.microsoft.com/office/drawing/2017/decorative" val="1"/>
                </a:ext>
              </a:extLst>
            </p:cNvPr>
            <p:cNvSpPr txBox="1"/>
            <p:nvPr/>
          </p:nvSpPr>
          <p:spPr>
            <a:xfrm>
              <a:off x="1567722" y="3528132"/>
              <a:ext cx="914400" cy="369332"/>
            </a:xfrm>
            <a:prstGeom prst="rect">
              <a:avLst/>
            </a:prstGeom>
            <a:noFill/>
            <a:ln>
              <a:noFill/>
            </a:ln>
          </p:spPr>
          <p:txBody>
            <a:bodyPr wrap="square" lIns="0" tIns="0" rIns="0" bIns="0">
              <a:spAutoFit/>
            </a:bodyPr>
            <a:lstStyle/>
            <a:p>
              <a:pPr algn="ctr" defTabSz="914400">
                <a:defRPr/>
              </a:pPr>
              <a:r>
                <a:rPr lang="en-US" sz="1200" kern="0" dirty="0"/>
                <a:t>Data Warehouse</a:t>
              </a:r>
            </a:p>
          </p:txBody>
        </p:sp>
        <p:sp>
          <p:nvSpPr>
            <p:cNvPr id="92" name="TextBox 91">
              <a:extLst>
                <a:ext uri="{FF2B5EF4-FFF2-40B4-BE49-F238E27FC236}">
                  <a16:creationId xmlns:a16="http://schemas.microsoft.com/office/drawing/2014/main" id="{C56896E8-3B0A-7AC7-B78B-63BDD681F3E0}"/>
                </a:ext>
                <a:ext uri="{C183D7F6-B498-43B3-948B-1728B52AA6E4}">
                  <adec:decorative xmlns:adec="http://schemas.microsoft.com/office/drawing/2017/decorative" val="1"/>
                </a:ext>
              </a:extLst>
            </p:cNvPr>
            <p:cNvSpPr txBox="1"/>
            <p:nvPr/>
          </p:nvSpPr>
          <p:spPr>
            <a:xfrm>
              <a:off x="707544" y="4633324"/>
              <a:ext cx="914400" cy="369332"/>
            </a:xfrm>
            <a:prstGeom prst="rect">
              <a:avLst/>
            </a:prstGeom>
            <a:noFill/>
            <a:ln>
              <a:noFill/>
            </a:ln>
          </p:spPr>
          <p:txBody>
            <a:bodyPr wrap="square" lIns="0" tIns="0" rIns="0" bIns="0">
              <a:spAutoFit/>
            </a:bodyPr>
            <a:lstStyle/>
            <a:p>
              <a:pPr algn="ctr" defTabSz="914400">
                <a:defRPr/>
              </a:pPr>
              <a:r>
                <a:rPr lang="en-US" sz="1200" kern="0" dirty="0"/>
                <a:t>Data Engineering</a:t>
              </a:r>
            </a:p>
          </p:txBody>
        </p:sp>
      </p:grpSp>
      <p:grpSp>
        <p:nvGrpSpPr>
          <p:cNvPr id="4" name="Group 3" descr="Icons representing data analyst tools; data warehouse, real-time analytics, and Power BI.">
            <a:extLst>
              <a:ext uri="{FF2B5EF4-FFF2-40B4-BE49-F238E27FC236}">
                <a16:creationId xmlns:a16="http://schemas.microsoft.com/office/drawing/2014/main" id="{3F00827D-1A26-0FCB-1DDE-9E6EED06195C}"/>
              </a:ext>
            </a:extLst>
          </p:cNvPr>
          <p:cNvGrpSpPr/>
          <p:nvPr/>
        </p:nvGrpSpPr>
        <p:grpSpPr>
          <a:xfrm>
            <a:off x="2779469" y="2217120"/>
            <a:ext cx="2040488" cy="3145291"/>
            <a:chOff x="6111361" y="2107747"/>
            <a:chExt cx="2040488" cy="3145291"/>
          </a:xfrm>
        </p:grpSpPr>
        <p:sp>
          <p:nvSpPr>
            <p:cNvPr id="34" name="Rectangle 33">
              <a:extLst>
                <a:ext uri="{FF2B5EF4-FFF2-40B4-BE49-F238E27FC236}">
                  <a16:creationId xmlns:a16="http://schemas.microsoft.com/office/drawing/2014/main" id="{59E075BB-57E5-1210-0818-DAEF69713C0E}"/>
                </a:ext>
                <a:ext uri="{C183D7F6-B498-43B3-948B-1728B52AA6E4}">
                  <adec:decorative xmlns:adec="http://schemas.microsoft.com/office/drawing/2017/decorative" val="1"/>
                </a:ext>
              </a:extLst>
            </p:cNvPr>
            <p:cNvSpPr/>
            <p:nvPr/>
          </p:nvSpPr>
          <p:spPr bwMode="auto">
            <a:xfrm>
              <a:off x="6157247" y="2107747"/>
              <a:ext cx="1948717" cy="3145291"/>
            </a:xfrm>
            <a:prstGeom prst="rect">
              <a:avLst/>
            </a:prstGeom>
            <a:solidFill>
              <a:srgbClr val="FFFFFF"/>
            </a:solidFill>
            <a:ln w="38100">
              <a:noFill/>
            </a:ln>
          </p:spPr>
          <p:txBody>
            <a:bodyPr rot="0" spcFirstLastPara="0" vert="horz" wrap="square" lIns="182880" tIns="146304" rIns="182880" bIns="146304" numCol="1" spcCol="0" rtlCol="0" fromWordArt="0" anchor="ctr" anchorCtr="0" forceAA="0" compatLnSpc="1">
              <a:prstTxWarp prst="textNoShape">
                <a:avLst/>
              </a:prstTxWarp>
              <a:noAutofit/>
            </a:bodyPr>
            <a:lstStyle/>
            <a:p>
              <a:pPr marL="228600" indent="-228600" defTabSz="932742">
                <a:spcBef>
                  <a:spcPts val="600"/>
                </a:spcBef>
                <a:spcAft>
                  <a:spcPts val="600"/>
                </a:spcAft>
                <a:buSzPct val="90000"/>
                <a:buFont typeface="Arial" panose="020B0604020202020204" pitchFamily="34" charset="0"/>
                <a:buChar char="•"/>
              </a:pPr>
              <a:endParaRPr lang="en-US" sz="1400" b="1" err="1"/>
            </a:p>
          </p:txBody>
        </p:sp>
        <p:sp>
          <p:nvSpPr>
            <p:cNvPr id="35" name="Text Placeholder 4">
              <a:extLst>
                <a:ext uri="{FF2B5EF4-FFF2-40B4-BE49-F238E27FC236}">
                  <a16:creationId xmlns:a16="http://schemas.microsoft.com/office/drawing/2014/main" id="{8F392477-FF24-B770-DEB2-798070918EB6}"/>
                </a:ext>
              </a:extLst>
            </p:cNvPr>
            <p:cNvSpPr txBox="1">
              <a:spLocks/>
            </p:cNvSpPr>
            <p:nvPr/>
          </p:nvSpPr>
          <p:spPr>
            <a:xfrm>
              <a:off x="6224418" y="2734411"/>
              <a:ext cx="1764792" cy="2434990"/>
            </a:xfrm>
            <a:prstGeom prst="rect">
              <a:avLst/>
            </a:prstGeom>
            <a:solidFill>
              <a:schemeClr val="bg1">
                <a:lumMod val="95000"/>
              </a:schemeClr>
            </a:solidFill>
            <a:ln>
              <a:noFill/>
            </a:ln>
            <a:effectLst/>
          </p:spPr>
          <p:txBody>
            <a:bodyPr vert="horz" wrap="square" lIns="91440" tIns="45720" rIns="91440" bIns="91440" rtlCol="0">
              <a:noAutofit/>
            </a:bodyPr>
            <a:lstStyle>
              <a:lvl1pPr marL="141288" marR="0" indent="-14128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800" kern="1200" spc="0" baseline="0" dirty="0">
                  <a:solidFill>
                    <a:schemeClr val="tx1"/>
                  </a:solidFill>
                  <a:latin typeface="+mn-lt"/>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p:txBody>
        </p:sp>
        <p:sp>
          <p:nvSpPr>
            <p:cNvPr id="22" name="Text Placeholder 8">
              <a:extLst>
                <a:ext uri="{FF2B5EF4-FFF2-40B4-BE49-F238E27FC236}">
                  <a16:creationId xmlns:a16="http://schemas.microsoft.com/office/drawing/2014/main" id="{34F1EFB2-FB57-D367-7EED-FDE1AEF89BBD}"/>
                </a:ext>
              </a:extLst>
            </p:cNvPr>
            <p:cNvSpPr txBox="1">
              <a:spLocks/>
            </p:cNvSpPr>
            <p:nvPr/>
          </p:nvSpPr>
          <p:spPr>
            <a:xfrm>
              <a:off x="6111361" y="2295499"/>
              <a:ext cx="2040488" cy="276999"/>
            </a:xfrm>
            <a:prstGeom prst="rect">
              <a:avLst/>
            </a:prstGeom>
            <a:ln>
              <a:noFill/>
            </a:ln>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800" dirty="0"/>
                <a:t>Analytics Engineers</a:t>
              </a:r>
            </a:p>
          </p:txBody>
        </p:sp>
        <p:pic>
          <p:nvPicPr>
            <p:cNvPr id="24" name="Graphic 23">
              <a:extLst>
                <a:ext uri="{FF2B5EF4-FFF2-40B4-BE49-F238E27FC236}">
                  <a16:creationId xmlns:a16="http://schemas.microsoft.com/office/drawing/2014/main" id="{993BD678-A1B6-1AD3-4C96-8269D19F4D61}"/>
                </a:ext>
                <a:ext uri="{C183D7F6-B498-43B3-948B-1728B52AA6E4}">
                  <adec:decorative xmlns:adec="http://schemas.microsoft.com/office/drawing/2017/decorative" val="1"/>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7317328" y="2934783"/>
              <a:ext cx="456964" cy="456964"/>
            </a:xfrm>
            <a:prstGeom prst="rect">
              <a:avLst/>
            </a:prstGeom>
          </p:spPr>
        </p:pic>
        <p:sp>
          <p:nvSpPr>
            <p:cNvPr id="96" name="TextBox 95">
              <a:extLst>
                <a:ext uri="{FF2B5EF4-FFF2-40B4-BE49-F238E27FC236}">
                  <a16:creationId xmlns:a16="http://schemas.microsoft.com/office/drawing/2014/main" id="{FD43BD09-F9E5-C4F8-11AA-4535C381F78B}"/>
                </a:ext>
                <a:ext uri="{C183D7F6-B498-43B3-948B-1728B52AA6E4}">
                  <adec:decorative xmlns:adec="http://schemas.microsoft.com/office/drawing/2017/decorative" val="1"/>
                </a:ext>
              </a:extLst>
            </p:cNvPr>
            <p:cNvSpPr txBox="1"/>
            <p:nvPr/>
          </p:nvSpPr>
          <p:spPr>
            <a:xfrm>
              <a:off x="7225770" y="3520795"/>
              <a:ext cx="640080" cy="184666"/>
            </a:xfrm>
            <a:prstGeom prst="rect">
              <a:avLst/>
            </a:prstGeom>
            <a:noFill/>
            <a:ln>
              <a:noFill/>
            </a:ln>
          </p:spPr>
          <p:txBody>
            <a:bodyPr wrap="square" lIns="0" tIns="0" rIns="0" bIns="0">
              <a:spAutoFit/>
            </a:bodyPr>
            <a:lstStyle/>
            <a:p>
              <a:pPr algn="ctr" defTabSz="914400">
                <a:defRPr/>
              </a:pPr>
              <a:r>
                <a:rPr lang="en-US" sz="1200" kern="0" spc="-30" dirty="0"/>
                <a:t>Power BI </a:t>
              </a:r>
            </a:p>
          </p:txBody>
        </p:sp>
        <p:sp>
          <p:nvSpPr>
            <p:cNvPr id="95" name="TextBox 94">
              <a:extLst>
                <a:ext uri="{FF2B5EF4-FFF2-40B4-BE49-F238E27FC236}">
                  <a16:creationId xmlns:a16="http://schemas.microsoft.com/office/drawing/2014/main" id="{63E62B47-F72E-31E9-828C-57358E8F3B1A}"/>
                </a:ext>
                <a:ext uri="{C183D7F6-B498-43B3-948B-1728B52AA6E4}">
                  <adec:decorative xmlns:adec="http://schemas.microsoft.com/office/drawing/2017/decorative" val="1"/>
                </a:ext>
              </a:extLst>
            </p:cNvPr>
            <p:cNvSpPr txBox="1"/>
            <p:nvPr/>
          </p:nvSpPr>
          <p:spPr>
            <a:xfrm>
              <a:off x="7142524" y="4627219"/>
              <a:ext cx="745322" cy="369332"/>
            </a:xfrm>
            <a:prstGeom prst="rect">
              <a:avLst/>
            </a:prstGeom>
            <a:noFill/>
            <a:ln>
              <a:noFill/>
            </a:ln>
          </p:spPr>
          <p:txBody>
            <a:bodyPr wrap="square" lIns="0" tIns="0" rIns="0" bIns="0">
              <a:spAutoFit/>
            </a:bodyPr>
            <a:lstStyle/>
            <a:p>
              <a:pPr algn="ctr" defTabSz="914400">
                <a:defRPr/>
              </a:pPr>
              <a:r>
                <a:rPr lang="en-US" sz="1200" kern="0" spc="-30" dirty="0"/>
                <a:t>Data Warehouse</a:t>
              </a:r>
            </a:p>
          </p:txBody>
        </p:sp>
        <p:pic>
          <p:nvPicPr>
            <p:cNvPr id="100" name="Graphic 99">
              <a:extLst>
                <a:ext uri="{FF2B5EF4-FFF2-40B4-BE49-F238E27FC236}">
                  <a16:creationId xmlns:a16="http://schemas.microsoft.com/office/drawing/2014/main" id="{DDB2A96D-006F-739B-EFFF-329F6A6D2C2E}"/>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259980" y="4023715"/>
              <a:ext cx="510410" cy="510410"/>
            </a:xfrm>
            <a:prstGeom prst="rect">
              <a:avLst/>
            </a:prstGeom>
          </p:spPr>
        </p:pic>
      </p:grpSp>
      <p:grpSp>
        <p:nvGrpSpPr>
          <p:cNvPr id="5" name="Group 4" descr="Icons representing data science and Azure ML.">
            <a:extLst>
              <a:ext uri="{FF2B5EF4-FFF2-40B4-BE49-F238E27FC236}">
                <a16:creationId xmlns:a16="http://schemas.microsoft.com/office/drawing/2014/main" id="{F7F557FC-AF1F-CC36-EC6A-37553E2510D0}"/>
              </a:ext>
            </a:extLst>
          </p:cNvPr>
          <p:cNvGrpSpPr/>
          <p:nvPr/>
        </p:nvGrpSpPr>
        <p:grpSpPr>
          <a:xfrm>
            <a:off x="5124770" y="2241752"/>
            <a:ext cx="1913521" cy="3145291"/>
            <a:chOff x="3372754" y="2107747"/>
            <a:chExt cx="1913521" cy="3145291"/>
          </a:xfrm>
        </p:grpSpPr>
        <p:sp>
          <p:nvSpPr>
            <p:cNvPr id="31" name="Rectangle 30">
              <a:extLst>
                <a:ext uri="{FF2B5EF4-FFF2-40B4-BE49-F238E27FC236}">
                  <a16:creationId xmlns:a16="http://schemas.microsoft.com/office/drawing/2014/main" id="{A89A99AA-16BE-F96F-6B86-9A2F0C30889C}"/>
                </a:ext>
                <a:ext uri="{C183D7F6-B498-43B3-948B-1728B52AA6E4}">
                  <adec:decorative xmlns:adec="http://schemas.microsoft.com/office/drawing/2017/decorative" val="1"/>
                </a:ext>
              </a:extLst>
            </p:cNvPr>
            <p:cNvSpPr/>
            <p:nvPr/>
          </p:nvSpPr>
          <p:spPr bwMode="auto">
            <a:xfrm>
              <a:off x="3372754" y="2107747"/>
              <a:ext cx="1913521" cy="3145291"/>
            </a:xfrm>
            <a:prstGeom prst="rect">
              <a:avLst/>
            </a:prstGeom>
            <a:solidFill>
              <a:srgbClr val="FFFFFF"/>
            </a:solidFill>
            <a:ln w="38100">
              <a:noFill/>
            </a:ln>
          </p:spPr>
          <p:txBody>
            <a:bodyPr rot="0" spcFirstLastPara="0" vert="horz" wrap="square" lIns="182880" tIns="146304" rIns="182880" bIns="146304" numCol="1" spcCol="0" rtlCol="0" fromWordArt="0" anchor="ctr" anchorCtr="0" forceAA="0" compatLnSpc="1">
              <a:prstTxWarp prst="textNoShape">
                <a:avLst/>
              </a:prstTxWarp>
              <a:noAutofit/>
            </a:bodyPr>
            <a:lstStyle/>
            <a:p>
              <a:pPr marL="228600" indent="-228600" defTabSz="932742">
                <a:spcBef>
                  <a:spcPts val="600"/>
                </a:spcBef>
                <a:spcAft>
                  <a:spcPts val="600"/>
                </a:spcAft>
                <a:buSzPct val="90000"/>
                <a:buFont typeface="Arial" panose="020B0604020202020204" pitchFamily="34" charset="0"/>
                <a:buChar char="•"/>
              </a:pPr>
              <a:endParaRPr lang="en-US" sz="1400" b="1" err="1"/>
            </a:p>
          </p:txBody>
        </p:sp>
        <p:sp>
          <p:nvSpPr>
            <p:cNvPr id="32" name="Text Placeholder 4">
              <a:extLst>
                <a:ext uri="{FF2B5EF4-FFF2-40B4-BE49-F238E27FC236}">
                  <a16:creationId xmlns:a16="http://schemas.microsoft.com/office/drawing/2014/main" id="{B2FF7EEC-83A3-FCAA-A4B3-12B05706D03B}"/>
                </a:ext>
              </a:extLst>
            </p:cNvPr>
            <p:cNvSpPr txBox="1">
              <a:spLocks/>
            </p:cNvSpPr>
            <p:nvPr/>
          </p:nvSpPr>
          <p:spPr>
            <a:xfrm>
              <a:off x="3459650" y="2709779"/>
              <a:ext cx="1764792" cy="2434990"/>
            </a:xfrm>
            <a:prstGeom prst="rect">
              <a:avLst/>
            </a:prstGeom>
            <a:solidFill>
              <a:schemeClr val="bg1">
                <a:lumMod val="95000"/>
              </a:schemeClr>
            </a:solidFill>
            <a:ln>
              <a:noFill/>
            </a:ln>
            <a:effectLst/>
          </p:spPr>
          <p:txBody>
            <a:bodyPr vert="horz" wrap="square" lIns="91440" tIns="45720" rIns="91440" bIns="91440" rtlCol="0">
              <a:noAutofit/>
            </a:bodyPr>
            <a:lstStyle>
              <a:lvl1pPr marL="141288" marR="0" indent="-14128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800" kern="1200" spc="0" baseline="0" dirty="0">
                  <a:solidFill>
                    <a:schemeClr val="tx1"/>
                  </a:solidFill>
                  <a:latin typeface="+mn-lt"/>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p:txBody>
        </p:sp>
        <p:sp>
          <p:nvSpPr>
            <p:cNvPr id="18" name="Text Placeholder 7">
              <a:extLst>
                <a:ext uri="{FF2B5EF4-FFF2-40B4-BE49-F238E27FC236}">
                  <a16:creationId xmlns:a16="http://schemas.microsoft.com/office/drawing/2014/main" id="{0E00DD98-3A4B-9C9B-6148-1FC5A68C9455}"/>
                </a:ext>
              </a:extLst>
            </p:cNvPr>
            <p:cNvSpPr txBox="1">
              <a:spLocks/>
            </p:cNvSpPr>
            <p:nvPr/>
          </p:nvSpPr>
          <p:spPr>
            <a:xfrm>
              <a:off x="3372754" y="2270867"/>
              <a:ext cx="1831963" cy="276999"/>
            </a:xfrm>
            <a:prstGeom prst="rect">
              <a:avLst/>
            </a:prstGeom>
            <a:ln>
              <a:noFill/>
            </a:ln>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800" dirty="0"/>
                <a:t>Data Scientists</a:t>
              </a:r>
            </a:p>
          </p:txBody>
        </p:sp>
        <p:pic>
          <p:nvPicPr>
            <p:cNvPr id="20" name="Picture 4">
              <a:extLst>
                <a:ext uri="{FF2B5EF4-FFF2-40B4-BE49-F238E27FC236}">
                  <a16:creationId xmlns:a16="http://schemas.microsoft.com/office/drawing/2014/main" id="{A54E00E1-098D-A4F0-DA1B-156F0FBE7FE5}"/>
                </a:ext>
                <a:ext uri="{C183D7F6-B498-43B3-948B-1728B52AA6E4}">
                  <adec:decorative xmlns:adec="http://schemas.microsoft.com/office/drawing/2017/decorative" val="1"/>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4504595" y="3574070"/>
              <a:ext cx="410210" cy="44138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1" name="Graphic 20">
              <a:extLst>
                <a:ext uri="{FF2B5EF4-FFF2-40B4-BE49-F238E27FC236}">
                  <a16:creationId xmlns:a16="http://schemas.microsoft.com/office/drawing/2014/main" id="{2734DD4A-3115-90B7-9276-D29821A7B8B4}"/>
                </a:ext>
                <a:ext uri="{C183D7F6-B498-43B3-948B-1728B52AA6E4}">
                  <adec:decorative xmlns:adec="http://schemas.microsoft.com/office/drawing/2017/decorative" val="1"/>
                </a:ext>
              </a:extLst>
            </p:cNvPr>
            <p:cNvPicPr>
              <a:picLocks noChangeAspect="1"/>
            </p:cNvPicPr>
            <p:nvPr/>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3675632" y="3540747"/>
              <a:ext cx="507742" cy="507742"/>
            </a:xfrm>
            <a:prstGeom prst="rect">
              <a:avLst/>
            </a:prstGeom>
          </p:spPr>
        </p:pic>
        <p:sp>
          <p:nvSpPr>
            <p:cNvPr id="98" name="TextBox 97">
              <a:extLst>
                <a:ext uri="{FF2B5EF4-FFF2-40B4-BE49-F238E27FC236}">
                  <a16:creationId xmlns:a16="http://schemas.microsoft.com/office/drawing/2014/main" id="{6E33E523-830C-AF79-7E72-44C1F6B45D9B}"/>
                </a:ext>
                <a:ext uri="{C183D7F6-B498-43B3-948B-1728B52AA6E4}">
                  <adec:decorative xmlns:adec="http://schemas.microsoft.com/office/drawing/2017/decorative" val="1"/>
                </a:ext>
              </a:extLst>
            </p:cNvPr>
            <p:cNvSpPr txBox="1"/>
            <p:nvPr/>
          </p:nvSpPr>
          <p:spPr>
            <a:xfrm>
              <a:off x="3501520" y="4123028"/>
              <a:ext cx="855966" cy="184666"/>
            </a:xfrm>
            <a:prstGeom prst="rect">
              <a:avLst/>
            </a:prstGeom>
            <a:noFill/>
            <a:ln>
              <a:noFill/>
            </a:ln>
          </p:spPr>
          <p:txBody>
            <a:bodyPr wrap="square" lIns="0" tIns="0" rIns="0" bIns="0">
              <a:spAutoFit/>
            </a:bodyPr>
            <a:lstStyle/>
            <a:p>
              <a:pPr algn="ctr" defTabSz="914400">
                <a:defRPr/>
              </a:pPr>
              <a:r>
                <a:rPr lang="en-US" sz="1200" kern="0" spc="-30" dirty="0"/>
                <a:t>Data Science</a:t>
              </a:r>
            </a:p>
          </p:txBody>
        </p:sp>
        <p:sp>
          <p:nvSpPr>
            <p:cNvPr id="99" name="TextBox 98">
              <a:extLst>
                <a:ext uri="{FF2B5EF4-FFF2-40B4-BE49-F238E27FC236}">
                  <a16:creationId xmlns:a16="http://schemas.microsoft.com/office/drawing/2014/main" id="{26666501-A5C0-5ED1-64EC-F5AF7EAADE7F}"/>
                </a:ext>
                <a:ext uri="{C183D7F6-B498-43B3-948B-1728B52AA6E4}">
                  <adec:decorative xmlns:adec="http://schemas.microsoft.com/office/drawing/2017/decorative" val="1"/>
                </a:ext>
              </a:extLst>
            </p:cNvPr>
            <p:cNvSpPr txBox="1"/>
            <p:nvPr/>
          </p:nvSpPr>
          <p:spPr>
            <a:xfrm>
              <a:off x="4343940" y="4123028"/>
              <a:ext cx="731520" cy="184666"/>
            </a:xfrm>
            <a:prstGeom prst="rect">
              <a:avLst/>
            </a:prstGeom>
            <a:noFill/>
            <a:ln>
              <a:noFill/>
            </a:ln>
          </p:spPr>
          <p:txBody>
            <a:bodyPr wrap="square" lIns="0" tIns="0" rIns="0" bIns="0">
              <a:spAutoFit/>
            </a:bodyPr>
            <a:lstStyle/>
            <a:p>
              <a:pPr algn="ctr" defTabSz="914400">
                <a:defRPr/>
              </a:pPr>
              <a:r>
                <a:rPr lang="en-US" sz="1200" kern="0" spc="-30" dirty="0"/>
                <a:t>Azure ML</a:t>
              </a:r>
            </a:p>
          </p:txBody>
        </p:sp>
      </p:grpSp>
      <p:grpSp>
        <p:nvGrpSpPr>
          <p:cNvPr id="7" name="Group 6" descr="Icons representing data science and Azure ML.">
            <a:extLst>
              <a:ext uri="{FF2B5EF4-FFF2-40B4-BE49-F238E27FC236}">
                <a16:creationId xmlns:a16="http://schemas.microsoft.com/office/drawing/2014/main" id="{2D598A25-A293-A55F-0917-1B9C25DAB1D3}"/>
              </a:ext>
            </a:extLst>
          </p:cNvPr>
          <p:cNvGrpSpPr/>
          <p:nvPr/>
        </p:nvGrpSpPr>
        <p:grpSpPr>
          <a:xfrm>
            <a:off x="7343104" y="2217120"/>
            <a:ext cx="1913521" cy="3145291"/>
            <a:chOff x="3372754" y="2107747"/>
            <a:chExt cx="1913521" cy="3145291"/>
          </a:xfrm>
        </p:grpSpPr>
        <p:sp>
          <p:nvSpPr>
            <p:cNvPr id="8" name="Rectangle 7">
              <a:extLst>
                <a:ext uri="{FF2B5EF4-FFF2-40B4-BE49-F238E27FC236}">
                  <a16:creationId xmlns:a16="http://schemas.microsoft.com/office/drawing/2014/main" id="{CD1B97AA-E342-4C39-5B1D-D2A768CC502B}"/>
                </a:ext>
                <a:ext uri="{C183D7F6-B498-43B3-948B-1728B52AA6E4}">
                  <adec:decorative xmlns:adec="http://schemas.microsoft.com/office/drawing/2017/decorative" val="1"/>
                </a:ext>
              </a:extLst>
            </p:cNvPr>
            <p:cNvSpPr/>
            <p:nvPr/>
          </p:nvSpPr>
          <p:spPr bwMode="auto">
            <a:xfrm>
              <a:off x="3372754" y="2107747"/>
              <a:ext cx="1913521" cy="3145291"/>
            </a:xfrm>
            <a:prstGeom prst="rect">
              <a:avLst/>
            </a:prstGeom>
            <a:solidFill>
              <a:srgbClr val="FFFFFF"/>
            </a:solidFill>
            <a:ln w="38100">
              <a:noFill/>
            </a:ln>
          </p:spPr>
          <p:txBody>
            <a:bodyPr rot="0" spcFirstLastPara="0" vert="horz" wrap="square" lIns="182880" tIns="146304" rIns="182880" bIns="146304" numCol="1" spcCol="0" rtlCol="0" fromWordArt="0" anchor="ctr" anchorCtr="0" forceAA="0" compatLnSpc="1">
              <a:prstTxWarp prst="textNoShape">
                <a:avLst/>
              </a:prstTxWarp>
              <a:noAutofit/>
            </a:bodyPr>
            <a:lstStyle/>
            <a:p>
              <a:pPr marL="228600" indent="-228600" defTabSz="932742">
                <a:spcBef>
                  <a:spcPts val="600"/>
                </a:spcBef>
                <a:spcAft>
                  <a:spcPts val="600"/>
                </a:spcAft>
                <a:buSzPct val="90000"/>
                <a:buFont typeface="Arial" panose="020B0604020202020204" pitchFamily="34" charset="0"/>
                <a:buChar char="•"/>
              </a:pPr>
              <a:endParaRPr lang="en-US" sz="1400" b="1" err="1"/>
            </a:p>
          </p:txBody>
        </p:sp>
        <p:sp>
          <p:nvSpPr>
            <p:cNvPr id="12" name="Text Placeholder 4">
              <a:extLst>
                <a:ext uri="{FF2B5EF4-FFF2-40B4-BE49-F238E27FC236}">
                  <a16:creationId xmlns:a16="http://schemas.microsoft.com/office/drawing/2014/main" id="{9C90EAEF-E238-50E7-3BC3-434BF7597E00}"/>
                </a:ext>
              </a:extLst>
            </p:cNvPr>
            <p:cNvSpPr txBox="1">
              <a:spLocks/>
            </p:cNvSpPr>
            <p:nvPr/>
          </p:nvSpPr>
          <p:spPr>
            <a:xfrm>
              <a:off x="3439925" y="2734411"/>
              <a:ext cx="1764792" cy="2434990"/>
            </a:xfrm>
            <a:prstGeom prst="rect">
              <a:avLst/>
            </a:prstGeom>
            <a:solidFill>
              <a:schemeClr val="bg1">
                <a:lumMod val="95000"/>
              </a:schemeClr>
            </a:solidFill>
            <a:ln>
              <a:noFill/>
            </a:ln>
            <a:effectLst/>
          </p:spPr>
          <p:txBody>
            <a:bodyPr vert="horz" wrap="square" lIns="91440" tIns="45720" rIns="91440" bIns="91440" rtlCol="0">
              <a:noAutofit/>
            </a:bodyPr>
            <a:lstStyle>
              <a:lvl1pPr marL="141288" marR="0" indent="-14128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800" kern="1200" spc="0" baseline="0" dirty="0">
                  <a:solidFill>
                    <a:schemeClr val="tx1"/>
                  </a:solidFill>
                  <a:latin typeface="+mn-lt"/>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p:txBody>
        </p:sp>
        <p:sp>
          <p:nvSpPr>
            <p:cNvPr id="19" name="Text Placeholder 7">
              <a:extLst>
                <a:ext uri="{FF2B5EF4-FFF2-40B4-BE49-F238E27FC236}">
                  <a16:creationId xmlns:a16="http://schemas.microsoft.com/office/drawing/2014/main" id="{485472C2-0EBC-C0B7-954A-A7BEC4631554}"/>
                </a:ext>
              </a:extLst>
            </p:cNvPr>
            <p:cNvSpPr txBox="1">
              <a:spLocks/>
            </p:cNvSpPr>
            <p:nvPr/>
          </p:nvSpPr>
          <p:spPr>
            <a:xfrm>
              <a:off x="3372754" y="2295499"/>
              <a:ext cx="1831963" cy="276999"/>
            </a:xfrm>
            <a:prstGeom prst="rect">
              <a:avLst/>
            </a:prstGeom>
            <a:ln>
              <a:noFill/>
            </a:ln>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800" dirty="0"/>
                <a:t>Data Analysts</a:t>
              </a:r>
            </a:p>
          </p:txBody>
        </p:sp>
      </p:grpSp>
      <p:grpSp>
        <p:nvGrpSpPr>
          <p:cNvPr id="2" name="Group 1" descr="Icons representing decision maker tools, Power BI and Microsoft 365.">
            <a:extLst>
              <a:ext uri="{FF2B5EF4-FFF2-40B4-BE49-F238E27FC236}">
                <a16:creationId xmlns:a16="http://schemas.microsoft.com/office/drawing/2014/main" id="{C5A746F4-B44A-3056-99D4-CFA2F215EB35}"/>
              </a:ext>
            </a:extLst>
          </p:cNvPr>
          <p:cNvGrpSpPr/>
          <p:nvPr/>
        </p:nvGrpSpPr>
        <p:grpSpPr>
          <a:xfrm>
            <a:off x="9561437" y="2181824"/>
            <a:ext cx="2067701" cy="3145291"/>
            <a:chOff x="9561437" y="2080224"/>
            <a:chExt cx="2067701" cy="3145291"/>
          </a:xfrm>
        </p:grpSpPr>
        <p:sp>
          <p:nvSpPr>
            <p:cNvPr id="37" name="Rectangle 36">
              <a:extLst>
                <a:ext uri="{FF2B5EF4-FFF2-40B4-BE49-F238E27FC236}">
                  <a16:creationId xmlns:a16="http://schemas.microsoft.com/office/drawing/2014/main" id="{0DE8EC8B-AA1A-1A56-E5A7-83F11797C267}"/>
                </a:ext>
                <a:ext uri="{C183D7F6-B498-43B3-948B-1728B52AA6E4}">
                  <adec:decorative xmlns:adec="http://schemas.microsoft.com/office/drawing/2017/decorative" val="1"/>
                </a:ext>
              </a:extLst>
            </p:cNvPr>
            <p:cNvSpPr/>
            <p:nvPr/>
          </p:nvSpPr>
          <p:spPr bwMode="auto">
            <a:xfrm>
              <a:off x="9561437" y="2080224"/>
              <a:ext cx="2067701" cy="3145291"/>
            </a:xfrm>
            <a:prstGeom prst="rect">
              <a:avLst/>
            </a:prstGeom>
            <a:solidFill>
              <a:srgbClr val="FFFFFF"/>
            </a:solidFill>
            <a:ln w="38100">
              <a:noFill/>
            </a:ln>
          </p:spPr>
          <p:txBody>
            <a:bodyPr rot="0" spcFirstLastPara="0" vert="horz" wrap="square" lIns="182880" tIns="146304" rIns="182880" bIns="146304" numCol="1" spcCol="0" rtlCol="0" fromWordArt="0" anchor="ctr" anchorCtr="0" forceAA="0" compatLnSpc="1">
              <a:prstTxWarp prst="textNoShape">
                <a:avLst/>
              </a:prstTxWarp>
              <a:noAutofit/>
            </a:bodyPr>
            <a:lstStyle/>
            <a:p>
              <a:pPr marL="228600" indent="-228600" defTabSz="932742">
                <a:spcBef>
                  <a:spcPts val="600"/>
                </a:spcBef>
                <a:spcAft>
                  <a:spcPts val="600"/>
                </a:spcAft>
                <a:buSzPct val="90000"/>
                <a:buFont typeface="Arial" panose="020B0604020202020204" pitchFamily="34" charset="0"/>
                <a:buChar char="•"/>
              </a:pPr>
              <a:endParaRPr lang="en-US" sz="1400" b="1" err="1"/>
            </a:p>
          </p:txBody>
        </p:sp>
        <p:sp>
          <p:nvSpPr>
            <p:cNvPr id="38" name="Text Placeholder 4">
              <a:extLst>
                <a:ext uri="{FF2B5EF4-FFF2-40B4-BE49-F238E27FC236}">
                  <a16:creationId xmlns:a16="http://schemas.microsoft.com/office/drawing/2014/main" id="{C3AB4659-413C-3596-C162-BB63F3546050}"/>
                </a:ext>
              </a:extLst>
            </p:cNvPr>
            <p:cNvSpPr txBox="1">
              <a:spLocks/>
            </p:cNvSpPr>
            <p:nvPr/>
          </p:nvSpPr>
          <p:spPr>
            <a:xfrm>
              <a:off x="9763834" y="2743201"/>
              <a:ext cx="1768857" cy="2434990"/>
            </a:xfrm>
            <a:prstGeom prst="rect">
              <a:avLst/>
            </a:prstGeom>
            <a:solidFill>
              <a:schemeClr val="bg1">
                <a:lumMod val="95000"/>
              </a:schemeClr>
            </a:solidFill>
            <a:ln>
              <a:noFill/>
            </a:ln>
            <a:effectLst/>
          </p:spPr>
          <p:txBody>
            <a:bodyPr vert="horz" wrap="square" lIns="91440" tIns="45720" rIns="91440" bIns="91440" rtlCol="0">
              <a:noAutofit/>
            </a:bodyPr>
            <a:lstStyle>
              <a:lvl1pPr marL="141288" marR="0" indent="-14128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800" kern="1200" spc="0" baseline="0" dirty="0">
                  <a:solidFill>
                    <a:schemeClr val="tx1"/>
                  </a:solidFill>
                  <a:latin typeface="+mn-lt"/>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a:p>
              <a:pPr marL="0" indent="0" defTabSz="914400">
                <a:spcBef>
                  <a:spcPts val="0"/>
                </a:spcBef>
                <a:buSzTx/>
                <a:buNone/>
                <a:defRPr/>
              </a:pPr>
              <a:endParaRPr lang="en-US" sz="800" b="1" dirty="0">
                <a:solidFill>
                  <a:srgbClr val="000000"/>
                </a:solidFill>
                <a:latin typeface="Segoe UI"/>
              </a:endParaRPr>
            </a:p>
          </p:txBody>
        </p:sp>
        <p:sp>
          <p:nvSpPr>
            <p:cNvPr id="93" name="TextBox 92">
              <a:extLst>
                <a:ext uri="{FF2B5EF4-FFF2-40B4-BE49-F238E27FC236}">
                  <a16:creationId xmlns:a16="http://schemas.microsoft.com/office/drawing/2014/main" id="{0B682E52-5EF2-E023-EFC7-34A79C654C5A}"/>
                </a:ext>
                <a:ext uri="{C183D7F6-B498-43B3-948B-1728B52AA6E4}">
                  <adec:decorative xmlns:adec="http://schemas.microsoft.com/office/drawing/2017/decorative" val="1"/>
                </a:ext>
              </a:extLst>
            </p:cNvPr>
            <p:cNvSpPr txBox="1"/>
            <p:nvPr/>
          </p:nvSpPr>
          <p:spPr>
            <a:xfrm>
              <a:off x="9763835" y="3806024"/>
              <a:ext cx="640080" cy="91440"/>
            </a:xfrm>
            <a:prstGeom prst="rect">
              <a:avLst/>
            </a:prstGeom>
            <a:noFill/>
            <a:ln>
              <a:noFill/>
            </a:ln>
          </p:spPr>
          <p:txBody>
            <a:bodyPr wrap="square" lIns="0" tIns="0" rIns="0" bIns="0">
              <a:noAutofit/>
            </a:bodyPr>
            <a:lstStyle/>
            <a:p>
              <a:pPr algn="ctr" defTabSz="914400">
                <a:defRPr/>
              </a:pPr>
              <a:endParaRPr lang="en-US" sz="900" kern="0" spc="-30">
                <a:solidFill>
                  <a:srgbClr val="000000"/>
                </a:solidFill>
              </a:endParaRPr>
            </a:p>
          </p:txBody>
        </p:sp>
        <p:sp>
          <p:nvSpPr>
            <p:cNvPr id="94" name="TextBox 93">
              <a:extLst>
                <a:ext uri="{FF2B5EF4-FFF2-40B4-BE49-F238E27FC236}">
                  <a16:creationId xmlns:a16="http://schemas.microsoft.com/office/drawing/2014/main" id="{60453A3A-FB44-1332-BE38-34F08623E492}"/>
                </a:ext>
                <a:ext uri="{C183D7F6-B498-43B3-948B-1728B52AA6E4}">
                  <adec:decorative xmlns:adec="http://schemas.microsoft.com/office/drawing/2017/decorative" val="1"/>
                </a:ext>
              </a:extLst>
            </p:cNvPr>
            <p:cNvSpPr txBox="1"/>
            <p:nvPr/>
          </p:nvSpPr>
          <p:spPr>
            <a:xfrm>
              <a:off x="10323336" y="3806024"/>
              <a:ext cx="640080" cy="91440"/>
            </a:xfrm>
            <a:prstGeom prst="rect">
              <a:avLst/>
            </a:prstGeom>
            <a:noFill/>
            <a:ln>
              <a:noFill/>
            </a:ln>
          </p:spPr>
          <p:txBody>
            <a:bodyPr wrap="square" lIns="0" tIns="0" rIns="0" bIns="0">
              <a:noAutofit/>
            </a:bodyPr>
            <a:lstStyle/>
            <a:p>
              <a:pPr algn="ctr" defTabSz="914400">
                <a:defRPr/>
              </a:pPr>
              <a:endParaRPr lang="en-US" sz="900" kern="0" spc="-30">
                <a:solidFill>
                  <a:srgbClr val="000000"/>
                </a:solidFill>
              </a:endParaRPr>
            </a:p>
          </p:txBody>
        </p:sp>
        <p:pic>
          <p:nvPicPr>
            <p:cNvPr id="102" name="Graphic 101">
              <a:extLst>
                <a:ext uri="{FF2B5EF4-FFF2-40B4-BE49-F238E27FC236}">
                  <a16:creationId xmlns:a16="http://schemas.microsoft.com/office/drawing/2014/main" id="{20F63FE8-FE2A-976E-A4CE-599D7A0549E7}"/>
                </a:ext>
                <a:ext uri="{C183D7F6-B498-43B3-948B-1728B52AA6E4}">
                  <adec:decorative xmlns:adec="http://schemas.microsoft.com/office/drawing/2017/decorative" val="1"/>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946504" y="3541429"/>
              <a:ext cx="510410" cy="510410"/>
            </a:xfrm>
            <a:prstGeom prst="rect">
              <a:avLst/>
            </a:prstGeom>
          </p:spPr>
        </p:pic>
        <p:sp>
          <p:nvSpPr>
            <p:cNvPr id="103" name="TextBox 102">
              <a:extLst>
                <a:ext uri="{FF2B5EF4-FFF2-40B4-BE49-F238E27FC236}">
                  <a16:creationId xmlns:a16="http://schemas.microsoft.com/office/drawing/2014/main" id="{6FF31DEC-38A0-E34B-3520-87D5B4F964F9}"/>
                </a:ext>
                <a:ext uri="{C183D7F6-B498-43B3-948B-1728B52AA6E4}">
                  <adec:decorative xmlns:adec="http://schemas.microsoft.com/office/drawing/2017/decorative" val="1"/>
                </a:ext>
              </a:extLst>
            </p:cNvPr>
            <p:cNvSpPr txBox="1"/>
            <p:nvPr/>
          </p:nvSpPr>
          <p:spPr>
            <a:xfrm>
              <a:off x="9835949" y="4159409"/>
              <a:ext cx="731520" cy="184666"/>
            </a:xfrm>
            <a:prstGeom prst="rect">
              <a:avLst/>
            </a:prstGeom>
            <a:noFill/>
            <a:ln>
              <a:noFill/>
            </a:ln>
          </p:spPr>
          <p:txBody>
            <a:bodyPr wrap="square" lIns="0" tIns="0" rIns="0" bIns="0">
              <a:spAutoFit/>
            </a:bodyPr>
            <a:lstStyle/>
            <a:p>
              <a:pPr algn="ctr" defTabSz="914400">
                <a:defRPr/>
              </a:pPr>
              <a:r>
                <a:rPr lang="en-US" sz="1200" kern="0" spc="-30" dirty="0"/>
                <a:t>Power BI</a:t>
              </a:r>
            </a:p>
          </p:txBody>
        </p:sp>
        <p:pic>
          <p:nvPicPr>
            <p:cNvPr id="27" name="Picture 26">
              <a:extLst>
                <a:ext uri="{FF2B5EF4-FFF2-40B4-BE49-F238E27FC236}">
                  <a16:creationId xmlns:a16="http://schemas.microsoft.com/office/drawing/2014/main" id="{09D48CF5-E2C3-D7AC-0D43-BB74DF89988A}"/>
                </a:ext>
                <a:ext uri="{C183D7F6-B498-43B3-948B-1728B52AA6E4}">
                  <adec:decorative xmlns:adec="http://schemas.microsoft.com/office/drawing/2017/decorative" val="1"/>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298" r="-298"/>
            <a:stretch/>
          </p:blipFill>
          <p:spPr bwMode="auto">
            <a:xfrm>
              <a:off x="10926913" y="3541429"/>
              <a:ext cx="434366" cy="47759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4" name="TextBox 103">
              <a:extLst>
                <a:ext uri="{FF2B5EF4-FFF2-40B4-BE49-F238E27FC236}">
                  <a16:creationId xmlns:a16="http://schemas.microsoft.com/office/drawing/2014/main" id="{A444AD63-A1E2-12E5-2E58-3AE63CB7D8A8}"/>
                </a:ext>
                <a:ext uri="{C183D7F6-B498-43B3-948B-1728B52AA6E4}">
                  <adec:decorative xmlns:adec="http://schemas.microsoft.com/office/drawing/2017/decorative" val="1"/>
                </a:ext>
              </a:extLst>
            </p:cNvPr>
            <p:cNvSpPr txBox="1"/>
            <p:nvPr/>
          </p:nvSpPr>
          <p:spPr>
            <a:xfrm>
              <a:off x="10778336" y="4126591"/>
              <a:ext cx="731520" cy="369332"/>
            </a:xfrm>
            <a:prstGeom prst="rect">
              <a:avLst/>
            </a:prstGeom>
            <a:noFill/>
            <a:ln>
              <a:noFill/>
            </a:ln>
          </p:spPr>
          <p:txBody>
            <a:bodyPr wrap="square" lIns="0" tIns="0" rIns="0" bIns="0">
              <a:spAutoFit/>
            </a:bodyPr>
            <a:lstStyle/>
            <a:p>
              <a:pPr algn="ctr" defTabSz="914400">
                <a:defRPr/>
              </a:pPr>
              <a:r>
                <a:rPr lang="en-US" sz="1200" kern="0" spc="-30"/>
                <a:t>Microsoft 365</a:t>
              </a:r>
            </a:p>
          </p:txBody>
        </p:sp>
        <p:sp>
          <p:nvSpPr>
            <p:cNvPr id="25" name="Text Placeholder 10">
              <a:extLst>
                <a:ext uri="{FF2B5EF4-FFF2-40B4-BE49-F238E27FC236}">
                  <a16:creationId xmlns:a16="http://schemas.microsoft.com/office/drawing/2014/main" id="{A4182C09-C7B2-C626-0F5B-4851AAE99F26}"/>
                </a:ext>
              </a:extLst>
            </p:cNvPr>
            <p:cNvSpPr txBox="1">
              <a:spLocks/>
            </p:cNvSpPr>
            <p:nvPr/>
          </p:nvSpPr>
          <p:spPr>
            <a:xfrm>
              <a:off x="9721001" y="2300870"/>
              <a:ext cx="1878861" cy="276999"/>
            </a:xfrm>
            <a:prstGeom prst="rect">
              <a:avLst/>
            </a:prstGeom>
            <a:ln>
              <a:noFill/>
            </a:ln>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800" dirty="0"/>
                <a:t>Decision Makers</a:t>
              </a:r>
            </a:p>
          </p:txBody>
        </p:sp>
      </p:grpSp>
      <p:sp>
        <p:nvSpPr>
          <p:cNvPr id="9" name="Rectangle 8">
            <a:extLst>
              <a:ext uri="{FF2B5EF4-FFF2-40B4-BE49-F238E27FC236}">
                <a16:creationId xmlns:a16="http://schemas.microsoft.com/office/drawing/2014/main" id="{C93D88D2-706F-67A0-EDAB-6F8A70C71C75}"/>
              </a:ext>
              <a:ext uri="{C183D7F6-B498-43B3-948B-1728B52AA6E4}">
                <adec:decorative xmlns:adec="http://schemas.microsoft.com/office/drawing/2017/decorative" val="0"/>
              </a:ext>
            </a:extLst>
          </p:cNvPr>
          <p:cNvSpPr/>
          <p:nvPr/>
        </p:nvSpPr>
        <p:spPr bwMode="auto">
          <a:xfrm>
            <a:off x="0" y="5502446"/>
            <a:ext cx="12192000" cy="60899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200" kern="0" dirty="0">
                <a:latin typeface="+mj-lt"/>
                <a:cs typeface="Segoe UI" pitchFamily="34" charset="0"/>
              </a:rPr>
              <a:t>Data Stewards</a:t>
            </a:r>
          </a:p>
        </p:txBody>
      </p:sp>
      <p:pic>
        <p:nvPicPr>
          <p:cNvPr id="33" name="Graphic 32">
            <a:extLst>
              <a:ext uri="{FF2B5EF4-FFF2-40B4-BE49-F238E27FC236}">
                <a16:creationId xmlns:a16="http://schemas.microsoft.com/office/drawing/2014/main" id="{CE2C72B8-392F-F1C2-4155-45A9FFC57724}"/>
              </a:ext>
              <a:ext uri="{C183D7F6-B498-43B3-948B-1728B52AA6E4}">
                <adec:decorative xmlns:adec="http://schemas.microsoft.com/office/drawing/2017/decorative" val="1"/>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8030617" y="3639053"/>
            <a:ext cx="510410" cy="510410"/>
          </a:xfrm>
          <a:prstGeom prst="rect">
            <a:avLst/>
          </a:prstGeom>
        </p:spPr>
      </p:pic>
      <p:sp>
        <p:nvSpPr>
          <p:cNvPr id="36" name="TextBox 35">
            <a:extLst>
              <a:ext uri="{FF2B5EF4-FFF2-40B4-BE49-F238E27FC236}">
                <a16:creationId xmlns:a16="http://schemas.microsoft.com/office/drawing/2014/main" id="{55392A8A-EDF1-6899-070F-5A9B71F8D9BD}"/>
              </a:ext>
              <a:ext uri="{C183D7F6-B498-43B3-948B-1728B52AA6E4}">
                <adec:decorative xmlns:adec="http://schemas.microsoft.com/office/drawing/2017/decorative" val="1"/>
              </a:ext>
            </a:extLst>
          </p:cNvPr>
          <p:cNvSpPr txBox="1"/>
          <p:nvPr/>
        </p:nvSpPr>
        <p:spPr>
          <a:xfrm>
            <a:off x="7920062" y="4257033"/>
            <a:ext cx="731520" cy="184666"/>
          </a:xfrm>
          <a:prstGeom prst="rect">
            <a:avLst/>
          </a:prstGeom>
          <a:noFill/>
          <a:ln>
            <a:noFill/>
          </a:ln>
        </p:spPr>
        <p:txBody>
          <a:bodyPr wrap="square" lIns="0" tIns="0" rIns="0" bIns="0">
            <a:spAutoFit/>
          </a:bodyPr>
          <a:lstStyle/>
          <a:p>
            <a:pPr algn="ctr" defTabSz="914400">
              <a:defRPr/>
            </a:pPr>
            <a:r>
              <a:rPr lang="en-US" sz="1200" kern="0" spc="-30" dirty="0"/>
              <a:t>Power BI</a:t>
            </a:r>
          </a:p>
        </p:txBody>
      </p:sp>
      <p:pic>
        <p:nvPicPr>
          <p:cNvPr id="39" name="Graphic 38">
            <a:extLst>
              <a:ext uri="{FF2B5EF4-FFF2-40B4-BE49-F238E27FC236}">
                <a16:creationId xmlns:a16="http://schemas.microsoft.com/office/drawing/2014/main" id="{4D33BB11-227F-CF87-AA9C-7C13BA363900}"/>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18433" y="2993260"/>
            <a:ext cx="510410" cy="510410"/>
          </a:xfrm>
          <a:prstGeom prst="rect">
            <a:avLst/>
          </a:prstGeom>
        </p:spPr>
      </p:pic>
      <p:pic>
        <p:nvPicPr>
          <p:cNvPr id="40" name="Graphic 39">
            <a:extLst>
              <a:ext uri="{FF2B5EF4-FFF2-40B4-BE49-F238E27FC236}">
                <a16:creationId xmlns:a16="http://schemas.microsoft.com/office/drawing/2014/main" id="{2E6E89C9-917A-B81A-8C30-384CBE8A1C39}"/>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18433" y="4133088"/>
            <a:ext cx="510410" cy="510410"/>
          </a:xfrm>
          <a:prstGeom prst="rect">
            <a:avLst/>
          </a:prstGeom>
        </p:spPr>
      </p:pic>
      <p:sp>
        <p:nvSpPr>
          <p:cNvPr id="41" name="TextBox 40">
            <a:extLst>
              <a:ext uri="{FF2B5EF4-FFF2-40B4-BE49-F238E27FC236}">
                <a16:creationId xmlns:a16="http://schemas.microsoft.com/office/drawing/2014/main" id="{D48D3A0C-7078-A7E1-6DAE-E309C013727E}"/>
              </a:ext>
              <a:ext uri="{C183D7F6-B498-43B3-948B-1728B52AA6E4}">
                <adec:decorative xmlns:adec="http://schemas.microsoft.com/office/drawing/2017/decorative" val="1"/>
              </a:ext>
            </a:extLst>
          </p:cNvPr>
          <p:cNvSpPr txBox="1"/>
          <p:nvPr/>
        </p:nvSpPr>
        <p:spPr>
          <a:xfrm>
            <a:off x="2916438" y="3630168"/>
            <a:ext cx="914400" cy="184666"/>
          </a:xfrm>
          <a:prstGeom prst="rect">
            <a:avLst/>
          </a:prstGeom>
          <a:noFill/>
          <a:ln>
            <a:noFill/>
          </a:ln>
        </p:spPr>
        <p:txBody>
          <a:bodyPr wrap="square" lIns="0" tIns="0" rIns="0" bIns="0">
            <a:spAutoFit/>
          </a:bodyPr>
          <a:lstStyle/>
          <a:p>
            <a:pPr algn="ctr" defTabSz="914400">
              <a:defRPr/>
            </a:pPr>
            <a:r>
              <a:rPr lang="en-US" sz="1200" kern="0" dirty="0"/>
              <a:t>Data Factory</a:t>
            </a:r>
          </a:p>
        </p:txBody>
      </p:sp>
      <p:sp>
        <p:nvSpPr>
          <p:cNvPr id="42" name="TextBox 41">
            <a:extLst>
              <a:ext uri="{FF2B5EF4-FFF2-40B4-BE49-F238E27FC236}">
                <a16:creationId xmlns:a16="http://schemas.microsoft.com/office/drawing/2014/main" id="{1A39EFA7-CB5C-F143-E2A3-B8D21A96E481}"/>
              </a:ext>
              <a:ext uri="{C183D7F6-B498-43B3-948B-1728B52AA6E4}">
                <adec:decorative xmlns:adec="http://schemas.microsoft.com/office/drawing/2017/decorative" val="1"/>
              </a:ext>
            </a:extLst>
          </p:cNvPr>
          <p:cNvSpPr txBox="1"/>
          <p:nvPr/>
        </p:nvSpPr>
        <p:spPr>
          <a:xfrm>
            <a:off x="2916438" y="4736592"/>
            <a:ext cx="914400" cy="369332"/>
          </a:xfrm>
          <a:prstGeom prst="rect">
            <a:avLst/>
          </a:prstGeom>
          <a:noFill/>
          <a:ln>
            <a:noFill/>
          </a:ln>
        </p:spPr>
        <p:txBody>
          <a:bodyPr wrap="square" lIns="0" tIns="0" rIns="0" bIns="0">
            <a:spAutoFit/>
          </a:bodyPr>
          <a:lstStyle/>
          <a:p>
            <a:pPr algn="ctr" defTabSz="914400">
              <a:defRPr/>
            </a:pPr>
            <a:r>
              <a:rPr lang="en-US" sz="1200" kern="0" dirty="0"/>
              <a:t>Data Engineering</a:t>
            </a:r>
          </a:p>
        </p:txBody>
      </p:sp>
    </p:spTree>
    <p:extLst>
      <p:ext uri="{BB962C8B-B14F-4D97-AF65-F5344CB8AC3E}">
        <p14:creationId xmlns:p14="http://schemas.microsoft.com/office/powerpoint/2010/main" val="4095595096"/>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p:txBody>
          <a:bodyPr/>
          <a:lstStyle/>
          <a:p>
            <a:r>
              <a:rPr lang="en-US" dirty="0"/>
              <a:t>Partition files</a:t>
            </a:r>
          </a:p>
        </p:txBody>
      </p:sp>
      <p:pic>
        <p:nvPicPr>
          <p:cNvPr id="4098" name="Picture 2" descr="Diagram showing partitioning by one or more columns.">
            <a:extLst>
              <a:ext uri="{FF2B5EF4-FFF2-40B4-BE49-F238E27FC236}">
                <a16:creationId xmlns:a16="http://schemas.microsoft.com/office/drawing/2014/main" id="{7D06E1F9-BF39-8B21-A84A-B5A4A2B68C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9476" y="1299148"/>
            <a:ext cx="7853048" cy="49736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descr="Screen picture of the lakehouse explorer and the product file partitioned by category.">
            <a:extLst>
              <a:ext uri="{FF2B5EF4-FFF2-40B4-BE49-F238E27FC236}">
                <a16:creationId xmlns:a16="http://schemas.microsoft.com/office/drawing/2014/main" id="{D3340376-F851-B586-FC67-D9D98D41F3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262" y="1783386"/>
            <a:ext cx="10617200" cy="37754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977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5E9D16DD-C13A-B573-762C-F427575DAD14}"/>
              </a:ext>
            </a:extLst>
          </p:cNvPr>
          <p:cNvSpPr>
            <a:spLocks noGrp="1"/>
          </p:cNvSpPr>
          <p:nvPr>
            <p:ph type="title"/>
          </p:nvPr>
        </p:nvSpPr>
        <p:spPr>
          <a:xfrm>
            <a:off x="588262" y="585216"/>
            <a:ext cx="11013474" cy="492443"/>
          </a:xfrm>
        </p:spPr>
        <p:txBody>
          <a:bodyPr/>
          <a:lstStyle/>
          <a:p>
            <a:r>
              <a:rPr lang="en-US" sz="3200" dirty="0"/>
              <a:t>Data versioning and time travel</a:t>
            </a:r>
          </a:p>
        </p:txBody>
      </p:sp>
      <p:sp>
        <p:nvSpPr>
          <p:cNvPr id="6" name="Text Placeholder 5">
            <a:extLst>
              <a:ext uri="{FF2B5EF4-FFF2-40B4-BE49-F238E27FC236}">
                <a16:creationId xmlns:a16="http://schemas.microsoft.com/office/drawing/2014/main" id="{C3A70ECE-F637-1924-40DF-7A2113653F68}"/>
              </a:ext>
            </a:extLst>
          </p:cNvPr>
          <p:cNvSpPr>
            <a:spLocks noGrp="1"/>
          </p:cNvSpPr>
          <p:nvPr>
            <p:ph type="body" sz="quarter" idx="15"/>
          </p:nvPr>
        </p:nvSpPr>
        <p:spPr>
          <a:xfrm>
            <a:off x="586389" y="1292210"/>
            <a:ext cx="11013474" cy="369332"/>
          </a:xfrm>
        </p:spPr>
        <p:txBody>
          <a:bodyPr/>
          <a:lstStyle/>
          <a:p>
            <a:pPr marL="0" lvl="1" indent="0">
              <a:spcBef>
                <a:spcPts val="600"/>
              </a:spcBef>
              <a:spcAft>
                <a:spcPts val="600"/>
              </a:spcAft>
              <a:buSzPct val="90000"/>
              <a:buNone/>
            </a:pPr>
            <a:r>
              <a:rPr lang="en-US" sz="2400" dirty="0">
                <a:latin typeface="+mj-lt"/>
              </a:rPr>
              <a:t>Delta tables have transaction logs to “time travel” to previous versions of data.</a:t>
            </a:r>
            <a:endParaRPr lang="en-US" dirty="0">
              <a:latin typeface="+mj-lt"/>
            </a:endParaRPr>
          </a:p>
        </p:txBody>
      </p:sp>
      <p:sp>
        <p:nvSpPr>
          <p:cNvPr id="4" name="Rectangle 3">
            <a:extLst>
              <a:ext uri="{FF2B5EF4-FFF2-40B4-BE49-F238E27FC236}">
                <a16:creationId xmlns:a16="http://schemas.microsoft.com/office/drawing/2014/main" id="{78C5A71A-050F-D333-893C-28F40921CCD9}"/>
              </a:ext>
            </a:extLst>
          </p:cNvPr>
          <p:cNvSpPr/>
          <p:nvPr/>
        </p:nvSpPr>
        <p:spPr bwMode="auto">
          <a:xfrm>
            <a:off x="579438" y="1985953"/>
            <a:ext cx="11020425" cy="3087394"/>
          </a:xfrm>
          <a:prstGeom prst="rect">
            <a:avLst/>
          </a:prstGeom>
          <a:solidFill>
            <a:schemeClr val="bg1"/>
          </a:solidFill>
          <a:ln w="38100">
            <a:solidFill>
              <a:schemeClr val="bg1">
                <a:lumMod val="95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solidFill>
                  <a:srgbClr val="07641D"/>
                </a:solidFill>
                <a:latin typeface="Consolas" panose="020B0609020204030204" pitchFamily="49" charset="0"/>
                <a:ea typeface="Segoe UI" pitchFamily="34" charset="0"/>
                <a:cs typeface="Courier New" panose="02070309020205020404" pitchFamily="49" charset="0"/>
              </a:rPr>
              <a:t># Use SQL to see the history of a table</a:t>
            </a:r>
            <a:br>
              <a:rPr lang="en-US" dirty="0">
                <a:solidFill>
                  <a:schemeClr val="tx1"/>
                </a:solidFill>
                <a:latin typeface="Consolas" panose="020B0609020204030204" pitchFamily="49" charset="0"/>
                <a:ea typeface="Segoe UI" pitchFamily="34" charset="0"/>
                <a:cs typeface="Courier New" panose="02070309020205020404" pitchFamily="49" charset="0"/>
              </a:rPr>
            </a:br>
            <a:br>
              <a:rPr lang="en-US" dirty="0">
                <a:solidFill>
                  <a:schemeClr val="tx1"/>
                </a:solidFill>
                <a:latin typeface="Consolas" panose="020B0609020204030204" pitchFamily="49" charset="0"/>
                <a:ea typeface="Segoe UI" pitchFamily="34" charset="0"/>
                <a:cs typeface="Courier New" panose="02070309020205020404" pitchFamily="49" charset="0"/>
              </a:rPr>
            </a:br>
            <a:r>
              <a:rPr lang="en-US" dirty="0">
                <a:solidFill>
                  <a:schemeClr val="tx1"/>
                </a:solidFill>
                <a:latin typeface="Consolas" panose="020B0609020204030204" pitchFamily="49" charset="0"/>
                <a:ea typeface="Segoe UI" pitchFamily="34" charset="0"/>
                <a:cs typeface="Courier New" panose="02070309020205020404" pitchFamily="49" charset="0"/>
              </a:rPr>
              <a:t>%%</a:t>
            </a:r>
            <a:r>
              <a:rPr lang="en-US" dirty="0" err="1">
                <a:solidFill>
                  <a:schemeClr val="tx1"/>
                </a:solidFill>
                <a:latin typeface="Consolas" panose="020B0609020204030204" pitchFamily="49" charset="0"/>
                <a:ea typeface="Segoe UI" pitchFamily="34" charset="0"/>
                <a:cs typeface="Courier New" panose="02070309020205020404" pitchFamily="49" charset="0"/>
              </a:rPr>
              <a:t>sql</a:t>
            </a:r>
            <a:endParaRPr lang="en-US"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endParaRPr lang="en-US"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r>
              <a:rPr lang="en-US" dirty="0">
                <a:solidFill>
                  <a:srgbClr val="001188"/>
                </a:solidFill>
                <a:latin typeface="Consolas" panose="020B0609020204030204" pitchFamily="49" charset="0"/>
                <a:cs typeface="Courier New" panose="02070309020205020404" pitchFamily="49" charset="0"/>
              </a:rPr>
              <a:t>DESCRIBE</a:t>
            </a:r>
            <a:r>
              <a:rPr lang="en-US" dirty="0">
                <a:solidFill>
                  <a:schemeClr val="tx1"/>
                </a:solidFill>
                <a:latin typeface="Consolas" panose="020B0609020204030204" pitchFamily="49" charset="0"/>
                <a:ea typeface="Segoe UI" pitchFamily="34" charset="0"/>
                <a:cs typeface="Courier New" panose="02070309020205020404" pitchFamily="49" charset="0"/>
              </a:rPr>
              <a:t> HISTORY products</a:t>
            </a:r>
          </a:p>
          <a:p>
            <a:pPr defTabSz="932472" fontAlgn="base">
              <a:lnSpc>
                <a:spcPct val="90000"/>
              </a:lnSpc>
              <a:spcBef>
                <a:spcPct val="0"/>
              </a:spcBef>
              <a:spcAft>
                <a:spcPct val="0"/>
              </a:spcAft>
            </a:pPr>
            <a:endParaRPr lang="en-US"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r>
              <a:rPr lang="en-US" dirty="0">
                <a:solidFill>
                  <a:srgbClr val="07641D"/>
                </a:solidFill>
                <a:latin typeface="Consolas" panose="020B0609020204030204" pitchFamily="49" charset="0"/>
                <a:ea typeface="Segoe UI" pitchFamily="34" charset="0"/>
                <a:cs typeface="Courier New" panose="02070309020205020404" pitchFamily="49" charset="0"/>
              </a:rPr>
              <a:t># Use SQL to see the history of an external table, specifying folder location</a:t>
            </a:r>
          </a:p>
          <a:p>
            <a:pPr defTabSz="932472" fontAlgn="base">
              <a:lnSpc>
                <a:spcPct val="90000"/>
              </a:lnSpc>
              <a:spcBef>
                <a:spcPct val="0"/>
              </a:spcBef>
              <a:spcAft>
                <a:spcPct val="0"/>
              </a:spcAft>
            </a:pPr>
            <a:endParaRPr lang="en-US" dirty="0">
              <a:solidFill>
                <a:srgbClr val="339966"/>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r>
              <a:rPr lang="en-US" dirty="0">
                <a:solidFill>
                  <a:schemeClr val="tx1"/>
                </a:solidFill>
                <a:latin typeface="Consolas" panose="020B0609020204030204" pitchFamily="49" charset="0"/>
                <a:ea typeface="Segoe UI" pitchFamily="34" charset="0"/>
                <a:cs typeface="Courier New" panose="02070309020205020404" pitchFamily="49" charset="0"/>
              </a:rPr>
              <a:t>%%</a:t>
            </a:r>
            <a:r>
              <a:rPr lang="en-US" dirty="0" err="1">
                <a:solidFill>
                  <a:schemeClr val="tx1"/>
                </a:solidFill>
                <a:latin typeface="Consolas" panose="020B0609020204030204" pitchFamily="49" charset="0"/>
                <a:ea typeface="Segoe UI" pitchFamily="34" charset="0"/>
                <a:cs typeface="Courier New" panose="02070309020205020404" pitchFamily="49" charset="0"/>
              </a:rPr>
              <a:t>sql</a:t>
            </a:r>
            <a:endParaRPr lang="en-US"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endParaRPr lang="en-US" dirty="0">
              <a:solidFill>
                <a:schemeClr val="tx1"/>
              </a:solidFill>
              <a:latin typeface="Consolas" panose="020B0609020204030204" pitchFamily="49" charset="0"/>
              <a:ea typeface="Segoe UI" pitchFamily="34" charset="0"/>
              <a:cs typeface="Courier New" panose="02070309020205020404" pitchFamily="49" charset="0"/>
            </a:endParaRPr>
          </a:p>
          <a:p>
            <a:pPr defTabSz="932472" fontAlgn="base">
              <a:lnSpc>
                <a:spcPct val="90000"/>
              </a:lnSpc>
              <a:spcBef>
                <a:spcPct val="0"/>
              </a:spcBef>
              <a:spcAft>
                <a:spcPct val="0"/>
              </a:spcAft>
            </a:pPr>
            <a:r>
              <a:rPr lang="en-US" dirty="0">
                <a:solidFill>
                  <a:srgbClr val="001188"/>
                </a:solidFill>
                <a:latin typeface="Consolas" panose="020B0609020204030204" pitchFamily="49" charset="0"/>
                <a:cs typeface="Courier New" panose="02070309020205020404" pitchFamily="49" charset="0"/>
              </a:rPr>
              <a:t>DESCRIBE</a:t>
            </a:r>
            <a:r>
              <a:rPr lang="en-US" dirty="0">
                <a:solidFill>
                  <a:schemeClr val="tx1"/>
                </a:solidFill>
                <a:latin typeface="Consolas" panose="020B0609020204030204" pitchFamily="49" charset="0"/>
                <a:ea typeface="Segoe UI" pitchFamily="34" charset="0"/>
                <a:cs typeface="Courier New" panose="02070309020205020404" pitchFamily="49" charset="0"/>
              </a:rPr>
              <a:t> HISTORY </a:t>
            </a:r>
            <a:r>
              <a:rPr lang="en-US" dirty="0">
                <a:solidFill>
                  <a:srgbClr val="C00000"/>
                </a:solidFill>
                <a:latin typeface="Consolas" panose="020B0609020204030204" pitchFamily="49" charset="0"/>
                <a:ea typeface="Segoe UI" pitchFamily="34" charset="0"/>
                <a:cs typeface="Courier New" panose="02070309020205020404" pitchFamily="49" charset="0"/>
              </a:rPr>
              <a:t>'Files/</a:t>
            </a:r>
            <a:r>
              <a:rPr lang="en-US" dirty="0" err="1">
                <a:solidFill>
                  <a:srgbClr val="C00000"/>
                </a:solidFill>
                <a:latin typeface="Consolas" panose="020B0609020204030204" pitchFamily="49" charset="0"/>
                <a:ea typeface="Segoe UI" pitchFamily="34" charset="0"/>
                <a:cs typeface="Courier New" panose="02070309020205020404" pitchFamily="49" charset="0"/>
              </a:rPr>
              <a:t>mytable</a:t>
            </a:r>
            <a:r>
              <a:rPr lang="en-US" dirty="0">
                <a:solidFill>
                  <a:srgbClr val="C00000"/>
                </a:solidFill>
                <a:latin typeface="Consolas" panose="020B0609020204030204" pitchFamily="49" charset="0"/>
                <a:ea typeface="Segoe UI" pitchFamily="34" charset="0"/>
                <a:cs typeface="Courier New" panose="02070309020205020404" pitchFamily="49" charset="0"/>
              </a:rPr>
              <a:t>'</a:t>
            </a:r>
          </a:p>
        </p:txBody>
      </p:sp>
      <p:graphicFrame>
        <p:nvGraphicFramePr>
          <p:cNvPr id="2" name="Table 1" descr="Table with output table from the time travel version data.">
            <a:extLst>
              <a:ext uri="{FF2B5EF4-FFF2-40B4-BE49-F238E27FC236}">
                <a16:creationId xmlns:a16="http://schemas.microsoft.com/office/drawing/2014/main" id="{232320B0-2CB2-2FF6-BA12-0D1DA834AA2C}"/>
              </a:ext>
            </a:extLst>
          </p:cNvPr>
          <p:cNvGraphicFramePr>
            <a:graphicFrameLocks noGrp="1"/>
          </p:cNvGraphicFramePr>
          <p:nvPr>
            <p:extLst>
              <p:ext uri="{D42A27DB-BD31-4B8C-83A1-F6EECF244321}">
                <p14:modId xmlns:p14="http://schemas.microsoft.com/office/powerpoint/2010/main" val="1248184432"/>
              </p:ext>
            </p:extLst>
          </p:nvPr>
        </p:nvGraphicFramePr>
        <p:xfrm>
          <a:off x="579438" y="2534610"/>
          <a:ext cx="11033125" cy="3087393"/>
        </p:xfrm>
        <a:graphic>
          <a:graphicData uri="http://schemas.openxmlformats.org/drawingml/2006/table">
            <a:tbl>
              <a:tblPr firstRow="1">
                <a:tableStyleId>{5C22544A-7EE6-4342-B048-85BDC9FD1C3A}</a:tableStyleId>
              </a:tblPr>
              <a:tblGrid>
                <a:gridCol w="1127499">
                  <a:extLst>
                    <a:ext uri="{9D8B030D-6E8A-4147-A177-3AD203B41FA5}">
                      <a16:colId xmlns:a16="http://schemas.microsoft.com/office/drawing/2014/main" val="3087391790"/>
                    </a:ext>
                  </a:extLst>
                </a:gridCol>
                <a:gridCol w="2586595">
                  <a:extLst>
                    <a:ext uri="{9D8B030D-6E8A-4147-A177-3AD203B41FA5}">
                      <a16:colId xmlns:a16="http://schemas.microsoft.com/office/drawing/2014/main" val="633724507"/>
                    </a:ext>
                  </a:extLst>
                </a:gridCol>
                <a:gridCol w="1690452">
                  <a:extLst>
                    <a:ext uri="{9D8B030D-6E8A-4147-A177-3AD203B41FA5}">
                      <a16:colId xmlns:a16="http://schemas.microsoft.com/office/drawing/2014/main" val="934036200"/>
                    </a:ext>
                  </a:extLst>
                </a:gridCol>
                <a:gridCol w="5628579">
                  <a:extLst>
                    <a:ext uri="{9D8B030D-6E8A-4147-A177-3AD203B41FA5}">
                      <a16:colId xmlns:a16="http://schemas.microsoft.com/office/drawing/2014/main" val="2414986827"/>
                    </a:ext>
                  </a:extLst>
                </a:gridCol>
              </a:tblGrid>
              <a:tr h="502598">
                <a:tc>
                  <a:txBody>
                    <a:bodyPr/>
                    <a:lstStyle/>
                    <a:p>
                      <a:pPr algn="l" fontAlgn="t"/>
                      <a:r>
                        <a:rPr lang="en-US" sz="2000" b="1">
                          <a:effectLst/>
                        </a:rPr>
                        <a:t>version</a:t>
                      </a:r>
                    </a:p>
                  </a:txBody>
                  <a:tcPr marL="16909" marR="16909" marT="8454" marB="8454"/>
                </a:tc>
                <a:tc>
                  <a:txBody>
                    <a:bodyPr/>
                    <a:lstStyle/>
                    <a:p>
                      <a:pPr algn="l" fontAlgn="t"/>
                      <a:r>
                        <a:rPr lang="en-US" sz="2000" b="1">
                          <a:effectLst/>
                        </a:rPr>
                        <a:t>timestamp</a:t>
                      </a:r>
                    </a:p>
                  </a:txBody>
                  <a:tcPr marL="16909" marR="16909" marT="8454" marB="8454"/>
                </a:tc>
                <a:tc>
                  <a:txBody>
                    <a:bodyPr/>
                    <a:lstStyle/>
                    <a:p>
                      <a:pPr algn="l" fontAlgn="t"/>
                      <a:r>
                        <a:rPr lang="en-US" sz="2000" b="1">
                          <a:effectLst/>
                        </a:rPr>
                        <a:t>operation</a:t>
                      </a:r>
                    </a:p>
                  </a:txBody>
                  <a:tcPr marL="16909" marR="16909" marT="8454" marB="8454"/>
                </a:tc>
                <a:tc>
                  <a:txBody>
                    <a:bodyPr/>
                    <a:lstStyle/>
                    <a:p>
                      <a:pPr algn="l" fontAlgn="t"/>
                      <a:r>
                        <a:rPr lang="en-US" sz="2000" b="1" dirty="0" err="1">
                          <a:effectLst/>
                        </a:rPr>
                        <a:t>operationParameters</a:t>
                      </a:r>
                      <a:endParaRPr lang="en-US" sz="2000" b="1" dirty="0">
                        <a:effectLst/>
                      </a:endParaRPr>
                    </a:p>
                  </a:txBody>
                  <a:tcPr marL="16909" marR="16909" marT="8454" marB="8454"/>
                </a:tc>
                <a:extLst>
                  <a:ext uri="{0D108BD9-81ED-4DB2-BD59-A6C34878D82A}">
                    <a16:rowId xmlns:a16="http://schemas.microsoft.com/office/drawing/2014/main" val="24137823"/>
                  </a:ext>
                </a:extLst>
              </a:tr>
              <a:tr h="717999">
                <a:tc>
                  <a:txBody>
                    <a:bodyPr/>
                    <a:lstStyle/>
                    <a:p>
                      <a:pPr algn="l" fontAlgn="t"/>
                      <a:r>
                        <a:rPr lang="en-US" sz="2000">
                          <a:effectLst/>
                        </a:rPr>
                        <a:t>2</a:t>
                      </a:r>
                    </a:p>
                  </a:txBody>
                  <a:tcPr marL="16909" marR="16909" marT="8454" marB="8454"/>
                </a:tc>
                <a:tc>
                  <a:txBody>
                    <a:bodyPr/>
                    <a:lstStyle/>
                    <a:p>
                      <a:pPr algn="l" fontAlgn="t"/>
                      <a:r>
                        <a:rPr lang="en-US" sz="2000">
                          <a:effectLst/>
                        </a:rPr>
                        <a:t>2023-04-04T21:46:43Z</a:t>
                      </a:r>
                    </a:p>
                  </a:txBody>
                  <a:tcPr marL="16909" marR="16909" marT="8454" marB="8454"/>
                </a:tc>
                <a:tc>
                  <a:txBody>
                    <a:bodyPr/>
                    <a:lstStyle/>
                    <a:p>
                      <a:pPr algn="l" fontAlgn="t"/>
                      <a:r>
                        <a:rPr lang="en-US" sz="2000">
                          <a:effectLst/>
                        </a:rPr>
                        <a:t>UPDATE</a:t>
                      </a:r>
                    </a:p>
                  </a:txBody>
                  <a:tcPr marL="16909" marR="16909" marT="8454" marB="8454"/>
                </a:tc>
                <a:tc>
                  <a:txBody>
                    <a:bodyPr/>
                    <a:lstStyle/>
                    <a:p>
                      <a:pPr algn="l" fontAlgn="t"/>
                      <a:r>
                        <a:rPr lang="en-US" sz="2000">
                          <a:effectLst/>
                        </a:rPr>
                        <a:t>{"predicate":"(ProductId = 1)"}</a:t>
                      </a:r>
                    </a:p>
                  </a:txBody>
                  <a:tcPr marL="16909" marR="16909" marT="8454" marB="8454"/>
                </a:tc>
                <a:extLst>
                  <a:ext uri="{0D108BD9-81ED-4DB2-BD59-A6C34878D82A}">
                    <a16:rowId xmlns:a16="http://schemas.microsoft.com/office/drawing/2014/main" val="3473321102"/>
                  </a:ext>
                </a:extLst>
              </a:tr>
              <a:tr h="717999">
                <a:tc>
                  <a:txBody>
                    <a:bodyPr/>
                    <a:lstStyle/>
                    <a:p>
                      <a:pPr algn="l" fontAlgn="t"/>
                      <a:r>
                        <a:rPr lang="en-US" sz="2000">
                          <a:effectLst/>
                        </a:rPr>
                        <a:t>1</a:t>
                      </a:r>
                    </a:p>
                  </a:txBody>
                  <a:tcPr marL="16909" marR="16909" marT="8454" marB="8454"/>
                </a:tc>
                <a:tc>
                  <a:txBody>
                    <a:bodyPr/>
                    <a:lstStyle/>
                    <a:p>
                      <a:pPr algn="l" fontAlgn="t"/>
                      <a:r>
                        <a:rPr lang="en-US" sz="2000">
                          <a:effectLst/>
                        </a:rPr>
                        <a:t>2023-04-04T21:42:48Z</a:t>
                      </a:r>
                    </a:p>
                  </a:txBody>
                  <a:tcPr marL="16909" marR="16909" marT="8454" marB="8454"/>
                </a:tc>
                <a:tc>
                  <a:txBody>
                    <a:bodyPr/>
                    <a:lstStyle/>
                    <a:p>
                      <a:pPr algn="l" fontAlgn="t"/>
                      <a:r>
                        <a:rPr lang="en-US" sz="2000">
                          <a:effectLst/>
                        </a:rPr>
                        <a:t>WRITE</a:t>
                      </a:r>
                    </a:p>
                  </a:txBody>
                  <a:tcPr marL="16909" marR="16909" marT="8454" marB="8454"/>
                </a:tc>
                <a:tc>
                  <a:txBody>
                    <a:bodyPr/>
                    <a:lstStyle/>
                    <a:p>
                      <a:pPr algn="l" fontAlgn="t"/>
                      <a:r>
                        <a:rPr lang="en-US" sz="2000">
                          <a:effectLst/>
                        </a:rPr>
                        <a:t>{"mode":"Append","partitionBy":"[]"}</a:t>
                      </a:r>
                    </a:p>
                  </a:txBody>
                  <a:tcPr marL="16909" marR="16909" marT="8454" marB="8454"/>
                </a:tc>
                <a:extLst>
                  <a:ext uri="{0D108BD9-81ED-4DB2-BD59-A6C34878D82A}">
                    <a16:rowId xmlns:a16="http://schemas.microsoft.com/office/drawing/2014/main" val="2597031071"/>
                  </a:ext>
                </a:extLst>
              </a:tr>
              <a:tr h="1148797">
                <a:tc>
                  <a:txBody>
                    <a:bodyPr/>
                    <a:lstStyle/>
                    <a:p>
                      <a:pPr algn="l" fontAlgn="t"/>
                      <a:r>
                        <a:rPr lang="en-US" sz="2000" dirty="0">
                          <a:effectLst/>
                        </a:rPr>
                        <a:t>0</a:t>
                      </a:r>
                    </a:p>
                  </a:txBody>
                  <a:tcPr marL="16909" marR="16909" marT="8454" marB="8454"/>
                </a:tc>
                <a:tc>
                  <a:txBody>
                    <a:bodyPr/>
                    <a:lstStyle/>
                    <a:p>
                      <a:pPr algn="l" fontAlgn="t"/>
                      <a:r>
                        <a:rPr lang="en-US" sz="2000">
                          <a:effectLst/>
                        </a:rPr>
                        <a:t>2023-04-04T20:04:23Z</a:t>
                      </a:r>
                    </a:p>
                  </a:txBody>
                  <a:tcPr marL="16909" marR="16909" marT="8454" marB="8454"/>
                </a:tc>
                <a:tc>
                  <a:txBody>
                    <a:bodyPr/>
                    <a:lstStyle/>
                    <a:p>
                      <a:pPr algn="l" fontAlgn="t"/>
                      <a:r>
                        <a:rPr lang="en-US" sz="2000" dirty="0">
                          <a:effectLst/>
                        </a:rPr>
                        <a:t>CREATE TABLE</a:t>
                      </a:r>
                    </a:p>
                  </a:txBody>
                  <a:tcPr marL="16909" marR="16909" marT="8454" marB="8454"/>
                </a:tc>
                <a:tc>
                  <a:txBody>
                    <a:bodyPr/>
                    <a:lstStyle/>
                    <a:p>
                      <a:pPr algn="l" fontAlgn="t"/>
                      <a:r>
                        <a:rPr lang="en-US" sz="2000" dirty="0">
                          <a:effectLst/>
                        </a:rPr>
                        <a:t>{"</a:t>
                      </a:r>
                      <a:r>
                        <a:rPr lang="en-US" sz="2000" dirty="0" err="1">
                          <a:effectLst/>
                        </a:rPr>
                        <a:t>isManaged</a:t>
                      </a:r>
                      <a:r>
                        <a:rPr lang="en-US" sz="2000" dirty="0">
                          <a:effectLst/>
                        </a:rPr>
                        <a:t>":"true","description":null,"</a:t>
                      </a:r>
                      <a:r>
                        <a:rPr lang="en-US" sz="2000" dirty="0" err="1">
                          <a:effectLst/>
                        </a:rPr>
                        <a:t>partitionBy</a:t>
                      </a:r>
                      <a:r>
                        <a:rPr lang="en-US" sz="2000" dirty="0">
                          <a:effectLst/>
                        </a:rPr>
                        <a:t>":"[]","properties":"{}"}</a:t>
                      </a:r>
                    </a:p>
                  </a:txBody>
                  <a:tcPr marL="16909" marR="16909" marT="8454" marB="8454"/>
                </a:tc>
                <a:extLst>
                  <a:ext uri="{0D108BD9-81ED-4DB2-BD59-A6C34878D82A}">
                    <a16:rowId xmlns:a16="http://schemas.microsoft.com/office/drawing/2014/main" val="1973135421"/>
                  </a:ext>
                </a:extLst>
              </a:tr>
            </a:tbl>
          </a:graphicData>
        </a:graphic>
      </p:graphicFrame>
    </p:spTree>
    <p:extLst>
      <p:ext uri="{BB962C8B-B14F-4D97-AF65-F5344CB8AC3E}">
        <p14:creationId xmlns:p14="http://schemas.microsoft.com/office/powerpoint/2010/main" val="1248952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dirty="0"/>
              <a:t>Exercise </a:t>
            </a:r>
          </a:p>
        </p:txBody>
      </p:sp>
      <p:sp>
        <p:nvSpPr>
          <p:cNvPr id="25" name="Text Placeholder 24">
            <a:extLst>
              <a:ext uri="{FF2B5EF4-FFF2-40B4-BE49-F238E27FC236}">
                <a16:creationId xmlns:a16="http://schemas.microsoft.com/office/drawing/2014/main" id="{3150B610-CB24-82A9-629E-77C90151C2C7}"/>
              </a:ext>
            </a:extLst>
          </p:cNvPr>
          <p:cNvSpPr>
            <a:spLocks noGrp="1"/>
          </p:cNvSpPr>
          <p:nvPr>
            <p:ph type="body" sz="quarter" idx="17"/>
          </p:nvPr>
        </p:nvSpPr>
        <p:spPr>
          <a:xfrm>
            <a:off x="4356100" y="1927225"/>
            <a:ext cx="7243763" cy="430887"/>
          </a:xfrm>
        </p:spPr>
        <p:txBody>
          <a:bodyPr/>
          <a:lstStyle/>
          <a:p>
            <a:r>
              <a:rPr lang="en-US" sz="2800" dirty="0"/>
              <a:t>Use delta tables in Apache Spark</a:t>
            </a:r>
          </a:p>
        </p:txBody>
      </p:sp>
      <p:sp>
        <p:nvSpPr>
          <p:cNvPr id="6" name="Text Placeholder 5">
            <a:extLst>
              <a:ext uri="{FF2B5EF4-FFF2-40B4-BE49-F238E27FC236}">
                <a16:creationId xmlns:a16="http://schemas.microsoft.com/office/drawing/2014/main" id="{AB408EB3-A810-0D25-3C79-E3839585DA27}"/>
              </a:ext>
              <a:ext uri="{C183D7F6-B498-43B3-948B-1728B52AA6E4}">
                <adec:decorative xmlns:adec="http://schemas.microsoft.com/office/drawing/2017/decorative" val="1"/>
              </a:ext>
            </a:extLst>
          </p:cNvPr>
          <p:cNvSpPr>
            <a:spLocks noGrp="1"/>
          </p:cNvSpPr>
          <p:nvPr>
            <p:ph type="body" sz="quarter" idx="35"/>
          </p:nvPr>
        </p:nvSpPr>
        <p:spPr/>
        <p:txBody>
          <a:bodyPr/>
          <a:lstStyle/>
          <a:p>
            <a:endParaRPr lang="en-US"/>
          </a:p>
        </p:txBody>
      </p:sp>
      <p:sp>
        <p:nvSpPr>
          <p:cNvPr id="5" name="Text Placeholder 4">
            <a:extLst>
              <a:ext uri="{FF2B5EF4-FFF2-40B4-BE49-F238E27FC236}">
                <a16:creationId xmlns:a16="http://schemas.microsoft.com/office/drawing/2014/main" id="{B8874B0A-FC48-4326-62ED-F9145D83A452}"/>
              </a:ext>
            </a:extLst>
          </p:cNvPr>
          <p:cNvSpPr>
            <a:spLocks noGrp="1"/>
          </p:cNvSpPr>
          <p:nvPr>
            <p:ph type="body" sz="quarter" idx="34"/>
          </p:nvPr>
        </p:nvSpPr>
        <p:spPr>
          <a:xfrm>
            <a:off x="588263" y="2542117"/>
            <a:ext cx="2027938" cy="338554"/>
          </a:xfrm>
        </p:spPr>
        <p:txBody>
          <a:bodyPr/>
          <a:lstStyle/>
          <a:p>
            <a:r>
              <a:rPr lang="en-US" dirty="0"/>
              <a:t>45 minutes</a:t>
            </a:r>
          </a:p>
        </p:txBody>
      </p:sp>
    </p:spTree>
    <p:extLst>
      <p:ext uri="{BB962C8B-B14F-4D97-AF65-F5344CB8AC3E}">
        <p14:creationId xmlns:p14="http://schemas.microsoft.com/office/powerpoint/2010/main" val="3787314897"/>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 </a:t>
            </a:r>
          </a:p>
        </p:txBody>
      </p:sp>
      <p:sp>
        <p:nvSpPr>
          <p:cNvPr id="37" name="Text Placeholder 36">
            <a:extLst>
              <a:ext uri="{FF2B5EF4-FFF2-40B4-BE49-F238E27FC236}">
                <a16:creationId xmlns:a16="http://schemas.microsoft.com/office/drawing/2014/main" id="{89CAD37C-E4CB-637E-F852-68EBED2CA619}"/>
              </a:ext>
            </a:extLst>
          </p:cNvPr>
          <p:cNvSpPr>
            <a:spLocks noGrp="1"/>
          </p:cNvSpPr>
          <p:nvPr>
            <p:ph type="body" sz="quarter" idx="17"/>
          </p:nvPr>
        </p:nvSpPr>
        <p:spPr>
          <a:xfrm>
            <a:off x="1235075" y="1533191"/>
            <a:ext cx="8778782" cy="246221"/>
          </a:xfrm>
        </p:spPr>
        <p:txBody>
          <a:bodyPr/>
          <a:lstStyle/>
          <a:p>
            <a:r>
              <a:rPr lang="en-US" sz="1600" dirty="0"/>
              <a:t>Which of the following descriptions best fits Delta Lake?</a:t>
            </a:r>
          </a:p>
        </p:txBody>
      </p:sp>
      <p:sp>
        <p:nvSpPr>
          <p:cNvPr id="36" name="Text Placeholder 35">
            <a:extLst>
              <a:ext uri="{FF2B5EF4-FFF2-40B4-BE49-F238E27FC236}">
                <a16:creationId xmlns:a16="http://schemas.microsoft.com/office/drawing/2014/main" id="{9FBFA612-1A63-EE78-F030-432614752AB0}"/>
              </a:ext>
            </a:extLst>
          </p:cNvPr>
          <p:cNvSpPr>
            <a:spLocks noGrp="1"/>
          </p:cNvSpPr>
          <p:nvPr>
            <p:ph type="body" sz="quarter" idx="15"/>
          </p:nvPr>
        </p:nvSpPr>
        <p:spPr>
          <a:xfrm>
            <a:off x="1237265" y="1872204"/>
            <a:ext cx="8775098" cy="215444"/>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 Spark API for exporting data from a relational database into CSV files</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 relational storage layer for Spark that supports tables based on Parquet files</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A synchronization solution that replicates data between SQL Server and </a:t>
            </a:r>
            <a:r>
              <a:rPr lang="en-US" sz="1400" dirty="0" err="1">
                <a:solidFill>
                  <a:srgbClr val="171717"/>
                </a:solidFill>
              </a:rPr>
              <a:t>SPark</a:t>
            </a:r>
            <a:endParaRPr lang="en-US" sz="1400" dirty="0">
              <a:solidFill>
                <a:srgbClr val="171717"/>
              </a:solidFill>
            </a:endParaRPr>
          </a:p>
        </p:txBody>
      </p:sp>
      <p:sp>
        <p:nvSpPr>
          <p:cNvPr id="40" name="Text Placeholder 39">
            <a:extLst>
              <a:ext uri="{FF2B5EF4-FFF2-40B4-BE49-F238E27FC236}">
                <a16:creationId xmlns:a16="http://schemas.microsoft.com/office/drawing/2014/main" id="{DC4B5CED-9F54-60E1-8C01-F0F83AF24072}"/>
              </a:ext>
            </a:extLst>
          </p:cNvPr>
          <p:cNvSpPr>
            <a:spLocks noGrp="1"/>
          </p:cNvSpPr>
          <p:nvPr>
            <p:ph type="body" sz="quarter" idx="22"/>
          </p:nvPr>
        </p:nvSpPr>
        <p:spPr>
          <a:xfrm>
            <a:off x="1235075" y="2956570"/>
            <a:ext cx="8778782" cy="492443"/>
          </a:xfrm>
        </p:spPr>
        <p:txBody>
          <a:bodyPr/>
          <a:lstStyle/>
          <a:p>
            <a:r>
              <a:rPr lang="en-US" sz="1600" dirty="0"/>
              <a:t>You’ve loaded a Spark </a:t>
            </a:r>
            <a:r>
              <a:rPr lang="en-US" sz="1600" dirty="0" err="1"/>
              <a:t>dataframe</a:t>
            </a:r>
            <a:r>
              <a:rPr lang="en-US" sz="1600" dirty="0"/>
              <a:t> with data, that you now want to use in a delta table. What format should you use to write the </a:t>
            </a:r>
            <a:r>
              <a:rPr lang="en-US" sz="1600" dirty="0" err="1"/>
              <a:t>dataframe</a:t>
            </a:r>
            <a:r>
              <a:rPr lang="en-US" sz="1600" dirty="0"/>
              <a:t> to storage?</a:t>
            </a:r>
          </a:p>
        </p:txBody>
      </p:sp>
      <p:sp>
        <p:nvSpPr>
          <p:cNvPr id="41" name="Text Placeholder 40">
            <a:extLst>
              <a:ext uri="{FF2B5EF4-FFF2-40B4-BE49-F238E27FC236}">
                <a16:creationId xmlns:a16="http://schemas.microsoft.com/office/drawing/2014/main" id="{173D1D85-48D2-DF43-FB25-641D7EE0327A}"/>
              </a:ext>
            </a:extLst>
          </p:cNvPr>
          <p:cNvSpPr>
            <a:spLocks noGrp="1"/>
          </p:cNvSpPr>
          <p:nvPr>
            <p:ph type="body" sz="quarter" idx="23"/>
          </p:nvPr>
        </p:nvSpPr>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a:solidFill>
                  <a:srgbClr val="171717"/>
                </a:solidFill>
              </a:rPr>
              <a:t>CSV</a:t>
            </a:r>
          </a:p>
          <a:p>
            <a:pPr marL="288925" indent="-288925" defTabSz="932742">
              <a:spcBef>
                <a:spcPts val="300"/>
              </a:spcBef>
              <a:spcAft>
                <a:spcPts val="600"/>
              </a:spcAft>
              <a:buSzTx/>
              <a:buFont typeface="Wingdings" panose="05000000000000000000" pitchFamily="2" charset="2"/>
              <a:buChar char="q"/>
              <a:defRPr/>
            </a:pPr>
            <a:r>
              <a:rPr lang="en-US" sz="1400">
                <a:solidFill>
                  <a:srgbClr val="171717"/>
                </a:solidFill>
              </a:rPr>
              <a:t>PARQUET</a:t>
            </a:r>
          </a:p>
          <a:p>
            <a:pPr marL="288925" indent="-288925" defTabSz="932742">
              <a:spcBef>
                <a:spcPts val="300"/>
              </a:spcBef>
              <a:spcAft>
                <a:spcPts val="600"/>
              </a:spcAft>
              <a:buSzTx/>
              <a:buFont typeface="Wingdings" panose="05000000000000000000" pitchFamily="2" charset="2"/>
              <a:buChar char="q"/>
              <a:defRPr/>
            </a:pPr>
            <a:r>
              <a:rPr lang="en-US" sz="1400">
                <a:solidFill>
                  <a:srgbClr val="171717"/>
                </a:solidFill>
              </a:rPr>
              <a:t>DELTA</a:t>
            </a:r>
            <a:endParaRPr lang="en-IN" sz="1400" dirty="0">
              <a:solidFill>
                <a:srgbClr val="171717"/>
              </a:solidFill>
            </a:endParaRPr>
          </a:p>
        </p:txBody>
      </p:sp>
      <p:sp>
        <p:nvSpPr>
          <p:cNvPr id="38" name="Text Placeholder 37">
            <a:extLst>
              <a:ext uri="{FF2B5EF4-FFF2-40B4-BE49-F238E27FC236}">
                <a16:creationId xmlns:a16="http://schemas.microsoft.com/office/drawing/2014/main" id="{F446477F-BB01-B868-66A6-6CE805CD5FF4}"/>
              </a:ext>
            </a:extLst>
          </p:cNvPr>
          <p:cNvSpPr>
            <a:spLocks noGrp="1"/>
          </p:cNvSpPr>
          <p:nvPr>
            <p:ph type="body" sz="quarter" idx="20"/>
          </p:nvPr>
        </p:nvSpPr>
        <p:spPr>
          <a:xfrm>
            <a:off x="1235075" y="4448889"/>
            <a:ext cx="8778782" cy="492443"/>
          </a:xfrm>
        </p:spPr>
        <p:txBody>
          <a:bodyPr/>
          <a:lstStyle/>
          <a:p>
            <a:r>
              <a:rPr lang="en-US" sz="1600" dirty="0"/>
              <a:t>You have a managed table based on a folder that contains data files in delta format. If you drop the table, what happens?</a:t>
            </a:r>
          </a:p>
        </p:txBody>
      </p:sp>
      <p:sp>
        <p:nvSpPr>
          <p:cNvPr id="39" name="Text Placeholder 38">
            <a:extLst>
              <a:ext uri="{FF2B5EF4-FFF2-40B4-BE49-F238E27FC236}">
                <a16:creationId xmlns:a16="http://schemas.microsoft.com/office/drawing/2014/main" id="{B1122478-EB68-1642-348D-CD07621E6D0B}"/>
              </a:ext>
            </a:extLst>
          </p:cNvPr>
          <p:cNvSpPr>
            <a:spLocks noGrp="1"/>
          </p:cNvSpPr>
          <p:nvPr>
            <p:ph type="body" sz="quarter" idx="21"/>
          </p:nvPr>
        </p:nvSpPr>
        <p:spPr>
          <a:xfrm>
            <a:off x="1237265" y="5000355"/>
            <a:ext cx="8775098" cy="877163"/>
          </a:xfrm>
        </p:spPr>
        <p:txBody>
          <a:bodyPr vert="horz" wrap="square" lIns="0" tIns="0" rIns="0" bIns="0" rtlCol="0">
            <a:spAutoFit/>
          </a:bodyPr>
          <a:lstStyle/>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The table metadata and data files are deleted</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The table definition is removed from the </a:t>
            </a:r>
            <a:r>
              <a:rPr lang="en-US" sz="1400" dirty="0" err="1">
                <a:solidFill>
                  <a:srgbClr val="171717"/>
                </a:solidFill>
              </a:rPr>
              <a:t>metastore</a:t>
            </a:r>
            <a:r>
              <a:rPr lang="en-US" sz="1400" dirty="0">
                <a:solidFill>
                  <a:srgbClr val="171717"/>
                </a:solidFill>
              </a:rPr>
              <a:t>, but the data files remain intact</a:t>
            </a:r>
          </a:p>
          <a:p>
            <a:pPr marL="288925" indent="-288925" defTabSz="932742">
              <a:spcBef>
                <a:spcPts val="300"/>
              </a:spcBef>
              <a:spcAft>
                <a:spcPts val="600"/>
              </a:spcAft>
              <a:buSzTx/>
              <a:buFont typeface="Wingdings" panose="05000000000000000000" pitchFamily="2" charset="2"/>
              <a:buChar char="q"/>
              <a:defRPr/>
            </a:pPr>
            <a:r>
              <a:rPr lang="en-US" sz="1400" dirty="0">
                <a:solidFill>
                  <a:srgbClr val="171717"/>
                </a:solidFill>
              </a:rPr>
              <a:t>The table definition remains in the </a:t>
            </a:r>
            <a:r>
              <a:rPr lang="en-US" sz="1400" dirty="0" err="1">
                <a:solidFill>
                  <a:srgbClr val="171717"/>
                </a:solidFill>
              </a:rPr>
              <a:t>metastore</a:t>
            </a:r>
            <a:r>
              <a:rPr lang="en-US" sz="1400" dirty="0">
                <a:solidFill>
                  <a:srgbClr val="171717"/>
                </a:solidFill>
              </a:rPr>
              <a:t>, but the data files are deleted</a:t>
            </a:r>
          </a:p>
        </p:txBody>
      </p:sp>
      <p:sp>
        <p:nvSpPr>
          <p:cNvPr id="10" name="Oval 9">
            <a:extLst>
              <a:ext uri="{FF2B5EF4-FFF2-40B4-BE49-F238E27FC236}">
                <a16:creationId xmlns:a16="http://schemas.microsoft.com/office/drawing/2014/main" id="{E57A60FB-6976-994F-2D43-574A4098173F}"/>
              </a:ext>
              <a:ext uri="{C183D7F6-B498-43B3-948B-1728B52AA6E4}">
                <adec:decorative xmlns:adec="http://schemas.microsoft.com/office/drawing/2017/decorative" val="1"/>
              </a:ext>
            </a:extLst>
          </p:cNvPr>
          <p:cNvSpPr/>
          <p:nvPr/>
        </p:nvSpPr>
        <p:spPr bwMode="auto">
          <a:xfrm>
            <a:off x="749723" y="151580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42" name="Graphic 26">
            <a:extLst>
              <a:ext uri="{FF2B5EF4-FFF2-40B4-BE49-F238E27FC236}">
                <a16:creationId xmlns:a16="http://schemas.microsoft.com/office/drawing/2014/main" id="{11FC2997-954E-130A-E6AD-06C01C9F4689}"/>
              </a:ext>
              <a:ext uri="{C183D7F6-B498-43B3-948B-1728B52AA6E4}">
                <adec:decorative xmlns:adec="http://schemas.microsoft.com/office/drawing/2017/decorative" val="1"/>
              </a:ext>
            </a:extLst>
          </p:cNvPr>
          <p:cNvSpPr/>
          <p:nvPr/>
        </p:nvSpPr>
        <p:spPr>
          <a:xfrm>
            <a:off x="1237265" y="2207152"/>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11" name="Oval 10">
            <a:extLst>
              <a:ext uri="{FF2B5EF4-FFF2-40B4-BE49-F238E27FC236}">
                <a16:creationId xmlns:a16="http://schemas.microsoft.com/office/drawing/2014/main" id="{09364852-0CC5-D91A-D704-084D6549F42C}"/>
              </a:ext>
              <a:ext uri="{C183D7F6-B498-43B3-948B-1728B52AA6E4}">
                <adec:decorative xmlns:adec="http://schemas.microsoft.com/office/drawing/2017/decorative" val="1"/>
              </a:ext>
            </a:extLst>
          </p:cNvPr>
          <p:cNvSpPr/>
          <p:nvPr/>
        </p:nvSpPr>
        <p:spPr bwMode="auto">
          <a:xfrm>
            <a:off x="749723" y="302823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3" name="Graphic 26">
            <a:extLst>
              <a:ext uri="{FF2B5EF4-FFF2-40B4-BE49-F238E27FC236}">
                <a16:creationId xmlns:a16="http://schemas.microsoft.com/office/drawing/2014/main" id="{641631E9-66C2-2BF6-F8C0-4ACF8C478588}"/>
              </a:ext>
              <a:ext uri="{C183D7F6-B498-43B3-948B-1728B52AA6E4}">
                <adec:decorative xmlns:adec="http://schemas.microsoft.com/office/drawing/2017/decorative" val="1"/>
              </a:ext>
            </a:extLst>
          </p:cNvPr>
          <p:cNvSpPr/>
          <p:nvPr/>
        </p:nvSpPr>
        <p:spPr>
          <a:xfrm>
            <a:off x="1237265" y="4111548"/>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12" name="Oval 11">
            <a:extLst>
              <a:ext uri="{FF2B5EF4-FFF2-40B4-BE49-F238E27FC236}">
                <a16:creationId xmlns:a16="http://schemas.microsoft.com/office/drawing/2014/main" id="{74251948-802C-66C9-43FB-F91B14683F35}"/>
              </a:ext>
              <a:ext uri="{C183D7F6-B498-43B3-948B-1728B52AA6E4}">
                <adec:decorative xmlns:adec="http://schemas.microsoft.com/office/drawing/2017/decorative" val="1"/>
              </a:ext>
            </a:extLst>
          </p:cNvPr>
          <p:cNvSpPr/>
          <p:nvPr/>
        </p:nvSpPr>
        <p:spPr bwMode="auto">
          <a:xfrm>
            <a:off x="749723" y="4492494"/>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
        <p:nvSpPr>
          <p:cNvPr id="44" name="Graphic 26">
            <a:extLst>
              <a:ext uri="{FF2B5EF4-FFF2-40B4-BE49-F238E27FC236}">
                <a16:creationId xmlns:a16="http://schemas.microsoft.com/office/drawing/2014/main" id="{83A3CF5F-BEB2-E0B1-6F10-7A80CBDAFA64}"/>
              </a:ext>
              <a:ext uri="{C183D7F6-B498-43B3-948B-1728B52AA6E4}">
                <adec:decorative xmlns:adec="http://schemas.microsoft.com/office/drawing/2017/decorative" val="1"/>
              </a:ext>
            </a:extLst>
          </p:cNvPr>
          <p:cNvSpPr/>
          <p:nvPr/>
        </p:nvSpPr>
        <p:spPr>
          <a:xfrm>
            <a:off x="1237265" y="501226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Tree>
    <p:extLst>
      <p:ext uri="{BB962C8B-B14F-4D97-AF65-F5344CB8AC3E}">
        <p14:creationId xmlns:p14="http://schemas.microsoft.com/office/powerpoint/2010/main" val="9771833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2" name="TextBox 1">
            <a:extLst>
              <a:ext uri="{FF2B5EF4-FFF2-40B4-BE49-F238E27FC236}">
                <a16:creationId xmlns:a16="http://schemas.microsoft.com/office/drawing/2014/main" id="{758BBE53-F640-74B8-96AE-73A89044F1F0}"/>
              </a:ext>
            </a:extLst>
          </p:cNvPr>
          <p:cNvSpPr txBox="1"/>
          <p:nvPr/>
        </p:nvSpPr>
        <p:spPr>
          <a:xfrm>
            <a:off x="1189458" y="2275598"/>
            <a:ext cx="9034441" cy="2092881"/>
          </a:xfrm>
          <a:prstGeom prst="rect">
            <a:avLst/>
          </a:prstGeom>
          <a:noFill/>
        </p:spPr>
        <p:txBody>
          <a:bodyPr wrap="square" lIns="0" tIns="0" rIns="0" bIns="0" rtlCol="0">
            <a:spAutoFit/>
          </a:bodyPr>
          <a:lstStyle/>
          <a:p>
            <a:pPr marL="285750" indent="-285750" algn="l">
              <a:spcBef>
                <a:spcPts val="600"/>
              </a:spcBef>
              <a:spcAft>
                <a:spcPts val="1800"/>
              </a:spcAft>
              <a:buFont typeface="Arial" panose="020B0604020202020204" pitchFamily="34" charset="0"/>
              <a:buChar char="•"/>
            </a:pPr>
            <a:r>
              <a:rPr lang="en-US" sz="2400" dirty="0"/>
              <a:t>Delta Lake adds relational database semantics to Apache Spark.</a:t>
            </a:r>
          </a:p>
          <a:p>
            <a:pPr marL="285750" indent="-285750" algn="l">
              <a:spcBef>
                <a:spcPts val="600"/>
              </a:spcBef>
              <a:spcAft>
                <a:spcPts val="1800"/>
              </a:spcAft>
              <a:buFont typeface="Arial" panose="020B0604020202020204" pitchFamily="34" charset="0"/>
              <a:buChar char="•"/>
            </a:pPr>
            <a:r>
              <a:rPr lang="en-US" sz="2400" dirty="0"/>
              <a:t>Microsoft Fabric lakehouse tables are based on Delta Lake.</a:t>
            </a:r>
          </a:p>
          <a:p>
            <a:pPr marL="285750" indent="-285750" algn="l">
              <a:spcBef>
                <a:spcPts val="600"/>
              </a:spcBef>
              <a:spcAft>
                <a:spcPts val="1800"/>
              </a:spcAft>
              <a:buFont typeface="Arial" panose="020B0604020202020204" pitchFamily="34" charset="0"/>
              <a:buChar char="•"/>
            </a:pPr>
            <a:r>
              <a:rPr lang="en-US" sz="2400" dirty="0"/>
              <a:t>Utilize advanced features and techniques through the Delta Lake API.</a:t>
            </a:r>
          </a:p>
        </p:txBody>
      </p:sp>
    </p:spTree>
    <p:extLst>
      <p:ext uri="{BB962C8B-B14F-4D97-AF65-F5344CB8AC3E}">
        <p14:creationId xmlns:p14="http://schemas.microsoft.com/office/powerpoint/2010/main" val="2340953773"/>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8193024" cy="492443"/>
          </a:xfrm>
        </p:spPr>
        <p:txBody>
          <a:bodyPr/>
          <a:lstStyle/>
          <a:p>
            <a:r>
              <a:rPr lang="en-US" sz="3200" dirty="0"/>
              <a:t>Further Reading </a:t>
            </a:r>
          </a:p>
        </p:txBody>
      </p:sp>
      <p:sp>
        <p:nvSpPr>
          <p:cNvPr id="2" name="Text Placeholder 1">
            <a:extLst>
              <a:ext uri="{FF2B5EF4-FFF2-40B4-BE49-F238E27FC236}">
                <a16:creationId xmlns:a16="http://schemas.microsoft.com/office/drawing/2014/main" id="{E817D8A3-06A8-8684-F433-B799BAC33657}"/>
              </a:ext>
            </a:extLst>
          </p:cNvPr>
          <p:cNvSpPr>
            <a:spLocks noGrp="1"/>
          </p:cNvSpPr>
          <p:nvPr>
            <p:ph type="body" sz="quarter" idx="15"/>
          </p:nvPr>
        </p:nvSpPr>
        <p:spPr>
          <a:xfrm>
            <a:off x="586389" y="1591056"/>
            <a:ext cx="8193024" cy="369332"/>
          </a:xfrm>
        </p:spPr>
        <p:txBody>
          <a:bodyPr/>
          <a:lstStyle/>
          <a:p>
            <a:r>
              <a:rPr lang="en-US" sz="2400" dirty="0"/>
              <a:t>Work with Delta Lake tables in Microsoft Fabric</a:t>
            </a:r>
          </a:p>
        </p:txBody>
      </p:sp>
      <p:sp>
        <p:nvSpPr>
          <p:cNvPr id="3" name="Text Placeholder 2">
            <a:extLst>
              <a:ext uri="{FF2B5EF4-FFF2-40B4-BE49-F238E27FC236}">
                <a16:creationId xmlns:a16="http://schemas.microsoft.com/office/drawing/2014/main" id="{F502D81D-66D7-31B5-ED94-E320D41C75F0}"/>
              </a:ext>
            </a:extLst>
          </p:cNvPr>
          <p:cNvSpPr>
            <a:spLocks noGrp="1"/>
          </p:cNvSpPr>
          <p:nvPr>
            <p:ph type="body" sz="quarter" idx="19"/>
          </p:nvPr>
        </p:nvSpPr>
        <p:spPr>
          <a:xfrm>
            <a:off x="586389" y="2081710"/>
            <a:ext cx="8193024" cy="369332"/>
          </a:xfrm>
        </p:spPr>
        <p:txBody>
          <a:bodyPr/>
          <a:lstStyle/>
          <a:p>
            <a:pPr marL="0" indent="0">
              <a:buNone/>
            </a:pPr>
            <a:r>
              <a:rPr lang="en-US" sz="2400" dirty="0">
                <a:solidFill>
                  <a:srgbClr val="0078D4"/>
                </a:solidFill>
                <a:hlinkClick r:id="rId3">
                  <a:extLst>
                    <a:ext uri="{A12FA001-AC4F-418D-AE19-62706E023703}">
                      <ahyp:hlinkClr xmlns:ahyp="http://schemas.microsoft.com/office/drawing/2018/hyperlinkcolor" val="tx"/>
                    </a:ext>
                  </a:extLst>
                </a:hlinkClick>
              </a:rPr>
              <a:t>https://aka.ms/fabric-delta</a:t>
            </a:r>
            <a:endParaRPr lang="en-US" sz="2400" dirty="0">
              <a:solidFill>
                <a:srgbClr val="0078D4"/>
              </a:solidFill>
            </a:endParaRPr>
          </a:p>
        </p:txBody>
      </p:sp>
      <p:grpSp>
        <p:nvGrpSpPr>
          <p:cNvPr id="4" name="Group 3">
            <a:extLst>
              <a:ext uri="{FF2B5EF4-FFF2-40B4-BE49-F238E27FC236}">
                <a16:creationId xmlns:a16="http://schemas.microsoft.com/office/drawing/2014/main" id="{E07DA6EB-0563-5C17-48E6-1C877ACFB28E}"/>
              </a:ext>
              <a:ext uri="{C183D7F6-B498-43B3-948B-1728B52AA6E4}">
                <adec:decorative xmlns:adec="http://schemas.microsoft.com/office/drawing/2017/decorative" val="1"/>
              </a:ext>
            </a:extLst>
          </p:cNvPr>
          <p:cNvGrpSpPr/>
          <p:nvPr/>
        </p:nvGrpSpPr>
        <p:grpSpPr>
          <a:xfrm>
            <a:off x="7327477" y="1744236"/>
            <a:ext cx="3624686" cy="3624684"/>
            <a:chOff x="7449714" y="1812498"/>
            <a:chExt cx="3624686" cy="3624684"/>
          </a:xfrm>
        </p:grpSpPr>
        <p:sp>
          <p:nvSpPr>
            <p:cNvPr id="7" name="Oval 6">
              <a:extLst>
                <a:ext uri="{FF2B5EF4-FFF2-40B4-BE49-F238E27FC236}">
                  <a16:creationId xmlns:a16="http://schemas.microsoft.com/office/drawing/2014/main" id="{3FBC7FE6-F405-6990-4E6B-5AC2C68FAFE9}"/>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00351DE0-6082-607F-979E-BD242A151E68}"/>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515" t="3515" r="3515" b="3515"/>
            <a:stretch/>
          </p:blipFill>
          <p:spPr>
            <a:xfrm>
              <a:off x="7949777" y="2312560"/>
              <a:ext cx="2624560" cy="2624560"/>
            </a:xfrm>
            <a:prstGeom prst="ellipse">
              <a:avLst/>
            </a:prstGeom>
          </p:spPr>
        </p:pic>
      </p:grpSp>
    </p:spTree>
    <p:extLst>
      <p:ext uri="{BB962C8B-B14F-4D97-AF65-F5344CB8AC3E}">
        <p14:creationId xmlns:p14="http://schemas.microsoft.com/office/powerpoint/2010/main" val="2602767342"/>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628632-0ECC-A45F-82C4-78ED7E7FEE82}"/>
              </a:ext>
            </a:extLst>
          </p:cNvPr>
          <p:cNvSpPr>
            <a:spLocks noGrp="1"/>
          </p:cNvSpPr>
          <p:nvPr>
            <p:ph type="title"/>
          </p:nvPr>
        </p:nvSpPr>
        <p:spPr>
          <a:xfrm>
            <a:off x="569911" y="2769057"/>
            <a:ext cx="6345239" cy="1231106"/>
          </a:xfrm>
        </p:spPr>
        <p:txBody>
          <a:bodyPr/>
          <a:lstStyle/>
          <a:p>
            <a:r>
              <a:rPr lang="en-US" dirty="0"/>
              <a:t>Ingest data with Dataflow Gen2 in Microsoft Fabric</a:t>
            </a:r>
          </a:p>
        </p:txBody>
      </p:sp>
    </p:spTree>
    <p:extLst>
      <p:ext uri="{BB962C8B-B14F-4D97-AF65-F5344CB8AC3E}">
        <p14:creationId xmlns:p14="http://schemas.microsoft.com/office/powerpoint/2010/main" val="170637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E9E17-C27D-4DAD-9273-8028CD21DF47}"/>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2018A8F4-F29A-922B-2E7D-B377C9EC8B72}"/>
              </a:ext>
            </a:extLst>
          </p:cNvPr>
          <p:cNvSpPr>
            <a:spLocks noGrp="1"/>
          </p:cNvSpPr>
          <p:nvPr>
            <p:ph type="title" hasCustomPrompt="1"/>
          </p:nvPr>
        </p:nvSpPr>
        <p:spPr>
          <a:xfrm>
            <a:off x="588263" y="2873415"/>
            <a:ext cx="3182027" cy="1107996"/>
          </a:xfrm>
        </p:spPr>
        <p:txBody>
          <a:bodyPr anchor="ctr"/>
          <a:lstStyle>
            <a:lvl1pPr>
              <a:defRPr>
                <a:solidFill>
                  <a:srgbClr val="2A446F"/>
                </a:solidFill>
              </a:defRPr>
            </a:lvl1pPr>
          </a:lstStyle>
          <a:p>
            <a:r>
              <a:rPr lang="en-US" sz="3600" dirty="0">
                <a:solidFill>
                  <a:schemeClr val="tx1"/>
                </a:solidFill>
              </a:rPr>
              <a:t>Learning objectives</a:t>
            </a:r>
          </a:p>
        </p:txBody>
      </p:sp>
      <p:sp>
        <p:nvSpPr>
          <p:cNvPr id="3" name="Subtitle">
            <a:extLst>
              <a:ext uri="{FF2B5EF4-FFF2-40B4-BE49-F238E27FC236}">
                <a16:creationId xmlns:a16="http://schemas.microsoft.com/office/drawing/2014/main" id="{6B04633E-2BE3-6353-F0BD-4537F1B1AA28}"/>
              </a:ext>
            </a:extLst>
          </p:cNvPr>
          <p:cNvSpPr>
            <a:spLocks noGrp="1"/>
          </p:cNvSpPr>
          <p:nvPr>
            <p:ph type="body" sz="quarter" idx="11" hasCustomPrompt="1"/>
          </p:nvPr>
        </p:nvSpPr>
        <p:spPr>
          <a:xfrm>
            <a:off x="4941888" y="2033186"/>
            <a:ext cx="6667500" cy="2788456"/>
          </a:xfrm>
        </p:spPr>
        <p:txBody>
          <a:bodyPr anchor="ctr"/>
          <a:lstStyle>
            <a:lvl1pPr marL="231775" indent="-231775">
              <a:spcAft>
                <a:spcPts val="600"/>
              </a:spcAft>
              <a:buFont typeface="Wingdings" panose="05000000000000000000" pitchFamily="2" charset="2"/>
              <a:buChar char=""/>
              <a:defRPr sz="1800"/>
            </a:lvl1pPr>
          </a:lstStyle>
          <a:p>
            <a:pPr lvl="1">
              <a:spcAft>
                <a:spcPts val="1800"/>
              </a:spcAft>
            </a:pPr>
            <a:r>
              <a:rPr lang="en-US" sz="2800" dirty="0"/>
              <a:t>Describe Dataflow Gen2 capabilities in Microsoft Fabric</a:t>
            </a:r>
          </a:p>
          <a:p>
            <a:pPr lvl="1">
              <a:spcAft>
                <a:spcPts val="1800"/>
              </a:spcAft>
            </a:pPr>
            <a:r>
              <a:rPr lang="en-US" sz="2800" dirty="0"/>
              <a:t>Create Dataflow solutions to ingest and transform data</a:t>
            </a:r>
          </a:p>
          <a:p>
            <a:pPr lvl="1">
              <a:spcAft>
                <a:spcPts val="1800"/>
              </a:spcAft>
            </a:pPr>
            <a:r>
              <a:rPr lang="en-US" sz="2800" dirty="0"/>
              <a:t>Include a Dataflow in a pipeline</a:t>
            </a:r>
          </a:p>
        </p:txBody>
      </p:sp>
    </p:spTree>
    <p:extLst>
      <p:ext uri="{BB962C8B-B14F-4D97-AF65-F5344CB8AC3E}">
        <p14:creationId xmlns:p14="http://schemas.microsoft.com/office/powerpoint/2010/main" val="119384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a:xfrm>
            <a:off x="588262" y="585216"/>
            <a:ext cx="8193024" cy="492443"/>
          </a:xfrm>
        </p:spPr>
        <p:txBody>
          <a:bodyPr/>
          <a:lstStyle/>
          <a:p>
            <a:r>
              <a:rPr lang="en-US" sz="3200" dirty="0"/>
              <a:t>Understand Dataflow Gen2</a:t>
            </a:r>
          </a:p>
        </p:txBody>
      </p:sp>
      <p:sp>
        <p:nvSpPr>
          <p:cNvPr id="12" name="Text Placeholder 11">
            <a:extLst>
              <a:ext uri="{FF2B5EF4-FFF2-40B4-BE49-F238E27FC236}">
                <a16:creationId xmlns:a16="http://schemas.microsoft.com/office/drawing/2014/main" id="{C7AFA032-065C-2435-448F-E7E2A71EB079}"/>
              </a:ext>
            </a:extLst>
          </p:cNvPr>
          <p:cNvSpPr>
            <a:spLocks noGrp="1"/>
          </p:cNvSpPr>
          <p:nvPr>
            <p:ph type="body" sz="quarter" idx="15"/>
          </p:nvPr>
        </p:nvSpPr>
        <p:spPr>
          <a:xfrm>
            <a:off x="586389" y="1581150"/>
            <a:ext cx="3172811" cy="3693319"/>
          </a:xfrm>
        </p:spPr>
        <p:txBody>
          <a:bodyPr/>
          <a:lstStyle/>
          <a:p>
            <a:pPr marL="282575" indent="-282575">
              <a:spcBef>
                <a:spcPts val="1176"/>
              </a:spcBef>
            </a:pPr>
            <a:r>
              <a:rPr lang="en-US" sz="2200" dirty="0"/>
              <a:t>Low-code graphical environment for defining ETL solutions</a:t>
            </a:r>
          </a:p>
          <a:p>
            <a:pPr marL="282575" indent="-282575">
              <a:spcBef>
                <a:spcPts val="1176"/>
              </a:spcBef>
            </a:pPr>
            <a:r>
              <a:rPr lang="en-US" sz="2200" dirty="0"/>
              <a:t>Extract data from multiple sources, transform it, and load it into a destination</a:t>
            </a:r>
          </a:p>
          <a:p>
            <a:pPr marL="282575" indent="-282575">
              <a:spcBef>
                <a:spcPts val="1176"/>
              </a:spcBef>
            </a:pPr>
            <a:r>
              <a:rPr lang="en-US" sz="2200" dirty="0"/>
              <a:t>Run dataflows independently or as an activity in a Pipeline</a:t>
            </a:r>
          </a:p>
        </p:txBody>
      </p:sp>
      <p:pic>
        <p:nvPicPr>
          <p:cNvPr id="5" name="Picture 2" descr="Screenshot of the Power Query editor">
            <a:extLst>
              <a:ext uri="{FF2B5EF4-FFF2-40B4-BE49-F238E27FC236}">
                <a16:creationId xmlns:a16="http://schemas.microsoft.com/office/drawing/2014/main" id="{DD4F1141-7510-A4BF-5CC9-F3A755BF65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9043" y="1692972"/>
            <a:ext cx="7702518" cy="3469674"/>
          </a:xfrm>
          <a:prstGeom prst="rect">
            <a:avLst/>
          </a:prstGeom>
        </p:spPr>
      </p:pic>
    </p:spTree>
    <p:extLst>
      <p:ext uri="{BB962C8B-B14F-4D97-AF65-F5344CB8AC3E}">
        <p14:creationId xmlns:p14="http://schemas.microsoft.com/office/powerpoint/2010/main" val="396250097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D5BD34C-F8C3-F11F-70FD-4E66BDEFA91B}"/>
              </a:ext>
            </a:extLst>
          </p:cNvPr>
          <p:cNvSpPr>
            <a:spLocks noGrp="1"/>
          </p:cNvSpPr>
          <p:nvPr>
            <p:ph type="title"/>
          </p:nvPr>
        </p:nvSpPr>
        <p:spPr>
          <a:xfrm>
            <a:off x="588262" y="585216"/>
            <a:ext cx="8193024" cy="492443"/>
          </a:xfrm>
        </p:spPr>
        <p:txBody>
          <a:bodyPr/>
          <a:lstStyle/>
          <a:p>
            <a:r>
              <a:rPr lang="en-US" sz="3200" dirty="0"/>
              <a:t>Dataflow Gen2 benefits and limitations</a:t>
            </a:r>
          </a:p>
        </p:txBody>
      </p:sp>
      <p:sp>
        <p:nvSpPr>
          <p:cNvPr id="23" name="Text Placeholder 22">
            <a:extLst>
              <a:ext uri="{FF2B5EF4-FFF2-40B4-BE49-F238E27FC236}">
                <a16:creationId xmlns:a16="http://schemas.microsoft.com/office/drawing/2014/main" id="{E2D3D095-606A-02C3-99E4-19845F86A6AC}"/>
              </a:ext>
            </a:extLst>
          </p:cNvPr>
          <p:cNvSpPr>
            <a:spLocks noGrp="1"/>
          </p:cNvSpPr>
          <p:nvPr>
            <p:ph type="body" sz="quarter" idx="16"/>
          </p:nvPr>
        </p:nvSpPr>
        <p:spPr>
          <a:xfrm>
            <a:off x="584200" y="1594155"/>
            <a:ext cx="5219700" cy="369332"/>
          </a:xfrm>
        </p:spPr>
        <p:txBody>
          <a:bodyPr/>
          <a:lstStyle/>
          <a:p>
            <a:r>
              <a:rPr lang="en-IN" sz="2400" dirty="0"/>
              <a:t>Benefits:</a:t>
            </a:r>
          </a:p>
        </p:txBody>
      </p:sp>
      <p:sp>
        <p:nvSpPr>
          <p:cNvPr id="22" name="Text Placeholder 21">
            <a:extLst>
              <a:ext uri="{FF2B5EF4-FFF2-40B4-BE49-F238E27FC236}">
                <a16:creationId xmlns:a16="http://schemas.microsoft.com/office/drawing/2014/main" id="{0F78F8A1-E4DD-B5B3-8294-B6B1E52E31EF}"/>
              </a:ext>
            </a:extLst>
          </p:cNvPr>
          <p:cNvSpPr>
            <a:spLocks noGrp="1"/>
          </p:cNvSpPr>
          <p:nvPr>
            <p:ph type="body" sz="quarter" idx="15"/>
          </p:nvPr>
        </p:nvSpPr>
        <p:spPr>
          <a:xfrm>
            <a:off x="585788" y="2085975"/>
            <a:ext cx="5218112" cy="2308324"/>
          </a:xfrm>
        </p:spPr>
        <p:txBody>
          <a:bodyPr/>
          <a:lstStyle/>
          <a:p>
            <a:pPr marL="231775" indent="-231775">
              <a:spcBef>
                <a:spcPts val="600"/>
              </a:spcBef>
              <a:spcAft>
                <a:spcPts val="600"/>
              </a:spcAft>
            </a:pPr>
            <a:r>
              <a:rPr lang="en-US" sz="2400" dirty="0"/>
              <a:t>Self-service access to data.</a:t>
            </a:r>
          </a:p>
          <a:p>
            <a:pPr marL="231775" indent="-231775">
              <a:spcBef>
                <a:spcPts val="600"/>
              </a:spcBef>
              <a:spcAft>
                <a:spcPts val="600"/>
              </a:spcAft>
            </a:pPr>
            <a:r>
              <a:rPr lang="en-US" sz="2400" dirty="0"/>
              <a:t>Optimize performance with dataflows.</a:t>
            </a:r>
          </a:p>
          <a:p>
            <a:pPr marL="231775" indent="-231775">
              <a:spcBef>
                <a:spcPts val="600"/>
              </a:spcBef>
              <a:spcAft>
                <a:spcPts val="600"/>
              </a:spcAft>
            </a:pPr>
            <a:r>
              <a:rPr lang="en-US" sz="2400" dirty="0"/>
              <a:t>Simplify data source complexity.</a:t>
            </a:r>
          </a:p>
          <a:p>
            <a:pPr marL="231775" indent="-231775">
              <a:spcBef>
                <a:spcPts val="600"/>
              </a:spcBef>
              <a:spcAft>
                <a:spcPts val="600"/>
              </a:spcAft>
            </a:pPr>
            <a:r>
              <a:rPr lang="en-US" sz="2400" dirty="0"/>
              <a:t>Ensure data consistency and quality.</a:t>
            </a:r>
          </a:p>
        </p:txBody>
      </p:sp>
      <p:sp>
        <p:nvSpPr>
          <p:cNvPr id="24" name="Text Placeholder 23">
            <a:extLst>
              <a:ext uri="{FF2B5EF4-FFF2-40B4-BE49-F238E27FC236}">
                <a16:creationId xmlns:a16="http://schemas.microsoft.com/office/drawing/2014/main" id="{5A600D03-CFA7-CBFD-8469-80365B724A73}"/>
              </a:ext>
            </a:extLst>
          </p:cNvPr>
          <p:cNvSpPr>
            <a:spLocks noGrp="1"/>
          </p:cNvSpPr>
          <p:nvPr>
            <p:ph type="body" sz="quarter" idx="19"/>
          </p:nvPr>
        </p:nvSpPr>
        <p:spPr>
          <a:xfrm>
            <a:off x="6244220" y="1594155"/>
            <a:ext cx="5219700" cy="369332"/>
          </a:xfrm>
        </p:spPr>
        <p:txBody>
          <a:bodyPr/>
          <a:lstStyle/>
          <a:p>
            <a:r>
              <a:rPr lang="en-IN" sz="2400" dirty="0"/>
              <a:t>Limitations:</a:t>
            </a:r>
          </a:p>
        </p:txBody>
      </p:sp>
      <p:sp>
        <p:nvSpPr>
          <p:cNvPr id="25" name="Text Placeholder 24">
            <a:extLst>
              <a:ext uri="{FF2B5EF4-FFF2-40B4-BE49-F238E27FC236}">
                <a16:creationId xmlns:a16="http://schemas.microsoft.com/office/drawing/2014/main" id="{5473C16E-147E-730B-B11F-BEFC14771C17}"/>
              </a:ext>
            </a:extLst>
          </p:cNvPr>
          <p:cNvSpPr>
            <a:spLocks noGrp="1"/>
          </p:cNvSpPr>
          <p:nvPr>
            <p:ph type="body" sz="quarter" idx="20"/>
          </p:nvPr>
        </p:nvSpPr>
        <p:spPr>
          <a:xfrm>
            <a:off x="6253163" y="2085975"/>
            <a:ext cx="5187950" cy="1415772"/>
          </a:xfrm>
        </p:spPr>
        <p:txBody>
          <a:bodyPr/>
          <a:lstStyle/>
          <a:p>
            <a:pPr marL="231775" indent="-231775">
              <a:spcBef>
                <a:spcPts val="600"/>
              </a:spcBef>
              <a:spcAft>
                <a:spcPts val="600"/>
              </a:spcAft>
            </a:pPr>
            <a:r>
              <a:rPr lang="en-US" sz="2400" dirty="0"/>
              <a:t>Not a data warehouse replacement.</a:t>
            </a:r>
          </a:p>
          <a:p>
            <a:pPr marL="231775" indent="-231775">
              <a:spcBef>
                <a:spcPts val="600"/>
              </a:spcBef>
              <a:spcAft>
                <a:spcPts val="600"/>
              </a:spcAft>
            </a:pPr>
            <a:r>
              <a:rPr lang="en-US" sz="2400" dirty="0"/>
              <a:t>No row-level security.</a:t>
            </a:r>
          </a:p>
          <a:p>
            <a:pPr marL="231775" indent="-231775">
              <a:spcBef>
                <a:spcPts val="600"/>
              </a:spcBef>
              <a:spcAft>
                <a:spcPts val="600"/>
              </a:spcAft>
            </a:pPr>
            <a:r>
              <a:rPr lang="en-US" sz="2400" dirty="0"/>
              <a:t>Requires Fabric capacity workspace.</a:t>
            </a:r>
          </a:p>
        </p:txBody>
      </p:sp>
    </p:spTree>
    <p:extLst>
      <p:ext uri="{BB962C8B-B14F-4D97-AF65-F5344CB8AC3E}">
        <p14:creationId xmlns:p14="http://schemas.microsoft.com/office/powerpoint/2010/main" val="354929439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11044938" cy="492443"/>
          </a:xfrm>
        </p:spPr>
        <p:txBody>
          <a:bodyPr/>
          <a:lstStyle/>
          <a:p>
            <a:r>
              <a:rPr lang="en-US" sz="3200" dirty="0"/>
              <a:t>Enable and use Microsoft Fabric</a:t>
            </a:r>
          </a:p>
        </p:txBody>
      </p:sp>
      <p:sp>
        <p:nvSpPr>
          <p:cNvPr id="16" name="Text Placeholder 15">
            <a:extLst>
              <a:ext uri="{FF2B5EF4-FFF2-40B4-BE49-F238E27FC236}">
                <a16:creationId xmlns:a16="http://schemas.microsoft.com/office/drawing/2014/main" id="{7101B9FD-14E9-DCAB-63E1-E0D1FAFC3787}"/>
              </a:ext>
            </a:extLst>
          </p:cNvPr>
          <p:cNvSpPr>
            <a:spLocks noGrp="1"/>
          </p:cNvSpPr>
          <p:nvPr>
            <p:ph type="body" sz="quarter" idx="16"/>
          </p:nvPr>
        </p:nvSpPr>
        <p:spPr>
          <a:xfrm>
            <a:off x="584200" y="1594155"/>
            <a:ext cx="11044938" cy="4059316"/>
          </a:xfrm>
        </p:spPr>
        <p:txBody>
          <a:bodyPr/>
          <a:lstStyle/>
          <a:p>
            <a:pPr>
              <a:lnSpc>
                <a:spcPct val="150000"/>
              </a:lnSpc>
              <a:spcAft>
                <a:spcPts val="600"/>
              </a:spcAft>
            </a:pPr>
            <a:r>
              <a:rPr lang="en-US" sz="2800" dirty="0">
                <a:latin typeface="+mn-lt"/>
              </a:rPr>
              <a:t>Fabric must be enabled in your tenant by either:</a:t>
            </a:r>
          </a:p>
          <a:p>
            <a:pPr marL="342900" lvl="1" indent="-228600">
              <a:lnSpc>
                <a:spcPct val="150000"/>
              </a:lnSpc>
              <a:spcBef>
                <a:spcPts val="0"/>
              </a:spcBef>
              <a:spcAft>
                <a:spcPts val="600"/>
              </a:spcAft>
              <a:buFont typeface="Arial" panose="020B0604020202020204" pitchFamily="34" charset="0"/>
              <a:buChar char="•"/>
            </a:pPr>
            <a:r>
              <a:rPr lang="en-US" sz="2400" dirty="0"/>
              <a:t>Fabric admin (formerly known as Power BI admin)</a:t>
            </a:r>
          </a:p>
          <a:p>
            <a:pPr marL="342900" lvl="1" indent="-228600">
              <a:lnSpc>
                <a:spcPct val="150000"/>
              </a:lnSpc>
              <a:spcBef>
                <a:spcPts val="600"/>
              </a:spcBef>
              <a:spcAft>
                <a:spcPts val="600"/>
              </a:spcAft>
              <a:buFont typeface="Arial" panose="020B0604020202020204" pitchFamily="34" charset="0"/>
              <a:buChar char="•"/>
            </a:pPr>
            <a:r>
              <a:rPr lang="en-US" sz="2400" dirty="0"/>
              <a:t>Power Platform admin</a:t>
            </a:r>
          </a:p>
          <a:p>
            <a:pPr marL="342900" lvl="1" indent="-228600">
              <a:lnSpc>
                <a:spcPct val="150000"/>
              </a:lnSpc>
              <a:spcBef>
                <a:spcPts val="600"/>
              </a:spcBef>
              <a:spcAft>
                <a:spcPts val="600"/>
              </a:spcAft>
              <a:buFont typeface="Arial" panose="020B0604020202020204" pitchFamily="34" charset="0"/>
              <a:buChar char="•"/>
            </a:pPr>
            <a:r>
              <a:rPr lang="en-US" sz="2400" dirty="0"/>
              <a:t>Microsoft 365 admin</a:t>
            </a:r>
          </a:p>
          <a:p>
            <a:pPr>
              <a:lnSpc>
                <a:spcPct val="150000"/>
              </a:lnSpc>
              <a:spcBef>
                <a:spcPts val="600"/>
              </a:spcBef>
              <a:spcAft>
                <a:spcPts val="600"/>
              </a:spcAft>
            </a:pPr>
            <a:r>
              <a:rPr lang="en-US" sz="2800" dirty="0">
                <a:latin typeface="+mn-lt"/>
              </a:rPr>
              <a:t>Workspaces must then be assigned to Premium per capacity or Fabric license mode.</a:t>
            </a:r>
          </a:p>
        </p:txBody>
      </p:sp>
    </p:spTree>
    <p:extLst>
      <p:ext uri="{BB962C8B-B14F-4D97-AF65-F5344CB8AC3E}">
        <p14:creationId xmlns:p14="http://schemas.microsoft.com/office/powerpoint/2010/main" val="1198869871"/>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a:xfrm>
            <a:off x="588262" y="585216"/>
            <a:ext cx="8193024" cy="492443"/>
          </a:xfrm>
        </p:spPr>
        <p:txBody>
          <a:bodyPr/>
          <a:lstStyle/>
          <a:p>
            <a:r>
              <a:rPr lang="en-US" sz="3200" dirty="0"/>
              <a:t>Explore Dataflow Gen2</a:t>
            </a:r>
          </a:p>
        </p:txBody>
      </p:sp>
      <p:sp>
        <p:nvSpPr>
          <p:cNvPr id="13" name="Text Placeholder 12">
            <a:extLst>
              <a:ext uri="{FF2B5EF4-FFF2-40B4-BE49-F238E27FC236}">
                <a16:creationId xmlns:a16="http://schemas.microsoft.com/office/drawing/2014/main" id="{BCDB6D5D-96F1-2E3C-53D7-423B8AE7157A}"/>
              </a:ext>
            </a:extLst>
          </p:cNvPr>
          <p:cNvSpPr>
            <a:spLocks noGrp="1"/>
          </p:cNvSpPr>
          <p:nvPr>
            <p:ph type="body" sz="quarter" idx="15"/>
          </p:nvPr>
        </p:nvSpPr>
        <p:spPr>
          <a:xfrm>
            <a:off x="585788" y="1581150"/>
            <a:ext cx="3173412" cy="2308324"/>
          </a:xfrm>
        </p:spPr>
        <p:txBody>
          <a:bodyPr/>
          <a:lstStyle/>
          <a:p>
            <a:pPr marL="286346" indent="-286346" defTabSz="932563">
              <a:spcBef>
                <a:spcPts val="588"/>
              </a:spcBef>
              <a:spcAft>
                <a:spcPts val="588"/>
              </a:spcAft>
              <a:buFont typeface="+mj-lt"/>
              <a:buAutoNum type="arabicPeriod"/>
            </a:pPr>
            <a:r>
              <a:rPr lang="en-US" sz="2200"/>
              <a:t>Power Query ribbon</a:t>
            </a:r>
          </a:p>
          <a:p>
            <a:pPr marL="286346" indent="-286346" defTabSz="932563">
              <a:spcBef>
                <a:spcPts val="588"/>
              </a:spcBef>
              <a:spcAft>
                <a:spcPts val="588"/>
              </a:spcAft>
              <a:buFont typeface="+mj-lt"/>
              <a:buAutoNum type="arabicPeriod"/>
            </a:pPr>
            <a:r>
              <a:rPr lang="en-US" sz="2200"/>
              <a:t>Queries pane</a:t>
            </a:r>
          </a:p>
          <a:p>
            <a:pPr marL="286346" indent="-286346" defTabSz="932563">
              <a:spcBef>
                <a:spcPts val="588"/>
              </a:spcBef>
              <a:spcAft>
                <a:spcPts val="588"/>
              </a:spcAft>
              <a:buFont typeface="+mj-lt"/>
              <a:buAutoNum type="arabicPeriod"/>
            </a:pPr>
            <a:r>
              <a:rPr lang="en-US" sz="2200"/>
              <a:t>Diagram view</a:t>
            </a:r>
          </a:p>
          <a:p>
            <a:pPr marL="286346" indent="-286346" defTabSz="932563">
              <a:spcBef>
                <a:spcPts val="588"/>
              </a:spcBef>
              <a:spcAft>
                <a:spcPts val="588"/>
              </a:spcAft>
              <a:buFont typeface="+mj-lt"/>
              <a:buAutoNum type="arabicPeriod"/>
            </a:pPr>
            <a:r>
              <a:rPr lang="en-US" sz="2200"/>
              <a:t>Data preview</a:t>
            </a:r>
          </a:p>
          <a:p>
            <a:pPr marL="286346" indent="-286346" defTabSz="932563">
              <a:spcBef>
                <a:spcPts val="588"/>
              </a:spcBef>
              <a:spcAft>
                <a:spcPts val="588"/>
              </a:spcAft>
              <a:buFont typeface="+mj-lt"/>
              <a:buAutoNum type="arabicPeriod"/>
            </a:pPr>
            <a:r>
              <a:rPr lang="en-US" sz="2200"/>
              <a:t>Query settings pane</a:t>
            </a:r>
            <a:endParaRPr lang="en-US" sz="2200" dirty="0"/>
          </a:p>
        </p:txBody>
      </p:sp>
      <p:pic>
        <p:nvPicPr>
          <p:cNvPr id="20" name="Picture Placeholder 19" descr="Screenshot of the Power Query Online interface.">
            <a:extLst>
              <a:ext uri="{FF2B5EF4-FFF2-40B4-BE49-F238E27FC236}">
                <a16:creationId xmlns:a16="http://schemas.microsoft.com/office/drawing/2014/main" id="{32F606F8-D790-FB70-4CB9-F512081ACD90}"/>
              </a:ext>
            </a:extLst>
          </p:cNvPr>
          <p:cNvPicPr>
            <a:picLocks noGrp="1" noChangeAspect="1"/>
          </p:cNvPicPr>
          <p:nvPr>
            <p:ph type="pic" sz="quarter" idx="20"/>
          </p:nvPr>
        </p:nvPicPr>
        <p:blipFill rotWithShape="1">
          <a:blip r:embed="rId3" cstate="print">
            <a:extLst>
              <a:ext uri="{28A0092B-C50C-407E-A947-70E740481C1C}">
                <a14:useLocalDpi xmlns:a14="http://schemas.microsoft.com/office/drawing/2010/main" val="0"/>
              </a:ext>
            </a:extLst>
          </a:blip>
          <a:srcRect l="-84" b="-8"/>
          <a:stretch/>
        </p:blipFill>
        <p:spPr>
          <a:xfrm>
            <a:off x="4064000" y="1581150"/>
            <a:ext cx="7535862" cy="4309110"/>
          </a:xfrm>
          <a:solidFill>
            <a:srgbClr val="FFFFFF"/>
          </a:solidFill>
          <a:ln w="9525">
            <a:solidFill>
              <a:schemeClr val="tx1"/>
            </a:solidFill>
          </a:ln>
          <a:effectLst/>
        </p:spPr>
      </p:pic>
    </p:spTree>
    <p:extLst>
      <p:ext uri="{BB962C8B-B14F-4D97-AF65-F5344CB8AC3E}">
        <p14:creationId xmlns:p14="http://schemas.microsoft.com/office/powerpoint/2010/main" val="214932253"/>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38B711-C281-7AD2-04E1-2E3EF0BB6D36}"/>
              </a:ext>
            </a:extLst>
          </p:cNvPr>
          <p:cNvSpPr>
            <a:spLocks noGrp="1"/>
          </p:cNvSpPr>
          <p:nvPr>
            <p:ph type="title"/>
          </p:nvPr>
        </p:nvSpPr>
        <p:spPr>
          <a:xfrm>
            <a:off x="588263" y="585216"/>
            <a:ext cx="10430257" cy="307777"/>
          </a:xfrm>
        </p:spPr>
        <p:txBody>
          <a:bodyPr wrap="square" anchor="ctr">
            <a:noAutofit/>
          </a:bodyPr>
          <a:lstStyle/>
          <a:p>
            <a:r>
              <a:rPr lang="en-US" sz="3200" dirty="0"/>
              <a:t>Integrate Dataflow Gen2 and pipelines</a:t>
            </a:r>
          </a:p>
        </p:txBody>
      </p:sp>
      <p:sp>
        <p:nvSpPr>
          <p:cNvPr id="3" name="Text Placeholder 2">
            <a:extLst>
              <a:ext uri="{FF2B5EF4-FFF2-40B4-BE49-F238E27FC236}">
                <a16:creationId xmlns:a16="http://schemas.microsoft.com/office/drawing/2014/main" id="{492E7C29-3F7F-92B7-0641-5C64341B7E84}"/>
              </a:ext>
            </a:extLst>
          </p:cNvPr>
          <p:cNvSpPr>
            <a:spLocks noGrp="1"/>
          </p:cNvSpPr>
          <p:nvPr>
            <p:ph type="body" sz="quarter" idx="4294967295"/>
          </p:nvPr>
        </p:nvSpPr>
        <p:spPr>
          <a:xfrm>
            <a:off x="588263" y="1653541"/>
            <a:ext cx="4311397" cy="3782496"/>
          </a:xfrm>
        </p:spPr>
        <p:txBody>
          <a:bodyPr anchor="t">
            <a:normAutofit fontScale="92500" lnSpcReduction="20000"/>
          </a:bodyPr>
          <a:lstStyle/>
          <a:p>
            <a:pPr marL="0" indent="0" algn="l">
              <a:buNone/>
            </a:pPr>
            <a:r>
              <a:rPr lang="en-US" sz="2800" b="0" i="0" dirty="0">
                <a:solidFill>
                  <a:srgbClr val="161616"/>
                </a:solidFill>
                <a:effectLst/>
                <a:latin typeface="Segoe UI" panose="020B0502040204020203" pitchFamily="34" charset="0"/>
              </a:rPr>
              <a:t>Common activities include:</a:t>
            </a:r>
          </a:p>
          <a:p>
            <a:pPr lvl="1">
              <a:spcBef>
                <a:spcPts val="1200"/>
              </a:spcBef>
              <a:spcAft>
                <a:spcPts val="1200"/>
              </a:spcAft>
            </a:pPr>
            <a:r>
              <a:rPr lang="en-US" sz="2600" b="0" i="0" dirty="0">
                <a:solidFill>
                  <a:srgbClr val="161616"/>
                </a:solidFill>
                <a:effectLst/>
                <a:latin typeface="Segoe UI" panose="020B0502040204020203" pitchFamily="34" charset="0"/>
              </a:rPr>
              <a:t>Copy data</a:t>
            </a:r>
          </a:p>
          <a:p>
            <a:pPr lvl="1">
              <a:spcBef>
                <a:spcPts val="1200"/>
              </a:spcBef>
              <a:spcAft>
                <a:spcPts val="1200"/>
              </a:spcAft>
            </a:pPr>
            <a:r>
              <a:rPr lang="en-US" sz="2600" b="0" i="0" dirty="0">
                <a:solidFill>
                  <a:srgbClr val="161616"/>
                </a:solidFill>
                <a:effectLst/>
                <a:latin typeface="Segoe UI" panose="020B0502040204020203" pitchFamily="34" charset="0"/>
              </a:rPr>
              <a:t>Incorporate Dataflow</a:t>
            </a:r>
          </a:p>
          <a:p>
            <a:pPr lvl="1">
              <a:spcBef>
                <a:spcPts val="1200"/>
              </a:spcBef>
              <a:spcAft>
                <a:spcPts val="1200"/>
              </a:spcAft>
            </a:pPr>
            <a:r>
              <a:rPr lang="en-US" sz="2600" b="0" i="0" dirty="0">
                <a:solidFill>
                  <a:srgbClr val="161616"/>
                </a:solidFill>
                <a:effectLst/>
                <a:latin typeface="Segoe UI" panose="020B0502040204020203" pitchFamily="34" charset="0"/>
              </a:rPr>
              <a:t>Add Notebook</a:t>
            </a:r>
          </a:p>
          <a:p>
            <a:pPr lvl="1">
              <a:spcBef>
                <a:spcPts val="1200"/>
              </a:spcBef>
              <a:spcAft>
                <a:spcPts val="1200"/>
              </a:spcAft>
            </a:pPr>
            <a:r>
              <a:rPr lang="en-US" sz="2600" b="0" i="0" dirty="0">
                <a:solidFill>
                  <a:srgbClr val="161616"/>
                </a:solidFill>
                <a:effectLst/>
                <a:latin typeface="Segoe UI" panose="020B0502040204020203" pitchFamily="34" charset="0"/>
              </a:rPr>
              <a:t>Get metadata</a:t>
            </a:r>
          </a:p>
          <a:p>
            <a:pPr lvl="1">
              <a:spcBef>
                <a:spcPts val="1200"/>
              </a:spcBef>
              <a:spcAft>
                <a:spcPts val="1200"/>
              </a:spcAft>
            </a:pPr>
            <a:r>
              <a:rPr lang="en-US" sz="2600" b="0" i="0" dirty="0">
                <a:solidFill>
                  <a:srgbClr val="161616"/>
                </a:solidFill>
                <a:effectLst/>
                <a:latin typeface="Segoe UI" panose="020B0502040204020203" pitchFamily="34" charset="0"/>
              </a:rPr>
              <a:t>Execute a script or stored procedure</a:t>
            </a:r>
          </a:p>
          <a:p>
            <a:pPr marL="0" indent="-227209" defTabSz="914367">
              <a:spcBef>
                <a:spcPts val="1176"/>
              </a:spcBef>
            </a:pPr>
            <a:endParaRPr lang="en-US" sz="2400" kern="1200" dirty="0"/>
          </a:p>
        </p:txBody>
      </p:sp>
      <p:pic>
        <p:nvPicPr>
          <p:cNvPr id="7" name="Picture Placeholder 6" descr="Screenshot of the pipeline schedule configuration">
            <a:extLst>
              <a:ext uri="{FF2B5EF4-FFF2-40B4-BE49-F238E27FC236}">
                <a16:creationId xmlns:a16="http://schemas.microsoft.com/office/drawing/2014/main" id="{758E0799-FA3F-EA9B-BD55-DF0113118206}"/>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b="-3"/>
          <a:stretch/>
        </p:blipFill>
        <p:spPr>
          <a:xfrm>
            <a:off x="5544311" y="1254214"/>
            <a:ext cx="5786629" cy="5012622"/>
          </a:xfrm>
          <a:noFill/>
          <a:ln>
            <a:solidFill>
              <a:schemeClr val="tx1"/>
            </a:solidFill>
          </a:ln>
        </p:spPr>
      </p:pic>
    </p:spTree>
    <p:extLst>
      <p:ext uri="{BB962C8B-B14F-4D97-AF65-F5344CB8AC3E}">
        <p14:creationId xmlns:p14="http://schemas.microsoft.com/office/powerpoint/2010/main" val="1298145701"/>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04F82C-E7A5-6DD4-C859-8A1AFBC04263}"/>
              </a:ext>
            </a:extLst>
          </p:cNvPr>
          <p:cNvSpPr>
            <a:spLocks noGrp="1"/>
          </p:cNvSpPr>
          <p:nvPr>
            <p:ph type="title"/>
          </p:nvPr>
        </p:nvSpPr>
        <p:spPr/>
        <p:txBody>
          <a:bodyPr/>
          <a:lstStyle/>
          <a:p>
            <a:r>
              <a:rPr lang="en-US"/>
              <a:t>Exercise</a:t>
            </a:r>
          </a:p>
        </p:txBody>
      </p:sp>
      <p:sp>
        <p:nvSpPr>
          <p:cNvPr id="5" name="Text Placeholder 4">
            <a:extLst>
              <a:ext uri="{FF2B5EF4-FFF2-40B4-BE49-F238E27FC236}">
                <a16:creationId xmlns:a16="http://schemas.microsoft.com/office/drawing/2014/main" id="{BB7DBF9E-8593-2600-0FFE-11FAC13224D1}"/>
              </a:ext>
            </a:extLst>
          </p:cNvPr>
          <p:cNvSpPr>
            <a:spLocks noGrp="1"/>
          </p:cNvSpPr>
          <p:nvPr>
            <p:ph type="body" sz="quarter" idx="34"/>
          </p:nvPr>
        </p:nvSpPr>
        <p:spPr>
          <a:xfrm>
            <a:off x="588263" y="2542117"/>
            <a:ext cx="2027938" cy="338554"/>
          </a:xfrm>
        </p:spPr>
        <p:txBody>
          <a:bodyPr/>
          <a:lstStyle/>
          <a:p>
            <a:r>
              <a:rPr lang="en-US" dirty="0"/>
              <a:t>30 minutes</a:t>
            </a:r>
          </a:p>
        </p:txBody>
      </p:sp>
      <p:sp>
        <p:nvSpPr>
          <p:cNvPr id="12" name="Text Placeholder 11">
            <a:extLst>
              <a:ext uri="{FF2B5EF4-FFF2-40B4-BE49-F238E27FC236}">
                <a16:creationId xmlns:a16="http://schemas.microsoft.com/office/drawing/2014/main" id="{C3A67C3C-D823-8317-2371-F9735A69839C}"/>
              </a:ext>
            </a:extLst>
          </p:cNvPr>
          <p:cNvSpPr>
            <a:spLocks noGrp="1"/>
          </p:cNvSpPr>
          <p:nvPr>
            <p:ph type="body" sz="quarter" idx="17"/>
          </p:nvPr>
        </p:nvSpPr>
        <p:spPr>
          <a:xfrm>
            <a:off x="4356039" y="1926472"/>
            <a:ext cx="7243823" cy="861774"/>
          </a:xfrm>
        </p:spPr>
        <p:txBody>
          <a:bodyPr/>
          <a:lstStyle/>
          <a:p>
            <a:r>
              <a:rPr lang="en-US" sz="2800" dirty="0"/>
              <a:t>Create and use a Dataflow Gen2 in Microsoft Fabric</a:t>
            </a:r>
          </a:p>
        </p:txBody>
      </p:sp>
    </p:spTree>
    <p:extLst>
      <p:ext uri="{BB962C8B-B14F-4D97-AF65-F5344CB8AC3E}">
        <p14:creationId xmlns:p14="http://schemas.microsoft.com/office/powerpoint/2010/main" val="1152396575"/>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8193024" cy="492443"/>
          </a:xfrm>
        </p:spPr>
        <p:txBody>
          <a:bodyPr/>
          <a:lstStyle/>
          <a:p>
            <a:r>
              <a:rPr lang="en-US" sz="3200" dirty="0"/>
              <a:t>Knowledge check</a:t>
            </a:r>
          </a:p>
        </p:txBody>
      </p:sp>
      <p:sp>
        <p:nvSpPr>
          <p:cNvPr id="37" name="Text Placeholder 36">
            <a:extLst>
              <a:ext uri="{FF2B5EF4-FFF2-40B4-BE49-F238E27FC236}">
                <a16:creationId xmlns:a16="http://schemas.microsoft.com/office/drawing/2014/main" id="{4CFAB479-AE24-53E2-DB6A-251ED1639921}"/>
              </a:ext>
            </a:extLst>
          </p:cNvPr>
          <p:cNvSpPr>
            <a:spLocks noGrp="1"/>
          </p:cNvSpPr>
          <p:nvPr>
            <p:ph type="body" sz="quarter" idx="17"/>
          </p:nvPr>
        </p:nvSpPr>
        <p:spPr>
          <a:xfrm>
            <a:off x="1235075" y="1594151"/>
            <a:ext cx="8778782" cy="246221"/>
          </a:xfrm>
        </p:spPr>
        <p:txBody>
          <a:bodyPr/>
          <a:lstStyle/>
          <a:p>
            <a:r>
              <a:rPr lang="en-US" sz="1600" dirty="0"/>
              <a:t>What is a Dataflow Gen2?</a:t>
            </a:r>
          </a:p>
        </p:txBody>
      </p:sp>
      <p:sp>
        <p:nvSpPr>
          <p:cNvPr id="36" name="Text Placeholder 35">
            <a:extLst>
              <a:ext uri="{FF2B5EF4-FFF2-40B4-BE49-F238E27FC236}">
                <a16:creationId xmlns:a16="http://schemas.microsoft.com/office/drawing/2014/main" id="{EB7A409F-6E75-40B4-1072-AC3B92272567}"/>
              </a:ext>
            </a:extLst>
          </p:cNvPr>
          <p:cNvSpPr>
            <a:spLocks noGrp="1"/>
          </p:cNvSpPr>
          <p:nvPr>
            <p:ph type="body" sz="quarter" idx="15"/>
          </p:nvPr>
        </p:nvSpPr>
        <p:spPr>
          <a:xfrm>
            <a:off x="1237265" y="1994124"/>
            <a:ext cx="8775098" cy="877163"/>
          </a:xfrm>
        </p:spPr>
        <p:txBody>
          <a:bodyPr vert="horz" wrap="square" lIns="0" tIns="0" rIns="0" bIns="0" rtlCol="0">
            <a:spAutoFit/>
          </a:bodyPr>
          <a:lstStyle/>
          <a:p>
            <a:pPr marL="283233" indent="-283233">
              <a:spcBef>
                <a:spcPts val="294"/>
              </a:spcBef>
              <a:spcAft>
                <a:spcPts val="588"/>
              </a:spcAft>
              <a:buSzTx/>
              <a:buFont typeface="Wingdings" panose="05000000000000000000" pitchFamily="2" charset="2"/>
              <a:buChar char="q"/>
              <a:defRPr/>
            </a:pPr>
            <a:r>
              <a:rPr lang="en-US" dirty="0">
                <a:solidFill>
                  <a:srgbClr val="171717"/>
                </a:solidFill>
              </a:rPr>
              <a:t>A hybrid database that supports ACID transactions</a:t>
            </a:r>
          </a:p>
          <a:p>
            <a:pPr marL="283233" indent="-283233">
              <a:spcBef>
                <a:spcPts val="294"/>
              </a:spcBef>
              <a:spcAft>
                <a:spcPts val="588"/>
              </a:spcAft>
              <a:buSzTx/>
              <a:buFont typeface="Wingdings" panose="05000000000000000000" pitchFamily="2" charset="2"/>
              <a:buChar char="q"/>
              <a:defRPr/>
            </a:pPr>
            <a:r>
              <a:rPr lang="en-US" dirty="0">
                <a:solidFill>
                  <a:srgbClr val="171717"/>
                </a:solidFill>
              </a:rPr>
              <a:t>A way to export data to Power BI Desktop</a:t>
            </a:r>
          </a:p>
          <a:p>
            <a:pPr marL="283233" indent="-283233">
              <a:spcBef>
                <a:spcPts val="294"/>
              </a:spcBef>
              <a:spcAft>
                <a:spcPts val="588"/>
              </a:spcAft>
              <a:buSzTx/>
              <a:buFont typeface="Wingdings" panose="05000000000000000000" pitchFamily="2" charset="2"/>
              <a:buChar char="q"/>
              <a:defRPr/>
            </a:pPr>
            <a:r>
              <a:rPr lang="en-US" dirty="0">
                <a:solidFill>
                  <a:srgbClr val="171717"/>
                </a:solidFill>
              </a:rPr>
              <a:t>A way to import and transform data with Power Query Online</a:t>
            </a:r>
          </a:p>
        </p:txBody>
      </p:sp>
      <p:sp>
        <p:nvSpPr>
          <p:cNvPr id="40" name="Text Placeholder 39">
            <a:extLst>
              <a:ext uri="{FF2B5EF4-FFF2-40B4-BE49-F238E27FC236}">
                <a16:creationId xmlns:a16="http://schemas.microsoft.com/office/drawing/2014/main" id="{101A3E03-8297-7218-CF5B-8CD48FFE6C82}"/>
              </a:ext>
            </a:extLst>
          </p:cNvPr>
          <p:cNvSpPr>
            <a:spLocks noGrp="1"/>
          </p:cNvSpPr>
          <p:nvPr>
            <p:ph type="body" sz="quarter" idx="22"/>
          </p:nvPr>
        </p:nvSpPr>
        <p:spPr>
          <a:xfrm>
            <a:off x="1235075" y="3109365"/>
            <a:ext cx="8778782" cy="246221"/>
          </a:xfrm>
        </p:spPr>
        <p:txBody>
          <a:bodyPr/>
          <a:lstStyle/>
          <a:p>
            <a:r>
              <a:rPr lang="en-US" sz="1600" dirty="0"/>
              <a:t>Which Fabric experience lets you create a Dataflow Gen2?</a:t>
            </a:r>
          </a:p>
        </p:txBody>
      </p:sp>
      <p:sp>
        <p:nvSpPr>
          <p:cNvPr id="41" name="Text Placeholder 40">
            <a:extLst>
              <a:ext uri="{FF2B5EF4-FFF2-40B4-BE49-F238E27FC236}">
                <a16:creationId xmlns:a16="http://schemas.microsoft.com/office/drawing/2014/main" id="{848156D3-3E1A-2199-27F8-06DE45C82A43}"/>
              </a:ext>
            </a:extLst>
          </p:cNvPr>
          <p:cNvSpPr>
            <a:spLocks noGrp="1"/>
          </p:cNvSpPr>
          <p:nvPr>
            <p:ph type="body" sz="quarter" idx="23"/>
          </p:nvPr>
        </p:nvSpPr>
        <p:spPr/>
        <p:txBody>
          <a:bodyPr vert="horz" wrap="square" lIns="0" tIns="0" rIns="0" bIns="0" rtlCol="0">
            <a:spAutoFit/>
          </a:bodyPr>
          <a:lstStyle/>
          <a:p>
            <a:pPr marL="283233" indent="-283233">
              <a:spcBef>
                <a:spcPts val="294"/>
              </a:spcBef>
              <a:spcAft>
                <a:spcPts val="588"/>
              </a:spcAft>
              <a:buSzTx/>
              <a:buFont typeface="Wingdings" panose="05000000000000000000" pitchFamily="2" charset="2"/>
              <a:buChar char="q"/>
              <a:defRPr/>
            </a:pPr>
            <a:r>
              <a:rPr lang="en-US">
                <a:solidFill>
                  <a:srgbClr val="171717"/>
                </a:solidFill>
              </a:rPr>
              <a:t>Real-time analytics</a:t>
            </a:r>
          </a:p>
          <a:p>
            <a:pPr marL="283233" indent="-283233">
              <a:spcBef>
                <a:spcPts val="294"/>
              </a:spcBef>
              <a:spcAft>
                <a:spcPts val="588"/>
              </a:spcAft>
              <a:buSzTx/>
              <a:buFont typeface="Wingdings" panose="05000000000000000000" pitchFamily="2" charset="2"/>
              <a:buChar char="q"/>
              <a:defRPr/>
            </a:pPr>
            <a:r>
              <a:rPr lang="en-US">
                <a:solidFill>
                  <a:srgbClr val="171717"/>
                </a:solidFill>
              </a:rPr>
              <a:t>Data warehouse</a:t>
            </a:r>
          </a:p>
          <a:p>
            <a:pPr marL="283233" indent="-283233">
              <a:spcBef>
                <a:spcPts val="294"/>
              </a:spcBef>
              <a:spcAft>
                <a:spcPts val="588"/>
              </a:spcAft>
              <a:buSzTx/>
              <a:buFont typeface="Wingdings" panose="05000000000000000000" pitchFamily="2" charset="2"/>
              <a:buChar char="q"/>
              <a:defRPr/>
            </a:pPr>
            <a:r>
              <a:rPr lang="en-US">
                <a:solidFill>
                  <a:srgbClr val="171717"/>
                </a:solidFill>
              </a:rPr>
              <a:t>Data Factory</a:t>
            </a:r>
            <a:endParaRPr lang="en-IN" dirty="0"/>
          </a:p>
        </p:txBody>
      </p:sp>
      <p:sp>
        <p:nvSpPr>
          <p:cNvPr id="38" name="Text Placeholder 37">
            <a:extLst>
              <a:ext uri="{FF2B5EF4-FFF2-40B4-BE49-F238E27FC236}">
                <a16:creationId xmlns:a16="http://schemas.microsoft.com/office/drawing/2014/main" id="{8B4027E7-EF64-258E-0D13-947A368B9DEC}"/>
              </a:ext>
            </a:extLst>
          </p:cNvPr>
          <p:cNvSpPr>
            <a:spLocks noGrp="1"/>
          </p:cNvSpPr>
          <p:nvPr>
            <p:ph type="body" sz="quarter" idx="20"/>
          </p:nvPr>
        </p:nvSpPr>
        <p:spPr>
          <a:xfrm>
            <a:off x="1235075" y="4559107"/>
            <a:ext cx="8778782" cy="246221"/>
          </a:xfrm>
        </p:spPr>
        <p:txBody>
          <a:bodyPr/>
          <a:lstStyle/>
          <a:p>
            <a:r>
              <a:rPr lang="en-US" sz="1600" dirty="0"/>
              <a:t>How do Dataflow Gen2 in Microsoft Fabric facilitate collaboration?</a:t>
            </a:r>
          </a:p>
        </p:txBody>
      </p:sp>
      <p:sp>
        <p:nvSpPr>
          <p:cNvPr id="39" name="Text Placeholder 38">
            <a:extLst>
              <a:ext uri="{FF2B5EF4-FFF2-40B4-BE49-F238E27FC236}">
                <a16:creationId xmlns:a16="http://schemas.microsoft.com/office/drawing/2014/main" id="{F0233FB3-E58A-9654-6447-64B6788F74CC}"/>
              </a:ext>
            </a:extLst>
          </p:cNvPr>
          <p:cNvSpPr>
            <a:spLocks noGrp="1"/>
          </p:cNvSpPr>
          <p:nvPr>
            <p:ph type="body" sz="quarter" idx="21"/>
          </p:nvPr>
        </p:nvSpPr>
        <p:spPr>
          <a:xfrm>
            <a:off x="1237265" y="4898755"/>
            <a:ext cx="8775098" cy="877163"/>
          </a:xfrm>
        </p:spPr>
        <p:txBody>
          <a:bodyPr vert="horz" wrap="square" lIns="0" tIns="0" rIns="0" bIns="0" rtlCol="0">
            <a:spAutoFit/>
          </a:bodyPr>
          <a:lstStyle/>
          <a:p>
            <a:pPr marL="283233" indent="-283233">
              <a:spcBef>
                <a:spcPts val="294"/>
              </a:spcBef>
              <a:spcAft>
                <a:spcPts val="588"/>
              </a:spcAft>
              <a:buFont typeface="Wingdings" panose="05000000000000000000" pitchFamily="2" charset="2"/>
              <a:buChar char="q"/>
              <a:defRPr/>
            </a:pPr>
            <a:r>
              <a:rPr lang="en-US" dirty="0">
                <a:solidFill>
                  <a:srgbClr val="171717"/>
                </a:solidFill>
              </a:rPr>
              <a:t>By providing a shared and collaborative environment for data transformation and integration</a:t>
            </a:r>
          </a:p>
          <a:p>
            <a:pPr marL="283233" indent="-283233">
              <a:spcBef>
                <a:spcPts val="294"/>
              </a:spcBef>
              <a:spcAft>
                <a:spcPts val="588"/>
              </a:spcAft>
              <a:buFont typeface="Wingdings" panose="05000000000000000000" pitchFamily="2" charset="2"/>
              <a:buChar char="q"/>
              <a:defRPr/>
            </a:pPr>
            <a:r>
              <a:rPr lang="en-US" dirty="0">
                <a:solidFill>
                  <a:srgbClr val="171717"/>
                </a:solidFill>
              </a:rPr>
              <a:t>By enabling real-time data streaming and event processing</a:t>
            </a:r>
          </a:p>
          <a:p>
            <a:pPr marL="283233" indent="-283233">
              <a:spcBef>
                <a:spcPts val="294"/>
              </a:spcBef>
              <a:spcAft>
                <a:spcPts val="588"/>
              </a:spcAft>
              <a:buFont typeface="Wingdings" panose="05000000000000000000" pitchFamily="2" charset="2"/>
              <a:buChar char="q"/>
              <a:defRPr/>
            </a:pPr>
            <a:r>
              <a:rPr lang="en-US" dirty="0">
                <a:solidFill>
                  <a:srgbClr val="171717"/>
                </a:solidFill>
              </a:rPr>
              <a:t>By integrating with popular business intelligence tools for data visualization</a:t>
            </a:r>
            <a:endParaRPr lang="en-US" dirty="0"/>
          </a:p>
        </p:txBody>
      </p:sp>
      <p:sp>
        <p:nvSpPr>
          <p:cNvPr id="42" name="Oval 41">
            <a:extLst>
              <a:ext uri="{FF2B5EF4-FFF2-40B4-BE49-F238E27FC236}">
                <a16:creationId xmlns:a16="http://schemas.microsoft.com/office/drawing/2014/main" id="{6DF2A6F7-649C-BD35-1F1E-BEB8BDF4B8C5}"/>
              </a:ext>
              <a:ext uri="{C183D7F6-B498-43B3-948B-1728B52AA6E4}">
                <adec:decorative xmlns:adec="http://schemas.microsoft.com/office/drawing/2017/decorative" val="1"/>
              </a:ext>
            </a:extLst>
          </p:cNvPr>
          <p:cNvSpPr/>
          <p:nvPr/>
        </p:nvSpPr>
        <p:spPr bwMode="auto">
          <a:xfrm>
            <a:off x="747639" y="1556773"/>
            <a:ext cx="312839" cy="312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b="1" dirty="0">
                <a:solidFill>
                  <a:schemeClr val="tx1"/>
                </a:solidFill>
              </a:rPr>
              <a:t>1</a:t>
            </a:r>
            <a:endParaRPr lang="en-IN" b="1" dirty="0">
              <a:solidFill>
                <a:schemeClr val="tx1"/>
              </a:solidFill>
            </a:endParaRPr>
          </a:p>
        </p:txBody>
      </p:sp>
      <p:sp>
        <p:nvSpPr>
          <p:cNvPr id="43" name="Graphic 26">
            <a:extLst>
              <a:ext uri="{FF2B5EF4-FFF2-40B4-BE49-F238E27FC236}">
                <a16:creationId xmlns:a16="http://schemas.microsoft.com/office/drawing/2014/main" id="{555FE278-022A-643B-F795-B5DD84FBF08B}"/>
              </a:ext>
              <a:ext uri="{C183D7F6-B498-43B3-948B-1728B52AA6E4}">
                <adec:decorative xmlns:adec="http://schemas.microsoft.com/office/drawing/2017/decorative" val="1"/>
              </a:ext>
            </a:extLst>
          </p:cNvPr>
          <p:cNvSpPr/>
          <p:nvPr/>
        </p:nvSpPr>
        <p:spPr>
          <a:xfrm>
            <a:off x="1237265" y="2659821"/>
            <a:ext cx="160753" cy="112908"/>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sz="1730">
              <a:solidFill>
                <a:srgbClr val="000000"/>
              </a:solidFill>
              <a:latin typeface="Segoe UI"/>
            </a:endParaRPr>
          </a:p>
        </p:txBody>
      </p:sp>
      <p:sp>
        <p:nvSpPr>
          <p:cNvPr id="44" name="Oval 43">
            <a:extLst>
              <a:ext uri="{FF2B5EF4-FFF2-40B4-BE49-F238E27FC236}">
                <a16:creationId xmlns:a16="http://schemas.microsoft.com/office/drawing/2014/main" id="{203817F0-9EF4-B180-8586-7DD7765B0217}"/>
              </a:ext>
              <a:ext uri="{C183D7F6-B498-43B3-948B-1728B52AA6E4}">
                <adec:decorative xmlns:adec="http://schemas.microsoft.com/office/drawing/2017/decorative" val="1"/>
              </a:ext>
            </a:extLst>
          </p:cNvPr>
          <p:cNvSpPr/>
          <p:nvPr/>
        </p:nvSpPr>
        <p:spPr bwMode="auto">
          <a:xfrm>
            <a:off x="747639" y="3079420"/>
            <a:ext cx="312839" cy="312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b="1" dirty="0">
                <a:solidFill>
                  <a:schemeClr val="tx1"/>
                </a:solidFill>
              </a:rPr>
              <a:t>2</a:t>
            </a:r>
            <a:endParaRPr lang="en-IN" b="1" dirty="0">
              <a:solidFill>
                <a:schemeClr val="tx1"/>
              </a:solidFill>
            </a:endParaRPr>
          </a:p>
        </p:txBody>
      </p:sp>
      <p:sp>
        <p:nvSpPr>
          <p:cNvPr id="45" name="Graphic 26">
            <a:extLst>
              <a:ext uri="{FF2B5EF4-FFF2-40B4-BE49-F238E27FC236}">
                <a16:creationId xmlns:a16="http://schemas.microsoft.com/office/drawing/2014/main" id="{CBCF01DB-B451-B4C6-1C1A-34CE630A1326}"/>
              </a:ext>
              <a:ext uri="{C183D7F6-B498-43B3-948B-1728B52AA6E4}">
                <adec:decorative xmlns:adec="http://schemas.microsoft.com/office/drawing/2017/decorative" val="1"/>
              </a:ext>
            </a:extLst>
          </p:cNvPr>
          <p:cNvSpPr/>
          <p:nvPr/>
        </p:nvSpPr>
        <p:spPr>
          <a:xfrm>
            <a:off x="1237265" y="4109446"/>
            <a:ext cx="160753" cy="112908"/>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sz="1730">
              <a:solidFill>
                <a:srgbClr val="000000"/>
              </a:solidFill>
              <a:latin typeface="Segoe UI"/>
            </a:endParaRPr>
          </a:p>
        </p:txBody>
      </p:sp>
      <p:sp>
        <p:nvSpPr>
          <p:cNvPr id="46" name="Oval 45">
            <a:extLst>
              <a:ext uri="{FF2B5EF4-FFF2-40B4-BE49-F238E27FC236}">
                <a16:creationId xmlns:a16="http://schemas.microsoft.com/office/drawing/2014/main" id="{1EFB09DA-ABD4-C203-81A2-33E80436DBCD}"/>
              </a:ext>
              <a:ext uri="{C183D7F6-B498-43B3-948B-1728B52AA6E4}">
                <adec:decorative xmlns:adec="http://schemas.microsoft.com/office/drawing/2017/decorative" val="1"/>
              </a:ext>
            </a:extLst>
          </p:cNvPr>
          <p:cNvSpPr/>
          <p:nvPr/>
        </p:nvSpPr>
        <p:spPr bwMode="auto">
          <a:xfrm>
            <a:off x="747639" y="4523227"/>
            <a:ext cx="312839" cy="312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6386"/>
            <a:r>
              <a:rPr lang="en-US" b="1" dirty="0">
                <a:solidFill>
                  <a:schemeClr val="tx1"/>
                </a:solidFill>
              </a:rPr>
              <a:t>3</a:t>
            </a:r>
            <a:endParaRPr lang="en-IN" b="1" dirty="0">
              <a:solidFill>
                <a:schemeClr val="tx1"/>
              </a:solidFill>
            </a:endParaRPr>
          </a:p>
        </p:txBody>
      </p:sp>
      <p:sp>
        <p:nvSpPr>
          <p:cNvPr id="47" name="Graphic 26">
            <a:extLst>
              <a:ext uri="{FF2B5EF4-FFF2-40B4-BE49-F238E27FC236}">
                <a16:creationId xmlns:a16="http://schemas.microsoft.com/office/drawing/2014/main" id="{FE01BC55-204D-03EE-D693-03DE9B0862A9}"/>
              </a:ext>
              <a:ext uri="{C183D7F6-B498-43B3-948B-1728B52AA6E4}">
                <adec:decorative xmlns:adec="http://schemas.microsoft.com/office/drawing/2017/decorative" val="1"/>
              </a:ext>
            </a:extLst>
          </p:cNvPr>
          <p:cNvSpPr/>
          <p:nvPr/>
        </p:nvSpPr>
        <p:spPr>
          <a:xfrm>
            <a:off x="1237265" y="4910269"/>
            <a:ext cx="160753" cy="112908"/>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sz="1730" dirty="0">
              <a:solidFill>
                <a:srgbClr val="000000"/>
              </a:solidFill>
              <a:latin typeface="Segoe UI"/>
            </a:endParaRPr>
          </a:p>
        </p:txBody>
      </p:sp>
    </p:spTree>
    <p:extLst>
      <p:ext uri="{BB962C8B-B14F-4D97-AF65-F5344CB8AC3E}">
        <p14:creationId xmlns:p14="http://schemas.microsoft.com/office/powerpoint/2010/main" val="3324705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26966" y="1941807"/>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Dataflow Gen2 capabilities in Microsoft Fabric.</a:t>
            </a:r>
          </a:p>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Dataflow Gen2 solutions to ingest and transform data.</a:t>
            </a:r>
          </a:p>
          <a:p>
            <a:pPr marL="342900" indent="-342900" algn="l">
              <a:lnSpc>
                <a:spcPct val="200000"/>
              </a:lnSpc>
              <a:buFont typeface="Arial" panose="020B0604020202020204" pitchFamily="34" charset="0"/>
              <a:buChar char="•"/>
            </a:pPr>
            <a:r>
              <a:rPr lang="en-US" sz="2400" b="0" i="0" dirty="0">
                <a:solidFill>
                  <a:srgbClr val="161616"/>
                </a:solidFill>
                <a:effectLst/>
                <a:latin typeface="Segoe UI" panose="020B0502040204020203" pitchFamily="34" charset="0"/>
              </a:rPr>
              <a:t>Using a Dataflow Gen2 in a pipeline.</a:t>
            </a:r>
          </a:p>
        </p:txBody>
      </p:sp>
    </p:spTree>
    <p:extLst>
      <p:ext uri="{BB962C8B-B14F-4D97-AF65-F5344CB8AC3E}">
        <p14:creationId xmlns:p14="http://schemas.microsoft.com/office/powerpoint/2010/main" val="2791771232"/>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8193024" cy="492443"/>
          </a:xfrm>
        </p:spPr>
        <p:txBody>
          <a:bodyPr/>
          <a:lstStyle/>
          <a:p>
            <a:r>
              <a:rPr lang="en-US" sz="3200" dirty="0"/>
              <a:t>Further reading</a:t>
            </a:r>
          </a:p>
        </p:txBody>
      </p:sp>
      <p:sp>
        <p:nvSpPr>
          <p:cNvPr id="15" name="Text Placeholder 14">
            <a:extLst>
              <a:ext uri="{FF2B5EF4-FFF2-40B4-BE49-F238E27FC236}">
                <a16:creationId xmlns:a16="http://schemas.microsoft.com/office/drawing/2014/main" id="{ACD0481F-C616-23A5-4F0E-9B56576768EF}"/>
              </a:ext>
            </a:extLst>
          </p:cNvPr>
          <p:cNvSpPr>
            <a:spLocks noGrp="1"/>
          </p:cNvSpPr>
          <p:nvPr>
            <p:ph type="body" sz="quarter" idx="15"/>
          </p:nvPr>
        </p:nvSpPr>
        <p:spPr>
          <a:xfrm>
            <a:off x="586389" y="1591056"/>
            <a:ext cx="8193024" cy="369332"/>
          </a:xfrm>
        </p:spPr>
        <p:txBody>
          <a:bodyPr/>
          <a:lstStyle/>
          <a:p>
            <a:r>
              <a:rPr lang="en-US" sz="2400" dirty="0"/>
              <a:t>Ingest Data with Dataflow Gen2 in Microsoft Fabric</a:t>
            </a:r>
          </a:p>
        </p:txBody>
      </p:sp>
      <p:sp>
        <p:nvSpPr>
          <p:cNvPr id="16" name="Text Placeholder 15">
            <a:extLst>
              <a:ext uri="{FF2B5EF4-FFF2-40B4-BE49-F238E27FC236}">
                <a16:creationId xmlns:a16="http://schemas.microsoft.com/office/drawing/2014/main" id="{C0FA0B87-7B2C-03B8-F3B2-3B249113864B}"/>
              </a:ext>
            </a:extLst>
          </p:cNvPr>
          <p:cNvSpPr>
            <a:spLocks noGrp="1"/>
          </p:cNvSpPr>
          <p:nvPr>
            <p:ph type="body" sz="quarter" idx="19"/>
          </p:nvPr>
        </p:nvSpPr>
        <p:spPr>
          <a:xfrm>
            <a:off x="586389" y="2081710"/>
            <a:ext cx="8193024" cy="307777"/>
          </a:xfrm>
        </p:spPr>
        <p:txBody>
          <a:bodyPr/>
          <a:lstStyle/>
          <a:p>
            <a:pPr marL="0" indent="0">
              <a:buNone/>
            </a:pPr>
            <a:r>
              <a:rPr lang="en-US" sz="2000" dirty="0">
                <a:solidFill>
                  <a:srgbClr val="0078D4"/>
                </a:solidFill>
                <a:hlinkClick r:id="rId3">
                  <a:extLst>
                    <a:ext uri="{A12FA001-AC4F-418D-AE19-62706E023703}">
                      <ahyp:hlinkClr xmlns:ahyp="http://schemas.microsoft.com/office/drawing/2018/hyperlinkcolor" val="tx"/>
                    </a:ext>
                  </a:extLst>
                </a:hlinkClick>
              </a:rPr>
              <a:t>https://aka.ms/fabric-dataflow</a:t>
            </a:r>
            <a:endParaRPr lang="en-US" sz="2000" dirty="0">
              <a:solidFill>
                <a:srgbClr val="0078D4"/>
              </a:solidFill>
            </a:endParaRPr>
          </a:p>
        </p:txBody>
      </p:sp>
      <p:grpSp>
        <p:nvGrpSpPr>
          <p:cNvPr id="7" name="Group 6">
            <a:extLst>
              <a:ext uri="{FF2B5EF4-FFF2-40B4-BE49-F238E27FC236}">
                <a16:creationId xmlns:a16="http://schemas.microsoft.com/office/drawing/2014/main" id="{4D176225-6760-1DA1-9823-E75F5D8BC250}"/>
              </a:ext>
              <a:ext uri="{C183D7F6-B498-43B3-948B-1728B52AA6E4}">
                <adec:decorative xmlns:adec="http://schemas.microsoft.com/office/drawing/2017/decorative" val="1"/>
              </a:ext>
            </a:extLst>
          </p:cNvPr>
          <p:cNvGrpSpPr/>
          <p:nvPr/>
        </p:nvGrpSpPr>
        <p:grpSpPr>
          <a:xfrm>
            <a:off x="7625058" y="1718635"/>
            <a:ext cx="3585699" cy="3585699"/>
            <a:chOff x="7625058" y="1718635"/>
            <a:chExt cx="3585699" cy="3585699"/>
          </a:xfrm>
        </p:grpSpPr>
        <p:sp>
          <p:nvSpPr>
            <p:cNvPr id="2" name="Oval 1">
              <a:extLst>
                <a:ext uri="{FF2B5EF4-FFF2-40B4-BE49-F238E27FC236}">
                  <a16:creationId xmlns:a16="http://schemas.microsoft.com/office/drawing/2014/main" id="{924FE796-64D3-2911-22B0-81BECFBE9848}"/>
                </a:ext>
                <a:ext uri="{C183D7F6-B498-43B3-948B-1728B52AA6E4}">
                  <adec:decorative xmlns:adec="http://schemas.microsoft.com/office/drawing/2017/decorative" val="1"/>
                </a:ext>
              </a:extLst>
            </p:cNvPr>
            <p:cNvSpPr/>
            <p:nvPr/>
          </p:nvSpPr>
          <p:spPr bwMode="auto">
            <a:xfrm>
              <a:off x="7625058" y="1718635"/>
              <a:ext cx="3585699" cy="3585699"/>
            </a:xfrm>
            <a:prstGeom prst="ellipse">
              <a:avLst/>
            </a:prstGeom>
            <a:solidFill>
              <a:schemeClr val="bg1"/>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3" name="Graphic 2">
              <a:extLst>
                <a:ext uri="{FF2B5EF4-FFF2-40B4-BE49-F238E27FC236}">
                  <a16:creationId xmlns:a16="http://schemas.microsoft.com/office/drawing/2014/main" id="{F790A5F6-A951-8A7F-7DB9-8E72F032749F}"/>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729" t="3729" r="3729" b="3729"/>
            <a:stretch/>
          </p:blipFill>
          <p:spPr>
            <a:xfrm>
              <a:off x="8137335" y="2230913"/>
              <a:ext cx="2561146" cy="2561144"/>
            </a:xfrm>
            <a:prstGeom prst="ellipse">
              <a:avLst/>
            </a:prstGeom>
          </p:spPr>
        </p:pic>
      </p:grpSp>
    </p:spTree>
    <p:extLst>
      <p:ext uri="{BB962C8B-B14F-4D97-AF65-F5344CB8AC3E}">
        <p14:creationId xmlns:p14="http://schemas.microsoft.com/office/powerpoint/2010/main" val="149626065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48F05E-82B2-EEC6-1400-B2CC64B0FDCB}"/>
              </a:ext>
            </a:extLst>
          </p:cNvPr>
          <p:cNvSpPr>
            <a:spLocks noGrp="1"/>
          </p:cNvSpPr>
          <p:nvPr>
            <p:ph type="title"/>
          </p:nvPr>
        </p:nvSpPr>
        <p:spPr>
          <a:xfrm>
            <a:off x="588262" y="585216"/>
            <a:ext cx="11011600" cy="492443"/>
          </a:xfrm>
        </p:spPr>
        <p:txBody>
          <a:bodyPr/>
          <a:lstStyle/>
          <a:p>
            <a:r>
              <a:rPr lang="en-US" sz="3200" dirty="0"/>
              <a:t>Knowledge check</a:t>
            </a:r>
          </a:p>
        </p:txBody>
      </p:sp>
      <p:sp>
        <p:nvSpPr>
          <p:cNvPr id="45" name="Oval 44">
            <a:extLst>
              <a:ext uri="{FF2B5EF4-FFF2-40B4-BE49-F238E27FC236}">
                <a16:creationId xmlns:a16="http://schemas.microsoft.com/office/drawing/2014/main" id="{4861F879-FF00-2095-4376-E61FA7F94D48}"/>
              </a:ext>
              <a:ext uri="{C183D7F6-B498-43B3-948B-1728B52AA6E4}">
                <adec:decorative xmlns:adec="http://schemas.microsoft.com/office/drawing/2017/decorative" val="0"/>
              </a:ext>
            </a:extLst>
          </p:cNvPr>
          <p:cNvSpPr/>
          <p:nvPr/>
        </p:nvSpPr>
        <p:spPr bwMode="auto">
          <a:xfrm>
            <a:off x="762630" y="1542317"/>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1</a:t>
            </a:r>
            <a:endParaRPr lang="en-IN" sz="1800" b="1" dirty="0">
              <a:solidFill>
                <a:schemeClr val="tx1"/>
              </a:solidFill>
            </a:endParaRPr>
          </a:p>
        </p:txBody>
      </p:sp>
      <p:sp>
        <p:nvSpPr>
          <p:cNvPr id="37" name="Text Placeholder 36">
            <a:extLst>
              <a:ext uri="{FF2B5EF4-FFF2-40B4-BE49-F238E27FC236}">
                <a16:creationId xmlns:a16="http://schemas.microsoft.com/office/drawing/2014/main" id="{EE854004-C424-D4D2-5782-68B791745742}"/>
              </a:ext>
            </a:extLst>
          </p:cNvPr>
          <p:cNvSpPr>
            <a:spLocks noGrp="1"/>
          </p:cNvSpPr>
          <p:nvPr>
            <p:ph type="body" sz="quarter" idx="17"/>
          </p:nvPr>
        </p:nvSpPr>
        <p:spPr>
          <a:xfrm>
            <a:off x="1235075" y="1594151"/>
            <a:ext cx="8778782" cy="246221"/>
          </a:xfrm>
        </p:spPr>
        <p:txBody>
          <a:bodyPr/>
          <a:lstStyle/>
          <a:p>
            <a:r>
              <a:rPr lang="en-US" sz="1600" spc="0" dirty="0"/>
              <a:t>Which of the following is a key benefit of using Microsoft Fabric in data projects?</a:t>
            </a:r>
          </a:p>
        </p:txBody>
      </p:sp>
      <p:sp>
        <p:nvSpPr>
          <p:cNvPr id="36" name="Text Placeholder 35">
            <a:extLst>
              <a:ext uri="{FF2B5EF4-FFF2-40B4-BE49-F238E27FC236}">
                <a16:creationId xmlns:a16="http://schemas.microsoft.com/office/drawing/2014/main" id="{601B1269-D042-101A-EAC6-8FF823AFA1B5}"/>
              </a:ext>
            </a:extLst>
          </p:cNvPr>
          <p:cNvSpPr>
            <a:spLocks noGrp="1"/>
          </p:cNvSpPr>
          <p:nvPr>
            <p:ph type="body" sz="quarter" idx="15"/>
          </p:nvPr>
        </p:nvSpPr>
        <p:spPr>
          <a:xfrm>
            <a:off x="1237265" y="1887804"/>
            <a:ext cx="8775098" cy="1092607"/>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dirty="0">
                <a:solidFill>
                  <a:srgbClr val="171717"/>
                </a:solidFill>
              </a:rPr>
              <a:t>It allows data professionals to work on data projects independently, without the need for collaboration</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It requires duplication of data across different systems and teams to ensure data availability</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It provides a single, integrated environment for data professionals and the business to collaborate on data projects</a:t>
            </a:r>
          </a:p>
        </p:txBody>
      </p:sp>
      <p:sp>
        <p:nvSpPr>
          <p:cNvPr id="42" name="Graphic 26" descr="Check mark">
            <a:extLst>
              <a:ext uri="{FF2B5EF4-FFF2-40B4-BE49-F238E27FC236}">
                <a16:creationId xmlns:a16="http://schemas.microsoft.com/office/drawing/2014/main" id="{79E46B1F-26C7-C993-78B0-3B8C748E8A9A}"/>
              </a:ext>
              <a:ext uri="{C183D7F6-B498-43B3-948B-1728B52AA6E4}">
                <adec:decorative xmlns:adec="http://schemas.microsoft.com/office/drawing/2017/decorative" val="0"/>
              </a:ext>
            </a:extLst>
          </p:cNvPr>
          <p:cNvSpPr/>
          <p:nvPr/>
        </p:nvSpPr>
        <p:spPr>
          <a:xfrm>
            <a:off x="1240116" y="2544797"/>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46" name="Oval 45">
            <a:extLst>
              <a:ext uri="{FF2B5EF4-FFF2-40B4-BE49-F238E27FC236}">
                <a16:creationId xmlns:a16="http://schemas.microsoft.com/office/drawing/2014/main" id="{657B31EE-E836-D34B-1556-3EF5EEC9AE13}"/>
              </a:ext>
              <a:ext uri="{C183D7F6-B498-43B3-948B-1728B52AA6E4}">
                <adec:decorative xmlns:adec="http://schemas.microsoft.com/office/drawing/2017/decorative" val="0"/>
              </a:ext>
            </a:extLst>
          </p:cNvPr>
          <p:cNvSpPr/>
          <p:nvPr/>
        </p:nvSpPr>
        <p:spPr bwMode="auto">
          <a:xfrm>
            <a:off x="762630" y="2990856"/>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2</a:t>
            </a:r>
            <a:endParaRPr lang="en-IN" sz="1800" b="1" dirty="0">
              <a:solidFill>
                <a:schemeClr val="tx1"/>
              </a:solidFill>
            </a:endParaRPr>
          </a:p>
        </p:txBody>
      </p:sp>
      <p:sp>
        <p:nvSpPr>
          <p:cNvPr id="40" name="Text Placeholder 39">
            <a:extLst>
              <a:ext uri="{FF2B5EF4-FFF2-40B4-BE49-F238E27FC236}">
                <a16:creationId xmlns:a16="http://schemas.microsoft.com/office/drawing/2014/main" id="{F1D17D02-81B3-7829-B9A7-35821002F36F}"/>
              </a:ext>
            </a:extLst>
          </p:cNvPr>
          <p:cNvSpPr>
            <a:spLocks noGrp="1"/>
          </p:cNvSpPr>
          <p:nvPr>
            <p:ph type="body" sz="quarter" idx="22"/>
          </p:nvPr>
        </p:nvSpPr>
        <p:spPr>
          <a:xfrm>
            <a:off x="1235075" y="3042690"/>
            <a:ext cx="8778782" cy="246221"/>
          </a:xfrm>
        </p:spPr>
        <p:txBody>
          <a:bodyPr/>
          <a:lstStyle/>
          <a:p>
            <a:r>
              <a:rPr lang="en-US" sz="1600" spc="0" dirty="0"/>
              <a:t>How do compute engines in Fabric interact with data stored in </a:t>
            </a:r>
            <a:r>
              <a:rPr lang="en-US" sz="1600" spc="0" dirty="0" err="1"/>
              <a:t>OneLake</a:t>
            </a:r>
            <a:r>
              <a:rPr lang="en-US" sz="1600" spc="0" dirty="0"/>
              <a:t>?</a:t>
            </a:r>
          </a:p>
        </p:txBody>
      </p:sp>
      <p:sp>
        <p:nvSpPr>
          <p:cNvPr id="41" name="Text Placeholder 40">
            <a:extLst>
              <a:ext uri="{FF2B5EF4-FFF2-40B4-BE49-F238E27FC236}">
                <a16:creationId xmlns:a16="http://schemas.microsoft.com/office/drawing/2014/main" id="{B2E7E3C3-3764-D0B0-71C2-50B5A2175328}"/>
              </a:ext>
            </a:extLst>
          </p:cNvPr>
          <p:cNvSpPr>
            <a:spLocks noGrp="1"/>
          </p:cNvSpPr>
          <p:nvPr>
            <p:ph type="body" sz="quarter" idx="23"/>
          </p:nvPr>
        </p:nvSpPr>
        <p:spPr>
          <a:xfrm>
            <a:off x="1237265" y="3390537"/>
            <a:ext cx="8775098" cy="877163"/>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dirty="0">
                <a:solidFill>
                  <a:srgbClr val="171717"/>
                </a:solidFill>
              </a:rPr>
              <a:t>Compute engines can directly access data in </a:t>
            </a:r>
            <a:r>
              <a:rPr lang="en-US" dirty="0" err="1">
                <a:solidFill>
                  <a:srgbClr val="171717"/>
                </a:solidFill>
              </a:rPr>
              <a:t>OneLake</a:t>
            </a:r>
            <a:r>
              <a:rPr lang="en-US" dirty="0">
                <a:solidFill>
                  <a:srgbClr val="171717"/>
                </a:solidFill>
              </a:rPr>
              <a:t> without the need for duplication or movement</a:t>
            </a:r>
          </a:p>
          <a:p>
            <a:pPr marL="288925" indent="-288925">
              <a:spcBef>
                <a:spcPts val="300"/>
              </a:spcBef>
              <a:spcAft>
                <a:spcPts val="600"/>
              </a:spcAft>
              <a:buSzTx/>
              <a:buFont typeface="Wingdings" panose="05000000000000000000" pitchFamily="2" charset="2"/>
              <a:buChar char="q"/>
              <a:defRPr/>
            </a:pPr>
            <a:r>
              <a:rPr lang="en-US" dirty="0" err="1">
                <a:solidFill>
                  <a:srgbClr val="171717"/>
                </a:solidFill>
              </a:rPr>
              <a:t>OneLake</a:t>
            </a:r>
            <a:r>
              <a:rPr lang="en-US" dirty="0">
                <a:solidFill>
                  <a:srgbClr val="171717"/>
                </a:solidFill>
              </a:rPr>
              <a:t> automatically converts data into csv format for seamless integration with compute engines</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Compute engines in Fabric can only interact with a limited subset of data formats within </a:t>
            </a:r>
            <a:r>
              <a:rPr lang="en-US" dirty="0" err="1">
                <a:solidFill>
                  <a:srgbClr val="171717"/>
                </a:solidFill>
              </a:rPr>
              <a:t>OneLake</a:t>
            </a:r>
            <a:endParaRPr lang="en-US" dirty="0">
              <a:solidFill>
                <a:srgbClr val="171717"/>
              </a:solidFill>
            </a:endParaRPr>
          </a:p>
        </p:txBody>
      </p:sp>
      <p:sp>
        <p:nvSpPr>
          <p:cNvPr id="43" name="Graphic 26" descr="Check mark">
            <a:extLst>
              <a:ext uri="{FF2B5EF4-FFF2-40B4-BE49-F238E27FC236}">
                <a16:creationId xmlns:a16="http://schemas.microsoft.com/office/drawing/2014/main" id="{049319BE-B316-2790-B75B-42641AE91E08}"/>
              </a:ext>
              <a:ext uri="{C183D7F6-B498-43B3-948B-1728B52AA6E4}">
                <adec:decorative xmlns:adec="http://schemas.microsoft.com/office/drawing/2017/decorative" val="0"/>
              </a:ext>
            </a:extLst>
          </p:cNvPr>
          <p:cNvSpPr/>
          <p:nvPr/>
        </p:nvSpPr>
        <p:spPr>
          <a:xfrm>
            <a:off x="1235075" y="3382430"/>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
        <p:nvSpPr>
          <p:cNvPr id="47" name="Oval 46">
            <a:extLst>
              <a:ext uri="{FF2B5EF4-FFF2-40B4-BE49-F238E27FC236}">
                <a16:creationId xmlns:a16="http://schemas.microsoft.com/office/drawing/2014/main" id="{EF75F76E-0E93-DE9A-CA66-FC6764C5D1CB}"/>
              </a:ext>
              <a:ext uri="{C183D7F6-B498-43B3-948B-1728B52AA6E4}">
                <adec:decorative xmlns:adec="http://schemas.microsoft.com/office/drawing/2017/decorative" val="0"/>
              </a:ext>
            </a:extLst>
          </p:cNvPr>
          <p:cNvSpPr/>
          <p:nvPr/>
        </p:nvSpPr>
        <p:spPr bwMode="auto">
          <a:xfrm>
            <a:off x="762630" y="4440598"/>
            <a:ext cx="319112" cy="319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b="1" dirty="0">
                <a:solidFill>
                  <a:schemeClr val="tx1"/>
                </a:solidFill>
              </a:rPr>
              <a:t>3</a:t>
            </a:r>
            <a:endParaRPr lang="en-IN" sz="1800" b="1" dirty="0">
              <a:solidFill>
                <a:schemeClr val="tx1"/>
              </a:solidFill>
            </a:endParaRPr>
          </a:p>
        </p:txBody>
      </p:sp>
      <p:sp>
        <p:nvSpPr>
          <p:cNvPr id="38" name="Text Placeholder 37">
            <a:extLst>
              <a:ext uri="{FF2B5EF4-FFF2-40B4-BE49-F238E27FC236}">
                <a16:creationId xmlns:a16="http://schemas.microsoft.com/office/drawing/2014/main" id="{EAED4EEE-6EF9-4ED3-4F03-5D0CC3F3D3C3}"/>
              </a:ext>
            </a:extLst>
          </p:cNvPr>
          <p:cNvSpPr>
            <a:spLocks noGrp="1"/>
          </p:cNvSpPr>
          <p:nvPr>
            <p:ph type="body" sz="quarter" idx="20"/>
          </p:nvPr>
        </p:nvSpPr>
        <p:spPr>
          <a:xfrm>
            <a:off x="1235075" y="4492432"/>
            <a:ext cx="8778782" cy="246221"/>
          </a:xfrm>
        </p:spPr>
        <p:txBody>
          <a:bodyPr/>
          <a:lstStyle/>
          <a:p>
            <a:r>
              <a:rPr lang="en-US" sz="1600" dirty="0"/>
              <a:t>Which of the following Fabric experiences is used to move and transform data?</a:t>
            </a:r>
          </a:p>
        </p:txBody>
      </p:sp>
      <p:sp>
        <p:nvSpPr>
          <p:cNvPr id="39" name="Text Placeholder 38">
            <a:extLst>
              <a:ext uri="{FF2B5EF4-FFF2-40B4-BE49-F238E27FC236}">
                <a16:creationId xmlns:a16="http://schemas.microsoft.com/office/drawing/2014/main" id="{F0C70BB5-444A-7D3A-DC9B-FD0D96197130}"/>
              </a:ext>
            </a:extLst>
          </p:cNvPr>
          <p:cNvSpPr>
            <a:spLocks noGrp="1"/>
          </p:cNvSpPr>
          <p:nvPr>
            <p:ph type="body" sz="quarter" idx="21"/>
          </p:nvPr>
        </p:nvSpPr>
        <p:spPr>
          <a:xfrm>
            <a:off x="1237265" y="4792435"/>
            <a:ext cx="8775098" cy="877163"/>
          </a:xfrm>
        </p:spPr>
        <p:txBody>
          <a:bodyPr lIns="0" tIns="0" rIns="0" bIns="0"/>
          <a:lstStyle/>
          <a:p>
            <a:pPr marL="288925" indent="-288925">
              <a:spcBef>
                <a:spcPts val="300"/>
              </a:spcBef>
              <a:spcAft>
                <a:spcPts val="600"/>
              </a:spcAft>
              <a:buSzTx/>
              <a:buFont typeface="Wingdings" panose="05000000000000000000" pitchFamily="2" charset="2"/>
              <a:buChar char="q"/>
              <a:defRPr/>
            </a:pPr>
            <a:r>
              <a:rPr lang="en-US" dirty="0">
                <a:solidFill>
                  <a:srgbClr val="171717"/>
                </a:solidFill>
              </a:rPr>
              <a:t>Data Science</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Data Warehousing</a:t>
            </a:r>
          </a:p>
          <a:p>
            <a:pPr marL="288925" indent="-288925">
              <a:spcBef>
                <a:spcPts val="300"/>
              </a:spcBef>
              <a:spcAft>
                <a:spcPts val="600"/>
              </a:spcAft>
              <a:buSzTx/>
              <a:buFont typeface="Wingdings" panose="05000000000000000000" pitchFamily="2" charset="2"/>
              <a:buChar char="q"/>
              <a:defRPr/>
            </a:pPr>
            <a:r>
              <a:rPr lang="en-US" dirty="0">
                <a:solidFill>
                  <a:srgbClr val="171717"/>
                </a:solidFill>
              </a:rPr>
              <a:t>Data Factory</a:t>
            </a:r>
          </a:p>
        </p:txBody>
      </p:sp>
      <p:sp>
        <p:nvSpPr>
          <p:cNvPr id="44" name="Graphic 26" descr="Check mark">
            <a:extLst>
              <a:ext uri="{FF2B5EF4-FFF2-40B4-BE49-F238E27FC236}">
                <a16:creationId xmlns:a16="http://schemas.microsoft.com/office/drawing/2014/main" id="{074D41A9-16F9-434A-2114-ED2BC515FC03}"/>
              </a:ext>
              <a:ext uri="{C183D7F6-B498-43B3-948B-1728B52AA6E4}">
                <adec:decorative xmlns:adec="http://schemas.microsoft.com/office/drawing/2017/decorative" val="0"/>
              </a:ext>
            </a:extLst>
          </p:cNvPr>
          <p:cNvSpPr/>
          <p:nvPr/>
        </p:nvSpPr>
        <p:spPr>
          <a:xfrm>
            <a:off x="1235075" y="5461114"/>
            <a:ext cx="163976" cy="115172"/>
          </a:xfrm>
          <a:custGeom>
            <a:avLst/>
            <a:gdLst>
              <a:gd name="connsiteX0" fmla="*/ 249301 w 273255"/>
              <a:gd name="connsiteY0" fmla="*/ 0 h 191929"/>
              <a:gd name="connsiteX1" fmla="*/ 97887 w 273255"/>
              <a:gd name="connsiteY1" fmla="*/ 143134 h 191929"/>
              <a:gd name="connsiteX2" fmla="*/ 25137 w 273255"/>
              <a:gd name="connsiteY2" fmla="*/ 68610 h 191929"/>
              <a:gd name="connsiteX3" fmla="*/ 0 w 273255"/>
              <a:gd name="connsiteY3" fmla="*/ 92564 h 191929"/>
              <a:gd name="connsiteX4" fmla="*/ 96704 w 273255"/>
              <a:gd name="connsiteY4" fmla="*/ 191930 h 191929"/>
              <a:gd name="connsiteX5" fmla="*/ 122137 w 273255"/>
              <a:gd name="connsiteY5" fmla="*/ 168271 h 191929"/>
              <a:gd name="connsiteX6" fmla="*/ 273256 w 273255"/>
              <a:gd name="connsiteY6" fmla="*/ 24841 h 1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5" h="191929">
                <a:moveTo>
                  <a:pt x="249301" y="0"/>
                </a:moveTo>
                <a:lnTo>
                  <a:pt x="97887" y="143134"/>
                </a:lnTo>
                <a:lnTo>
                  <a:pt x="25137" y="68610"/>
                </a:lnTo>
                <a:lnTo>
                  <a:pt x="0" y="92564"/>
                </a:lnTo>
                <a:lnTo>
                  <a:pt x="96704" y="191930"/>
                </a:lnTo>
                <a:lnTo>
                  <a:pt x="122137" y="168271"/>
                </a:lnTo>
                <a:lnTo>
                  <a:pt x="273256" y="24841"/>
                </a:lnTo>
                <a:close/>
              </a:path>
            </a:pathLst>
          </a:custGeom>
          <a:solidFill>
            <a:schemeClr val="tx2"/>
          </a:solidFill>
          <a:ln w="31750" cap="flat">
            <a:solidFill>
              <a:schemeClr val="accent2"/>
            </a:solidFill>
            <a:prstDash val="solid"/>
            <a:miter/>
          </a:ln>
        </p:spPr>
        <p:txBody>
          <a:bodyPr rtlCol="0" anchor="ctr"/>
          <a:lstStyle/>
          <a:p>
            <a:pPr>
              <a:defRPr/>
            </a:pPr>
            <a:endParaRPr lang="en-US">
              <a:solidFill>
                <a:srgbClr val="000000"/>
              </a:solidFill>
              <a:latin typeface="Segoe UI"/>
            </a:endParaRPr>
          </a:p>
        </p:txBody>
      </p:sp>
    </p:spTree>
    <p:extLst>
      <p:ext uri="{BB962C8B-B14F-4D97-AF65-F5344CB8AC3E}">
        <p14:creationId xmlns:p14="http://schemas.microsoft.com/office/powerpoint/2010/main" val="2282569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5FF4EC-645C-1ED1-D5A8-43C81F9FE47C}"/>
              </a:ext>
            </a:extLst>
          </p:cNvPr>
          <p:cNvSpPr>
            <a:spLocks noGrp="1"/>
          </p:cNvSpPr>
          <p:nvPr>
            <p:ph type="title"/>
          </p:nvPr>
        </p:nvSpPr>
        <p:spPr/>
        <p:txBody>
          <a:bodyPr>
            <a:noAutofit/>
          </a:bodyPr>
          <a:lstStyle/>
          <a:p>
            <a:r>
              <a:rPr lang="en-IN" dirty="0"/>
              <a:t>Recap</a:t>
            </a:r>
          </a:p>
        </p:txBody>
      </p:sp>
      <p:sp>
        <p:nvSpPr>
          <p:cNvPr id="12" name="TextBox 11">
            <a:extLst>
              <a:ext uri="{FF2B5EF4-FFF2-40B4-BE49-F238E27FC236}">
                <a16:creationId xmlns:a16="http://schemas.microsoft.com/office/drawing/2014/main" id="{57905DC2-1CA2-23F6-1A18-6FB6930F2857}"/>
              </a:ext>
            </a:extLst>
          </p:cNvPr>
          <p:cNvSpPr txBox="1"/>
          <p:nvPr/>
        </p:nvSpPr>
        <p:spPr>
          <a:xfrm>
            <a:off x="588262" y="1247804"/>
            <a:ext cx="11031840" cy="430887"/>
          </a:xfrm>
          <a:prstGeom prst="rect">
            <a:avLst/>
          </a:prstGeom>
          <a:noFill/>
        </p:spPr>
        <p:txBody>
          <a:bodyPr wrap="square" lIns="0" tIns="45720" rIns="91440" bIns="45720" anchor="t">
            <a:spAutoFit/>
          </a:bodyPr>
          <a:lstStyle/>
          <a:p>
            <a:r>
              <a:rPr lang="en-US" sz="2200" dirty="0">
                <a:solidFill>
                  <a:schemeClr val="accent2"/>
                </a:solidFill>
                <a:latin typeface="+mj-lt"/>
                <a:cs typeface="Segoe UI Semibold" panose="020B0502040204020203" pitchFamily="34" charset="0"/>
              </a:rPr>
              <a:t>In this section, we covered:</a:t>
            </a:r>
          </a:p>
        </p:txBody>
      </p:sp>
      <p:sp>
        <p:nvSpPr>
          <p:cNvPr id="13" name="Rounded Rectangle 3_1">
            <a:extLst>
              <a:ext uri="{FF2B5EF4-FFF2-40B4-BE49-F238E27FC236}">
                <a16:creationId xmlns:a16="http://schemas.microsoft.com/office/drawing/2014/main" id="{60C0B429-9530-2BF9-1342-005317DEA8AA}"/>
              </a:ext>
              <a:ext uri="{C183D7F6-B498-43B3-948B-1728B52AA6E4}">
                <adec:decorative xmlns:adec="http://schemas.microsoft.com/office/drawing/2017/decorative" val="1"/>
              </a:ext>
            </a:extLst>
          </p:cNvPr>
          <p:cNvSpPr/>
          <p:nvPr/>
        </p:nvSpPr>
        <p:spPr>
          <a:xfrm>
            <a:off x="855320" y="1970161"/>
            <a:ext cx="10083190" cy="319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numCol="1" spcCol="457200" rtlCol="0" anchor="t"/>
          <a:lstStyle/>
          <a:p>
            <a:pPr marL="0" marR="0" lvl="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a:pPr>
            <a:endParaRPr lang="en-US" sz="1800" dirty="0">
              <a:solidFill>
                <a:schemeClr val="tx1"/>
              </a:solidFill>
              <a:cs typeface="Segoe UI" panose="020B0502040204020203" pitchFamily="34" charset="0"/>
            </a:endParaRPr>
          </a:p>
        </p:txBody>
      </p:sp>
      <p:sp>
        <p:nvSpPr>
          <p:cNvPr id="3" name="TextBox 2">
            <a:extLst>
              <a:ext uri="{FF2B5EF4-FFF2-40B4-BE49-F238E27FC236}">
                <a16:creationId xmlns:a16="http://schemas.microsoft.com/office/drawing/2014/main" id="{C28E121F-675C-5C84-086B-944617B4065A}"/>
              </a:ext>
            </a:extLst>
          </p:cNvPr>
          <p:cNvSpPr txBox="1"/>
          <p:nvPr/>
        </p:nvSpPr>
        <p:spPr>
          <a:xfrm>
            <a:off x="765251" y="2227487"/>
            <a:ext cx="9900889" cy="1615827"/>
          </a:xfrm>
          <a:prstGeom prst="rect">
            <a:avLst/>
          </a:prstGeom>
          <a:noFill/>
        </p:spPr>
        <p:txBody>
          <a:bodyPr wrap="square">
            <a:spAutoFit/>
          </a:bodyPr>
          <a:lstStyle/>
          <a:p>
            <a:pPr marL="457200" indent="-457200">
              <a:spcAft>
                <a:spcPts val="1800"/>
              </a:spcAft>
              <a:buFont typeface="Arial" panose="020B0604020202020204" pitchFamily="34" charset="0"/>
              <a:buChar char="•"/>
            </a:pPr>
            <a:r>
              <a:rPr lang="en-US" sz="2800" dirty="0"/>
              <a:t>Different workloads in Microsoft Fabric.</a:t>
            </a:r>
          </a:p>
          <a:p>
            <a:pPr marL="457200" indent="-457200">
              <a:spcAft>
                <a:spcPts val="1800"/>
              </a:spcAft>
              <a:buFont typeface="Arial" panose="020B0604020202020204" pitchFamily="34" charset="0"/>
              <a:buChar char="•"/>
            </a:pPr>
            <a:r>
              <a:rPr lang="en-US" sz="2800" dirty="0"/>
              <a:t>How Fabric offers flexibility for data teams to perform tasks.</a:t>
            </a:r>
          </a:p>
        </p:txBody>
      </p:sp>
    </p:spTree>
    <p:extLst>
      <p:ext uri="{BB962C8B-B14F-4D97-AF65-F5344CB8AC3E}">
        <p14:creationId xmlns:p14="http://schemas.microsoft.com/office/powerpoint/2010/main" val="390478941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0F13B9-D3B4-22FE-AA8E-C2BFA5A5CCCA}"/>
              </a:ext>
            </a:extLst>
          </p:cNvPr>
          <p:cNvSpPr>
            <a:spLocks noGrp="1"/>
          </p:cNvSpPr>
          <p:nvPr>
            <p:ph type="title"/>
          </p:nvPr>
        </p:nvSpPr>
        <p:spPr>
          <a:xfrm>
            <a:off x="588262" y="585216"/>
            <a:ext cx="11011600" cy="492443"/>
          </a:xfrm>
        </p:spPr>
        <p:txBody>
          <a:bodyPr/>
          <a:lstStyle/>
          <a:p>
            <a:r>
              <a:rPr lang="en-US" sz="3200" dirty="0"/>
              <a:t>Further reading</a:t>
            </a:r>
          </a:p>
        </p:txBody>
      </p:sp>
      <p:sp>
        <p:nvSpPr>
          <p:cNvPr id="15" name="Text Placeholder 14">
            <a:extLst>
              <a:ext uri="{FF2B5EF4-FFF2-40B4-BE49-F238E27FC236}">
                <a16:creationId xmlns:a16="http://schemas.microsoft.com/office/drawing/2014/main" id="{5D11EF5C-F510-E687-8770-5B9A6973D78B}"/>
              </a:ext>
            </a:extLst>
          </p:cNvPr>
          <p:cNvSpPr>
            <a:spLocks noGrp="1"/>
          </p:cNvSpPr>
          <p:nvPr>
            <p:ph type="body" sz="quarter" idx="15"/>
          </p:nvPr>
        </p:nvSpPr>
        <p:spPr>
          <a:xfrm>
            <a:off x="586389" y="1591056"/>
            <a:ext cx="8193024" cy="338554"/>
          </a:xfrm>
        </p:spPr>
        <p:txBody>
          <a:bodyPr/>
          <a:lstStyle/>
          <a:p>
            <a:r>
              <a:rPr lang="en-US" sz="2200" dirty="0"/>
              <a:t>Introduction to end-to-end analytics using Microsoft Fabric</a:t>
            </a:r>
          </a:p>
        </p:txBody>
      </p:sp>
      <p:sp>
        <p:nvSpPr>
          <p:cNvPr id="16" name="Text Placeholder 15">
            <a:extLst>
              <a:ext uri="{FF2B5EF4-FFF2-40B4-BE49-F238E27FC236}">
                <a16:creationId xmlns:a16="http://schemas.microsoft.com/office/drawing/2014/main" id="{615435FD-3F5C-27A4-BEE3-A15D635100B5}"/>
              </a:ext>
            </a:extLst>
          </p:cNvPr>
          <p:cNvSpPr>
            <a:spLocks noGrp="1"/>
          </p:cNvSpPr>
          <p:nvPr>
            <p:ph type="body" sz="quarter" idx="19"/>
          </p:nvPr>
        </p:nvSpPr>
        <p:spPr>
          <a:xfrm>
            <a:off x="586389" y="2081710"/>
            <a:ext cx="8193024" cy="276999"/>
          </a:xfrm>
        </p:spPr>
        <p:txBody>
          <a:bodyPr/>
          <a:lstStyle/>
          <a:p>
            <a:pPr marL="0" indent="0">
              <a:buNone/>
            </a:pPr>
            <a:r>
              <a:rPr lang="en-US" sz="1800" dirty="0">
                <a:solidFill>
                  <a:srgbClr val="0078D4"/>
                </a:solidFill>
                <a:hlinkClick r:id="rId3">
                  <a:extLst>
                    <a:ext uri="{A12FA001-AC4F-418D-AE19-62706E023703}">
                      <ahyp:hlinkClr xmlns:ahyp="http://schemas.microsoft.com/office/drawing/2018/hyperlinkcolor" val="tx"/>
                    </a:ext>
                  </a:extLst>
                </a:hlinkClick>
              </a:rPr>
              <a:t>https://aka.ms/fabric-intro</a:t>
            </a:r>
            <a:endParaRPr lang="en-US" sz="1800" dirty="0">
              <a:solidFill>
                <a:srgbClr val="0078D4"/>
              </a:solidFill>
            </a:endParaRPr>
          </a:p>
        </p:txBody>
      </p:sp>
      <p:grpSp>
        <p:nvGrpSpPr>
          <p:cNvPr id="2" name="Group 1">
            <a:extLst>
              <a:ext uri="{FF2B5EF4-FFF2-40B4-BE49-F238E27FC236}">
                <a16:creationId xmlns:a16="http://schemas.microsoft.com/office/drawing/2014/main" id="{3A2C1480-8615-EE86-0886-0C7DB0492FB9}"/>
              </a:ext>
              <a:ext uri="{C183D7F6-B498-43B3-948B-1728B52AA6E4}">
                <adec:decorative xmlns:adec="http://schemas.microsoft.com/office/drawing/2017/decorative" val="1"/>
              </a:ext>
            </a:extLst>
          </p:cNvPr>
          <p:cNvGrpSpPr/>
          <p:nvPr/>
        </p:nvGrpSpPr>
        <p:grpSpPr>
          <a:xfrm>
            <a:off x="7449714" y="1812498"/>
            <a:ext cx="3624686" cy="3624684"/>
            <a:chOff x="7449714" y="1812498"/>
            <a:chExt cx="3624686" cy="3624684"/>
          </a:xfrm>
        </p:grpSpPr>
        <p:sp>
          <p:nvSpPr>
            <p:cNvPr id="3" name="Oval 2">
              <a:extLst>
                <a:ext uri="{FF2B5EF4-FFF2-40B4-BE49-F238E27FC236}">
                  <a16:creationId xmlns:a16="http://schemas.microsoft.com/office/drawing/2014/main" id="{91B4B894-7F5E-5BEB-9763-201FE2D9B6A4}"/>
                </a:ext>
              </a:extLst>
            </p:cNvPr>
            <p:cNvSpPr/>
            <p:nvPr/>
          </p:nvSpPr>
          <p:spPr bwMode="auto">
            <a:xfrm>
              <a:off x="7449714" y="1812498"/>
              <a:ext cx="3624686" cy="3624684"/>
            </a:xfrm>
            <a:prstGeom prst="ellipse">
              <a:avLst/>
            </a:prstGeom>
            <a:solidFill>
              <a:schemeClr val="bg1"/>
            </a:solidFill>
            <a:ln>
              <a:noFill/>
              <a:headEnd type="none" w="med" len="med"/>
              <a:tailEnd type="none" w="med" len="med"/>
            </a:ln>
            <a:effectLst>
              <a:outerShdw blurRad="63500" sx="102000" sy="102000" algn="ctr" rotWithShape="0">
                <a:prstClr val="black">
                  <a:alpha val="4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02D353A0-354D-D812-F326-0709A702584A}"/>
                </a:ext>
                <a:ext uri="{C183D7F6-B498-43B3-948B-1728B52AA6E4}">
                  <adec:decorative xmlns:adec="http://schemas.microsoft.com/office/drawing/2017/decorative" val="1"/>
                </a:ext>
              </a:extLst>
            </p:cNvPr>
            <p:cNvPicPr>
              <a:picLocks/>
            </p:cNvPicPr>
            <p:nvPr/>
          </p:nvPicPr>
          <p:blipFill rotWithShape="1">
            <a:blip r:embed="rId4">
              <a:extLst>
                <a:ext uri="{96DAC541-7B7A-43D3-8B79-37D633B846F1}">
                  <asvg:svgBlip xmlns:asvg="http://schemas.microsoft.com/office/drawing/2016/SVG/main" r:embed="rId5"/>
                </a:ext>
              </a:extLst>
            </a:blip>
            <a:srcRect l="3924" t="3924" r="3924" b="3924"/>
            <a:stretch/>
          </p:blipFill>
          <p:spPr>
            <a:xfrm>
              <a:off x="7961317" y="2324100"/>
              <a:ext cx="2601480" cy="2601480"/>
            </a:xfrm>
            <a:prstGeom prst="ellipse">
              <a:avLst/>
            </a:prstGeom>
          </p:spPr>
        </p:pic>
      </p:grpSp>
    </p:spTree>
    <p:extLst>
      <p:ext uri="{BB962C8B-B14F-4D97-AF65-F5344CB8AC3E}">
        <p14:creationId xmlns:p14="http://schemas.microsoft.com/office/powerpoint/2010/main" val="329185916"/>
      </p:ext>
    </p:extLst>
  </p:cSld>
  <p:clrMapOvr>
    <a:masterClrMapping/>
  </p:clrMapOvr>
  <p:transition>
    <p:fade/>
  </p:transition>
</p:sld>
</file>

<file path=ppt/theme/theme1.xml><?xml version="1.0" encoding="utf-8"?>
<a:theme xmlns:a="http://schemas.openxmlformats.org/drawingml/2006/main" name="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3.xml><?xml version="1.0" encoding="utf-8"?>
<a:theme xmlns:a="http://schemas.openxmlformats.org/drawingml/2006/main" name="Microsoft Learn_Off-White Template">
  <a:themeElements>
    <a:clrScheme name="Microsoft Learn Lt">
      <a:dk1>
        <a:srgbClr val="000000"/>
      </a:dk1>
      <a:lt1>
        <a:srgbClr val="FFFFFF"/>
      </a:lt1>
      <a:dk2>
        <a:srgbClr val="091F2C"/>
      </a:dk2>
      <a:lt2>
        <a:srgbClr val="E8E6DF"/>
      </a:lt2>
      <a:accent1>
        <a:srgbClr val="FF5C39"/>
      </a:accent1>
      <a:accent2>
        <a:srgbClr val="C73ECC"/>
      </a:accent2>
      <a:accent3>
        <a:srgbClr val="0078D4"/>
      </a:accent3>
      <a:accent4>
        <a:srgbClr val="F4364C"/>
      </a:accent4>
      <a:accent5>
        <a:srgbClr val="FFA38B"/>
      </a:accent5>
      <a:accent6>
        <a:srgbClr val="CD9BCF"/>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Neutral gray">
      <a:srgbClr val="E8E6DF"/>
    </a:custClr>
    <a:custClr name="White">
      <a:srgbClr val="FFFFFF"/>
    </a:custClr>
    <a:custClr name="Blueblack">
      <a:srgbClr val="091F2C"/>
    </a:custClr>
    <a:custClr name="Off white">
      <a:srgbClr val="F4F3F5"/>
    </a:custClr>
    <a:custClr name="Light orange">
      <a:srgbClr val="FFA38B"/>
    </a:custClr>
    <a:custClr name="Light magenta">
      <a:srgbClr val="CD9BCF"/>
    </a:custClr>
    <a:custClr name="Light blue">
      <a:srgbClr val="8DC8E8"/>
    </a:custClr>
    <a:custClr name="Light red">
      <a:srgbClr val="FFB3BB"/>
    </a:custClr>
    <a:custClr name="White">
      <a:srgbClr val="FFFFFF"/>
    </a:custClr>
    <a:custClr name="White">
      <a:srgbClr val="FFFFFF"/>
    </a:custClr>
    <a:custClr name="Neutral gray">
      <a:srgbClr val="E8E6DF"/>
    </a:custClr>
    <a:custClr name="White">
      <a:srgbClr val="FFFFFF"/>
    </a:custClr>
    <a:custClr name="Blueblack">
      <a:srgbClr val="091F2C"/>
    </a:custClr>
    <a:custClr name="Off white">
      <a:srgbClr val="F4F3F5"/>
    </a:custClr>
    <a:custClr name="Dark orange">
      <a:srgbClr val="73391D"/>
    </a:custClr>
    <a:custClr name="Dark magenta">
      <a:srgbClr val="702573"/>
    </a:custClr>
    <a:custClr name="Dark blue">
      <a:srgbClr val="2A446F"/>
    </a:custClr>
    <a:custClr name="Dark red">
      <a:srgbClr val="73262F"/>
    </a:custClr>
    <a:custClr name="White">
      <a:srgbClr val="FFFFFF"/>
    </a:custClr>
    <a:custClr name="White">
      <a:srgbClr val="FFFFFF"/>
    </a:custClr>
  </a:custClrLst>
  <a:extLst>
    <a:ext uri="{05A4C25C-085E-4340-85A3-A5531E510DB2}">
      <thm15:themeFamily xmlns:thm15="http://schemas.microsoft.com/office/thememl/2012/main" name="Microsoft_Learn_PPT_Template_May2022" id="{29A08142-AB99-4411-AAE7-CEDF668BDF69}" vid="{B77F916D-7E22-4EF9-8BA9-EC91DF20C5E1}"/>
    </a:ext>
  </a:extLst>
</a:theme>
</file>

<file path=ppt/theme/theme4.xml><?xml version="1.0" encoding="utf-8"?>
<a:theme xmlns:a="http://schemas.openxmlformats.org/drawingml/2006/main" name="1_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BCD289BC-E268-4568-AADE-ECD246FE5130}" vid="{F076A76A-EF31-4445-BEC3-A5C890F8A90B}"/>
    </a:ext>
  </a:extLst>
</a:theme>
</file>

<file path=ppt/theme/theme5.xml><?xml version="1.0" encoding="utf-8"?>
<a:theme xmlns:a="http://schemas.openxmlformats.org/drawingml/2006/main" name="2_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6.xml><?xml version="1.0" encoding="utf-8"?>
<a:theme xmlns:a="http://schemas.openxmlformats.org/drawingml/2006/main" name="2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7.xml><?xml version="1.0" encoding="utf-8"?>
<a:theme xmlns:a="http://schemas.openxmlformats.org/drawingml/2006/main" name="ILT">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 id="{7C7A8ADC-1953-4E1E-A016-887750DFA1D6}" vid="{65ACAD5E-6741-4431-AA92-44F67668BD5C}"/>
    </a:ext>
  </a:extLst>
</a:theme>
</file>

<file path=ppt/theme/theme8.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ppt/theme/theme9.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ILT_Course_Trainer-Template_063023_Final" id="{53CE3B9D-47D1-490F-99CD-422B5AEB3016}" vid="{B2DBE1BE-CBAC-4342-9A93-0CBD83F75182}"/>
    </a:ext>
  </a:ext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Default Theme</Template>
  <TotalTime>0</TotalTime>
  <Words>12897</Words>
  <Application>Microsoft Office PowerPoint</Application>
  <PresentationFormat>Widescreen</PresentationFormat>
  <Paragraphs>1117</Paragraphs>
  <Slides>65</Slides>
  <Notes>61</Notes>
  <HiddenSlides>0</HiddenSlides>
  <MMClips>0</MMClips>
  <ScaleCrop>false</ScaleCrop>
  <HeadingPairs>
    <vt:vector size="6" baseType="variant">
      <vt:variant>
        <vt:lpstr>Fonts Used</vt:lpstr>
      </vt:variant>
      <vt:variant>
        <vt:i4>14</vt:i4>
      </vt:variant>
      <vt:variant>
        <vt:lpstr>Theme</vt:lpstr>
      </vt:variant>
      <vt:variant>
        <vt:i4>9</vt:i4>
      </vt:variant>
      <vt:variant>
        <vt:lpstr>Slide Titles</vt:lpstr>
      </vt:variant>
      <vt:variant>
        <vt:i4>65</vt:i4>
      </vt:variant>
    </vt:vector>
  </HeadingPairs>
  <TitlesOfParts>
    <vt:vector size="88" baseType="lpstr">
      <vt:lpstr>Aptos</vt:lpstr>
      <vt:lpstr>Arial</vt:lpstr>
      <vt:lpstr>Calibri</vt:lpstr>
      <vt:lpstr>Consolas</vt:lpstr>
      <vt:lpstr>docons</vt:lpstr>
      <vt:lpstr>Segoe UI</vt:lpstr>
      <vt:lpstr>Segoe UI Black</vt:lpstr>
      <vt:lpstr>Segoe UI Bold</vt:lpstr>
      <vt:lpstr>Segoe UI Light</vt:lpstr>
      <vt:lpstr>Segoe UI Semibold</vt:lpstr>
      <vt:lpstr>SegoeUIVariable</vt:lpstr>
      <vt:lpstr>SFMono-Regular</vt:lpstr>
      <vt:lpstr>Söhne</vt:lpstr>
      <vt:lpstr>Wingdings</vt:lpstr>
      <vt:lpstr>ILT</vt:lpstr>
      <vt:lpstr>1_LIGHT MODE</vt:lpstr>
      <vt:lpstr>Microsoft Learn_Off-White Template</vt:lpstr>
      <vt:lpstr>1_ILT</vt:lpstr>
      <vt:lpstr>2_ILT</vt:lpstr>
      <vt:lpstr>2_LIGHT MODE</vt:lpstr>
      <vt:lpstr>ILT</vt:lpstr>
      <vt:lpstr>1_LIGHT MODE</vt:lpstr>
      <vt:lpstr>LIGHT MODE</vt:lpstr>
      <vt:lpstr>DP-700: Microsoft Fabric Data Engineer</vt:lpstr>
      <vt:lpstr>Explore end-to-end analytics with Microsoft Fabric</vt:lpstr>
      <vt:lpstr>Learning objectives</vt:lpstr>
      <vt:lpstr>Microsoft Fabric</vt:lpstr>
      <vt:lpstr>Data teams and Fabric</vt:lpstr>
      <vt:lpstr>Enable and use Microsoft Fabric</vt:lpstr>
      <vt:lpstr>Knowledge check</vt:lpstr>
      <vt:lpstr>Recap</vt:lpstr>
      <vt:lpstr>Further reading</vt:lpstr>
      <vt:lpstr>Get started with lakehouses in Microsoft Fabric</vt:lpstr>
      <vt:lpstr>Learning objectives</vt:lpstr>
      <vt:lpstr>What is a lakehouse?</vt:lpstr>
      <vt:lpstr>Work with a Fabric lakehouse</vt:lpstr>
      <vt:lpstr>Load data into a lakehouse</vt:lpstr>
      <vt:lpstr>Explore, transform, and visualize data in the lakehouse</vt:lpstr>
      <vt:lpstr>Exercise</vt:lpstr>
      <vt:lpstr>Knowledge check </vt:lpstr>
      <vt:lpstr>Recap</vt:lpstr>
      <vt:lpstr>Further reading </vt:lpstr>
      <vt:lpstr>Use Apache Spark in Microsoft Fabric</vt:lpstr>
      <vt:lpstr>Learning objectives</vt:lpstr>
      <vt:lpstr>What is Apache Spark?</vt:lpstr>
      <vt:lpstr>How to use Apache Spark</vt:lpstr>
      <vt:lpstr>Prepare to use  Apache Spark</vt:lpstr>
      <vt:lpstr>Configure the Spark environment</vt:lpstr>
      <vt:lpstr>Run Spark in Fabric</vt:lpstr>
      <vt:lpstr>Ingest data with Spark</vt:lpstr>
      <vt:lpstr>Load data in a Spark Dataframe</vt:lpstr>
      <vt:lpstr>Transform data in a Spark Dataframe</vt:lpstr>
      <vt:lpstr>Work with data using Spark SQL</vt:lpstr>
      <vt:lpstr>Query data using the Spark SQL API</vt:lpstr>
      <vt:lpstr>Visualize data</vt:lpstr>
      <vt:lpstr>Exercise</vt:lpstr>
      <vt:lpstr>Knowledge check</vt:lpstr>
      <vt:lpstr>Recap</vt:lpstr>
      <vt:lpstr>Further reading</vt:lpstr>
      <vt:lpstr>Work with Delta Lake tables in Microsoft Fabric</vt:lpstr>
      <vt:lpstr>Learning objectives</vt:lpstr>
      <vt:lpstr>Understand Delta Lake</vt:lpstr>
      <vt:lpstr>Create Delta tables using code in Spark</vt:lpstr>
      <vt:lpstr>Managed vs external tables</vt:lpstr>
      <vt:lpstr>Work with Delta tables in Spark</vt:lpstr>
      <vt:lpstr>Spark Structured Streaming</vt:lpstr>
      <vt:lpstr>Use Delta lake as a streaming source</vt:lpstr>
      <vt:lpstr>Use Delta lake as a streaming sink</vt:lpstr>
      <vt:lpstr>OptimizeWrite function</vt:lpstr>
      <vt:lpstr>Optimize command</vt:lpstr>
      <vt:lpstr>V-Order function</vt:lpstr>
      <vt:lpstr>Vacuum command</vt:lpstr>
      <vt:lpstr>Partition files</vt:lpstr>
      <vt:lpstr>Data versioning and time travel</vt:lpstr>
      <vt:lpstr>Exercise </vt:lpstr>
      <vt:lpstr>Knowledge check </vt:lpstr>
      <vt:lpstr>Recap</vt:lpstr>
      <vt:lpstr>Further Reading </vt:lpstr>
      <vt:lpstr>Ingest data with Dataflow Gen2 in Microsoft Fabric</vt:lpstr>
      <vt:lpstr>Learning objectives</vt:lpstr>
      <vt:lpstr>Understand Dataflow Gen2</vt:lpstr>
      <vt:lpstr>Dataflow Gen2 benefits and limitations</vt:lpstr>
      <vt:lpstr>Explore Dataflow Gen2</vt:lpstr>
      <vt:lpstr>Integrate Dataflow Gen2 and pipelines</vt:lpstr>
      <vt:lpstr>Exercise</vt:lpstr>
      <vt:lpstr>Knowledge check</vt:lpstr>
      <vt:lpstr>Recap</vt:lpstr>
      <vt:lpstr>Further reading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2024-12-16T15:45:05Z</dcterms:created>
  <dcterms:modified xsi:type="dcterms:W3CDTF">2025-01-13T15:03:37Z</dcterms:modified>
</cp:coreProperties>
</file>