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2.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4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229" r:id="rId1"/>
    <p:sldMasterId id="2147485062" r:id="rId2"/>
    <p:sldMasterId id="2147484922" r:id="rId3"/>
    <p:sldMasterId id="2147484637" r:id="rId4"/>
  </p:sldMasterIdLst>
  <p:notesMasterIdLst>
    <p:notesMasterId r:id="rId62"/>
  </p:notesMasterIdLst>
  <p:sldIdLst>
    <p:sldId id="278" r:id="rId5"/>
    <p:sldId id="327" r:id="rId6"/>
    <p:sldId id="328" r:id="rId7"/>
    <p:sldId id="260" r:id="rId8"/>
    <p:sldId id="259" r:id="rId9"/>
    <p:sldId id="261" r:id="rId10"/>
    <p:sldId id="262" r:id="rId11"/>
    <p:sldId id="264" r:id="rId12"/>
    <p:sldId id="265" r:id="rId13"/>
    <p:sldId id="266" r:id="rId14"/>
    <p:sldId id="269" r:id="rId15"/>
    <p:sldId id="273" r:id="rId16"/>
    <p:sldId id="334" r:id="rId17"/>
    <p:sldId id="275" r:id="rId18"/>
    <p:sldId id="329" r:id="rId19"/>
    <p:sldId id="336" r:id="rId20"/>
    <p:sldId id="281" r:id="rId21"/>
    <p:sldId id="330" r:id="rId22"/>
    <p:sldId id="338" r:id="rId23"/>
    <p:sldId id="339" r:id="rId24"/>
    <p:sldId id="340" r:id="rId25"/>
    <p:sldId id="341" r:id="rId26"/>
    <p:sldId id="342" r:id="rId27"/>
    <p:sldId id="285" r:id="rId28"/>
    <p:sldId id="283" r:id="rId29"/>
    <p:sldId id="335"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01" r:id="rId43"/>
    <p:sldId id="316" r:id="rId44"/>
    <p:sldId id="287" r:id="rId45"/>
    <p:sldId id="333" r:id="rId46"/>
    <p:sldId id="289" r:id="rId47"/>
    <p:sldId id="290" r:id="rId48"/>
    <p:sldId id="291" r:id="rId49"/>
    <p:sldId id="292" r:id="rId50"/>
    <p:sldId id="293" r:id="rId51"/>
    <p:sldId id="294" r:id="rId52"/>
    <p:sldId id="295" r:id="rId53"/>
    <p:sldId id="296" r:id="rId54"/>
    <p:sldId id="297" r:id="rId55"/>
    <p:sldId id="298" r:id="rId56"/>
    <p:sldId id="299" r:id="rId57"/>
    <p:sldId id="300" r:id="rId58"/>
    <p:sldId id="337" r:id="rId59"/>
    <p:sldId id="302" r:id="rId60"/>
    <p:sldId id="286"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P-700 Day 4" id="{F1EFAA41-FCD0-41D8-A48C-9DDB202D2820}">
          <p14:sldIdLst>
            <p14:sldId id="278"/>
          </p14:sldIdLst>
        </p14:section>
        <p14:section name="Implement CICD" id="{C9655CCC-E652-4FE5-854C-1BFD49360598}">
          <p14:sldIdLst>
            <p14:sldId id="327"/>
            <p14:sldId id="328"/>
            <p14:sldId id="260"/>
            <p14:sldId id="259"/>
            <p14:sldId id="261"/>
            <p14:sldId id="262"/>
            <p14:sldId id="264"/>
            <p14:sldId id="265"/>
            <p14:sldId id="266"/>
            <p14:sldId id="269"/>
            <p14:sldId id="273"/>
            <p14:sldId id="334"/>
            <p14:sldId id="275"/>
            <p14:sldId id="329"/>
            <p14:sldId id="336"/>
          </p14:sldIdLst>
        </p14:section>
        <p14:section name="Monitor Fabric" id="{08870588-2F66-42AB-9BC2-D785935A3142}">
          <p14:sldIdLst>
            <p14:sldId id="281"/>
            <p14:sldId id="330"/>
            <p14:sldId id="338"/>
            <p14:sldId id="339"/>
            <p14:sldId id="340"/>
            <p14:sldId id="341"/>
            <p14:sldId id="342"/>
            <p14:sldId id="285"/>
            <p14:sldId id="283"/>
            <p14:sldId id="335"/>
          </p14:sldIdLst>
        </p14:section>
        <p14:section name="Secure data access" id="{DDA409EA-E791-4D5C-9E9B-71A839CD1ED1}">
          <p14:sldIdLst>
            <p14:sldId id="303"/>
            <p14:sldId id="304"/>
            <p14:sldId id="305"/>
            <p14:sldId id="306"/>
            <p14:sldId id="307"/>
            <p14:sldId id="308"/>
            <p14:sldId id="309"/>
            <p14:sldId id="310"/>
            <p14:sldId id="311"/>
            <p14:sldId id="312"/>
            <p14:sldId id="313"/>
            <p14:sldId id="314"/>
            <p14:sldId id="301"/>
            <p14:sldId id="316"/>
          </p14:sldIdLst>
        </p14:section>
        <p14:section name="Administer Fabric" id="{0783E633-E5D5-4AA7-AB1B-64DBD2E6E6B0}">
          <p14:sldIdLst>
            <p14:sldId id="287"/>
            <p14:sldId id="333"/>
            <p14:sldId id="289"/>
            <p14:sldId id="290"/>
            <p14:sldId id="291"/>
            <p14:sldId id="292"/>
            <p14:sldId id="293"/>
            <p14:sldId id="294"/>
            <p14:sldId id="295"/>
            <p14:sldId id="296"/>
            <p14:sldId id="297"/>
            <p14:sldId id="298"/>
            <p14:sldId id="299"/>
            <p14:sldId id="300"/>
            <p14:sldId id="337"/>
            <p14:sldId id="302"/>
            <p14:sldId id="28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222" autoAdjust="0"/>
  </p:normalViewPr>
  <p:slideViewPr>
    <p:cSldViewPr snapToGrid="0">
      <p:cViewPr>
        <p:scale>
          <a:sx n="100" d="100"/>
          <a:sy n="100" d="100"/>
        </p:scale>
        <p:origin x="264" y="300"/>
      </p:cViewPr>
      <p:guideLst/>
    </p:cSldViewPr>
  </p:slideViewPr>
  <p:notesTextViewPr>
    <p:cViewPr>
      <p:scale>
        <a:sx n="1" d="1"/>
        <a:sy n="1" d="1"/>
      </p:scale>
      <p:origin x="0" y="0"/>
    </p:cViewPr>
  </p:notesTextViewPr>
  <p:sorterViewPr>
    <p:cViewPr>
      <p:scale>
        <a:sx n="100" d="100"/>
        <a:sy n="100" d="100"/>
      </p:scale>
      <p:origin x="0" y="-1264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diagrams/_rels/data1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image" Target="../media/image70.png"/><Relationship Id="rId4" Type="http://schemas.openxmlformats.org/officeDocument/2006/relationships/image" Target="../media/image73.png"/></Relationships>
</file>

<file path=ppt/diagrams/_rels/data1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image" Target="../media/image74.png"/><Relationship Id="rId5" Type="http://schemas.openxmlformats.org/officeDocument/2006/relationships/image" Target="../media/image78.png"/><Relationship Id="rId4" Type="http://schemas.openxmlformats.org/officeDocument/2006/relationships/image" Target="../media/image77.png"/></Relationships>
</file>

<file path=ppt/diagrams/_rels/data6.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svg"/><Relationship Id="rId1" Type="http://schemas.openxmlformats.org/officeDocument/2006/relationships/image" Target="../media/image31.png"/><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diagrams/_rels/drawing1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image" Target="../media/image70.png"/><Relationship Id="rId4" Type="http://schemas.openxmlformats.org/officeDocument/2006/relationships/image" Target="../media/image73.png"/></Relationships>
</file>

<file path=ppt/diagrams/_rels/drawing1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image" Target="../media/image74.png"/><Relationship Id="rId5" Type="http://schemas.openxmlformats.org/officeDocument/2006/relationships/image" Target="../media/image78.png"/><Relationship Id="rId4" Type="http://schemas.openxmlformats.org/officeDocument/2006/relationships/image" Target="../media/image77.png"/></Relationships>
</file>

<file path=ppt/diagrams/_rels/drawing6.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svg"/><Relationship Id="rId1" Type="http://schemas.openxmlformats.org/officeDocument/2006/relationships/image" Target="../media/image31.png"/><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7E616A2-9A6C-4721-8E53-CDDE5F0EFB27}" type="doc">
      <dgm:prSet loTypeId="urn:microsoft.com/office/officeart/2005/8/layout/hProcess9" loCatId="process" qsTypeId="urn:microsoft.com/office/officeart/2005/8/quickstyle/simple5" qsCatId="simple" csTypeId="urn:microsoft.com/office/officeart/2005/8/colors/accent1_2" csCatId="accent1" phldr="1"/>
      <dgm:spPr/>
      <dgm:t>
        <a:bodyPr/>
        <a:lstStyle/>
        <a:p>
          <a:endParaRPr lang="en-US"/>
        </a:p>
      </dgm:t>
    </dgm:pt>
    <dgm:pt modelId="{F9E46536-31FB-47A7-9801-3B6146D7F2BE}">
      <dgm:prSet custT="1"/>
      <dgm:spPr/>
      <dgm:t>
        <a:bodyPr/>
        <a:lstStyle/>
        <a:p>
          <a:r>
            <a:rPr lang="en-US" sz="2400" b="0" dirty="0"/>
            <a:t>Continuous integration</a:t>
          </a:r>
        </a:p>
      </dgm:t>
    </dgm:pt>
    <dgm:pt modelId="{B1658C75-ECF7-418C-8F07-B99AB002B794}" type="parTrans" cxnId="{1BCDDE67-A060-4949-9A00-ABF0939A883E}">
      <dgm:prSet/>
      <dgm:spPr/>
      <dgm:t>
        <a:bodyPr/>
        <a:lstStyle/>
        <a:p>
          <a:endParaRPr lang="en-US"/>
        </a:p>
      </dgm:t>
    </dgm:pt>
    <dgm:pt modelId="{19388A59-6D0A-4D74-9DD9-20B9B642E653}" type="sibTrans" cxnId="{1BCDDE67-A060-4949-9A00-ABF0939A883E}">
      <dgm:prSet/>
      <dgm:spPr/>
      <dgm:t>
        <a:bodyPr/>
        <a:lstStyle/>
        <a:p>
          <a:endParaRPr lang="en-US"/>
        </a:p>
      </dgm:t>
    </dgm:pt>
    <dgm:pt modelId="{40A80CFD-3759-4244-A77A-D8758F34A2CB}">
      <dgm:prSet custT="1"/>
      <dgm:spPr/>
      <dgm:t>
        <a:bodyPr/>
        <a:lstStyle/>
        <a:p>
          <a:r>
            <a:rPr lang="en-US" sz="2400" b="0" dirty="0"/>
            <a:t>Continuous delivery</a:t>
          </a:r>
        </a:p>
      </dgm:t>
    </dgm:pt>
    <dgm:pt modelId="{E15BAD39-43B8-457B-B525-B73D6153FAF6}" type="parTrans" cxnId="{AAA01FEF-0DD3-4B79-A8BD-A73D7F8C55EF}">
      <dgm:prSet/>
      <dgm:spPr/>
      <dgm:t>
        <a:bodyPr/>
        <a:lstStyle/>
        <a:p>
          <a:endParaRPr lang="en-US"/>
        </a:p>
      </dgm:t>
    </dgm:pt>
    <dgm:pt modelId="{D693ED17-8627-4903-8424-8080381EF294}" type="sibTrans" cxnId="{AAA01FEF-0DD3-4B79-A8BD-A73D7F8C55EF}">
      <dgm:prSet/>
      <dgm:spPr/>
      <dgm:t>
        <a:bodyPr/>
        <a:lstStyle/>
        <a:p>
          <a:endParaRPr lang="en-US"/>
        </a:p>
      </dgm:t>
    </dgm:pt>
    <dgm:pt modelId="{4E7C6172-720B-4305-9401-179EA906833A}">
      <dgm:prSet custT="1"/>
      <dgm:spPr/>
      <dgm:t>
        <a:bodyPr/>
        <a:lstStyle/>
        <a:p>
          <a:r>
            <a:rPr lang="en-US" sz="2400" b="0" dirty="0"/>
            <a:t>Continuous deployment</a:t>
          </a:r>
        </a:p>
      </dgm:t>
    </dgm:pt>
    <dgm:pt modelId="{0EAAC005-7A82-4ADC-9A0D-26101396C7D2}" type="parTrans" cxnId="{83BB974A-07B7-4C32-8670-3F6B2EF5A592}">
      <dgm:prSet/>
      <dgm:spPr/>
      <dgm:t>
        <a:bodyPr/>
        <a:lstStyle/>
        <a:p>
          <a:endParaRPr lang="en-US"/>
        </a:p>
      </dgm:t>
    </dgm:pt>
    <dgm:pt modelId="{87ECB78B-37DF-4C93-82F9-07F9A3549C19}" type="sibTrans" cxnId="{83BB974A-07B7-4C32-8670-3F6B2EF5A592}">
      <dgm:prSet/>
      <dgm:spPr/>
      <dgm:t>
        <a:bodyPr/>
        <a:lstStyle/>
        <a:p>
          <a:endParaRPr lang="en-US"/>
        </a:p>
      </dgm:t>
    </dgm:pt>
    <dgm:pt modelId="{391E372B-5F87-47C0-989E-1B50F0044505}" type="pres">
      <dgm:prSet presAssocID="{C7E616A2-9A6C-4721-8E53-CDDE5F0EFB27}" presName="CompostProcess" presStyleCnt="0">
        <dgm:presLayoutVars>
          <dgm:dir/>
          <dgm:resizeHandles val="exact"/>
        </dgm:presLayoutVars>
      </dgm:prSet>
      <dgm:spPr/>
    </dgm:pt>
    <dgm:pt modelId="{A3E0496E-B370-446E-805D-A985CE2F1CEA}" type="pres">
      <dgm:prSet presAssocID="{C7E616A2-9A6C-4721-8E53-CDDE5F0EFB27}" presName="arrow" presStyleLbl="bgShp" presStyleIdx="0" presStyleCnt="1"/>
      <dgm:spPr/>
    </dgm:pt>
    <dgm:pt modelId="{378AAB87-69CE-40A5-8D25-1E5C89DA6829}" type="pres">
      <dgm:prSet presAssocID="{C7E616A2-9A6C-4721-8E53-CDDE5F0EFB27}" presName="linearProcess" presStyleCnt="0"/>
      <dgm:spPr/>
    </dgm:pt>
    <dgm:pt modelId="{058336F0-504A-41BB-9071-75AA6E111AD6}" type="pres">
      <dgm:prSet presAssocID="{F9E46536-31FB-47A7-9801-3B6146D7F2BE}" presName="textNode" presStyleLbl="node1" presStyleIdx="0" presStyleCnt="3">
        <dgm:presLayoutVars>
          <dgm:bulletEnabled val="1"/>
        </dgm:presLayoutVars>
      </dgm:prSet>
      <dgm:spPr/>
    </dgm:pt>
    <dgm:pt modelId="{4A21ADF6-58CA-4D2D-BFD4-C6C629C098CB}" type="pres">
      <dgm:prSet presAssocID="{19388A59-6D0A-4D74-9DD9-20B9B642E653}" presName="sibTrans" presStyleCnt="0"/>
      <dgm:spPr/>
    </dgm:pt>
    <dgm:pt modelId="{5B8B3684-A846-4CD2-9CAE-13EC99B568B0}" type="pres">
      <dgm:prSet presAssocID="{40A80CFD-3759-4244-A77A-D8758F34A2CB}" presName="textNode" presStyleLbl="node1" presStyleIdx="1" presStyleCnt="3">
        <dgm:presLayoutVars>
          <dgm:bulletEnabled val="1"/>
        </dgm:presLayoutVars>
      </dgm:prSet>
      <dgm:spPr/>
    </dgm:pt>
    <dgm:pt modelId="{92089F8B-C11E-4228-9875-EA326FDC7E9C}" type="pres">
      <dgm:prSet presAssocID="{D693ED17-8627-4903-8424-8080381EF294}" presName="sibTrans" presStyleCnt="0"/>
      <dgm:spPr/>
    </dgm:pt>
    <dgm:pt modelId="{745AE403-CEAC-42F9-BAE5-52FA41C93231}" type="pres">
      <dgm:prSet presAssocID="{4E7C6172-720B-4305-9401-179EA906833A}" presName="textNode" presStyleLbl="node1" presStyleIdx="2" presStyleCnt="3">
        <dgm:presLayoutVars>
          <dgm:bulletEnabled val="1"/>
        </dgm:presLayoutVars>
      </dgm:prSet>
      <dgm:spPr/>
    </dgm:pt>
  </dgm:ptLst>
  <dgm:cxnLst>
    <dgm:cxn modelId="{AD3D5F02-1BC4-4A60-B2D8-FCCDE0B1E9ED}" type="presOf" srcId="{C7E616A2-9A6C-4721-8E53-CDDE5F0EFB27}" destId="{391E372B-5F87-47C0-989E-1B50F0044505}" srcOrd="0" destOrd="0" presId="urn:microsoft.com/office/officeart/2005/8/layout/hProcess9"/>
    <dgm:cxn modelId="{F3CCAF33-0156-4F2F-B83F-3F0B1B9E0F03}" type="presOf" srcId="{4E7C6172-720B-4305-9401-179EA906833A}" destId="{745AE403-CEAC-42F9-BAE5-52FA41C93231}" srcOrd="0" destOrd="0" presId="urn:microsoft.com/office/officeart/2005/8/layout/hProcess9"/>
    <dgm:cxn modelId="{1BCDDE67-A060-4949-9A00-ABF0939A883E}" srcId="{C7E616A2-9A6C-4721-8E53-CDDE5F0EFB27}" destId="{F9E46536-31FB-47A7-9801-3B6146D7F2BE}" srcOrd="0" destOrd="0" parTransId="{B1658C75-ECF7-418C-8F07-B99AB002B794}" sibTransId="{19388A59-6D0A-4D74-9DD9-20B9B642E653}"/>
    <dgm:cxn modelId="{83BB974A-07B7-4C32-8670-3F6B2EF5A592}" srcId="{C7E616A2-9A6C-4721-8E53-CDDE5F0EFB27}" destId="{4E7C6172-720B-4305-9401-179EA906833A}" srcOrd="2" destOrd="0" parTransId="{0EAAC005-7A82-4ADC-9A0D-26101396C7D2}" sibTransId="{87ECB78B-37DF-4C93-82F9-07F9A3549C19}"/>
    <dgm:cxn modelId="{BB697F8B-9539-4D49-9CD5-E72F39C7A46B}" type="presOf" srcId="{F9E46536-31FB-47A7-9801-3B6146D7F2BE}" destId="{058336F0-504A-41BB-9071-75AA6E111AD6}" srcOrd="0" destOrd="0" presId="urn:microsoft.com/office/officeart/2005/8/layout/hProcess9"/>
    <dgm:cxn modelId="{AAA01FEF-0DD3-4B79-A8BD-A73D7F8C55EF}" srcId="{C7E616A2-9A6C-4721-8E53-CDDE5F0EFB27}" destId="{40A80CFD-3759-4244-A77A-D8758F34A2CB}" srcOrd="1" destOrd="0" parTransId="{E15BAD39-43B8-457B-B525-B73D6153FAF6}" sibTransId="{D693ED17-8627-4903-8424-8080381EF294}"/>
    <dgm:cxn modelId="{EC5046F1-7AAB-4BA0-8854-8E8AB33DEE8A}" type="presOf" srcId="{40A80CFD-3759-4244-A77A-D8758F34A2CB}" destId="{5B8B3684-A846-4CD2-9CAE-13EC99B568B0}" srcOrd="0" destOrd="0" presId="urn:microsoft.com/office/officeart/2005/8/layout/hProcess9"/>
    <dgm:cxn modelId="{2DDE8E76-74D3-4B74-B89A-642A39777ACC}" type="presParOf" srcId="{391E372B-5F87-47C0-989E-1B50F0044505}" destId="{A3E0496E-B370-446E-805D-A985CE2F1CEA}" srcOrd="0" destOrd="0" presId="urn:microsoft.com/office/officeart/2005/8/layout/hProcess9"/>
    <dgm:cxn modelId="{B968FCB8-AAFC-45FB-9FE1-136A47AFDB8E}" type="presParOf" srcId="{391E372B-5F87-47C0-989E-1B50F0044505}" destId="{378AAB87-69CE-40A5-8D25-1E5C89DA6829}" srcOrd="1" destOrd="0" presId="urn:microsoft.com/office/officeart/2005/8/layout/hProcess9"/>
    <dgm:cxn modelId="{A9EAD935-EA14-4B25-B64C-0DC3C4E972D5}" type="presParOf" srcId="{378AAB87-69CE-40A5-8D25-1E5C89DA6829}" destId="{058336F0-504A-41BB-9071-75AA6E111AD6}" srcOrd="0" destOrd="0" presId="urn:microsoft.com/office/officeart/2005/8/layout/hProcess9"/>
    <dgm:cxn modelId="{A6CBB08C-3FC7-4D91-BC75-216919FAFA72}" type="presParOf" srcId="{378AAB87-69CE-40A5-8D25-1E5C89DA6829}" destId="{4A21ADF6-58CA-4D2D-BFD4-C6C629C098CB}" srcOrd="1" destOrd="0" presId="urn:microsoft.com/office/officeart/2005/8/layout/hProcess9"/>
    <dgm:cxn modelId="{8E03FD37-5652-4247-9551-349ABB40495F}" type="presParOf" srcId="{378AAB87-69CE-40A5-8D25-1E5C89DA6829}" destId="{5B8B3684-A846-4CD2-9CAE-13EC99B568B0}" srcOrd="2" destOrd="0" presId="urn:microsoft.com/office/officeart/2005/8/layout/hProcess9"/>
    <dgm:cxn modelId="{911ACDDA-98F6-4A5C-A62B-985FCEFE194A}" type="presParOf" srcId="{378AAB87-69CE-40A5-8D25-1E5C89DA6829}" destId="{92089F8B-C11E-4228-9875-EA326FDC7E9C}" srcOrd="3" destOrd="0" presId="urn:microsoft.com/office/officeart/2005/8/layout/hProcess9"/>
    <dgm:cxn modelId="{BF4A5B4A-1F18-4DDE-8659-63825F495D45}" type="presParOf" srcId="{378AAB87-69CE-40A5-8D25-1E5C89DA6829}" destId="{745AE403-CEAC-42F9-BAE5-52FA41C93231}"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1ECC693-EDBB-4534-BE3C-CC6E1937C684}"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92AAC302-2058-48BF-B830-1DB67BB40F3B}">
      <dgm:prSet/>
      <dgm:spPr>
        <a:ln>
          <a:noFill/>
        </a:ln>
      </dgm:spPr>
      <dgm:t>
        <a:bodyPr/>
        <a:lstStyle/>
        <a:p>
          <a:r>
            <a:rPr lang="en-US" dirty="0"/>
            <a:t>Security and access control</a:t>
          </a:r>
        </a:p>
      </dgm:t>
    </dgm:pt>
    <dgm:pt modelId="{29C01E68-6BB7-4F3E-B321-E0F5C60B6EB2}" type="parTrans" cxnId="{F28F2576-137B-40F3-9D6A-270392D111BC}">
      <dgm:prSet/>
      <dgm:spPr/>
      <dgm:t>
        <a:bodyPr/>
        <a:lstStyle/>
        <a:p>
          <a:endParaRPr lang="en-US"/>
        </a:p>
      </dgm:t>
    </dgm:pt>
    <dgm:pt modelId="{D510C5EC-BEEE-4977-905B-BB499645EF25}" type="sibTrans" cxnId="{F28F2576-137B-40F3-9D6A-270392D111BC}">
      <dgm:prSet/>
      <dgm:spPr/>
      <dgm:t>
        <a:bodyPr/>
        <a:lstStyle/>
        <a:p>
          <a:endParaRPr lang="en-US"/>
        </a:p>
      </dgm:t>
    </dgm:pt>
    <dgm:pt modelId="{BF18CFAC-9D73-40DB-B931-693B72BF34DC}">
      <dgm:prSet/>
      <dgm:spPr>
        <a:ln>
          <a:noFill/>
        </a:ln>
      </dgm:spPr>
      <dgm:t>
        <a:bodyPr/>
        <a:lstStyle/>
        <a:p>
          <a:r>
            <a:rPr lang="en-US" dirty="0"/>
            <a:t>Data governance</a:t>
          </a:r>
        </a:p>
      </dgm:t>
    </dgm:pt>
    <dgm:pt modelId="{A5D11729-579E-4D07-BF44-8FBB61446326}" type="parTrans" cxnId="{07391CD1-DD8E-41C1-B25B-718820765BF3}">
      <dgm:prSet/>
      <dgm:spPr/>
      <dgm:t>
        <a:bodyPr/>
        <a:lstStyle/>
        <a:p>
          <a:endParaRPr lang="en-US"/>
        </a:p>
      </dgm:t>
    </dgm:pt>
    <dgm:pt modelId="{F5D99CB7-582C-4A67-97A0-404A085468A3}" type="sibTrans" cxnId="{07391CD1-DD8E-41C1-B25B-718820765BF3}">
      <dgm:prSet/>
      <dgm:spPr/>
      <dgm:t>
        <a:bodyPr/>
        <a:lstStyle/>
        <a:p>
          <a:endParaRPr lang="en-US"/>
        </a:p>
      </dgm:t>
    </dgm:pt>
    <dgm:pt modelId="{6BFCF2EF-FA79-4E4B-B017-2A012145268E}">
      <dgm:prSet/>
      <dgm:spPr>
        <a:ln>
          <a:noFill/>
        </a:ln>
      </dgm:spPr>
      <dgm:t>
        <a:bodyPr/>
        <a:lstStyle/>
        <a:p>
          <a:r>
            <a:rPr lang="en-US" dirty="0"/>
            <a:t>Customization and configuration</a:t>
          </a:r>
        </a:p>
      </dgm:t>
    </dgm:pt>
    <dgm:pt modelId="{A241BDEB-7E89-4F15-8E0F-171BFE9D4B04}" type="parTrans" cxnId="{719261C6-FD99-4545-963D-BD00DDFCD2DA}">
      <dgm:prSet/>
      <dgm:spPr/>
      <dgm:t>
        <a:bodyPr/>
        <a:lstStyle/>
        <a:p>
          <a:endParaRPr lang="en-US"/>
        </a:p>
      </dgm:t>
    </dgm:pt>
    <dgm:pt modelId="{E297F4A8-43E8-452F-87EE-55A72C279226}" type="sibTrans" cxnId="{719261C6-FD99-4545-963D-BD00DDFCD2DA}">
      <dgm:prSet/>
      <dgm:spPr/>
      <dgm:t>
        <a:bodyPr/>
        <a:lstStyle/>
        <a:p>
          <a:endParaRPr lang="en-US"/>
        </a:p>
      </dgm:t>
    </dgm:pt>
    <dgm:pt modelId="{2C8C82D4-5C5D-4926-ACFA-2D0C202120D7}">
      <dgm:prSet/>
      <dgm:spPr>
        <a:ln>
          <a:noFill/>
        </a:ln>
      </dgm:spPr>
      <dgm:t>
        <a:bodyPr/>
        <a:lstStyle/>
        <a:p>
          <a:r>
            <a:rPr lang="en-US" dirty="0"/>
            <a:t>Monitoring and optimization</a:t>
          </a:r>
        </a:p>
      </dgm:t>
    </dgm:pt>
    <dgm:pt modelId="{C8BD66D2-FE86-41AD-A3E0-B5C6BC23680A}" type="parTrans" cxnId="{C71DEBA4-4D3A-46E7-9B93-F8E7951D9B3F}">
      <dgm:prSet/>
      <dgm:spPr/>
      <dgm:t>
        <a:bodyPr/>
        <a:lstStyle/>
        <a:p>
          <a:endParaRPr lang="en-US"/>
        </a:p>
      </dgm:t>
    </dgm:pt>
    <dgm:pt modelId="{D66EAD61-5FDF-4720-BC0D-2D00EDEFF090}" type="sibTrans" cxnId="{C71DEBA4-4D3A-46E7-9B93-F8E7951D9B3F}">
      <dgm:prSet/>
      <dgm:spPr/>
      <dgm:t>
        <a:bodyPr/>
        <a:lstStyle/>
        <a:p>
          <a:endParaRPr lang="en-US"/>
        </a:p>
      </dgm:t>
    </dgm:pt>
    <dgm:pt modelId="{317D9BC2-B8DD-4B94-9A50-F574E767FF6D}" type="pres">
      <dgm:prSet presAssocID="{B1ECC693-EDBB-4534-BE3C-CC6E1937C684}" presName="Name0" presStyleCnt="0">
        <dgm:presLayoutVars>
          <dgm:dir/>
          <dgm:resizeHandles val="exact"/>
        </dgm:presLayoutVars>
      </dgm:prSet>
      <dgm:spPr/>
    </dgm:pt>
    <dgm:pt modelId="{43BFA7A8-B2D7-415C-B83D-B2BCAE5B3ECA}" type="pres">
      <dgm:prSet presAssocID="{92AAC302-2058-48BF-B830-1DB67BB40F3B}" presName="composite" presStyleCnt="0"/>
      <dgm:spPr/>
    </dgm:pt>
    <dgm:pt modelId="{FBE24027-09EB-458F-896B-D5976CE358A7}" type="pres">
      <dgm:prSet presAssocID="{92AAC302-2058-48BF-B830-1DB67BB40F3B}" presName="rect1" presStyleLbl="trAlignAcc1" presStyleIdx="0" presStyleCnt="4">
        <dgm:presLayoutVars>
          <dgm:bulletEnabled val="1"/>
        </dgm:presLayoutVars>
      </dgm:prSet>
      <dgm:spPr/>
    </dgm:pt>
    <dgm:pt modelId="{0156775D-DA8F-4BB0-9CFE-F282F37933CB}" type="pres">
      <dgm:prSet presAssocID="{92AAC302-2058-48BF-B830-1DB67BB40F3B}" presName="rect2" presStyleLbl="fgImgPlace1" presStyleIdx="0" presStyleCnt="4" custScaleX="51412" custScaleY="47381"/>
      <dgm:spPr>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t="10851" b="13036"/>
          </a:stretch>
        </a:blipFill>
        <a:ln>
          <a:noFill/>
        </a:ln>
      </dgm:spPr>
      <dgm:extLst>
        <a:ext uri="{E40237B7-FDA0-4F09-8148-C483321AD2D9}">
          <dgm14:cNvPr xmlns:dgm14="http://schemas.microsoft.com/office/drawing/2010/diagram" id="0" name="" descr="Shield Tick outline"/>
        </a:ext>
      </dgm:extLst>
    </dgm:pt>
    <dgm:pt modelId="{F302EDCE-12AE-4A93-B58F-B2F62426FD77}" type="pres">
      <dgm:prSet presAssocID="{D510C5EC-BEEE-4977-905B-BB499645EF25}" presName="sibTrans" presStyleCnt="0"/>
      <dgm:spPr/>
    </dgm:pt>
    <dgm:pt modelId="{714B0722-5969-4560-878E-70B7314B9012}" type="pres">
      <dgm:prSet presAssocID="{BF18CFAC-9D73-40DB-B931-693B72BF34DC}" presName="composite" presStyleCnt="0"/>
      <dgm:spPr/>
    </dgm:pt>
    <dgm:pt modelId="{89A2CF3B-FA21-4BBB-92F8-1F5B78FDC01E}" type="pres">
      <dgm:prSet presAssocID="{BF18CFAC-9D73-40DB-B931-693B72BF34DC}" presName="rect1" presStyleLbl="trAlignAcc1" presStyleIdx="1" presStyleCnt="4">
        <dgm:presLayoutVars>
          <dgm:bulletEnabled val="1"/>
        </dgm:presLayoutVars>
      </dgm:prSet>
      <dgm:spPr/>
    </dgm:pt>
    <dgm:pt modelId="{99BB655D-03F0-4C6A-9C7C-5031B76AF7E3}" type="pres">
      <dgm:prSet presAssocID="{BF18CFAC-9D73-40DB-B931-693B72BF34DC}" presName="rect2" presStyleLbl="fgImgPlace1" presStyleIdx="1" presStyleCnt="4" custScaleX="54045" custScaleY="56874" custLinFactNeighborX="1356" custLinFactNeighborY="9148"/>
      <dgm: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t="11052" b="14105"/>
          </a:stretch>
        </a:blipFill>
        <a:ln>
          <a:noFill/>
        </a:ln>
      </dgm:spPr>
      <dgm:extLst>
        <a:ext uri="{E40237B7-FDA0-4F09-8148-C483321AD2D9}">
          <dgm14:cNvPr xmlns:dgm14="http://schemas.microsoft.com/office/drawing/2010/diagram" id="0" name="" descr="World with solid fill"/>
        </a:ext>
      </dgm:extLst>
    </dgm:pt>
    <dgm:pt modelId="{DFD09C3C-D216-499C-B633-E825B72C3DCC}" type="pres">
      <dgm:prSet presAssocID="{F5D99CB7-582C-4A67-97A0-404A085468A3}" presName="sibTrans" presStyleCnt="0"/>
      <dgm:spPr/>
    </dgm:pt>
    <dgm:pt modelId="{1972AADE-2C82-4616-8BCC-4FF2D684D5C9}" type="pres">
      <dgm:prSet presAssocID="{6BFCF2EF-FA79-4E4B-B017-2A012145268E}" presName="composite" presStyleCnt="0"/>
      <dgm:spPr/>
    </dgm:pt>
    <dgm:pt modelId="{DF7A4045-A296-4747-935D-332EF387D356}" type="pres">
      <dgm:prSet presAssocID="{6BFCF2EF-FA79-4E4B-B017-2A012145268E}" presName="rect1" presStyleLbl="trAlignAcc1" presStyleIdx="2" presStyleCnt="4">
        <dgm:presLayoutVars>
          <dgm:bulletEnabled val="1"/>
        </dgm:presLayoutVars>
      </dgm:prSet>
      <dgm:spPr/>
    </dgm:pt>
    <dgm:pt modelId="{26772BDE-4051-40F3-B532-0D9A37E7332C}" type="pres">
      <dgm:prSet presAssocID="{6BFCF2EF-FA79-4E4B-B017-2A012145268E}" presName="rect2" presStyleLbl="fgImgPlace1" presStyleIdx="2" presStyleCnt="4" custScaleX="57113" custScaleY="56940" custLinFactNeighborX="2213" custLinFactNeighborY="1435"/>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a:noFill/>
        </a:ln>
      </dgm:spPr>
      <dgm:extLst>
        <a:ext uri="{E40237B7-FDA0-4F09-8148-C483321AD2D9}">
          <dgm14:cNvPr xmlns:dgm14="http://schemas.microsoft.com/office/drawing/2010/diagram" id="0" name="" descr="Gears with solid fill"/>
        </a:ext>
      </dgm:extLst>
    </dgm:pt>
    <dgm:pt modelId="{78414142-FCCC-4A90-8AFA-5C822D71567B}" type="pres">
      <dgm:prSet presAssocID="{E297F4A8-43E8-452F-87EE-55A72C279226}" presName="sibTrans" presStyleCnt="0"/>
      <dgm:spPr/>
    </dgm:pt>
    <dgm:pt modelId="{4DE5B246-DAE0-4DF2-97F0-52BD50BD2B0D}" type="pres">
      <dgm:prSet presAssocID="{2C8C82D4-5C5D-4926-ACFA-2D0C202120D7}" presName="composite" presStyleCnt="0"/>
      <dgm:spPr/>
    </dgm:pt>
    <dgm:pt modelId="{79888EA3-8913-4D51-A782-6171343026B9}" type="pres">
      <dgm:prSet presAssocID="{2C8C82D4-5C5D-4926-ACFA-2D0C202120D7}" presName="rect1" presStyleLbl="trAlignAcc1" presStyleIdx="3" presStyleCnt="4">
        <dgm:presLayoutVars>
          <dgm:bulletEnabled val="1"/>
        </dgm:presLayoutVars>
      </dgm:prSet>
      <dgm:spPr/>
    </dgm:pt>
    <dgm:pt modelId="{69319D5D-2047-45F4-B65F-77C7268A093B}" type="pres">
      <dgm:prSet presAssocID="{2C8C82D4-5C5D-4926-ACFA-2D0C202120D7}" presName="rect2" presStyleLbl="fgImgPlace1" presStyleIdx="3" presStyleCnt="4" custScaleX="57451" custScaleY="51855" custLinFactNeighborX="4775" custLinFactNeighborY="545"/>
      <dgm:spPr>
        <a:blipFill dpi="0" rotWithShape="1">
          <a:blip xmlns:r="http://schemas.openxmlformats.org/officeDocument/2006/relationships" r:embed="rId4" cstate="print">
            <a:extLst>
              <a:ext uri="{28A0092B-C50C-407E-A947-70E740481C1C}">
                <a14:useLocalDpi xmlns:a14="http://schemas.microsoft.com/office/drawing/2010/main" val="0"/>
              </a:ext>
            </a:extLst>
          </a:blip>
          <a:srcRect/>
          <a:stretch>
            <a:fillRect t="3644" b="10631"/>
          </a:stretch>
        </a:blipFill>
        <a:ln>
          <a:noFill/>
        </a:ln>
      </dgm:spPr>
      <dgm:extLst>
        <a:ext uri="{E40237B7-FDA0-4F09-8148-C483321AD2D9}">
          <dgm14:cNvPr xmlns:dgm14="http://schemas.microsoft.com/office/drawing/2010/diagram" id="0" name="" descr="Heart with pulse with solid fill"/>
        </a:ext>
      </dgm:extLst>
    </dgm:pt>
  </dgm:ptLst>
  <dgm:cxnLst>
    <dgm:cxn modelId="{7D44A963-5C0A-426D-A103-BF53C5AD7660}" type="presOf" srcId="{B1ECC693-EDBB-4534-BE3C-CC6E1937C684}" destId="{317D9BC2-B8DD-4B94-9A50-F574E767FF6D}" srcOrd="0" destOrd="0" presId="urn:microsoft.com/office/officeart/2008/layout/PictureStrips"/>
    <dgm:cxn modelId="{F28F2576-137B-40F3-9D6A-270392D111BC}" srcId="{B1ECC693-EDBB-4534-BE3C-CC6E1937C684}" destId="{92AAC302-2058-48BF-B830-1DB67BB40F3B}" srcOrd="0" destOrd="0" parTransId="{29C01E68-6BB7-4F3E-B321-E0F5C60B6EB2}" sibTransId="{D510C5EC-BEEE-4977-905B-BB499645EF25}"/>
    <dgm:cxn modelId="{C71DEBA4-4D3A-46E7-9B93-F8E7951D9B3F}" srcId="{B1ECC693-EDBB-4534-BE3C-CC6E1937C684}" destId="{2C8C82D4-5C5D-4926-ACFA-2D0C202120D7}" srcOrd="3" destOrd="0" parTransId="{C8BD66D2-FE86-41AD-A3E0-B5C6BC23680A}" sibTransId="{D66EAD61-5FDF-4720-BC0D-2D00EDEFF090}"/>
    <dgm:cxn modelId="{E2CE70BE-074C-48F6-B425-27773E332268}" type="presOf" srcId="{92AAC302-2058-48BF-B830-1DB67BB40F3B}" destId="{FBE24027-09EB-458F-896B-D5976CE358A7}" srcOrd="0" destOrd="0" presId="urn:microsoft.com/office/officeart/2008/layout/PictureStrips"/>
    <dgm:cxn modelId="{B99B22C2-30FE-4CD5-84D3-3983595837C7}" type="presOf" srcId="{2C8C82D4-5C5D-4926-ACFA-2D0C202120D7}" destId="{79888EA3-8913-4D51-A782-6171343026B9}" srcOrd="0" destOrd="0" presId="urn:microsoft.com/office/officeart/2008/layout/PictureStrips"/>
    <dgm:cxn modelId="{719261C6-FD99-4545-963D-BD00DDFCD2DA}" srcId="{B1ECC693-EDBB-4534-BE3C-CC6E1937C684}" destId="{6BFCF2EF-FA79-4E4B-B017-2A012145268E}" srcOrd="2" destOrd="0" parTransId="{A241BDEB-7E89-4F15-8E0F-171BFE9D4B04}" sibTransId="{E297F4A8-43E8-452F-87EE-55A72C279226}"/>
    <dgm:cxn modelId="{07391CD1-DD8E-41C1-B25B-718820765BF3}" srcId="{B1ECC693-EDBB-4534-BE3C-CC6E1937C684}" destId="{BF18CFAC-9D73-40DB-B931-693B72BF34DC}" srcOrd="1" destOrd="0" parTransId="{A5D11729-579E-4D07-BF44-8FBB61446326}" sibTransId="{F5D99CB7-582C-4A67-97A0-404A085468A3}"/>
    <dgm:cxn modelId="{CD89BBF4-3A69-4B92-8EA6-FB2919D9CEBD}" type="presOf" srcId="{BF18CFAC-9D73-40DB-B931-693B72BF34DC}" destId="{89A2CF3B-FA21-4BBB-92F8-1F5B78FDC01E}" srcOrd="0" destOrd="0" presId="urn:microsoft.com/office/officeart/2008/layout/PictureStrips"/>
    <dgm:cxn modelId="{D56BFDF4-9083-4FB0-8C5B-40C1A77662DD}" type="presOf" srcId="{6BFCF2EF-FA79-4E4B-B017-2A012145268E}" destId="{DF7A4045-A296-4747-935D-332EF387D356}" srcOrd="0" destOrd="0" presId="urn:microsoft.com/office/officeart/2008/layout/PictureStrips"/>
    <dgm:cxn modelId="{B460BF4F-2E5A-418F-90A4-241BD25AB003}" type="presParOf" srcId="{317D9BC2-B8DD-4B94-9A50-F574E767FF6D}" destId="{43BFA7A8-B2D7-415C-B83D-B2BCAE5B3ECA}" srcOrd="0" destOrd="0" presId="urn:microsoft.com/office/officeart/2008/layout/PictureStrips"/>
    <dgm:cxn modelId="{CE8C2012-2F9F-4199-9E45-1370DDE1D2E9}" type="presParOf" srcId="{43BFA7A8-B2D7-415C-B83D-B2BCAE5B3ECA}" destId="{FBE24027-09EB-458F-896B-D5976CE358A7}" srcOrd="0" destOrd="0" presId="urn:microsoft.com/office/officeart/2008/layout/PictureStrips"/>
    <dgm:cxn modelId="{BE73956C-E52B-43DF-8D64-6DF6A7BA7ABA}" type="presParOf" srcId="{43BFA7A8-B2D7-415C-B83D-B2BCAE5B3ECA}" destId="{0156775D-DA8F-4BB0-9CFE-F282F37933CB}" srcOrd="1" destOrd="0" presId="urn:microsoft.com/office/officeart/2008/layout/PictureStrips"/>
    <dgm:cxn modelId="{B6DCC47F-E609-4F6F-B704-40EB22AE1E83}" type="presParOf" srcId="{317D9BC2-B8DD-4B94-9A50-F574E767FF6D}" destId="{F302EDCE-12AE-4A93-B58F-B2F62426FD77}" srcOrd="1" destOrd="0" presId="urn:microsoft.com/office/officeart/2008/layout/PictureStrips"/>
    <dgm:cxn modelId="{1DC6C30F-5B95-40E6-8710-7281CEDBC4A3}" type="presParOf" srcId="{317D9BC2-B8DD-4B94-9A50-F574E767FF6D}" destId="{714B0722-5969-4560-878E-70B7314B9012}" srcOrd="2" destOrd="0" presId="urn:microsoft.com/office/officeart/2008/layout/PictureStrips"/>
    <dgm:cxn modelId="{E1499804-8EF9-451C-9D2F-8C963F488420}" type="presParOf" srcId="{714B0722-5969-4560-878E-70B7314B9012}" destId="{89A2CF3B-FA21-4BBB-92F8-1F5B78FDC01E}" srcOrd="0" destOrd="0" presId="urn:microsoft.com/office/officeart/2008/layout/PictureStrips"/>
    <dgm:cxn modelId="{D4CAB5B8-522C-478D-91D3-3DC6F54901B6}" type="presParOf" srcId="{714B0722-5969-4560-878E-70B7314B9012}" destId="{99BB655D-03F0-4C6A-9C7C-5031B76AF7E3}" srcOrd="1" destOrd="0" presId="urn:microsoft.com/office/officeart/2008/layout/PictureStrips"/>
    <dgm:cxn modelId="{F265508D-E840-4C11-8EC8-0819ED9C679A}" type="presParOf" srcId="{317D9BC2-B8DD-4B94-9A50-F574E767FF6D}" destId="{DFD09C3C-D216-499C-B633-E825B72C3DCC}" srcOrd="3" destOrd="0" presId="urn:microsoft.com/office/officeart/2008/layout/PictureStrips"/>
    <dgm:cxn modelId="{ABE788BC-4B42-475D-817F-86111AC3E355}" type="presParOf" srcId="{317D9BC2-B8DD-4B94-9A50-F574E767FF6D}" destId="{1972AADE-2C82-4616-8BCC-4FF2D684D5C9}" srcOrd="4" destOrd="0" presId="urn:microsoft.com/office/officeart/2008/layout/PictureStrips"/>
    <dgm:cxn modelId="{5B05F072-C217-415F-AAA0-A2CDA61699CC}" type="presParOf" srcId="{1972AADE-2C82-4616-8BCC-4FF2D684D5C9}" destId="{DF7A4045-A296-4747-935D-332EF387D356}" srcOrd="0" destOrd="0" presId="urn:microsoft.com/office/officeart/2008/layout/PictureStrips"/>
    <dgm:cxn modelId="{CCFA0B54-5C2C-4D48-B118-06D43F6602A0}" type="presParOf" srcId="{1972AADE-2C82-4616-8BCC-4FF2D684D5C9}" destId="{26772BDE-4051-40F3-B532-0D9A37E7332C}" srcOrd="1" destOrd="0" presId="urn:microsoft.com/office/officeart/2008/layout/PictureStrips"/>
    <dgm:cxn modelId="{4E83D648-4297-4A11-848F-F408D9D0C236}" type="presParOf" srcId="{317D9BC2-B8DD-4B94-9A50-F574E767FF6D}" destId="{78414142-FCCC-4A90-8AFA-5C822D71567B}" srcOrd="5" destOrd="0" presId="urn:microsoft.com/office/officeart/2008/layout/PictureStrips"/>
    <dgm:cxn modelId="{FD7B67B7-77EC-40DB-9D0A-1E42C7A8666E}" type="presParOf" srcId="{317D9BC2-B8DD-4B94-9A50-F574E767FF6D}" destId="{4DE5B246-DAE0-4DF2-97F0-52BD50BD2B0D}" srcOrd="6" destOrd="0" presId="urn:microsoft.com/office/officeart/2008/layout/PictureStrips"/>
    <dgm:cxn modelId="{796289AD-714B-40CB-9758-DF5A07AF27E9}" type="presParOf" srcId="{4DE5B246-DAE0-4DF2-97F0-52BD50BD2B0D}" destId="{79888EA3-8913-4D51-A782-6171343026B9}" srcOrd="0" destOrd="0" presId="urn:microsoft.com/office/officeart/2008/layout/PictureStrips"/>
    <dgm:cxn modelId="{BCC8B554-0F69-406C-80F5-CDC2595D05FC}" type="presParOf" srcId="{4DE5B246-DAE0-4DF2-97F0-52BD50BD2B0D}" destId="{69319D5D-2047-45F4-B65F-77C7268A093B}"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2D0929E-99C1-4302-9567-4DE1B2FF5955}" type="doc">
      <dgm:prSet loTypeId="urn:microsoft.com/office/officeart/2018/5/layout/IconLeafLabelList" loCatId="icon" qsTypeId="urn:microsoft.com/office/officeart/2005/8/quickstyle/simple1" qsCatId="simple" csTypeId="urn:microsoft.com/office/officeart/2005/8/colors/accent2_2" csCatId="accent2" phldr="1"/>
      <dgm:spPr/>
      <dgm:t>
        <a:bodyPr/>
        <a:lstStyle/>
        <a:p>
          <a:endParaRPr lang="en-US"/>
        </a:p>
      </dgm:t>
    </dgm:pt>
    <dgm:pt modelId="{3F9D9737-59FC-4A11-B720-6BDD70111EB9}">
      <dgm:prSet custT="1"/>
      <dgm:spPr/>
      <dgm:t>
        <a:bodyPr/>
        <a:lstStyle/>
        <a:p>
          <a:pPr>
            <a:lnSpc>
              <a:spcPct val="100000"/>
            </a:lnSpc>
            <a:defRPr cap="all"/>
          </a:pPr>
          <a:r>
            <a:rPr lang="en-US" sz="2000" cap="none" dirty="0"/>
            <a:t>Fabric admin portal</a:t>
          </a:r>
        </a:p>
      </dgm:t>
      <dgm:extLst>
        <a:ext uri="{E40237B7-FDA0-4F09-8148-C483321AD2D9}">
          <dgm14:cNvPr xmlns:dgm14="http://schemas.microsoft.com/office/drawing/2010/diagram" id="0" name="" descr="List of admin tools including Fabric admin portal, PowerShell cmdlets, Admin APIs and SDKs, Admin monitoring workspace, and the Fabric capacity monitoring app.&#10;"/>
        </a:ext>
      </dgm:extLst>
    </dgm:pt>
    <dgm:pt modelId="{6EC0C01A-B091-45BB-8777-6DEE0CC1915F}" type="parTrans" cxnId="{96A2DC46-DF9E-468D-BEDE-54E01BCD8FA5}">
      <dgm:prSet/>
      <dgm:spPr/>
      <dgm:t>
        <a:bodyPr/>
        <a:lstStyle/>
        <a:p>
          <a:endParaRPr lang="en-US"/>
        </a:p>
      </dgm:t>
    </dgm:pt>
    <dgm:pt modelId="{934CADDA-2599-4A19-981C-2B2E33D05EE2}" type="sibTrans" cxnId="{96A2DC46-DF9E-468D-BEDE-54E01BCD8FA5}">
      <dgm:prSet/>
      <dgm:spPr/>
      <dgm:t>
        <a:bodyPr/>
        <a:lstStyle/>
        <a:p>
          <a:endParaRPr lang="en-US"/>
        </a:p>
      </dgm:t>
    </dgm:pt>
    <dgm:pt modelId="{A820DB62-12D2-449D-9AE9-2DA998F3528C}">
      <dgm:prSet custT="1"/>
      <dgm:spPr/>
      <dgm:t>
        <a:bodyPr/>
        <a:lstStyle/>
        <a:p>
          <a:pPr>
            <a:lnSpc>
              <a:spcPct val="100000"/>
            </a:lnSpc>
            <a:defRPr cap="all"/>
          </a:pPr>
          <a:r>
            <a:rPr lang="en-US" sz="2000" cap="none" dirty="0"/>
            <a:t>PowerShell cmdlets</a:t>
          </a:r>
        </a:p>
      </dgm:t>
      <dgm:extLst>
        <a:ext uri="{E40237B7-FDA0-4F09-8148-C483321AD2D9}">
          <dgm14:cNvPr xmlns:dgm14="http://schemas.microsoft.com/office/drawing/2010/diagram" id="0" name="" descr="List of admin tools including Fabric admin portal, PowerShell cmdlets, Admin APIs and SDKs, Admin monitoring workspace, and the Fabric capacity monitoring app.&#10;"/>
        </a:ext>
      </dgm:extLst>
    </dgm:pt>
    <dgm:pt modelId="{329E6CAE-5D07-4A96-A1D5-9278B5DE52A8}" type="parTrans" cxnId="{C8CAEF32-F701-4A84-9BB9-516AEF75B078}">
      <dgm:prSet/>
      <dgm:spPr/>
      <dgm:t>
        <a:bodyPr/>
        <a:lstStyle/>
        <a:p>
          <a:endParaRPr lang="en-US"/>
        </a:p>
      </dgm:t>
    </dgm:pt>
    <dgm:pt modelId="{9A50BEC5-8DFD-498B-A338-69CC76EE7560}" type="sibTrans" cxnId="{C8CAEF32-F701-4A84-9BB9-516AEF75B078}">
      <dgm:prSet/>
      <dgm:spPr/>
      <dgm:t>
        <a:bodyPr/>
        <a:lstStyle/>
        <a:p>
          <a:endParaRPr lang="en-US"/>
        </a:p>
      </dgm:t>
    </dgm:pt>
    <dgm:pt modelId="{F3EA31B7-6FC2-4B8F-B36C-01D48A347365}">
      <dgm:prSet custT="1"/>
      <dgm:spPr/>
      <dgm:t>
        <a:bodyPr/>
        <a:lstStyle/>
        <a:p>
          <a:pPr>
            <a:lnSpc>
              <a:spcPct val="100000"/>
            </a:lnSpc>
            <a:defRPr cap="all"/>
          </a:pPr>
          <a:r>
            <a:rPr lang="en-US" sz="2000" cap="none" dirty="0"/>
            <a:t>Admin APIs and SDKs</a:t>
          </a:r>
        </a:p>
      </dgm:t>
      <dgm:extLst>
        <a:ext uri="{E40237B7-FDA0-4F09-8148-C483321AD2D9}">
          <dgm14:cNvPr xmlns:dgm14="http://schemas.microsoft.com/office/drawing/2010/diagram" id="0" name="" descr="List of admin tools including Fabric admin portal, PowerShell cmdlets, Admin APIs and SDKs, Admin monitoring workspace, and the Fabric capacity monitoring app.&#10;"/>
        </a:ext>
      </dgm:extLst>
    </dgm:pt>
    <dgm:pt modelId="{F5452230-1B3A-4D51-8B1A-E8290D259FCE}" type="parTrans" cxnId="{592C043F-2A75-45AC-B89E-D11215582024}">
      <dgm:prSet/>
      <dgm:spPr/>
      <dgm:t>
        <a:bodyPr/>
        <a:lstStyle/>
        <a:p>
          <a:endParaRPr lang="en-US"/>
        </a:p>
      </dgm:t>
    </dgm:pt>
    <dgm:pt modelId="{FAC5A19B-C37B-4BFA-9834-F71AEC2E57A9}" type="sibTrans" cxnId="{592C043F-2A75-45AC-B89E-D11215582024}">
      <dgm:prSet/>
      <dgm:spPr/>
      <dgm:t>
        <a:bodyPr/>
        <a:lstStyle/>
        <a:p>
          <a:endParaRPr lang="en-US"/>
        </a:p>
      </dgm:t>
    </dgm:pt>
    <dgm:pt modelId="{A4D782A9-3AA8-4D6C-8399-C3180D509E67}">
      <dgm:prSet custT="1"/>
      <dgm:spPr/>
      <dgm:t>
        <a:bodyPr/>
        <a:lstStyle/>
        <a:p>
          <a:pPr>
            <a:lnSpc>
              <a:spcPct val="100000"/>
            </a:lnSpc>
            <a:defRPr cap="all"/>
          </a:pPr>
          <a:r>
            <a:rPr lang="en-US" sz="2000" cap="none" dirty="0"/>
            <a:t>Admin monitoring workspace</a:t>
          </a:r>
        </a:p>
      </dgm:t>
      <dgm:extLst>
        <a:ext uri="{E40237B7-FDA0-4F09-8148-C483321AD2D9}">
          <dgm14:cNvPr xmlns:dgm14="http://schemas.microsoft.com/office/drawing/2010/diagram" id="0" name="" descr="List of admin tools including Fabric admin portal, PowerShell cmdlets, Admin APIs and SDKs, Admin monitoring workspace, and the Fabric capacity monitoring app.&#10;"/>
        </a:ext>
      </dgm:extLst>
    </dgm:pt>
    <dgm:pt modelId="{ECA786B1-68DB-437B-85C9-133453126C99}" type="parTrans" cxnId="{20FCC209-ECE9-4014-A501-0AF9FC9BE1E1}">
      <dgm:prSet/>
      <dgm:spPr/>
      <dgm:t>
        <a:bodyPr/>
        <a:lstStyle/>
        <a:p>
          <a:endParaRPr lang="en-US"/>
        </a:p>
      </dgm:t>
    </dgm:pt>
    <dgm:pt modelId="{8F632BF0-420C-4E1C-8AFC-400B02F0C550}" type="sibTrans" cxnId="{20FCC209-ECE9-4014-A501-0AF9FC9BE1E1}">
      <dgm:prSet/>
      <dgm:spPr/>
      <dgm:t>
        <a:bodyPr/>
        <a:lstStyle/>
        <a:p>
          <a:endParaRPr lang="en-US"/>
        </a:p>
      </dgm:t>
    </dgm:pt>
    <dgm:pt modelId="{EEDCC83A-F3F6-4416-97C3-623AC014DF8E}">
      <dgm:prSet custT="1"/>
      <dgm:spPr/>
      <dgm:t>
        <a:bodyPr/>
        <a:lstStyle/>
        <a:p>
          <a:pPr>
            <a:lnSpc>
              <a:spcPct val="100000"/>
            </a:lnSpc>
            <a:defRPr cap="all"/>
          </a:pPr>
          <a:r>
            <a:rPr lang="en-US" sz="2000" cap="none" dirty="0"/>
            <a:t>Fabric capacity metrics app</a:t>
          </a:r>
        </a:p>
      </dgm:t>
      <dgm:extLst>
        <a:ext uri="{E40237B7-FDA0-4F09-8148-C483321AD2D9}">
          <dgm14:cNvPr xmlns:dgm14="http://schemas.microsoft.com/office/drawing/2010/diagram" id="0" name="" descr="List of admin tools including Fabric admin portal, PowerShell cmdlets, Admin APIs and SDKs, Admin monitoring workspace, and the Fabric capacity monitoring app.&#10;"/>
        </a:ext>
      </dgm:extLst>
    </dgm:pt>
    <dgm:pt modelId="{9E16FB9B-6CB5-42B3-B168-AD73BFFD0863}" type="parTrans" cxnId="{73088415-72E1-4BD3-9A25-F490F6307CE2}">
      <dgm:prSet/>
      <dgm:spPr/>
      <dgm:t>
        <a:bodyPr/>
        <a:lstStyle/>
        <a:p>
          <a:endParaRPr lang="en-US"/>
        </a:p>
      </dgm:t>
    </dgm:pt>
    <dgm:pt modelId="{5D369B37-FBA4-47FF-980C-85AA7403120C}" type="sibTrans" cxnId="{73088415-72E1-4BD3-9A25-F490F6307CE2}">
      <dgm:prSet/>
      <dgm:spPr/>
      <dgm:t>
        <a:bodyPr/>
        <a:lstStyle/>
        <a:p>
          <a:endParaRPr lang="en-US"/>
        </a:p>
      </dgm:t>
    </dgm:pt>
    <dgm:pt modelId="{912EB1CA-C9CA-4EFB-A1B9-72D8F6D64EB9}" type="pres">
      <dgm:prSet presAssocID="{82D0929E-99C1-4302-9567-4DE1B2FF5955}" presName="root" presStyleCnt="0">
        <dgm:presLayoutVars>
          <dgm:dir/>
          <dgm:resizeHandles val="exact"/>
        </dgm:presLayoutVars>
      </dgm:prSet>
      <dgm:spPr/>
    </dgm:pt>
    <dgm:pt modelId="{E390A802-5760-4DB9-9E17-B5878174EDEE}" type="pres">
      <dgm:prSet presAssocID="{3F9D9737-59FC-4A11-B720-6BDD70111EB9}" presName="compNode" presStyleCnt="0"/>
      <dgm:spPr/>
    </dgm:pt>
    <dgm:pt modelId="{3A6F51CB-AECD-4BB5-9F80-7AA476FD88E9}" type="pres">
      <dgm:prSet presAssocID="{3F9D9737-59FC-4A11-B720-6BDD70111EB9}" presName="iconBgRect" presStyleLbl="bgShp" presStyleIdx="0" presStyleCnt="5"/>
      <dgm:spPr>
        <a:prstGeom prst="round2DiagRect">
          <a:avLst>
            <a:gd name="adj1" fmla="val 29727"/>
            <a:gd name="adj2" fmla="val 0"/>
          </a:avLst>
        </a:prstGeom>
      </dgm:spPr>
    </dgm:pt>
    <dgm:pt modelId="{1E509DCF-A354-4E42-B503-783A32560DD6}" type="pres">
      <dgm:prSet presAssocID="{3F9D9737-59FC-4A11-B720-6BDD70111EB9}" presName="iconRect" presStyleLbl="node1" presStyleIdx="0" presStyleCnt="5"/>
      <dgm:spPr>
        <a:blipFill>
          <a:blip xmlns:r="http://schemas.openxmlformats.org/officeDocument/2006/relationships" r:embed="rId1" cstate="print">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User"/>
        </a:ext>
      </dgm:extLst>
    </dgm:pt>
    <dgm:pt modelId="{5F03F8B2-EA63-4F95-9915-D48C7B165A82}" type="pres">
      <dgm:prSet presAssocID="{3F9D9737-59FC-4A11-B720-6BDD70111EB9}" presName="spaceRect" presStyleCnt="0"/>
      <dgm:spPr/>
    </dgm:pt>
    <dgm:pt modelId="{E38849FB-30A0-4C1C-9454-8E70EB32B13B}" type="pres">
      <dgm:prSet presAssocID="{3F9D9737-59FC-4A11-B720-6BDD70111EB9}" presName="textRect" presStyleLbl="revTx" presStyleIdx="0" presStyleCnt="5">
        <dgm:presLayoutVars>
          <dgm:chMax val="1"/>
          <dgm:chPref val="1"/>
        </dgm:presLayoutVars>
      </dgm:prSet>
      <dgm:spPr/>
    </dgm:pt>
    <dgm:pt modelId="{DDB37440-8788-4048-9ED9-02AF09B0BA29}" type="pres">
      <dgm:prSet presAssocID="{934CADDA-2599-4A19-981C-2B2E33D05EE2}" presName="sibTrans" presStyleCnt="0"/>
      <dgm:spPr/>
    </dgm:pt>
    <dgm:pt modelId="{94531467-4837-448F-B3C6-8738EAB598A1}" type="pres">
      <dgm:prSet presAssocID="{A820DB62-12D2-449D-9AE9-2DA998F3528C}" presName="compNode" presStyleCnt="0"/>
      <dgm:spPr/>
    </dgm:pt>
    <dgm:pt modelId="{724833D9-6315-4200-865F-6687D66CD25A}" type="pres">
      <dgm:prSet presAssocID="{A820DB62-12D2-449D-9AE9-2DA998F3528C}" presName="iconBgRect" presStyleLbl="bgShp" presStyleIdx="1" presStyleCnt="5"/>
      <dgm:spPr>
        <a:prstGeom prst="round2DiagRect">
          <a:avLst>
            <a:gd name="adj1" fmla="val 29727"/>
            <a:gd name="adj2" fmla="val 0"/>
          </a:avLst>
        </a:prstGeom>
      </dgm:spPr>
    </dgm:pt>
    <dgm:pt modelId="{CA08C663-D4C6-4BB2-B05D-227FCA4337F5}" type="pres">
      <dgm:prSet presAssocID="{A820DB62-12D2-449D-9AE9-2DA998F3528C}" presName="iconRect" presStyleLbl="node1" presStyleIdx="1" presStyleCnt="5"/>
      <dgm:spPr>
        <a:blipFill>
          <a:blip xmlns:r="http://schemas.openxmlformats.org/officeDocument/2006/relationships" r:embed="rId2" cstate="print">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Gears"/>
        </a:ext>
      </dgm:extLst>
    </dgm:pt>
    <dgm:pt modelId="{2AC1BCC1-2413-4DA4-9544-2F6A3E93AA13}" type="pres">
      <dgm:prSet presAssocID="{A820DB62-12D2-449D-9AE9-2DA998F3528C}" presName="spaceRect" presStyleCnt="0"/>
      <dgm:spPr/>
    </dgm:pt>
    <dgm:pt modelId="{E5066CE3-5DA4-4882-8842-47B0BD4288DD}" type="pres">
      <dgm:prSet presAssocID="{A820DB62-12D2-449D-9AE9-2DA998F3528C}" presName="textRect" presStyleLbl="revTx" presStyleIdx="1" presStyleCnt="5">
        <dgm:presLayoutVars>
          <dgm:chMax val="1"/>
          <dgm:chPref val="1"/>
        </dgm:presLayoutVars>
      </dgm:prSet>
      <dgm:spPr/>
    </dgm:pt>
    <dgm:pt modelId="{64663BE5-A6F4-4BF7-8904-8CC56B7D7B51}" type="pres">
      <dgm:prSet presAssocID="{9A50BEC5-8DFD-498B-A338-69CC76EE7560}" presName="sibTrans" presStyleCnt="0"/>
      <dgm:spPr/>
    </dgm:pt>
    <dgm:pt modelId="{AB1602E6-E4C8-4B60-8441-056A0ABD7976}" type="pres">
      <dgm:prSet presAssocID="{F3EA31B7-6FC2-4B8F-B36C-01D48A347365}" presName="compNode" presStyleCnt="0"/>
      <dgm:spPr/>
    </dgm:pt>
    <dgm:pt modelId="{4769B5D3-5FF5-4A6D-B1E9-964D3017EBDA}" type="pres">
      <dgm:prSet presAssocID="{F3EA31B7-6FC2-4B8F-B36C-01D48A347365}" presName="iconBgRect" presStyleLbl="bgShp" presStyleIdx="2" presStyleCnt="5"/>
      <dgm:spPr>
        <a:prstGeom prst="round2DiagRect">
          <a:avLst>
            <a:gd name="adj1" fmla="val 29727"/>
            <a:gd name="adj2" fmla="val 0"/>
          </a:avLst>
        </a:prstGeom>
      </dgm:spPr>
    </dgm:pt>
    <dgm:pt modelId="{FE41AF4B-8D36-4D02-B8DC-9CC7CCD873B3}" type="pres">
      <dgm:prSet presAssocID="{F3EA31B7-6FC2-4B8F-B36C-01D48A347365}" presName="iconRect" presStyleLbl="node1" presStyleIdx="2" presStyleCnt="5"/>
      <dgm:spPr>
        <a:blipFill>
          <a:blip xmlns:r="http://schemas.openxmlformats.org/officeDocument/2006/relationships" r:embed="rId3" cstate="print">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Users"/>
        </a:ext>
      </dgm:extLst>
    </dgm:pt>
    <dgm:pt modelId="{EA805F45-43B8-4A06-85C5-1306E9DB1F50}" type="pres">
      <dgm:prSet presAssocID="{F3EA31B7-6FC2-4B8F-B36C-01D48A347365}" presName="spaceRect" presStyleCnt="0"/>
      <dgm:spPr/>
    </dgm:pt>
    <dgm:pt modelId="{6FDE3F7D-D841-4762-8A0F-4C58F438E457}" type="pres">
      <dgm:prSet presAssocID="{F3EA31B7-6FC2-4B8F-B36C-01D48A347365}" presName="textRect" presStyleLbl="revTx" presStyleIdx="2" presStyleCnt="5">
        <dgm:presLayoutVars>
          <dgm:chMax val="1"/>
          <dgm:chPref val="1"/>
        </dgm:presLayoutVars>
      </dgm:prSet>
      <dgm:spPr/>
    </dgm:pt>
    <dgm:pt modelId="{F1F44607-1694-4832-9B90-5F9C0F393B7F}" type="pres">
      <dgm:prSet presAssocID="{FAC5A19B-C37B-4BFA-9834-F71AEC2E57A9}" presName="sibTrans" presStyleCnt="0"/>
      <dgm:spPr/>
    </dgm:pt>
    <dgm:pt modelId="{C297F490-8502-4198-8008-4618E31FDF0F}" type="pres">
      <dgm:prSet presAssocID="{A4D782A9-3AA8-4D6C-8399-C3180D509E67}" presName="compNode" presStyleCnt="0"/>
      <dgm:spPr/>
    </dgm:pt>
    <dgm:pt modelId="{AE126179-9574-487A-BFCB-1049D9B17EC5}" type="pres">
      <dgm:prSet presAssocID="{A4D782A9-3AA8-4D6C-8399-C3180D509E67}" presName="iconBgRect" presStyleLbl="bgShp" presStyleIdx="3" presStyleCnt="5"/>
      <dgm:spPr>
        <a:prstGeom prst="round2DiagRect">
          <a:avLst>
            <a:gd name="adj1" fmla="val 29727"/>
            <a:gd name="adj2" fmla="val 0"/>
          </a:avLst>
        </a:prstGeom>
      </dgm:spPr>
    </dgm:pt>
    <dgm:pt modelId="{93A3AAF9-71A0-463D-A5DC-517B7858E8C2}" type="pres">
      <dgm:prSet presAssocID="{A4D782A9-3AA8-4D6C-8399-C3180D509E67}" presName="iconRect" presStyleLbl="node1" presStyleIdx="3" presStyleCnt="5"/>
      <dgm:spPr>
        <a:blipFill>
          <a:blip xmlns:r="http://schemas.openxmlformats.org/officeDocument/2006/relationships" r:embed="rId4" cstate="print">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Laptop"/>
        </a:ext>
      </dgm:extLst>
    </dgm:pt>
    <dgm:pt modelId="{3D576385-FB8F-4C37-9708-1441A69D680D}" type="pres">
      <dgm:prSet presAssocID="{A4D782A9-3AA8-4D6C-8399-C3180D509E67}" presName="spaceRect" presStyleCnt="0"/>
      <dgm:spPr/>
    </dgm:pt>
    <dgm:pt modelId="{C501BA12-7728-45B5-9441-72FE5C2969E0}" type="pres">
      <dgm:prSet presAssocID="{A4D782A9-3AA8-4D6C-8399-C3180D509E67}" presName="textRect" presStyleLbl="revTx" presStyleIdx="3" presStyleCnt="5">
        <dgm:presLayoutVars>
          <dgm:chMax val="1"/>
          <dgm:chPref val="1"/>
        </dgm:presLayoutVars>
      </dgm:prSet>
      <dgm:spPr/>
    </dgm:pt>
    <dgm:pt modelId="{BDEE8B4C-C066-46AD-828C-24FC267931E6}" type="pres">
      <dgm:prSet presAssocID="{8F632BF0-420C-4E1C-8AFC-400B02F0C550}" presName="sibTrans" presStyleCnt="0"/>
      <dgm:spPr/>
    </dgm:pt>
    <dgm:pt modelId="{A9BFFCC8-AA05-497E-AFA4-D6409F053AB2}" type="pres">
      <dgm:prSet presAssocID="{EEDCC83A-F3F6-4416-97C3-623AC014DF8E}" presName="compNode" presStyleCnt="0"/>
      <dgm:spPr/>
    </dgm:pt>
    <dgm:pt modelId="{4385443C-C42F-473B-9781-36B9C2ED029E}" type="pres">
      <dgm:prSet presAssocID="{EEDCC83A-F3F6-4416-97C3-623AC014DF8E}" presName="iconBgRect" presStyleLbl="bgShp" presStyleIdx="4" presStyleCnt="5"/>
      <dgm:spPr>
        <a:prstGeom prst="round2DiagRect">
          <a:avLst>
            <a:gd name="adj1" fmla="val 29727"/>
            <a:gd name="adj2" fmla="val 0"/>
          </a:avLst>
        </a:prstGeom>
      </dgm:spPr>
    </dgm:pt>
    <dgm:pt modelId="{1571D832-F2A5-4D65-AF27-9F0183BD1375}" type="pres">
      <dgm:prSet presAssocID="{EEDCC83A-F3F6-4416-97C3-623AC014DF8E}" presName="iconRect" presStyleLbl="node1" presStyleIdx="4" presStyleCnt="5"/>
      <dgm:spPr>
        <a:blipFill>
          <a:blip xmlns:r="http://schemas.openxmlformats.org/officeDocument/2006/relationships" r:embed="rId5" cstate="print">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Smart Phone"/>
        </a:ext>
      </dgm:extLst>
    </dgm:pt>
    <dgm:pt modelId="{93C45AB9-A9C6-4F43-81CE-44A7D73EFB4E}" type="pres">
      <dgm:prSet presAssocID="{EEDCC83A-F3F6-4416-97C3-623AC014DF8E}" presName="spaceRect" presStyleCnt="0"/>
      <dgm:spPr/>
    </dgm:pt>
    <dgm:pt modelId="{AE9C97C4-7213-40FE-AB33-34F3B0278CCA}" type="pres">
      <dgm:prSet presAssocID="{EEDCC83A-F3F6-4416-97C3-623AC014DF8E}" presName="textRect" presStyleLbl="revTx" presStyleIdx="4" presStyleCnt="5">
        <dgm:presLayoutVars>
          <dgm:chMax val="1"/>
          <dgm:chPref val="1"/>
        </dgm:presLayoutVars>
      </dgm:prSet>
      <dgm:spPr/>
    </dgm:pt>
  </dgm:ptLst>
  <dgm:cxnLst>
    <dgm:cxn modelId="{20FCC209-ECE9-4014-A501-0AF9FC9BE1E1}" srcId="{82D0929E-99C1-4302-9567-4DE1B2FF5955}" destId="{A4D782A9-3AA8-4D6C-8399-C3180D509E67}" srcOrd="3" destOrd="0" parTransId="{ECA786B1-68DB-437B-85C9-133453126C99}" sibTransId="{8F632BF0-420C-4E1C-8AFC-400B02F0C550}"/>
    <dgm:cxn modelId="{73088415-72E1-4BD3-9A25-F490F6307CE2}" srcId="{82D0929E-99C1-4302-9567-4DE1B2FF5955}" destId="{EEDCC83A-F3F6-4416-97C3-623AC014DF8E}" srcOrd="4" destOrd="0" parTransId="{9E16FB9B-6CB5-42B3-B168-AD73BFFD0863}" sibTransId="{5D369B37-FBA4-47FF-980C-85AA7403120C}"/>
    <dgm:cxn modelId="{CDC08E22-07C8-4719-A01A-78AB84022522}" type="presOf" srcId="{82D0929E-99C1-4302-9567-4DE1B2FF5955}" destId="{912EB1CA-C9CA-4EFB-A1B9-72D8F6D64EB9}" srcOrd="0" destOrd="0" presId="urn:microsoft.com/office/officeart/2018/5/layout/IconLeafLabelList"/>
    <dgm:cxn modelId="{B827D423-E644-4711-BF70-8BD200EF5980}" type="presOf" srcId="{A4D782A9-3AA8-4D6C-8399-C3180D509E67}" destId="{C501BA12-7728-45B5-9441-72FE5C2969E0}" srcOrd="0" destOrd="0" presId="urn:microsoft.com/office/officeart/2018/5/layout/IconLeafLabelList"/>
    <dgm:cxn modelId="{1837E932-9698-4ECB-BAB2-CE1531A34882}" type="presOf" srcId="{A820DB62-12D2-449D-9AE9-2DA998F3528C}" destId="{E5066CE3-5DA4-4882-8842-47B0BD4288DD}" srcOrd="0" destOrd="0" presId="urn:microsoft.com/office/officeart/2018/5/layout/IconLeafLabelList"/>
    <dgm:cxn modelId="{C8CAEF32-F701-4A84-9BB9-516AEF75B078}" srcId="{82D0929E-99C1-4302-9567-4DE1B2FF5955}" destId="{A820DB62-12D2-449D-9AE9-2DA998F3528C}" srcOrd="1" destOrd="0" parTransId="{329E6CAE-5D07-4A96-A1D5-9278B5DE52A8}" sibTransId="{9A50BEC5-8DFD-498B-A338-69CC76EE7560}"/>
    <dgm:cxn modelId="{592C043F-2A75-45AC-B89E-D11215582024}" srcId="{82D0929E-99C1-4302-9567-4DE1B2FF5955}" destId="{F3EA31B7-6FC2-4B8F-B36C-01D48A347365}" srcOrd="2" destOrd="0" parTransId="{F5452230-1B3A-4D51-8B1A-E8290D259FCE}" sibTransId="{FAC5A19B-C37B-4BFA-9834-F71AEC2E57A9}"/>
    <dgm:cxn modelId="{96A2DC46-DF9E-468D-BEDE-54E01BCD8FA5}" srcId="{82D0929E-99C1-4302-9567-4DE1B2FF5955}" destId="{3F9D9737-59FC-4A11-B720-6BDD70111EB9}" srcOrd="0" destOrd="0" parTransId="{6EC0C01A-B091-45BB-8777-6DEE0CC1915F}" sibTransId="{934CADDA-2599-4A19-981C-2B2E33D05EE2}"/>
    <dgm:cxn modelId="{151B4047-1768-47A9-AB51-C25BDE5F6F08}" type="presOf" srcId="{F3EA31B7-6FC2-4B8F-B36C-01D48A347365}" destId="{6FDE3F7D-D841-4762-8A0F-4C58F438E457}" srcOrd="0" destOrd="0" presId="urn:microsoft.com/office/officeart/2018/5/layout/IconLeafLabelList"/>
    <dgm:cxn modelId="{1F2D4DD8-F64A-4330-945B-7EC68C4EA6C4}" type="presOf" srcId="{3F9D9737-59FC-4A11-B720-6BDD70111EB9}" destId="{E38849FB-30A0-4C1C-9454-8E70EB32B13B}" srcOrd="0" destOrd="0" presId="urn:microsoft.com/office/officeart/2018/5/layout/IconLeafLabelList"/>
    <dgm:cxn modelId="{436210F1-0034-46C0-ABB7-D9EF3E8D3756}" type="presOf" srcId="{EEDCC83A-F3F6-4416-97C3-623AC014DF8E}" destId="{AE9C97C4-7213-40FE-AB33-34F3B0278CCA}" srcOrd="0" destOrd="0" presId="urn:microsoft.com/office/officeart/2018/5/layout/IconLeafLabelList"/>
    <dgm:cxn modelId="{F2FFA2EB-110E-42CD-8385-EFA08215F0A1}" type="presParOf" srcId="{912EB1CA-C9CA-4EFB-A1B9-72D8F6D64EB9}" destId="{E390A802-5760-4DB9-9E17-B5878174EDEE}" srcOrd="0" destOrd="0" presId="urn:microsoft.com/office/officeart/2018/5/layout/IconLeafLabelList"/>
    <dgm:cxn modelId="{E3E7F5B5-C7BD-4355-A661-F622718C9CE7}" type="presParOf" srcId="{E390A802-5760-4DB9-9E17-B5878174EDEE}" destId="{3A6F51CB-AECD-4BB5-9F80-7AA476FD88E9}" srcOrd="0" destOrd="0" presId="urn:microsoft.com/office/officeart/2018/5/layout/IconLeafLabelList"/>
    <dgm:cxn modelId="{2A01ADAC-0FEB-45DC-BFB8-511C67511B80}" type="presParOf" srcId="{E390A802-5760-4DB9-9E17-B5878174EDEE}" destId="{1E509DCF-A354-4E42-B503-783A32560DD6}" srcOrd="1" destOrd="0" presId="urn:microsoft.com/office/officeart/2018/5/layout/IconLeafLabelList"/>
    <dgm:cxn modelId="{DC8E69DE-D86A-4D7A-AEDA-B28016AE562A}" type="presParOf" srcId="{E390A802-5760-4DB9-9E17-B5878174EDEE}" destId="{5F03F8B2-EA63-4F95-9915-D48C7B165A82}" srcOrd="2" destOrd="0" presId="urn:microsoft.com/office/officeart/2018/5/layout/IconLeafLabelList"/>
    <dgm:cxn modelId="{4541414A-5678-4A69-B3B1-6855207CF449}" type="presParOf" srcId="{E390A802-5760-4DB9-9E17-B5878174EDEE}" destId="{E38849FB-30A0-4C1C-9454-8E70EB32B13B}" srcOrd="3" destOrd="0" presId="urn:microsoft.com/office/officeart/2018/5/layout/IconLeafLabelList"/>
    <dgm:cxn modelId="{D1C88D71-1AE9-45E4-9D38-519DCD7F0992}" type="presParOf" srcId="{912EB1CA-C9CA-4EFB-A1B9-72D8F6D64EB9}" destId="{DDB37440-8788-4048-9ED9-02AF09B0BA29}" srcOrd="1" destOrd="0" presId="urn:microsoft.com/office/officeart/2018/5/layout/IconLeafLabelList"/>
    <dgm:cxn modelId="{E6F22074-9F01-4511-A3E8-C0113D0F96D7}" type="presParOf" srcId="{912EB1CA-C9CA-4EFB-A1B9-72D8F6D64EB9}" destId="{94531467-4837-448F-B3C6-8738EAB598A1}" srcOrd="2" destOrd="0" presId="urn:microsoft.com/office/officeart/2018/5/layout/IconLeafLabelList"/>
    <dgm:cxn modelId="{A1BD14EA-3706-4E0E-8CDE-A5FB6C58C6FE}" type="presParOf" srcId="{94531467-4837-448F-B3C6-8738EAB598A1}" destId="{724833D9-6315-4200-865F-6687D66CD25A}" srcOrd="0" destOrd="0" presId="urn:microsoft.com/office/officeart/2018/5/layout/IconLeafLabelList"/>
    <dgm:cxn modelId="{C7EECDC3-0A8B-4408-9A04-F7ECF1F698F8}" type="presParOf" srcId="{94531467-4837-448F-B3C6-8738EAB598A1}" destId="{CA08C663-D4C6-4BB2-B05D-227FCA4337F5}" srcOrd="1" destOrd="0" presId="urn:microsoft.com/office/officeart/2018/5/layout/IconLeafLabelList"/>
    <dgm:cxn modelId="{5524705F-72F2-40F6-9D65-788864012A95}" type="presParOf" srcId="{94531467-4837-448F-B3C6-8738EAB598A1}" destId="{2AC1BCC1-2413-4DA4-9544-2F6A3E93AA13}" srcOrd="2" destOrd="0" presId="urn:microsoft.com/office/officeart/2018/5/layout/IconLeafLabelList"/>
    <dgm:cxn modelId="{77DC5AC6-6856-416C-B38E-3968A082984B}" type="presParOf" srcId="{94531467-4837-448F-B3C6-8738EAB598A1}" destId="{E5066CE3-5DA4-4882-8842-47B0BD4288DD}" srcOrd="3" destOrd="0" presId="urn:microsoft.com/office/officeart/2018/5/layout/IconLeafLabelList"/>
    <dgm:cxn modelId="{6AD27D38-2F54-432F-8B11-32FAE83A6B2D}" type="presParOf" srcId="{912EB1CA-C9CA-4EFB-A1B9-72D8F6D64EB9}" destId="{64663BE5-A6F4-4BF7-8904-8CC56B7D7B51}" srcOrd="3" destOrd="0" presId="urn:microsoft.com/office/officeart/2018/5/layout/IconLeafLabelList"/>
    <dgm:cxn modelId="{B6CF8084-B69D-43B8-B326-52F3CB384F0C}" type="presParOf" srcId="{912EB1CA-C9CA-4EFB-A1B9-72D8F6D64EB9}" destId="{AB1602E6-E4C8-4B60-8441-056A0ABD7976}" srcOrd="4" destOrd="0" presId="urn:microsoft.com/office/officeart/2018/5/layout/IconLeafLabelList"/>
    <dgm:cxn modelId="{FAB0C3E9-D2DE-4F0B-B904-E1DEA9A8484F}" type="presParOf" srcId="{AB1602E6-E4C8-4B60-8441-056A0ABD7976}" destId="{4769B5D3-5FF5-4A6D-B1E9-964D3017EBDA}" srcOrd="0" destOrd="0" presId="urn:microsoft.com/office/officeart/2018/5/layout/IconLeafLabelList"/>
    <dgm:cxn modelId="{26BF7A80-BC25-4462-97F5-8FE98A2BD82C}" type="presParOf" srcId="{AB1602E6-E4C8-4B60-8441-056A0ABD7976}" destId="{FE41AF4B-8D36-4D02-B8DC-9CC7CCD873B3}" srcOrd="1" destOrd="0" presId="urn:microsoft.com/office/officeart/2018/5/layout/IconLeafLabelList"/>
    <dgm:cxn modelId="{A4603881-02B0-4270-B027-9FF1F8641F94}" type="presParOf" srcId="{AB1602E6-E4C8-4B60-8441-056A0ABD7976}" destId="{EA805F45-43B8-4A06-85C5-1306E9DB1F50}" srcOrd="2" destOrd="0" presId="urn:microsoft.com/office/officeart/2018/5/layout/IconLeafLabelList"/>
    <dgm:cxn modelId="{B969D69B-0117-44DA-B2DE-9FCDE203BEBF}" type="presParOf" srcId="{AB1602E6-E4C8-4B60-8441-056A0ABD7976}" destId="{6FDE3F7D-D841-4762-8A0F-4C58F438E457}" srcOrd="3" destOrd="0" presId="urn:microsoft.com/office/officeart/2018/5/layout/IconLeafLabelList"/>
    <dgm:cxn modelId="{3E61F204-D94B-4675-BE93-24184F11941E}" type="presParOf" srcId="{912EB1CA-C9CA-4EFB-A1B9-72D8F6D64EB9}" destId="{F1F44607-1694-4832-9B90-5F9C0F393B7F}" srcOrd="5" destOrd="0" presId="urn:microsoft.com/office/officeart/2018/5/layout/IconLeafLabelList"/>
    <dgm:cxn modelId="{5502F8D1-5ECE-447C-AC05-25241DDE8471}" type="presParOf" srcId="{912EB1CA-C9CA-4EFB-A1B9-72D8F6D64EB9}" destId="{C297F490-8502-4198-8008-4618E31FDF0F}" srcOrd="6" destOrd="0" presId="urn:microsoft.com/office/officeart/2018/5/layout/IconLeafLabelList"/>
    <dgm:cxn modelId="{7352EE1F-7952-4987-A01D-634C618DA052}" type="presParOf" srcId="{C297F490-8502-4198-8008-4618E31FDF0F}" destId="{AE126179-9574-487A-BFCB-1049D9B17EC5}" srcOrd="0" destOrd="0" presId="urn:microsoft.com/office/officeart/2018/5/layout/IconLeafLabelList"/>
    <dgm:cxn modelId="{4F4ECD86-5146-4567-B53C-A4CC094ACF3D}" type="presParOf" srcId="{C297F490-8502-4198-8008-4618E31FDF0F}" destId="{93A3AAF9-71A0-463D-A5DC-517B7858E8C2}" srcOrd="1" destOrd="0" presId="urn:microsoft.com/office/officeart/2018/5/layout/IconLeafLabelList"/>
    <dgm:cxn modelId="{9361C9E8-6169-4DCB-8306-F9154531265C}" type="presParOf" srcId="{C297F490-8502-4198-8008-4618E31FDF0F}" destId="{3D576385-FB8F-4C37-9708-1441A69D680D}" srcOrd="2" destOrd="0" presId="urn:microsoft.com/office/officeart/2018/5/layout/IconLeafLabelList"/>
    <dgm:cxn modelId="{84362045-6560-416D-96F1-5C7EAB1385DF}" type="presParOf" srcId="{C297F490-8502-4198-8008-4618E31FDF0F}" destId="{C501BA12-7728-45B5-9441-72FE5C2969E0}" srcOrd="3" destOrd="0" presId="urn:microsoft.com/office/officeart/2018/5/layout/IconLeafLabelList"/>
    <dgm:cxn modelId="{A8D9C10C-DEFB-454D-A6DB-D5FD46B470D3}" type="presParOf" srcId="{912EB1CA-C9CA-4EFB-A1B9-72D8F6D64EB9}" destId="{BDEE8B4C-C066-46AD-828C-24FC267931E6}" srcOrd="7" destOrd="0" presId="urn:microsoft.com/office/officeart/2018/5/layout/IconLeafLabelList"/>
    <dgm:cxn modelId="{1E400D75-C886-4AF1-BC1A-3C53D4BD4300}" type="presParOf" srcId="{912EB1CA-C9CA-4EFB-A1B9-72D8F6D64EB9}" destId="{A9BFFCC8-AA05-497E-AFA4-D6409F053AB2}" srcOrd="8" destOrd="0" presId="urn:microsoft.com/office/officeart/2018/5/layout/IconLeafLabelList"/>
    <dgm:cxn modelId="{3B0AE7F2-E4AD-4621-8B34-DE460ED49F00}" type="presParOf" srcId="{A9BFFCC8-AA05-497E-AFA4-D6409F053AB2}" destId="{4385443C-C42F-473B-9781-36B9C2ED029E}" srcOrd="0" destOrd="0" presId="urn:microsoft.com/office/officeart/2018/5/layout/IconLeafLabelList"/>
    <dgm:cxn modelId="{93CDC939-CDFB-4EF3-8F26-A879D79DEF51}" type="presParOf" srcId="{A9BFFCC8-AA05-497E-AFA4-D6409F053AB2}" destId="{1571D832-F2A5-4D65-AF27-9F0183BD1375}" srcOrd="1" destOrd="0" presId="urn:microsoft.com/office/officeart/2018/5/layout/IconLeafLabelList"/>
    <dgm:cxn modelId="{55E72C7A-5F9A-4B95-B66D-8F829AB57095}" type="presParOf" srcId="{A9BFFCC8-AA05-497E-AFA4-D6409F053AB2}" destId="{93C45AB9-A9C6-4F43-81CE-44A7D73EFB4E}" srcOrd="2" destOrd="0" presId="urn:microsoft.com/office/officeart/2018/5/layout/IconLeafLabelList"/>
    <dgm:cxn modelId="{0326016A-5E96-4C2E-993C-EB1E9B3E3F59}" type="presParOf" srcId="{A9BFFCC8-AA05-497E-AFA4-D6409F053AB2}" destId="{AE9C97C4-7213-40FE-AB33-34F3B0278CCA}"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66F4DD4-FE53-4A51-974E-D0B5A38DEF1A}" type="doc">
      <dgm:prSet loTypeId="urn:microsoft.com/office/officeart/2005/8/layout/orgChart1" loCatId="hierarchy" qsTypeId="urn:microsoft.com/office/officeart/2005/8/quickstyle/simple1" qsCatId="simple" csTypeId="urn:microsoft.com/office/officeart/2005/8/colors/colorful2" csCatId="colorful" phldr="1"/>
      <dgm:spPr/>
      <dgm:t>
        <a:bodyPr/>
        <a:lstStyle/>
        <a:p>
          <a:endParaRPr lang="en-US"/>
        </a:p>
      </dgm:t>
    </dgm:pt>
    <dgm:pt modelId="{5AB85D5F-B7CB-474A-83E3-1618E53B0E24}">
      <dgm:prSet phldrT="[Text]"/>
      <dgm:spPr>
        <a:xfrm>
          <a:off x="2016" y="2217517"/>
          <a:ext cx="902718" cy="451359"/>
        </a:xfrm>
        <a:prstGeom prst="rect">
          <a:avLst/>
        </a:prstGeom>
        <a:solidFill>
          <a:srgbClr val="0078D4">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pPr>
            <a:buNone/>
          </a:pPr>
          <a:r>
            <a:rPr lang="en-US" dirty="0">
              <a:solidFill>
                <a:srgbClr val="FFFFFF"/>
              </a:solidFill>
              <a:latin typeface="Segoe UI Semibold" panose="020B0702040204020203" pitchFamily="34" charset="0"/>
              <a:ea typeface="+mn-ea"/>
              <a:cs typeface="Segoe UI Semibold" panose="020B0702040204020203" pitchFamily="34" charset="0"/>
            </a:rPr>
            <a:t>Regulations &amp; Certification</a:t>
          </a:r>
        </a:p>
      </dgm:t>
    </dgm:pt>
    <dgm:pt modelId="{0ACE5DB3-E84A-4EFD-9680-141DBE778F5B}" type="parTrans" cxnId="{4C58AD16-F00F-4D7C-9636-FEFEA5A2AB6A}">
      <dgm:prSet/>
      <dgm:spPr>
        <a:xfrm>
          <a:off x="453375" y="2027947"/>
          <a:ext cx="2730723" cy="189570"/>
        </a:xfrm>
        <a:custGeom>
          <a:avLst/>
          <a:gdLst/>
          <a:ahLst/>
          <a:cxnLst/>
          <a:rect l="0" t="0" r="0" b="0"/>
          <a:pathLst>
            <a:path>
              <a:moveTo>
                <a:pt x="2730723" y="0"/>
              </a:moveTo>
              <a:lnTo>
                <a:pt x="2730723" y="94785"/>
              </a:lnTo>
              <a:lnTo>
                <a:pt x="0" y="94785"/>
              </a:lnTo>
              <a:lnTo>
                <a:pt x="0" y="189570"/>
              </a:lnTo>
            </a:path>
          </a:pathLst>
        </a:custGeom>
        <a:noFill/>
        <a:ln w="10795" cap="flat" cmpd="sng" algn="ctr">
          <a:solidFill>
            <a:srgbClr val="0078D4">
              <a:hueOff val="0"/>
              <a:satOff val="0"/>
              <a:lumOff val="0"/>
              <a:alphaOff val="0"/>
            </a:srgbClr>
          </a:solidFill>
          <a:prstDash val="solid"/>
        </a:ln>
        <a:effectLst/>
      </dgm:spPr>
      <dgm:t>
        <a:bodyPr/>
        <a:lstStyle/>
        <a:p>
          <a:endParaRPr lang="en-US"/>
        </a:p>
      </dgm:t>
    </dgm:pt>
    <dgm:pt modelId="{F3B89954-9C24-4C9D-9E57-78D0FCDB53C2}" type="sibTrans" cxnId="{4C58AD16-F00F-4D7C-9636-FEFEA5A2AB6A}">
      <dgm:prSet/>
      <dgm:spPr/>
      <dgm:t>
        <a:bodyPr/>
        <a:lstStyle/>
        <a:p>
          <a:endParaRPr lang="en-US"/>
        </a:p>
      </dgm:t>
    </dgm:pt>
    <dgm:pt modelId="{9F563CFC-CF7A-4F56-9DD7-42BA7314537E}">
      <dgm:prSet phldrT="[Text]"/>
      <dgm:spPr>
        <a:xfrm>
          <a:off x="1094305" y="2217517"/>
          <a:ext cx="902718" cy="451359"/>
        </a:xfrm>
        <a:prstGeom prst="rect">
          <a:avLst/>
        </a:prstGeom>
        <a:solidFill>
          <a:srgbClr val="0078D4">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pPr>
            <a:buNone/>
          </a:pPr>
          <a:r>
            <a:rPr lang="en-US" dirty="0">
              <a:solidFill>
                <a:srgbClr val="FFFFFF"/>
              </a:solidFill>
              <a:latin typeface="Segoe UI Semibold" panose="020B0702040204020203" pitchFamily="34" charset="0"/>
              <a:ea typeface="+mn-ea"/>
              <a:cs typeface="Segoe UI Semibold" panose="020B0702040204020203" pitchFamily="34" charset="0"/>
            </a:rPr>
            <a:t>Data Encryption</a:t>
          </a:r>
        </a:p>
      </dgm:t>
    </dgm:pt>
    <dgm:pt modelId="{ADB6CEBF-8514-493B-8444-21621BB8DE29}" type="parTrans" cxnId="{28BBC42B-538F-4D54-A894-6315625F7965}">
      <dgm:prSet/>
      <dgm:spPr>
        <a:xfrm>
          <a:off x="1545664" y="2027947"/>
          <a:ext cx="1638433" cy="189570"/>
        </a:xfrm>
        <a:custGeom>
          <a:avLst/>
          <a:gdLst/>
          <a:ahLst/>
          <a:cxnLst/>
          <a:rect l="0" t="0" r="0" b="0"/>
          <a:pathLst>
            <a:path>
              <a:moveTo>
                <a:pt x="1638433" y="0"/>
              </a:moveTo>
              <a:lnTo>
                <a:pt x="1638433" y="94785"/>
              </a:lnTo>
              <a:lnTo>
                <a:pt x="0" y="94785"/>
              </a:lnTo>
              <a:lnTo>
                <a:pt x="0" y="189570"/>
              </a:lnTo>
            </a:path>
          </a:pathLst>
        </a:custGeom>
        <a:noFill/>
        <a:ln w="10795" cap="flat" cmpd="sng" algn="ctr">
          <a:solidFill>
            <a:srgbClr val="0078D4">
              <a:hueOff val="0"/>
              <a:satOff val="0"/>
              <a:lumOff val="0"/>
              <a:alphaOff val="0"/>
            </a:srgbClr>
          </a:solidFill>
          <a:prstDash val="solid"/>
        </a:ln>
        <a:effectLst/>
      </dgm:spPr>
      <dgm:t>
        <a:bodyPr/>
        <a:lstStyle/>
        <a:p>
          <a:endParaRPr lang="en-US"/>
        </a:p>
      </dgm:t>
    </dgm:pt>
    <dgm:pt modelId="{4A8E9CE0-870E-4AF6-9F3E-A11D96B09B33}" type="sibTrans" cxnId="{28BBC42B-538F-4D54-A894-6315625F7965}">
      <dgm:prSet/>
      <dgm:spPr/>
      <dgm:t>
        <a:bodyPr/>
        <a:lstStyle/>
        <a:p>
          <a:endParaRPr lang="en-US"/>
        </a:p>
      </dgm:t>
    </dgm:pt>
    <dgm:pt modelId="{AD94E4DC-E668-4298-869F-E7326652C7A8}">
      <dgm:prSet phldrT="[Text]"/>
      <dgm:spPr>
        <a:xfrm>
          <a:off x="2186594" y="2217517"/>
          <a:ext cx="902718" cy="451359"/>
        </a:xfrm>
        <a:prstGeom prst="rect">
          <a:avLst/>
        </a:prstGeom>
        <a:solidFill>
          <a:srgbClr val="0078D4">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pPr>
            <a:buNone/>
          </a:pPr>
          <a:r>
            <a:rPr lang="en-US" dirty="0">
              <a:solidFill>
                <a:srgbClr val="FFFFFF"/>
              </a:solidFill>
              <a:latin typeface="Segoe UI Semibold" panose="020B0702040204020203" pitchFamily="34" charset="0"/>
              <a:ea typeface="+mn-ea"/>
              <a:cs typeface="Segoe UI Semibold" panose="020B0702040204020203" pitchFamily="34" charset="0"/>
            </a:rPr>
            <a:t>E2E Auditability</a:t>
          </a:r>
        </a:p>
      </dgm:t>
    </dgm:pt>
    <dgm:pt modelId="{EED55B9C-97B5-4155-84BC-E66AC257698D}" type="parTrans" cxnId="{E2345B1F-1E44-4681-8ADA-1E3CDBD682B9}">
      <dgm:prSet/>
      <dgm:spPr>
        <a:xfrm>
          <a:off x="2637953" y="2027947"/>
          <a:ext cx="546144" cy="189570"/>
        </a:xfrm>
        <a:custGeom>
          <a:avLst/>
          <a:gdLst/>
          <a:ahLst/>
          <a:cxnLst/>
          <a:rect l="0" t="0" r="0" b="0"/>
          <a:pathLst>
            <a:path>
              <a:moveTo>
                <a:pt x="546144" y="0"/>
              </a:moveTo>
              <a:lnTo>
                <a:pt x="546144" y="94785"/>
              </a:lnTo>
              <a:lnTo>
                <a:pt x="0" y="94785"/>
              </a:lnTo>
              <a:lnTo>
                <a:pt x="0" y="189570"/>
              </a:lnTo>
            </a:path>
          </a:pathLst>
        </a:custGeom>
        <a:noFill/>
        <a:ln w="10795" cap="flat" cmpd="sng" algn="ctr">
          <a:solidFill>
            <a:srgbClr val="0078D4">
              <a:hueOff val="0"/>
              <a:satOff val="0"/>
              <a:lumOff val="0"/>
              <a:alphaOff val="0"/>
            </a:srgbClr>
          </a:solidFill>
          <a:prstDash val="solid"/>
        </a:ln>
        <a:effectLst/>
      </dgm:spPr>
      <dgm:t>
        <a:bodyPr/>
        <a:lstStyle/>
        <a:p>
          <a:endParaRPr lang="en-US"/>
        </a:p>
      </dgm:t>
    </dgm:pt>
    <dgm:pt modelId="{C51D48B3-9D10-405F-B955-11E1B1F92117}" type="sibTrans" cxnId="{E2345B1F-1E44-4681-8ADA-1E3CDBD682B9}">
      <dgm:prSet/>
      <dgm:spPr/>
      <dgm:t>
        <a:bodyPr/>
        <a:lstStyle/>
        <a:p>
          <a:endParaRPr lang="en-US"/>
        </a:p>
      </dgm:t>
    </dgm:pt>
    <dgm:pt modelId="{D67DEE02-02FE-4E23-B850-F85873B5EA6F}">
      <dgm:prSet phldrT="[Text]"/>
      <dgm:spPr>
        <a:xfrm>
          <a:off x="3278883" y="2217517"/>
          <a:ext cx="902718" cy="451359"/>
        </a:xfrm>
        <a:prstGeom prst="rect">
          <a:avLst/>
        </a:prstGeom>
        <a:solidFill>
          <a:srgbClr val="0078D4">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pPr>
            <a:buNone/>
          </a:pPr>
          <a:r>
            <a:rPr lang="en-US" dirty="0">
              <a:solidFill>
                <a:srgbClr val="FFFFFF"/>
              </a:solidFill>
              <a:latin typeface="Segoe UI Semibold" panose="020B0702040204020203" pitchFamily="34" charset="0"/>
              <a:ea typeface="+mn-ea"/>
              <a:cs typeface="Segoe UI Semibold" panose="020B0702040204020203" pitchFamily="34" charset="0"/>
            </a:rPr>
            <a:t>High Availability &amp; Disaster Recovery</a:t>
          </a:r>
        </a:p>
      </dgm:t>
    </dgm:pt>
    <dgm:pt modelId="{4AAE2E8F-0B4C-49A1-9127-C99F908EA539}" type="parTrans" cxnId="{7DADA116-53FE-4FD8-8EF1-506EA27B8416}">
      <dgm:prSet/>
      <dgm:spPr>
        <a:xfrm>
          <a:off x="3184098" y="2027947"/>
          <a:ext cx="546144" cy="189570"/>
        </a:xfrm>
        <a:custGeom>
          <a:avLst/>
          <a:gdLst/>
          <a:ahLst/>
          <a:cxnLst/>
          <a:rect l="0" t="0" r="0" b="0"/>
          <a:pathLst>
            <a:path>
              <a:moveTo>
                <a:pt x="0" y="0"/>
              </a:moveTo>
              <a:lnTo>
                <a:pt x="0" y="94785"/>
              </a:lnTo>
              <a:lnTo>
                <a:pt x="546144" y="94785"/>
              </a:lnTo>
              <a:lnTo>
                <a:pt x="546144" y="189570"/>
              </a:lnTo>
            </a:path>
          </a:pathLst>
        </a:custGeom>
        <a:noFill/>
        <a:ln w="10795" cap="flat" cmpd="sng" algn="ctr">
          <a:solidFill>
            <a:srgbClr val="0078D4">
              <a:hueOff val="0"/>
              <a:satOff val="0"/>
              <a:lumOff val="0"/>
              <a:alphaOff val="0"/>
            </a:srgbClr>
          </a:solidFill>
          <a:prstDash val="solid"/>
        </a:ln>
        <a:effectLst/>
      </dgm:spPr>
      <dgm:t>
        <a:bodyPr/>
        <a:lstStyle/>
        <a:p>
          <a:endParaRPr lang="en-US"/>
        </a:p>
      </dgm:t>
    </dgm:pt>
    <dgm:pt modelId="{B168EFB7-7D1B-421E-9A46-F88FB91C504D}" type="sibTrans" cxnId="{7DADA116-53FE-4FD8-8EF1-506EA27B8416}">
      <dgm:prSet/>
      <dgm:spPr/>
      <dgm:t>
        <a:bodyPr/>
        <a:lstStyle/>
        <a:p>
          <a:endParaRPr lang="en-US"/>
        </a:p>
      </dgm:t>
    </dgm:pt>
    <dgm:pt modelId="{1744FD24-377E-4AB9-85EF-BBF4F3CAC2DB}">
      <dgm:prSet phldrT="[Text]"/>
      <dgm:spPr>
        <a:xfrm>
          <a:off x="4371173" y="2217517"/>
          <a:ext cx="902718" cy="451359"/>
        </a:xfrm>
        <a:prstGeom prst="rect">
          <a:avLst/>
        </a:prstGeom>
        <a:solidFill>
          <a:srgbClr val="0078D4">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pPr>
            <a:buNone/>
          </a:pPr>
          <a:r>
            <a:rPr lang="en-US" dirty="0">
              <a:solidFill>
                <a:srgbClr val="FFFFFF"/>
              </a:solidFill>
              <a:latin typeface="Segoe UI Semibold" panose="020B0702040204020203" pitchFamily="34" charset="0"/>
              <a:ea typeface="+mn-ea"/>
              <a:cs typeface="Segoe UI Semibold" panose="020B0702040204020203" pitchFamily="34" charset="0"/>
            </a:rPr>
            <a:t>Microsoft Information Protection</a:t>
          </a:r>
        </a:p>
      </dgm:t>
    </dgm:pt>
    <dgm:pt modelId="{F86C3EB3-7851-4BB6-882E-A4DBD7A6A53F}" type="parTrans" cxnId="{082091B5-1548-4BBF-B6E3-2C61B4FE84FD}">
      <dgm:prSet/>
      <dgm:spPr>
        <a:xfrm>
          <a:off x="3184098" y="2027947"/>
          <a:ext cx="1638433" cy="189570"/>
        </a:xfrm>
        <a:custGeom>
          <a:avLst/>
          <a:gdLst/>
          <a:ahLst/>
          <a:cxnLst/>
          <a:rect l="0" t="0" r="0" b="0"/>
          <a:pathLst>
            <a:path>
              <a:moveTo>
                <a:pt x="0" y="0"/>
              </a:moveTo>
              <a:lnTo>
                <a:pt x="0" y="94785"/>
              </a:lnTo>
              <a:lnTo>
                <a:pt x="1638433" y="94785"/>
              </a:lnTo>
              <a:lnTo>
                <a:pt x="1638433" y="189570"/>
              </a:lnTo>
            </a:path>
          </a:pathLst>
        </a:custGeom>
        <a:noFill/>
        <a:ln w="10795" cap="flat" cmpd="sng" algn="ctr">
          <a:solidFill>
            <a:srgbClr val="0078D4">
              <a:hueOff val="0"/>
              <a:satOff val="0"/>
              <a:lumOff val="0"/>
              <a:alphaOff val="0"/>
            </a:srgbClr>
          </a:solidFill>
          <a:prstDash val="solid"/>
        </a:ln>
        <a:effectLst/>
      </dgm:spPr>
      <dgm:t>
        <a:bodyPr/>
        <a:lstStyle/>
        <a:p>
          <a:endParaRPr lang="en-US"/>
        </a:p>
      </dgm:t>
    </dgm:pt>
    <dgm:pt modelId="{2C5CF054-4D67-4F5A-8313-E309309EA3C8}" type="sibTrans" cxnId="{082091B5-1548-4BBF-B6E3-2C61B4FE84FD}">
      <dgm:prSet/>
      <dgm:spPr/>
      <dgm:t>
        <a:bodyPr/>
        <a:lstStyle/>
        <a:p>
          <a:endParaRPr lang="en-US"/>
        </a:p>
      </dgm:t>
    </dgm:pt>
    <dgm:pt modelId="{B0BFA011-5841-419F-B7F0-7819118F52E1}" type="asst">
      <dgm:prSet phldrT="[Text]"/>
      <dgm:spPr>
        <a:xfrm>
          <a:off x="2732739" y="1576587"/>
          <a:ext cx="902718" cy="451359"/>
        </a:xfrm>
        <a:prstGeom prst="rect">
          <a:avLst/>
        </a:prstGeom>
        <a:solidFill>
          <a:srgbClr val="FF5C39">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pPr>
            <a:buNone/>
          </a:pPr>
          <a:r>
            <a:rPr lang="en-US" dirty="0">
              <a:solidFill>
                <a:srgbClr val="FFFFFF"/>
              </a:solidFill>
              <a:latin typeface="Segoe UI"/>
              <a:ea typeface="+mn-ea"/>
              <a:cs typeface="Arial" pitchFamily="34" charset="0"/>
            </a:rPr>
            <a:t> </a:t>
          </a:r>
          <a:endParaRPr lang="en-US" dirty="0">
            <a:solidFill>
              <a:srgbClr val="FFFFFF"/>
            </a:solidFill>
            <a:latin typeface="Segoe UI Semibold" panose="020B0702040204020203" pitchFamily="34" charset="0"/>
            <a:ea typeface="+mn-ea"/>
            <a:cs typeface="Segoe UI Semibold" panose="020B0702040204020203" pitchFamily="34" charset="0"/>
          </a:endParaRPr>
        </a:p>
      </dgm:t>
    </dgm:pt>
    <dgm:pt modelId="{BDE3D727-4C28-40A6-BC00-6C14D390F332}" type="sibTrans" cxnId="{DC6BCE68-ED95-4BB4-97EF-4DAB9B5B4E46}">
      <dgm:prSet/>
      <dgm:spPr/>
      <dgm:t>
        <a:bodyPr/>
        <a:lstStyle/>
        <a:p>
          <a:endParaRPr lang="en-US"/>
        </a:p>
      </dgm:t>
    </dgm:pt>
    <dgm:pt modelId="{918D1EB9-916B-4622-B3CB-8DF7153ABA9C}" type="parTrans" cxnId="{DC6BCE68-ED95-4BB4-97EF-4DAB9B5B4E46}">
      <dgm:prSet/>
      <dgm:spPr/>
      <dgm:t>
        <a:bodyPr/>
        <a:lstStyle/>
        <a:p>
          <a:endParaRPr lang="en-US"/>
        </a:p>
      </dgm:t>
    </dgm:pt>
    <dgm:pt modelId="{5B79D085-6C8A-4A66-87F3-65C60810DCC1}">
      <dgm:prSet phldrT="[Text]"/>
      <dgm:spPr>
        <a:xfrm>
          <a:off x="5463462" y="2217517"/>
          <a:ext cx="902718" cy="451359"/>
        </a:xfrm>
        <a:prstGeom prst="rect">
          <a:avLst/>
        </a:prstGeom>
        <a:solidFill>
          <a:srgbClr val="0078D4">
            <a:hueOff val="0"/>
            <a:satOff val="0"/>
            <a:lumOff val="0"/>
            <a:alphaOff val="0"/>
          </a:srgbClr>
        </a:solidFill>
        <a:ln w="10795" cap="flat" cmpd="sng" algn="ctr">
          <a:solidFill>
            <a:srgbClr val="FFFFFF">
              <a:hueOff val="0"/>
              <a:satOff val="0"/>
              <a:lumOff val="0"/>
              <a:alphaOff val="0"/>
            </a:srgbClr>
          </a:solidFill>
          <a:prstDash val="solid"/>
        </a:ln>
        <a:effectLst/>
      </dgm:spPr>
      <dgm:t>
        <a:bodyPr/>
        <a:lstStyle/>
        <a:p>
          <a:pPr>
            <a:buNone/>
          </a:pPr>
          <a:r>
            <a:rPr lang="en-US" dirty="0">
              <a:solidFill>
                <a:srgbClr val="FFFFFF"/>
              </a:solidFill>
              <a:latin typeface="Segoe UI Semibold" panose="020B0702040204020203" pitchFamily="34" charset="0"/>
              <a:ea typeface="+mn-ea"/>
              <a:cs typeface="Segoe UI Semibold" panose="020B0702040204020203" pitchFamily="34" charset="0"/>
            </a:rPr>
            <a:t>Microsoft Purview</a:t>
          </a:r>
        </a:p>
      </dgm:t>
    </dgm:pt>
    <dgm:pt modelId="{1119317B-5897-4934-82C3-A6C2A15992E1}" type="parTrans" cxnId="{E4F40F20-9431-4AD9-AF0A-01275BF4D501}">
      <dgm:prSet/>
      <dgm:spPr>
        <a:xfrm>
          <a:off x="3184098" y="2027947"/>
          <a:ext cx="2730723" cy="189570"/>
        </a:xfrm>
        <a:custGeom>
          <a:avLst/>
          <a:gdLst/>
          <a:ahLst/>
          <a:cxnLst/>
          <a:rect l="0" t="0" r="0" b="0"/>
          <a:pathLst>
            <a:path>
              <a:moveTo>
                <a:pt x="0" y="0"/>
              </a:moveTo>
              <a:lnTo>
                <a:pt x="0" y="94785"/>
              </a:lnTo>
              <a:lnTo>
                <a:pt x="2730723" y="94785"/>
              </a:lnTo>
              <a:lnTo>
                <a:pt x="2730723" y="189570"/>
              </a:lnTo>
            </a:path>
          </a:pathLst>
        </a:custGeom>
        <a:noFill/>
        <a:ln w="10795" cap="flat" cmpd="sng" algn="ctr">
          <a:solidFill>
            <a:srgbClr val="0078D4">
              <a:hueOff val="0"/>
              <a:satOff val="0"/>
              <a:lumOff val="0"/>
              <a:alphaOff val="0"/>
            </a:srgbClr>
          </a:solidFill>
          <a:prstDash val="solid"/>
        </a:ln>
        <a:effectLst/>
      </dgm:spPr>
      <dgm:t>
        <a:bodyPr/>
        <a:lstStyle/>
        <a:p>
          <a:endParaRPr lang="en-US"/>
        </a:p>
      </dgm:t>
    </dgm:pt>
    <dgm:pt modelId="{4185257D-FCC2-41CF-A13B-CD8BA274A658}" type="sibTrans" cxnId="{E4F40F20-9431-4AD9-AF0A-01275BF4D501}">
      <dgm:prSet/>
      <dgm:spPr/>
      <dgm:t>
        <a:bodyPr/>
        <a:lstStyle/>
        <a:p>
          <a:endParaRPr lang="en-US"/>
        </a:p>
      </dgm:t>
    </dgm:pt>
    <dgm:pt modelId="{504AD883-1706-4FCE-A3D1-CCDF14B7F2EA}" type="pres">
      <dgm:prSet presAssocID="{266F4DD4-FE53-4A51-974E-D0B5A38DEF1A}" presName="hierChild1" presStyleCnt="0">
        <dgm:presLayoutVars>
          <dgm:orgChart val="1"/>
          <dgm:chPref val="1"/>
          <dgm:dir/>
          <dgm:animOne val="branch"/>
          <dgm:animLvl val="lvl"/>
          <dgm:resizeHandles/>
        </dgm:presLayoutVars>
      </dgm:prSet>
      <dgm:spPr/>
    </dgm:pt>
    <dgm:pt modelId="{1DCD00D1-B05C-41FA-9DB6-1A55A811866F}" type="pres">
      <dgm:prSet presAssocID="{B0BFA011-5841-419F-B7F0-7819118F52E1}" presName="hierRoot1" presStyleCnt="0">
        <dgm:presLayoutVars>
          <dgm:hierBranch val="init"/>
        </dgm:presLayoutVars>
      </dgm:prSet>
      <dgm:spPr/>
    </dgm:pt>
    <dgm:pt modelId="{E8A8596E-7550-4CB2-B4D9-41A474307F58}" type="pres">
      <dgm:prSet presAssocID="{B0BFA011-5841-419F-B7F0-7819118F52E1}" presName="rootComposite1" presStyleCnt="0"/>
      <dgm:spPr/>
    </dgm:pt>
    <dgm:pt modelId="{284B5E23-A45A-44AC-B726-E4FD4EC5B7B8}" type="pres">
      <dgm:prSet presAssocID="{B0BFA011-5841-419F-B7F0-7819118F52E1}" presName="rootText1" presStyleLbl="node0" presStyleIdx="0" presStyleCnt="1">
        <dgm:presLayoutVars>
          <dgm:chPref val="3"/>
        </dgm:presLayoutVars>
      </dgm:prSet>
      <dgm:spPr/>
    </dgm:pt>
    <dgm:pt modelId="{2EFB0CD8-2225-4ECA-AEB1-114C1AD1119E}" type="pres">
      <dgm:prSet presAssocID="{B0BFA011-5841-419F-B7F0-7819118F52E1}" presName="rootConnector1" presStyleLbl="asst0" presStyleIdx="0" presStyleCnt="0"/>
      <dgm:spPr/>
    </dgm:pt>
    <dgm:pt modelId="{4FFD1A57-63DA-467E-84EB-4B329D5EC499}" type="pres">
      <dgm:prSet presAssocID="{B0BFA011-5841-419F-B7F0-7819118F52E1}" presName="hierChild2" presStyleCnt="0"/>
      <dgm:spPr/>
    </dgm:pt>
    <dgm:pt modelId="{AD38D883-6B21-405B-834D-381EECA89F26}" type="pres">
      <dgm:prSet presAssocID="{0ACE5DB3-E84A-4EFD-9680-141DBE778F5B}" presName="Name37" presStyleLbl="parChTrans1D2" presStyleIdx="0" presStyleCnt="6"/>
      <dgm:spPr/>
    </dgm:pt>
    <dgm:pt modelId="{2E32CEF1-74F3-45A6-B62C-B1DAEF670FB2}" type="pres">
      <dgm:prSet presAssocID="{5AB85D5F-B7CB-474A-83E3-1618E53B0E24}" presName="hierRoot2" presStyleCnt="0">
        <dgm:presLayoutVars>
          <dgm:hierBranch val="init"/>
        </dgm:presLayoutVars>
      </dgm:prSet>
      <dgm:spPr/>
    </dgm:pt>
    <dgm:pt modelId="{1158ED68-9D31-4539-A9FC-15CC69E77C9A}" type="pres">
      <dgm:prSet presAssocID="{5AB85D5F-B7CB-474A-83E3-1618E53B0E24}" presName="rootComposite" presStyleCnt="0"/>
      <dgm:spPr/>
    </dgm:pt>
    <dgm:pt modelId="{CF7D0564-C42D-411D-852F-FA4BFC6C4C54}" type="pres">
      <dgm:prSet presAssocID="{5AB85D5F-B7CB-474A-83E3-1618E53B0E24}" presName="rootText" presStyleLbl="node2" presStyleIdx="0" presStyleCnt="6">
        <dgm:presLayoutVars>
          <dgm:chPref val="3"/>
        </dgm:presLayoutVars>
      </dgm:prSet>
      <dgm:spPr/>
    </dgm:pt>
    <dgm:pt modelId="{014F39D7-1171-474A-8D40-F5BA745B7503}" type="pres">
      <dgm:prSet presAssocID="{5AB85D5F-B7CB-474A-83E3-1618E53B0E24}" presName="rootConnector" presStyleLbl="node2" presStyleIdx="0" presStyleCnt="6"/>
      <dgm:spPr/>
    </dgm:pt>
    <dgm:pt modelId="{8C9099DF-BD9B-4F00-8DDA-CCDCEA60E976}" type="pres">
      <dgm:prSet presAssocID="{5AB85D5F-B7CB-474A-83E3-1618E53B0E24}" presName="hierChild4" presStyleCnt="0"/>
      <dgm:spPr/>
    </dgm:pt>
    <dgm:pt modelId="{B48016BA-EB06-4C1D-B7D2-1F6D32E3F0CA}" type="pres">
      <dgm:prSet presAssocID="{5AB85D5F-B7CB-474A-83E3-1618E53B0E24}" presName="hierChild5" presStyleCnt="0"/>
      <dgm:spPr/>
    </dgm:pt>
    <dgm:pt modelId="{F8E30AED-A338-4A78-B55F-D644800B98B5}" type="pres">
      <dgm:prSet presAssocID="{ADB6CEBF-8514-493B-8444-21621BB8DE29}" presName="Name37" presStyleLbl="parChTrans1D2" presStyleIdx="1" presStyleCnt="6"/>
      <dgm:spPr/>
    </dgm:pt>
    <dgm:pt modelId="{86DB3BFC-B2D3-40D1-8343-0AECA6AB90DB}" type="pres">
      <dgm:prSet presAssocID="{9F563CFC-CF7A-4F56-9DD7-42BA7314537E}" presName="hierRoot2" presStyleCnt="0">
        <dgm:presLayoutVars>
          <dgm:hierBranch val="init"/>
        </dgm:presLayoutVars>
      </dgm:prSet>
      <dgm:spPr/>
    </dgm:pt>
    <dgm:pt modelId="{A1E57978-8293-4337-B216-C1A0F420CF71}" type="pres">
      <dgm:prSet presAssocID="{9F563CFC-CF7A-4F56-9DD7-42BA7314537E}" presName="rootComposite" presStyleCnt="0"/>
      <dgm:spPr/>
    </dgm:pt>
    <dgm:pt modelId="{D2748A6F-FFAC-4AB8-B042-40BA2D905374}" type="pres">
      <dgm:prSet presAssocID="{9F563CFC-CF7A-4F56-9DD7-42BA7314537E}" presName="rootText" presStyleLbl="node2" presStyleIdx="1" presStyleCnt="6">
        <dgm:presLayoutVars>
          <dgm:chPref val="3"/>
        </dgm:presLayoutVars>
      </dgm:prSet>
      <dgm:spPr/>
    </dgm:pt>
    <dgm:pt modelId="{5A2DF7A5-45B6-4A96-BCB2-BF708CEE36D7}" type="pres">
      <dgm:prSet presAssocID="{9F563CFC-CF7A-4F56-9DD7-42BA7314537E}" presName="rootConnector" presStyleLbl="node2" presStyleIdx="1" presStyleCnt="6"/>
      <dgm:spPr/>
    </dgm:pt>
    <dgm:pt modelId="{428C355E-65BE-41D2-9BDE-40ADBAE9B99E}" type="pres">
      <dgm:prSet presAssocID="{9F563CFC-CF7A-4F56-9DD7-42BA7314537E}" presName="hierChild4" presStyleCnt="0"/>
      <dgm:spPr/>
    </dgm:pt>
    <dgm:pt modelId="{02588CC5-D938-47D4-8296-BCFE3060A992}" type="pres">
      <dgm:prSet presAssocID="{9F563CFC-CF7A-4F56-9DD7-42BA7314537E}" presName="hierChild5" presStyleCnt="0"/>
      <dgm:spPr/>
    </dgm:pt>
    <dgm:pt modelId="{517E75FE-7ECF-443F-AA7D-7CC2207BD2CE}" type="pres">
      <dgm:prSet presAssocID="{EED55B9C-97B5-4155-84BC-E66AC257698D}" presName="Name37" presStyleLbl="parChTrans1D2" presStyleIdx="2" presStyleCnt="6"/>
      <dgm:spPr/>
    </dgm:pt>
    <dgm:pt modelId="{2C04F608-411C-49C5-BDDB-3EA23843C20A}" type="pres">
      <dgm:prSet presAssocID="{AD94E4DC-E668-4298-869F-E7326652C7A8}" presName="hierRoot2" presStyleCnt="0">
        <dgm:presLayoutVars>
          <dgm:hierBranch val="init"/>
        </dgm:presLayoutVars>
      </dgm:prSet>
      <dgm:spPr/>
    </dgm:pt>
    <dgm:pt modelId="{73842F5E-8950-46B6-8F6C-2BF86E8A0147}" type="pres">
      <dgm:prSet presAssocID="{AD94E4DC-E668-4298-869F-E7326652C7A8}" presName="rootComposite" presStyleCnt="0"/>
      <dgm:spPr/>
    </dgm:pt>
    <dgm:pt modelId="{0C9EDF96-5D4B-44D3-B3B9-BF5895F2D562}" type="pres">
      <dgm:prSet presAssocID="{AD94E4DC-E668-4298-869F-E7326652C7A8}" presName="rootText" presStyleLbl="node2" presStyleIdx="2" presStyleCnt="6">
        <dgm:presLayoutVars>
          <dgm:chPref val="3"/>
        </dgm:presLayoutVars>
      </dgm:prSet>
      <dgm:spPr/>
    </dgm:pt>
    <dgm:pt modelId="{815AD306-E591-4A71-B1AB-A2BEFFF5E69F}" type="pres">
      <dgm:prSet presAssocID="{AD94E4DC-E668-4298-869F-E7326652C7A8}" presName="rootConnector" presStyleLbl="node2" presStyleIdx="2" presStyleCnt="6"/>
      <dgm:spPr/>
    </dgm:pt>
    <dgm:pt modelId="{AACFE8B8-9581-4227-BA3C-05C35F6BAD11}" type="pres">
      <dgm:prSet presAssocID="{AD94E4DC-E668-4298-869F-E7326652C7A8}" presName="hierChild4" presStyleCnt="0"/>
      <dgm:spPr/>
    </dgm:pt>
    <dgm:pt modelId="{756358A1-0F39-468F-9EB7-7AFCB800F884}" type="pres">
      <dgm:prSet presAssocID="{AD94E4DC-E668-4298-869F-E7326652C7A8}" presName="hierChild5" presStyleCnt="0"/>
      <dgm:spPr/>
    </dgm:pt>
    <dgm:pt modelId="{38E1F331-5A96-451B-9F94-72023EEB8ADF}" type="pres">
      <dgm:prSet presAssocID="{4AAE2E8F-0B4C-49A1-9127-C99F908EA539}" presName="Name37" presStyleLbl="parChTrans1D2" presStyleIdx="3" presStyleCnt="6"/>
      <dgm:spPr/>
    </dgm:pt>
    <dgm:pt modelId="{D8A7A178-231F-4937-9912-2BEC02E9B9CB}" type="pres">
      <dgm:prSet presAssocID="{D67DEE02-02FE-4E23-B850-F85873B5EA6F}" presName="hierRoot2" presStyleCnt="0">
        <dgm:presLayoutVars>
          <dgm:hierBranch val="init"/>
        </dgm:presLayoutVars>
      </dgm:prSet>
      <dgm:spPr/>
    </dgm:pt>
    <dgm:pt modelId="{170ACF1B-E027-43B2-904A-9165B272D3E9}" type="pres">
      <dgm:prSet presAssocID="{D67DEE02-02FE-4E23-B850-F85873B5EA6F}" presName="rootComposite" presStyleCnt="0"/>
      <dgm:spPr/>
    </dgm:pt>
    <dgm:pt modelId="{FCCA18FF-F19E-4364-B770-6E68CDCA3361}" type="pres">
      <dgm:prSet presAssocID="{D67DEE02-02FE-4E23-B850-F85873B5EA6F}" presName="rootText" presStyleLbl="node2" presStyleIdx="3" presStyleCnt="6">
        <dgm:presLayoutVars>
          <dgm:chPref val="3"/>
        </dgm:presLayoutVars>
      </dgm:prSet>
      <dgm:spPr/>
    </dgm:pt>
    <dgm:pt modelId="{0BCAD144-2B12-4CC5-83F9-0C4A4978DD57}" type="pres">
      <dgm:prSet presAssocID="{D67DEE02-02FE-4E23-B850-F85873B5EA6F}" presName="rootConnector" presStyleLbl="node2" presStyleIdx="3" presStyleCnt="6"/>
      <dgm:spPr/>
    </dgm:pt>
    <dgm:pt modelId="{A032B6E4-7DA9-4B31-BBD3-711D41C94E61}" type="pres">
      <dgm:prSet presAssocID="{D67DEE02-02FE-4E23-B850-F85873B5EA6F}" presName="hierChild4" presStyleCnt="0"/>
      <dgm:spPr/>
    </dgm:pt>
    <dgm:pt modelId="{0A804689-39CB-4DEA-A9F5-59C870360DE9}" type="pres">
      <dgm:prSet presAssocID="{D67DEE02-02FE-4E23-B850-F85873B5EA6F}" presName="hierChild5" presStyleCnt="0"/>
      <dgm:spPr/>
    </dgm:pt>
    <dgm:pt modelId="{C661D725-6782-493D-ACF6-E337A5102FF2}" type="pres">
      <dgm:prSet presAssocID="{F86C3EB3-7851-4BB6-882E-A4DBD7A6A53F}" presName="Name37" presStyleLbl="parChTrans1D2" presStyleIdx="4" presStyleCnt="6"/>
      <dgm:spPr/>
    </dgm:pt>
    <dgm:pt modelId="{4CFF3909-5C22-4878-AA77-5EF7F2E8533D}" type="pres">
      <dgm:prSet presAssocID="{1744FD24-377E-4AB9-85EF-BBF4F3CAC2DB}" presName="hierRoot2" presStyleCnt="0">
        <dgm:presLayoutVars>
          <dgm:hierBranch val="init"/>
        </dgm:presLayoutVars>
      </dgm:prSet>
      <dgm:spPr/>
    </dgm:pt>
    <dgm:pt modelId="{5BF04806-F1FA-40BE-A8EA-2A16BE2F91DC}" type="pres">
      <dgm:prSet presAssocID="{1744FD24-377E-4AB9-85EF-BBF4F3CAC2DB}" presName="rootComposite" presStyleCnt="0"/>
      <dgm:spPr/>
    </dgm:pt>
    <dgm:pt modelId="{3B737A23-89DD-4364-86AE-6F476B738DA5}" type="pres">
      <dgm:prSet presAssocID="{1744FD24-377E-4AB9-85EF-BBF4F3CAC2DB}" presName="rootText" presStyleLbl="node2" presStyleIdx="4" presStyleCnt="6">
        <dgm:presLayoutVars>
          <dgm:chPref val="3"/>
        </dgm:presLayoutVars>
      </dgm:prSet>
      <dgm:spPr/>
    </dgm:pt>
    <dgm:pt modelId="{574D21B8-E61F-4AEE-A097-6D4E0CA7E2F8}" type="pres">
      <dgm:prSet presAssocID="{1744FD24-377E-4AB9-85EF-BBF4F3CAC2DB}" presName="rootConnector" presStyleLbl="node2" presStyleIdx="4" presStyleCnt="6"/>
      <dgm:spPr/>
    </dgm:pt>
    <dgm:pt modelId="{D8FB245F-4AAC-41F4-A065-976C99CF36B2}" type="pres">
      <dgm:prSet presAssocID="{1744FD24-377E-4AB9-85EF-BBF4F3CAC2DB}" presName="hierChild4" presStyleCnt="0"/>
      <dgm:spPr/>
    </dgm:pt>
    <dgm:pt modelId="{0B1AB3DD-B586-4549-9965-92A329FECAE1}" type="pres">
      <dgm:prSet presAssocID="{1744FD24-377E-4AB9-85EF-BBF4F3CAC2DB}" presName="hierChild5" presStyleCnt="0"/>
      <dgm:spPr/>
    </dgm:pt>
    <dgm:pt modelId="{BB0B0671-FC2B-48D5-BF20-AEFF51E92281}" type="pres">
      <dgm:prSet presAssocID="{1119317B-5897-4934-82C3-A6C2A15992E1}" presName="Name37" presStyleLbl="parChTrans1D2" presStyleIdx="5" presStyleCnt="6"/>
      <dgm:spPr/>
    </dgm:pt>
    <dgm:pt modelId="{08747E06-6A59-4843-9AB2-52F4569EE1BD}" type="pres">
      <dgm:prSet presAssocID="{5B79D085-6C8A-4A66-87F3-65C60810DCC1}" presName="hierRoot2" presStyleCnt="0">
        <dgm:presLayoutVars>
          <dgm:hierBranch val="init"/>
        </dgm:presLayoutVars>
      </dgm:prSet>
      <dgm:spPr/>
    </dgm:pt>
    <dgm:pt modelId="{0C439591-0010-4492-95A3-976273048D08}" type="pres">
      <dgm:prSet presAssocID="{5B79D085-6C8A-4A66-87F3-65C60810DCC1}" presName="rootComposite" presStyleCnt="0"/>
      <dgm:spPr/>
    </dgm:pt>
    <dgm:pt modelId="{9E86B972-492F-4621-9DC0-C686C122AE25}" type="pres">
      <dgm:prSet presAssocID="{5B79D085-6C8A-4A66-87F3-65C60810DCC1}" presName="rootText" presStyleLbl="node2" presStyleIdx="5" presStyleCnt="6">
        <dgm:presLayoutVars>
          <dgm:chPref val="3"/>
        </dgm:presLayoutVars>
      </dgm:prSet>
      <dgm:spPr/>
    </dgm:pt>
    <dgm:pt modelId="{7888C8DB-6CF0-4964-A0B4-A7C678016574}" type="pres">
      <dgm:prSet presAssocID="{5B79D085-6C8A-4A66-87F3-65C60810DCC1}" presName="rootConnector" presStyleLbl="node2" presStyleIdx="5" presStyleCnt="6"/>
      <dgm:spPr/>
    </dgm:pt>
    <dgm:pt modelId="{3CAC8003-FC34-4430-8DA3-21837D64807F}" type="pres">
      <dgm:prSet presAssocID="{5B79D085-6C8A-4A66-87F3-65C60810DCC1}" presName="hierChild4" presStyleCnt="0"/>
      <dgm:spPr/>
    </dgm:pt>
    <dgm:pt modelId="{AD232023-4C45-44AE-B523-7A82EE4B4D95}" type="pres">
      <dgm:prSet presAssocID="{5B79D085-6C8A-4A66-87F3-65C60810DCC1}" presName="hierChild5" presStyleCnt="0"/>
      <dgm:spPr/>
    </dgm:pt>
    <dgm:pt modelId="{4E1CD8BE-514F-425D-9770-8C6A0C6C10C1}" type="pres">
      <dgm:prSet presAssocID="{B0BFA011-5841-419F-B7F0-7819118F52E1}" presName="hierChild3" presStyleCnt="0"/>
      <dgm:spPr/>
    </dgm:pt>
  </dgm:ptLst>
  <dgm:cxnLst>
    <dgm:cxn modelId="{464D530E-5754-46D8-BF84-E19DAF2612E3}" type="presOf" srcId="{5AB85D5F-B7CB-474A-83E3-1618E53B0E24}" destId="{CF7D0564-C42D-411D-852F-FA4BFC6C4C54}" srcOrd="0" destOrd="0" presId="urn:microsoft.com/office/officeart/2005/8/layout/orgChart1"/>
    <dgm:cxn modelId="{7DADA116-53FE-4FD8-8EF1-506EA27B8416}" srcId="{B0BFA011-5841-419F-B7F0-7819118F52E1}" destId="{D67DEE02-02FE-4E23-B850-F85873B5EA6F}" srcOrd="3" destOrd="0" parTransId="{4AAE2E8F-0B4C-49A1-9127-C99F908EA539}" sibTransId="{B168EFB7-7D1B-421E-9A46-F88FB91C504D}"/>
    <dgm:cxn modelId="{4C58AD16-F00F-4D7C-9636-FEFEA5A2AB6A}" srcId="{B0BFA011-5841-419F-B7F0-7819118F52E1}" destId="{5AB85D5F-B7CB-474A-83E3-1618E53B0E24}" srcOrd="0" destOrd="0" parTransId="{0ACE5DB3-E84A-4EFD-9680-141DBE778F5B}" sibTransId="{F3B89954-9C24-4C9D-9E57-78D0FCDB53C2}"/>
    <dgm:cxn modelId="{F36F5D18-6681-4BF2-B065-98AFA51B9000}" type="presOf" srcId="{5B79D085-6C8A-4A66-87F3-65C60810DCC1}" destId="{7888C8DB-6CF0-4964-A0B4-A7C678016574}" srcOrd="1" destOrd="0" presId="urn:microsoft.com/office/officeart/2005/8/layout/orgChart1"/>
    <dgm:cxn modelId="{E2345B1F-1E44-4681-8ADA-1E3CDBD682B9}" srcId="{B0BFA011-5841-419F-B7F0-7819118F52E1}" destId="{AD94E4DC-E668-4298-869F-E7326652C7A8}" srcOrd="2" destOrd="0" parTransId="{EED55B9C-97B5-4155-84BC-E66AC257698D}" sibTransId="{C51D48B3-9D10-405F-B955-11E1B1F92117}"/>
    <dgm:cxn modelId="{E4F40F20-9431-4AD9-AF0A-01275BF4D501}" srcId="{B0BFA011-5841-419F-B7F0-7819118F52E1}" destId="{5B79D085-6C8A-4A66-87F3-65C60810DCC1}" srcOrd="5" destOrd="0" parTransId="{1119317B-5897-4934-82C3-A6C2A15992E1}" sibTransId="{4185257D-FCC2-41CF-A13B-CD8BA274A658}"/>
    <dgm:cxn modelId="{28BBC42B-538F-4D54-A894-6315625F7965}" srcId="{B0BFA011-5841-419F-B7F0-7819118F52E1}" destId="{9F563CFC-CF7A-4F56-9DD7-42BA7314537E}" srcOrd="1" destOrd="0" parTransId="{ADB6CEBF-8514-493B-8444-21621BB8DE29}" sibTransId="{4A8E9CE0-870E-4AF6-9F3E-A11D96B09B33}"/>
    <dgm:cxn modelId="{B48B4131-0CC2-4315-A789-E0CAC8382AD0}" type="presOf" srcId="{1744FD24-377E-4AB9-85EF-BBF4F3CAC2DB}" destId="{574D21B8-E61F-4AEE-A097-6D4E0CA7E2F8}" srcOrd="1" destOrd="0" presId="urn:microsoft.com/office/officeart/2005/8/layout/orgChart1"/>
    <dgm:cxn modelId="{51678D3E-6879-4CC6-8DC6-DE5F9EB1AE4F}" type="presOf" srcId="{B0BFA011-5841-419F-B7F0-7819118F52E1}" destId="{2EFB0CD8-2225-4ECA-AEB1-114C1AD1119E}" srcOrd="1" destOrd="0" presId="urn:microsoft.com/office/officeart/2005/8/layout/orgChart1"/>
    <dgm:cxn modelId="{42EF545B-1503-416E-8238-C351B3A42957}" type="presOf" srcId="{5AB85D5F-B7CB-474A-83E3-1618E53B0E24}" destId="{014F39D7-1171-474A-8D40-F5BA745B7503}" srcOrd="1" destOrd="0" presId="urn:microsoft.com/office/officeart/2005/8/layout/orgChart1"/>
    <dgm:cxn modelId="{82143164-F93E-4D79-9015-4B83C5D4C135}" type="presOf" srcId="{D67DEE02-02FE-4E23-B850-F85873B5EA6F}" destId="{FCCA18FF-F19E-4364-B770-6E68CDCA3361}" srcOrd="0" destOrd="0" presId="urn:microsoft.com/office/officeart/2005/8/layout/orgChart1"/>
    <dgm:cxn modelId="{A5F52A65-8FEE-4E03-9D81-1870B9F293BE}" type="presOf" srcId="{ADB6CEBF-8514-493B-8444-21621BB8DE29}" destId="{F8E30AED-A338-4A78-B55F-D644800B98B5}" srcOrd="0" destOrd="0" presId="urn:microsoft.com/office/officeart/2005/8/layout/orgChart1"/>
    <dgm:cxn modelId="{DC6BCE68-ED95-4BB4-97EF-4DAB9B5B4E46}" srcId="{266F4DD4-FE53-4A51-974E-D0B5A38DEF1A}" destId="{B0BFA011-5841-419F-B7F0-7819118F52E1}" srcOrd="0" destOrd="0" parTransId="{918D1EB9-916B-4622-B3CB-8DF7153ABA9C}" sibTransId="{BDE3D727-4C28-40A6-BC00-6C14D390F332}"/>
    <dgm:cxn modelId="{D8C47B6D-5093-4B12-8B72-F196940AC1EF}" type="presOf" srcId="{F86C3EB3-7851-4BB6-882E-A4DBD7A6A53F}" destId="{C661D725-6782-493D-ACF6-E337A5102FF2}" srcOrd="0" destOrd="0" presId="urn:microsoft.com/office/officeart/2005/8/layout/orgChart1"/>
    <dgm:cxn modelId="{B1A3D772-B54E-4103-8F33-7A3C5852F058}" type="presOf" srcId="{EED55B9C-97B5-4155-84BC-E66AC257698D}" destId="{517E75FE-7ECF-443F-AA7D-7CC2207BD2CE}" srcOrd="0" destOrd="0" presId="urn:microsoft.com/office/officeart/2005/8/layout/orgChart1"/>
    <dgm:cxn modelId="{F0716B8C-D35F-4CE3-80FE-F29A3981BED9}" type="presOf" srcId="{9F563CFC-CF7A-4F56-9DD7-42BA7314537E}" destId="{5A2DF7A5-45B6-4A96-BCB2-BF708CEE36D7}" srcOrd="1" destOrd="0" presId="urn:microsoft.com/office/officeart/2005/8/layout/orgChart1"/>
    <dgm:cxn modelId="{C7E42993-BA2F-4CA8-AF5A-5DF497B39793}" type="presOf" srcId="{1119317B-5897-4934-82C3-A6C2A15992E1}" destId="{BB0B0671-FC2B-48D5-BF20-AEFF51E92281}" srcOrd="0" destOrd="0" presId="urn:microsoft.com/office/officeart/2005/8/layout/orgChart1"/>
    <dgm:cxn modelId="{E019D7A7-9242-4D01-A4AA-CC5A7BB6BB66}" type="presOf" srcId="{AD94E4DC-E668-4298-869F-E7326652C7A8}" destId="{0C9EDF96-5D4B-44D3-B3B9-BF5895F2D562}" srcOrd="0" destOrd="0" presId="urn:microsoft.com/office/officeart/2005/8/layout/orgChart1"/>
    <dgm:cxn modelId="{1840FFA7-4E07-49BF-9DE8-72ABCD0B4639}" type="presOf" srcId="{1744FD24-377E-4AB9-85EF-BBF4F3CAC2DB}" destId="{3B737A23-89DD-4364-86AE-6F476B738DA5}" srcOrd="0" destOrd="0" presId="urn:microsoft.com/office/officeart/2005/8/layout/orgChart1"/>
    <dgm:cxn modelId="{082091B5-1548-4BBF-B6E3-2C61B4FE84FD}" srcId="{B0BFA011-5841-419F-B7F0-7819118F52E1}" destId="{1744FD24-377E-4AB9-85EF-BBF4F3CAC2DB}" srcOrd="4" destOrd="0" parTransId="{F86C3EB3-7851-4BB6-882E-A4DBD7A6A53F}" sibTransId="{2C5CF054-4D67-4F5A-8313-E309309EA3C8}"/>
    <dgm:cxn modelId="{434936CB-8000-42FF-975D-8E59D9CBB875}" type="presOf" srcId="{266F4DD4-FE53-4A51-974E-D0B5A38DEF1A}" destId="{504AD883-1706-4FCE-A3D1-CCDF14B7F2EA}" srcOrd="0" destOrd="0" presId="urn:microsoft.com/office/officeart/2005/8/layout/orgChart1"/>
    <dgm:cxn modelId="{CF3707CF-5C91-4442-9785-E7661DFEFF7D}" type="presOf" srcId="{9F563CFC-CF7A-4F56-9DD7-42BA7314537E}" destId="{D2748A6F-FFAC-4AB8-B042-40BA2D905374}" srcOrd="0" destOrd="0" presId="urn:microsoft.com/office/officeart/2005/8/layout/orgChart1"/>
    <dgm:cxn modelId="{0B9D75CF-C9C5-4912-B11D-96101AA48626}" type="presOf" srcId="{D67DEE02-02FE-4E23-B850-F85873B5EA6F}" destId="{0BCAD144-2B12-4CC5-83F9-0C4A4978DD57}" srcOrd="1" destOrd="0" presId="urn:microsoft.com/office/officeart/2005/8/layout/orgChart1"/>
    <dgm:cxn modelId="{B9C87AD5-5E9A-4DC9-811E-EEFD7EA7B4F7}" type="presOf" srcId="{5B79D085-6C8A-4A66-87F3-65C60810DCC1}" destId="{9E86B972-492F-4621-9DC0-C686C122AE25}" srcOrd="0" destOrd="0" presId="urn:microsoft.com/office/officeart/2005/8/layout/orgChart1"/>
    <dgm:cxn modelId="{6C80DED9-3527-4F3B-84B8-9647940E4372}" type="presOf" srcId="{4AAE2E8F-0B4C-49A1-9127-C99F908EA539}" destId="{38E1F331-5A96-451B-9F94-72023EEB8ADF}" srcOrd="0" destOrd="0" presId="urn:microsoft.com/office/officeart/2005/8/layout/orgChart1"/>
    <dgm:cxn modelId="{76F6BCDF-7983-4AC0-9894-9EAB65CC7C2E}" type="presOf" srcId="{0ACE5DB3-E84A-4EFD-9680-141DBE778F5B}" destId="{AD38D883-6B21-405B-834D-381EECA89F26}" srcOrd="0" destOrd="0" presId="urn:microsoft.com/office/officeart/2005/8/layout/orgChart1"/>
    <dgm:cxn modelId="{537C22E9-9CEC-49D6-A97B-364F5FF059A6}" type="presOf" srcId="{B0BFA011-5841-419F-B7F0-7819118F52E1}" destId="{284B5E23-A45A-44AC-B726-E4FD4EC5B7B8}" srcOrd="0" destOrd="0" presId="urn:microsoft.com/office/officeart/2005/8/layout/orgChart1"/>
    <dgm:cxn modelId="{A50DB4EC-4EED-4E11-B37C-8F570CD5305F}" type="presOf" srcId="{AD94E4DC-E668-4298-869F-E7326652C7A8}" destId="{815AD306-E591-4A71-B1AB-A2BEFFF5E69F}" srcOrd="1" destOrd="0" presId="urn:microsoft.com/office/officeart/2005/8/layout/orgChart1"/>
    <dgm:cxn modelId="{F8371CB9-3E89-4D67-B2E1-26E3E5AAC466}" type="presParOf" srcId="{504AD883-1706-4FCE-A3D1-CCDF14B7F2EA}" destId="{1DCD00D1-B05C-41FA-9DB6-1A55A811866F}" srcOrd="0" destOrd="0" presId="urn:microsoft.com/office/officeart/2005/8/layout/orgChart1"/>
    <dgm:cxn modelId="{F79A7783-B23F-48D5-86CA-6F51CE298979}" type="presParOf" srcId="{1DCD00D1-B05C-41FA-9DB6-1A55A811866F}" destId="{E8A8596E-7550-4CB2-B4D9-41A474307F58}" srcOrd="0" destOrd="0" presId="urn:microsoft.com/office/officeart/2005/8/layout/orgChart1"/>
    <dgm:cxn modelId="{DF59851A-D507-4F7B-922F-674147CDCEDC}" type="presParOf" srcId="{E8A8596E-7550-4CB2-B4D9-41A474307F58}" destId="{284B5E23-A45A-44AC-B726-E4FD4EC5B7B8}" srcOrd="0" destOrd="0" presId="urn:microsoft.com/office/officeart/2005/8/layout/orgChart1"/>
    <dgm:cxn modelId="{F78D07F4-1DAC-4E12-9DF8-A05549E57B49}" type="presParOf" srcId="{E8A8596E-7550-4CB2-B4D9-41A474307F58}" destId="{2EFB0CD8-2225-4ECA-AEB1-114C1AD1119E}" srcOrd="1" destOrd="0" presId="urn:microsoft.com/office/officeart/2005/8/layout/orgChart1"/>
    <dgm:cxn modelId="{A2FAE29E-190A-44DA-93B5-62EA10564DFE}" type="presParOf" srcId="{1DCD00D1-B05C-41FA-9DB6-1A55A811866F}" destId="{4FFD1A57-63DA-467E-84EB-4B329D5EC499}" srcOrd="1" destOrd="0" presId="urn:microsoft.com/office/officeart/2005/8/layout/orgChart1"/>
    <dgm:cxn modelId="{ED8DF31B-2178-47CF-AB26-FD1050BBA836}" type="presParOf" srcId="{4FFD1A57-63DA-467E-84EB-4B329D5EC499}" destId="{AD38D883-6B21-405B-834D-381EECA89F26}" srcOrd="0" destOrd="0" presId="urn:microsoft.com/office/officeart/2005/8/layout/orgChart1"/>
    <dgm:cxn modelId="{C18200A6-5788-42F7-B152-9FF0FBFD9C6B}" type="presParOf" srcId="{4FFD1A57-63DA-467E-84EB-4B329D5EC499}" destId="{2E32CEF1-74F3-45A6-B62C-B1DAEF670FB2}" srcOrd="1" destOrd="0" presId="urn:microsoft.com/office/officeart/2005/8/layout/orgChart1"/>
    <dgm:cxn modelId="{73FBC6D3-8670-42BD-A44E-00D6B5442B3A}" type="presParOf" srcId="{2E32CEF1-74F3-45A6-B62C-B1DAEF670FB2}" destId="{1158ED68-9D31-4539-A9FC-15CC69E77C9A}" srcOrd="0" destOrd="0" presId="urn:microsoft.com/office/officeart/2005/8/layout/orgChart1"/>
    <dgm:cxn modelId="{6AEA4EC5-6A3B-4139-A210-AF30695F4A91}" type="presParOf" srcId="{1158ED68-9D31-4539-A9FC-15CC69E77C9A}" destId="{CF7D0564-C42D-411D-852F-FA4BFC6C4C54}" srcOrd="0" destOrd="0" presId="urn:microsoft.com/office/officeart/2005/8/layout/orgChart1"/>
    <dgm:cxn modelId="{31B355FE-37F3-4ACF-AFAC-CB625E8CEA22}" type="presParOf" srcId="{1158ED68-9D31-4539-A9FC-15CC69E77C9A}" destId="{014F39D7-1171-474A-8D40-F5BA745B7503}" srcOrd="1" destOrd="0" presId="urn:microsoft.com/office/officeart/2005/8/layout/orgChart1"/>
    <dgm:cxn modelId="{04079EA9-CF3D-453E-B3D7-47DB61EDBA91}" type="presParOf" srcId="{2E32CEF1-74F3-45A6-B62C-B1DAEF670FB2}" destId="{8C9099DF-BD9B-4F00-8DDA-CCDCEA60E976}" srcOrd="1" destOrd="0" presId="urn:microsoft.com/office/officeart/2005/8/layout/orgChart1"/>
    <dgm:cxn modelId="{363AFE35-E96B-4105-95E9-04CE3FA93819}" type="presParOf" srcId="{2E32CEF1-74F3-45A6-B62C-B1DAEF670FB2}" destId="{B48016BA-EB06-4C1D-B7D2-1F6D32E3F0CA}" srcOrd="2" destOrd="0" presId="urn:microsoft.com/office/officeart/2005/8/layout/orgChart1"/>
    <dgm:cxn modelId="{2A42E60C-00D5-4152-9F1D-6D02F9AE486F}" type="presParOf" srcId="{4FFD1A57-63DA-467E-84EB-4B329D5EC499}" destId="{F8E30AED-A338-4A78-B55F-D644800B98B5}" srcOrd="2" destOrd="0" presId="urn:microsoft.com/office/officeart/2005/8/layout/orgChart1"/>
    <dgm:cxn modelId="{AC87A761-E72F-4281-9F4A-0ED5CB9060B0}" type="presParOf" srcId="{4FFD1A57-63DA-467E-84EB-4B329D5EC499}" destId="{86DB3BFC-B2D3-40D1-8343-0AECA6AB90DB}" srcOrd="3" destOrd="0" presId="urn:microsoft.com/office/officeart/2005/8/layout/orgChart1"/>
    <dgm:cxn modelId="{B31B73E9-6F9F-4804-B57D-37683B8884AE}" type="presParOf" srcId="{86DB3BFC-B2D3-40D1-8343-0AECA6AB90DB}" destId="{A1E57978-8293-4337-B216-C1A0F420CF71}" srcOrd="0" destOrd="0" presId="urn:microsoft.com/office/officeart/2005/8/layout/orgChart1"/>
    <dgm:cxn modelId="{A123BF41-DD5B-4BFA-9E19-488F5CDD4639}" type="presParOf" srcId="{A1E57978-8293-4337-B216-C1A0F420CF71}" destId="{D2748A6F-FFAC-4AB8-B042-40BA2D905374}" srcOrd="0" destOrd="0" presId="urn:microsoft.com/office/officeart/2005/8/layout/orgChart1"/>
    <dgm:cxn modelId="{A1ECCE54-205C-495C-8C3F-DF4A434BF3B9}" type="presParOf" srcId="{A1E57978-8293-4337-B216-C1A0F420CF71}" destId="{5A2DF7A5-45B6-4A96-BCB2-BF708CEE36D7}" srcOrd="1" destOrd="0" presId="urn:microsoft.com/office/officeart/2005/8/layout/orgChart1"/>
    <dgm:cxn modelId="{6A0B9332-81C1-4F15-8888-E9E159013175}" type="presParOf" srcId="{86DB3BFC-B2D3-40D1-8343-0AECA6AB90DB}" destId="{428C355E-65BE-41D2-9BDE-40ADBAE9B99E}" srcOrd="1" destOrd="0" presId="urn:microsoft.com/office/officeart/2005/8/layout/orgChart1"/>
    <dgm:cxn modelId="{AAFE1D79-A2E4-477A-AE61-421BA6F96224}" type="presParOf" srcId="{86DB3BFC-B2D3-40D1-8343-0AECA6AB90DB}" destId="{02588CC5-D938-47D4-8296-BCFE3060A992}" srcOrd="2" destOrd="0" presId="urn:microsoft.com/office/officeart/2005/8/layout/orgChart1"/>
    <dgm:cxn modelId="{FD428353-83BA-40CD-87AA-7A1866477192}" type="presParOf" srcId="{4FFD1A57-63DA-467E-84EB-4B329D5EC499}" destId="{517E75FE-7ECF-443F-AA7D-7CC2207BD2CE}" srcOrd="4" destOrd="0" presId="urn:microsoft.com/office/officeart/2005/8/layout/orgChart1"/>
    <dgm:cxn modelId="{EAABFE52-094C-43B1-955D-5F8425281DF0}" type="presParOf" srcId="{4FFD1A57-63DA-467E-84EB-4B329D5EC499}" destId="{2C04F608-411C-49C5-BDDB-3EA23843C20A}" srcOrd="5" destOrd="0" presId="urn:microsoft.com/office/officeart/2005/8/layout/orgChart1"/>
    <dgm:cxn modelId="{6B73666E-E69A-4DFD-9D4E-BB4BAB9F8403}" type="presParOf" srcId="{2C04F608-411C-49C5-BDDB-3EA23843C20A}" destId="{73842F5E-8950-46B6-8F6C-2BF86E8A0147}" srcOrd="0" destOrd="0" presId="urn:microsoft.com/office/officeart/2005/8/layout/orgChart1"/>
    <dgm:cxn modelId="{1AA10D93-65E0-45AD-A083-4653DB7CB3B3}" type="presParOf" srcId="{73842F5E-8950-46B6-8F6C-2BF86E8A0147}" destId="{0C9EDF96-5D4B-44D3-B3B9-BF5895F2D562}" srcOrd="0" destOrd="0" presId="urn:microsoft.com/office/officeart/2005/8/layout/orgChart1"/>
    <dgm:cxn modelId="{83330B7B-C840-4A2F-BC35-2A5265FCA489}" type="presParOf" srcId="{73842F5E-8950-46B6-8F6C-2BF86E8A0147}" destId="{815AD306-E591-4A71-B1AB-A2BEFFF5E69F}" srcOrd="1" destOrd="0" presId="urn:microsoft.com/office/officeart/2005/8/layout/orgChart1"/>
    <dgm:cxn modelId="{8A7691E4-8D91-44CB-A895-58F421B42BDA}" type="presParOf" srcId="{2C04F608-411C-49C5-BDDB-3EA23843C20A}" destId="{AACFE8B8-9581-4227-BA3C-05C35F6BAD11}" srcOrd="1" destOrd="0" presId="urn:microsoft.com/office/officeart/2005/8/layout/orgChart1"/>
    <dgm:cxn modelId="{8DE51BF1-CFFE-42F3-B28C-9FE72091895E}" type="presParOf" srcId="{2C04F608-411C-49C5-BDDB-3EA23843C20A}" destId="{756358A1-0F39-468F-9EB7-7AFCB800F884}" srcOrd="2" destOrd="0" presId="urn:microsoft.com/office/officeart/2005/8/layout/orgChart1"/>
    <dgm:cxn modelId="{7453D2BC-A5A3-4277-A178-9F117BE1C19D}" type="presParOf" srcId="{4FFD1A57-63DA-467E-84EB-4B329D5EC499}" destId="{38E1F331-5A96-451B-9F94-72023EEB8ADF}" srcOrd="6" destOrd="0" presId="urn:microsoft.com/office/officeart/2005/8/layout/orgChart1"/>
    <dgm:cxn modelId="{A0E6B066-BFF8-4252-A83E-8CF42CAF4B14}" type="presParOf" srcId="{4FFD1A57-63DA-467E-84EB-4B329D5EC499}" destId="{D8A7A178-231F-4937-9912-2BEC02E9B9CB}" srcOrd="7" destOrd="0" presId="urn:microsoft.com/office/officeart/2005/8/layout/orgChart1"/>
    <dgm:cxn modelId="{F6712182-0570-4E84-AC6D-40252C957ACE}" type="presParOf" srcId="{D8A7A178-231F-4937-9912-2BEC02E9B9CB}" destId="{170ACF1B-E027-43B2-904A-9165B272D3E9}" srcOrd="0" destOrd="0" presId="urn:microsoft.com/office/officeart/2005/8/layout/orgChart1"/>
    <dgm:cxn modelId="{ED6F209D-F8FB-47FC-BD91-5C2B59ADED42}" type="presParOf" srcId="{170ACF1B-E027-43B2-904A-9165B272D3E9}" destId="{FCCA18FF-F19E-4364-B770-6E68CDCA3361}" srcOrd="0" destOrd="0" presId="urn:microsoft.com/office/officeart/2005/8/layout/orgChart1"/>
    <dgm:cxn modelId="{684A7178-A469-4C66-9A2A-2FEE02AEDBE2}" type="presParOf" srcId="{170ACF1B-E027-43B2-904A-9165B272D3E9}" destId="{0BCAD144-2B12-4CC5-83F9-0C4A4978DD57}" srcOrd="1" destOrd="0" presId="urn:microsoft.com/office/officeart/2005/8/layout/orgChart1"/>
    <dgm:cxn modelId="{B0F15E1E-7F31-4A0B-9737-78323394AA7E}" type="presParOf" srcId="{D8A7A178-231F-4937-9912-2BEC02E9B9CB}" destId="{A032B6E4-7DA9-4B31-BBD3-711D41C94E61}" srcOrd="1" destOrd="0" presId="urn:microsoft.com/office/officeart/2005/8/layout/orgChart1"/>
    <dgm:cxn modelId="{20FD66ED-616B-419F-9C5B-E73AB26AF22D}" type="presParOf" srcId="{D8A7A178-231F-4937-9912-2BEC02E9B9CB}" destId="{0A804689-39CB-4DEA-A9F5-59C870360DE9}" srcOrd="2" destOrd="0" presId="urn:microsoft.com/office/officeart/2005/8/layout/orgChart1"/>
    <dgm:cxn modelId="{92167B8F-E555-47B1-A51A-BBCDF927191F}" type="presParOf" srcId="{4FFD1A57-63DA-467E-84EB-4B329D5EC499}" destId="{C661D725-6782-493D-ACF6-E337A5102FF2}" srcOrd="8" destOrd="0" presId="urn:microsoft.com/office/officeart/2005/8/layout/orgChart1"/>
    <dgm:cxn modelId="{00E7838B-11B2-4B9F-8D7C-BA17256092C7}" type="presParOf" srcId="{4FFD1A57-63DA-467E-84EB-4B329D5EC499}" destId="{4CFF3909-5C22-4878-AA77-5EF7F2E8533D}" srcOrd="9" destOrd="0" presId="urn:microsoft.com/office/officeart/2005/8/layout/orgChart1"/>
    <dgm:cxn modelId="{CCE2638A-2246-4EFD-B69F-6C691FC5E38A}" type="presParOf" srcId="{4CFF3909-5C22-4878-AA77-5EF7F2E8533D}" destId="{5BF04806-F1FA-40BE-A8EA-2A16BE2F91DC}" srcOrd="0" destOrd="0" presId="urn:microsoft.com/office/officeart/2005/8/layout/orgChart1"/>
    <dgm:cxn modelId="{711264C3-D1E6-49AE-BA2D-030849103C42}" type="presParOf" srcId="{5BF04806-F1FA-40BE-A8EA-2A16BE2F91DC}" destId="{3B737A23-89DD-4364-86AE-6F476B738DA5}" srcOrd="0" destOrd="0" presId="urn:microsoft.com/office/officeart/2005/8/layout/orgChart1"/>
    <dgm:cxn modelId="{2B6A199B-2C98-4669-8B33-2CDBB7F8E6A3}" type="presParOf" srcId="{5BF04806-F1FA-40BE-A8EA-2A16BE2F91DC}" destId="{574D21B8-E61F-4AEE-A097-6D4E0CA7E2F8}" srcOrd="1" destOrd="0" presId="urn:microsoft.com/office/officeart/2005/8/layout/orgChart1"/>
    <dgm:cxn modelId="{EAE53899-728F-43C2-B4C8-0536B2066835}" type="presParOf" srcId="{4CFF3909-5C22-4878-AA77-5EF7F2E8533D}" destId="{D8FB245F-4AAC-41F4-A065-976C99CF36B2}" srcOrd="1" destOrd="0" presId="urn:microsoft.com/office/officeart/2005/8/layout/orgChart1"/>
    <dgm:cxn modelId="{4629D220-0CF7-4920-AB6B-72D71DDD4DAF}" type="presParOf" srcId="{4CFF3909-5C22-4878-AA77-5EF7F2E8533D}" destId="{0B1AB3DD-B586-4549-9965-92A329FECAE1}" srcOrd="2" destOrd="0" presId="urn:microsoft.com/office/officeart/2005/8/layout/orgChart1"/>
    <dgm:cxn modelId="{673BABC2-3B90-460E-988C-0E7F366DE58C}" type="presParOf" srcId="{4FFD1A57-63DA-467E-84EB-4B329D5EC499}" destId="{BB0B0671-FC2B-48D5-BF20-AEFF51E92281}" srcOrd="10" destOrd="0" presId="urn:microsoft.com/office/officeart/2005/8/layout/orgChart1"/>
    <dgm:cxn modelId="{FE61EA07-31A9-4A15-AD6C-121148180BF7}" type="presParOf" srcId="{4FFD1A57-63DA-467E-84EB-4B329D5EC499}" destId="{08747E06-6A59-4843-9AB2-52F4569EE1BD}" srcOrd="11" destOrd="0" presId="urn:microsoft.com/office/officeart/2005/8/layout/orgChart1"/>
    <dgm:cxn modelId="{4DDB666F-636C-4BC3-88B7-7234A6E30B14}" type="presParOf" srcId="{08747E06-6A59-4843-9AB2-52F4569EE1BD}" destId="{0C439591-0010-4492-95A3-976273048D08}" srcOrd="0" destOrd="0" presId="urn:microsoft.com/office/officeart/2005/8/layout/orgChart1"/>
    <dgm:cxn modelId="{AB628AB3-415D-48A8-823B-2736EF1FAFFE}" type="presParOf" srcId="{0C439591-0010-4492-95A3-976273048D08}" destId="{9E86B972-492F-4621-9DC0-C686C122AE25}" srcOrd="0" destOrd="0" presId="urn:microsoft.com/office/officeart/2005/8/layout/orgChart1"/>
    <dgm:cxn modelId="{63DF9F53-4738-48F2-AE61-A60850378E7F}" type="presParOf" srcId="{0C439591-0010-4492-95A3-976273048D08}" destId="{7888C8DB-6CF0-4964-A0B4-A7C678016574}" srcOrd="1" destOrd="0" presId="urn:microsoft.com/office/officeart/2005/8/layout/orgChart1"/>
    <dgm:cxn modelId="{680F1F14-DCAE-4EC4-B62F-D05B7FE84F58}" type="presParOf" srcId="{08747E06-6A59-4843-9AB2-52F4569EE1BD}" destId="{3CAC8003-FC34-4430-8DA3-21837D64807F}" srcOrd="1" destOrd="0" presId="urn:microsoft.com/office/officeart/2005/8/layout/orgChart1"/>
    <dgm:cxn modelId="{000AF1FB-837B-45C4-BBF9-725185D42188}" type="presParOf" srcId="{08747E06-6A59-4843-9AB2-52F4569EE1BD}" destId="{AD232023-4C45-44AE-B523-7A82EE4B4D95}" srcOrd="2" destOrd="0" presId="urn:microsoft.com/office/officeart/2005/8/layout/orgChart1"/>
    <dgm:cxn modelId="{49B4CA5D-C9E8-484B-82E1-C429E8E5EF1D}" type="presParOf" srcId="{1DCD00D1-B05C-41FA-9DB6-1A55A811866F}" destId="{4E1CD8BE-514F-425D-9770-8C6A0C6C10C1}"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13.xml><?xml version="1.0" encoding="utf-8"?>
<dgm:dataModel xmlns:dgm="http://schemas.openxmlformats.org/drawingml/2006/diagram" xmlns:a="http://schemas.openxmlformats.org/drawingml/2006/main">
  <dgm:ptLst>
    <dgm:pt modelId="{47047078-379D-4C95-819E-0216518C9DC4}" type="doc">
      <dgm:prSet loTypeId="urn:microsoft.com/office/officeart/2005/8/layout/venn2" loCatId="relationship" qsTypeId="urn:microsoft.com/office/officeart/2005/8/quickstyle/simple1" qsCatId="simple" csTypeId="urn:microsoft.com/office/officeart/2005/8/colors/accent1_4" csCatId="accent1" phldr="1"/>
      <dgm:spPr/>
      <dgm:t>
        <a:bodyPr/>
        <a:lstStyle/>
        <a:p>
          <a:endParaRPr lang="en-US"/>
        </a:p>
      </dgm:t>
    </dgm:pt>
    <dgm:pt modelId="{8A8CE218-AD9F-49D6-85AC-C55B11335301}">
      <dgm:prSet phldrT="[Text]" custT="1"/>
      <dgm:spPr>
        <a:xfrm>
          <a:off x="1002015" y="0"/>
          <a:ext cx="4009282" cy="4009282"/>
        </a:xfrm>
        <a:prstGeom prst="ellipse">
          <a:avLst/>
        </a:prstGeom>
        <a:solidFill>
          <a:schemeClr val="tx2">
            <a:lumMod val="75000"/>
            <a:lumOff val="25000"/>
          </a:schemeClr>
        </a:solidFill>
      </dgm:spPr>
      <dgm:t>
        <a:bodyPr lIns="0" tIns="0" rIns="0" bIns="91440"/>
        <a:lstStyle/>
        <a:p>
          <a:pPr>
            <a:buNone/>
          </a:pPr>
          <a:r>
            <a:rPr lang="en-US" sz="1400">
              <a:latin typeface="Segoe UI Semibold" panose="020B0702040204020203" pitchFamily="34" charset="0"/>
              <a:ea typeface="+mn-ea"/>
              <a:cs typeface="Segoe UI Semibold" panose="020B0702040204020203" pitchFamily="34" charset="0"/>
            </a:rPr>
            <a:t>Network control &amp; security</a:t>
          </a:r>
          <a:endParaRPr lang="en-US" sz="1400" dirty="0">
            <a:latin typeface="Segoe UI Semibold" panose="020B0702040204020203" pitchFamily="34" charset="0"/>
            <a:ea typeface="+mn-ea"/>
            <a:cs typeface="Segoe UI Semibold" panose="020B0702040204020203" pitchFamily="34" charset="0"/>
          </a:endParaRPr>
        </a:p>
      </dgm:t>
    </dgm:pt>
    <dgm:pt modelId="{2A931CC2-9603-4C8F-ADE0-E3DDA7996A53}" type="parTrans" cxnId="{A7F3E341-748B-4D92-9DE5-D8AEAC4B990A}">
      <dgm:prSet/>
      <dgm:spPr/>
      <dgm:t>
        <a:bodyPr/>
        <a:lstStyle/>
        <a:p>
          <a:endParaRPr lang="en-US">
            <a:solidFill>
              <a:schemeClr val="bg1"/>
            </a:solidFill>
          </a:endParaRPr>
        </a:p>
      </dgm:t>
    </dgm:pt>
    <dgm:pt modelId="{F784C179-4273-433E-AFB3-5D82B420E5EA}" type="sibTrans" cxnId="{A7F3E341-748B-4D92-9DE5-D8AEAC4B990A}">
      <dgm:prSet/>
      <dgm:spPr/>
      <dgm:t>
        <a:bodyPr/>
        <a:lstStyle/>
        <a:p>
          <a:endParaRPr lang="en-US">
            <a:solidFill>
              <a:schemeClr val="bg1"/>
            </a:solidFill>
          </a:endParaRPr>
        </a:p>
      </dgm:t>
    </dgm:pt>
    <dgm:pt modelId="{1B48D05B-2EFF-4FFA-BEDC-402B4FB4B170}">
      <dgm:prSet phldrT="[Text]" custT="1"/>
      <dgm:spPr>
        <a:xfrm>
          <a:off x="1402943" y="801856"/>
          <a:ext cx="3207425" cy="3207425"/>
        </a:xfrm>
        <a:prstGeom prst="ellipse">
          <a:avLst/>
        </a:prstGeom>
        <a:solidFill>
          <a:schemeClr val="accent1">
            <a:lumMod val="75000"/>
          </a:schemeClr>
        </a:solidFill>
      </dgm:spPr>
      <dgm:t>
        <a:bodyPr lIns="0" tIns="0" rIns="0"/>
        <a:lstStyle/>
        <a:p>
          <a:pPr>
            <a:buNone/>
          </a:pPr>
          <a:r>
            <a:rPr lang="en-US" sz="1400">
              <a:latin typeface="Segoe UI Semibold" panose="020B0702040204020203" pitchFamily="34" charset="0"/>
              <a:ea typeface="+mn-ea"/>
              <a:cs typeface="Segoe UI Semibold" panose="020B0702040204020203" pitchFamily="34" charset="0"/>
            </a:rPr>
            <a:t>Workspace &amp; item access control</a:t>
          </a:r>
          <a:endParaRPr lang="en-US" sz="1400" dirty="0">
            <a:latin typeface="Segoe UI Semibold" panose="020B0702040204020203" pitchFamily="34" charset="0"/>
            <a:ea typeface="+mn-ea"/>
            <a:cs typeface="Segoe UI Semibold" panose="020B0702040204020203" pitchFamily="34" charset="0"/>
          </a:endParaRPr>
        </a:p>
      </dgm:t>
    </dgm:pt>
    <dgm:pt modelId="{DDA366EF-24CC-4796-A48E-5E08BDD37F9F}" type="parTrans" cxnId="{EBEF52E4-FC4D-48F8-892A-87216ACFF399}">
      <dgm:prSet/>
      <dgm:spPr/>
      <dgm:t>
        <a:bodyPr/>
        <a:lstStyle/>
        <a:p>
          <a:endParaRPr lang="en-US">
            <a:solidFill>
              <a:schemeClr val="bg1"/>
            </a:solidFill>
          </a:endParaRPr>
        </a:p>
      </dgm:t>
    </dgm:pt>
    <dgm:pt modelId="{B9F9FC0E-8FEE-484E-8C69-AB091CC1B03B}" type="sibTrans" cxnId="{EBEF52E4-FC4D-48F8-892A-87216ACFF399}">
      <dgm:prSet/>
      <dgm:spPr/>
      <dgm:t>
        <a:bodyPr/>
        <a:lstStyle/>
        <a:p>
          <a:endParaRPr lang="en-US">
            <a:solidFill>
              <a:schemeClr val="bg1"/>
            </a:solidFill>
          </a:endParaRPr>
        </a:p>
      </dgm:t>
    </dgm:pt>
    <dgm:pt modelId="{8308869E-41DC-4E8C-A938-9BC8AA65FDE4}">
      <dgm:prSet phldrT="[Text]" custT="1"/>
      <dgm:spPr>
        <a:xfrm>
          <a:off x="1803871" y="1603712"/>
          <a:ext cx="2405569" cy="2405569"/>
        </a:xfrm>
        <a:prstGeom prst="ellipse">
          <a:avLst/>
        </a:prstGeom>
        <a:solidFill>
          <a:schemeClr val="tx2">
            <a:lumMod val="90000"/>
            <a:lumOff val="10000"/>
          </a:schemeClr>
        </a:solidFill>
      </dgm:spPr>
      <dgm:t>
        <a:bodyPr lIns="0" tIns="0" rIns="0"/>
        <a:lstStyle/>
        <a:p>
          <a:pPr algn="ctr">
            <a:buNone/>
          </a:pPr>
          <a:r>
            <a:rPr lang="en-US" sz="1400">
              <a:latin typeface="Segoe UI Semibold" panose="020B0702040204020203" pitchFamily="34" charset="0"/>
              <a:ea typeface="+mn-ea"/>
              <a:cs typeface="Segoe UI Semibold" panose="020B0702040204020203" pitchFamily="34" charset="0"/>
            </a:rPr>
            <a:t>Data security access control</a:t>
          </a:r>
          <a:endParaRPr lang="en-US" sz="1400" dirty="0">
            <a:latin typeface="Segoe UI Semibold" panose="020B0702040204020203" pitchFamily="34" charset="0"/>
            <a:ea typeface="+mn-ea"/>
            <a:cs typeface="Segoe UI Semibold" panose="020B0702040204020203" pitchFamily="34" charset="0"/>
          </a:endParaRPr>
        </a:p>
      </dgm:t>
    </dgm:pt>
    <dgm:pt modelId="{61008D1B-5260-4137-9747-6815E73D65FA}" type="sibTrans" cxnId="{D916C4CE-C865-4FAD-B3FE-84316396A771}">
      <dgm:prSet/>
      <dgm:spPr/>
      <dgm:t>
        <a:bodyPr/>
        <a:lstStyle/>
        <a:p>
          <a:endParaRPr lang="en-US">
            <a:solidFill>
              <a:schemeClr val="bg1"/>
            </a:solidFill>
          </a:endParaRPr>
        </a:p>
      </dgm:t>
    </dgm:pt>
    <dgm:pt modelId="{B8F76924-16FA-44EF-9E5B-835701847019}" type="parTrans" cxnId="{D916C4CE-C865-4FAD-B3FE-84316396A771}">
      <dgm:prSet/>
      <dgm:spPr/>
      <dgm:t>
        <a:bodyPr/>
        <a:lstStyle/>
        <a:p>
          <a:endParaRPr lang="en-US">
            <a:solidFill>
              <a:schemeClr val="bg1"/>
            </a:solidFill>
          </a:endParaRPr>
        </a:p>
      </dgm:t>
    </dgm:pt>
    <dgm:pt modelId="{0DE59F51-0848-4D24-93EF-48414273DF11}">
      <dgm:prSet phldrT="[Text]" custT="1"/>
      <dgm:spPr>
        <a:xfrm>
          <a:off x="2204799" y="2405569"/>
          <a:ext cx="1603712" cy="1603712"/>
        </a:xfrm>
        <a:prstGeom prst="ellipse">
          <a:avLst/>
        </a:prstGeom>
        <a:solidFill>
          <a:schemeClr val="accent2">
            <a:lumMod val="75000"/>
          </a:schemeClr>
        </a:solidFill>
      </dgm:spPr>
      <dgm:t>
        <a:bodyPr/>
        <a:lstStyle/>
        <a:p>
          <a:pPr>
            <a:buNone/>
          </a:pPr>
          <a:r>
            <a:rPr lang="en-US" sz="1400">
              <a:latin typeface="Segoe UI Semibold" panose="020B0702040204020203" pitchFamily="34" charset="0"/>
              <a:ea typeface="+mn-ea"/>
              <a:cs typeface="Segoe UI Semibold" panose="020B0702040204020203" pitchFamily="34" charset="0"/>
            </a:rPr>
            <a:t>Your data in Fabric</a:t>
          </a:r>
          <a:endParaRPr lang="en-US" sz="1400" dirty="0">
            <a:latin typeface="Segoe UI Semibold" panose="020B0702040204020203" pitchFamily="34" charset="0"/>
            <a:ea typeface="+mn-ea"/>
            <a:cs typeface="Segoe UI Semibold" panose="020B0702040204020203" pitchFamily="34" charset="0"/>
          </a:endParaRPr>
        </a:p>
      </dgm:t>
    </dgm:pt>
    <dgm:pt modelId="{8CE06EAF-C449-431D-B5EA-C47A15FCE8B7}" type="sibTrans" cxnId="{60468679-C5F3-4BAD-887E-BEE743F515C3}">
      <dgm:prSet/>
      <dgm:spPr/>
      <dgm:t>
        <a:bodyPr/>
        <a:lstStyle/>
        <a:p>
          <a:endParaRPr lang="en-US">
            <a:solidFill>
              <a:schemeClr val="bg1"/>
            </a:solidFill>
          </a:endParaRPr>
        </a:p>
      </dgm:t>
    </dgm:pt>
    <dgm:pt modelId="{7A50ED41-4D67-4C02-ACD5-2EAF545E0852}" type="parTrans" cxnId="{60468679-C5F3-4BAD-887E-BEE743F515C3}">
      <dgm:prSet/>
      <dgm:spPr/>
      <dgm:t>
        <a:bodyPr/>
        <a:lstStyle/>
        <a:p>
          <a:endParaRPr lang="en-US">
            <a:solidFill>
              <a:schemeClr val="bg1"/>
            </a:solidFill>
          </a:endParaRPr>
        </a:p>
      </dgm:t>
    </dgm:pt>
    <dgm:pt modelId="{BEF6E778-DA2B-4E28-9AA2-4A67AA9278DB}" type="pres">
      <dgm:prSet presAssocID="{47047078-379D-4C95-819E-0216518C9DC4}" presName="Name0" presStyleCnt="0">
        <dgm:presLayoutVars>
          <dgm:chMax val="7"/>
          <dgm:resizeHandles val="exact"/>
        </dgm:presLayoutVars>
      </dgm:prSet>
      <dgm:spPr/>
    </dgm:pt>
    <dgm:pt modelId="{520850F9-9665-4B16-AD0C-100316E9DF21}" type="pres">
      <dgm:prSet presAssocID="{47047078-379D-4C95-819E-0216518C9DC4}" presName="comp1" presStyleCnt="0"/>
      <dgm:spPr/>
    </dgm:pt>
    <dgm:pt modelId="{74F84707-77AF-4276-BE6A-6DE1786ABD81}" type="pres">
      <dgm:prSet presAssocID="{47047078-379D-4C95-819E-0216518C9DC4}" presName="circle1" presStyleLbl="node1" presStyleIdx="0" presStyleCnt="4"/>
      <dgm:spPr/>
    </dgm:pt>
    <dgm:pt modelId="{1BBF88E3-290D-4ACC-8234-0426B4E02406}" type="pres">
      <dgm:prSet presAssocID="{47047078-379D-4C95-819E-0216518C9DC4}" presName="c1text" presStyleLbl="node1" presStyleIdx="0" presStyleCnt="4">
        <dgm:presLayoutVars>
          <dgm:bulletEnabled val="1"/>
        </dgm:presLayoutVars>
      </dgm:prSet>
      <dgm:spPr/>
    </dgm:pt>
    <dgm:pt modelId="{59B1C044-D822-4A10-94DF-51383B5D232F}" type="pres">
      <dgm:prSet presAssocID="{47047078-379D-4C95-819E-0216518C9DC4}" presName="comp2" presStyleCnt="0"/>
      <dgm:spPr/>
    </dgm:pt>
    <dgm:pt modelId="{34184D5C-2AE5-4607-BBA0-32A29A8B400E}" type="pres">
      <dgm:prSet presAssocID="{47047078-379D-4C95-819E-0216518C9DC4}" presName="circle2" presStyleLbl="node1" presStyleIdx="1" presStyleCnt="4"/>
      <dgm:spPr/>
    </dgm:pt>
    <dgm:pt modelId="{B1681F63-C27E-4DF9-9698-9376042E5A91}" type="pres">
      <dgm:prSet presAssocID="{47047078-379D-4C95-819E-0216518C9DC4}" presName="c2text" presStyleLbl="node1" presStyleIdx="1" presStyleCnt="4">
        <dgm:presLayoutVars>
          <dgm:bulletEnabled val="1"/>
        </dgm:presLayoutVars>
      </dgm:prSet>
      <dgm:spPr/>
    </dgm:pt>
    <dgm:pt modelId="{6DAAE386-5715-4E18-94DC-E0C676BC35E5}" type="pres">
      <dgm:prSet presAssocID="{47047078-379D-4C95-819E-0216518C9DC4}" presName="comp3" presStyleCnt="0"/>
      <dgm:spPr/>
    </dgm:pt>
    <dgm:pt modelId="{164DB273-ED00-40BB-8CB8-06A495B2FDB9}" type="pres">
      <dgm:prSet presAssocID="{47047078-379D-4C95-819E-0216518C9DC4}" presName="circle3" presStyleLbl="node1" presStyleIdx="2" presStyleCnt="4"/>
      <dgm:spPr/>
    </dgm:pt>
    <dgm:pt modelId="{CBECCA24-62B1-4440-A574-E88A21971F88}" type="pres">
      <dgm:prSet presAssocID="{47047078-379D-4C95-819E-0216518C9DC4}" presName="c3text" presStyleLbl="node1" presStyleIdx="2" presStyleCnt="4">
        <dgm:presLayoutVars>
          <dgm:bulletEnabled val="1"/>
        </dgm:presLayoutVars>
      </dgm:prSet>
      <dgm:spPr/>
    </dgm:pt>
    <dgm:pt modelId="{503F2E96-36F7-4E17-9E9C-3A00FF25908D}" type="pres">
      <dgm:prSet presAssocID="{47047078-379D-4C95-819E-0216518C9DC4}" presName="comp4" presStyleCnt="0"/>
      <dgm:spPr/>
    </dgm:pt>
    <dgm:pt modelId="{9D0FFAA5-98BA-472E-9BD6-E3C69B4D21C0}" type="pres">
      <dgm:prSet presAssocID="{47047078-379D-4C95-819E-0216518C9DC4}" presName="circle4" presStyleLbl="node1" presStyleIdx="3" presStyleCnt="4" custLinFactNeighborX="-1180" custLinFactNeighborY="473"/>
      <dgm:spPr/>
    </dgm:pt>
    <dgm:pt modelId="{2607B3DD-01D9-443D-B277-67C57791375F}" type="pres">
      <dgm:prSet presAssocID="{47047078-379D-4C95-819E-0216518C9DC4}" presName="c4text" presStyleLbl="node1" presStyleIdx="3" presStyleCnt="4">
        <dgm:presLayoutVars>
          <dgm:bulletEnabled val="1"/>
        </dgm:presLayoutVars>
      </dgm:prSet>
      <dgm:spPr/>
    </dgm:pt>
  </dgm:ptLst>
  <dgm:cxnLst>
    <dgm:cxn modelId="{8EE1D400-5216-47A0-8E71-5C540F6CBAEC}" type="presOf" srcId="{47047078-379D-4C95-819E-0216518C9DC4}" destId="{BEF6E778-DA2B-4E28-9AA2-4A67AA9278DB}" srcOrd="0" destOrd="0" presId="urn:microsoft.com/office/officeart/2005/8/layout/venn2"/>
    <dgm:cxn modelId="{A7F3E341-748B-4D92-9DE5-D8AEAC4B990A}" srcId="{47047078-379D-4C95-819E-0216518C9DC4}" destId="{8A8CE218-AD9F-49D6-85AC-C55B11335301}" srcOrd="0" destOrd="0" parTransId="{2A931CC2-9603-4C8F-ADE0-E3DDA7996A53}" sibTransId="{F784C179-4273-433E-AFB3-5D82B420E5EA}"/>
    <dgm:cxn modelId="{506F154D-9B6F-4D2B-9F5A-7A9C3C4ABDA6}" type="presOf" srcId="{0DE59F51-0848-4D24-93EF-48414273DF11}" destId="{9D0FFAA5-98BA-472E-9BD6-E3C69B4D21C0}" srcOrd="0" destOrd="0" presId="urn:microsoft.com/office/officeart/2005/8/layout/venn2"/>
    <dgm:cxn modelId="{FCE2296E-B032-40BD-8773-307686F5AADD}" type="presOf" srcId="{8308869E-41DC-4E8C-A938-9BC8AA65FDE4}" destId="{CBECCA24-62B1-4440-A574-E88A21971F88}" srcOrd="1" destOrd="0" presId="urn:microsoft.com/office/officeart/2005/8/layout/venn2"/>
    <dgm:cxn modelId="{60468679-C5F3-4BAD-887E-BEE743F515C3}" srcId="{47047078-379D-4C95-819E-0216518C9DC4}" destId="{0DE59F51-0848-4D24-93EF-48414273DF11}" srcOrd="3" destOrd="0" parTransId="{7A50ED41-4D67-4C02-ACD5-2EAF545E0852}" sibTransId="{8CE06EAF-C449-431D-B5EA-C47A15FCE8B7}"/>
    <dgm:cxn modelId="{794F8BA9-9BE0-4ED7-831A-767396F729F3}" type="presOf" srcId="{8308869E-41DC-4E8C-A938-9BC8AA65FDE4}" destId="{164DB273-ED00-40BB-8CB8-06A495B2FDB9}" srcOrd="0" destOrd="0" presId="urn:microsoft.com/office/officeart/2005/8/layout/venn2"/>
    <dgm:cxn modelId="{507DBFA9-C51B-41B8-86D0-2BFDAFAF9B1E}" type="presOf" srcId="{1B48D05B-2EFF-4FFA-BEDC-402B4FB4B170}" destId="{34184D5C-2AE5-4607-BBA0-32A29A8B400E}" srcOrd="0" destOrd="0" presId="urn:microsoft.com/office/officeart/2005/8/layout/venn2"/>
    <dgm:cxn modelId="{FCCB9EB5-E1D2-4CCA-B4BD-88FAE6D48804}" type="presOf" srcId="{1B48D05B-2EFF-4FFA-BEDC-402B4FB4B170}" destId="{B1681F63-C27E-4DF9-9698-9376042E5A91}" srcOrd="1" destOrd="0" presId="urn:microsoft.com/office/officeart/2005/8/layout/venn2"/>
    <dgm:cxn modelId="{616473CD-9FC0-4B66-B99D-C348FE51760C}" type="presOf" srcId="{0DE59F51-0848-4D24-93EF-48414273DF11}" destId="{2607B3DD-01D9-443D-B277-67C57791375F}" srcOrd="1" destOrd="0" presId="urn:microsoft.com/office/officeart/2005/8/layout/venn2"/>
    <dgm:cxn modelId="{D916C4CE-C865-4FAD-B3FE-84316396A771}" srcId="{47047078-379D-4C95-819E-0216518C9DC4}" destId="{8308869E-41DC-4E8C-A938-9BC8AA65FDE4}" srcOrd="2" destOrd="0" parTransId="{B8F76924-16FA-44EF-9E5B-835701847019}" sibTransId="{61008D1B-5260-4137-9747-6815E73D65FA}"/>
    <dgm:cxn modelId="{EBEF52E4-FC4D-48F8-892A-87216ACFF399}" srcId="{47047078-379D-4C95-819E-0216518C9DC4}" destId="{1B48D05B-2EFF-4FFA-BEDC-402B4FB4B170}" srcOrd="1" destOrd="0" parTransId="{DDA366EF-24CC-4796-A48E-5E08BDD37F9F}" sibTransId="{B9F9FC0E-8FEE-484E-8C69-AB091CC1B03B}"/>
    <dgm:cxn modelId="{4F09E0E9-97FA-4E72-B56A-99CD08268282}" type="presOf" srcId="{8A8CE218-AD9F-49D6-85AC-C55B11335301}" destId="{74F84707-77AF-4276-BE6A-6DE1786ABD81}" srcOrd="0" destOrd="0" presId="urn:microsoft.com/office/officeart/2005/8/layout/venn2"/>
    <dgm:cxn modelId="{407220FF-6A75-41CE-81D8-043330A415F4}" type="presOf" srcId="{8A8CE218-AD9F-49D6-85AC-C55B11335301}" destId="{1BBF88E3-290D-4ACC-8234-0426B4E02406}" srcOrd="1" destOrd="0" presId="urn:microsoft.com/office/officeart/2005/8/layout/venn2"/>
    <dgm:cxn modelId="{7164152B-5B0A-464E-B52B-542EFE64C581}" type="presParOf" srcId="{BEF6E778-DA2B-4E28-9AA2-4A67AA9278DB}" destId="{520850F9-9665-4B16-AD0C-100316E9DF21}" srcOrd="0" destOrd="0" presId="urn:microsoft.com/office/officeart/2005/8/layout/venn2"/>
    <dgm:cxn modelId="{36986708-764F-4122-827D-16AF4AD1D76F}" type="presParOf" srcId="{520850F9-9665-4B16-AD0C-100316E9DF21}" destId="{74F84707-77AF-4276-BE6A-6DE1786ABD81}" srcOrd="0" destOrd="0" presId="urn:microsoft.com/office/officeart/2005/8/layout/venn2"/>
    <dgm:cxn modelId="{4E08FDC2-F1E7-4A28-88B5-3A8EE720C9FE}" type="presParOf" srcId="{520850F9-9665-4B16-AD0C-100316E9DF21}" destId="{1BBF88E3-290D-4ACC-8234-0426B4E02406}" srcOrd="1" destOrd="0" presId="urn:microsoft.com/office/officeart/2005/8/layout/venn2"/>
    <dgm:cxn modelId="{D640CC65-F9F4-4DC8-8B71-BE1F4CD8B199}" type="presParOf" srcId="{BEF6E778-DA2B-4E28-9AA2-4A67AA9278DB}" destId="{59B1C044-D822-4A10-94DF-51383B5D232F}" srcOrd="1" destOrd="0" presId="urn:microsoft.com/office/officeart/2005/8/layout/venn2"/>
    <dgm:cxn modelId="{7E01D087-91CB-4780-8DA6-F7389700BB6E}" type="presParOf" srcId="{59B1C044-D822-4A10-94DF-51383B5D232F}" destId="{34184D5C-2AE5-4607-BBA0-32A29A8B400E}" srcOrd="0" destOrd="0" presId="urn:microsoft.com/office/officeart/2005/8/layout/venn2"/>
    <dgm:cxn modelId="{438DD3DC-E25D-49EF-9DBE-85119153DCE0}" type="presParOf" srcId="{59B1C044-D822-4A10-94DF-51383B5D232F}" destId="{B1681F63-C27E-4DF9-9698-9376042E5A91}" srcOrd="1" destOrd="0" presId="urn:microsoft.com/office/officeart/2005/8/layout/venn2"/>
    <dgm:cxn modelId="{F1C9125F-C12B-47D2-BA8C-655432B1F07D}" type="presParOf" srcId="{BEF6E778-DA2B-4E28-9AA2-4A67AA9278DB}" destId="{6DAAE386-5715-4E18-94DC-E0C676BC35E5}" srcOrd="2" destOrd="0" presId="urn:microsoft.com/office/officeart/2005/8/layout/venn2"/>
    <dgm:cxn modelId="{61DEFC5B-ED7B-4051-A63B-4E1E75303D82}" type="presParOf" srcId="{6DAAE386-5715-4E18-94DC-E0C676BC35E5}" destId="{164DB273-ED00-40BB-8CB8-06A495B2FDB9}" srcOrd="0" destOrd="0" presId="urn:microsoft.com/office/officeart/2005/8/layout/venn2"/>
    <dgm:cxn modelId="{DC74CB8C-3CDC-48B4-945F-2B9DA0638485}" type="presParOf" srcId="{6DAAE386-5715-4E18-94DC-E0C676BC35E5}" destId="{CBECCA24-62B1-4440-A574-E88A21971F88}" srcOrd="1" destOrd="0" presId="urn:microsoft.com/office/officeart/2005/8/layout/venn2"/>
    <dgm:cxn modelId="{05ADE90C-0CB9-4003-AE02-570427F54DC7}" type="presParOf" srcId="{BEF6E778-DA2B-4E28-9AA2-4A67AA9278DB}" destId="{503F2E96-36F7-4E17-9E9C-3A00FF25908D}" srcOrd="3" destOrd="0" presId="urn:microsoft.com/office/officeart/2005/8/layout/venn2"/>
    <dgm:cxn modelId="{953E3A39-161C-4995-AD86-353C64A685F5}" type="presParOf" srcId="{503F2E96-36F7-4E17-9E9C-3A00FF25908D}" destId="{9D0FFAA5-98BA-472E-9BD6-E3C69B4D21C0}" srcOrd="0" destOrd="0" presId="urn:microsoft.com/office/officeart/2005/8/layout/venn2"/>
    <dgm:cxn modelId="{B54D6CF4-3709-4A8A-B27A-6A8CD4F53FEF}" type="presParOf" srcId="{503F2E96-36F7-4E17-9E9C-3A00FF25908D}" destId="{2607B3DD-01D9-443D-B277-67C57791375F}" srcOrd="1" destOrd="0" presId="urn:microsoft.com/office/officeart/2005/8/layout/venn2"/>
  </dgm:cxnLst>
  <dgm:bg/>
  <dgm:whole/>
  <dgm:extLst>
    <a:ext uri="http://schemas.microsoft.com/office/drawing/2008/diagram">
      <dsp:dataModelExt xmlns:dsp="http://schemas.microsoft.com/office/drawing/2008/diagram" relId="rId12"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740B52E4-95DE-4AEE-816D-D9DF6EE5CDFE}"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8DA792C8-D733-4403-8EF4-D2425A2025F7}">
      <dgm:prSet custT="1"/>
      <dgm:spPr/>
      <dgm:t>
        <a:bodyPr/>
        <a:lstStyle/>
        <a:p>
          <a:r>
            <a:rPr lang="en-US" sz="2400" b="0" dirty="0"/>
            <a:t>Work in isolated environments</a:t>
          </a:r>
        </a:p>
      </dgm:t>
    </dgm:pt>
    <dgm:pt modelId="{ADDB98E9-199C-48F8-953B-E3EC5D4B738D}" type="parTrans" cxnId="{8EA8503F-28A1-4512-8190-123F465FEB31}">
      <dgm:prSet/>
      <dgm:spPr/>
      <dgm:t>
        <a:bodyPr/>
        <a:lstStyle/>
        <a:p>
          <a:endParaRPr lang="en-US"/>
        </a:p>
      </dgm:t>
    </dgm:pt>
    <dgm:pt modelId="{09169760-99BB-4C5E-A121-7F59270AA9F5}" type="sibTrans" cxnId="{8EA8503F-28A1-4512-8190-123F465FEB31}">
      <dgm:prSet/>
      <dgm:spPr/>
      <dgm:t>
        <a:bodyPr/>
        <a:lstStyle/>
        <a:p>
          <a:endParaRPr lang="en-US"/>
        </a:p>
      </dgm:t>
    </dgm:pt>
    <dgm:pt modelId="{BBAE561E-7F44-4760-9AB5-06E83F0A68AD}">
      <dgm:prSet custT="1"/>
      <dgm:spPr/>
      <dgm:t>
        <a:bodyPr/>
        <a:lstStyle/>
        <a:p>
          <a:r>
            <a:rPr lang="en-US" sz="2400" b="0" dirty="0"/>
            <a:t>Commit code changes frequently </a:t>
          </a:r>
        </a:p>
      </dgm:t>
    </dgm:pt>
    <dgm:pt modelId="{748054E5-931C-49F0-B178-56234DB0A439}" type="parTrans" cxnId="{81B71C7E-F963-4F25-8AD3-9B727A741862}">
      <dgm:prSet/>
      <dgm:spPr/>
      <dgm:t>
        <a:bodyPr/>
        <a:lstStyle/>
        <a:p>
          <a:endParaRPr lang="en-US"/>
        </a:p>
      </dgm:t>
    </dgm:pt>
    <dgm:pt modelId="{D37FDE3E-886E-4704-B49F-51268DFD368A}" type="sibTrans" cxnId="{81B71C7E-F963-4F25-8AD3-9B727A741862}">
      <dgm:prSet/>
      <dgm:spPr/>
      <dgm:t>
        <a:bodyPr/>
        <a:lstStyle/>
        <a:p>
          <a:endParaRPr lang="en-US"/>
        </a:p>
      </dgm:t>
    </dgm:pt>
    <dgm:pt modelId="{25B6E8EE-A8B8-4851-972D-F2D0BC4A10A4}">
      <dgm:prSet custT="1"/>
      <dgm:spPr/>
      <dgm:t>
        <a:bodyPr/>
        <a:lstStyle/>
        <a:p>
          <a:r>
            <a:rPr lang="en-US" sz="2400" b="0" dirty="0"/>
            <a:t>Use automated process to build and test new code</a:t>
          </a:r>
        </a:p>
      </dgm:t>
    </dgm:pt>
    <dgm:pt modelId="{D83ED326-C707-4EE0-BB64-2DAA6D3941D8}" type="parTrans" cxnId="{D6740839-870B-4D20-8FF0-9C10A32F1F2D}">
      <dgm:prSet/>
      <dgm:spPr/>
      <dgm:t>
        <a:bodyPr/>
        <a:lstStyle/>
        <a:p>
          <a:endParaRPr lang="en-US"/>
        </a:p>
      </dgm:t>
    </dgm:pt>
    <dgm:pt modelId="{F47469DD-1B4A-4432-B516-B35B327FE564}" type="sibTrans" cxnId="{D6740839-870B-4D20-8FF0-9C10A32F1F2D}">
      <dgm:prSet/>
      <dgm:spPr/>
      <dgm:t>
        <a:bodyPr/>
        <a:lstStyle/>
        <a:p>
          <a:endParaRPr lang="en-US"/>
        </a:p>
      </dgm:t>
    </dgm:pt>
    <dgm:pt modelId="{2F528941-A7B1-4837-A569-B2460DE9262A}">
      <dgm:prSet custT="1"/>
      <dgm:spPr/>
      <dgm:t>
        <a:bodyPr/>
        <a:lstStyle/>
        <a:p>
          <a:r>
            <a:rPr lang="en-US" sz="2400" b="0" dirty="0"/>
            <a:t>Frequently move changes into production</a:t>
          </a:r>
        </a:p>
      </dgm:t>
      <dgm:extLst>
        <a:ext uri="{E40237B7-FDA0-4F09-8148-C483321AD2D9}">
          <dgm14:cNvPr xmlns:dgm14="http://schemas.microsoft.com/office/drawing/2010/diagram" id="0" name="" descr="A list of best practices when working with multiple developers.&#10;&#10;Work in isolated environments until ready to publish&#10;&#10;Ensure code changes don’t break existing code or interfere with changes made by other developers&#10;&#10;Commit code changes frequently &#10;&#10;Use automated process to build and test new code&#10;&#10;Frequently move changes into production&#10;&#10;"/>
        </a:ext>
      </dgm:extLst>
    </dgm:pt>
    <dgm:pt modelId="{7A0C642A-938B-4D18-B88A-4B24ACA54EF3}" type="parTrans" cxnId="{B8E2B433-62E1-4EBB-9C41-373A7C82D87E}">
      <dgm:prSet/>
      <dgm:spPr/>
      <dgm:t>
        <a:bodyPr/>
        <a:lstStyle/>
        <a:p>
          <a:endParaRPr lang="en-US"/>
        </a:p>
      </dgm:t>
    </dgm:pt>
    <dgm:pt modelId="{B981D0EE-4E5C-422D-88CD-144A2AAC8A36}" type="sibTrans" cxnId="{B8E2B433-62E1-4EBB-9C41-373A7C82D87E}">
      <dgm:prSet/>
      <dgm:spPr/>
      <dgm:t>
        <a:bodyPr/>
        <a:lstStyle/>
        <a:p>
          <a:endParaRPr lang="en-US"/>
        </a:p>
      </dgm:t>
    </dgm:pt>
    <dgm:pt modelId="{90E4CFC1-0509-4D0D-97ED-9BF556B3C108}" type="pres">
      <dgm:prSet presAssocID="{740B52E4-95DE-4AEE-816D-D9DF6EE5CDFE}" presName="Name0" presStyleCnt="0">
        <dgm:presLayoutVars>
          <dgm:chMax val="7"/>
          <dgm:chPref val="7"/>
          <dgm:dir/>
        </dgm:presLayoutVars>
      </dgm:prSet>
      <dgm:spPr/>
    </dgm:pt>
    <dgm:pt modelId="{B848AAB7-58DF-4A5A-A111-932F7A5A3C0E}" type="pres">
      <dgm:prSet presAssocID="{740B52E4-95DE-4AEE-816D-D9DF6EE5CDFE}" presName="Name1" presStyleCnt="0"/>
      <dgm:spPr/>
    </dgm:pt>
    <dgm:pt modelId="{78EEE1F9-86D8-4378-A2A1-730C6B2816A8}" type="pres">
      <dgm:prSet presAssocID="{740B52E4-95DE-4AEE-816D-D9DF6EE5CDFE}" presName="cycle" presStyleCnt="0"/>
      <dgm:spPr/>
    </dgm:pt>
    <dgm:pt modelId="{52BAC6C8-3794-4C07-B88A-E1F7B44186D6}" type="pres">
      <dgm:prSet presAssocID="{740B52E4-95DE-4AEE-816D-D9DF6EE5CDFE}" presName="srcNode" presStyleLbl="node1" presStyleIdx="0" presStyleCnt="4"/>
      <dgm:spPr/>
    </dgm:pt>
    <dgm:pt modelId="{65B31FBD-5A77-493F-A0C1-0ADD326889A1}" type="pres">
      <dgm:prSet presAssocID="{740B52E4-95DE-4AEE-816D-D9DF6EE5CDFE}" presName="conn" presStyleLbl="parChTrans1D2" presStyleIdx="0" presStyleCnt="1"/>
      <dgm:spPr/>
    </dgm:pt>
    <dgm:pt modelId="{1615D7F7-385F-4B4D-8532-8E447D052BAD}" type="pres">
      <dgm:prSet presAssocID="{740B52E4-95DE-4AEE-816D-D9DF6EE5CDFE}" presName="extraNode" presStyleLbl="node1" presStyleIdx="0" presStyleCnt="4"/>
      <dgm:spPr/>
    </dgm:pt>
    <dgm:pt modelId="{40B95CCF-E57D-4C21-AC77-CE234C097B25}" type="pres">
      <dgm:prSet presAssocID="{740B52E4-95DE-4AEE-816D-D9DF6EE5CDFE}" presName="dstNode" presStyleLbl="node1" presStyleIdx="0" presStyleCnt="4"/>
      <dgm:spPr/>
    </dgm:pt>
    <dgm:pt modelId="{3CBE831E-0EEB-4EDD-8862-9213B350F3CF}" type="pres">
      <dgm:prSet presAssocID="{8DA792C8-D733-4403-8EF4-D2425A2025F7}" presName="text_1" presStyleLbl="node1" presStyleIdx="0" presStyleCnt="4">
        <dgm:presLayoutVars>
          <dgm:bulletEnabled val="1"/>
        </dgm:presLayoutVars>
      </dgm:prSet>
      <dgm:spPr/>
    </dgm:pt>
    <dgm:pt modelId="{3AE197D5-CB86-4929-A6EC-6AB707975BFE}" type="pres">
      <dgm:prSet presAssocID="{8DA792C8-D733-4403-8EF4-D2425A2025F7}" presName="accent_1" presStyleCnt="0"/>
      <dgm:spPr/>
    </dgm:pt>
    <dgm:pt modelId="{4994D3B3-E53A-4469-8236-387FA94B8B9E}" type="pres">
      <dgm:prSet presAssocID="{8DA792C8-D733-4403-8EF4-D2425A2025F7}" presName="accentRepeatNode" presStyleLbl="solidFgAcc1" presStyleIdx="0" presStyleCnt="4"/>
      <dgm:spPr/>
    </dgm:pt>
    <dgm:pt modelId="{0A4E51CD-0508-4080-9D46-7615E678ABB3}" type="pres">
      <dgm:prSet presAssocID="{BBAE561E-7F44-4760-9AB5-06E83F0A68AD}" presName="text_2" presStyleLbl="node1" presStyleIdx="1" presStyleCnt="4">
        <dgm:presLayoutVars>
          <dgm:bulletEnabled val="1"/>
        </dgm:presLayoutVars>
      </dgm:prSet>
      <dgm:spPr/>
    </dgm:pt>
    <dgm:pt modelId="{E42331CB-18A6-4493-9DF5-2656A108C38B}" type="pres">
      <dgm:prSet presAssocID="{BBAE561E-7F44-4760-9AB5-06E83F0A68AD}" presName="accent_2" presStyleCnt="0"/>
      <dgm:spPr/>
    </dgm:pt>
    <dgm:pt modelId="{D1760BC0-BC01-47C9-B05D-C5A0C8597150}" type="pres">
      <dgm:prSet presAssocID="{BBAE561E-7F44-4760-9AB5-06E83F0A68AD}" presName="accentRepeatNode" presStyleLbl="solidFgAcc1" presStyleIdx="1" presStyleCnt="4"/>
      <dgm:spPr/>
    </dgm:pt>
    <dgm:pt modelId="{F096B2E3-ECFB-4E0B-89FB-DC6FE54DCDFA}" type="pres">
      <dgm:prSet presAssocID="{25B6E8EE-A8B8-4851-972D-F2D0BC4A10A4}" presName="text_3" presStyleLbl="node1" presStyleIdx="2" presStyleCnt="4">
        <dgm:presLayoutVars>
          <dgm:bulletEnabled val="1"/>
        </dgm:presLayoutVars>
      </dgm:prSet>
      <dgm:spPr/>
    </dgm:pt>
    <dgm:pt modelId="{C3FC0E02-D315-4A96-99E9-D57A813D7CB2}" type="pres">
      <dgm:prSet presAssocID="{25B6E8EE-A8B8-4851-972D-F2D0BC4A10A4}" presName="accent_3" presStyleCnt="0"/>
      <dgm:spPr/>
    </dgm:pt>
    <dgm:pt modelId="{E2CE11FD-559D-46D4-BD8B-8534C03C49EC}" type="pres">
      <dgm:prSet presAssocID="{25B6E8EE-A8B8-4851-972D-F2D0BC4A10A4}" presName="accentRepeatNode" presStyleLbl="solidFgAcc1" presStyleIdx="2" presStyleCnt="4"/>
      <dgm:spPr/>
    </dgm:pt>
    <dgm:pt modelId="{9987AE8A-5541-41E1-9D13-10D9F08EFC25}" type="pres">
      <dgm:prSet presAssocID="{2F528941-A7B1-4837-A569-B2460DE9262A}" presName="text_4" presStyleLbl="node1" presStyleIdx="3" presStyleCnt="4">
        <dgm:presLayoutVars>
          <dgm:bulletEnabled val="1"/>
        </dgm:presLayoutVars>
      </dgm:prSet>
      <dgm:spPr/>
    </dgm:pt>
    <dgm:pt modelId="{2BBE126F-DB92-4279-A360-E76E2988F038}" type="pres">
      <dgm:prSet presAssocID="{2F528941-A7B1-4837-A569-B2460DE9262A}" presName="accent_4" presStyleCnt="0"/>
      <dgm:spPr/>
    </dgm:pt>
    <dgm:pt modelId="{AFC68C1D-0EBE-4293-AA2D-CE76C685518F}" type="pres">
      <dgm:prSet presAssocID="{2F528941-A7B1-4837-A569-B2460DE9262A}" presName="accentRepeatNode" presStyleLbl="solidFgAcc1" presStyleIdx="3" presStyleCnt="4"/>
      <dgm:spPr/>
    </dgm:pt>
  </dgm:ptLst>
  <dgm:cxnLst>
    <dgm:cxn modelId="{4496EA23-0920-41A3-B6D2-E06BBBFD34D0}" type="presOf" srcId="{2F528941-A7B1-4837-A569-B2460DE9262A}" destId="{9987AE8A-5541-41E1-9D13-10D9F08EFC25}" srcOrd="0" destOrd="0" presId="urn:microsoft.com/office/officeart/2008/layout/VerticalCurvedList"/>
    <dgm:cxn modelId="{685A192A-5B73-41AB-B48E-C8FD7177ED78}" type="presOf" srcId="{25B6E8EE-A8B8-4851-972D-F2D0BC4A10A4}" destId="{F096B2E3-ECFB-4E0B-89FB-DC6FE54DCDFA}" srcOrd="0" destOrd="0" presId="urn:microsoft.com/office/officeart/2008/layout/VerticalCurvedList"/>
    <dgm:cxn modelId="{B8E2B433-62E1-4EBB-9C41-373A7C82D87E}" srcId="{740B52E4-95DE-4AEE-816D-D9DF6EE5CDFE}" destId="{2F528941-A7B1-4837-A569-B2460DE9262A}" srcOrd="3" destOrd="0" parTransId="{7A0C642A-938B-4D18-B88A-4B24ACA54EF3}" sibTransId="{B981D0EE-4E5C-422D-88CD-144A2AAC8A36}"/>
    <dgm:cxn modelId="{D6740839-870B-4D20-8FF0-9C10A32F1F2D}" srcId="{740B52E4-95DE-4AEE-816D-D9DF6EE5CDFE}" destId="{25B6E8EE-A8B8-4851-972D-F2D0BC4A10A4}" srcOrd="2" destOrd="0" parTransId="{D83ED326-C707-4EE0-BB64-2DAA6D3941D8}" sibTransId="{F47469DD-1B4A-4432-B516-B35B327FE564}"/>
    <dgm:cxn modelId="{2975953A-6936-4891-A798-5088F2C0D02C}" type="presOf" srcId="{09169760-99BB-4C5E-A121-7F59270AA9F5}" destId="{65B31FBD-5A77-493F-A0C1-0ADD326889A1}" srcOrd="0" destOrd="0" presId="urn:microsoft.com/office/officeart/2008/layout/VerticalCurvedList"/>
    <dgm:cxn modelId="{8EA8503F-28A1-4512-8190-123F465FEB31}" srcId="{740B52E4-95DE-4AEE-816D-D9DF6EE5CDFE}" destId="{8DA792C8-D733-4403-8EF4-D2425A2025F7}" srcOrd="0" destOrd="0" parTransId="{ADDB98E9-199C-48F8-953B-E3EC5D4B738D}" sibTransId="{09169760-99BB-4C5E-A121-7F59270AA9F5}"/>
    <dgm:cxn modelId="{0D7BBE6A-CCD4-4539-A79E-03B6AF32E864}" type="presOf" srcId="{8DA792C8-D733-4403-8EF4-D2425A2025F7}" destId="{3CBE831E-0EEB-4EDD-8862-9213B350F3CF}" srcOrd="0" destOrd="0" presId="urn:microsoft.com/office/officeart/2008/layout/VerticalCurvedList"/>
    <dgm:cxn modelId="{81B71C7E-F963-4F25-8AD3-9B727A741862}" srcId="{740B52E4-95DE-4AEE-816D-D9DF6EE5CDFE}" destId="{BBAE561E-7F44-4760-9AB5-06E83F0A68AD}" srcOrd="1" destOrd="0" parTransId="{748054E5-931C-49F0-B178-56234DB0A439}" sibTransId="{D37FDE3E-886E-4704-B49F-51268DFD368A}"/>
    <dgm:cxn modelId="{297DFA9F-E43A-4BEF-997B-A931FFD0B2F3}" type="presOf" srcId="{740B52E4-95DE-4AEE-816D-D9DF6EE5CDFE}" destId="{90E4CFC1-0509-4D0D-97ED-9BF556B3C108}" srcOrd="0" destOrd="0" presId="urn:microsoft.com/office/officeart/2008/layout/VerticalCurvedList"/>
    <dgm:cxn modelId="{2F6436AB-5701-4693-963B-95496767A4C1}" type="presOf" srcId="{BBAE561E-7F44-4760-9AB5-06E83F0A68AD}" destId="{0A4E51CD-0508-4080-9D46-7615E678ABB3}" srcOrd="0" destOrd="0" presId="urn:microsoft.com/office/officeart/2008/layout/VerticalCurvedList"/>
    <dgm:cxn modelId="{DA07B822-1DF2-4CEA-B3D9-928A613C6B61}" type="presParOf" srcId="{90E4CFC1-0509-4D0D-97ED-9BF556B3C108}" destId="{B848AAB7-58DF-4A5A-A111-932F7A5A3C0E}" srcOrd="0" destOrd="0" presId="urn:microsoft.com/office/officeart/2008/layout/VerticalCurvedList"/>
    <dgm:cxn modelId="{4D149EAB-C013-450F-B176-674C9B2896E0}" type="presParOf" srcId="{B848AAB7-58DF-4A5A-A111-932F7A5A3C0E}" destId="{78EEE1F9-86D8-4378-A2A1-730C6B2816A8}" srcOrd="0" destOrd="0" presId="urn:microsoft.com/office/officeart/2008/layout/VerticalCurvedList"/>
    <dgm:cxn modelId="{F5381261-BA08-4CB5-8ED5-C83FA7530D3C}" type="presParOf" srcId="{78EEE1F9-86D8-4378-A2A1-730C6B2816A8}" destId="{52BAC6C8-3794-4C07-B88A-E1F7B44186D6}" srcOrd="0" destOrd="0" presId="urn:microsoft.com/office/officeart/2008/layout/VerticalCurvedList"/>
    <dgm:cxn modelId="{8EBBF393-3812-4E66-A338-0FD2D4F8C08D}" type="presParOf" srcId="{78EEE1F9-86D8-4378-A2A1-730C6B2816A8}" destId="{65B31FBD-5A77-493F-A0C1-0ADD326889A1}" srcOrd="1" destOrd="0" presId="urn:microsoft.com/office/officeart/2008/layout/VerticalCurvedList"/>
    <dgm:cxn modelId="{7718E5A7-B0AA-486A-964F-5370CE65B38B}" type="presParOf" srcId="{78EEE1F9-86D8-4378-A2A1-730C6B2816A8}" destId="{1615D7F7-385F-4B4D-8532-8E447D052BAD}" srcOrd="2" destOrd="0" presId="urn:microsoft.com/office/officeart/2008/layout/VerticalCurvedList"/>
    <dgm:cxn modelId="{F4C9E9B7-45DC-4E4F-B12B-5B9633964E16}" type="presParOf" srcId="{78EEE1F9-86D8-4378-A2A1-730C6B2816A8}" destId="{40B95CCF-E57D-4C21-AC77-CE234C097B25}" srcOrd="3" destOrd="0" presId="urn:microsoft.com/office/officeart/2008/layout/VerticalCurvedList"/>
    <dgm:cxn modelId="{95877DE9-0925-460B-8533-18373952F636}" type="presParOf" srcId="{B848AAB7-58DF-4A5A-A111-932F7A5A3C0E}" destId="{3CBE831E-0EEB-4EDD-8862-9213B350F3CF}" srcOrd="1" destOrd="0" presId="urn:microsoft.com/office/officeart/2008/layout/VerticalCurvedList"/>
    <dgm:cxn modelId="{63479BAE-D046-4DC1-814C-D09D8E70D7E7}" type="presParOf" srcId="{B848AAB7-58DF-4A5A-A111-932F7A5A3C0E}" destId="{3AE197D5-CB86-4929-A6EC-6AB707975BFE}" srcOrd="2" destOrd="0" presId="urn:microsoft.com/office/officeart/2008/layout/VerticalCurvedList"/>
    <dgm:cxn modelId="{54B6AECC-6DB8-4750-9957-D0C7327897C0}" type="presParOf" srcId="{3AE197D5-CB86-4929-A6EC-6AB707975BFE}" destId="{4994D3B3-E53A-4469-8236-387FA94B8B9E}" srcOrd="0" destOrd="0" presId="urn:microsoft.com/office/officeart/2008/layout/VerticalCurvedList"/>
    <dgm:cxn modelId="{DCF2690F-0FE0-4594-A85A-5254857F1316}" type="presParOf" srcId="{B848AAB7-58DF-4A5A-A111-932F7A5A3C0E}" destId="{0A4E51CD-0508-4080-9D46-7615E678ABB3}" srcOrd="3" destOrd="0" presId="urn:microsoft.com/office/officeart/2008/layout/VerticalCurvedList"/>
    <dgm:cxn modelId="{2E33ABE0-0035-45E5-8D88-7CA06EDCDBCD}" type="presParOf" srcId="{B848AAB7-58DF-4A5A-A111-932F7A5A3C0E}" destId="{E42331CB-18A6-4493-9DF5-2656A108C38B}" srcOrd="4" destOrd="0" presId="urn:microsoft.com/office/officeart/2008/layout/VerticalCurvedList"/>
    <dgm:cxn modelId="{FE1D1B72-367B-4DBC-BC82-602019207499}" type="presParOf" srcId="{E42331CB-18A6-4493-9DF5-2656A108C38B}" destId="{D1760BC0-BC01-47C9-B05D-C5A0C8597150}" srcOrd="0" destOrd="0" presId="urn:microsoft.com/office/officeart/2008/layout/VerticalCurvedList"/>
    <dgm:cxn modelId="{98B7FD79-C2B3-42E9-A157-79D2CC5D4872}" type="presParOf" srcId="{B848AAB7-58DF-4A5A-A111-932F7A5A3C0E}" destId="{F096B2E3-ECFB-4E0B-89FB-DC6FE54DCDFA}" srcOrd="5" destOrd="0" presId="urn:microsoft.com/office/officeart/2008/layout/VerticalCurvedList"/>
    <dgm:cxn modelId="{A11866C8-9D54-4626-BBE1-17282A116398}" type="presParOf" srcId="{B848AAB7-58DF-4A5A-A111-932F7A5A3C0E}" destId="{C3FC0E02-D315-4A96-99E9-D57A813D7CB2}" srcOrd="6" destOrd="0" presId="urn:microsoft.com/office/officeart/2008/layout/VerticalCurvedList"/>
    <dgm:cxn modelId="{8C49419B-2421-45A3-86DF-9EC629CCE5C8}" type="presParOf" srcId="{C3FC0E02-D315-4A96-99E9-D57A813D7CB2}" destId="{E2CE11FD-559D-46D4-BD8B-8534C03C49EC}" srcOrd="0" destOrd="0" presId="urn:microsoft.com/office/officeart/2008/layout/VerticalCurvedList"/>
    <dgm:cxn modelId="{7CFC458B-5616-4A37-B4EF-EBCAB38183CD}" type="presParOf" srcId="{B848AAB7-58DF-4A5A-A111-932F7A5A3C0E}" destId="{9987AE8A-5541-41E1-9D13-10D9F08EFC25}" srcOrd="7" destOrd="0" presId="urn:microsoft.com/office/officeart/2008/layout/VerticalCurvedList"/>
    <dgm:cxn modelId="{4947D7AB-49E1-4E35-8596-84BFFF9ED020}" type="presParOf" srcId="{B848AAB7-58DF-4A5A-A111-932F7A5A3C0E}" destId="{2BBE126F-DB92-4279-A360-E76E2988F038}" srcOrd="8" destOrd="0" presId="urn:microsoft.com/office/officeart/2008/layout/VerticalCurvedList"/>
    <dgm:cxn modelId="{18FF7FF7-0856-4047-8A65-4B73CD061033}" type="presParOf" srcId="{2BBE126F-DB92-4279-A360-E76E2988F038}" destId="{AFC68C1D-0EBE-4293-AA2D-CE76C685518F}"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ECC87D9-F3C6-4247-BF3C-D85ADC45815C}"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3F376B85-85FC-4635-8E75-C970EB5DE7AF}">
      <dgm:prSet custT="1"/>
      <dgm:spPr/>
      <dgm:t>
        <a:bodyPr/>
        <a:lstStyle/>
        <a:p>
          <a:r>
            <a:rPr lang="en-US" sz="2400" b="1" dirty="0"/>
            <a:t>Git</a:t>
          </a:r>
          <a:endParaRPr lang="en-US" sz="2400" dirty="0"/>
        </a:p>
      </dgm:t>
    </dgm:pt>
    <dgm:pt modelId="{69536591-BF18-4275-86CB-4539B9165FC4}" type="parTrans" cxnId="{3EC48C68-0D82-4608-8911-FEBC922290A1}">
      <dgm:prSet/>
      <dgm:spPr/>
      <dgm:t>
        <a:bodyPr/>
        <a:lstStyle/>
        <a:p>
          <a:endParaRPr lang="en-US"/>
        </a:p>
      </dgm:t>
    </dgm:pt>
    <dgm:pt modelId="{57DED11A-9F71-4F0F-8E0A-73BFFFB1323A}" type="sibTrans" cxnId="{3EC48C68-0D82-4608-8911-FEBC922290A1}">
      <dgm:prSet/>
      <dgm:spPr/>
      <dgm:t>
        <a:bodyPr/>
        <a:lstStyle/>
        <a:p>
          <a:endParaRPr lang="en-US"/>
        </a:p>
      </dgm:t>
    </dgm:pt>
    <dgm:pt modelId="{AE49735D-4C8B-491A-ACE3-D25A4CD524E7}">
      <dgm:prSet custT="1"/>
      <dgm:spPr/>
      <dgm:t>
        <a:bodyPr/>
        <a:lstStyle/>
        <a:p>
          <a:r>
            <a:rPr lang="en-US" sz="2400" b="1" dirty="0"/>
            <a:t>Deployment pipelines</a:t>
          </a:r>
          <a:endParaRPr lang="en-US" sz="2400" dirty="0"/>
        </a:p>
      </dgm:t>
    </dgm:pt>
    <dgm:pt modelId="{44666C40-82A3-46FB-BF1D-01EC3B053256}" type="parTrans" cxnId="{FABF0F34-90CD-4842-B74F-2D3FB52A56BC}">
      <dgm:prSet/>
      <dgm:spPr/>
      <dgm:t>
        <a:bodyPr/>
        <a:lstStyle/>
        <a:p>
          <a:endParaRPr lang="en-US"/>
        </a:p>
      </dgm:t>
    </dgm:pt>
    <dgm:pt modelId="{F1F288C5-5376-430D-9681-DB0A553DFF06}" type="sibTrans" cxnId="{FABF0F34-90CD-4842-B74F-2D3FB52A56BC}">
      <dgm:prSet/>
      <dgm:spPr/>
      <dgm:t>
        <a:bodyPr/>
        <a:lstStyle/>
        <a:p>
          <a:endParaRPr lang="en-US"/>
        </a:p>
      </dgm:t>
    </dgm:pt>
    <dgm:pt modelId="{E9A29E53-8E28-49C4-A404-3488AB59555A}">
      <dgm:prSet custT="1"/>
      <dgm:spPr/>
      <dgm:t>
        <a:bodyPr/>
        <a:lstStyle/>
        <a:p>
          <a:r>
            <a:rPr lang="en-US" sz="2400" b="1" dirty="0"/>
            <a:t>Fabric REST APIs</a:t>
          </a:r>
          <a:endParaRPr lang="en-US" sz="2400" dirty="0"/>
        </a:p>
      </dgm:t>
    </dgm:pt>
    <dgm:pt modelId="{08647BC9-523A-46E2-9718-296850B11178}" type="parTrans" cxnId="{F2BC6450-0480-4818-8303-B9E3A5443371}">
      <dgm:prSet/>
      <dgm:spPr/>
      <dgm:t>
        <a:bodyPr/>
        <a:lstStyle/>
        <a:p>
          <a:endParaRPr lang="en-US"/>
        </a:p>
      </dgm:t>
    </dgm:pt>
    <dgm:pt modelId="{5A923BED-DE1A-44BF-98E2-FD87F4224D4E}" type="sibTrans" cxnId="{F2BC6450-0480-4818-8303-B9E3A5443371}">
      <dgm:prSet/>
      <dgm:spPr/>
      <dgm:t>
        <a:bodyPr/>
        <a:lstStyle/>
        <a:p>
          <a:endParaRPr lang="en-US"/>
        </a:p>
      </dgm:t>
    </dgm:pt>
    <dgm:pt modelId="{80F5CB72-1CA2-4119-8E50-330B17E77BAB}" type="pres">
      <dgm:prSet presAssocID="{8ECC87D9-F3C6-4247-BF3C-D85ADC45815C}" presName="Name0" presStyleCnt="0">
        <dgm:presLayoutVars>
          <dgm:dir/>
          <dgm:animLvl val="lvl"/>
          <dgm:resizeHandles val="exact"/>
        </dgm:presLayoutVars>
      </dgm:prSet>
      <dgm:spPr/>
    </dgm:pt>
    <dgm:pt modelId="{71E7B5BC-2F78-4E1B-9472-20F3E998E0D9}" type="pres">
      <dgm:prSet presAssocID="{8ECC87D9-F3C6-4247-BF3C-D85ADC45815C}" presName="tSp" presStyleCnt="0"/>
      <dgm:spPr/>
    </dgm:pt>
    <dgm:pt modelId="{7F3FC32B-4F4D-4BED-80A0-29A35D4B9852}" type="pres">
      <dgm:prSet presAssocID="{8ECC87D9-F3C6-4247-BF3C-D85ADC45815C}" presName="bSp" presStyleCnt="0"/>
      <dgm:spPr/>
    </dgm:pt>
    <dgm:pt modelId="{B4C23395-8A5C-4F5F-9777-E9E3942F00D1}" type="pres">
      <dgm:prSet presAssocID="{8ECC87D9-F3C6-4247-BF3C-D85ADC45815C}" presName="process" presStyleCnt="0"/>
      <dgm:spPr/>
    </dgm:pt>
    <dgm:pt modelId="{95B96EE2-6FF7-40F6-8FC5-2C9D0831E0E8}" type="pres">
      <dgm:prSet presAssocID="{3F376B85-85FC-4635-8E75-C970EB5DE7AF}" presName="composite1" presStyleCnt="0"/>
      <dgm:spPr/>
    </dgm:pt>
    <dgm:pt modelId="{9C68FF0A-E3B2-429F-9354-959FF61D8700}" type="pres">
      <dgm:prSet presAssocID="{3F376B85-85FC-4635-8E75-C970EB5DE7AF}" presName="dummyNode1" presStyleLbl="node1" presStyleIdx="0" presStyleCnt="3"/>
      <dgm:spPr/>
    </dgm:pt>
    <dgm:pt modelId="{EE1C2132-CDA2-456E-9D9D-FAF668C5EF6E}" type="pres">
      <dgm:prSet presAssocID="{3F376B85-85FC-4635-8E75-C970EB5DE7AF}" presName="childNode1" presStyleLbl="bgAcc1" presStyleIdx="0" presStyleCnt="3">
        <dgm:presLayoutVars>
          <dgm:bulletEnabled val="1"/>
        </dgm:presLayoutVars>
      </dgm:prSet>
      <dgm:spPr/>
    </dgm:pt>
    <dgm:pt modelId="{C52C8717-FD92-4BD9-B488-3D7E0D01CC79}" type="pres">
      <dgm:prSet presAssocID="{3F376B85-85FC-4635-8E75-C970EB5DE7AF}" presName="childNode1tx" presStyleLbl="bgAcc1" presStyleIdx="0" presStyleCnt="3">
        <dgm:presLayoutVars>
          <dgm:bulletEnabled val="1"/>
        </dgm:presLayoutVars>
      </dgm:prSet>
      <dgm:spPr/>
    </dgm:pt>
    <dgm:pt modelId="{BEFCC6AA-5451-41AB-B43B-BF04BD212ADB}" type="pres">
      <dgm:prSet presAssocID="{3F376B85-85FC-4635-8E75-C970EB5DE7AF}" presName="parentNode1" presStyleLbl="node1" presStyleIdx="0" presStyleCnt="3" custScaleX="127390" custScaleY="119209">
        <dgm:presLayoutVars>
          <dgm:chMax val="1"/>
          <dgm:bulletEnabled val="1"/>
        </dgm:presLayoutVars>
      </dgm:prSet>
      <dgm:spPr/>
    </dgm:pt>
    <dgm:pt modelId="{DFD77BB7-319D-47B3-82FB-F2D7D67E565A}" type="pres">
      <dgm:prSet presAssocID="{3F376B85-85FC-4635-8E75-C970EB5DE7AF}" presName="connSite1" presStyleCnt="0"/>
      <dgm:spPr/>
    </dgm:pt>
    <dgm:pt modelId="{35DBD2AA-B83B-4128-B25F-AAA961A3D285}" type="pres">
      <dgm:prSet presAssocID="{57DED11A-9F71-4F0F-8E0A-73BFFFB1323A}" presName="Name9" presStyleLbl="sibTrans2D1" presStyleIdx="0" presStyleCnt="2"/>
      <dgm:spPr/>
    </dgm:pt>
    <dgm:pt modelId="{81645E5A-9A0A-4D59-8FAA-504DDEF707E1}" type="pres">
      <dgm:prSet presAssocID="{AE49735D-4C8B-491A-ACE3-D25A4CD524E7}" presName="composite2" presStyleCnt="0"/>
      <dgm:spPr/>
    </dgm:pt>
    <dgm:pt modelId="{1AE51725-FEFE-4654-81AA-28D09A662884}" type="pres">
      <dgm:prSet presAssocID="{AE49735D-4C8B-491A-ACE3-D25A4CD524E7}" presName="dummyNode2" presStyleLbl="node1" presStyleIdx="0" presStyleCnt="3"/>
      <dgm:spPr/>
    </dgm:pt>
    <dgm:pt modelId="{02B0E059-412D-461F-A514-15C500C756C3}" type="pres">
      <dgm:prSet presAssocID="{AE49735D-4C8B-491A-ACE3-D25A4CD524E7}" presName="childNode2" presStyleLbl="bgAcc1" presStyleIdx="1" presStyleCnt="3">
        <dgm:presLayoutVars>
          <dgm:bulletEnabled val="1"/>
        </dgm:presLayoutVars>
      </dgm:prSet>
      <dgm:spPr/>
    </dgm:pt>
    <dgm:pt modelId="{F6566F7F-BE2D-4064-BDA0-D5D565C42AC4}" type="pres">
      <dgm:prSet presAssocID="{AE49735D-4C8B-491A-ACE3-D25A4CD524E7}" presName="childNode2tx" presStyleLbl="bgAcc1" presStyleIdx="1" presStyleCnt="3">
        <dgm:presLayoutVars>
          <dgm:bulletEnabled val="1"/>
        </dgm:presLayoutVars>
      </dgm:prSet>
      <dgm:spPr/>
    </dgm:pt>
    <dgm:pt modelId="{3E469461-43BF-465F-9956-D5C5C3D4F35B}" type="pres">
      <dgm:prSet presAssocID="{AE49735D-4C8B-491A-ACE3-D25A4CD524E7}" presName="parentNode2" presStyleLbl="node1" presStyleIdx="1" presStyleCnt="3" custScaleX="127390" custScaleY="119209">
        <dgm:presLayoutVars>
          <dgm:chMax val="0"/>
          <dgm:bulletEnabled val="1"/>
        </dgm:presLayoutVars>
      </dgm:prSet>
      <dgm:spPr/>
    </dgm:pt>
    <dgm:pt modelId="{1189D6D3-A89D-4D0C-9B70-AE55DF99B0E3}" type="pres">
      <dgm:prSet presAssocID="{AE49735D-4C8B-491A-ACE3-D25A4CD524E7}" presName="connSite2" presStyleCnt="0"/>
      <dgm:spPr/>
    </dgm:pt>
    <dgm:pt modelId="{CDC42A6C-BFAD-498E-9536-27A48D2A2A60}" type="pres">
      <dgm:prSet presAssocID="{F1F288C5-5376-430D-9681-DB0A553DFF06}" presName="Name18" presStyleLbl="sibTrans2D1" presStyleIdx="1" presStyleCnt="2"/>
      <dgm:spPr/>
    </dgm:pt>
    <dgm:pt modelId="{88F33B98-0549-4AF0-A887-E30417A036C0}" type="pres">
      <dgm:prSet presAssocID="{E9A29E53-8E28-49C4-A404-3488AB59555A}" presName="composite1" presStyleCnt="0"/>
      <dgm:spPr/>
    </dgm:pt>
    <dgm:pt modelId="{563D36B8-E892-4CE4-BC9C-27255D7DBFC1}" type="pres">
      <dgm:prSet presAssocID="{E9A29E53-8E28-49C4-A404-3488AB59555A}" presName="dummyNode1" presStyleLbl="node1" presStyleIdx="1" presStyleCnt="3"/>
      <dgm:spPr/>
    </dgm:pt>
    <dgm:pt modelId="{03484721-2946-4A6D-A7D0-0E2F1007DC22}" type="pres">
      <dgm:prSet presAssocID="{E9A29E53-8E28-49C4-A404-3488AB59555A}" presName="childNode1" presStyleLbl="bgAcc1" presStyleIdx="2" presStyleCnt="3">
        <dgm:presLayoutVars>
          <dgm:bulletEnabled val="1"/>
        </dgm:presLayoutVars>
      </dgm:prSet>
      <dgm:spPr/>
    </dgm:pt>
    <dgm:pt modelId="{C36CFBD1-A488-45C2-9A3F-2794BC5ADC1F}" type="pres">
      <dgm:prSet presAssocID="{E9A29E53-8E28-49C4-A404-3488AB59555A}" presName="childNode1tx" presStyleLbl="bgAcc1" presStyleIdx="2" presStyleCnt="3">
        <dgm:presLayoutVars>
          <dgm:bulletEnabled val="1"/>
        </dgm:presLayoutVars>
      </dgm:prSet>
      <dgm:spPr/>
    </dgm:pt>
    <dgm:pt modelId="{D233C327-832C-458D-9809-D98B37B8DD58}" type="pres">
      <dgm:prSet presAssocID="{E9A29E53-8E28-49C4-A404-3488AB59555A}" presName="parentNode1" presStyleLbl="node1" presStyleIdx="2" presStyleCnt="3" custScaleX="127390" custScaleY="119209">
        <dgm:presLayoutVars>
          <dgm:chMax val="1"/>
          <dgm:bulletEnabled val="1"/>
        </dgm:presLayoutVars>
      </dgm:prSet>
      <dgm:spPr/>
    </dgm:pt>
    <dgm:pt modelId="{71D459CC-A585-4F2A-A35A-C36D5F785406}" type="pres">
      <dgm:prSet presAssocID="{E9A29E53-8E28-49C4-A404-3488AB59555A}" presName="connSite1" presStyleCnt="0"/>
      <dgm:spPr/>
    </dgm:pt>
  </dgm:ptLst>
  <dgm:cxnLst>
    <dgm:cxn modelId="{FABF0F34-90CD-4842-B74F-2D3FB52A56BC}" srcId="{8ECC87D9-F3C6-4247-BF3C-D85ADC45815C}" destId="{AE49735D-4C8B-491A-ACE3-D25A4CD524E7}" srcOrd="1" destOrd="0" parTransId="{44666C40-82A3-46FB-BF1D-01EC3B053256}" sibTransId="{F1F288C5-5376-430D-9681-DB0A553DFF06}"/>
    <dgm:cxn modelId="{64D2B15F-0959-434C-84BE-50259CEE9E9D}" type="presOf" srcId="{3F376B85-85FC-4635-8E75-C970EB5DE7AF}" destId="{BEFCC6AA-5451-41AB-B43B-BF04BD212ADB}" srcOrd="0" destOrd="0" presId="urn:microsoft.com/office/officeart/2005/8/layout/hProcess4"/>
    <dgm:cxn modelId="{3EC48C68-0D82-4608-8911-FEBC922290A1}" srcId="{8ECC87D9-F3C6-4247-BF3C-D85ADC45815C}" destId="{3F376B85-85FC-4635-8E75-C970EB5DE7AF}" srcOrd="0" destOrd="0" parTransId="{69536591-BF18-4275-86CB-4539B9165FC4}" sibTransId="{57DED11A-9F71-4F0F-8E0A-73BFFFB1323A}"/>
    <dgm:cxn modelId="{F2BC6450-0480-4818-8303-B9E3A5443371}" srcId="{8ECC87D9-F3C6-4247-BF3C-D85ADC45815C}" destId="{E9A29E53-8E28-49C4-A404-3488AB59555A}" srcOrd="2" destOrd="0" parTransId="{08647BC9-523A-46E2-9718-296850B11178}" sibTransId="{5A923BED-DE1A-44BF-98E2-FD87F4224D4E}"/>
    <dgm:cxn modelId="{BA71FC55-950A-4739-B93C-74ADB3CC834A}" type="presOf" srcId="{E9A29E53-8E28-49C4-A404-3488AB59555A}" destId="{D233C327-832C-458D-9809-D98B37B8DD58}" srcOrd="0" destOrd="0" presId="urn:microsoft.com/office/officeart/2005/8/layout/hProcess4"/>
    <dgm:cxn modelId="{B26885BC-6719-460E-BFAC-1104CDEA1249}" type="presOf" srcId="{57DED11A-9F71-4F0F-8E0A-73BFFFB1323A}" destId="{35DBD2AA-B83B-4128-B25F-AAA961A3D285}" srcOrd="0" destOrd="0" presId="urn:microsoft.com/office/officeart/2005/8/layout/hProcess4"/>
    <dgm:cxn modelId="{3EFA81BE-1070-4F64-BB2E-6B92CA3DFE5E}" type="presOf" srcId="{F1F288C5-5376-430D-9681-DB0A553DFF06}" destId="{CDC42A6C-BFAD-498E-9536-27A48D2A2A60}" srcOrd="0" destOrd="0" presId="urn:microsoft.com/office/officeart/2005/8/layout/hProcess4"/>
    <dgm:cxn modelId="{64A674EF-A31A-4189-91D1-6121A4A4AB47}" type="presOf" srcId="{8ECC87D9-F3C6-4247-BF3C-D85ADC45815C}" destId="{80F5CB72-1CA2-4119-8E50-330B17E77BAB}" srcOrd="0" destOrd="0" presId="urn:microsoft.com/office/officeart/2005/8/layout/hProcess4"/>
    <dgm:cxn modelId="{8E6459FA-A024-4ACD-B58F-2A0C101BB2CA}" type="presOf" srcId="{AE49735D-4C8B-491A-ACE3-D25A4CD524E7}" destId="{3E469461-43BF-465F-9956-D5C5C3D4F35B}" srcOrd="0" destOrd="0" presId="urn:microsoft.com/office/officeart/2005/8/layout/hProcess4"/>
    <dgm:cxn modelId="{5D03C906-F1B1-4D47-802E-85B918CACF7C}" type="presParOf" srcId="{80F5CB72-1CA2-4119-8E50-330B17E77BAB}" destId="{71E7B5BC-2F78-4E1B-9472-20F3E998E0D9}" srcOrd="0" destOrd="0" presId="urn:microsoft.com/office/officeart/2005/8/layout/hProcess4"/>
    <dgm:cxn modelId="{3E251F52-EF77-48A7-9CA5-EB617B4D1143}" type="presParOf" srcId="{80F5CB72-1CA2-4119-8E50-330B17E77BAB}" destId="{7F3FC32B-4F4D-4BED-80A0-29A35D4B9852}" srcOrd="1" destOrd="0" presId="urn:microsoft.com/office/officeart/2005/8/layout/hProcess4"/>
    <dgm:cxn modelId="{A8E9A8F4-ADB7-4C9D-BBB2-38189DCAB518}" type="presParOf" srcId="{80F5CB72-1CA2-4119-8E50-330B17E77BAB}" destId="{B4C23395-8A5C-4F5F-9777-E9E3942F00D1}" srcOrd="2" destOrd="0" presId="urn:microsoft.com/office/officeart/2005/8/layout/hProcess4"/>
    <dgm:cxn modelId="{A0DFC06F-2453-47D9-A39D-D884B967426A}" type="presParOf" srcId="{B4C23395-8A5C-4F5F-9777-E9E3942F00D1}" destId="{95B96EE2-6FF7-40F6-8FC5-2C9D0831E0E8}" srcOrd="0" destOrd="0" presId="urn:microsoft.com/office/officeart/2005/8/layout/hProcess4"/>
    <dgm:cxn modelId="{F99EC46B-2973-4068-8A08-21DD6C105B8B}" type="presParOf" srcId="{95B96EE2-6FF7-40F6-8FC5-2C9D0831E0E8}" destId="{9C68FF0A-E3B2-429F-9354-959FF61D8700}" srcOrd="0" destOrd="0" presId="urn:microsoft.com/office/officeart/2005/8/layout/hProcess4"/>
    <dgm:cxn modelId="{C1371168-3720-4434-9EA1-0D244B8378B8}" type="presParOf" srcId="{95B96EE2-6FF7-40F6-8FC5-2C9D0831E0E8}" destId="{EE1C2132-CDA2-456E-9D9D-FAF668C5EF6E}" srcOrd="1" destOrd="0" presId="urn:microsoft.com/office/officeart/2005/8/layout/hProcess4"/>
    <dgm:cxn modelId="{566EB72C-21EA-465F-9B03-C2820EBDBA68}" type="presParOf" srcId="{95B96EE2-6FF7-40F6-8FC5-2C9D0831E0E8}" destId="{C52C8717-FD92-4BD9-B488-3D7E0D01CC79}" srcOrd="2" destOrd="0" presId="urn:microsoft.com/office/officeart/2005/8/layout/hProcess4"/>
    <dgm:cxn modelId="{E82964B7-B150-4EE8-8EDC-470CDE890B77}" type="presParOf" srcId="{95B96EE2-6FF7-40F6-8FC5-2C9D0831E0E8}" destId="{BEFCC6AA-5451-41AB-B43B-BF04BD212ADB}" srcOrd="3" destOrd="0" presId="urn:microsoft.com/office/officeart/2005/8/layout/hProcess4"/>
    <dgm:cxn modelId="{C9306454-EF68-47A9-B1B1-043FE2E54331}" type="presParOf" srcId="{95B96EE2-6FF7-40F6-8FC5-2C9D0831E0E8}" destId="{DFD77BB7-319D-47B3-82FB-F2D7D67E565A}" srcOrd="4" destOrd="0" presId="urn:microsoft.com/office/officeart/2005/8/layout/hProcess4"/>
    <dgm:cxn modelId="{92E3E67E-0D91-420C-8706-39513F899BBB}" type="presParOf" srcId="{B4C23395-8A5C-4F5F-9777-E9E3942F00D1}" destId="{35DBD2AA-B83B-4128-B25F-AAA961A3D285}" srcOrd="1" destOrd="0" presId="urn:microsoft.com/office/officeart/2005/8/layout/hProcess4"/>
    <dgm:cxn modelId="{5F145EE4-7119-45B0-80E8-3563711936B9}" type="presParOf" srcId="{B4C23395-8A5C-4F5F-9777-E9E3942F00D1}" destId="{81645E5A-9A0A-4D59-8FAA-504DDEF707E1}" srcOrd="2" destOrd="0" presId="urn:microsoft.com/office/officeart/2005/8/layout/hProcess4"/>
    <dgm:cxn modelId="{A2E61FFB-A1A3-4EDF-96BB-BE6BD04F0E1D}" type="presParOf" srcId="{81645E5A-9A0A-4D59-8FAA-504DDEF707E1}" destId="{1AE51725-FEFE-4654-81AA-28D09A662884}" srcOrd="0" destOrd="0" presId="urn:microsoft.com/office/officeart/2005/8/layout/hProcess4"/>
    <dgm:cxn modelId="{1F594766-628D-4F65-B599-65292527E58A}" type="presParOf" srcId="{81645E5A-9A0A-4D59-8FAA-504DDEF707E1}" destId="{02B0E059-412D-461F-A514-15C500C756C3}" srcOrd="1" destOrd="0" presId="urn:microsoft.com/office/officeart/2005/8/layout/hProcess4"/>
    <dgm:cxn modelId="{4561DAA8-940A-46F9-BE49-C2C57ACE14FA}" type="presParOf" srcId="{81645E5A-9A0A-4D59-8FAA-504DDEF707E1}" destId="{F6566F7F-BE2D-4064-BDA0-D5D565C42AC4}" srcOrd="2" destOrd="0" presId="urn:microsoft.com/office/officeart/2005/8/layout/hProcess4"/>
    <dgm:cxn modelId="{BB98133D-B076-4EF5-B6ED-FE14999F1AC8}" type="presParOf" srcId="{81645E5A-9A0A-4D59-8FAA-504DDEF707E1}" destId="{3E469461-43BF-465F-9956-D5C5C3D4F35B}" srcOrd="3" destOrd="0" presId="urn:microsoft.com/office/officeart/2005/8/layout/hProcess4"/>
    <dgm:cxn modelId="{66EB36D8-7A14-45FD-9D40-C51A9D445A29}" type="presParOf" srcId="{81645E5A-9A0A-4D59-8FAA-504DDEF707E1}" destId="{1189D6D3-A89D-4D0C-9B70-AE55DF99B0E3}" srcOrd="4" destOrd="0" presId="urn:microsoft.com/office/officeart/2005/8/layout/hProcess4"/>
    <dgm:cxn modelId="{A8A9434F-54F5-4A5C-AF41-47FBDC7E4282}" type="presParOf" srcId="{B4C23395-8A5C-4F5F-9777-E9E3942F00D1}" destId="{CDC42A6C-BFAD-498E-9536-27A48D2A2A60}" srcOrd="3" destOrd="0" presId="urn:microsoft.com/office/officeart/2005/8/layout/hProcess4"/>
    <dgm:cxn modelId="{C08CA7A2-592D-49F1-BF37-151C9DD7DEE0}" type="presParOf" srcId="{B4C23395-8A5C-4F5F-9777-E9E3942F00D1}" destId="{88F33B98-0549-4AF0-A887-E30417A036C0}" srcOrd="4" destOrd="0" presId="urn:microsoft.com/office/officeart/2005/8/layout/hProcess4"/>
    <dgm:cxn modelId="{7CD81F8F-1DD9-4C4D-8F78-FB74FF8FF61A}" type="presParOf" srcId="{88F33B98-0549-4AF0-A887-E30417A036C0}" destId="{563D36B8-E892-4CE4-BC9C-27255D7DBFC1}" srcOrd="0" destOrd="0" presId="urn:microsoft.com/office/officeart/2005/8/layout/hProcess4"/>
    <dgm:cxn modelId="{1F2370FE-BB4A-448E-9C54-BABC87BC7E8F}" type="presParOf" srcId="{88F33B98-0549-4AF0-A887-E30417A036C0}" destId="{03484721-2946-4A6D-A7D0-0E2F1007DC22}" srcOrd="1" destOrd="0" presId="urn:microsoft.com/office/officeart/2005/8/layout/hProcess4"/>
    <dgm:cxn modelId="{EC733412-4EAC-41CE-8A99-46EC88A96473}" type="presParOf" srcId="{88F33B98-0549-4AF0-A887-E30417A036C0}" destId="{C36CFBD1-A488-45C2-9A3F-2794BC5ADC1F}" srcOrd="2" destOrd="0" presId="urn:microsoft.com/office/officeart/2005/8/layout/hProcess4"/>
    <dgm:cxn modelId="{614670F6-4D85-4454-B976-572B806B8500}" type="presParOf" srcId="{88F33B98-0549-4AF0-A887-E30417A036C0}" destId="{D233C327-832C-458D-9809-D98B37B8DD58}" srcOrd="3" destOrd="0" presId="urn:microsoft.com/office/officeart/2005/8/layout/hProcess4"/>
    <dgm:cxn modelId="{C02141E1-E959-4646-9019-99A4EE24A57A}" type="presParOf" srcId="{88F33B98-0549-4AF0-A887-E30417A036C0}" destId="{71D459CC-A585-4F2A-A35A-C36D5F785406}"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80DF34C-B05F-4911-BC32-3E2B1759745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E519A4FD-5BED-434D-ABE7-7FE3A5075C4D}">
      <dgm:prSet custT="1"/>
      <dgm:spPr/>
      <dgm:t>
        <a:bodyPr/>
        <a:lstStyle/>
        <a:p>
          <a:r>
            <a:rPr lang="en-US" sz="2400" dirty="0">
              <a:latin typeface="+mj-lt"/>
            </a:rPr>
            <a:t>Commit</a:t>
          </a:r>
        </a:p>
      </dgm:t>
    </dgm:pt>
    <dgm:pt modelId="{9A12A0AA-6507-4D82-B5CE-4E2A17139D92}" type="parTrans" cxnId="{C8C303C2-753D-484C-B075-2B9C72E6ADED}">
      <dgm:prSet/>
      <dgm:spPr/>
      <dgm:t>
        <a:bodyPr/>
        <a:lstStyle/>
        <a:p>
          <a:endParaRPr lang="en-US" sz="1400"/>
        </a:p>
      </dgm:t>
    </dgm:pt>
    <dgm:pt modelId="{2A86B888-F3E3-423A-8D54-2B08ED2EA646}" type="sibTrans" cxnId="{C8C303C2-753D-484C-B075-2B9C72E6ADED}">
      <dgm:prSet/>
      <dgm:spPr/>
      <dgm:t>
        <a:bodyPr/>
        <a:lstStyle/>
        <a:p>
          <a:endParaRPr lang="en-US" sz="1400"/>
        </a:p>
      </dgm:t>
    </dgm:pt>
    <dgm:pt modelId="{AC3326EF-804D-413D-BC44-FD8ED14A0F99}">
      <dgm:prSet custT="1"/>
      <dgm:spPr/>
      <dgm:t>
        <a:bodyPr/>
        <a:lstStyle/>
        <a:p>
          <a:r>
            <a:rPr lang="en-US" sz="2400" dirty="0"/>
            <a:t>Commit changes.</a:t>
          </a:r>
        </a:p>
      </dgm:t>
    </dgm:pt>
    <dgm:pt modelId="{23FF82D6-9530-471F-99E2-13BEC2159E9A}" type="parTrans" cxnId="{2E8FF3F2-3297-4898-9784-6A62B2693D6C}">
      <dgm:prSet/>
      <dgm:spPr/>
      <dgm:t>
        <a:bodyPr/>
        <a:lstStyle/>
        <a:p>
          <a:endParaRPr lang="en-US" sz="1400"/>
        </a:p>
      </dgm:t>
    </dgm:pt>
    <dgm:pt modelId="{C4F62A8F-EB9C-4DDC-912C-8393E59184AF}" type="sibTrans" cxnId="{2E8FF3F2-3297-4898-9784-6A62B2693D6C}">
      <dgm:prSet/>
      <dgm:spPr/>
      <dgm:t>
        <a:bodyPr/>
        <a:lstStyle/>
        <a:p>
          <a:endParaRPr lang="en-US" sz="1400"/>
        </a:p>
      </dgm:t>
    </dgm:pt>
    <dgm:pt modelId="{5E3497CC-776B-47EF-B186-40430A654AD2}">
      <dgm:prSet custT="1"/>
      <dgm:spPr/>
      <dgm:t>
        <a:bodyPr/>
        <a:lstStyle/>
        <a:p>
          <a:r>
            <a:rPr lang="en-US" sz="2400" dirty="0">
              <a:latin typeface="+mj-lt"/>
            </a:rPr>
            <a:t>Update</a:t>
          </a:r>
        </a:p>
      </dgm:t>
    </dgm:pt>
    <dgm:pt modelId="{F3E2C0E7-59E3-4649-9348-7DF84BA03C5F}" type="parTrans" cxnId="{7DCA47F1-7969-482B-BE47-1A5965A1195A}">
      <dgm:prSet/>
      <dgm:spPr/>
      <dgm:t>
        <a:bodyPr/>
        <a:lstStyle/>
        <a:p>
          <a:endParaRPr lang="en-US" sz="1400"/>
        </a:p>
      </dgm:t>
    </dgm:pt>
    <dgm:pt modelId="{88E14EDA-6DC1-427B-A720-89ED85FEE485}" type="sibTrans" cxnId="{7DCA47F1-7969-482B-BE47-1A5965A1195A}">
      <dgm:prSet/>
      <dgm:spPr/>
      <dgm:t>
        <a:bodyPr/>
        <a:lstStyle/>
        <a:p>
          <a:endParaRPr lang="en-US" sz="1400"/>
        </a:p>
      </dgm:t>
    </dgm:pt>
    <dgm:pt modelId="{3CCC3F12-7F78-4B10-AE23-B3FCFCE35FC6}">
      <dgm:prSet custT="1"/>
      <dgm:spPr/>
      <dgm:t>
        <a:bodyPr/>
        <a:lstStyle/>
        <a:p>
          <a:r>
            <a:rPr lang="en-US" sz="2400" dirty="0"/>
            <a:t>Update the workspace.</a:t>
          </a:r>
        </a:p>
      </dgm:t>
    </dgm:pt>
    <dgm:pt modelId="{161F474C-B77A-4E15-9307-664E623BE7F4}" type="parTrans" cxnId="{4E832FBB-6345-4885-9F13-282EE626FE4A}">
      <dgm:prSet/>
      <dgm:spPr/>
      <dgm:t>
        <a:bodyPr/>
        <a:lstStyle/>
        <a:p>
          <a:endParaRPr lang="en-US" sz="1400"/>
        </a:p>
      </dgm:t>
    </dgm:pt>
    <dgm:pt modelId="{46F96886-A30E-4C96-BA8C-E5849B4D64AD}" type="sibTrans" cxnId="{4E832FBB-6345-4885-9F13-282EE626FE4A}">
      <dgm:prSet/>
      <dgm:spPr/>
      <dgm:t>
        <a:bodyPr/>
        <a:lstStyle/>
        <a:p>
          <a:endParaRPr lang="en-US" sz="1400"/>
        </a:p>
      </dgm:t>
    </dgm:pt>
    <dgm:pt modelId="{71AEE9AF-B17E-4820-A5C0-9839BACC111D}">
      <dgm:prSet custT="1"/>
      <dgm:spPr/>
      <dgm:t>
        <a:bodyPr/>
        <a:lstStyle/>
        <a:p>
          <a:r>
            <a:rPr lang="en-US" sz="2400">
              <a:latin typeface="+mj-lt"/>
            </a:rPr>
            <a:t>Review</a:t>
          </a:r>
        </a:p>
      </dgm:t>
    </dgm:pt>
    <dgm:pt modelId="{5E18FFD9-AD1E-4538-9F92-7D9F92DD8E1B}" type="parTrans" cxnId="{ABCD4319-EA59-4D1C-93F7-3909A8EA8449}">
      <dgm:prSet/>
      <dgm:spPr/>
      <dgm:t>
        <a:bodyPr/>
        <a:lstStyle/>
        <a:p>
          <a:endParaRPr lang="en-US" sz="1400"/>
        </a:p>
      </dgm:t>
    </dgm:pt>
    <dgm:pt modelId="{E8F40AB8-5D4D-41D2-B49F-DC5C5AFAD52A}" type="sibTrans" cxnId="{ABCD4319-EA59-4D1C-93F7-3909A8EA8449}">
      <dgm:prSet/>
      <dgm:spPr/>
      <dgm:t>
        <a:bodyPr/>
        <a:lstStyle/>
        <a:p>
          <a:endParaRPr lang="en-US" sz="1400"/>
        </a:p>
      </dgm:t>
    </dgm:pt>
    <dgm:pt modelId="{43813CB1-CD3E-43B3-9A86-43D08DB78BB8}">
      <dgm:prSet custT="1"/>
      <dgm:spPr/>
      <dgm:t>
        <a:bodyPr/>
        <a:lstStyle/>
        <a:p>
          <a:r>
            <a:rPr lang="en-US" sz="2400"/>
            <a:t>Review pending and uncommitted changes.</a:t>
          </a:r>
        </a:p>
      </dgm:t>
    </dgm:pt>
    <dgm:pt modelId="{62C0BCC0-2F98-4900-BA31-7E1099F48205}" type="parTrans" cxnId="{2A155FC0-45E1-4A61-8AD7-E8C23BCF71E3}">
      <dgm:prSet/>
      <dgm:spPr/>
      <dgm:t>
        <a:bodyPr/>
        <a:lstStyle/>
        <a:p>
          <a:endParaRPr lang="en-US" sz="1400"/>
        </a:p>
      </dgm:t>
    </dgm:pt>
    <dgm:pt modelId="{2112BE36-4166-4CEF-AEF8-C5B2BB79576F}" type="sibTrans" cxnId="{2A155FC0-45E1-4A61-8AD7-E8C23BCF71E3}">
      <dgm:prSet/>
      <dgm:spPr/>
      <dgm:t>
        <a:bodyPr/>
        <a:lstStyle/>
        <a:p>
          <a:endParaRPr lang="en-US" sz="1400"/>
        </a:p>
      </dgm:t>
    </dgm:pt>
    <dgm:pt modelId="{EAFEFADC-8DDF-4BAD-8B65-BE6B80D87787}">
      <dgm:prSet custT="1"/>
      <dgm:spPr/>
      <dgm:t>
        <a:bodyPr/>
        <a:lstStyle/>
        <a:p>
          <a:r>
            <a:rPr lang="en-US" sz="2400">
              <a:latin typeface="+mj-lt"/>
            </a:rPr>
            <a:t>List</a:t>
          </a:r>
        </a:p>
      </dgm:t>
    </dgm:pt>
    <dgm:pt modelId="{2F2BC4E0-CB7F-4A15-A7D0-532BB1345578}" type="parTrans" cxnId="{DF2EEC39-7C93-468D-AAA4-C2B3EB5EB4F1}">
      <dgm:prSet/>
      <dgm:spPr/>
      <dgm:t>
        <a:bodyPr/>
        <a:lstStyle/>
        <a:p>
          <a:endParaRPr lang="en-US" sz="1400"/>
        </a:p>
      </dgm:t>
    </dgm:pt>
    <dgm:pt modelId="{B8FC3EC9-B380-4CC4-895C-354EC58B28D4}" type="sibTrans" cxnId="{DF2EEC39-7C93-468D-AAA4-C2B3EB5EB4F1}">
      <dgm:prSet/>
      <dgm:spPr/>
      <dgm:t>
        <a:bodyPr/>
        <a:lstStyle/>
        <a:p>
          <a:endParaRPr lang="en-US" sz="1400"/>
        </a:p>
      </dgm:t>
    </dgm:pt>
    <dgm:pt modelId="{33B7B3F5-6419-4453-BACF-7051C381BE73}">
      <dgm:prSet custT="1"/>
      <dgm:spPr/>
      <dgm:t>
        <a:bodyPr/>
        <a:lstStyle/>
        <a:p>
          <a:r>
            <a:rPr lang="en-US" sz="2400" dirty="0"/>
            <a:t>List items in the Deployment Pipeline Stage.</a:t>
          </a:r>
        </a:p>
      </dgm:t>
    </dgm:pt>
    <dgm:pt modelId="{F842E66B-B230-4FBF-8AB6-51A99BFFECE0}" type="parTrans" cxnId="{2BAD9D2E-C670-44F2-B8A3-7060373CEBF8}">
      <dgm:prSet/>
      <dgm:spPr/>
      <dgm:t>
        <a:bodyPr/>
        <a:lstStyle/>
        <a:p>
          <a:endParaRPr lang="en-US" sz="1400"/>
        </a:p>
      </dgm:t>
    </dgm:pt>
    <dgm:pt modelId="{44C437FE-9832-40CE-95C2-B7A0CFCD62B2}" type="sibTrans" cxnId="{2BAD9D2E-C670-44F2-B8A3-7060373CEBF8}">
      <dgm:prSet/>
      <dgm:spPr/>
      <dgm:t>
        <a:bodyPr/>
        <a:lstStyle/>
        <a:p>
          <a:endParaRPr lang="en-US" sz="1400"/>
        </a:p>
      </dgm:t>
    </dgm:pt>
    <dgm:pt modelId="{BA40A55B-C8BF-4B7F-AE86-BDE835694AF9}">
      <dgm:prSet custT="1"/>
      <dgm:spPr/>
      <dgm:t>
        <a:bodyPr/>
        <a:lstStyle/>
        <a:p>
          <a:r>
            <a:rPr lang="en-US" sz="2400">
              <a:latin typeface="+mj-lt"/>
            </a:rPr>
            <a:t>Deploy</a:t>
          </a:r>
        </a:p>
      </dgm:t>
    </dgm:pt>
    <dgm:pt modelId="{1D95A460-CB64-4A3A-9159-DF5C61305F44}" type="parTrans" cxnId="{2BDE05C7-396F-47C0-BC94-7E3579FD9638}">
      <dgm:prSet/>
      <dgm:spPr/>
      <dgm:t>
        <a:bodyPr/>
        <a:lstStyle/>
        <a:p>
          <a:endParaRPr lang="en-US" sz="1400"/>
        </a:p>
      </dgm:t>
    </dgm:pt>
    <dgm:pt modelId="{5AFF0755-31E3-4581-89CE-9EB484FC2BB0}" type="sibTrans" cxnId="{2BDE05C7-396F-47C0-BC94-7E3579FD9638}">
      <dgm:prSet/>
      <dgm:spPr/>
      <dgm:t>
        <a:bodyPr/>
        <a:lstStyle/>
        <a:p>
          <a:endParaRPr lang="en-US" sz="1400"/>
        </a:p>
      </dgm:t>
    </dgm:pt>
    <dgm:pt modelId="{93197F06-575F-4644-9837-A0FE61B153B8}">
      <dgm:prSet custT="1"/>
      <dgm:spPr/>
      <dgm:t>
        <a:bodyPr/>
        <a:lstStyle/>
        <a:p>
          <a:r>
            <a:rPr lang="en-US" sz="2400" dirty="0"/>
            <a:t>Deploy Stage Content.</a:t>
          </a:r>
        </a:p>
      </dgm:t>
    </dgm:pt>
    <dgm:pt modelId="{B35A70D8-1B66-40C3-A8F5-0B0FEAB69A6A}" type="parTrans" cxnId="{E433565D-21F6-4E16-86D5-8078094A706F}">
      <dgm:prSet/>
      <dgm:spPr/>
      <dgm:t>
        <a:bodyPr/>
        <a:lstStyle/>
        <a:p>
          <a:endParaRPr lang="en-US" sz="1400"/>
        </a:p>
      </dgm:t>
    </dgm:pt>
    <dgm:pt modelId="{A9B41F46-3385-49C4-94CB-9F8E8CFCFF0A}" type="sibTrans" cxnId="{E433565D-21F6-4E16-86D5-8078094A706F}">
      <dgm:prSet/>
      <dgm:spPr/>
      <dgm:t>
        <a:bodyPr/>
        <a:lstStyle/>
        <a:p>
          <a:endParaRPr lang="en-US" sz="1400"/>
        </a:p>
      </dgm:t>
    </dgm:pt>
    <dgm:pt modelId="{BDE7EA0C-D2A4-41A2-824F-CA1B3767013C}" type="pres">
      <dgm:prSet presAssocID="{680DF34C-B05F-4911-BC32-3E2B1759745D}" presName="Name0" presStyleCnt="0">
        <dgm:presLayoutVars>
          <dgm:dir/>
          <dgm:animLvl val="lvl"/>
          <dgm:resizeHandles val="exact"/>
        </dgm:presLayoutVars>
      </dgm:prSet>
      <dgm:spPr/>
    </dgm:pt>
    <dgm:pt modelId="{BC244F34-BF81-4260-81C2-4370BF676040}" type="pres">
      <dgm:prSet presAssocID="{E519A4FD-5BED-434D-ABE7-7FE3A5075C4D}" presName="linNode" presStyleCnt="0"/>
      <dgm:spPr/>
    </dgm:pt>
    <dgm:pt modelId="{A77FED94-3104-4331-A5D4-8EBAC4FC29AE}" type="pres">
      <dgm:prSet presAssocID="{E519A4FD-5BED-434D-ABE7-7FE3A5075C4D}" presName="parentText" presStyleLbl="node1" presStyleIdx="0" presStyleCnt="5">
        <dgm:presLayoutVars>
          <dgm:chMax val="1"/>
          <dgm:bulletEnabled val="1"/>
        </dgm:presLayoutVars>
      </dgm:prSet>
      <dgm:spPr/>
    </dgm:pt>
    <dgm:pt modelId="{450FFB07-14EF-4C11-B2B1-83234CE9F6F8}" type="pres">
      <dgm:prSet presAssocID="{E519A4FD-5BED-434D-ABE7-7FE3A5075C4D}" presName="descendantText" presStyleLbl="alignAccFollowNode1" presStyleIdx="0" presStyleCnt="5">
        <dgm:presLayoutVars>
          <dgm:bulletEnabled val="1"/>
        </dgm:presLayoutVars>
      </dgm:prSet>
      <dgm:spPr/>
    </dgm:pt>
    <dgm:pt modelId="{7CBAC6A0-4579-43B0-BBAB-4619969A1F16}" type="pres">
      <dgm:prSet presAssocID="{2A86B888-F3E3-423A-8D54-2B08ED2EA646}" presName="sp" presStyleCnt="0"/>
      <dgm:spPr/>
    </dgm:pt>
    <dgm:pt modelId="{C3CC42C2-95CB-4553-ABBD-401A2B3BE366}" type="pres">
      <dgm:prSet presAssocID="{5E3497CC-776B-47EF-B186-40430A654AD2}" presName="linNode" presStyleCnt="0"/>
      <dgm:spPr/>
    </dgm:pt>
    <dgm:pt modelId="{AA66DAE3-C578-4F81-A088-C0A62E28C637}" type="pres">
      <dgm:prSet presAssocID="{5E3497CC-776B-47EF-B186-40430A654AD2}" presName="parentText" presStyleLbl="node1" presStyleIdx="1" presStyleCnt="5">
        <dgm:presLayoutVars>
          <dgm:chMax val="1"/>
          <dgm:bulletEnabled val="1"/>
        </dgm:presLayoutVars>
      </dgm:prSet>
      <dgm:spPr/>
    </dgm:pt>
    <dgm:pt modelId="{64C4784E-D9A8-4A0E-84C4-F0BF47B43239}" type="pres">
      <dgm:prSet presAssocID="{5E3497CC-776B-47EF-B186-40430A654AD2}" presName="descendantText" presStyleLbl="alignAccFollowNode1" presStyleIdx="1" presStyleCnt="5">
        <dgm:presLayoutVars>
          <dgm:bulletEnabled val="1"/>
        </dgm:presLayoutVars>
      </dgm:prSet>
      <dgm:spPr/>
    </dgm:pt>
    <dgm:pt modelId="{89AF44FA-668F-4446-BDEF-4E7BFF6D9B58}" type="pres">
      <dgm:prSet presAssocID="{88E14EDA-6DC1-427B-A720-89ED85FEE485}" presName="sp" presStyleCnt="0"/>
      <dgm:spPr/>
    </dgm:pt>
    <dgm:pt modelId="{93E34F36-A9BC-4B5A-9216-617E18F07FB5}" type="pres">
      <dgm:prSet presAssocID="{71AEE9AF-B17E-4820-A5C0-9839BACC111D}" presName="linNode" presStyleCnt="0"/>
      <dgm:spPr/>
    </dgm:pt>
    <dgm:pt modelId="{0F248DE9-715C-41CC-9640-2E1384F4BB90}" type="pres">
      <dgm:prSet presAssocID="{71AEE9AF-B17E-4820-A5C0-9839BACC111D}" presName="parentText" presStyleLbl="node1" presStyleIdx="2" presStyleCnt="5">
        <dgm:presLayoutVars>
          <dgm:chMax val="1"/>
          <dgm:bulletEnabled val="1"/>
        </dgm:presLayoutVars>
      </dgm:prSet>
      <dgm:spPr/>
    </dgm:pt>
    <dgm:pt modelId="{C364A97C-CE1D-4713-A551-D7FCE77758D8}" type="pres">
      <dgm:prSet presAssocID="{71AEE9AF-B17E-4820-A5C0-9839BACC111D}" presName="descendantText" presStyleLbl="alignAccFollowNode1" presStyleIdx="2" presStyleCnt="5">
        <dgm:presLayoutVars>
          <dgm:bulletEnabled val="1"/>
        </dgm:presLayoutVars>
      </dgm:prSet>
      <dgm:spPr/>
    </dgm:pt>
    <dgm:pt modelId="{A8F78DC9-BAAB-44DE-9CAF-B38CA92AA193}" type="pres">
      <dgm:prSet presAssocID="{E8F40AB8-5D4D-41D2-B49F-DC5C5AFAD52A}" presName="sp" presStyleCnt="0"/>
      <dgm:spPr/>
    </dgm:pt>
    <dgm:pt modelId="{E93FE82F-0109-4575-86E9-A4CB749E1E12}" type="pres">
      <dgm:prSet presAssocID="{EAFEFADC-8DDF-4BAD-8B65-BE6B80D87787}" presName="linNode" presStyleCnt="0"/>
      <dgm:spPr/>
    </dgm:pt>
    <dgm:pt modelId="{74118552-34E8-4168-8950-9125FF710D78}" type="pres">
      <dgm:prSet presAssocID="{EAFEFADC-8DDF-4BAD-8B65-BE6B80D87787}" presName="parentText" presStyleLbl="node1" presStyleIdx="3" presStyleCnt="5">
        <dgm:presLayoutVars>
          <dgm:chMax val="1"/>
          <dgm:bulletEnabled val="1"/>
        </dgm:presLayoutVars>
      </dgm:prSet>
      <dgm:spPr/>
    </dgm:pt>
    <dgm:pt modelId="{2B40F129-0C9B-4542-9FB5-453575CC0738}" type="pres">
      <dgm:prSet presAssocID="{EAFEFADC-8DDF-4BAD-8B65-BE6B80D87787}" presName="descendantText" presStyleLbl="alignAccFollowNode1" presStyleIdx="3" presStyleCnt="5">
        <dgm:presLayoutVars>
          <dgm:bulletEnabled val="1"/>
        </dgm:presLayoutVars>
      </dgm:prSet>
      <dgm:spPr/>
    </dgm:pt>
    <dgm:pt modelId="{182C2B5E-822F-4D72-89B0-766BDBED9E53}" type="pres">
      <dgm:prSet presAssocID="{B8FC3EC9-B380-4CC4-895C-354EC58B28D4}" presName="sp" presStyleCnt="0"/>
      <dgm:spPr/>
    </dgm:pt>
    <dgm:pt modelId="{443803BC-874C-4EB9-AB60-6BCFA0B4BEE8}" type="pres">
      <dgm:prSet presAssocID="{BA40A55B-C8BF-4B7F-AE86-BDE835694AF9}" presName="linNode" presStyleCnt="0"/>
      <dgm:spPr/>
    </dgm:pt>
    <dgm:pt modelId="{46C63BF5-7034-489C-8E1E-6576C2CE80B7}" type="pres">
      <dgm:prSet presAssocID="{BA40A55B-C8BF-4B7F-AE86-BDE835694AF9}" presName="parentText" presStyleLbl="node1" presStyleIdx="4" presStyleCnt="5">
        <dgm:presLayoutVars>
          <dgm:chMax val="1"/>
          <dgm:bulletEnabled val="1"/>
        </dgm:presLayoutVars>
      </dgm:prSet>
      <dgm:spPr/>
    </dgm:pt>
    <dgm:pt modelId="{DFEBE650-3C68-4A3D-A58C-54ED329DDFD6}" type="pres">
      <dgm:prSet presAssocID="{BA40A55B-C8BF-4B7F-AE86-BDE835694AF9}" presName="descendantText" presStyleLbl="alignAccFollowNode1" presStyleIdx="4" presStyleCnt="5">
        <dgm:presLayoutVars>
          <dgm:bulletEnabled val="1"/>
        </dgm:presLayoutVars>
      </dgm:prSet>
      <dgm:spPr/>
    </dgm:pt>
  </dgm:ptLst>
  <dgm:cxnLst>
    <dgm:cxn modelId="{F292BB13-519A-4E4F-AEC7-D7E2597C5DD4}" type="presOf" srcId="{5E3497CC-776B-47EF-B186-40430A654AD2}" destId="{AA66DAE3-C578-4F81-A088-C0A62E28C637}" srcOrd="0" destOrd="0" presId="urn:microsoft.com/office/officeart/2005/8/layout/vList5"/>
    <dgm:cxn modelId="{ABCD4319-EA59-4D1C-93F7-3909A8EA8449}" srcId="{680DF34C-B05F-4911-BC32-3E2B1759745D}" destId="{71AEE9AF-B17E-4820-A5C0-9839BACC111D}" srcOrd="2" destOrd="0" parTransId="{5E18FFD9-AD1E-4538-9F92-7D9F92DD8E1B}" sibTransId="{E8F40AB8-5D4D-41D2-B49F-DC5C5AFAD52A}"/>
    <dgm:cxn modelId="{1049D81A-6A18-4ECA-86E6-E015268E7D37}" type="presOf" srcId="{93197F06-575F-4644-9837-A0FE61B153B8}" destId="{DFEBE650-3C68-4A3D-A58C-54ED329DDFD6}" srcOrd="0" destOrd="0" presId="urn:microsoft.com/office/officeart/2005/8/layout/vList5"/>
    <dgm:cxn modelId="{2BAD9D2E-C670-44F2-B8A3-7060373CEBF8}" srcId="{EAFEFADC-8DDF-4BAD-8B65-BE6B80D87787}" destId="{33B7B3F5-6419-4453-BACF-7051C381BE73}" srcOrd="0" destOrd="0" parTransId="{F842E66B-B230-4FBF-8AB6-51A99BFFECE0}" sibTransId="{44C437FE-9832-40CE-95C2-B7A0CFCD62B2}"/>
    <dgm:cxn modelId="{31B48234-553B-42C7-826D-0FA120A12993}" type="presOf" srcId="{EAFEFADC-8DDF-4BAD-8B65-BE6B80D87787}" destId="{74118552-34E8-4168-8950-9125FF710D78}" srcOrd="0" destOrd="0" presId="urn:microsoft.com/office/officeart/2005/8/layout/vList5"/>
    <dgm:cxn modelId="{DF2EEC39-7C93-468D-AAA4-C2B3EB5EB4F1}" srcId="{680DF34C-B05F-4911-BC32-3E2B1759745D}" destId="{EAFEFADC-8DDF-4BAD-8B65-BE6B80D87787}" srcOrd="3" destOrd="0" parTransId="{2F2BC4E0-CB7F-4A15-A7D0-532BB1345578}" sibTransId="{B8FC3EC9-B380-4CC4-895C-354EC58B28D4}"/>
    <dgm:cxn modelId="{E433565D-21F6-4E16-86D5-8078094A706F}" srcId="{BA40A55B-C8BF-4B7F-AE86-BDE835694AF9}" destId="{93197F06-575F-4644-9837-A0FE61B153B8}" srcOrd="0" destOrd="0" parTransId="{B35A70D8-1B66-40C3-A8F5-0B0FEAB69A6A}" sibTransId="{A9B41F46-3385-49C4-94CB-9F8E8CFCFF0A}"/>
    <dgm:cxn modelId="{AF1BF76B-0F66-4BFD-9DE8-3DB4AF6BD760}" type="presOf" srcId="{3CCC3F12-7F78-4B10-AE23-B3FCFCE35FC6}" destId="{64C4784E-D9A8-4A0E-84C4-F0BF47B43239}" srcOrd="0" destOrd="0" presId="urn:microsoft.com/office/officeart/2005/8/layout/vList5"/>
    <dgm:cxn modelId="{3F763080-22D7-4B36-9267-6EE99FF2F03B}" type="presOf" srcId="{E519A4FD-5BED-434D-ABE7-7FE3A5075C4D}" destId="{A77FED94-3104-4331-A5D4-8EBAC4FC29AE}" srcOrd="0" destOrd="0" presId="urn:microsoft.com/office/officeart/2005/8/layout/vList5"/>
    <dgm:cxn modelId="{BA3AA78B-8DDB-43C8-92BD-EB5B6D399B94}" type="presOf" srcId="{71AEE9AF-B17E-4820-A5C0-9839BACC111D}" destId="{0F248DE9-715C-41CC-9640-2E1384F4BB90}" srcOrd="0" destOrd="0" presId="urn:microsoft.com/office/officeart/2005/8/layout/vList5"/>
    <dgm:cxn modelId="{55B3A3A2-140C-47E0-A486-FBCFB0E0856B}" type="presOf" srcId="{680DF34C-B05F-4911-BC32-3E2B1759745D}" destId="{BDE7EA0C-D2A4-41A2-824F-CA1B3767013C}" srcOrd="0" destOrd="0" presId="urn:microsoft.com/office/officeart/2005/8/layout/vList5"/>
    <dgm:cxn modelId="{331516A7-90D6-4D61-A46A-C9E14AB89038}" type="presOf" srcId="{33B7B3F5-6419-4453-BACF-7051C381BE73}" destId="{2B40F129-0C9B-4542-9FB5-453575CC0738}" srcOrd="0" destOrd="0" presId="urn:microsoft.com/office/officeart/2005/8/layout/vList5"/>
    <dgm:cxn modelId="{03B83AB2-99EB-47AA-A199-BA9975871C26}" type="presOf" srcId="{BA40A55B-C8BF-4B7F-AE86-BDE835694AF9}" destId="{46C63BF5-7034-489C-8E1E-6576C2CE80B7}" srcOrd="0" destOrd="0" presId="urn:microsoft.com/office/officeart/2005/8/layout/vList5"/>
    <dgm:cxn modelId="{4E832FBB-6345-4885-9F13-282EE626FE4A}" srcId="{5E3497CC-776B-47EF-B186-40430A654AD2}" destId="{3CCC3F12-7F78-4B10-AE23-B3FCFCE35FC6}" srcOrd="0" destOrd="0" parTransId="{161F474C-B77A-4E15-9307-664E623BE7F4}" sibTransId="{46F96886-A30E-4C96-BA8C-E5849B4D64AD}"/>
    <dgm:cxn modelId="{2BBFB4BC-8503-48D6-ACA7-F979674EFC85}" type="presOf" srcId="{AC3326EF-804D-413D-BC44-FD8ED14A0F99}" destId="{450FFB07-14EF-4C11-B2B1-83234CE9F6F8}" srcOrd="0" destOrd="0" presId="urn:microsoft.com/office/officeart/2005/8/layout/vList5"/>
    <dgm:cxn modelId="{2A155FC0-45E1-4A61-8AD7-E8C23BCF71E3}" srcId="{71AEE9AF-B17E-4820-A5C0-9839BACC111D}" destId="{43813CB1-CD3E-43B3-9A86-43D08DB78BB8}" srcOrd="0" destOrd="0" parTransId="{62C0BCC0-2F98-4900-BA31-7E1099F48205}" sibTransId="{2112BE36-4166-4CEF-AEF8-C5B2BB79576F}"/>
    <dgm:cxn modelId="{C8C303C2-753D-484C-B075-2B9C72E6ADED}" srcId="{680DF34C-B05F-4911-BC32-3E2B1759745D}" destId="{E519A4FD-5BED-434D-ABE7-7FE3A5075C4D}" srcOrd="0" destOrd="0" parTransId="{9A12A0AA-6507-4D82-B5CE-4E2A17139D92}" sibTransId="{2A86B888-F3E3-423A-8D54-2B08ED2EA646}"/>
    <dgm:cxn modelId="{2BDE05C7-396F-47C0-BC94-7E3579FD9638}" srcId="{680DF34C-B05F-4911-BC32-3E2B1759745D}" destId="{BA40A55B-C8BF-4B7F-AE86-BDE835694AF9}" srcOrd="4" destOrd="0" parTransId="{1D95A460-CB64-4A3A-9159-DF5C61305F44}" sibTransId="{5AFF0755-31E3-4581-89CE-9EB484FC2BB0}"/>
    <dgm:cxn modelId="{7DCA47F1-7969-482B-BE47-1A5965A1195A}" srcId="{680DF34C-B05F-4911-BC32-3E2B1759745D}" destId="{5E3497CC-776B-47EF-B186-40430A654AD2}" srcOrd="1" destOrd="0" parTransId="{F3E2C0E7-59E3-4649-9348-7DF84BA03C5F}" sibTransId="{88E14EDA-6DC1-427B-A720-89ED85FEE485}"/>
    <dgm:cxn modelId="{2E8FF3F2-3297-4898-9784-6A62B2693D6C}" srcId="{E519A4FD-5BED-434D-ABE7-7FE3A5075C4D}" destId="{AC3326EF-804D-413D-BC44-FD8ED14A0F99}" srcOrd="0" destOrd="0" parTransId="{23FF82D6-9530-471F-99E2-13BEC2159E9A}" sibTransId="{C4F62A8F-EB9C-4DDC-912C-8393E59184AF}"/>
    <dgm:cxn modelId="{29DFFFFC-3561-461C-9A3D-94DB5589AA19}" type="presOf" srcId="{43813CB1-CD3E-43B3-9A86-43D08DB78BB8}" destId="{C364A97C-CE1D-4713-A551-D7FCE77758D8}" srcOrd="0" destOrd="0" presId="urn:microsoft.com/office/officeart/2005/8/layout/vList5"/>
    <dgm:cxn modelId="{6A3FBD6F-0CDD-482E-9945-2AF935AE86B4}" type="presParOf" srcId="{BDE7EA0C-D2A4-41A2-824F-CA1B3767013C}" destId="{BC244F34-BF81-4260-81C2-4370BF676040}" srcOrd="0" destOrd="0" presId="urn:microsoft.com/office/officeart/2005/8/layout/vList5"/>
    <dgm:cxn modelId="{13BEB35D-381F-4C8D-B7E5-5F645A1A3F6C}" type="presParOf" srcId="{BC244F34-BF81-4260-81C2-4370BF676040}" destId="{A77FED94-3104-4331-A5D4-8EBAC4FC29AE}" srcOrd="0" destOrd="0" presId="urn:microsoft.com/office/officeart/2005/8/layout/vList5"/>
    <dgm:cxn modelId="{B0A4BF21-37E9-469B-BF35-1B6B48F7B140}" type="presParOf" srcId="{BC244F34-BF81-4260-81C2-4370BF676040}" destId="{450FFB07-14EF-4C11-B2B1-83234CE9F6F8}" srcOrd="1" destOrd="0" presId="urn:microsoft.com/office/officeart/2005/8/layout/vList5"/>
    <dgm:cxn modelId="{3A2E45A5-DBD6-4862-B25F-DC48240A6498}" type="presParOf" srcId="{BDE7EA0C-D2A4-41A2-824F-CA1B3767013C}" destId="{7CBAC6A0-4579-43B0-BBAB-4619969A1F16}" srcOrd="1" destOrd="0" presId="urn:microsoft.com/office/officeart/2005/8/layout/vList5"/>
    <dgm:cxn modelId="{8D44FD94-6327-4CD1-B926-7037EA75650F}" type="presParOf" srcId="{BDE7EA0C-D2A4-41A2-824F-CA1B3767013C}" destId="{C3CC42C2-95CB-4553-ABBD-401A2B3BE366}" srcOrd="2" destOrd="0" presId="urn:microsoft.com/office/officeart/2005/8/layout/vList5"/>
    <dgm:cxn modelId="{B85A1DAC-B816-4A10-9C85-554D24C07569}" type="presParOf" srcId="{C3CC42C2-95CB-4553-ABBD-401A2B3BE366}" destId="{AA66DAE3-C578-4F81-A088-C0A62E28C637}" srcOrd="0" destOrd="0" presId="urn:microsoft.com/office/officeart/2005/8/layout/vList5"/>
    <dgm:cxn modelId="{CE21378B-F960-410C-AD3E-1BD1E64C9523}" type="presParOf" srcId="{C3CC42C2-95CB-4553-ABBD-401A2B3BE366}" destId="{64C4784E-D9A8-4A0E-84C4-F0BF47B43239}" srcOrd="1" destOrd="0" presId="urn:microsoft.com/office/officeart/2005/8/layout/vList5"/>
    <dgm:cxn modelId="{6445E3CA-A13B-4E96-8538-F4D5361D934A}" type="presParOf" srcId="{BDE7EA0C-D2A4-41A2-824F-CA1B3767013C}" destId="{89AF44FA-668F-4446-BDEF-4E7BFF6D9B58}" srcOrd="3" destOrd="0" presId="urn:microsoft.com/office/officeart/2005/8/layout/vList5"/>
    <dgm:cxn modelId="{8CA5E4F9-AB1D-43FE-96B4-D86CC89B1DF8}" type="presParOf" srcId="{BDE7EA0C-D2A4-41A2-824F-CA1B3767013C}" destId="{93E34F36-A9BC-4B5A-9216-617E18F07FB5}" srcOrd="4" destOrd="0" presId="urn:microsoft.com/office/officeart/2005/8/layout/vList5"/>
    <dgm:cxn modelId="{5DFBDE66-E2D5-477B-AF57-7E7C7E40D1E4}" type="presParOf" srcId="{93E34F36-A9BC-4B5A-9216-617E18F07FB5}" destId="{0F248DE9-715C-41CC-9640-2E1384F4BB90}" srcOrd="0" destOrd="0" presId="urn:microsoft.com/office/officeart/2005/8/layout/vList5"/>
    <dgm:cxn modelId="{D5487F0D-B7A6-45B1-B776-6B1504B3C9D9}" type="presParOf" srcId="{93E34F36-A9BC-4B5A-9216-617E18F07FB5}" destId="{C364A97C-CE1D-4713-A551-D7FCE77758D8}" srcOrd="1" destOrd="0" presId="urn:microsoft.com/office/officeart/2005/8/layout/vList5"/>
    <dgm:cxn modelId="{0793AD17-9982-4F35-9F70-19D2B4519EEB}" type="presParOf" srcId="{BDE7EA0C-D2A4-41A2-824F-CA1B3767013C}" destId="{A8F78DC9-BAAB-44DE-9CAF-B38CA92AA193}" srcOrd="5" destOrd="0" presId="urn:microsoft.com/office/officeart/2005/8/layout/vList5"/>
    <dgm:cxn modelId="{6E278BE3-59A2-41ED-A0DE-96FA5BA478B1}" type="presParOf" srcId="{BDE7EA0C-D2A4-41A2-824F-CA1B3767013C}" destId="{E93FE82F-0109-4575-86E9-A4CB749E1E12}" srcOrd="6" destOrd="0" presId="urn:microsoft.com/office/officeart/2005/8/layout/vList5"/>
    <dgm:cxn modelId="{597D1D98-781A-40E7-9FE5-15E07B19FE4D}" type="presParOf" srcId="{E93FE82F-0109-4575-86E9-A4CB749E1E12}" destId="{74118552-34E8-4168-8950-9125FF710D78}" srcOrd="0" destOrd="0" presId="urn:microsoft.com/office/officeart/2005/8/layout/vList5"/>
    <dgm:cxn modelId="{6C273F2E-4F04-43E6-8F40-4189AD9B7075}" type="presParOf" srcId="{E93FE82F-0109-4575-86E9-A4CB749E1E12}" destId="{2B40F129-0C9B-4542-9FB5-453575CC0738}" srcOrd="1" destOrd="0" presId="urn:microsoft.com/office/officeart/2005/8/layout/vList5"/>
    <dgm:cxn modelId="{25BA6879-AEE8-4529-A2A2-7946FE8419EE}" type="presParOf" srcId="{BDE7EA0C-D2A4-41A2-824F-CA1B3767013C}" destId="{182C2B5E-822F-4D72-89B0-766BDBED9E53}" srcOrd="7" destOrd="0" presId="urn:microsoft.com/office/officeart/2005/8/layout/vList5"/>
    <dgm:cxn modelId="{215BA260-1D6A-4A0F-B5EA-A70D3244752B}" type="presParOf" srcId="{BDE7EA0C-D2A4-41A2-824F-CA1B3767013C}" destId="{443803BC-874C-4EB9-AB60-6BCFA0B4BEE8}" srcOrd="8" destOrd="0" presId="urn:microsoft.com/office/officeart/2005/8/layout/vList5"/>
    <dgm:cxn modelId="{04DFEBFA-B656-42E2-B354-1BFD2C5CA049}" type="presParOf" srcId="{443803BC-874C-4EB9-AB60-6BCFA0B4BEE8}" destId="{46C63BF5-7034-489C-8E1E-6576C2CE80B7}" srcOrd="0" destOrd="0" presId="urn:microsoft.com/office/officeart/2005/8/layout/vList5"/>
    <dgm:cxn modelId="{A13C2E05-D9A6-49DF-80D9-9EEA56DFEFEF}" type="presParOf" srcId="{443803BC-874C-4EB9-AB60-6BCFA0B4BEE8}" destId="{DFEBE650-3C68-4A3D-A58C-54ED329DDFD6}"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B4A0538-1A66-485B-BDAF-91C58B97C493}" type="doc">
      <dgm:prSet loTypeId="urn:microsoft.com/office/officeart/2005/8/layout/default" loCatId="list" qsTypeId="urn:microsoft.com/office/officeart/2005/8/quickstyle/simple1" qsCatId="simple" csTypeId="urn:microsoft.com/office/officeart/2005/8/colors/accent1_5" csCatId="accent1" phldr="1"/>
      <dgm:spPr/>
      <dgm:t>
        <a:bodyPr/>
        <a:lstStyle/>
        <a:p>
          <a:endParaRPr lang="en-US"/>
        </a:p>
      </dgm:t>
    </dgm:pt>
    <dgm:pt modelId="{6E46AF1F-F628-440C-8CBF-F217D9BAF272}">
      <dgm:prSet/>
      <dgm:spPr/>
      <dgm:t>
        <a:bodyPr/>
        <a:lstStyle/>
        <a:p>
          <a:r>
            <a:rPr lang="en-US" baseline="0" dirty="0"/>
            <a:t>Data pipelines</a:t>
          </a:r>
          <a:endParaRPr lang="en-US" dirty="0"/>
        </a:p>
      </dgm:t>
    </dgm:pt>
    <dgm:pt modelId="{B04ABF35-BBBE-44D1-B603-0DF08BA34D46}" type="parTrans" cxnId="{03320A75-FC0D-4F44-88A8-21E152D18E15}">
      <dgm:prSet/>
      <dgm:spPr/>
      <dgm:t>
        <a:bodyPr/>
        <a:lstStyle/>
        <a:p>
          <a:endParaRPr lang="en-US"/>
        </a:p>
      </dgm:t>
    </dgm:pt>
    <dgm:pt modelId="{BB98700D-CFE6-4CF2-B771-AADA316FBB41}" type="sibTrans" cxnId="{03320A75-FC0D-4F44-88A8-21E152D18E15}">
      <dgm:prSet/>
      <dgm:spPr/>
      <dgm:t>
        <a:bodyPr/>
        <a:lstStyle/>
        <a:p>
          <a:endParaRPr lang="en-US"/>
        </a:p>
      </dgm:t>
    </dgm:pt>
    <dgm:pt modelId="{399C958D-4BE7-49F5-A250-76E75C0F78F9}">
      <dgm:prSet/>
      <dgm:spPr/>
      <dgm:t>
        <a:bodyPr/>
        <a:lstStyle/>
        <a:p>
          <a:r>
            <a:rPr lang="en-US"/>
            <a:t>Dataflows</a:t>
          </a:r>
        </a:p>
      </dgm:t>
    </dgm:pt>
    <dgm:pt modelId="{B195400B-2B40-4807-B3A4-BEEFA9AF39B4}" type="parTrans" cxnId="{5CB8C1C0-D4C9-4D75-89FC-6AD755EE5151}">
      <dgm:prSet/>
      <dgm:spPr/>
      <dgm:t>
        <a:bodyPr/>
        <a:lstStyle/>
        <a:p>
          <a:endParaRPr lang="en-US"/>
        </a:p>
      </dgm:t>
    </dgm:pt>
    <dgm:pt modelId="{B8276956-3B27-4C28-9EAB-E2EDF7BA76D2}" type="sibTrans" cxnId="{5CB8C1C0-D4C9-4D75-89FC-6AD755EE5151}">
      <dgm:prSet/>
      <dgm:spPr/>
      <dgm:t>
        <a:bodyPr/>
        <a:lstStyle/>
        <a:p>
          <a:endParaRPr lang="en-US"/>
        </a:p>
      </dgm:t>
    </dgm:pt>
    <dgm:pt modelId="{94943E90-056E-4167-9458-B539F85521E5}">
      <dgm:prSet/>
      <dgm:spPr/>
      <dgm:t>
        <a:bodyPr/>
        <a:lstStyle/>
        <a:p>
          <a:r>
            <a:rPr lang="en-US"/>
            <a:t>Semantic model refreshes</a:t>
          </a:r>
        </a:p>
      </dgm:t>
    </dgm:pt>
    <dgm:pt modelId="{80B04E38-8099-4534-9155-EE3C47B81E8C}" type="parTrans" cxnId="{717C77FF-0154-4E25-AA65-44091550F42E}">
      <dgm:prSet/>
      <dgm:spPr/>
      <dgm:t>
        <a:bodyPr/>
        <a:lstStyle/>
        <a:p>
          <a:endParaRPr lang="en-US"/>
        </a:p>
      </dgm:t>
    </dgm:pt>
    <dgm:pt modelId="{CB9D00B1-E3F9-4BDC-B2B8-4D9998F0DC74}" type="sibTrans" cxnId="{717C77FF-0154-4E25-AA65-44091550F42E}">
      <dgm:prSet/>
      <dgm:spPr/>
      <dgm:t>
        <a:bodyPr/>
        <a:lstStyle/>
        <a:p>
          <a:endParaRPr lang="en-US"/>
        </a:p>
      </dgm:t>
    </dgm:pt>
    <dgm:pt modelId="{366F6B2D-5EBD-4DE2-A918-AC8534F41EA7}">
      <dgm:prSet/>
      <dgm:spPr/>
      <dgm:t>
        <a:bodyPr/>
        <a:lstStyle/>
        <a:p>
          <a:r>
            <a:rPr lang="en-US"/>
            <a:t>Spark jobs</a:t>
          </a:r>
        </a:p>
      </dgm:t>
    </dgm:pt>
    <dgm:pt modelId="{294A33D9-17D9-4D09-9666-E3DB0FC5E031}" type="parTrans" cxnId="{3FBF438A-B9D0-4FEE-A7A1-8E243E0ADA3F}">
      <dgm:prSet/>
      <dgm:spPr/>
      <dgm:t>
        <a:bodyPr/>
        <a:lstStyle/>
        <a:p>
          <a:endParaRPr lang="en-US"/>
        </a:p>
      </dgm:t>
    </dgm:pt>
    <dgm:pt modelId="{16E01182-F15C-4EE7-813C-604ECB263AE6}" type="sibTrans" cxnId="{3FBF438A-B9D0-4FEE-A7A1-8E243E0ADA3F}">
      <dgm:prSet/>
      <dgm:spPr/>
      <dgm:t>
        <a:bodyPr/>
        <a:lstStyle/>
        <a:p>
          <a:endParaRPr lang="en-US"/>
        </a:p>
      </dgm:t>
    </dgm:pt>
    <dgm:pt modelId="{D618789A-D386-40D2-9AC4-CF51E08563D3}">
      <dgm:prSet/>
      <dgm:spPr/>
      <dgm:t>
        <a:bodyPr/>
        <a:lstStyle/>
        <a:p>
          <a:r>
            <a:rPr lang="en-US"/>
            <a:t>Notebooks</a:t>
          </a:r>
        </a:p>
      </dgm:t>
    </dgm:pt>
    <dgm:pt modelId="{69926E10-21D0-40DA-8EAB-E985EE45F930}" type="parTrans" cxnId="{49C65A1C-454E-4A92-8756-18E9F88DF9EA}">
      <dgm:prSet/>
      <dgm:spPr/>
      <dgm:t>
        <a:bodyPr/>
        <a:lstStyle/>
        <a:p>
          <a:endParaRPr lang="en-US"/>
        </a:p>
      </dgm:t>
    </dgm:pt>
    <dgm:pt modelId="{ED150A64-5D66-4AEE-BC75-0150C04AF319}" type="sibTrans" cxnId="{49C65A1C-454E-4A92-8756-18E9F88DF9EA}">
      <dgm:prSet/>
      <dgm:spPr/>
      <dgm:t>
        <a:bodyPr/>
        <a:lstStyle/>
        <a:p>
          <a:endParaRPr lang="en-US"/>
        </a:p>
      </dgm:t>
    </dgm:pt>
    <dgm:pt modelId="{1A16C447-46C4-4CE1-8AE3-10AEF2AB8810}">
      <dgm:prSet/>
      <dgm:spPr/>
      <dgm:t>
        <a:bodyPr/>
        <a:lstStyle/>
        <a:p>
          <a:r>
            <a:rPr lang="en-US"/>
            <a:t>Lakehouses</a:t>
          </a:r>
        </a:p>
      </dgm:t>
    </dgm:pt>
    <dgm:pt modelId="{B57ACBB5-9E9A-4728-9D6B-99648BA44A9F}" type="parTrans" cxnId="{895E9709-66CB-4069-BF0D-F35EEA82A3D3}">
      <dgm:prSet/>
      <dgm:spPr/>
      <dgm:t>
        <a:bodyPr/>
        <a:lstStyle/>
        <a:p>
          <a:endParaRPr lang="en-US"/>
        </a:p>
      </dgm:t>
    </dgm:pt>
    <dgm:pt modelId="{E1A340A3-60FB-4B76-B92E-F82BDBF3EC19}" type="sibTrans" cxnId="{895E9709-66CB-4069-BF0D-F35EEA82A3D3}">
      <dgm:prSet/>
      <dgm:spPr/>
      <dgm:t>
        <a:bodyPr/>
        <a:lstStyle/>
        <a:p>
          <a:endParaRPr lang="en-US"/>
        </a:p>
      </dgm:t>
    </dgm:pt>
    <dgm:pt modelId="{A19D6858-574C-40EA-9435-71978854BD02}">
      <dgm:prSet/>
      <dgm:spPr/>
      <dgm:t>
        <a:bodyPr/>
        <a:lstStyle/>
        <a:p>
          <a:r>
            <a:rPr lang="en-US"/>
            <a:t>Eventstreams</a:t>
          </a:r>
        </a:p>
      </dgm:t>
    </dgm:pt>
    <dgm:pt modelId="{CB363C89-5ABE-4B92-8014-B9C64C6079DD}" type="parTrans" cxnId="{E0E785B1-0454-4118-A24F-5EFD21544637}">
      <dgm:prSet/>
      <dgm:spPr/>
      <dgm:t>
        <a:bodyPr/>
        <a:lstStyle/>
        <a:p>
          <a:endParaRPr lang="en-US"/>
        </a:p>
      </dgm:t>
    </dgm:pt>
    <dgm:pt modelId="{E3BFE5B1-B6F3-4AE7-A464-8AC903D2D25E}" type="sibTrans" cxnId="{E0E785B1-0454-4118-A24F-5EFD21544637}">
      <dgm:prSet/>
      <dgm:spPr/>
      <dgm:t>
        <a:bodyPr/>
        <a:lstStyle/>
        <a:p>
          <a:endParaRPr lang="en-US"/>
        </a:p>
      </dgm:t>
    </dgm:pt>
    <dgm:pt modelId="{AC47100C-8D1A-4157-89DE-14A0B5939BC2}" type="pres">
      <dgm:prSet presAssocID="{1B4A0538-1A66-485B-BDAF-91C58B97C493}" presName="diagram" presStyleCnt="0">
        <dgm:presLayoutVars>
          <dgm:dir/>
          <dgm:resizeHandles val="exact"/>
        </dgm:presLayoutVars>
      </dgm:prSet>
      <dgm:spPr/>
    </dgm:pt>
    <dgm:pt modelId="{48E10870-241A-43F9-8C26-5DABC73C09FF}" type="pres">
      <dgm:prSet presAssocID="{6E46AF1F-F628-440C-8CBF-F217D9BAF272}" presName="node" presStyleLbl="node1" presStyleIdx="0" presStyleCnt="7">
        <dgm:presLayoutVars>
          <dgm:bulletEnabled val="1"/>
        </dgm:presLayoutVars>
      </dgm:prSet>
      <dgm:spPr/>
    </dgm:pt>
    <dgm:pt modelId="{29D85BC0-53E3-4F33-A682-4A03E6C35044}" type="pres">
      <dgm:prSet presAssocID="{BB98700D-CFE6-4CF2-B771-AADA316FBB41}" presName="sibTrans" presStyleCnt="0"/>
      <dgm:spPr/>
    </dgm:pt>
    <dgm:pt modelId="{1EAA7D4E-F093-46CD-8ABC-9BC31F8BD301}" type="pres">
      <dgm:prSet presAssocID="{399C958D-4BE7-49F5-A250-76E75C0F78F9}" presName="node" presStyleLbl="node1" presStyleIdx="1" presStyleCnt="7">
        <dgm:presLayoutVars>
          <dgm:bulletEnabled val="1"/>
        </dgm:presLayoutVars>
      </dgm:prSet>
      <dgm:spPr/>
    </dgm:pt>
    <dgm:pt modelId="{E0EB6F58-0697-41A1-BEEC-0B8BE1BD8FD6}" type="pres">
      <dgm:prSet presAssocID="{B8276956-3B27-4C28-9EAB-E2EDF7BA76D2}" presName="sibTrans" presStyleCnt="0"/>
      <dgm:spPr/>
    </dgm:pt>
    <dgm:pt modelId="{29ABB228-39CF-42AC-B5DD-4F15CA641E18}" type="pres">
      <dgm:prSet presAssocID="{94943E90-056E-4167-9458-B539F85521E5}" presName="node" presStyleLbl="node1" presStyleIdx="2" presStyleCnt="7">
        <dgm:presLayoutVars>
          <dgm:bulletEnabled val="1"/>
        </dgm:presLayoutVars>
      </dgm:prSet>
      <dgm:spPr/>
    </dgm:pt>
    <dgm:pt modelId="{3A6FE55A-590A-41FA-BEDD-9C6E773547F7}" type="pres">
      <dgm:prSet presAssocID="{CB9D00B1-E3F9-4BDC-B2B8-4D9998F0DC74}" presName="sibTrans" presStyleCnt="0"/>
      <dgm:spPr/>
    </dgm:pt>
    <dgm:pt modelId="{3730EC63-3787-4E2E-B69D-F88A682866CD}" type="pres">
      <dgm:prSet presAssocID="{366F6B2D-5EBD-4DE2-A918-AC8534F41EA7}" presName="node" presStyleLbl="node1" presStyleIdx="3" presStyleCnt="7">
        <dgm:presLayoutVars>
          <dgm:bulletEnabled val="1"/>
        </dgm:presLayoutVars>
      </dgm:prSet>
      <dgm:spPr/>
    </dgm:pt>
    <dgm:pt modelId="{BC54C5F7-1DB2-434C-9468-7AE2CB221E6B}" type="pres">
      <dgm:prSet presAssocID="{16E01182-F15C-4EE7-813C-604ECB263AE6}" presName="sibTrans" presStyleCnt="0"/>
      <dgm:spPr/>
    </dgm:pt>
    <dgm:pt modelId="{92C5A60C-43B4-4110-8F9F-8615C22702B6}" type="pres">
      <dgm:prSet presAssocID="{D618789A-D386-40D2-9AC4-CF51E08563D3}" presName="node" presStyleLbl="node1" presStyleIdx="4" presStyleCnt="7">
        <dgm:presLayoutVars>
          <dgm:bulletEnabled val="1"/>
        </dgm:presLayoutVars>
      </dgm:prSet>
      <dgm:spPr/>
    </dgm:pt>
    <dgm:pt modelId="{0C9FD305-4A5C-478A-B66D-FFF652498C0E}" type="pres">
      <dgm:prSet presAssocID="{ED150A64-5D66-4AEE-BC75-0150C04AF319}" presName="sibTrans" presStyleCnt="0"/>
      <dgm:spPr/>
    </dgm:pt>
    <dgm:pt modelId="{B2C7A79C-DC85-456E-BE25-4B7A4861D7B1}" type="pres">
      <dgm:prSet presAssocID="{1A16C447-46C4-4CE1-8AE3-10AEF2AB8810}" presName="node" presStyleLbl="node1" presStyleIdx="5" presStyleCnt="7">
        <dgm:presLayoutVars>
          <dgm:bulletEnabled val="1"/>
        </dgm:presLayoutVars>
      </dgm:prSet>
      <dgm:spPr/>
    </dgm:pt>
    <dgm:pt modelId="{2B4D57E6-9261-4D37-A1AC-830396AD8AC6}" type="pres">
      <dgm:prSet presAssocID="{E1A340A3-60FB-4B76-B92E-F82BDBF3EC19}" presName="sibTrans" presStyleCnt="0"/>
      <dgm:spPr/>
    </dgm:pt>
    <dgm:pt modelId="{F238C60F-7FB4-4897-9531-91981204BD50}" type="pres">
      <dgm:prSet presAssocID="{A19D6858-574C-40EA-9435-71978854BD02}" presName="node" presStyleLbl="node1" presStyleIdx="6" presStyleCnt="7">
        <dgm:presLayoutVars>
          <dgm:bulletEnabled val="1"/>
        </dgm:presLayoutVars>
      </dgm:prSet>
      <dgm:spPr/>
    </dgm:pt>
  </dgm:ptLst>
  <dgm:cxnLst>
    <dgm:cxn modelId="{FDA4B504-6001-4099-85A4-52C026476A69}" type="presOf" srcId="{94943E90-056E-4167-9458-B539F85521E5}" destId="{29ABB228-39CF-42AC-B5DD-4F15CA641E18}" srcOrd="0" destOrd="0" presId="urn:microsoft.com/office/officeart/2005/8/layout/default"/>
    <dgm:cxn modelId="{895E9709-66CB-4069-BF0D-F35EEA82A3D3}" srcId="{1B4A0538-1A66-485B-BDAF-91C58B97C493}" destId="{1A16C447-46C4-4CE1-8AE3-10AEF2AB8810}" srcOrd="5" destOrd="0" parTransId="{B57ACBB5-9E9A-4728-9D6B-99648BA44A9F}" sibTransId="{E1A340A3-60FB-4B76-B92E-F82BDBF3EC19}"/>
    <dgm:cxn modelId="{49C65A1C-454E-4A92-8756-18E9F88DF9EA}" srcId="{1B4A0538-1A66-485B-BDAF-91C58B97C493}" destId="{D618789A-D386-40D2-9AC4-CF51E08563D3}" srcOrd="4" destOrd="0" parTransId="{69926E10-21D0-40DA-8EAB-E985EE45F930}" sibTransId="{ED150A64-5D66-4AEE-BC75-0150C04AF319}"/>
    <dgm:cxn modelId="{CC168E29-E7FC-4C10-B3C2-630E1E0206D3}" type="presOf" srcId="{A19D6858-574C-40EA-9435-71978854BD02}" destId="{F238C60F-7FB4-4897-9531-91981204BD50}" srcOrd="0" destOrd="0" presId="urn:microsoft.com/office/officeart/2005/8/layout/default"/>
    <dgm:cxn modelId="{B50A5645-CAE2-45C2-8B8B-AB5C25D05A48}" type="presOf" srcId="{366F6B2D-5EBD-4DE2-A918-AC8534F41EA7}" destId="{3730EC63-3787-4E2E-B69D-F88A682866CD}" srcOrd="0" destOrd="0" presId="urn:microsoft.com/office/officeart/2005/8/layout/default"/>
    <dgm:cxn modelId="{03320A75-FC0D-4F44-88A8-21E152D18E15}" srcId="{1B4A0538-1A66-485B-BDAF-91C58B97C493}" destId="{6E46AF1F-F628-440C-8CBF-F217D9BAF272}" srcOrd="0" destOrd="0" parTransId="{B04ABF35-BBBE-44D1-B603-0DF08BA34D46}" sibTransId="{BB98700D-CFE6-4CF2-B771-AADA316FBB41}"/>
    <dgm:cxn modelId="{FA5F6359-2DD2-4792-9900-24F666E58F40}" type="presOf" srcId="{1B4A0538-1A66-485B-BDAF-91C58B97C493}" destId="{AC47100C-8D1A-4157-89DE-14A0B5939BC2}" srcOrd="0" destOrd="0" presId="urn:microsoft.com/office/officeart/2005/8/layout/default"/>
    <dgm:cxn modelId="{3FBF438A-B9D0-4FEE-A7A1-8E243E0ADA3F}" srcId="{1B4A0538-1A66-485B-BDAF-91C58B97C493}" destId="{366F6B2D-5EBD-4DE2-A918-AC8534F41EA7}" srcOrd="3" destOrd="0" parTransId="{294A33D9-17D9-4D09-9666-E3DB0FC5E031}" sibTransId="{16E01182-F15C-4EE7-813C-604ECB263AE6}"/>
    <dgm:cxn modelId="{5B3BAE98-089C-4C98-A303-C47D8877A0DC}" type="presOf" srcId="{6E46AF1F-F628-440C-8CBF-F217D9BAF272}" destId="{48E10870-241A-43F9-8C26-5DABC73C09FF}" srcOrd="0" destOrd="0" presId="urn:microsoft.com/office/officeart/2005/8/layout/default"/>
    <dgm:cxn modelId="{181BE0AB-D49D-4CC0-84B1-26218FFC2E3A}" type="presOf" srcId="{399C958D-4BE7-49F5-A250-76E75C0F78F9}" destId="{1EAA7D4E-F093-46CD-8ABC-9BC31F8BD301}" srcOrd="0" destOrd="0" presId="urn:microsoft.com/office/officeart/2005/8/layout/default"/>
    <dgm:cxn modelId="{E0E785B1-0454-4118-A24F-5EFD21544637}" srcId="{1B4A0538-1A66-485B-BDAF-91C58B97C493}" destId="{A19D6858-574C-40EA-9435-71978854BD02}" srcOrd="6" destOrd="0" parTransId="{CB363C89-5ABE-4B92-8014-B9C64C6079DD}" sibTransId="{E3BFE5B1-B6F3-4AE7-A464-8AC903D2D25E}"/>
    <dgm:cxn modelId="{5CB8C1C0-D4C9-4D75-89FC-6AD755EE5151}" srcId="{1B4A0538-1A66-485B-BDAF-91C58B97C493}" destId="{399C958D-4BE7-49F5-A250-76E75C0F78F9}" srcOrd="1" destOrd="0" parTransId="{B195400B-2B40-4807-B3A4-BEEFA9AF39B4}" sibTransId="{B8276956-3B27-4C28-9EAB-E2EDF7BA76D2}"/>
    <dgm:cxn modelId="{CB10E5C0-E493-4B93-8EC7-8B6BC8487593}" type="presOf" srcId="{1A16C447-46C4-4CE1-8AE3-10AEF2AB8810}" destId="{B2C7A79C-DC85-456E-BE25-4B7A4861D7B1}" srcOrd="0" destOrd="0" presId="urn:microsoft.com/office/officeart/2005/8/layout/default"/>
    <dgm:cxn modelId="{EE6A4DC5-F5F0-461A-ABF6-93CD9088933A}" type="presOf" srcId="{D618789A-D386-40D2-9AC4-CF51E08563D3}" destId="{92C5A60C-43B4-4110-8F9F-8615C22702B6}" srcOrd="0" destOrd="0" presId="urn:microsoft.com/office/officeart/2005/8/layout/default"/>
    <dgm:cxn modelId="{717C77FF-0154-4E25-AA65-44091550F42E}" srcId="{1B4A0538-1A66-485B-BDAF-91C58B97C493}" destId="{94943E90-056E-4167-9458-B539F85521E5}" srcOrd="2" destOrd="0" parTransId="{80B04E38-8099-4534-9155-EE3C47B81E8C}" sibTransId="{CB9D00B1-E3F9-4BDC-B2B8-4D9998F0DC74}"/>
    <dgm:cxn modelId="{2C0084FA-C1D4-4972-8CD1-A5143D94E338}" type="presParOf" srcId="{AC47100C-8D1A-4157-89DE-14A0B5939BC2}" destId="{48E10870-241A-43F9-8C26-5DABC73C09FF}" srcOrd="0" destOrd="0" presId="urn:microsoft.com/office/officeart/2005/8/layout/default"/>
    <dgm:cxn modelId="{351DED85-87A6-4451-AFF3-2C6A37C991A4}" type="presParOf" srcId="{AC47100C-8D1A-4157-89DE-14A0B5939BC2}" destId="{29D85BC0-53E3-4F33-A682-4A03E6C35044}" srcOrd="1" destOrd="0" presId="urn:microsoft.com/office/officeart/2005/8/layout/default"/>
    <dgm:cxn modelId="{CCD73722-F834-49A0-B3CD-579E931D1FB5}" type="presParOf" srcId="{AC47100C-8D1A-4157-89DE-14A0B5939BC2}" destId="{1EAA7D4E-F093-46CD-8ABC-9BC31F8BD301}" srcOrd="2" destOrd="0" presId="urn:microsoft.com/office/officeart/2005/8/layout/default"/>
    <dgm:cxn modelId="{C0A92300-4231-497C-B1C8-37D2AC9A384A}" type="presParOf" srcId="{AC47100C-8D1A-4157-89DE-14A0B5939BC2}" destId="{E0EB6F58-0697-41A1-BEEC-0B8BE1BD8FD6}" srcOrd="3" destOrd="0" presId="urn:microsoft.com/office/officeart/2005/8/layout/default"/>
    <dgm:cxn modelId="{7E455576-115D-4C2B-B4C5-F45B75D78177}" type="presParOf" srcId="{AC47100C-8D1A-4157-89DE-14A0B5939BC2}" destId="{29ABB228-39CF-42AC-B5DD-4F15CA641E18}" srcOrd="4" destOrd="0" presId="urn:microsoft.com/office/officeart/2005/8/layout/default"/>
    <dgm:cxn modelId="{9E709443-6D7F-4D6B-9C74-84C6B2CEC85D}" type="presParOf" srcId="{AC47100C-8D1A-4157-89DE-14A0B5939BC2}" destId="{3A6FE55A-590A-41FA-BEDD-9C6E773547F7}" srcOrd="5" destOrd="0" presId="urn:microsoft.com/office/officeart/2005/8/layout/default"/>
    <dgm:cxn modelId="{91FFAA3A-FA08-4927-8675-7AAB478AECAC}" type="presParOf" srcId="{AC47100C-8D1A-4157-89DE-14A0B5939BC2}" destId="{3730EC63-3787-4E2E-B69D-F88A682866CD}" srcOrd="6" destOrd="0" presId="urn:microsoft.com/office/officeart/2005/8/layout/default"/>
    <dgm:cxn modelId="{EE4719F0-1440-4F31-8C1C-55B89B3C419C}" type="presParOf" srcId="{AC47100C-8D1A-4157-89DE-14A0B5939BC2}" destId="{BC54C5F7-1DB2-434C-9468-7AE2CB221E6B}" srcOrd="7" destOrd="0" presId="urn:microsoft.com/office/officeart/2005/8/layout/default"/>
    <dgm:cxn modelId="{5EB2EFB2-3A57-4C53-8186-45BD34FCFC2C}" type="presParOf" srcId="{AC47100C-8D1A-4157-89DE-14A0B5939BC2}" destId="{92C5A60C-43B4-4110-8F9F-8615C22702B6}" srcOrd="8" destOrd="0" presId="urn:microsoft.com/office/officeart/2005/8/layout/default"/>
    <dgm:cxn modelId="{BEB845EE-8F24-4117-8641-9438DE6AE877}" type="presParOf" srcId="{AC47100C-8D1A-4157-89DE-14A0B5939BC2}" destId="{0C9FD305-4A5C-478A-B66D-FFF652498C0E}" srcOrd="9" destOrd="0" presId="urn:microsoft.com/office/officeart/2005/8/layout/default"/>
    <dgm:cxn modelId="{CDD1C939-6275-41EC-8DC1-403A784885F8}" type="presParOf" srcId="{AC47100C-8D1A-4157-89DE-14A0B5939BC2}" destId="{B2C7A79C-DC85-456E-BE25-4B7A4861D7B1}" srcOrd="10" destOrd="0" presId="urn:microsoft.com/office/officeart/2005/8/layout/default"/>
    <dgm:cxn modelId="{5D622C42-2648-4274-A7C2-4C331221DF2D}" type="presParOf" srcId="{AC47100C-8D1A-4157-89DE-14A0B5939BC2}" destId="{2B4D57E6-9261-4D37-A1AC-830396AD8AC6}" srcOrd="11" destOrd="0" presId="urn:microsoft.com/office/officeart/2005/8/layout/default"/>
    <dgm:cxn modelId="{5020DD83-86F6-4173-A8FF-D00F0B9A1EE0}" type="presParOf" srcId="{AC47100C-8D1A-4157-89DE-14A0B5939BC2}" destId="{F238C60F-7FB4-4897-9531-91981204BD50}"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448903D-7A55-41F7-A10A-36AABBEE83FD}"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E267E530-B92F-435D-B38B-1DE349D44A7D}">
      <dgm:prSet/>
      <dgm:spPr/>
      <dgm:t>
        <a:bodyPr/>
        <a:lstStyle/>
        <a:p>
          <a:r>
            <a:rPr lang="en-US" baseline="0"/>
            <a:t>Identify what to monitor</a:t>
          </a:r>
          <a:endParaRPr lang="en-US"/>
        </a:p>
      </dgm:t>
    </dgm:pt>
    <dgm:pt modelId="{7A82D3CA-59CA-4375-AAF3-9A10B55F205B}" type="parTrans" cxnId="{70D180C6-2619-4B3B-921A-38A171185CDD}">
      <dgm:prSet/>
      <dgm:spPr/>
      <dgm:t>
        <a:bodyPr/>
        <a:lstStyle/>
        <a:p>
          <a:endParaRPr lang="en-US"/>
        </a:p>
      </dgm:t>
    </dgm:pt>
    <dgm:pt modelId="{E9340B38-ABE2-4A00-903F-75AAB0D5721A}" type="sibTrans" cxnId="{70D180C6-2619-4B3B-921A-38A171185CDD}">
      <dgm:prSet/>
      <dgm:spPr/>
      <dgm:t>
        <a:bodyPr/>
        <a:lstStyle/>
        <a:p>
          <a:endParaRPr lang="en-US"/>
        </a:p>
      </dgm:t>
    </dgm:pt>
    <dgm:pt modelId="{9DDF7E14-CCB5-4D51-8C9F-DFE81A361DF4}">
      <dgm:prSet/>
      <dgm:spPr/>
      <dgm:t>
        <a:bodyPr/>
        <a:lstStyle/>
        <a:p>
          <a:r>
            <a:rPr lang="en-US" baseline="0"/>
            <a:t>Collect and review data</a:t>
          </a:r>
          <a:endParaRPr lang="en-US"/>
        </a:p>
      </dgm:t>
    </dgm:pt>
    <dgm:pt modelId="{2E5DD6E2-22E6-4F8C-9071-6B45FB2B62E8}" type="parTrans" cxnId="{FE3E2887-17AC-47FA-B3CF-E09386C07743}">
      <dgm:prSet/>
      <dgm:spPr/>
      <dgm:t>
        <a:bodyPr/>
        <a:lstStyle/>
        <a:p>
          <a:endParaRPr lang="en-US"/>
        </a:p>
      </dgm:t>
    </dgm:pt>
    <dgm:pt modelId="{0C0CF8E6-20FD-4A57-971B-34205A9E42E2}" type="sibTrans" cxnId="{FE3E2887-17AC-47FA-B3CF-E09386C07743}">
      <dgm:prSet/>
      <dgm:spPr/>
      <dgm:t>
        <a:bodyPr/>
        <a:lstStyle/>
        <a:p>
          <a:endParaRPr lang="en-US"/>
        </a:p>
      </dgm:t>
    </dgm:pt>
    <dgm:pt modelId="{3EC3001E-9AC4-483C-ADD0-65FDA0A24BDE}">
      <dgm:prSet/>
      <dgm:spPr/>
      <dgm:t>
        <a:bodyPr/>
        <a:lstStyle/>
        <a:p>
          <a:r>
            <a:rPr lang="en-US" baseline="0"/>
            <a:t>Resolve issues</a:t>
          </a:r>
          <a:endParaRPr lang="en-US"/>
        </a:p>
      </dgm:t>
    </dgm:pt>
    <dgm:pt modelId="{40C93F68-1AE3-4258-9D37-C202340FE043}" type="parTrans" cxnId="{8F04F45E-F928-482F-BDD7-6001739B69AA}">
      <dgm:prSet/>
      <dgm:spPr/>
      <dgm:t>
        <a:bodyPr/>
        <a:lstStyle/>
        <a:p>
          <a:endParaRPr lang="en-US"/>
        </a:p>
      </dgm:t>
    </dgm:pt>
    <dgm:pt modelId="{59F9AD73-5D19-4558-8F9D-E94AB5FD405E}" type="sibTrans" cxnId="{8F04F45E-F928-482F-BDD7-6001739B69AA}">
      <dgm:prSet/>
      <dgm:spPr/>
      <dgm:t>
        <a:bodyPr/>
        <a:lstStyle/>
        <a:p>
          <a:endParaRPr lang="en-US"/>
        </a:p>
      </dgm:t>
    </dgm:pt>
    <dgm:pt modelId="{CFB44D44-7BE2-4D57-816C-4CB4A61BD03C}">
      <dgm:prSet/>
      <dgm:spPr/>
      <dgm:t>
        <a:bodyPr/>
        <a:lstStyle/>
        <a:p>
          <a:r>
            <a:rPr lang="en-US" baseline="0"/>
            <a:t>Optimize performance</a:t>
          </a:r>
          <a:endParaRPr lang="en-US"/>
        </a:p>
      </dgm:t>
    </dgm:pt>
    <dgm:pt modelId="{86579221-8367-4DB7-9591-49A1BE702DFA}" type="parTrans" cxnId="{CE9AAD45-F6C6-4F35-B27C-3EDBFCBD50D9}">
      <dgm:prSet/>
      <dgm:spPr/>
      <dgm:t>
        <a:bodyPr/>
        <a:lstStyle/>
        <a:p>
          <a:endParaRPr lang="en-US"/>
        </a:p>
      </dgm:t>
    </dgm:pt>
    <dgm:pt modelId="{F422E890-52D7-4F70-882C-CB5E83893CE7}" type="sibTrans" cxnId="{CE9AAD45-F6C6-4F35-B27C-3EDBFCBD50D9}">
      <dgm:prSet/>
      <dgm:spPr/>
      <dgm:t>
        <a:bodyPr/>
        <a:lstStyle/>
        <a:p>
          <a:endParaRPr lang="en-US"/>
        </a:p>
      </dgm:t>
    </dgm:pt>
    <dgm:pt modelId="{7FBFA507-E526-4822-BDB9-17D981EAE9EF}" type="pres">
      <dgm:prSet presAssocID="{3448903D-7A55-41F7-A10A-36AABBEE83FD}" presName="root" presStyleCnt="0">
        <dgm:presLayoutVars>
          <dgm:dir/>
          <dgm:resizeHandles val="exact"/>
        </dgm:presLayoutVars>
      </dgm:prSet>
      <dgm:spPr/>
    </dgm:pt>
    <dgm:pt modelId="{34D3F0DD-7E3A-49E8-B372-C2F554045146}" type="pres">
      <dgm:prSet presAssocID="{E267E530-B92F-435D-B38B-1DE349D44A7D}" presName="compNode" presStyleCnt="0"/>
      <dgm:spPr/>
    </dgm:pt>
    <dgm:pt modelId="{CA2313B2-B55B-4731-995E-F21D8F1BEDD0}" type="pres">
      <dgm:prSet presAssocID="{E267E530-B92F-435D-B38B-1DE349D44A7D}"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agnifying glass"/>
        </a:ext>
      </dgm:extLst>
    </dgm:pt>
    <dgm:pt modelId="{F4422F54-4B54-4F0D-809D-F61391448B44}" type="pres">
      <dgm:prSet presAssocID="{E267E530-B92F-435D-B38B-1DE349D44A7D}" presName="spaceRect" presStyleCnt="0"/>
      <dgm:spPr/>
    </dgm:pt>
    <dgm:pt modelId="{37935601-CFE3-4699-A037-C0C0D5538E15}" type="pres">
      <dgm:prSet presAssocID="{E267E530-B92F-435D-B38B-1DE349D44A7D}" presName="textRect" presStyleLbl="revTx" presStyleIdx="0" presStyleCnt="4">
        <dgm:presLayoutVars>
          <dgm:chMax val="1"/>
          <dgm:chPref val="1"/>
        </dgm:presLayoutVars>
      </dgm:prSet>
      <dgm:spPr/>
    </dgm:pt>
    <dgm:pt modelId="{890438E5-14D4-47AD-B3BE-2C034AE86E23}" type="pres">
      <dgm:prSet presAssocID="{E9340B38-ABE2-4A00-903F-75AAB0D5721A}" presName="sibTrans" presStyleCnt="0"/>
      <dgm:spPr/>
    </dgm:pt>
    <dgm:pt modelId="{980F753A-BB72-426D-83B4-F43E9ADFC38B}" type="pres">
      <dgm:prSet presAssocID="{9DDF7E14-CCB5-4D51-8C9F-DFE81A361DF4}" presName="compNode" presStyleCnt="0"/>
      <dgm:spPr/>
    </dgm:pt>
    <dgm:pt modelId="{C063D485-71A8-496B-B195-451914511D02}" type="pres">
      <dgm:prSet presAssocID="{9DDF7E14-CCB5-4D51-8C9F-DFE81A361DF4}"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ck List"/>
        </a:ext>
      </dgm:extLst>
    </dgm:pt>
    <dgm:pt modelId="{18EAB78A-623E-4BB6-88EF-BBC2DAB3446B}" type="pres">
      <dgm:prSet presAssocID="{9DDF7E14-CCB5-4D51-8C9F-DFE81A361DF4}" presName="spaceRect" presStyleCnt="0"/>
      <dgm:spPr/>
    </dgm:pt>
    <dgm:pt modelId="{1386CC24-25EC-4C91-AB5D-316C741E0CBA}" type="pres">
      <dgm:prSet presAssocID="{9DDF7E14-CCB5-4D51-8C9F-DFE81A361DF4}" presName="textRect" presStyleLbl="revTx" presStyleIdx="1" presStyleCnt="4">
        <dgm:presLayoutVars>
          <dgm:chMax val="1"/>
          <dgm:chPref val="1"/>
        </dgm:presLayoutVars>
      </dgm:prSet>
      <dgm:spPr/>
    </dgm:pt>
    <dgm:pt modelId="{4DCA3491-4CBE-430D-BA5A-69594651A050}" type="pres">
      <dgm:prSet presAssocID="{0C0CF8E6-20FD-4A57-971B-34205A9E42E2}" presName="sibTrans" presStyleCnt="0"/>
      <dgm:spPr/>
    </dgm:pt>
    <dgm:pt modelId="{25EF1B3D-C3A0-4C53-A8B4-278E46FDB3E2}" type="pres">
      <dgm:prSet presAssocID="{3EC3001E-9AC4-483C-ADD0-65FDA0A24BDE}" presName="compNode" presStyleCnt="0"/>
      <dgm:spPr/>
    </dgm:pt>
    <dgm:pt modelId="{1F611ADB-E0DA-45F6-965C-40C5124EBB99}" type="pres">
      <dgm:prSet presAssocID="{3EC3001E-9AC4-483C-ADD0-65FDA0A24BDE}"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Warning"/>
        </a:ext>
      </dgm:extLst>
    </dgm:pt>
    <dgm:pt modelId="{8D9D8FAB-550A-4188-93D6-CBAEA304544E}" type="pres">
      <dgm:prSet presAssocID="{3EC3001E-9AC4-483C-ADD0-65FDA0A24BDE}" presName="spaceRect" presStyleCnt="0"/>
      <dgm:spPr/>
    </dgm:pt>
    <dgm:pt modelId="{8F09D47B-0DEB-4AD6-AABB-1FAC9E7DBED1}" type="pres">
      <dgm:prSet presAssocID="{3EC3001E-9AC4-483C-ADD0-65FDA0A24BDE}" presName="textRect" presStyleLbl="revTx" presStyleIdx="2" presStyleCnt="4">
        <dgm:presLayoutVars>
          <dgm:chMax val="1"/>
          <dgm:chPref val="1"/>
        </dgm:presLayoutVars>
      </dgm:prSet>
      <dgm:spPr/>
    </dgm:pt>
    <dgm:pt modelId="{73F30CC6-B2CD-4319-972E-68336A3EA554}" type="pres">
      <dgm:prSet presAssocID="{59F9AD73-5D19-4558-8F9D-E94AB5FD405E}" presName="sibTrans" presStyleCnt="0"/>
      <dgm:spPr/>
    </dgm:pt>
    <dgm:pt modelId="{1E26B55C-124F-45C5-B7BE-1BBBD0C47F0A}" type="pres">
      <dgm:prSet presAssocID="{CFB44D44-7BE2-4D57-816C-4CB4A61BD03C}" presName="compNode" presStyleCnt="0"/>
      <dgm:spPr/>
    </dgm:pt>
    <dgm:pt modelId="{C56DCE55-3E85-41C3-8A9D-5C7F33A70B7E}" type="pres">
      <dgm:prSet presAssocID="{CFB44D44-7BE2-4D57-816C-4CB4A61BD03C}"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Gauge"/>
        </a:ext>
      </dgm:extLst>
    </dgm:pt>
    <dgm:pt modelId="{CC240776-AD02-4B94-A718-E0FB8D4D8DD4}" type="pres">
      <dgm:prSet presAssocID="{CFB44D44-7BE2-4D57-816C-4CB4A61BD03C}" presName="spaceRect" presStyleCnt="0"/>
      <dgm:spPr/>
    </dgm:pt>
    <dgm:pt modelId="{5ECF1845-1EBD-49DD-996F-A672DDEB17EC}" type="pres">
      <dgm:prSet presAssocID="{CFB44D44-7BE2-4D57-816C-4CB4A61BD03C}" presName="textRect" presStyleLbl="revTx" presStyleIdx="3" presStyleCnt="4">
        <dgm:presLayoutVars>
          <dgm:chMax val="1"/>
          <dgm:chPref val="1"/>
        </dgm:presLayoutVars>
      </dgm:prSet>
      <dgm:spPr/>
    </dgm:pt>
  </dgm:ptLst>
  <dgm:cxnLst>
    <dgm:cxn modelId="{3B695740-BE19-4D1D-8CC6-9612569D65C4}" type="presOf" srcId="{3448903D-7A55-41F7-A10A-36AABBEE83FD}" destId="{7FBFA507-E526-4822-BDB9-17D981EAE9EF}" srcOrd="0" destOrd="0" presId="urn:microsoft.com/office/officeart/2018/2/layout/IconLabelList"/>
    <dgm:cxn modelId="{8F04F45E-F928-482F-BDD7-6001739B69AA}" srcId="{3448903D-7A55-41F7-A10A-36AABBEE83FD}" destId="{3EC3001E-9AC4-483C-ADD0-65FDA0A24BDE}" srcOrd="2" destOrd="0" parTransId="{40C93F68-1AE3-4258-9D37-C202340FE043}" sibTransId="{59F9AD73-5D19-4558-8F9D-E94AB5FD405E}"/>
    <dgm:cxn modelId="{6FC33060-9C05-4232-8B9A-CA617733D90C}" type="presOf" srcId="{CFB44D44-7BE2-4D57-816C-4CB4A61BD03C}" destId="{5ECF1845-1EBD-49DD-996F-A672DDEB17EC}" srcOrd="0" destOrd="0" presId="urn:microsoft.com/office/officeart/2018/2/layout/IconLabelList"/>
    <dgm:cxn modelId="{CE9AAD45-F6C6-4F35-B27C-3EDBFCBD50D9}" srcId="{3448903D-7A55-41F7-A10A-36AABBEE83FD}" destId="{CFB44D44-7BE2-4D57-816C-4CB4A61BD03C}" srcOrd="3" destOrd="0" parTransId="{86579221-8367-4DB7-9591-49A1BE702DFA}" sibTransId="{F422E890-52D7-4F70-882C-CB5E83893CE7}"/>
    <dgm:cxn modelId="{6CEB2151-FC68-43D9-8E22-DB25C0A0CFD6}" type="presOf" srcId="{9DDF7E14-CCB5-4D51-8C9F-DFE81A361DF4}" destId="{1386CC24-25EC-4C91-AB5D-316C741E0CBA}" srcOrd="0" destOrd="0" presId="urn:microsoft.com/office/officeart/2018/2/layout/IconLabelList"/>
    <dgm:cxn modelId="{FE3E2887-17AC-47FA-B3CF-E09386C07743}" srcId="{3448903D-7A55-41F7-A10A-36AABBEE83FD}" destId="{9DDF7E14-CCB5-4D51-8C9F-DFE81A361DF4}" srcOrd="1" destOrd="0" parTransId="{2E5DD6E2-22E6-4F8C-9071-6B45FB2B62E8}" sibTransId="{0C0CF8E6-20FD-4A57-971B-34205A9E42E2}"/>
    <dgm:cxn modelId="{8DF06CA8-C1CA-4E47-A03C-AAF42F67C7D1}" type="presOf" srcId="{E267E530-B92F-435D-B38B-1DE349D44A7D}" destId="{37935601-CFE3-4699-A037-C0C0D5538E15}" srcOrd="0" destOrd="0" presId="urn:microsoft.com/office/officeart/2018/2/layout/IconLabelList"/>
    <dgm:cxn modelId="{562BFBAE-BA57-441B-8762-333286633458}" type="presOf" srcId="{3EC3001E-9AC4-483C-ADD0-65FDA0A24BDE}" destId="{8F09D47B-0DEB-4AD6-AABB-1FAC9E7DBED1}" srcOrd="0" destOrd="0" presId="urn:microsoft.com/office/officeart/2018/2/layout/IconLabelList"/>
    <dgm:cxn modelId="{70D180C6-2619-4B3B-921A-38A171185CDD}" srcId="{3448903D-7A55-41F7-A10A-36AABBEE83FD}" destId="{E267E530-B92F-435D-B38B-1DE349D44A7D}" srcOrd="0" destOrd="0" parTransId="{7A82D3CA-59CA-4375-AAF3-9A10B55F205B}" sibTransId="{E9340B38-ABE2-4A00-903F-75AAB0D5721A}"/>
    <dgm:cxn modelId="{45A033BF-5AF4-495A-9DC7-7A754EB3DF9E}" type="presParOf" srcId="{7FBFA507-E526-4822-BDB9-17D981EAE9EF}" destId="{34D3F0DD-7E3A-49E8-B372-C2F554045146}" srcOrd="0" destOrd="0" presId="urn:microsoft.com/office/officeart/2018/2/layout/IconLabelList"/>
    <dgm:cxn modelId="{1246EF5A-DA51-4CCD-B1A1-DE7918B96FEE}" type="presParOf" srcId="{34D3F0DD-7E3A-49E8-B372-C2F554045146}" destId="{CA2313B2-B55B-4731-995E-F21D8F1BEDD0}" srcOrd="0" destOrd="0" presId="urn:microsoft.com/office/officeart/2018/2/layout/IconLabelList"/>
    <dgm:cxn modelId="{A4885042-107E-4C57-A69F-8F410F7A51F3}" type="presParOf" srcId="{34D3F0DD-7E3A-49E8-B372-C2F554045146}" destId="{F4422F54-4B54-4F0D-809D-F61391448B44}" srcOrd="1" destOrd="0" presId="urn:microsoft.com/office/officeart/2018/2/layout/IconLabelList"/>
    <dgm:cxn modelId="{64988AEF-149C-4F51-A447-552B73BD868D}" type="presParOf" srcId="{34D3F0DD-7E3A-49E8-B372-C2F554045146}" destId="{37935601-CFE3-4699-A037-C0C0D5538E15}" srcOrd="2" destOrd="0" presId="urn:microsoft.com/office/officeart/2018/2/layout/IconLabelList"/>
    <dgm:cxn modelId="{48E5AB15-4482-44B4-89E5-6C0F7DFE7EFE}" type="presParOf" srcId="{7FBFA507-E526-4822-BDB9-17D981EAE9EF}" destId="{890438E5-14D4-47AD-B3BE-2C034AE86E23}" srcOrd="1" destOrd="0" presId="urn:microsoft.com/office/officeart/2018/2/layout/IconLabelList"/>
    <dgm:cxn modelId="{A0391881-6285-4206-AA77-EF4AA9AA753B}" type="presParOf" srcId="{7FBFA507-E526-4822-BDB9-17D981EAE9EF}" destId="{980F753A-BB72-426D-83B4-F43E9ADFC38B}" srcOrd="2" destOrd="0" presId="urn:microsoft.com/office/officeart/2018/2/layout/IconLabelList"/>
    <dgm:cxn modelId="{6ACE4EFE-AD78-45CD-B328-83B846206020}" type="presParOf" srcId="{980F753A-BB72-426D-83B4-F43E9ADFC38B}" destId="{C063D485-71A8-496B-B195-451914511D02}" srcOrd="0" destOrd="0" presId="urn:microsoft.com/office/officeart/2018/2/layout/IconLabelList"/>
    <dgm:cxn modelId="{722F940C-360C-42EF-B9AE-9F14994C730F}" type="presParOf" srcId="{980F753A-BB72-426D-83B4-F43E9ADFC38B}" destId="{18EAB78A-623E-4BB6-88EF-BBC2DAB3446B}" srcOrd="1" destOrd="0" presId="urn:microsoft.com/office/officeart/2018/2/layout/IconLabelList"/>
    <dgm:cxn modelId="{A89275CB-811F-45DB-8A27-9E15323944F4}" type="presParOf" srcId="{980F753A-BB72-426D-83B4-F43E9ADFC38B}" destId="{1386CC24-25EC-4C91-AB5D-316C741E0CBA}" srcOrd="2" destOrd="0" presId="urn:microsoft.com/office/officeart/2018/2/layout/IconLabelList"/>
    <dgm:cxn modelId="{13D5CE1F-25BE-4230-86DA-1496E13D1034}" type="presParOf" srcId="{7FBFA507-E526-4822-BDB9-17D981EAE9EF}" destId="{4DCA3491-4CBE-430D-BA5A-69594651A050}" srcOrd="3" destOrd="0" presId="urn:microsoft.com/office/officeart/2018/2/layout/IconLabelList"/>
    <dgm:cxn modelId="{C54F2484-7177-423F-B3EF-EA153665CF78}" type="presParOf" srcId="{7FBFA507-E526-4822-BDB9-17D981EAE9EF}" destId="{25EF1B3D-C3A0-4C53-A8B4-278E46FDB3E2}" srcOrd="4" destOrd="0" presId="urn:microsoft.com/office/officeart/2018/2/layout/IconLabelList"/>
    <dgm:cxn modelId="{D6B558FA-E347-4FD4-814E-9B8754E29B9E}" type="presParOf" srcId="{25EF1B3D-C3A0-4C53-A8B4-278E46FDB3E2}" destId="{1F611ADB-E0DA-45F6-965C-40C5124EBB99}" srcOrd="0" destOrd="0" presId="urn:microsoft.com/office/officeart/2018/2/layout/IconLabelList"/>
    <dgm:cxn modelId="{487919A8-047D-46EE-BB72-7E71C68C6F76}" type="presParOf" srcId="{25EF1B3D-C3A0-4C53-A8B4-278E46FDB3E2}" destId="{8D9D8FAB-550A-4188-93D6-CBAEA304544E}" srcOrd="1" destOrd="0" presId="urn:microsoft.com/office/officeart/2018/2/layout/IconLabelList"/>
    <dgm:cxn modelId="{4F61BB30-911E-4FFB-B8C0-26A40488FB9C}" type="presParOf" srcId="{25EF1B3D-C3A0-4C53-A8B4-278E46FDB3E2}" destId="{8F09D47B-0DEB-4AD6-AABB-1FAC9E7DBED1}" srcOrd="2" destOrd="0" presId="urn:microsoft.com/office/officeart/2018/2/layout/IconLabelList"/>
    <dgm:cxn modelId="{00692939-47CD-4305-8F34-7C0A2C76553F}" type="presParOf" srcId="{7FBFA507-E526-4822-BDB9-17D981EAE9EF}" destId="{73F30CC6-B2CD-4319-972E-68336A3EA554}" srcOrd="5" destOrd="0" presId="urn:microsoft.com/office/officeart/2018/2/layout/IconLabelList"/>
    <dgm:cxn modelId="{5E9B56F1-B72A-4B32-A6C9-9809F4E78BB1}" type="presParOf" srcId="{7FBFA507-E526-4822-BDB9-17D981EAE9EF}" destId="{1E26B55C-124F-45C5-B7BE-1BBBD0C47F0A}" srcOrd="6" destOrd="0" presId="urn:microsoft.com/office/officeart/2018/2/layout/IconLabelList"/>
    <dgm:cxn modelId="{5CE47FCC-F8B6-423A-8710-1136F8D0D4C6}" type="presParOf" srcId="{1E26B55C-124F-45C5-B7BE-1BBBD0C47F0A}" destId="{C56DCE55-3E85-41C3-8A9D-5C7F33A70B7E}" srcOrd="0" destOrd="0" presId="urn:microsoft.com/office/officeart/2018/2/layout/IconLabelList"/>
    <dgm:cxn modelId="{F08EBE5A-0E0F-47A2-8E30-3247A5EECC69}" type="presParOf" srcId="{1E26B55C-124F-45C5-B7BE-1BBBD0C47F0A}" destId="{CC240776-AD02-4B94-A718-E0FB8D4D8DD4}" srcOrd="1" destOrd="0" presId="urn:microsoft.com/office/officeart/2018/2/layout/IconLabelList"/>
    <dgm:cxn modelId="{BEAD537B-4AA5-4B80-BA04-38D82C15530D}" type="presParOf" srcId="{1E26B55C-124F-45C5-B7BE-1BBBD0C47F0A}" destId="{5ECF1845-1EBD-49DD-996F-A672DDEB17EC}"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DCE2151-44AC-4EDE-9851-4C03BEC5F7CB}" type="doc">
      <dgm:prSet loTypeId="urn:microsoft.com/office/officeart/2005/8/layout/vList6" loCatId="list" qsTypeId="urn:microsoft.com/office/officeart/2005/8/quickstyle/simple2" qsCatId="simple" csTypeId="urn:microsoft.com/office/officeart/2005/8/colors/accent1_2" csCatId="accent1" phldr="1"/>
      <dgm:spPr/>
      <dgm:t>
        <a:bodyPr/>
        <a:lstStyle/>
        <a:p>
          <a:endParaRPr lang="en-US"/>
        </a:p>
      </dgm:t>
    </dgm:pt>
    <dgm:pt modelId="{ED7A41EF-BE26-4CAA-9EAB-DE2A05A666A8}">
      <dgm:prSet/>
      <dgm:spPr/>
      <dgm:t>
        <a:bodyPr/>
        <a:lstStyle/>
        <a:p>
          <a:r>
            <a:rPr lang="en-US"/>
            <a:t>Initiate</a:t>
          </a:r>
        </a:p>
      </dgm:t>
    </dgm:pt>
    <dgm:pt modelId="{396E6475-5C40-4CF9-94AE-61866AB6892F}" type="parTrans" cxnId="{D6CC9800-1A58-4719-92EA-4CF8FE9A6EB1}">
      <dgm:prSet/>
      <dgm:spPr/>
      <dgm:t>
        <a:bodyPr/>
        <a:lstStyle/>
        <a:p>
          <a:endParaRPr lang="en-US"/>
        </a:p>
      </dgm:t>
    </dgm:pt>
    <dgm:pt modelId="{6389097C-67F6-4C1B-8940-69357CCCC37F}" type="sibTrans" cxnId="{D6CC9800-1A58-4719-92EA-4CF8FE9A6EB1}">
      <dgm:prSet/>
      <dgm:spPr/>
      <dgm:t>
        <a:bodyPr/>
        <a:lstStyle/>
        <a:p>
          <a:endParaRPr lang="en-US"/>
        </a:p>
      </dgm:t>
    </dgm:pt>
    <dgm:pt modelId="{18792BE5-2271-4226-9EA2-D18F8AF4A033}">
      <dgm:prSet/>
      <dgm:spPr/>
      <dgm:t>
        <a:bodyPr/>
        <a:lstStyle/>
        <a:p>
          <a:pPr>
            <a:buNone/>
          </a:pPr>
          <a:r>
            <a:rPr lang="en-US" dirty="0"/>
            <a:t>marketing actions</a:t>
          </a:r>
        </a:p>
      </dgm:t>
    </dgm:pt>
    <dgm:pt modelId="{859A4A94-78A4-4262-9540-3DA5AED1434F}" type="parTrans" cxnId="{B9AADBBD-126D-4A5A-98C4-9DB9AD8C53EF}">
      <dgm:prSet/>
      <dgm:spPr/>
      <dgm:t>
        <a:bodyPr/>
        <a:lstStyle/>
        <a:p>
          <a:endParaRPr lang="en-US"/>
        </a:p>
      </dgm:t>
    </dgm:pt>
    <dgm:pt modelId="{67110E92-B68B-46DE-823D-AA37EAF42E76}" type="sibTrans" cxnId="{B9AADBBD-126D-4A5A-98C4-9DB9AD8C53EF}">
      <dgm:prSet/>
      <dgm:spPr/>
      <dgm:t>
        <a:bodyPr/>
        <a:lstStyle/>
        <a:p>
          <a:endParaRPr lang="en-US"/>
        </a:p>
      </dgm:t>
    </dgm:pt>
    <dgm:pt modelId="{D4FA0B64-B76C-43CA-BB9D-E6E0F871FA09}">
      <dgm:prSet/>
      <dgm:spPr/>
      <dgm:t>
        <a:bodyPr/>
        <a:lstStyle/>
        <a:p>
          <a:r>
            <a:rPr lang="en-US"/>
            <a:t>Notify</a:t>
          </a:r>
        </a:p>
      </dgm:t>
    </dgm:pt>
    <dgm:pt modelId="{A62E928E-82C2-4494-8D2C-55281A2A713C}" type="parTrans" cxnId="{E0A7AE35-DAE7-47C6-9479-5D54DCA26D00}">
      <dgm:prSet/>
      <dgm:spPr/>
      <dgm:t>
        <a:bodyPr/>
        <a:lstStyle/>
        <a:p>
          <a:endParaRPr lang="en-US"/>
        </a:p>
      </dgm:t>
    </dgm:pt>
    <dgm:pt modelId="{A057BAAC-472E-45C5-98B8-38A1E6C69FDE}" type="sibTrans" cxnId="{E0A7AE35-DAE7-47C6-9479-5D54DCA26D00}">
      <dgm:prSet/>
      <dgm:spPr/>
      <dgm:t>
        <a:bodyPr/>
        <a:lstStyle/>
        <a:p>
          <a:endParaRPr lang="en-US"/>
        </a:p>
      </dgm:t>
    </dgm:pt>
    <dgm:pt modelId="{D15C6888-174E-4D99-ACEB-92E55E5A6645}">
      <dgm:prSet/>
      <dgm:spPr/>
      <dgm:t>
        <a:bodyPr/>
        <a:lstStyle/>
        <a:p>
          <a:pPr>
            <a:buNone/>
          </a:pPr>
          <a:r>
            <a:rPr lang="en-US" dirty="0"/>
            <a:t>temperature changes</a:t>
          </a:r>
        </a:p>
      </dgm:t>
    </dgm:pt>
    <dgm:pt modelId="{221DB9D8-D36D-4D3E-9C9C-9EC19DFC1C0B}" type="parTrans" cxnId="{2BC8A29B-4308-4B75-B1F0-158AED57B99C}">
      <dgm:prSet/>
      <dgm:spPr/>
      <dgm:t>
        <a:bodyPr/>
        <a:lstStyle/>
        <a:p>
          <a:endParaRPr lang="en-US"/>
        </a:p>
      </dgm:t>
    </dgm:pt>
    <dgm:pt modelId="{7F1C4EDA-3F05-447E-9F24-89CD6857C358}" type="sibTrans" cxnId="{2BC8A29B-4308-4B75-B1F0-158AED57B99C}">
      <dgm:prSet/>
      <dgm:spPr/>
      <dgm:t>
        <a:bodyPr/>
        <a:lstStyle/>
        <a:p>
          <a:endParaRPr lang="en-US"/>
        </a:p>
      </dgm:t>
    </dgm:pt>
    <dgm:pt modelId="{5DAFCEB5-9FBD-4AB0-8D19-98A1E1459378}">
      <dgm:prSet/>
      <dgm:spPr/>
      <dgm:t>
        <a:bodyPr/>
        <a:lstStyle/>
        <a:p>
          <a:r>
            <a:rPr lang="en-US"/>
            <a:t>Flag</a:t>
          </a:r>
        </a:p>
      </dgm:t>
    </dgm:pt>
    <dgm:pt modelId="{57EA0085-5B1E-48AA-87B1-E6CCD8197761}" type="parTrans" cxnId="{3577E3CB-6EA8-46AD-8947-D55F5A250675}">
      <dgm:prSet/>
      <dgm:spPr/>
      <dgm:t>
        <a:bodyPr/>
        <a:lstStyle/>
        <a:p>
          <a:endParaRPr lang="en-US"/>
        </a:p>
      </dgm:t>
    </dgm:pt>
    <dgm:pt modelId="{82E39895-788A-421D-9C9F-DCF9DD61A938}" type="sibTrans" cxnId="{3577E3CB-6EA8-46AD-8947-D55F5A250675}">
      <dgm:prSet/>
      <dgm:spPr/>
      <dgm:t>
        <a:bodyPr/>
        <a:lstStyle/>
        <a:p>
          <a:endParaRPr lang="en-US"/>
        </a:p>
      </dgm:t>
    </dgm:pt>
    <dgm:pt modelId="{4091B915-B703-4B1C-A22D-7923055B191E}">
      <dgm:prSet/>
      <dgm:spPr/>
      <dgm:t>
        <a:bodyPr/>
        <a:lstStyle/>
        <a:p>
          <a:pPr>
            <a:buNone/>
          </a:pPr>
          <a:r>
            <a:rPr lang="en-US" dirty="0"/>
            <a:t>real-time issues</a:t>
          </a:r>
        </a:p>
      </dgm:t>
    </dgm:pt>
    <dgm:pt modelId="{F65E04FC-178E-424B-B306-0A372EB91D1F}" type="parTrans" cxnId="{7E0C5C03-5543-43B7-9A93-30E030FB3E58}">
      <dgm:prSet/>
      <dgm:spPr/>
      <dgm:t>
        <a:bodyPr/>
        <a:lstStyle/>
        <a:p>
          <a:endParaRPr lang="en-US"/>
        </a:p>
      </dgm:t>
    </dgm:pt>
    <dgm:pt modelId="{B565AD7D-9261-4F80-B692-D850EFEBE362}" type="sibTrans" cxnId="{7E0C5C03-5543-43B7-9A93-30E030FB3E58}">
      <dgm:prSet/>
      <dgm:spPr/>
      <dgm:t>
        <a:bodyPr/>
        <a:lstStyle/>
        <a:p>
          <a:endParaRPr lang="en-US"/>
        </a:p>
      </dgm:t>
    </dgm:pt>
    <dgm:pt modelId="{B1862802-07AE-4CAD-A250-DA7DB3AEFA9F}">
      <dgm:prSet/>
      <dgm:spPr/>
      <dgm:t>
        <a:bodyPr/>
        <a:lstStyle/>
        <a:p>
          <a:r>
            <a:rPr lang="en-US" dirty="0"/>
            <a:t>Trigger</a:t>
          </a:r>
        </a:p>
      </dgm:t>
    </dgm:pt>
    <dgm:pt modelId="{685A4BA2-9F44-40D4-80A5-A869DF2750C5}" type="parTrans" cxnId="{ADAD73E8-883C-45D3-A346-CE551E188F39}">
      <dgm:prSet/>
      <dgm:spPr/>
      <dgm:t>
        <a:bodyPr/>
        <a:lstStyle/>
        <a:p>
          <a:endParaRPr lang="en-US"/>
        </a:p>
      </dgm:t>
    </dgm:pt>
    <dgm:pt modelId="{E87D2C21-1232-46EA-B7FC-CF36D2412762}" type="sibTrans" cxnId="{ADAD73E8-883C-45D3-A346-CE551E188F39}">
      <dgm:prSet/>
      <dgm:spPr/>
      <dgm:t>
        <a:bodyPr/>
        <a:lstStyle/>
        <a:p>
          <a:endParaRPr lang="en-US"/>
        </a:p>
      </dgm:t>
    </dgm:pt>
    <dgm:pt modelId="{7FE47C6F-D92B-4473-9501-09F0101FC797}">
      <dgm:prSet/>
      <dgm:spPr/>
      <dgm:t>
        <a:bodyPr/>
        <a:lstStyle/>
        <a:p>
          <a:pPr>
            <a:buNone/>
          </a:pPr>
          <a:r>
            <a:rPr lang="en-US" dirty="0"/>
            <a:t>shipment alerts</a:t>
          </a:r>
        </a:p>
      </dgm:t>
    </dgm:pt>
    <dgm:pt modelId="{8841017A-78D4-401A-B34A-3D235BCF1DAE}" type="parTrans" cxnId="{4FD31D22-C575-42D0-B136-5F86906BB389}">
      <dgm:prSet/>
      <dgm:spPr/>
      <dgm:t>
        <a:bodyPr/>
        <a:lstStyle/>
        <a:p>
          <a:endParaRPr lang="en-US"/>
        </a:p>
      </dgm:t>
    </dgm:pt>
    <dgm:pt modelId="{A1FABD1E-FC47-40E6-8699-C6981CC7DDBF}" type="sibTrans" cxnId="{4FD31D22-C575-42D0-B136-5F86906BB389}">
      <dgm:prSet/>
      <dgm:spPr/>
      <dgm:t>
        <a:bodyPr/>
        <a:lstStyle/>
        <a:p>
          <a:endParaRPr lang="en-US"/>
        </a:p>
      </dgm:t>
    </dgm:pt>
    <dgm:pt modelId="{1F93AF3A-6CB7-4A54-B8EA-DA51680C912D}">
      <dgm:prSet/>
      <dgm:spPr/>
      <dgm:t>
        <a:bodyPr/>
        <a:lstStyle/>
        <a:p>
          <a:r>
            <a:rPr lang="en-US" dirty="0"/>
            <a:t>Alert</a:t>
          </a:r>
        </a:p>
      </dgm:t>
    </dgm:pt>
    <dgm:pt modelId="{048C4071-101D-43D5-A9A8-345799EED2E6}" type="parTrans" cxnId="{85F10371-905A-4B2E-971A-32F80B77F894}">
      <dgm:prSet/>
      <dgm:spPr/>
      <dgm:t>
        <a:bodyPr/>
        <a:lstStyle/>
        <a:p>
          <a:endParaRPr lang="en-US"/>
        </a:p>
      </dgm:t>
    </dgm:pt>
    <dgm:pt modelId="{EFC4214D-85ED-4D6D-8253-3D248A66B6EC}" type="sibTrans" cxnId="{85F10371-905A-4B2E-971A-32F80B77F894}">
      <dgm:prSet/>
      <dgm:spPr/>
      <dgm:t>
        <a:bodyPr/>
        <a:lstStyle/>
        <a:p>
          <a:endParaRPr lang="en-US"/>
        </a:p>
      </dgm:t>
    </dgm:pt>
    <dgm:pt modelId="{1BAFA6D2-8004-4010-9DFE-873EA3D4C28F}">
      <dgm:prSet/>
      <dgm:spPr/>
      <dgm:t>
        <a:bodyPr/>
        <a:lstStyle/>
        <a:p>
          <a:pPr>
            <a:buNone/>
          </a:pPr>
          <a:r>
            <a:rPr lang="en-US" dirty="0"/>
            <a:t>account balance changes</a:t>
          </a:r>
        </a:p>
      </dgm:t>
    </dgm:pt>
    <dgm:pt modelId="{060A10BC-FB52-4889-AEEF-B51577629425}" type="parTrans" cxnId="{50CBAD5A-6494-43DA-8FBD-58741E3CC6EB}">
      <dgm:prSet/>
      <dgm:spPr/>
      <dgm:t>
        <a:bodyPr/>
        <a:lstStyle/>
        <a:p>
          <a:endParaRPr lang="en-US"/>
        </a:p>
      </dgm:t>
    </dgm:pt>
    <dgm:pt modelId="{3D114F6B-8949-4CC8-AE1B-BBD1086CD9C6}" type="sibTrans" cxnId="{50CBAD5A-6494-43DA-8FBD-58741E3CC6EB}">
      <dgm:prSet/>
      <dgm:spPr/>
      <dgm:t>
        <a:bodyPr/>
        <a:lstStyle/>
        <a:p>
          <a:endParaRPr lang="en-US"/>
        </a:p>
      </dgm:t>
    </dgm:pt>
    <dgm:pt modelId="{D9C4E941-B879-45A2-A94E-A931DBF77C45}">
      <dgm:prSet/>
      <dgm:spPr/>
      <dgm:t>
        <a:bodyPr/>
        <a:lstStyle/>
        <a:p>
          <a:r>
            <a:rPr lang="en-US"/>
            <a:t>Respond</a:t>
          </a:r>
        </a:p>
      </dgm:t>
    </dgm:pt>
    <dgm:pt modelId="{5A6B8BE1-80F9-470E-BEE7-1CAE10157907}" type="parTrans" cxnId="{43D76BA3-0C04-4BEF-BCDF-858CF2510202}">
      <dgm:prSet/>
      <dgm:spPr/>
      <dgm:t>
        <a:bodyPr/>
        <a:lstStyle/>
        <a:p>
          <a:endParaRPr lang="en-US"/>
        </a:p>
      </dgm:t>
    </dgm:pt>
    <dgm:pt modelId="{5DA34CD7-5DA2-428E-B911-B6C5687C51B5}" type="sibTrans" cxnId="{43D76BA3-0C04-4BEF-BCDF-858CF2510202}">
      <dgm:prSet/>
      <dgm:spPr/>
      <dgm:t>
        <a:bodyPr/>
        <a:lstStyle/>
        <a:p>
          <a:endParaRPr lang="en-US"/>
        </a:p>
      </dgm:t>
    </dgm:pt>
    <dgm:pt modelId="{81AE090A-E35A-46B3-84E9-E757DF4BC7FF}">
      <dgm:prSet/>
      <dgm:spPr/>
      <dgm:t>
        <a:bodyPr/>
        <a:lstStyle/>
        <a:p>
          <a:pPr>
            <a:buNone/>
          </a:pPr>
          <a:r>
            <a:rPr lang="en-US" dirty="0"/>
            <a:t>to data anomalies</a:t>
          </a:r>
        </a:p>
      </dgm:t>
    </dgm:pt>
    <dgm:pt modelId="{F4154C3D-5274-43DF-9A5B-44928DDCF42D}" type="parTrans" cxnId="{67C218B7-E350-48B0-A0C3-41038DB40223}">
      <dgm:prSet/>
      <dgm:spPr/>
      <dgm:t>
        <a:bodyPr/>
        <a:lstStyle/>
        <a:p>
          <a:endParaRPr lang="en-US"/>
        </a:p>
      </dgm:t>
    </dgm:pt>
    <dgm:pt modelId="{D0953810-0C0C-49D7-A686-003D19DFF692}" type="sibTrans" cxnId="{67C218B7-E350-48B0-A0C3-41038DB40223}">
      <dgm:prSet/>
      <dgm:spPr/>
      <dgm:t>
        <a:bodyPr/>
        <a:lstStyle/>
        <a:p>
          <a:endParaRPr lang="en-US"/>
        </a:p>
      </dgm:t>
    </dgm:pt>
    <dgm:pt modelId="{16742445-B2A0-45D6-971F-CE3392F421AE}" type="pres">
      <dgm:prSet presAssocID="{3DCE2151-44AC-4EDE-9851-4C03BEC5F7CB}" presName="Name0" presStyleCnt="0">
        <dgm:presLayoutVars>
          <dgm:dir/>
          <dgm:animLvl val="lvl"/>
          <dgm:resizeHandles/>
        </dgm:presLayoutVars>
      </dgm:prSet>
      <dgm:spPr/>
    </dgm:pt>
    <dgm:pt modelId="{018147C5-C8A5-4C69-AE94-D72BBC7986B9}" type="pres">
      <dgm:prSet presAssocID="{ED7A41EF-BE26-4CAA-9EAB-DE2A05A666A8}" presName="linNode" presStyleCnt="0"/>
      <dgm:spPr/>
    </dgm:pt>
    <dgm:pt modelId="{DCEE737C-AD7F-482A-9066-54F9A7F22923}" type="pres">
      <dgm:prSet presAssocID="{ED7A41EF-BE26-4CAA-9EAB-DE2A05A666A8}" presName="parentShp" presStyleLbl="node1" presStyleIdx="0" presStyleCnt="6">
        <dgm:presLayoutVars>
          <dgm:bulletEnabled val="1"/>
        </dgm:presLayoutVars>
      </dgm:prSet>
      <dgm:spPr/>
    </dgm:pt>
    <dgm:pt modelId="{B4767ECE-8917-4DA0-97E4-97E20FCDB371}" type="pres">
      <dgm:prSet presAssocID="{ED7A41EF-BE26-4CAA-9EAB-DE2A05A666A8}" presName="childShp" presStyleLbl="bgAccFollowNode1" presStyleIdx="0" presStyleCnt="6">
        <dgm:presLayoutVars>
          <dgm:bulletEnabled val="1"/>
        </dgm:presLayoutVars>
      </dgm:prSet>
      <dgm:spPr/>
    </dgm:pt>
    <dgm:pt modelId="{DA5D43C7-D2A5-42B1-9FF8-67234246FCC6}" type="pres">
      <dgm:prSet presAssocID="{6389097C-67F6-4C1B-8940-69357CCCC37F}" presName="spacing" presStyleCnt="0"/>
      <dgm:spPr/>
    </dgm:pt>
    <dgm:pt modelId="{F123C578-B2CD-49DD-9D68-10717E6642D7}" type="pres">
      <dgm:prSet presAssocID="{D4FA0B64-B76C-43CA-BB9D-E6E0F871FA09}" presName="linNode" presStyleCnt="0"/>
      <dgm:spPr/>
    </dgm:pt>
    <dgm:pt modelId="{A20181DE-3265-421B-8BDF-0AFD16FE34ED}" type="pres">
      <dgm:prSet presAssocID="{D4FA0B64-B76C-43CA-BB9D-E6E0F871FA09}" presName="parentShp" presStyleLbl="node1" presStyleIdx="1" presStyleCnt="6">
        <dgm:presLayoutVars>
          <dgm:bulletEnabled val="1"/>
        </dgm:presLayoutVars>
      </dgm:prSet>
      <dgm:spPr/>
    </dgm:pt>
    <dgm:pt modelId="{8AC9D400-CEE1-4640-BCE9-5D7A3250493C}" type="pres">
      <dgm:prSet presAssocID="{D4FA0B64-B76C-43CA-BB9D-E6E0F871FA09}" presName="childShp" presStyleLbl="bgAccFollowNode1" presStyleIdx="1" presStyleCnt="6">
        <dgm:presLayoutVars>
          <dgm:bulletEnabled val="1"/>
        </dgm:presLayoutVars>
      </dgm:prSet>
      <dgm:spPr/>
    </dgm:pt>
    <dgm:pt modelId="{7FFF87F2-15FE-4681-89CF-B6066C53FF5A}" type="pres">
      <dgm:prSet presAssocID="{A057BAAC-472E-45C5-98B8-38A1E6C69FDE}" presName="spacing" presStyleCnt="0"/>
      <dgm:spPr/>
    </dgm:pt>
    <dgm:pt modelId="{6C134284-3620-4145-950B-8E1E65BE555C}" type="pres">
      <dgm:prSet presAssocID="{5DAFCEB5-9FBD-4AB0-8D19-98A1E1459378}" presName="linNode" presStyleCnt="0"/>
      <dgm:spPr/>
    </dgm:pt>
    <dgm:pt modelId="{E39971EE-FF70-4C30-87C8-F7D30E6B6C46}" type="pres">
      <dgm:prSet presAssocID="{5DAFCEB5-9FBD-4AB0-8D19-98A1E1459378}" presName="parentShp" presStyleLbl="node1" presStyleIdx="2" presStyleCnt="6">
        <dgm:presLayoutVars>
          <dgm:bulletEnabled val="1"/>
        </dgm:presLayoutVars>
      </dgm:prSet>
      <dgm:spPr/>
    </dgm:pt>
    <dgm:pt modelId="{E92C13E0-8226-4ADF-B2CB-35B12B5BCAB4}" type="pres">
      <dgm:prSet presAssocID="{5DAFCEB5-9FBD-4AB0-8D19-98A1E1459378}" presName="childShp" presStyleLbl="bgAccFollowNode1" presStyleIdx="2" presStyleCnt="6">
        <dgm:presLayoutVars>
          <dgm:bulletEnabled val="1"/>
        </dgm:presLayoutVars>
      </dgm:prSet>
      <dgm:spPr/>
    </dgm:pt>
    <dgm:pt modelId="{38B1F7EB-068F-4D89-B952-5227C0340195}" type="pres">
      <dgm:prSet presAssocID="{82E39895-788A-421D-9C9F-DCF9DD61A938}" presName="spacing" presStyleCnt="0"/>
      <dgm:spPr/>
    </dgm:pt>
    <dgm:pt modelId="{74443DC2-2E5C-4A6B-A169-4EB85EC31C45}" type="pres">
      <dgm:prSet presAssocID="{B1862802-07AE-4CAD-A250-DA7DB3AEFA9F}" presName="linNode" presStyleCnt="0"/>
      <dgm:spPr/>
    </dgm:pt>
    <dgm:pt modelId="{D0660222-9EE3-457C-8339-042492B41D74}" type="pres">
      <dgm:prSet presAssocID="{B1862802-07AE-4CAD-A250-DA7DB3AEFA9F}" presName="parentShp" presStyleLbl="node1" presStyleIdx="3" presStyleCnt="6">
        <dgm:presLayoutVars>
          <dgm:bulletEnabled val="1"/>
        </dgm:presLayoutVars>
      </dgm:prSet>
      <dgm:spPr/>
    </dgm:pt>
    <dgm:pt modelId="{36DF7CFD-B569-4EC9-8515-D46A23A5EBCA}" type="pres">
      <dgm:prSet presAssocID="{B1862802-07AE-4CAD-A250-DA7DB3AEFA9F}" presName="childShp" presStyleLbl="bgAccFollowNode1" presStyleIdx="3" presStyleCnt="6">
        <dgm:presLayoutVars>
          <dgm:bulletEnabled val="1"/>
        </dgm:presLayoutVars>
      </dgm:prSet>
      <dgm:spPr/>
    </dgm:pt>
    <dgm:pt modelId="{998FCC69-6B54-4A37-9791-255A5A886480}" type="pres">
      <dgm:prSet presAssocID="{E87D2C21-1232-46EA-B7FC-CF36D2412762}" presName="spacing" presStyleCnt="0"/>
      <dgm:spPr/>
    </dgm:pt>
    <dgm:pt modelId="{BC7C330A-6AE9-486D-809E-78C6376D242C}" type="pres">
      <dgm:prSet presAssocID="{1F93AF3A-6CB7-4A54-B8EA-DA51680C912D}" presName="linNode" presStyleCnt="0"/>
      <dgm:spPr/>
    </dgm:pt>
    <dgm:pt modelId="{31E29C2E-FE51-4CA2-A22E-39874E750A0C}" type="pres">
      <dgm:prSet presAssocID="{1F93AF3A-6CB7-4A54-B8EA-DA51680C912D}" presName="parentShp" presStyleLbl="node1" presStyleIdx="4" presStyleCnt="6">
        <dgm:presLayoutVars>
          <dgm:bulletEnabled val="1"/>
        </dgm:presLayoutVars>
      </dgm:prSet>
      <dgm:spPr/>
    </dgm:pt>
    <dgm:pt modelId="{F3D97815-D7C6-4DE9-8438-6576572B9C73}" type="pres">
      <dgm:prSet presAssocID="{1F93AF3A-6CB7-4A54-B8EA-DA51680C912D}" presName="childShp" presStyleLbl="bgAccFollowNode1" presStyleIdx="4" presStyleCnt="6">
        <dgm:presLayoutVars>
          <dgm:bulletEnabled val="1"/>
        </dgm:presLayoutVars>
      </dgm:prSet>
      <dgm:spPr/>
    </dgm:pt>
    <dgm:pt modelId="{5FAA9916-B0F1-43D5-89B7-189F73C813B8}" type="pres">
      <dgm:prSet presAssocID="{EFC4214D-85ED-4D6D-8253-3D248A66B6EC}" presName="spacing" presStyleCnt="0"/>
      <dgm:spPr/>
    </dgm:pt>
    <dgm:pt modelId="{EEF8272B-70F3-48ED-9E0F-762F86F49040}" type="pres">
      <dgm:prSet presAssocID="{D9C4E941-B879-45A2-A94E-A931DBF77C45}" presName="linNode" presStyleCnt="0"/>
      <dgm:spPr/>
    </dgm:pt>
    <dgm:pt modelId="{DAE104A1-3439-498A-8EDA-55C753A80FFB}" type="pres">
      <dgm:prSet presAssocID="{D9C4E941-B879-45A2-A94E-A931DBF77C45}" presName="parentShp" presStyleLbl="node1" presStyleIdx="5" presStyleCnt="6">
        <dgm:presLayoutVars>
          <dgm:bulletEnabled val="1"/>
        </dgm:presLayoutVars>
      </dgm:prSet>
      <dgm:spPr/>
    </dgm:pt>
    <dgm:pt modelId="{0700EECD-1D80-4819-8D38-B8BD06A011F1}" type="pres">
      <dgm:prSet presAssocID="{D9C4E941-B879-45A2-A94E-A931DBF77C45}" presName="childShp" presStyleLbl="bgAccFollowNode1" presStyleIdx="5" presStyleCnt="6">
        <dgm:presLayoutVars>
          <dgm:bulletEnabled val="1"/>
        </dgm:presLayoutVars>
      </dgm:prSet>
      <dgm:spPr/>
    </dgm:pt>
  </dgm:ptLst>
  <dgm:cxnLst>
    <dgm:cxn modelId="{D6CC9800-1A58-4719-92EA-4CF8FE9A6EB1}" srcId="{3DCE2151-44AC-4EDE-9851-4C03BEC5F7CB}" destId="{ED7A41EF-BE26-4CAA-9EAB-DE2A05A666A8}" srcOrd="0" destOrd="0" parTransId="{396E6475-5C40-4CF9-94AE-61866AB6892F}" sibTransId="{6389097C-67F6-4C1B-8940-69357CCCC37F}"/>
    <dgm:cxn modelId="{7E0C5C03-5543-43B7-9A93-30E030FB3E58}" srcId="{5DAFCEB5-9FBD-4AB0-8D19-98A1E1459378}" destId="{4091B915-B703-4B1C-A22D-7923055B191E}" srcOrd="0" destOrd="0" parTransId="{F65E04FC-178E-424B-B306-0A372EB91D1F}" sibTransId="{B565AD7D-9261-4F80-B692-D850EFEBE362}"/>
    <dgm:cxn modelId="{B677BE20-3D8A-4094-814B-FF0BA0099B68}" type="presOf" srcId="{D15C6888-174E-4D99-ACEB-92E55E5A6645}" destId="{8AC9D400-CEE1-4640-BCE9-5D7A3250493C}" srcOrd="0" destOrd="0" presId="urn:microsoft.com/office/officeart/2005/8/layout/vList6"/>
    <dgm:cxn modelId="{4FD31D22-C575-42D0-B136-5F86906BB389}" srcId="{B1862802-07AE-4CAD-A250-DA7DB3AEFA9F}" destId="{7FE47C6F-D92B-4473-9501-09F0101FC797}" srcOrd="0" destOrd="0" parTransId="{8841017A-78D4-401A-B34A-3D235BCF1DAE}" sibTransId="{A1FABD1E-FC47-40E6-8699-C6981CC7DDBF}"/>
    <dgm:cxn modelId="{8463AC24-9587-4027-9532-E9D708BB8C63}" type="presOf" srcId="{ED7A41EF-BE26-4CAA-9EAB-DE2A05A666A8}" destId="{DCEE737C-AD7F-482A-9066-54F9A7F22923}" srcOrd="0" destOrd="0" presId="urn:microsoft.com/office/officeart/2005/8/layout/vList6"/>
    <dgm:cxn modelId="{50328526-71F8-4900-A3B8-8A1DDD3AFAA0}" type="presOf" srcId="{4091B915-B703-4B1C-A22D-7923055B191E}" destId="{E92C13E0-8226-4ADF-B2CB-35B12B5BCAB4}" srcOrd="0" destOrd="0" presId="urn:microsoft.com/office/officeart/2005/8/layout/vList6"/>
    <dgm:cxn modelId="{E0A7AE35-DAE7-47C6-9479-5D54DCA26D00}" srcId="{3DCE2151-44AC-4EDE-9851-4C03BEC5F7CB}" destId="{D4FA0B64-B76C-43CA-BB9D-E6E0F871FA09}" srcOrd="1" destOrd="0" parTransId="{A62E928E-82C2-4494-8D2C-55281A2A713C}" sibTransId="{A057BAAC-472E-45C5-98B8-38A1E6C69FDE}"/>
    <dgm:cxn modelId="{2FD2AF3C-DA02-4F5E-BF1B-EEB09E6BC22A}" type="presOf" srcId="{1F93AF3A-6CB7-4A54-B8EA-DA51680C912D}" destId="{31E29C2E-FE51-4CA2-A22E-39874E750A0C}" srcOrd="0" destOrd="0" presId="urn:microsoft.com/office/officeart/2005/8/layout/vList6"/>
    <dgm:cxn modelId="{882F2D42-055E-4CF5-8744-8B24DEEB2101}" type="presOf" srcId="{3DCE2151-44AC-4EDE-9851-4C03BEC5F7CB}" destId="{16742445-B2A0-45D6-971F-CE3392F421AE}" srcOrd="0" destOrd="0" presId="urn:microsoft.com/office/officeart/2005/8/layout/vList6"/>
    <dgm:cxn modelId="{8AE77449-2595-4BE1-BB07-8DE2B373135D}" type="presOf" srcId="{18792BE5-2271-4226-9EA2-D18F8AF4A033}" destId="{B4767ECE-8917-4DA0-97E4-97E20FCDB371}" srcOrd="0" destOrd="0" presId="urn:microsoft.com/office/officeart/2005/8/layout/vList6"/>
    <dgm:cxn modelId="{AAA9EA69-101A-4F27-B2CD-4B8B13EECC8C}" type="presOf" srcId="{7FE47C6F-D92B-4473-9501-09F0101FC797}" destId="{36DF7CFD-B569-4EC9-8515-D46A23A5EBCA}" srcOrd="0" destOrd="0" presId="urn:microsoft.com/office/officeart/2005/8/layout/vList6"/>
    <dgm:cxn modelId="{85F10371-905A-4B2E-971A-32F80B77F894}" srcId="{3DCE2151-44AC-4EDE-9851-4C03BEC5F7CB}" destId="{1F93AF3A-6CB7-4A54-B8EA-DA51680C912D}" srcOrd="4" destOrd="0" parTransId="{048C4071-101D-43D5-A9A8-345799EED2E6}" sibTransId="{EFC4214D-85ED-4D6D-8253-3D248A66B6EC}"/>
    <dgm:cxn modelId="{50CBAD5A-6494-43DA-8FBD-58741E3CC6EB}" srcId="{1F93AF3A-6CB7-4A54-B8EA-DA51680C912D}" destId="{1BAFA6D2-8004-4010-9DFE-873EA3D4C28F}" srcOrd="0" destOrd="0" parTransId="{060A10BC-FB52-4889-AEEF-B51577629425}" sibTransId="{3D114F6B-8949-4CC8-AE1B-BBD1086CD9C6}"/>
    <dgm:cxn modelId="{9603E45A-589D-490F-9E26-F835EAC0C4C6}" type="presOf" srcId="{1BAFA6D2-8004-4010-9DFE-873EA3D4C28F}" destId="{F3D97815-D7C6-4DE9-8438-6576572B9C73}" srcOrd="0" destOrd="0" presId="urn:microsoft.com/office/officeart/2005/8/layout/vList6"/>
    <dgm:cxn modelId="{5FDE1582-9FF8-4B30-A57D-97A3F7202D7B}" type="presOf" srcId="{81AE090A-E35A-46B3-84E9-E757DF4BC7FF}" destId="{0700EECD-1D80-4819-8D38-B8BD06A011F1}" srcOrd="0" destOrd="0" presId="urn:microsoft.com/office/officeart/2005/8/layout/vList6"/>
    <dgm:cxn modelId="{ACFEFE8E-C1DC-4E4F-9FDE-2E571FAD662B}" type="presOf" srcId="{B1862802-07AE-4CAD-A250-DA7DB3AEFA9F}" destId="{D0660222-9EE3-457C-8339-042492B41D74}" srcOrd="0" destOrd="0" presId="urn:microsoft.com/office/officeart/2005/8/layout/vList6"/>
    <dgm:cxn modelId="{2BC8A29B-4308-4B75-B1F0-158AED57B99C}" srcId="{D4FA0B64-B76C-43CA-BB9D-E6E0F871FA09}" destId="{D15C6888-174E-4D99-ACEB-92E55E5A6645}" srcOrd="0" destOrd="0" parTransId="{221DB9D8-D36D-4D3E-9C9C-9EC19DFC1C0B}" sibTransId="{7F1C4EDA-3F05-447E-9F24-89CD6857C358}"/>
    <dgm:cxn modelId="{43D76BA3-0C04-4BEF-BCDF-858CF2510202}" srcId="{3DCE2151-44AC-4EDE-9851-4C03BEC5F7CB}" destId="{D9C4E941-B879-45A2-A94E-A931DBF77C45}" srcOrd="5" destOrd="0" parTransId="{5A6B8BE1-80F9-470E-BEE7-1CAE10157907}" sibTransId="{5DA34CD7-5DA2-428E-B911-B6C5687C51B5}"/>
    <dgm:cxn modelId="{E3DB5AA3-C951-4533-A015-0DD191C67034}" type="presOf" srcId="{5DAFCEB5-9FBD-4AB0-8D19-98A1E1459378}" destId="{E39971EE-FF70-4C30-87C8-F7D30E6B6C46}" srcOrd="0" destOrd="0" presId="urn:microsoft.com/office/officeart/2005/8/layout/vList6"/>
    <dgm:cxn modelId="{67C218B7-E350-48B0-A0C3-41038DB40223}" srcId="{D9C4E941-B879-45A2-A94E-A931DBF77C45}" destId="{81AE090A-E35A-46B3-84E9-E757DF4BC7FF}" srcOrd="0" destOrd="0" parTransId="{F4154C3D-5274-43DF-9A5B-44928DDCF42D}" sibTransId="{D0953810-0C0C-49D7-A686-003D19DFF692}"/>
    <dgm:cxn modelId="{B9AADBBD-126D-4A5A-98C4-9DB9AD8C53EF}" srcId="{ED7A41EF-BE26-4CAA-9EAB-DE2A05A666A8}" destId="{18792BE5-2271-4226-9EA2-D18F8AF4A033}" srcOrd="0" destOrd="0" parTransId="{859A4A94-78A4-4262-9540-3DA5AED1434F}" sibTransId="{67110E92-B68B-46DE-823D-AA37EAF42E76}"/>
    <dgm:cxn modelId="{3577E3CB-6EA8-46AD-8947-D55F5A250675}" srcId="{3DCE2151-44AC-4EDE-9851-4C03BEC5F7CB}" destId="{5DAFCEB5-9FBD-4AB0-8D19-98A1E1459378}" srcOrd="2" destOrd="0" parTransId="{57EA0085-5B1E-48AA-87B1-E6CCD8197761}" sibTransId="{82E39895-788A-421D-9C9F-DCF9DD61A938}"/>
    <dgm:cxn modelId="{10C3E7D6-F2B5-433F-98DE-41B9A11AB1A8}" type="presOf" srcId="{D9C4E941-B879-45A2-A94E-A931DBF77C45}" destId="{DAE104A1-3439-498A-8EDA-55C753A80FFB}" srcOrd="0" destOrd="0" presId="urn:microsoft.com/office/officeart/2005/8/layout/vList6"/>
    <dgm:cxn modelId="{4AA254D9-B793-4542-8174-0EB49630F578}" type="presOf" srcId="{D4FA0B64-B76C-43CA-BB9D-E6E0F871FA09}" destId="{A20181DE-3265-421B-8BDF-0AFD16FE34ED}" srcOrd="0" destOrd="0" presId="urn:microsoft.com/office/officeart/2005/8/layout/vList6"/>
    <dgm:cxn modelId="{ADAD73E8-883C-45D3-A346-CE551E188F39}" srcId="{3DCE2151-44AC-4EDE-9851-4C03BEC5F7CB}" destId="{B1862802-07AE-4CAD-A250-DA7DB3AEFA9F}" srcOrd="3" destOrd="0" parTransId="{685A4BA2-9F44-40D4-80A5-A869DF2750C5}" sibTransId="{E87D2C21-1232-46EA-B7FC-CF36D2412762}"/>
    <dgm:cxn modelId="{9473DF9E-01AC-45CB-A8AF-9046813179AF}" type="presParOf" srcId="{16742445-B2A0-45D6-971F-CE3392F421AE}" destId="{018147C5-C8A5-4C69-AE94-D72BBC7986B9}" srcOrd="0" destOrd="0" presId="urn:microsoft.com/office/officeart/2005/8/layout/vList6"/>
    <dgm:cxn modelId="{32BBE360-F71B-4569-987F-89502D4642FD}" type="presParOf" srcId="{018147C5-C8A5-4C69-AE94-D72BBC7986B9}" destId="{DCEE737C-AD7F-482A-9066-54F9A7F22923}" srcOrd="0" destOrd="0" presId="urn:microsoft.com/office/officeart/2005/8/layout/vList6"/>
    <dgm:cxn modelId="{A1DFB27F-F7FE-481A-8B37-EB19F2F91987}" type="presParOf" srcId="{018147C5-C8A5-4C69-AE94-D72BBC7986B9}" destId="{B4767ECE-8917-4DA0-97E4-97E20FCDB371}" srcOrd="1" destOrd="0" presId="urn:microsoft.com/office/officeart/2005/8/layout/vList6"/>
    <dgm:cxn modelId="{B9F04C8A-B206-4693-B7DD-B339B776AEC9}" type="presParOf" srcId="{16742445-B2A0-45D6-971F-CE3392F421AE}" destId="{DA5D43C7-D2A5-42B1-9FF8-67234246FCC6}" srcOrd="1" destOrd="0" presId="urn:microsoft.com/office/officeart/2005/8/layout/vList6"/>
    <dgm:cxn modelId="{09FD5CB7-04CD-464A-A5E7-57E1FE33C9E4}" type="presParOf" srcId="{16742445-B2A0-45D6-971F-CE3392F421AE}" destId="{F123C578-B2CD-49DD-9D68-10717E6642D7}" srcOrd="2" destOrd="0" presId="urn:microsoft.com/office/officeart/2005/8/layout/vList6"/>
    <dgm:cxn modelId="{6A64E02D-4367-4A9D-B9D4-39495308E757}" type="presParOf" srcId="{F123C578-B2CD-49DD-9D68-10717E6642D7}" destId="{A20181DE-3265-421B-8BDF-0AFD16FE34ED}" srcOrd="0" destOrd="0" presId="urn:microsoft.com/office/officeart/2005/8/layout/vList6"/>
    <dgm:cxn modelId="{3A5FB4E1-F279-4101-8FE6-FDFC44D49979}" type="presParOf" srcId="{F123C578-B2CD-49DD-9D68-10717E6642D7}" destId="{8AC9D400-CEE1-4640-BCE9-5D7A3250493C}" srcOrd="1" destOrd="0" presId="urn:microsoft.com/office/officeart/2005/8/layout/vList6"/>
    <dgm:cxn modelId="{429B28E4-65B3-41AA-9A9E-7F5A43E70670}" type="presParOf" srcId="{16742445-B2A0-45D6-971F-CE3392F421AE}" destId="{7FFF87F2-15FE-4681-89CF-B6066C53FF5A}" srcOrd="3" destOrd="0" presId="urn:microsoft.com/office/officeart/2005/8/layout/vList6"/>
    <dgm:cxn modelId="{895DF33C-A0D4-4458-9978-164FE5C42B77}" type="presParOf" srcId="{16742445-B2A0-45D6-971F-CE3392F421AE}" destId="{6C134284-3620-4145-950B-8E1E65BE555C}" srcOrd="4" destOrd="0" presId="urn:microsoft.com/office/officeart/2005/8/layout/vList6"/>
    <dgm:cxn modelId="{03949AC7-1BDB-4BAB-ABDF-97A68BD3E568}" type="presParOf" srcId="{6C134284-3620-4145-950B-8E1E65BE555C}" destId="{E39971EE-FF70-4C30-87C8-F7D30E6B6C46}" srcOrd="0" destOrd="0" presId="urn:microsoft.com/office/officeart/2005/8/layout/vList6"/>
    <dgm:cxn modelId="{5B023312-4C7B-4ACD-A011-0E8F536267AD}" type="presParOf" srcId="{6C134284-3620-4145-950B-8E1E65BE555C}" destId="{E92C13E0-8226-4ADF-B2CB-35B12B5BCAB4}" srcOrd="1" destOrd="0" presId="urn:microsoft.com/office/officeart/2005/8/layout/vList6"/>
    <dgm:cxn modelId="{3F40E02F-0E9F-4160-B177-B6A3027F40FA}" type="presParOf" srcId="{16742445-B2A0-45D6-971F-CE3392F421AE}" destId="{38B1F7EB-068F-4D89-B952-5227C0340195}" srcOrd="5" destOrd="0" presId="urn:microsoft.com/office/officeart/2005/8/layout/vList6"/>
    <dgm:cxn modelId="{C9329D4E-1F79-478C-BB55-67C517F89C56}" type="presParOf" srcId="{16742445-B2A0-45D6-971F-CE3392F421AE}" destId="{74443DC2-2E5C-4A6B-A169-4EB85EC31C45}" srcOrd="6" destOrd="0" presId="urn:microsoft.com/office/officeart/2005/8/layout/vList6"/>
    <dgm:cxn modelId="{ADE06427-0348-47C4-9187-C20134D44664}" type="presParOf" srcId="{74443DC2-2E5C-4A6B-A169-4EB85EC31C45}" destId="{D0660222-9EE3-457C-8339-042492B41D74}" srcOrd="0" destOrd="0" presId="urn:microsoft.com/office/officeart/2005/8/layout/vList6"/>
    <dgm:cxn modelId="{FAB0AE77-EFFD-4AD1-A669-C4523C9A64ED}" type="presParOf" srcId="{74443DC2-2E5C-4A6B-A169-4EB85EC31C45}" destId="{36DF7CFD-B569-4EC9-8515-D46A23A5EBCA}" srcOrd="1" destOrd="0" presId="urn:microsoft.com/office/officeart/2005/8/layout/vList6"/>
    <dgm:cxn modelId="{5BECB28F-96C3-4688-9DBE-C3F80CC0B393}" type="presParOf" srcId="{16742445-B2A0-45D6-971F-CE3392F421AE}" destId="{998FCC69-6B54-4A37-9791-255A5A886480}" srcOrd="7" destOrd="0" presId="urn:microsoft.com/office/officeart/2005/8/layout/vList6"/>
    <dgm:cxn modelId="{AF0B2FCA-85CF-4EAB-9E47-D83B77B116F3}" type="presParOf" srcId="{16742445-B2A0-45D6-971F-CE3392F421AE}" destId="{BC7C330A-6AE9-486D-809E-78C6376D242C}" srcOrd="8" destOrd="0" presId="urn:microsoft.com/office/officeart/2005/8/layout/vList6"/>
    <dgm:cxn modelId="{5687450C-5024-4CFD-85D5-D3B1CFB90664}" type="presParOf" srcId="{BC7C330A-6AE9-486D-809E-78C6376D242C}" destId="{31E29C2E-FE51-4CA2-A22E-39874E750A0C}" srcOrd="0" destOrd="0" presId="urn:microsoft.com/office/officeart/2005/8/layout/vList6"/>
    <dgm:cxn modelId="{DC69B282-BC30-433C-A2F2-719A1D93B35A}" type="presParOf" srcId="{BC7C330A-6AE9-486D-809E-78C6376D242C}" destId="{F3D97815-D7C6-4DE9-8438-6576572B9C73}" srcOrd="1" destOrd="0" presId="urn:microsoft.com/office/officeart/2005/8/layout/vList6"/>
    <dgm:cxn modelId="{8BDAC3A9-7B5B-423F-A320-23A74263A121}" type="presParOf" srcId="{16742445-B2A0-45D6-971F-CE3392F421AE}" destId="{5FAA9916-B0F1-43D5-89B7-189F73C813B8}" srcOrd="9" destOrd="0" presId="urn:microsoft.com/office/officeart/2005/8/layout/vList6"/>
    <dgm:cxn modelId="{D5585596-6600-4210-A821-0F666C1982AE}" type="presParOf" srcId="{16742445-B2A0-45D6-971F-CE3392F421AE}" destId="{EEF8272B-70F3-48ED-9E0F-762F86F49040}" srcOrd="10" destOrd="0" presId="urn:microsoft.com/office/officeart/2005/8/layout/vList6"/>
    <dgm:cxn modelId="{36956B3D-FE9D-4768-A70A-7DEC638527A5}" type="presParOf" srcId="{EEF8272B-70F3-48ED-9E0F-762F86F49040}" destId="{DAE104A1-3439-498A-8EDA-55C753A80FFB}" srcOrd="0" destOrd="0" presId="urn:microsoft.com/office/officeart/2005/8/layout/vList6"/>
    <dgm:cxn modelId="{A54EC722-23C4-42E2-ACE1-B9F04B7851EF}" type="presParOf" srcId="{EEF8272B-70F3-48ED-9E0F-762F86F49040}" destId="{0700EECD-1D80-4819-8D38-B8BD06A011F1}"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538E34D-AD66-4A82-8DD4-E5802EC12017}" type="doc">
      <dgm:prSet loTypeId="urn:microsoft.com/office/officeart/2009/3/layout/SubStepProcess" loCatId="process" qsTypeId="urn:microsoft.com/office/officeart/2005/8/quickstyle/simple1" qsCatId="simple" csTypeId="urn:microsoft.com/office/officeart/2005/8/colors/accent1_2" csCatId="accent1" phldr="1"/>
      <dgm:spPr/>
      <dgm:t>
        <a:bodyPr/>
        <a:lstStyle/>
        <a:p>
          <a:endParaRPr lang="en-US"/>
        </a:p>
      </dgm:t>
    </dgm:pt>
    <dgm:pt modelId="{302DF89D-D384-46EA-A2EF-0CBFBFAFA5F3}">
      <dgm:prSet/>
      <dgm:spPr/>
      <dgm:t>
        <a:bodyPr/>
        <a:lstStyle/>
        <a:p>
          <a:r>
            <a:rPr lang="en-US" baseline="0"/>
            <a:t>Data engineers</a:t>
          </a:r>
          <a:endParaRPr lang="en-US" dirty="0"/>
        </a:p>
      </dgm:t>
      <dgm:extLst>
        <a:ext uri="{E40237B7-FDA0-4F09-8148-C483321AD2D9}">
          <dgm14:cNvPr xmlns:dgm14="http://schemas.microsoft.com/office/drawing/2010/diagram" id="0" name="" descr="circles with the different roles:&#10;Data engineers&#10;Business or data analysts&#10;Data scientists&#10;Report creators&#10;Report consumers&#10;"/>
        </a:ext>
      </dgm:extLst>
    </dgm:pt>
    <dgm:pt modelId="{5F0361DA-4EDD-48CD-BB94-484E89D4E53A}" type="parTrans" cxnId="{9B513C8B-3491-4A02-9BED-E93B57604169}">
      <dgm:prSet/>
      <dgm:spPr/>
      <dgm:t>
        <a:bodyPr/>
        <a:lstStyle/>
        <a:p>
          <a:endParaRPr lang="en-US">
            <a:solidFill>
              <a:schemeClr val="tx1"/>
            </a:solidFill>
          </a:endParaRPr>
        </a:p>
      </dgm:t>
    </dgm:pt>
    <dgm:pt modelId="{CBC87EC4-28D2-4461-BFDF-AC6DAC0EB966}" type="sibTrans" cxnId="{9B513C8B-3491-4A02-9BED-E93B57604169}">
      <dgm:prSet/>
      <dgm:spPr/>
      <dgm:t>
        <a:bodyPr/>
        <a:lstStyle/>
        <a:p>
          <a:endParaRPr lang="en-US">
            <a:solidFill>
              <a:schemeClr val="tx1"/>
            </a:solidFill>
          </a:endParaRPr>
        </a:p>
      </dgm:t>
    </dgm:pt>
    <dgm:pt modelId="{97EA35C8-117F-4B0C-A587-1D95E0F80864}">
      <dgm:prSet/>
      <dgm:spPr/>
      <dgm:t>
        <a:bodyPr/>
        <a:lstStyle/>
        <a:p>
          <a:r>
            <a:rPr lang="en-US" baseline="0"/>
            <a:t>Business or data analysts</a:t>
          </a:r>
          <a:endParaRPr lang="en-US" dirty="0"/>
        </a:p>
      </dgm:t>
      <dgm:extLst>
        <a:ext uri="{E40237B7-FDA0-4F09-8148-C483321AD2D9}">
          <dgm14:cNvPr xmlns:dgm14="http://schemas.microsoft.com/office/drawing/2010/diagram" id="0" name="" descr="circles with the different roles:&#10;Data engineers&#10;Business or data analysts&#10;Data scientists&#10;Report creators&#10;Report consumers&#10;"/>
        </a:ext>
      </dgm:extLst>
    </dgm:pt>
    <dgm:pt modelId="{6A2DD416-4EC4-443B-8AB5-DDEDECAB1B93}" type="parTrans" cxnId="{D3E7F2B7-CACA-42FB-B78F-409BACFEBB2B}">
      <dgm:prSet/>
      <dgm:spPr/>
      <dgm:t>
        <a:bodyPr/>
        <a:lstStyle/>
        <a:p>
          <a:endParaRPr lang="en-US">
            <a:solidFill>
              <a:schemeClr val="tx1"/>
            </a:solidFill>
          </a:endParaRPr>
        </a:p>
      </dgm:t>
    </dgm:pt>
    <dgm:pt modelId="{1721780D-7595-4B11-B1A8-706446F649A9}" type="sibTrans" cxnId="{D3E7F2B7-CACA-42FB-B78F-409BACFEBB2B}">
      <dgm:prSet/>
      <dgm:spPr/>
      <dgm:t>
        <a:bodyPr/>
        <a:lstStyle/>
        <a:p>
          <a:endParaRPr lang="en-US">
            <a:solidFill>
              <a:schemeClr val="tx1"/>
            </a:solidFill>
          </a:endParaRPr>
        </a:p>
      </dgm:t>
    </dgm:pt>
    <dgm:pt modelId="{D37D5E33-66D9-4FC4-A7A5-18798877C970}">
      <dgm:prSet/>
      <dgm:spPr/>
      <dgm:t>
        <a:bodyPr/>
        <a:lstStyle/>
        <a:p>
          <a:r>
            <a:rPr lang="en-US" baseline="0"/>
            <a:t>Data scientists</a:t>
          </a:r>
          <a:endParaRPr lang="en-US" dirty="0"/>
        </a:p>
      </dgm:t>
      <dgm:extLst>
        <a:ext uri="{E40237B7-FDA0-4F09-8148-C483321AD2D9}">
          <dgm14:cNvPr xmlns:dgm14="http://schemas.microsoft.com/office/drawing/2010/diagram" id="0" name="" descr="circles with the different roles:&#10;Data engineers&#10;Business or data analysts&#10;Data scientists&#10;Report creators&#10;Report consumers&#10;"/>
        </a:ext>
      </dgm:extLst>
    </dgm:pt>
    <dgm:pt modelId="{BF3913BF-3400-4ACA-83F6-873F79F100E4}" type="parTrans" cxnId="{45CEC0EC-B9BC-4216-9734-196C2BA000A3}">
      <dgm:prSet/>
      <dgm:spPr/>
      <dgm:t>
        <a:bodyPr/>
        <a:lstStyle/>
        <a:p>
          <a:endParaRPr lang="en-US">
            <a:solidFill>
              <a:schemeClr val="tx1"/>
            </a:solidFill>
          </a:endParaRPr>
        </a:p>
      </dgm:t>
    </dgm:pt>
    <dgm:pt modelId="{5764E176-3CB2-4BF3-A2DB-A6438FCC565A}" type="sibTrans" cxnId="{45CEC0EC-B9BC-4216-9734-196C2BA000A3}">
      <dgm:prSet/>
      <dgm:spPr/>
      <dgm:t>
        <a:bodyPr/>
        <a:lstStyle/>
        <a:p>
          <a:endParaRPr lang="en-US">
            <a:solidFill>
              <a:schemeClr val="tx1"/>
            </a:solidFill>
          </a:endParaRPr>
        </a:p>
      </dgm:t>
    </dgm:pt>
    <dgm:pt modelId="{92B9C8CF-18F1-4CED-87EE-E8E6885294D6}">
      <dgm:prSet/>
      <dgm:spPr/>
      <dgm:t>
        <a:bodyPr/>
        <a:lstStyle/>
        <a:p>
          <a:r>
            <a:rPr lang="en-US" baseline="0"/>
            <a:t>Report creators</a:t>
          </a:r>
          <a:endParaRPr lang="en-US" dirty="0"/>
        </a:p>
      </dgm:t>
      <dgm:extLst>
        <a:ext uri="{E40237B7-FDA0-4F09-8148-C483321AD2D9}">
          <dgm14:cNvPr xmlns:dgm14="http://schemas.microsoft.com/office/drawing/2010/diagram" id="0" name="" descr="circles with the different roles:&#10;Data engineers&#10;Business or data analysts&#10;Data scientists&#10;Report creators&#10;Report consumers&#10;"/>
        </a:ext>
      </dgm:extLst>
    </dgm:pt>
    <dgm:pt modelId="{69B03F5B-8D51-42CF-9BAE-57C794E1BACF}" type="parTrans" cxnId="{8DF79A04-92D2-4BAE-8148-11E5D0C62581}">
      <dgm:prSet/>
      <dgm:spPr/>
      <dgm:t>
        <a:bodyPr/>
        <a:lstStyle/>
        <a:p>
          <a:endParaRPr lang="en-US">
            <a:solidFill>
              <a:schemeClr val="tx1"/>
            </a:solidFill>
          </a:endParaRPr>
        </a:p>
      </dgm:t>
    </dgm:pt>
    <dgm:pt modelId="{4462ED9F-7457-4147-A037-2FB3E356179D}" type="sibTrans" cxnId="{8DF79A04-92D2-4BAE-8148-11E5D0C62581}">
      <dgm:prSet/>
      <dgm:spPr/>
      <dgm:t>
        <a:bodyPr/>
        <a:lstStyle/>
        <a:p>
          <a:endParaRPr lang="en-US">
            <a:solidFill>
              <a:schemeClr val="tx1"/>
            </a:solidFill>
          </a:endParaRPr>
        </a:p>
      </dgm:t>
    </dgm:pt>
    <dgm:pt modelId="{C17329F8-6CFF-4D91-BE3A-F3023C9A31F6}">
      <dgm:prSet/>
      <dgm:spPr/>
      <dgm:t>
        <a:bodyPr/>
        <a:lstStyle/>
        <a:p>
          <a:r>
            <a:rPr lang="en-US" baseline="0"/>
            <a:t>Report consumers</a:t>
          </a:r>
          <a:endParaRPr lang="en-US" dirty="0"/>
        </a:p>
      </dgm:t>
      <dgm:extLst>
        <a:ext uri="{E40237B7-FDA0-4F09-8148-C483321AD2D9}">
          <dgm14:cNvPr xmlns:dgm14="http://schemas.microsoft.com/office/drawing/2010/diagram" id="0" name="" descr="circles with the different roles:&#10;Data engineers&#10;Business or data analysts&#10;Data scientists&#10;Report creators&#10;Report consumers&#10;"/>
        </a:ext>
      </dgm:extLst>
    </dgm:pt>
    <dgm:pt modelId="{0BFB3D06-FB05-45A2-BAD3-D67F7305247B}" type="parTrans" cxnId="{A6AC0B8F-950B-44B5-A850-6AC95A6E8B1C}">
      <dgm:prSet/>
      <dgm:spPr/>
      <dgm:t>
        <a:bodyPr/>
        <a:lstStyle/>
        <a:p>
          <a:endParaRPr lang="en-US">
            <a:solidFill>
              <a:schemeClr val="tx1"/>
            </a:solidFill>
          </a:endParaRPr>
        </a:p>
      </dgm:t>
    </dgm:pt>
    <dgm:pt modelId="{0A7B288F-1197-46F7-9260-6B108C862501}" type="sibTrans" cxnId="{A6AC0B8F-950B-44B5-A850-6AC95A6E8B1C}">
      <dgm:prSet/>
      <dgm:spPr/>
      <dgm:t>
        <a:bodyPr/>
        <a:lstStyle/>
        <a:p>
          <a:endParaRPr lang="en-US">
            <a:solidFill>
              <a:schemeClr val="tx1"/>
            </a:solidFill>
          </a:endParaRPr>
        </a:p>
      </dgm:t>
    </dgm:pt>
    <dgm:pt modelId="{7E716BB7-38E0-4421-87F1-38B5EDBFCD73}" type="pres">
      <dgm:prSet presAssocID="{8538E34D-AD66-4A82-8DD4-E5802EC12017}" presName="Name0" presStyleCnt="0">
        <dgm:presLayoutVars>
          <dgm:chMax val="7"/>
          <dgm:dir/>
          <dgm:animOne val="branch"/>
        </dgm:presLayoutVars>
      </dgm:prSet>
      <dgm:spPr/>
    </dgm:pt>
    <dgm:pt modelId="{2496C276-BA7B-40E5-A3BF-E7173FF299C0}" type="pres">
      <dgm:prSet presAssocID="{302DF89D-D384-46EA-A2EF-0CBFBFAFA5F3}" presName="parTx1" presStyleLbl="node1" presStyleIdx="0" presStyleCnt="5"/>
      <dgm:spPr/>
    </dgm:pt>
    <dgm:pt modelId="{1F371B18-4CE4-42EE-95BF-0AB8FC3D0A1C}" type="pres">
      <dgm:prSet presAssocID="{97EA35C8-117F-4B0C-A587-1D95E0F80864}" presName="parTx2" presStyleLbl="node1" presStyleIdx="1" presStyleCnt="5"/>
      <dgm:spPr/>
    </dgm:pt>
    <dgm:pt modelId="{1CF18DE3-D24E-4628-B491-66B20CACAF84}" type="pres">
      <dgm:prSet presAssocID="{D37D5E33-66D9-4FC4-A7A5-18798877C970}" presName="parTx3" presStyleLbl="node1" presStyleIdx="2" presStyleCnt="5"/>
      <dgm:spPr/>
    </dgm:pt>
    <dgm:pt modelId="{2A0CAFAA-6964-4E68-AAED-635CF646898F}" type="pres">
      <dgm:prSet presAssocID="{92B9C8CF-18F1-4CED-87EE-E8E6885294D6}" presName="parTx4" presStyleLbl="node1" presStyleIdx="3" presStyleCnt="5"/>
      <dgm:spPr/>
    </dgm:pt>
    <dgm:pt modelId="{62BD5A1A-B67B-481F-94F6-1B55C5970AC5}" type="pres">
      <dgm:prSet presAssocID="{C17329F8-6CFF-4D91-BE3A-F3023C9A31F6}" presName="parTx5" presStyleLbl="node1" presStyleIdx="4" presStyleCnt="5"/>
      <dgm:spPr/>
    </dgm:pt>
  </dgm:ptLst>
  <dgm:cxnLst>
    <dgm:cxn modelId="{8DF79A04-92D2-4BAE-8148-11E5D0C62581}" srcId="{8538E34D-AD66-4A82-8DD4-E5802EC12017}" destId="{92B9C8CF-18F1-4CED-87EE-E8E6885294D6}" srcOrd="3" destOrd="0" parTransId="{69B03F5B-8D51-42CF-9BAE-57C794E1BACF}" sibTransId="{4462ED9F-7457-4147-A037-2FB3E356179D}"/>
    <dgm:cxn modelId="{8E3C9A05-3F16-4A3B-8C94-70FAAA4C9369}" type="presOf" srcId="{D37D5E33-66D9-4FC4-A7A5-18798877C970}" destId="{1CF18DE3-D24E-4628-B491-66B20CACAF84}" srcOrd="0" destOrd="0" presId="urn:microsoft.com/office/officeart/2009/3/layout/SubStepProcess"/>
    <dgm:cxn modelId="{81D36423-92C6-4F70-B25F-5F867948A75A}" type="presOf" srcId="{302DF89D-D384-46EA-A2EF-0CBFBFAFA5F3}" destId="{2496C276-BA7B-40E5-A3BF-E7173FF299C0}" srcOrd="0" destOrd="0" presId="urn:microsoft.com/office/officeart/2009/3/layout/SubStepProcess"/>
    <dgm:cxn modelId="{EA020B5B-D0C7-4530-A34D-479D3B1E5B63}" type="presOf" srcId="{97EA35C8-117F-4B0C-A587-1D95E0F80864}" destId="{1F371B18-4CE4-42EE-95BF-0AB8FC3D0A1C}" srcOrd="0" destOrd="0" presId="urn:microsoft.com/office/officeart/2009/3/layout/SubStepProcess"/>
    <dgm:cxn modelId="{2D1D7467-5353-4D2B-AFD1-3E3237596AC3}" type="presOf" srcId="{C17329F8-6CFF-4D91-BE3A-F3023C9A31F6}" destId="{62BD5A1A-B67B-481F-94F6-1B55C5970AC5}" srcOrd="0" destOrd="0" presId="urn:microsoft.com/office/officeart/2009/3/layout/SubStepProcess"/>
    <dgm:cxn modelId="{9B513C8B-3491-4A02-9BED-E93B57604169}" srcId="{8538E34D-AD66-4A82-8DD4-E5802EC12017}" destId="{302DF89D-D384-46EA-A2EF-0CBFBFAFA5F3}" srcOrd="0" destOrd="0" parTransId="{5F0361DA-4EDD-48CD-BB94-484E89D4E53A}" sibTransId="{CBC87EC4-28D2-4461-BFDF-AC6DAC0EB966}"/>
    <dgm:cxn modelId="{A6AC0B8F-950B-44B5-A850-6AC95A6E8B1C}" srcId="{8538E34D-AD66-4A82-8DD4-E5802EC12017}" destId="{C17329F8-6CFF-4D91-BE3A-F3023C9A31F6}" srcOrd="4" destOrd="0" parTransId="{0BFB3D06-FB05-45A2-BAD3-D67F7305247B}" sibTransId="{0A7B288F-1197-46F7-9260-6B108C862501}"/>
    <dgm:cxn modelId="{D3E7F2B7-CACA-42FB-B78F-409BACFEBB2B}" srcId="{8538E34D-AD66-4A82-8DD4-E5802EC12017}" destId="{97EA35C8-117F-4B0C-A587-1D95E0F80864}" srcOrd="1" destOrd="0" parTransId="{6A2DD416-4EC4-443B-8AB5-DDEDECAB1B93}" sibTransId="{1721780D-7595-4B11-B1A8-706446F649A9}"/>
    <dgm:cxn modelId="{CAAD0CC4-5C48-4785-84A6-033A286BBAFD}" type="presOf" srcId="{8538E34D-AD66-4A82-8DD4-E5802EC12017}" destId="{7E716BB7-38E0-4421-87F1-38B5EDBFCD73}" srcOrd="0" destOrd="0" presId="urn:microsoft.com/office/officeart/2009/3/layout/SubStepProcess"/>
    <dgm:cxn modelId="{CA0B1ADD-4816-422E-9A13-326F9F5AC41C}" type="presOf" srcId="{92B9C8CF-18F1-4CED-87EE-E8E6885294D6}" destId="{2A0CAFAA-6964-4E68-AAED-635CF646898F}" srcOrd="0" destOrd="0" presId="urn:microsoft.com/office/officeart/2009/3/layout/SubStepProcess"/>
    <dgm:cxn modelId="{45CEC0EC-B9BC-4216-9734-196C2BA000A3}" srcId="{8538E34D-AD66-4A82-8DD4-E5802EC12017}" destId="{D37D5E33-66D9-4FC4-A7A5-18798877C970}" srcOrd="2" destOrd="0" parTransId="{BF3913BF-3400-4ACA-83F6-873F79F100E4}" sibTransId="{5764E176-3CB2-4BF3-A2DB-A6438FCC565A}"/>
    <dgm:cxn modelId="{BD58A587-9616-4FB7-96EF-317ABF03DC4C}" type="presParOf" srcId="{7E716BB7-38E0-4421-87F1-38B5EDBFCD73}" destId="{2496C276-BA7B-40E5-A3BF-E7173FF299C0}" srcOrd="0" destOrd="0" presId="urn:microsoft.com/office/officeart/2009/3/layout/SubStepProcess"/>
    <dgm:cxn modelId="{CFB3978E-B3FC-48F6-9937-27D0470D7CAD}" type="presParOf" srcId="{7E716BB7-38E0-4421-87F1-38B5EDBFCD73}" destId="{1F371B18-4CE4-42EE-95BF-0AB8FC3D0A1C}" srcOrd="1" destOrd="0" presId="urn:microsoft.com/office/officeart/2009/3/layout/SubStepProcess"/>
    <dgm:cxn modelId="{1ED30B75-9C63-4471-8655-8E9EC6018259}" type="presParOf" srcId="{7E716BB7-38E0-4421-87F1-38B5EDBFCD73}" destId="{1CF18DE3-D24E-4628-B491-66B20CACAF84}" srcOrd="2" destOrd="0" presId="urn:microsoft.com/office/officeart/2009/3/layout/SubStepProcess"/>
    <dgm:cxn modelId="{90066414-55FF-47CE-A770-089D8CB8959A}" type="presParOf" srcId="{7E716BB7-38E0-4421-87F1-38B5EDBFCD73}" destId="{2A0CAFAA-6964-4E68-AAED-635CF646898F}" srcOrd="3" destOrd="0" presId="urn:microsoft.com/office/officeart/2009/3/layout/SubStepProcess"/>
    <dgm:cxn modelId="{F1AFA566-640E-4F27-8B95-509A0DDFB0B4}" type="presParOf" srcId="{7E716BB7-38E0-4421-87F1-38B5EDBFCD73}" destId="{62BD5A1A-B67B-481F-94F6-1B55C5970AC5}" srcOrd="4" destOrd="0" presId="urn:microsoft.com/office/officeart/2009/3/layout/SubSte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9935581-ABAF-4D40-A3D6-F4E3635EFCB2}" type="doc">
      <dgm:prSet loTypeId="urn:microsoft.com/office/officeart/2009/3/layout/SubStepProcess" loCatId="process" qsTypeId="urn:microsoft.com/office/officeart/2005/8/quickstyle/simple1" qsCatId="simple" csTypeId="urn:microsoft.com/office/officeart/2005/8/colors/accent1_2" csCatId="accent1" phldr="1"/>
      <dgm:spPr/>
      <dgm:t>
        <a:bodyPr/>
        <a:lstStyle/>
        <a:p>
          <a:endParaRPr lang="en-US"/>
        </a:p>
      </dgm:t>
    </dgm:pt>
    <dgm:pt modelId="{C17BA7AD-6964-4540-8545-85351E27749E}">
      <dgm:prSet/>
      <dgm:spPr/>
      <dgm:t>
        <a:bodyPr/>
        <a:lstStyle/>
        <a:p>
          <a:r>
            <a:rPr lang="en-US" baseline="0" dirty="0"/>
            <a:t>Admin</a:t>
          </a:r>
          <a:endParaRPr lang="en-US" dirty="0"/>
        </a:p>
      </dgm:t>
      <dgm:extLst>
        <a:ext uri="{E40237B7-FDA0-4F09-8148-C483321AD2D9}">
          <dgm14:cNvPr xmlns:dgm14="http://schemas.microsoft.com/office/drawing/2010/diagram" id="0" name="" descr="4 circles showing the different workspace roles:&#10;Admin&#10;Member&#10;Contributor&#10;Viewer&#10;"/>
        </a:ext>
      </dgm:extLst>
    </dgm:pt>
    <dgm:pt modelId="{ADC24C7F-C9FB-40B1-87B4-7D11B52E80A4}" type="parTrans" cxnId="{9545225C-6B8D-4BFC-B446-6A3F6F779BA1}">
      <dgm:prSet/>
      <dgm:spPr/>
      <dgm:t>
        <a:bodyPr/>
        <a:lstStyle/>
        <a:p>
          <a:endParaRPr lang="en-US"/>
        </a:p>
      </dgm:t>
    </dgm:pt>
    <dgm:pt modelId="{81672224-F595-4228-B5FE-C890F8792FDF}" type="sibTrans" cxnId="{9545225C-6B8D-4BFC-B446-6A3F6F779BA1}">
      <dgm:prSet/>
      <dgm:spPr/>
      <dgm:t>
        <a:bodyPr/>
        <a:lstStyle/>
        <a:p>
          <a:endParaRPr lang="en-US"/>
        </a:p>
      </dgm:t>
    </dgm:pt>
    <dgm:pt modelId="{2FBCE176-9707-4592-9777-52969B07E5DB}">
      <dgm:prSet/>
      <dgm:spPr/>
      <dgm:t>
        <a:bodyPr/>
        <a:lstStyle/>
        <a:p>
          <a:r>
            <a:rPr lang="en-US" baseline="0" dirty="0"/>
            <a:t>Member</a:t>
          </a:r>
          <a:endParaRPr lang="en-US" dirty="0"/>
        </a:p>
      </dgm:t>
      <dgm:extLst>
        <a:ext uri="{E40237B7-FDA0-4F09-8148-C483321AD2D9}">
          <dgm14:cNvPr xmlns:dgm14="http://schemas.microsoft.com/office/drawing/2010/diagram" id="0" name="" descr="4 circles showing the different workspace roles:&#10;Admin&#10;Member&#10;Contributor&#10;Viewer&#10;"/>
        </a:ext>
      </dgm:extLst>
    </dgm:pt>
    <dgm:pt modelId="{90B04D3F-8C9C-459C-A9F4-B1855FD01B4F}" type="parTrans" cxnId="{83BA077E-EDB9-496E-84E4-CB05F132C548}">
      <dgm:prSet/>
      <dgm:spPr/>
      <dgm:t>
        <a:bodyPr/>
        <a:lstStyle/>
        <a:p>
          <a:endParaRPr lang="en-US"/>
        </a:p>
      </dgm:t>
    </dgm:pt>
    <dgm:pt modelId="{A8AC8046-A44F-42ED-8BE5-B15ACF21EF16}" type="sibTrans" cxnId="{83BA077E-EDB9-496E-84E4-CB05F132C548}">
      <dgm:prSet/>
      <dgm:spPr/>
      <dgm:t>
        <a:bodyPr/>
        <a:lstStyle/>
        <a:p>
          <a:endParaRPr lang="en-US"/>
        </a:p>
      </dgm:t>
    </dgm:pt>
    <dgm:pt modelId="{FE21761A-84EE-4AA2-A476-0DD84ACBFF53}">
      <dgm:prSet/>
      <dgm:spPr/>
      <dgm:t>
        <a:bodyPr/>
        <a:lstStyle/>
        <a:p>
          <a:r>
            <a:rPr lang="en-US" baseline="0" dirty="0"/>
            <a:t>Contributor</a:t>
          </a:r>
          <a:endParaRPr lang="en-US" dirty="0"/>
        </a:p>
      </dgm:t>
      <dgm:extLst>
        <a:ext uri="{E40237B7-FDA0-4F09-8148-C483321AD2D9}">
          <dgm14:cNvPr xmlns:dgm14="http://schemas.microsoft.com/office/drawing/2010/diagram" id="0" name="" descr="4 circles showing the different workspace roles:&#10;Admin&#10;Member&#10;Contributor&#10;Viewer&#10;"/>
        </a:ext>
      </dgm:extLst>
    </dgm:pt>
    <dgm:pt modelId="{A3420CC8-5224-4ADF-BB09-488E730DDA69}" type="parTrans" cxnId="{49A07019-977F-4962-A051-7E858C774C03}">
      <dgm:prSet/>
      <dgm:spPr/>
      <dgm:t>
        <a:bodyPr/>
        <a:lstStyle/>
        <a:p>
          <a:endParaRPr lang="en-US"/>
        </a:p>
      </dgm:t>
    </dgm:pt>
    <dgm:pt modelId="{2440A2B8-20EC-4A58-A29C-03A594454EA6}" type="sibTrans" cxnId="{49A07019-977F-4962-A051-7E858C774C03}">
      <dgm:prSet/>
      <dgm:spPr/>
      <dgm:t>
        <a:bodyPr/>
        <a:lstStyle/>
        <a:p>
          <a:endParaRPr lang="en-US"/>
        </a:p>
      </dgm:t>
    </dgm:pt>
    <dgm:pt modelId="{9C80EA2A-5693-415B-A4E0-DA7A0DCAC11F}">
      <dgm:prSet/>
      <dgm:spPr/>
      <dgm:t>
        <a:bodyPr/>
        <a:lstStyle/>
        <a:p>
          <a:r>
            <a:rPr lang="en-US" baseline="0" dirty="0"/>
            <a:t>Viewer</a:t>
          </a:r>
          <a:endParaRPr lang="en-US" dirty="0"/>
        </a:p>
      </dgm:t>
      <dgm:extLst>
        <a:ext uri="{E40237B7-FDA0-4F09-8148-C483321AD2D9}">
          <dgm14:cNvPr xmlns:dgm14="http://schemas.microsoft.com/office/drawing/2010/diagram" id="0" name="" descr="4 circles showing the different workspace roles:&#10;Admin&#10;Member&#10;Contributor&#10;Viewer&#10;"/>
        </a:ext>
      </dgm:extLst>
    </dgm:pt>
    <dgm:pt modelId="{A2DB5983-83A7-4827-8EA3-F72969E6351D}" type="parTrans" cxnId="{9C2FCC9F-98AD-4FDC-97D8-13065285B634}">
      <dgm:prSet/>
      <dgm:spPr/>
      <dgm:t>
        <a:bodyPr/>
        <a:lstStyle/>
        <a:p>
          <a:endParaRPr lang="en-US"/>
        </a:p>
      </dgm:t>
    </dgm:pt>
    <dgm:pt modelId="{EE701CC5-5AC9-4FE1-BB90-0B00F956115B}" type="sibTrans" cxnId="{9C2FCC9F-98AD-4FDC-97D8-13065285B634}">
      <dgm:prSet/>
      <dgm:spPr/>
      <dgm:t>
        <a:bodyPr/>
        <a:lstStyle/>
        <a:p>
          <a:endParaRPr lang="en-US"/>
        </a:p>
      </dgm:t>
    </dgm:pt>
    <dgm:pt modelId="{6C7AF8BE-EF2C-477B-84DB-3A89A78450C9}" type="pres">
      <dgm:prSet presAssocID="{29935581-ABAF-4D40-A3D6-F4E3635EFCB2}" presName="Name0" presStyleCnt="0">
        <dgm:presLayoutVars>
          <dgm:chMax val="7"/>
          <dgm:dir/>
          <dgm:animOne val="branch"/>
        </dgm:presLayoutVars>
      </dgm:prSet>
      <dgm:spPr/>
    </dgm:pt>
    <dgm:pt modelId="{9BD276C7-04FB-4927-9FF2-ADFBC9193EFA}" type="pres">
      <dgm:prSet presAssocID="{C17BA7AD-6964-4540-8545-85351E27749E}" presName="parTx1" presStyleLbl="node1" presStyleIdx="0" presStyleCnt="4"/>
      <dgm:spPr/>
    </dgm:pt>
    <dgm:pt modelId="{54F2BE36-A693-4A68-B0BF-F6ADBC71D3D0}" type="pres">
      <dgm:prSet presAssocID="{2FBCE176-9707-4592-9777-52969B07E5DB}" presName="parTx2" presStyleLbl="node1" presStyleIdx="1" presStyleCnt="4"/>
      <dgm:spPr/>
    </dgm:pt>
    <dgm:pt modelId="{584A3FF7-75C7-4E13-9931-27D436501A38}" type="pres">
      <dgm:prSet presAssocID="{FE21761A-84EE-4AA2-A476-0DD84ACBFF53}" presName="parTx3" presStyleLbl="node1" presStyleIdx="2" presStyleCnt="4"/>
      <dgm:spPr/>
    </dgm:pt>
    <dgm:pt modelId="{FEF5EA48-8831-49EC-A741-E350A58095C8}" type="pres">
      <dgm:prSet presAssocID="{9C80EA2A-5693-415B-A4E0-DA7A0DCAC11F}" presName="parTx4" presStyleLbl="node1" presStyleIdx="3" presStyleCnt="4"/>
      <dgm:spPr/>
    </dgm:pt>
  </dgm:ptLst>
  <dgm:cxnLst>
    <dgm:cxn modelId="{18E52703-F320-487E-9BFC-45D3B328F9BD}" type="presOf" srcId="{FE21761A-84EE-4AA2-A476-0DD84ACBFF53}" destId="{584A3FF7-75C7-4E13-9931-27D436501A38}" srcOrd="0" destOrd="0" presId="urn:microsoft.com/office/officeart/2009/3/layout/SubStepProcess"/>
    <dgm:cxn modelId="{49A07019-977F-4962-A051-7E858C774C03}" srcId="{29935581-ABAF-4D40-A3D6-F4E3635EFCB2}" destId="{FE21761A-84EE-4AA2-A476-0DD84ACBFF53}" srcOrd="2" destOrd="0" parTransId="{A3420CC8-5224-4ADF-BB09-488E730DDA69}" sibTransId="{2440A2B8-20EC-4A58-A29C-03A594454EA6}"/>
    <dgm:cxn modelId="{9545225C-6B8D-4BFC-B446-6A3F6F779BA1}" srcId="{29935581-ABAF-4D40-A3D6-F4E3635EFCB2}" destId="{C17BA7AD-6964-4540-8545-85351E27749E}" srcOrd="0" destOrd="0" parTransId="{ADC24C7F-C9FB-40B1-87B4-7D11B52E80A4}" sibTransId="{81672224-F595-4228-B5FE-C890F8792FDF}"/>
    <dgm:cxn modelId="{83BA077E-EDB9-496E-84E4-CB05F132C548}" srcId="{29935581-ABAF-4D40-A3D6-F4E3635EFCB2}" destId="{2FBCE176-9707-4592-9777-52969B07E5DB}" srcOrd="1" destOrd="0" parTransId="{90B04D3F-8C9C-459C-A9F4-B1855FD01B4F}" sibTransId="{A8AC8046-A44F-42ED-8BE5-B15ACF21EF16}"/>
    <dgm:cxn modelId="{D040248A-DAC8-4F00-AE2A-08718E666737}" type="presOf" srcId="{C17BA7AD-6964-4540-8545-85351E27749E}" destId="{9BD276C7-04FB-4927-9FF2-ADFBC9193EFA}" srcOrd="0" destOrd="0" presId="urn:microsoft.com/office/officeart/2009/3/layout/SubStepProcess"/>
    <dgm:cxn modelId="{9C2FCC9F-98AD-4FDC-97D8-13065285B634}" srcId="{29935581-ABAF-4D40-A3D6-F4E3635EFCB2}" destId="{9C80EA2A-5693-415B-A4E0-DA7A0DCAC11F}" srcOrd="3" destOrd="0" parTransId="{A2DB5983-83A7-4827-8EA3-F72969E6351D}" sibTransId="{EE701CC5-5AC9-4FE1-BB90-0B00F956115B}"/>
    <dgm:cxn modelId="{320679A4-9289-4D4D-9D85-CF15ABB1ED3E}" type="presOf" srcId="{29935581-ABAF-4D40-A3D6-F4E3635EFCB2}" destId="{6C7AF8BE-EF2C-477B-84DB-3A89A78450C9}" srcOrd="0" destOrd="0" presId="urn:microsoft.com/office/officeart/2009/3/layout/SubStepProcess"/>
    <dgm:cxn modelId="{FEFB73B9-499C-405F-8779-4A726C1C5FC1}" type="presOf" srcId="{9C80EA2A-5693-415B-A4E0-DA7A0DCAC11F}" destId="{FEF5EA48-8831-49EC-A741-E350A58095C8}" srcOrd="0" destOrd="0" presId="urn:microsoft.com/office/officeart/2009/3/layout/SubStepProcess"/>
    <dgm:cxn modelId="{3F64B7F2-AD95-48BA-B8FC-DBB1D8499861}" type="presOf" srcId="{2FBCE176-9707-4592-9777-52969B07E5DB}" destId="{54F2BE36-A693-4A68-B0BF-F6ADBC71D3D0}" srcOrd="0" destOrd="0" presId="urn:microsoft.com/office/officeart/2009/3/layout/SubStepProcess"/>
    <dgm:cxn modelId="{6C9D34EC-34F0-4C52-8D39-1D4F961855FF}" type="presParOf" srcId="{6C7AF8BE-EF2C-477B-84DB-3A89A78450C9}" destId="{9BD276C7-04FB-4927-9FF2-ADFBC9193EFA}" srcOrd="0" destOrd="0" presId="urn:microsoft.com/office/officeart/2009/3/layout/SubStepProcess"/>
    <dgm:cxn modelId="{F20D5FE7-70DE-4B9F-8892-3A1BD26F3C80}" type="presParOf" srcId="{6C7AF8BE-EF2C-477B-84DB-3A89A78450C9}" destId="{54F2BE36-A693-4A68-B0BF-F6ADBC71D3D0}" srcOrd="1" destOrd="0" presId="urn:microsoft.com/office/officeart/2009/3/layout/SubStepProcess"/>
    <dgm:cxn modelId="{27118B1A-3FE4-493C-81D6-BC899034F57C}" type="presParOf" srcId="{6C7AF8BE-EF2C-477B-84DB-3A89A78450C9}" destId="{584A3FF7-75C7-4E13-9931-27D436501A38}" srcOrd="2" destOrd="0" presId="urn:microsoft.com/office/officeart/2009/3/layout/SubStepProcess"/>
    <dgm:cxn modelId="{538C8967-A021-4506-B9BA-CA04527AEF7C}" type="presParOf" srcId="{6C7AF8BE-EF2C-477B-84DB-3A89A78450C9}" destId="{FEF5EA48-8831-49EC-A741-E350A58095C8}" srcOrd="3" destOrd="0" presId="urn:microsoft.com/office/officeart/2009/3/layout/SubSte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E0496E-B370-446E-805D-A985CE2F1CEA}">
      <dsp:nvSpPr>
        <dsp:cNvPr id="0" name=""/>
        <dsp:cNvSpPr/>
      </dsp:nvSpPr>
      <dsp:spPr>
        <a:xfrm>
          <a:off x="660214" y="0"/>
          <a:ext cx="7482435" cy="448021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058336F0-504A-41BB-9071-75AA6E111AD6}">
      <dsp:nvSpPr>
        <dsp:cNvPr id="0" name=""/>
        <dsp:cNvSpPr/>
      </dsp:nvSpPr>
      <dsp:spPr>
        <a:xfrm>
          <a:off x="0" y="1344065"/>
          <a:ext cx="2640859" cy="1792087"/>
        </a:xfrm>
        <a:prstGeom prst="roundRect">
          <a:avLst/>
        </a:prstGeom>
        <a:solidFill>
          <a:schemeClr val="accent1">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kern="1200" dirty="0"/>
            <a:t>Continuous integration</a:t>
          </a:r>
        </a:p>
      </dsp:txBody>
      <dsp:txXfrm>
        <a:off x="87482" y="1431547"/>
        <a:ext cx="2465895" cy="1617123"/>
      </dsp:txXfrm>
    </dsp:sp>
    <dsp:sp modelId="{5B8B3684-A846-4CD2-9CAE-13EC99B568B0}">
      <dsp:nvSpPr>
        <dsp:cNvPr id="0" name=""/>
        <dsp:cNvSpPr/>
      </dsp:nvSpPr>
      <dsp:spPr>
        <a:xfrm>
          <a:off x="3081002" y="1344065"/>
          <a:ext cx="2640859" cy="1792087"/>
        </a:xfrm>
        <a:prstGeom prst="roundRect">
          <a:avLst/>
        </a:prstGeom>
        <a:solidFill>
          <a:schemeClr val="accent1">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kern="1200" dirty="0"/>
            <a:t>Continuous delivery</a:t>
          </a:r>
        </a:p>
      </dsp:txBody>
      <dsp:txXfrm>
        <a:off x="3168484" y="1431547"/>
        <a:ext cx="2465895" cy="1617123"/>
      </dsp:txXfrm>
    </dsp:sp>
    <dsp:sp modelId="{745AE403-CEAC-42F9-BAE5-52FA41C93231}">
      <dsp:nvSpPr>
        <dsp:cNvPr id="0" name=""/>
        <dsp:cNvSpPr/>
      </dsp:nvSpPr>
      <dsp:spPr>
        <a:xfrm>
          <a:off x="6162005" y="1344065"/>
          <a:ext cx="2640859" cy="1792087"/>
        </a:xfrm>
        <a:prstGeom prst="roundRect">
          <a:avLst/>
        </a:prstGeom>
        <a:solidFill>
          <a:schemeClr val="accent1">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kern="1200" dirty="0"/>
            <a:t>Continuous deployment</a:t>
          </a:r>
        </a:p>
      </dsp:txBody>
      <dsp:txXfrm>
        <a:off x="6249487" y="1431547"/>
        <a:ext cx="2465895" cy="161712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E24027-09EB-458F-896B-D5976CE358A7}">
      <dsp:nvSpPr>
        <dsp:cNvPr id="0" name=""/>
        <dsp:cNvSpPr/>
      </dsp:nvSpPr>
      <dsp:spPr>
        <a:xfrm>
          <a:off x="5769" y="346100"/>
          <a:ext cx="4807838" cy="1502449"/>
        </a:xfrm>
        <a:prstGeom prst="rect">
          <a:avLst/>
        </a:prstGeom>
        <a:solidFill>
          <a:schemeClr val="lt1">
            <a:alpha val="40000"/>
            <a:hueOff val="0"/>
            <a:satOff val="0"/>
            <a:lumOff val="0"/>
            <a:alphaOff val="0"/>
          </a:schemeClr>
        </a:solidFill>
        <a:ln w="9525" cap="flat" cmpd="sng" algn="ctr">
          <a:noFill/>
          <a:prstDash val="solid"/>
        </a:ln>
        <a:effectLst/>
      </dsp:spPr>
      <dsp:style>
        <a:lnRef idx="1">
          <a:scrgbClr r="0" g="0" b="0"/>
        </a:lnRef>
        <a:fillRef idx="1">
          <a:scrgbClr r="0" g="0" b="0"/>
        </a:fillRef>
        <a:effectRef idx="0">
          <a:scrgbClr r="0" g="0" b="0"/>
        </a:effectRef>
        <a:fontRef idx="minor"/>
      </dsp:style>
      <dsp:txBody>
        <a:bodyPr spcFirstLastPara="0" vert="horz" wrap="square" lIns="1017659"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dirty="0"/>
            <a:t>Security and access control</a:t>
          </a:r>
        </a:p>
      </dsp:txBody>
      <dsp:txXfrm>
        <a:off x="5769" y="346100"/>
        <a:ext cx="4807838" cy="1502449"/>
      </dsp:txXfrm>
    </dsp:sp>
    <dsp:sp modelId="{0156775D-DA8F-4BB0-9CFE-F282F37933CB}">
      <dsp:nvSpPr>
        <dsp:cNvPr id="0" name=""/>
        <dsp:cNvSpPr/>
      </dsp:nvSpPr>
      <dsp:spPr>
        <a:xfrm>
          <a:off x="60946" y="544130"/>
          <a:ext cx="540707" cy="747469"/>
        </a:xfrm>
        <a:prstGeom prst="rect">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t="10851" b="13036"/>
          </a:stretch>
        </a:blipFill>
        <a:ln w="10795" cap="flat" cmpd="sng" algn="ctr">
          <a:noFill/>
          <a:prstDash val="solid"/>
        </a:ln>
        <a:effectLst/>
      </dsp:spPr>
      <dsp:style>
        <a:lnRef idx="2">
          <a:scrgbClr r="0" g="0" b="0"/>
        </a:lnRef>
        <a:fillRef idx="1">
          <a:scrgbClr r="0" g="0" b="0"/>
        </a:fillRef>
        <a:effectRef idx="0">
          <a:scrgbClr r="0" g="0" b="0"/>
        </a:effectRef>
        <a:fontRef idx="minor"/>
      </dsp:style>
    </dsp:sp>
    <dsp:sp modelId="{89A2CF3B-FA21-4BBB-92F8-1F5B78FDC01E}">
      <dsp:nvSpPr>
        <dsp:cNvPr id="0" name=""/>
        <dsp:cNvSpPr/>
      </dsp:nvSpPr>
      <dsp:spPr>
        <a:xfrm>
          <a:off x="5010838" y="346100"/>
          <a:ext cx="4807838" cy="1502449"/>
        </a:xfrm>
        <a:prstGeom prst="rect">
          <a:avLst/>
        </a:prstGeom>
        <a:solidFill>
          <a:schemeClr val="lt1">
            <a:alpha val="40000"/>
            <a:hueOff val="0"/>
            <a:satOff val="0"/>
            <a:lumOff val="0"/>
            <a:alphaOff val="0"/>
          </a:schemeClr>
        </a:solidFill>
        <a:ln w="9525" cap="flat" cmpd="sng" algn="ctr">
          <a:noFill/>
          <a:prstDash val="solid"/>
        </a:ln>
        <a:effectLst/>
      </dsp:spPr>
      <dsp:style>
        <a:lnRef idx="1">
          <a:scrgbClr r="0" g="0" b="0"/>
        </a:lnRef>
        <a:fillRef idx="1">
          <a:scrgbClr r="0" g="0" b="0"/>
        </a:fillRef>
        <a:effectRef idx="0">
          <a:scrgbClr r="0" g="0" b="0"/>
        </a:effectRef>
        <a:fontRef idx="minor"/>
      </dsp:style>
      <dsp:txBody>
        <a:bodyPr spcFirstLastPara="0" vert="horz" wrap="square" lIns="1017659"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dirty="0"/>
            <a:t>Data governance</a:t>
          </a:r>
        </a:p>
      </dsp:txBody>
      <dsp:txXfrm>
        <a:off x="5010838" y="346100"/>
        <a:ext cx="4807838" cy="1502449"/>
      </dsp:txXfrm>
    </dsp:sp>
    <dsp:sp modelId="{99BB655D-03F0-4C6A-9C7C-5031B76AF7E3}">
      <dsp:nvSpPr>
        <dsp:cNvPr id="0" name=""/>
        <dsp:cNvSpPr/>
      </dsp:nvSpPr>
      <dsp:spPr>
        <a:xfrm>
          <a:off x="5066430" y="613567"/>
          <a:ext cx="568399" cy="897228"/>
        </a:xfrm>
        <a:prstGeom prst="rect">
          <a:avLst/>
        </a:prstGeom>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t="11052" b="14105"/>
          </a:stretch>
        </a:blipFill>
        <a:ln w="10795" cap="flat" cmpd="sng" algn="ctr">
          <a:noFill/>
          <a:prstDash val="solid"/>
        </a:ln>
        <a:effectLst/>
      </dsp:spPr>
      <dsp:style>
        <a:lnRef idx="2">
          <a:scrgbClr r="0" g="0" b="0"/>
        </a:lnRef>
        <a:fillRef idx="1">
          <a:scrgbClr r="0" g="0" b="0"/>
        </a:fillRef>
        <a:effectRef idx="0">
          <a:scrgbClr r="0" g="0" b="0"/>
        </a:effectRef>
        <a:fontRef idx="minor"/>
      </dsp:style>
    </dsp:sp>
    <dsp:sp modelId="{DF7A4045-A296-4747-935D-332EF387D356}">
      <dsp:nvSpPr>
        <dsp:cNvPr id="0" name=""/>
        <dsp:cNvSpPr/>
      </dsp:nvSpPr>
      <dsp:spPr>
        <a:xfrm>
          <a:off x="5769" y="2020496"/>
          <a:ext cx="4807838" cy="1502449"/>
        </a:xfrm>
        <a:prstGeom prst="rect">
          <a:avLst/>
        </a:prstGeom>
        <a:solidFill>
          <a:schemeClr val="lt1">
            <a:alpha val="40000"/>
            <a:hueOff val="0"/>
            <a:satOff val="0"/>
            <a:lumOff val="0"/>
            <a:alphaOff val="0"/>
          </a:schemeClr>
        </a:solidFill>
        <a:ln w="9525" cap="flat" cmpd="sng" algn="ctr">
          <a:noFill/>
          <a:prstDash val="solid"/>
        </a:ln>
        <a:effectLst/>
      </dsp:spPr>
      <dsp:style>
        <a:lnRef idx="1">
          <a:scrgbClr r="0" g="0" b="0"/>
        </a:lnRef>
        <a:fillRef idx="1">
          <a:scrgbClr r="0" g="0" b="0"/>
        </a:fillRef>
        <a:effectRef idx="0">
          <a:scrgbClr r="0" g="0" b="0"/>
        </a:effectRef>
        <a:fontRef idx="minor"/>
      </dsp:style>
      <dsp:txBody>
        <a:bodyPr spcFirstLastPara="0" vert="horz" wrap="square" lIns="1017659"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dirty="0"/>
            <a:t>Customization and configuration</a:t>
          </a:r>
        </a:p>
      </dsp:txBody>
      <dsp:txXfrm>
        <a:off x="5769" y="2020496"/>
        <a:ext cx="4807838" cy="1502449"/>
      </dsp:txXfrm>
    </dsp:sp>
    <dsp:sp modelId="{26772BDE-4051-40F3-B532-0D9A37E7332C}">
      <dsp:nvSpPr>
        <dsp:cNvPr id="0" name=""/>
        <dsp:cNvSpPr/>
      </dsp:nvSpPr>
      <dsp:spPr>
        <a:xfrm>
          <a:off x="54241" y="2165765"/>
          <a:ext cx="600665" cy="898269"/>
        </a:xfrm>
        <a:prstGeom prst="rect">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w="10795" cap="flat" cmpd="sng" algn="ctr">
          <a:noFill/>
          <a:prstDash val="solid"/>
        </a:ln>
        <a:effectLst/>
      </dsp:spPr>
      <dsp:style>
        <a:lnRef idx="2">
          <a:scrgbClr r="0" g="0" b="0"/>
        </a:lnRef>
        <a:fillRef idx="1">
          <a:scrgbClr r="0" g="0" b="0"/>
        </a:fillRef>
        <a:effectRef idx="0">
          <a:scrgbClr r="0" g="0" b="0"/>
        </a:effectRef>
        <a:fontRef idx="minor"/>
      </dsp:style>
    </dsp:sp>
    <dsp:sp modelId="{79888EA3-8913-4D51-A782-6171343026B9}">
      <dsp:nvSpPr>
        <dsp:cNvPr id="0" name=""/>
        <dsp:cNvSpPr/>
      </dsp:nvSpPr>
      <dsp:spPr>
        <a:xfrm>
          <a:off x="5010838" y="2020496"/>
          <a:ext cx="4807838" cy="1502449"/>
        </a:xfrm>
        <a:prstGeom prst="rect">
          <a:avLst/>
        </a:prstGeom>
        <a:solidFill>
          <a:schemeClr val="lt1">
            <a:alpha val="40000"/>
            <a:hueOff val="0"/>
            <a:satOff val="0"/>
            <a:lumOff val="0"/>
            <a:alphaOff val="0"/>
          </a:schemeClr>
        </a:solidFill>
        <a:ln w="9525" cap="flat" cmpd="sng" algn="ctr">
          <a:noFill/>
          <a:prstDash val="solid"/>
        </a:ln>
        <a:effectLst/>
      </dsp:spPr>
      <dsp:style>
        <a:lnRef idx="1">
          <a:scrgbClr r="0" g="0" b="0"/>
        </a:lnRef>
        <a:fillRef idx="1">
          <a:scrgbClr r="0" g="0" b="0"/>
        </a:fillRef>
        <a:effectRef idx="0">
          <a:scrgbClr r="0" g="0" b="0"/>
        </a:effectRef>
        <a:fontRef idx="minor"/>
      </dsp:style>
      <dsp:txBody>
        <a:bodyPr spcFirstLastPara="0" vert="horz" wrap="square" lIns="1017659"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dirty="0"/>
            <a:t>Monitoring and optimization</a:t>
          </a:r>
        </a:p>
      </dsp:txBody>
      <dsp:txXfrm>
        <a:off x="5010838" y="2020496"/>
        <a:ext cx="4807838" cy="1502449"/>
      </dsp:txXfrm>
    </dsp:sp>
    <dsp:sp modelId="{69319D5D-2047-45F4-B65F-77C7268A093B}">
      <dsp:nvSpPr>
        <dsp:cNvPr id="0" name=""/>
        <dsp:cNvSpPr/>
      </dsp:nvSpPr>
      <dsp:spPr>
        <a:xfrm>
          <a:off x="5084478" y="2191834"/>
          <a:ext cx="604220" cy="818049"/>
        </a:xfrm>
        <a:prstGeom prst="rect">
          <a:avLst/>
        </a:prstGeom>
        <a:blipFill dpi="0" rotWithShape="1">
          <a:blip xmlns:r="http://schemas.openxmlformats.org/officeDocument/2006/relationships" r:embed="rId4" cstate="print">
            <a:extLst>
              <a:ext uri="{28A0092B-C50C-407E-A947-70E740481C1C}">
                <a14:useLocalDpi xmlns:a14="http://schemas.microsoft.com/office/drawing/2010/main" val="0"/>
              </a:ext>
            </a:extLst>
          </a:blip>
          <a:srcRect/>
          <a:stretch>
            <a:fillRect t="3644" b="10631"/>
          </a:stretch>
        </a:blipFill>
        <a:ln w="10795"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6F51CB-AECD-4BB5-9F80-7AA476FD88E9}">
      <dsp:nvSpPr>
        <dsp:cNvPr id="0" name=""/>
        <dsp:cNvSpPr/>
      </dsp:nvSpPr>
      <dsp:spPr>
        <a:xfrm>
          <a:off x="684914" y="858902"/>
          <a:ext cx="1098000" cy="1098000"/>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E509DCF-A354-4E42-B503-783A32560DD6}">
      <dsp:nvSpPr>
        <dsp:cNvPr id="0" name=""/>
        <dsp:cNvSpPr/>
      </dsp:nvSpPr>
      <dsp:spPr>
        <a:xfrm>
          <a:off x="918914" y="1092902"/>
          <a:ext cx="630000" cy="630000"/>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38849FB-30A0-4C1C-9454-8E70EB32B13B}">
      <dsp:nvSpPr>
        <dsp:cNvPr id="0" name=""/>
        <dsp:cNvSpPr/>
      </dsp:nvSpPr>
      <dsp:spPr>
        <a:xfrm>
          <a:off x="333914" y="2298902"/>
          <a:ext cx="1800000" cy="103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cap="none" dirty="0"/>
            <a:t>Fabric admin portal</a:t>
          </a:r>
        </a:p>
      </dsp:txBody>
      <dsp:txXfrm>
        <a:off x="333914" y="2298902"/>
        <a:ext cx="1800000" cy="1035000"/>
      </dsp:txXfrm>
    </dsp:sp>
    <dsp:sp modelId="{724833D9-6315-4200-865F-6687D66CD25A}">
      <dsp:nvSpPr>
        <dsp:cNvPr id="0" name=""/>
        <dsp:cNvSpPr/>
      </dsp:nvSpPr>
      <dsp:spPr>
        <a:xfrm>
          <a:off x="2799914" y="858902"/>
          <a:ext cx="1098000" cy="1098000"/>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A08C663-D4C6-4BB2-B05D-227FCA4337F5}">
      <dsp:nvSpPr>
        <dsp:cNvPr id="0" name=""/>
        <dsp:cNvSpPr/>
      </dsp:nvSpPr>
      <dsp:spPr>
        <a:xfrm>
          <a:off x="3033914" y="1092902"/>
          <a:ext cx="630000" cy="630000"/>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5066CE3-5DA4-4882-8842-47B0BD4288DD}">
      <dsp:nvSpPr>
        <dsp:cNvPr id="0" name=""/>
        <dsp:cNvSpPr/>
      </dsp:nvSpPr>
      <dsp:spPr>
        <a:xfrm>
          <a:off x="2448914" y="2298902"/>
          <a:ext cx="1800000" cy="103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cap="none" dirty="0"/>
            <a:t>PowerShell cmdlets</a:t>
          </a:r>
        </a:p>
      </dsp:txBody>
      <dsp:txXfrm>
        <a:off x="2448914" y="2298902"/>
        <a:ext cx="1800000" cy="1035000"/>
      </dsp:txXfrm>
    </dsp:sp>
    <dsp:sp modelId="{4769B5D3-5FF5-4A6D-B1E9-964D3017EBDA}">
      <dsp:nvSpPr>
        <dsp:cNvPr id="0" name=""/>
        <dsp:cNvSpPr/>
      </dsp:nvSpPr>
      <dsp:spPr>
        <a:xfrm>
          <a:off x="4914914" y="858902"/>
          <a:ext cx="1098000" cy="1098000"/>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E41AF4B-8D36-4D02-B8DC-9CC7CCD873B3}">
      <dsp:nvSpPr>
        <dsp:cNvPr id="0" name=""/>
        <dsp:cNvSpPr/>
      </dsp:nvSpPr>
      <dsp:spPr>
        <a:xfrm>
          <a:off x="5148914" y="1092902"/>
          <a:ext cx="630000" cy="630000"/>
        </a:xfrm>
        <a:prstGeom prst="rect">
          <a:avLst/>
        </a:prstGeom>
        <a:blipFill>
          <a:blip xmlns:r="http://schemas.openxmlformats.org/officeDocument/2006/relationships" r:embed="rId3" cstate="print">
            <a:extLst>
              <a:ext uri="{28A0092B-C50C-407E-A947-70E740481C1C}">
                <a14:useLocalDpi xmlns:a14="http://schemas.microsoft.com/office/drawing/2010/main" val="0"/>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FDE3F7D-D841-4762-8A0F-4C58F438E457}">
      <dsp:nvSpPr>
        <dsp:cNvPr id="0" name=""/>
        <dsp:cNvSpPr/>
      </dsp:nvSpPr>
      <dsp:spPr>
        <a:xfrm>
          <a:off x="4563914" y="2298902"/>
          <a:ext cx="1800000" cy="103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cap="none" dirty="0"/>
            <a:t>Admin APIs and SDKs</a:t>
          </a:r>
        </a:p>
      </dsp:txBody>
      <dsp:txXfrm>
        <a:off x="4563914" y="2298902"/>
        <a:ext cx="1800000" cy="1035000"/>
      </dsp:txXfrm>
    </dsp:sp>
    <dsp:sp modelId="{AE126179-9574-487A-BFCB-1049D9B17EC5}">
      <dsp:nvSpPr>
        <dsp:cNvPr id="0" name=""/>
        <dsp:cNvSpPr/>
      </dsp:nvSpPr>
      <dsp:spPr>
        <a:xfrm>
          <a:off x="7029914" y="858902"/>
          <a:ext cx="1098000" cy="1098000"/>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3A3AAF9-71A0-463D-A5DC-517B7858E8C2}">
      <dsp:nvSpPr>
        <dsp:cNvPr id="0" name=""/>
        <dsp:cNvSpPr/>
      </dsp:nvSpPr>
      <dsp:spPr>
        <a:xfrm>
          <a:off x="7263914" y="1092902"/>
          <a:ext cx="630000" cy="630000"/>
        </a:xfrm>
        <a:prstGeom prst="rect">
          <a:avLst/>
        </a:prstGeom>
        <a:blipFill>
          <a:blip xmlns:r="http://schemas.openxmlformats.org/officeDocument/2006/relationships" r:embed="rId4" cstate="print">
            <a:extLst>
              <a:ext uri="{28A0092B-C50C-407E-A947-70E740481C1C}">
                <a14:useLocalDpi xmlns:a14="http://schemas.microsoft.com/office/drawing/2010/main" val="0"/>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501BA12-7728-45B5-9441-72FE5C2969E0}">
      <dsp:nvSpPr>
        <dsp:cNvPr id="0" name=""/>
        <dsp:cNvSpPr/>
      </dsp:nvSpPr>
      <dsp:spPr>
        <a:xfrm>
          <a:off x="6678914" y="2298902"/>
          <a:ext cx="1800000" cy="103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cap="none" dirty="0"/>
            <a:t>Admin monitoring workspace</a:t>
          </a:r>
        </a:p>
      </dsp:txBody>
      <dsp:txXfrm>
        <a:off x="6678914" y="2298902"/>
        <a:ext cx="1800000" cy="1035000"/>
      </dsp:txXfrm>
    </dsp:sp>
    <dsp:sp modelId="{4385443C-C42F-473B-9781-36B9C2ED029E}">
      <dsp:nvSpPr>
        <dsp:cNvPr id="0" name=""/>
        <dsp:cNvSpPr/>
      </dsp:nvSpPr>
      <dsp:spPr>
        <a:xfrm>
          <a:off x="9144914" y="858902"/>
          <a:ext cx="1098000" cy="1098000"/>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571D832-F2A5-4D65-AF27-9F0183BD1375}">
      <dsp:nvSpPr>
        <dsp:cNvPr id="0" name=""/>
        <dsp:cNvSpPr/>
      </dsp:nvSpPr>
      <dsp:spPr>
        <a:xfrm>
          <a:off x="9378914" y="1092902"/>
          <a:ext cx="630000" cy="630000"/>
        </a:xfrm>
        <a:prstGeom prst="rect">
          <a:avLst/>
        </a:prstGeom>
        <a:blipFill>
          <a:blip xmlns:r="http://schemas.openxmlformats.org/officeDocument/2006/relationships" r:embed="rId5" cstate="print">
            <a:extLst>
              <a:ext uri="{28A0092B-C50C-407E-A947-70E740481C1C}">
                <a14:useLocalDpi xmlns:a14="http://schemas.microsoft.com/office/drawing/2010/main" val="0"/>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E9C97C4-7213-40FE-AB33-34F3B0278CCA}">
      <dsp:nvSpPr>
        <dsp:cNvPr id="0" name=""/>
        <dsp:cNvSpPr/>
      </dsp:nvSpPr>
      <dsp:spPr>
        <a:xfrm>
          <a:off x="8793914" y="2298902"/>
          <a:ext cx="1800000" cy="103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cap="none" dirty="0"/>
            <a:t>Fabric capacity metrics app</a:t>
          </a:r>
        </a:p>
      </dsp:txBody>
      <dsp:txXfrm>
        <a:off x="8793914" y="2298902"/>
        <a:ext cx="1800000" cy="103500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0B0671-FC2B-48D5-BF20-AEFF51E92281}">
      <dsp:nvSpPr>
        <dsp:cNvPr id="0" name=""/>
        <dsp:cNvSpPr/>
      </dsp:nvSpPr>
      <dsp:spPr>
        <a:xfrm>
          <a:off x="3184098" y="2027947"/>
          <a:ext cx="2730723" cy="189570"/>
        </a:xfrm>
        <a:custGeom>
          <a:avLst/>
          <a:gdLst/>
          <a:ahLst/>
          <a:cxnLst/>
          <a:rect l="0" t="0" r="0" b="0"/>
          <a:pathLst>
            <a:path>
              <a:moveTo>
                <a:pt x="0" y="0"/>
              </a:moveTo>
              <a:lnTo>
                <a:pt x="0" y="94785"/>
              </a:lnTo>
              <a:lnTo>
                <a:pt x="2730723" y="94785"/>
              </a:lnTo>
              <a:lnTo>
                <a:pt x="2730723" y="189570"/>
              </a:lnTo>
            </a:path>
          </a:pathLst>
        </a:custGeom>
        <a:noFill/>
        <a:ln w="10795" cap="flat" cmpd="sng" algn="ctr">
          <a:solidFill>
            <a:srgbClr val="0078D4">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661D725-6782-493D-ACF6-E337A5102FF2}">
      <dsp:nvSpPr>
        <dsp:cNvPr id="0" name=""/>
        <dsp:cNvSpPr/>
      </dsp:nvSpPr>
      <dsp:spPr>
        <a:xfrm>
          <a:off x="3184098" y="2027947"/>
          <a:ext cx="1638433" cy="189570"/>
        </a:xfrm>
        <a:custGeom>
          <a:avLst/>
          <a:gdLst/>
          <a:ahLst/>
          <a:cxnLst/>
          <a:rect l="0" t="0" r="0" b="0"/>
          <a:pathLst>
            <a:path>
              <a:moveTo>
                <a:pt x="0" y="0"/>
              </a:moveTo>
              <a:lnTo>
                <a:pt x="0" y="94785"/>
              </a:lnTo>
              <a:lnTo>
                <a:pt x="1638433" y="94785"/>
              </a:lnTo>
              <a:lnTo>
                <a:pt x="1638433" y="189570"/>
              </a:lnTo>
            </a:path>
          </a:pathLst>
        </a:custGeom>
        <a:noFill/>
        <a:ln w="10795" cap="flat" cmpd="sng" algn="ctr">
          <a:solidFill>
            <a:srgbClr val="0078D4">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8E1F331-5A96-451B-9F94-72023EEB8ADF}">
      <dsp:nvSpPr>
        <dsp:cNvPr id="0" name=""/>
        <dsp:cNvSpPr/>
      </dsp:nvSpPr>
      <dsp:spPr>
        <a:xfrm>
          <a:off x="3184098" y="2027947"/>
          <a:ext cx="546144" cy="189570"/>
        </a:xfrm>
        <a:custGeom>
          <a:avLst/>
          <a:gdLst/>
          <a:ahLst/>
          <a:cxnLst/>
          <a:rect l="0" t="0" r="0" b="0"/>
          <a:pathLst>
            <a:path>
              <a:moveTo>
                <a:pt x="0" y="0"/>
              </a:moveTo>
              <a:lnTo>
                <a:pt x="0" y="94785"/>
              </a:lnTo>
              <a:lnTo>
                <a:pt x="546144" y="94785"/>
              </a:lnTo>
              <a:lnTo>
                <a:pt x="546144" y="189570"/>
              </a:lnTo>
            </a:path>
          </a:pathLst>
        </a:custGeom>
        <a:noFill/>
        <a:ln w="10795" cap="flat" cmpd="sng" algn="ctr">
          <a:solidFill>
            <a:srgbClr val="0078D4">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17E75FE-7ECF-443F-AA7D-7CC2207BD2CE}">
      <dsp:nvSpPr>
        <dsp:cNvPr id="0" name=""/>
        <dsp:cNvSpPr/>
      </dsp:nvSpPr>
      <dsp:spPr>
        <a:xfrm>
          <a:off x="2637953" y="2027947"/>
          <a:ext cx="546144" cy="189570"/>
        </a:xfrm>
        <a:custGeom>
          <a:avLst/>
          <a:gdLst/>
          <a:ahLst/>
          <a:cxnLst/>
          <a:rect l="0" t="0" r="0" b="0"/>
          <a:pathLst>
            <a:path>
              <a:moveTo>
                <a:pt x="546144" y="0"/>
              </a:moveTo>
              <a:lnTo>
                <a:pt x="546144" y="94785"/>
              </a:lnTo>
              <a:lnTo>
                <a:pt x="0" y="94785"/>
              </a:lnTo>
              <a:lnTo>
                <a:pt x="0" y="189570"/>
              </a:lnTo>
            </a:path>
          </a:pathLst>
        </a:custGeom>
        <a:noFill/>
        <a:ln w="10795" cap="flat" cmpd="sng" algn="ctr">
          <a:solidFill>
            <a:srgbClr val="0078D4">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F8E30AED-A338-4A78-B55F-D644800B98B5}">
      <dsp:nvSpPr>
        <dsp:cNvPr id="0" name=""/>
        <dsp:cNvSpPr/>
      </dsp:nvSpPr>
      <dsp:spPr>
        <a:xfrm>
          <a:off x="1545664" y="2027947"/>
          <a:ext cx="1638433" cy="189570"/>
        </a:xfrm>
        <a:custGeom>
          <a:avLst/>
          <a:gdLst/>
          <a:ahLst/>
          <a:cxnLst/>
          <a:rect l="0" t="0" r="0" b="0"/>
          <a:pathLst>
            <a:path>
              <a:moveTo>
                <a:pt x="1638433" y="0"/>
              </a:moveTo>
              <a:lnTo>
                <a:pt x="1638433" y="94785"/>
              </a:lnTo>
              <a:lnTo>
                <a:pt x="0" y="94785"/>
              </a:lnTo>
              <a:lnTo>
                <a:pt x="0" y="189570"/>
              </a:lnTo>
            </a:path>
          </a:pathLst>
        </a:custGeom>
        <a:noFill/>
        <a:ln w="10795" cap="flat" cmpd="sng" algn="ctr">
          <a:solidFill>
            <a:srgbClr val="0078D4">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AD38D883-6B21-405B-834D-381EECA89F26}">
      <dsp:nvSpPr>
        <dsp:cNvPr id="0" name=""/>
        <dsp:cNvSpPr/>
      </dsp:nvSpPr>
      <dsp:spPr>
        <a:xfrm>
          <a:off x="453375" y="2027947"/>
          <a:ext cx="2730723" cy="189570"/>
        </a:xfrm>
        <a:custGeom>
          <a:avLst/>
          <a:gdLst/>
          <a:ahLst/>
          <a:cxnLst/>
          <a:rect l="0" t="0" r="0" b="0"/>
          <a:pathLst>
            <a:path>
              <a:moveTo>
                <a:pt x="2730723" y="0"/>
              </a:moveTo>
              <a:lnTo>
                <a:pt x="2730723" y="94785"/>
              </a:lnTo>
              <a:lnTo>
                <a:pt x="0" y="94785"/>
              </a:lnTo>
              <a:lnTo>
                <a:pt x="0" y="189570"/>
              </a:lnTo>
            </a:path>
          </a:pathLst>
        </a:custGeom>
        <a:noFill/>
        <a:ln w="10795" cap="flat" cmpd="sng" algn="ctr">
          <a:solidFill>
            <a:srgbClr val="0078D4">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284B5E23-A45A-44AC-B726-E4FD4EC5B7B8}">
      <dsp:nvSpPr>
        <dsp:cNvPr id="0" name=""/>
        <dsp:cNvSpPr/>
      </dsp:nvSpPr>
      <dsp:spPr>
        <a:xfrm>
          <a:off x="2732739" y="1576587"/>
          <a:ext cx="902718" cy="451359"/>
        </a:xfrm>
        <a:prstGeom prst="rect">
          <a:avLst/>
        </a:prstGeom>
        <a:solidFill>
          <a:srgbClr val="FF5C39">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FFFFFF"/>
              </a:solidFill>
              <a:latin typeface="Segoe UI"/>
              <a:ea typeface="+mn-ea"/>
              <a:cs typeface="Arial" pitchFamily="34" charset="0"/>
            </a:rPr>
            <a:t> </a:t>
          </a:r>
          <a:endParaRPr lang="en-US" sz="900" kern="1200" dirty="0">
            <a:solidFill>
              <a:srgbClr val="FFFFFF"/>
            </a:solidFill>
            <a:latin typeface="Segoe UI Semibold" panose="020B0702040204020203" pitchFamily="34" charset="0"/>
            <a:ea typeface="+mn-ea"/>
            <a:cs typeface="Segoe UI Semibold" panose="020B0702040204020203" pitchFamily="34" charset="0"/>
          </a:endParaRPr>
        </a:p>
      </dsp:txBody>
      <dsp:txXfrm>
        <a:off x="2732739" y="1576587"/>
        <a:ext cx="902718" cy="451359"/>
      </dsp:txXfrm>
    </dsp:sp>
    <dsp:sp modelId="{CF7D0564-C42D-411D-852F-FA4BFC6C4C54}">
      <dsp:nvSpPr>
        <dsp:cNvPr id="0" name=""/>
        <dsp:cNvSpPr/>
      </dsp:nvSpPr>
      <dsp:spPr>
        <a:xfrm>
          <a:off x="2016" y="2217517"/>
          <a:ext cx="902718" cy="451359"/>
        </a:xfrm>
        <a:prstGeom prst="rect">
          <a:avLst/>
        </a:prstGeom>
        <a:solidFill>
          <a:srgbClr val="0078D4">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FFFFFF"/>
              </a:solidFill>
              <a:latin typeface="Segoe UI Semibold" panose="020B0702040204020203" pitchFamily="34" charset="0"/>
              <a:ea typeface="+mn-ea"/>
              <a:cs typeface="Segoe UI Semibold" panose="020B0702040204020203" pitchFamily="34" charset="0"/>
            </a:rPr>
            <a:t>Regulations &amp; Certification</a:t>
          </a:r>
        </a:p>
      </dsp:txBody>
      <dsp:txXfrm>
        <a:off x="2016" y="2217517"/>
        <a:ext cx="902718" cy="451359"/>
      </dsp:txXfrm>
    </dsp:sp>
    <dsp:sp modelId="{D2748A6F-FFAC-4AB8-B042-40BA2D905374}">
      <dsp:nvSpPr>
        <dsp:cNvPr id="0" name=""/>
        <dsp:cNvSpPr/>
      </dsp:nvSpPr>
      <dsp:spPr>
        <a:xfrm>
          <a:off x="1094305" y="2217517"/>
          <a:ext cx="902718" cy="451359"/>
        </a:xfrm>
        <a:prstGeom prst="rect">
          <a:avLst/>
        </a:prstGeom>
        <a:solidFill>
          <a:srgbClr val="0078D4">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FFFFFF"/>
              </a:solidFill>
              <a:latin typeface="Segoe UI Semibold" panose="020B0702040204020203" pitchFamily="34" charset="0"/>
              <a:ea typeface="+mn-ea"/>
              <a:cs typeface="Segoe UI Semibold" panose="020B0702040204020203" pitchFamily="34" charset="0"/>
            </a:rPr>
            <a:t>Data Encryption</a:t>
          </a:r>
        </a:p>
      </dsp:txBody>
      <dsp:txXfrm>
        <a:off x="1094305" y="2217517"/>
        <a:ext cx="902718" cy="451359"/>
      </dsp:txXfrm>
    </dsp:sp>
    <dsp:sp modelId="{0C9EDF96-5D4B-44D3-B3B9-BF5895F2D562}">
      <dsp:nvSpPr>
        <dsp:cNvPr id="0" name=""/>
        <dsp:cNvSpPr/>
      </dsp:nvSpPr>
      <dsp:spPr>
        <a:xfrm>
          <a:off x="2186594" y="2217517"/>
          <a:ext cx="902718" cy="451359"/>
        </a:xfrm>
        <a:prstGeom prst="rect">
          <a:avLst/>
        </a:prstGeom>
        <a:solidFill>
          <a:srgbClr val="0078D4">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FFFFFF"/>
              </a:solidFill>
              <a:latin typeface="Segoe UI Semibold" panose="020B0702040204020203" pitchFamily="34" charset="0"/>
              <a:ea typeface="+mn-ea"/>
              <a:cs typeface="Segoe UI Semibold" panose="020B0702040204020203" pitchFamily="34" charset="0"/>
            </a:rPr>
            <a:t>E2E Auditability</a:t>
          </a:r>
        </a:p>
      </dsp:txBody>
      <dsp:txXfrm>
        <a:off x="2186594" y="2217517"/>
        <a:ext cx="902718" cy="451359"/>
      </dsp:txXfrm>
    </dsp:sp>
    <dsp:sp modelId="{FCCA18FF-F19E-4364-B770-6E68CDCA3361}">
      <dsp:nvSpPr>
        <dsp:cNvPr id="0" name=""/>
        <dsp:cNvSpPr/>
      </dsp:nvSpPr>
      <dsp:spPr>
        <a:xfrm>
          <a:off x="3278883" y="2217517"/>
          <a:ext cx="902718" cy="451359"/>
        </a:xfrm>
        <a:prstGeom prst="rect">
          <a:avLst/>
        </a:prstGeom>
        <a:solidFill>
          <a:srgbClr val="0078D4">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FFFFFF"/>
              </a:solidFill>
              <a:latin typeface="Segoe UI Semibold" panose="020B0702040204020203" pitchFamily="34" charset="0"/>
              <a:ea typeface="+mn-ea"/>
              <a:cs typeface="Segoe UI Semibold" panose="020B0702040204020203" pitchFamily="34" charset="0"/>
            </a:rPr>
            <a:t>High Availability &amp; Disaster Recovery</a:t>
          </a:r>
        </a:p>
      </dsp:txBody>
      <dsp:txXfrm>
        <a:off x="3278883" y="2217517"/>
        <a:ext cx="902718" cy="451359"/>
      </dsp:txXfrm>
    </dsp:sp>
    <dsp:sp modelId="{3B737A23-89DD-4364-86AE-6F476B738DA5}">
      <dsp:nvSpPr>
        <dsp:cNvPr id="0" name=""/>
        <dsp:cNvSpPr/>
      </dsp:nvSpPr>
      <dsp:spPr>
        <a:xfrm>
          <a:off x="4371173" y="2217517"/>
          <a:ext cx="902718" cy="451359"/>
        </a:xfrm>
        <a:prstGeom prst="rect">
          <a:avLst/>
        </a:prstGeom>
        <a:solidFill>
          <a:srgbClr val="0078D4">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FFFFFF"/>
              </a:solidFill>
              <a:latin typeface="Segoe UI Semibold" panose="020B0702040204020203" pitchFamily="34" charset="0"/>
              <a:ea typeface="+mn-ea"/>
              <a:cs typeface="Segoe UI Semibold" panose="020B0702040204020203" pitchFamily="34" charset="0"/>
            </a:rPr>
            <a:t>Microsoft Information Protection</a:t>
          </a:r>
        </a:p>
      </dsp:txBody>
      <dsp:txXfrm>
        <a:off x="4371173" y="2217517"/>
        <a:ext cx="902718" cy="451359"/>
      </dsp:txXfrm>
    </dsp:sp>
    <dsp:sp modelId="{9E86B972-492F-4621-9DC0-C686C122AE25}">
      <dsp:nvSpPr>
        <dsp:cNvPr id="0" name=""/>
        <dsp:cNvSpPr/>
      </dsp:nvSpPr>
      <dsp:spPr>
        <a:xfrm>
          <a:off x="5463462" y="2217517"/>
          <a:ext cx="902718" cy="451359"/>
        </a:xfrm>
        <a:prstGeom prst="rect">
          <a:avLst/>
        </a:prstGeom>
        <a:solidFill>
          <a:srgbClr val="0078D4">
            <a:hueOff val="0"/>
            <a:satOff val="0"/>
            <a:lumOff val="0"/>
            <a:alphaOff val="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FFFFFF"/>
              </a:solidFill>
              <a:latin typeface="Segoe UI Semibold" panose="020B0702040204020203" pitchFamily="34" charset="0"/>
              <a:ea typeface="+mn-ea"/>
              <a:cs typeface="Segoe UI Semibold" panose="020B0702040204020203" pitchFamily="34" charset="0"/>
            </a:rPr>
            <a:t>Microsoft Purview</a:t>
          </a:r>
        </a:p>
      </dsp:txBody>
      <dsp:txXfrm>
        <a:off x="5463462" y="2217517"/>
        <a:ext cx="902718" cy="45135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F84707-77AF-4276-BE6A-6DE1786ABD81}">
      <dsp:nvSpPr>
        <dsp:cNvPr id="0" name=""/>
        <dsp:cNvSpPr/>
      </dsp:nvSpPr>
      <dsp:spPr>
        <a:xfrm>
          <a:off x="974701" y="0"/>
          <a:ext cx="4506333" cy="4506333"/>
        </a:xfrm>
        <a:prstGeom prst="ellipse">
          <a:avLst/>
        </a:prstGeom>
        <a:solidFill>
          <a:schemeClr val="tx2">
            <a:lumMod val="75000"/>
            <a:lumOff val="25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91440" numCol="1" spcCol="1270" anchor="ctr" anchorCtr="0">
          <a:noAutofit/>
        </a:bodyPr>
        <a:lstStyle/>
        <a:p>
          <a:pPr marL="0" lvl="0" indent="0" algn="ctr" defTabSz="622300">
            <a:lnSpc>
              <a:spcPct val="90000"/>
            </a:lnSpc>
            <a:spcBef>
              <a:spcPct val="0"/>
            </a:spcBef>
            <a:spcAft>
              <a:spcPct val="35000"/>
            </a:spcAft>
            <a:buNone/>
          </a:pPr>
          <a:r>
            <a:rPr lang="en-US" sz="1400" kern="1200">
              <a:latin typeface="Segoe UI Semibold" panose="020B0702040204020203" pitchFamily="34" charset="0"/>
              <a:ea typeface="+mn-ea"/>
              <a:cs typeface="Segoe UI Semibold" panose="020B0702040204020203" pitchFamily="34" charset="0"/>
            </a:rPr>
            <a:t>Network control &amp; security</a:t>
          </a:r>
          <a:endParaRPr lang="en-US" sz="1400" kern="1200" dirty="0">
            <a:latin typeface="Segoe UI Semibold" panose="020B0702040204020203" pitchFamily="34" charset="0"/>
            <a:ea typeface="+mn-ea"/>
            <a:cs typeface="Segoe UI Semibold" panose="020B0702040204020203" pitchFamily="34" charset="0"/>
          </a:endParaRPr>
        </a:p>
      </dsp:txBody>
      <dsp:txXfrm>
        <a:off x="2782400" y="324306"/>
        <a:ext cx="890934" cy="477969"/>
      </dsp:txXfrm>
    </dsp:sp>
    <dsp:sp modelId="{34184D5C-2AE5-4607-BBA0-32A29A8B400E}">
      <dsp:nvSpPr>
        <dsp:cNvPr id="0" name=""/>
        <dsp:cNvSpPr/>
      </dsp:nvSpPr>
      <dsp:spPr>
        <a:xfrm>
          <a:off x="1425334" y="901266"/>
          <a:ext cx="3605066" cy="3605066"/>
        </a:xfrm>
        <a:prstGeom prst="ellipse">
          <a:avLst/>
        </a:prstGeom>
        <a:solidFill>
          <a:schemeClr val="accent1">
            <a:lumMod val="75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99568" numCol="1" spcCol="1270" anchor="ctr" anchorCtr="0">
          <a:noAutofit/>
        </a:bodyPr>
        <a:lstStyle/>
        <a:p>
          <a:pPr marL="0" lvl="0" indent="0" algn="ctr" defTabSz="622300">
            <a:lnSpc>
              <a:spcPct val="90000"/>
            </a:lnSpc>
            <a:spcBef>
              <a:spcPct val="0"/>
            </a:spcBef>
            <a:spcAft>
              <a:spcPct val="35000"/>
            </a:spcAft>
            <a:buNone/>
          </a:pPr>
          <a:r>
            <a:rPr lang="en-US" sz="1400" kern="1200">
              <a:latin typeface="Segoe UI Semibold" panose="020B0702040204020203" pitchFamily="34" charset="0"/>
              <a:ea typeface="+mn-ea"/>
              <a:cs typeface="Segoe UI Semibold" panose="020B0702040204020203" pitchFamily="34" charset="0"/>
            </a:rPr>
            <a:t>Workspace &amp; item access control</a:t>
          </a:r>
          <a:endParaRPr lang="en-US" sz="1400" kern="1200" dirty="0">
            <a:latin typeface="Segoe UI Semibold" panose="020B0702040204020203" pitchFamily="34" charset="0"/>
            <a:ea typeface="+mn-ea"/>
            <a:cs typeface="Segoe UI Semibold" panose="020B0702040204020203" pitchFamily="34" charset="0"/>
          </a:endParaRPr>
        </a:p>
      </dsp:txBody>
      <dsp:txXfrm>
        <a:off x="2782400" y="1212601"/>
        <a:ext cx="890934" cy="458849"/>
      </dsp:txXfrm>
    </dsp:sp>
    <dsp:sp modelId="{164DB273-ED00-40BB-8CB8-06A495B2FDB9}">
      <dsp:nvSpPr>
        <dsp:cNvPr id="0" name=""/>
        <dsp:cNvSpPr/>
      </dsp:nvSpPr>
      <dsp:spPr>
        <a:xfrm>
          <a:off x="1875967" y="1802533"/>
          <a:ext cx="2703799" cy="2703799"/>
        </a:xfrm>
        <a:prstGeom prst="ellipse">
          <a:avLst/>
        </a:prstGeom>
        <a:solidFill>
          <a:schemeClr val="tx2">
            <a:lumMod val="90000"/>
            <a:lumOff val="1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99568" numCol="1" spcCol="1270" anchor="ctr" anchorCtr="0">
          <a:noAutofit/>
        </a:bodyPr>
        <a:lstStyle/>
        <a:p>
          <a:pPr marL="0" lvl="0" indent="0" algn="ctr" defTabSz="622300">
            <a:lnSpc>
              <a:spcPct val="90000"/>
            </a:lnSpc>
            <a:spcBef>
              <a:spcPct val="0"/>
            </a:spcBef>
            <a:spcAft>
              <a:spcPct val="35000"/>
            </a:spcAft>
            <a:buNone/>
          </a:pPr>
          <a:r>
            <a:rPr lang="en-US" sz="1400" kern="1200">
              <a:latin typeface="Segoe UI Semibold" panose="020B0702040204020203" pitchFamily="34" charset="0"/>
              <a:ea typeface="+mn-ea"/>
              <a:cs typeface="Segoe UI Semibold" panose="020B0702040204020203" pitchFamily="34" charset="0"/>
            </a:rPr>
            <a:t>Data security access control</a:t>
          </a:r>
          <a:endParaRPr lang="en-US" sz="1400" kern="1200" dirty="0">
            <a:latin typeface="Segoe UI Semibold" panose="020B0702040204020203" pitchFamily="34" charset="0"/>
            <a:ea typeface="+mn-ea"/>
            <a:cs typeface="Segoe UI Semibold" panose="020B0702040204020203" pitchFamily="34" charset="0"/>
          </a:endParaRPr>
        </a:p>
      </dsp:txBody>
      <dsp:txXfrm>
        <a:off x="2782400" y="2094409"/>
        <a:ext cx="890934" cy="430172"/>
      </dsp:txXfrm>
    </dsp:sp>
    <dsp:sp modelId="{9D0FFAA5-98BA-472E-9BD6-E3C69B4D21C0}">
      <dsp:nvSpPr>
        <dsp:cNvPr id="0" name=""/>
        <dsp:cNvSpPr/>
      </dsp:nvSpPr>
      <dsp:spPr>
        <a:xfrm>
          <a:off x="2305331" y="2703799"/>
          <a:ext cx="1802533" cy="1802533"/>
        </a:xfrm>
        <a:prstGeom prst="ellipse">
          <a:avLst/>
        </a:prstGeom>
        <a:solidFill>
          <a:schemeClr val="accent2">
            <a:lumMod val="75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a:latin typeface="Segoe UI Semibold" panose="020B0702040204020203" pitchFamily="34" charset="0"/>
              <a:ea typeface="+mn-ea"/>
              <a:cs typeface="Segoe UI Semibold" panose="020B0702040204020203" pitchFamily="34" charset="0"/>
            </a:rPr>
            <a:t>Your data in Fabric</a:t>
          </a:r>
          <a:endParaRPr lang="en-US" sz="1400" kern="1200" dirty="0">
            <a:latin typeface="Segoe UI Semibold" panose="020B0702040204020203" pitchFamily="34" charset="0"/>
            <a:ea typeface="+mn-ea"/>
            <a:cs typeface="Segoe UI Semibold" panose="020B0702040204020203" pitchFamily="34" charset="0"/>
          </a:endParaRPr>
        </a:p>
      </dsp:txBody>
      <dsp:txXfrm>
        <a:off x="2755963" y="3286420"/>
        <a:ext cx="901267" cy="6372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B31FBD-5A77-493F-A0C1-0ADD326889A1}">
      <dsp:nvSpPr>
        <dsp:cNvPr id="0" name=""/>
        <dsp:cNvSpPr/>
      </dsp:nvSpPr>
      <dsp:spPr>
        <a:xfrm>
          <a:off x="-5065237" y="-775997"/>
          <a:ext cx="6032212" cy="6032212"/>
        </a:xfrm>
        <a:prstGeom prst="blockArc">
          <a:avLst>
            <a:gd name="adj1" fmla="val 18900000"/>
            <a:gd name="adj2" fmla="val 2700000"/>
            <a:gd name="adj3" fmla="val 358"/>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BE831E-0EEB-4EDD-8862-9213B350F3CF}">
      <dsp:nvSpPr>
        <dsp:cNvPr id="0" name=""/>
        <dsp:cNvSpPr/>
      </dsp:nvSpPr>
      <dsp:spPr>
        <a:xfrm>
          <a:off x="506331" y="344439"/>
          <a:ext cx="8006296" cy="689236"/>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7082" tIns="60960" rIns="60960" bIns="60960" numCol="1" spcCol="1270" anchor="ctr" anchorCtr="0">
          <a:noAutofit/>
        </a:bodyPr>
        <a:lstStyle/>
        <a:p>
          <a:pPr marL="0" lvl="0" indent="0" algn="l" defTabSz="1066800">
            <a:lnSpc>
              <a:spcPct val="90000"/>
            </a:lnSpc>
            <a:spcBef>
              <a:spcPct val="0"/>
            </a:spcBef>
            <a:spcAft>
              <a:spcPct val="35000"/>
            </a:spcAft>
            <a:buNone/>
          </a:pPr>
          <a:r>
            <a:rPr lang="en-US" sz="2400" b="0" kern="1200" dirty="0"/>
            <a:t>Work in isolated environments</a:t>
          </a:r>
        </a:p>
      </dsp:txBody>
      <dsp:txXfrm>
        <a:off x="506331" y="344439"/>
        <a:ext cx="8006296" cy="689236"/>
      </dsp:txXfrm>
    </dsp:sp>
    <dsp:sp modelId="{4994D3B3-E53A-4469-8236-387FA94B8B9E}">
      <dsp:nvSpPr>
        <dsp:cNvPr id="0" name=""/>
        <dsp:cNvSpPr/>
      </dsp:nvSpPr>
      <dsp:spPr>
        <a:xfrm>
          <a:off x="75558" y="258284"/>
          <a:ext cx="861545" cy="861545"/>
        </a:xfrm>
        <a:prstGeom prst="ellipse">
          <a:avLst/>
        </a:prstGeom>
        <a:solidFill>
          <a:schemeClr val="l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4E51CD-0508-4080-9D46-7615E678ABB3}">
      <dsp:nvSpPr>
        <dsp:cNvPr id="0" name=""/>
        <dsp:cNvSpPr/>
      </dsp:nvSpPr>
      <dsp:spPr>
        <a:xfrm>
          <a:off x="901486" y="1378473"/>
          <a:ext cx="7611141" cy="689236"/>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7082" tIns="60960" rIns="60960" bIns="60960" numCol="1" spcCol="1270" anchor="ctr" anchorCtr="0">
          <a:noAutofit/>
        </a:bodyPr>
        <a:lstStyle/>
        <a:p>
          <a:pPr marL="0" lvl="0" indent="0" algn="l" defTabSz="1066800">
            <a:lnSpc>
              <a:spcPct val="90000"/>
            </a:lnSpc>
            <a:spcBef>
              <a:spcPct val="0"/>
            </a:spcBef>
            <a:spcAft>
              <a:spcPct val="35000"/>
            </a:spcAft>
            <a:buNone/>
          </a:pPr>
          <a:r>
            <a:rPr lang="en-US" sz="2400" b="0" kern="1200" dirty="0"/>
            <a:t>Commit code changes frequently </a:t>
          </a:r>
        </a:p>
      </dsp:txBody>
      <dsp:txXfrm>
        <a:off x="901486" y="1378473"/>
        <a:ext cx="7611141" cy="689236"/>
      </dsp:txXfrm>
    </dsp:sp>
    <dsp:sp modelId="{D1760BC0-BC01-47C9-B05D-C5A0C8597150}">
      <dsp:nvSpPr>
        <dsp:cNvPr id="0" name=""/>
        <dsp:cNvSpPr/>
      </dsp:nvSpPr>
      <dsp:spPr>
        <a:xfrm>
          <a:off x="470713" y="1292318"/>
          <a:ext cx="861545" cy="861545"/>
        </a:xfrm>
        <a:prstGeom prst="ellipse">
          <a:avLst/>
        </a:prstGeom>
        <a:solidFill>
          <a:schemeClr val="l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096B2E3-ECFB-4E0B-89FB-DC6FE54DCDFA}">
      <dsp:nvSpPr>
        <dsp:cNvPr id="0" name=""/>
        <dsp:cNvSpPr/>
      </dsp:nvSpPr>
      <dsp:spPr>
        <a:xfrm>
          <a:off x="901486" y="2412507"/>
          <a:ext cx="7611141" cy="689236"/>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7082" tIns="60960" rIns="60960" bIns="60960" numCol="1" spcCol="1270" anchor="ctr" anchorCtr="0">
          <a:noAutofit/>
        </a:bodyPr>
        <a:lstStyle/>
        <a:p>
          <a:pPr marL="0" lvl="0" indent="0" algn="l" defTabSz="1066800">
            <a:lnSpc>
              <a:spcPct val="90000"/>
            </a:lnSpc>
            <a:spcBef>
              <a:spcPct val="0"/>
            </a:spcBef>
            <a:spcAft>
              <a:spcPct val="35000"/>
            </a:spcAft>
            <a:buNone/>
          </a:pPr>
          <a:r>
            <a:rPr lang="en-US" sz="2400" b="0" kern="1200" dirty="0"/>
            <a:t>Use automated process to build and test new code</a:t>
          </a:r>
        </a:p>
      </dsp:txBody>
      <dsp:txXfrm>
        <a:off x="901486" y="2412507"/>
        <a:ext cx="7611141" cy="689236"/>
      </dsp:txXfrm>
    </dsp:sp>
    <dsp:sp modelId="{E2CE11FD-559D-46D4-BD8B-8534C03C49EC}">
      <dsp:nvSpPr>
        <dsp:cNvPr id="0" name=""/>
        <dsp:cNvSpPr/>
      </dsp:nvSpPr>
      <dsp:spPr>
        <a:xfrm>
          <a:off x="470713" y="2326353"/>
          <a:ext cx="861545" cy="861545"/>
        </a:xfrm>
        <a:prstGeom prst="ellipse">
          <a:avLst/>
        </a:prstGeom>
        <a:solidFill>
          <a:schemeClr val="l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987AE8A-5541-41E1-9D13-10D9F08EFC25}">
      <dsp:nvSpPr>
        <dsp:cNvPr id="0" name=""/>
        <dsp:cNvSpPr/>
      </dsp:nvSpPr>
      <dsp:spPr>
        <a:xfrm>
          <a:off x="506331" y="3446542"/>
          <a:ext cx="8006296" cy="689236"/>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7082" tIns="60960" rIns="60960" bIns="60960" numCol="1" spcCol="1270" anchor="ctr" anchorCtr="0">
          <a:noAutofit/>
        </a:bodyPr>
        <a:lstStyle/>
        <a:p>
          <a:pPr marL="0" lvl="0" indent="0" algn="l" defTabSz="1066800">
            <a:lnSpc>
              <a:spcPct val="90000"/>
            </a:lnSpc>
            <a:spcBef>
              <a:spcPct val="0"/>
            </a:spcBef>
            <a:spcAft>
              <a:spcPct val="35000"/>
            </a:spcAft>
            <a:buNone/>
          </a:pPr>
          <a:r>
            <a:rPr lang="en-US" sz="2400" b="0" kern="1200" dirty="0"/>
            <a:t>Frequently move changes into production</a:t>
          </a:r>
        </a:p>
      </dsp:txBody>
      <dsp:txXfrm>
        <a:off x="506331" y="3446542"/>
        <a:ext cx="8006296" cy="689236"/>
      </dsp:txXfrm>
    </dsp:sp>
    <dsp:sp modelId="{AFC68C1D-0EBE-4293-AA2D-CE76C685518F}">
      <dsp:nvSpPr>
        <dsp:cNvPr id="0" name=""/>
        <dsp:cNvSpPr/>
      </dsp:nvSpPr>
      <dsp:spPr>
        <a:xfrm>
          <a:off x="75558" y="3360387"/>
          <a:ext cx="861545" cy="861545"/>
        </a:xfrm>
        <a:prstGeom prst="ellipse">
          <a:avLst/>
        </a:prstGeom>
        <a:solidFill>
          <a:schemeClr val="l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1C2132-CDA2-456E-9D9D-FAF668C5EF6E}">
      <dsp:nvSpPr>
        <dsp:cNvPr id="0" name=""/>
        <dsp:cNvSpPr/>
      </dsp:nvSpPr>
      <dsp:spPr>
        <a:xfrm>
          <a:off x="688" y="1409767"/>
          <a:ext cx="1933857" cy="1595027"/>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5DBD2AA-B83B-4128-B25F-AAA961A3D285}">
      <dsp:nvSpPr>
        <dsp:cNvPr id="0" name=""/>
        <dsp:cNvSpPr/>
      </dsp:nvSpPr>
      <dsp:spPr>
        <a:xfrm>
          <a:off x="1081939" y="1696665"/>
          <a:ext cx="2339053" cy="2339053"/>
        </a:xfrm>
        <a:prstGeom prst="leftCircularArrow">
          <a:avLst>
            <a:gd name="adj1" fmla="val 2516"/>
            <a:gd name="adj2" fmla="val 305042"/>
            <a:gd name="adj3" fmla="val 2080552"/>
            <a:gd name="adj4" fmla="val 9024489"/>
            <a:gd name="adj5" fmla="val 29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EFCC6AA-5451-41AB-B43B-BF04BD212ADB}">
      <dsp:nvSpPr>
        <dsp:cNvPr id="0" name=""/>
        <dsp:cNvSpPr/>
      </dsp:nvSpPr>
      <dsp:spPr>
        <a:xfrm>
          <a:off x="195019" y="2597349"/>
          <a:ext cx="2189813" cy="814892"/>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t>Git</a:t>
          </a:r>
          <a:endParaRPr lang="en-US" sz="2400" kern="1200" dirty="0"/>
        </a:p>
      </dsp:txBody>
      <dsp:txXfrm>
        <a:off x="218886" y="2621216"/>
        <a:ext cx="2142079" cy="767158"/>
      </dsp:txXfrm>
    </dsp:sp>
    <dsp:sp modelId="{02B0E059-412D-461F-A514-15C500C756C3}">
      <dsp:nvSpPr>
        <dsp:cNvPr id="0" name=""/>
        <dsp:cNvSpPr/>
      </dsp:nvSpPr>
      <dsp:spPr>
        <a:xfrm>
          <a:off x="2665079" y="1475422"/>
          <a:ext cx="1933857" cy="1595027"/>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DC42A6C-BFAD-498E-9536-27A48D2A2A60}">
      <dsp:nvSpPr>
        <dsp:cNvPr id="0" name=""/>
        <dsp:cNvSpPr/>
      </dsp:nvSpPr>
      <dsp:spPr>
        <a:xfrm>
          <a:off x="3730215" y="381959"/>
          <a:ext cx="2586157" cy="2586157"/>
        </a:xfrm>
        <a:prstGeom prst="circularArrow">
          <a:avLst>
            <a:gd name="adj1" fmla="val 2276"/>
            <a:gd name="adj2" fmla="val 274366"/>
            <a:gd name="adj3" fmla="val 19550123"/>
            <a:gd name="adj4" fmla="val 12575511"/>
            <a:gd name="adj5" fmla="val 265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E469461-43BF-465F-9956-D5C5C3D4F35B}">
      <dsp:nvSpPr>
        <dsp:cNvPr id="0" name=""/>
        <dsp:cNvSpPr/>
      </dsp:nvSpPr>
      <dsp:spPr>
        <a:xfrm>
          <a:off x="2859410" y="1067976"/>
          <a:ext cx="2189813" cy="814892"/>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t>Deployment pipelines</a:t>
          </a:r>
          <a:endParaRPr lang="en-US" sz="2400" kern="1200" dirty="0"/>
        </a:p>
      </dsp:txBody>
      <dsp:txXfrm>
        <a:off x="2883277" y="1091843"/>
        <a:ext cx="2142079" cy="767158"/>
      </dsp:txXfrm>
    </dsp:sp>
    <dsp:sp modelId="{03484721-2946-4A6D-A7D0-0E2F1007DC22}">
      <dsp:nvSpPr>
        <dsp:cNvPr id="0" name=""/>
        <dsp:cNvSpPr/>
      </dsp:nvSpPr>
      <dsp:spPr>
        <a:xfrm>
          <a:off x="5329470" y="1409767"/>
          <a:ext cx="1933857" cy="1595027"/>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33C327-832C-458D-9809-D98B37B8DD58}">
      <dsp:nvSpPr>
        <dsp:cNvPr id="0" name=""/>
        <dsp:cNvSpPr/>
      </dsp:nvSpPr>
      <dsp:spPr>
        <a:xfrm>
          <a:off x="5523801" y="2597349"/>
          <a:ext cx="2189813" cy="814892"/>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t>Fabric REST APIs</a:t>
          </a:r>
          <a:endParaRPr lang="en-US" sz="2400" kern="1200" dirty="0"/>
        </a:p>
      </dsp:txBody>
      <dsp:txXfrm>
        <a:off x="5547668" y="2621216"/>
        <a:ext cx="2142079" cy="76715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0FFB07-14EF-4C11-B2B1-83234CE9F6F8}">
      <dsp:nvSpPr>
        <dsp:cNvPr id="0" name=""/>
        <dsp:cNvSpPr/>
      </dsp:nvSpPr>
      <dsp:spPr>
        <a:xfrm rot="5400000">
          <a:off x="7082562" y="-3079730"/>
          <a:ext cx="645090" cy="6969512"/>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t>Commit changes.</a:t>
          </a:r>
        </a:p>
      </dsp:txBody>
      <dsp:txXfrm rot="-5400000">
        <a:off x="3920352" y="113971"/>
        <a:ext cx="6938021" cy="582108"/>
      </dsp:txXfrm>
    </dsp:sp>
    <dsp:sp modelId="{A77FED94-3104-4331-A5D4-8EBAC4FC29AE}">
      <dsp:nvSpPr>
        <dsp:cNvPr id="0" name=""/>
        <dsp:cNvSpPr/>
      </dsp:nvSpPr>
      <dsp:spPr>
        <a:xfrm>
          <a:off x="0" y="1844"/>
          <a:ext cx="3920351" cy="806363"/>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mj-lt"/>
            </a:rPr>
            <a:t>Commit</a:t>
          </a:r>
        </a:p>
      </dsp:txBody>
      <dsp:txXfrm>
        <a:off x="39363" y="41207"/>
        <a:ext cx="3841625" cy="727637"/>
      </dsp:txXfrm>
    </dsp:sp>
    <dsp:sp modelId="{64C4784E-D9A8-4A0E-84C4-F0BF47B43239}">
      <dsp:nvSpPr>
        <dsp:cNvPr id="0" name=""/>
        <dsp:cNvSpPr/>
      </dsp:nvSpPr>
      <dsp:spPr>
        <a:xfrm rot="5400000">
          <a:off x="7082562" y="-2233049"/>
          <a:ext cx="645090" cy="6969512"/>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t>Update the workspace.</a:t>
          </a:r>
        </a:p>
      </dsp:txBody>
      <dsp:txXfrm rot="-5400000">
        <a:off x="3920352" y="960652"/>
        <a:ext cx="6938021" cy="582108"/>
      </dsp:txXfrm>
    </dsp:sp>
    <dsp:sp modelId="{AA66DAE3-C578-4F81-A088-C0A62E28C637}">
      <dsp:nvSpPr>
        <dsp:cNvPr id="0" name=""/>
        <dsp:cNvSpPr/>
      </dsp:nvSpPr>
      <dsp:spPr>
        <a:xfrm>
          <a:off x="0" y="848525"/>
          <a:ext cx="3920351" cy="806363"/>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mj-lt"/>
            </a:rPr>
            <a:t>Update</a:t>
          </a:r>
        </a:p>
      </dsp:txBody>
      <dsp:txXfrm>
        <a:off x="39363" y="887888"/>
        <a:ext cx="3841625" cy="727637"/>
      </dsp:txXfrm>
    </dsp:sp>
    <dsp:sp modelId="{C364A97C-CE1D-4713-A551-D7FCE77758D8}">
      <dsp:nvSpPr>
        <dsp:cNvPr id="0" name=""/>
        <dsp:cNvSpPr/>
      </dsp:nvSpPr>
      <dsp:spPr>
        <a:xfrm rot="5400000">
          <a:off x="7082562" y="-1386367"/>
          <a:ext cx="645090" cy="6969512"/>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a:t>Review pending and uncommitted changes.</a:t>
          </a:r>
        </a:p>
      </dsp:txBody>
      <dsp:txXfrm rot="-5400000">
        <a:off x="3920352" y="1807334"/>
        <a:ext cx="6938021" cy="582108"/>
      </dsp:txXfrm>
    </dsp:sp>
    <dsp:sp modelId="{0F248DE9-715C-41CC-9640-2E1384F4BB90}">
      <dsp:nvSpPr>
        <dsp:cNvPr id="0" name=""/>
        <dsp:cNvSpPr/>
      </dsp:nvSpPr>
      <dsp:spPr>
        <a:xfrm>
          <a:off x="0" y="1695206"/>
          <a:ext cx="3920351" cy="806363"/>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a:latin typeface="+mj-lt"/>
            </a:rPr>
            <a:t>Review</a:t>
          </a:r>
        </a:p>
      </dsp:txBody>
      <dsp:txXfrm>
        <a:off x="39363" y="1734569"/>
        <a:ext cx="3841625" cy="727637"/>
      </dsp:txXfrm>
    </dsp:sp>
    <dsp:sp modelId="{2B40F129-0C9B-4542-9FB5-453575CC0738}">
      <dsp:nvSpPr>
        <dsp:cNvPr id="0" name=""/>
        <dsp:cNvSpPr/>
      </dsp:nvSpPr>
      <dsp:spPr>
        <a:xfrm rot="5400000">
          <a:off x="7082562" y="-539686"/>
          <a:ext cx="645090" cy="6969512"/>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t>List items in the Deployment Pipeline Stage.</a:t>
          </a:r>
        </a:p>
      </dsp:txBody>
      <dsp:txXfrm rot="-5400000">
        <a:off x="3920352" y="2654015"/>
        <a:ext cx="6938021" cy="582108"/>
      </dsp:txXfrm>
    </dsp:sp>
    <dsp:sp modelId="{74118552-34E8-4168-8950-9125FF710D78}">
      <dsp:nvSpPr>
        <dsp:cNvPr id="0" name=""/>
        <dsp:cNvSpPr/>
      </dsp:nvSpPr>
      <dsp:spPr>
        <a:xfrm>
          <a:off x="0" y="2541888"/>
          <a:ext cx="3920351" cy="806363"/>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a:latin typeface="+mj-lt"/>
            </a:rPr>
            <a:t>List</a:t>
          </a:r>
        </a:p>
      </dsp:txBody>
      <dsp:txXfrm>
        <a:off x="39363" y="2581251"/>
        <a:ext cx="3841625" cy="727637"/>
      </dsp:txXfrm>
    </dsp:sp>
    <dsp:sp modelId="{DFEBE650-3C68-4A3D-A58C-54ED329DDFD6}">
      <dsp:nvSpPr>
        <dsp:cNvPr id="0" name=""/>
        <dsp:cNvSpPr/>
      </dsp:nvSpPr>
      <dsp:spPr>
        <a:xfrm rot="5400000">
          <a:off x="7082562" y="306994"/>
          <a:ext cx="645090" cy="6969512"/>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t>Deploy Stage Content.</a:t>
          </a:r>
        </a:p>
      </dsp:txBody>
      <dsp:txXfrm rot="-5400000">
        <a:off x="3920352" y="3500696"/>
        <a:ext cx="6938021" cy="582108"/>
      </dsp:txXfrm>
    </dsp:sp>
    <dsp:sp modelId="{46C63BF5-7034-489C-8E1E-6576C2CE80B7}">
      <dsp:nvSpPr>
        <dsp:cNvPr id="0" name=""/>
        <dsp:cNvSpPr/>
      </dsp:nvSpPr>
      <dsp:spPr>
        <a:xfrm>
          <a:off x="0" y="3388569"/>
          <a:ext cx="3920351" cy="806363"/>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a:latin typeface="+mj-lt"/>
            </a:rPr>
            <a:t>Deploy</a:t>
          </a:r>
        </a:p>
      </dsp:txBody>
      <dsp:txXfrm>
        <a:off x="39363" y="3427932"/>
        <a:ext cx="3841625" cy="72763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E10870-241A-43F9-8C26-5DABC73C09FF}">
      <dsp:nvSpPr>
        <dsp:cNvPr id="0" name=""/>
        <dsp:cNvSpPr/>
      </dsp:nvSpPr>
      <dsp:spPr>
        <a:xfrm>
          <a:off x="3055" y="600529"/>
          <a:ext cx="2424219" cy="1454531"/>
        </a:xfrm>
        <a:prstGeom prst="rect">
          <a:avLst/>
        </a:prstGeom>
        <a:solidFill>
          <a:schemeClr val="accent1">
            <a:alpha val="9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baseline="0" dirty="0"/>
            <a:t>Data pipelines</a:t>
          </a:r>
          <a:endParaRPr lang="en-US" sz="2700" kern="1200" dirty="0"/>
        </a:p>
      </dsp:txBody>
      <dsp:txXfrm>
        <a:off x="3055" y="600529"/>
        <a:ext cx="2424219" cy="1454531"/>
      </dsp:txXfrm>
    </dsp:sp>
    <dsp:sp modelId="{1EAA7D4E-F093-46CD-8ABC-9BC31F8BD301}">
      <dsp:nvSpPr>
        <dsp:cNvPr id="0" name=""/>
        <dsp:cNvSpPr/>
      </dsp:nvSpPr>
      <dsp:spPr>
        <a:xfrm>
          <a:off x="2669697" y="600529"/>
          <a:ext cx="2424219" cy="1454531"/>
        </a:xfrm>
        <a:prstGeom prst="rect">
          <a:avLst/>
        </a:prstGeom>
        <a:solidFill>
          <a:schemeClr val="accent1">
            <a:alpha val="90000"/>
            <a:hueOff val="0"/>
            <a:satOff val="0"/>
            <a:lumOff val="0"/>
            <a:alphaOff val="-6667"/>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Dataflows</a:t>
          </a:r>
        </a:p>
      </dsp:txBody>
      <dsp:txXfrm>
        <a:off x="2669697" y="600529"/>
        <a:ext cx="2424219" cy="1454531"/>
      </dsp:txXfrm>
    </dsp:sp>
    <dsp:sp modelId="{29ABB228-39CF-42AC-B5DD-4F15CA641E18}">
      <dsp:nvSpPr>
        <dsp:cNvPr id="0" name=""/>
        <dsp:cNvSpPr/>
      </dsp:nvSpPr>
      <dsp:spPr>
        <a:xfrm>
          <a:off x="5336339" y="600529"/>
          <a:ext cx="2424219" cy="1454531"/>
        </a:xfrm>
        <a:prstGeom prst="rect">
          <a:avLst/>
        </a:prstGeom>
        <a:solidFill>
          <a:schemeClr val="accent1">
            <a:alpha val="90000"/>
            <a:hueOff val="0"/>
            <a:satOff val="0"/>
            <a:lumOff val="0"/>
            <a:alphaOff val="-13333"/>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Semantic model refreshes</a:t>
          </a:r>
        </a:p>
      </dsp:txBody>
      <dsp:txXfrm>
        <a:off x="5336339" y="600529"/>
        <a:ext cx="2424219" cy="1454531"/>
      </dsp:txXfrm>
    </dsp:sp>
    <dsp:sp modelId="{3730EC63-3787-4E2E-B69D-F88A682866CD}">
      <dsp:nvSpPr>
        <dsp:cNvPr id="0" name=""/>
        <dsp:cNvSpPr/>
      </dsp:nvSpPr>
      <dsp:spPr>
        <a:xfrm>
          <a:off x="8002981" y="600529"/>
          <a:ext cx="2424219" cy="1454531"/>
        </a:xfrm>
        <a:prstGeom prst="rect">
          <a:avLst/>
        </a:prstGeom>
        <a:solidFill>
          <a:schemeClr val="accent1">
            <a:alpha val="90000"/>
            <a:hueOff val="0"/>
            <a:satOff val="0"/>
            <a:lumOff val="0"/>
            <a:alphaOff val="-2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Spark jobs</a:t>
          </a:r>
        </a:p>
      </dsp:txBody>
      <dsp:txXfrm>
        <a:off x="8002981" y="600529"/>
        <a:ext cx="2424219" cy="1454531"/>
      </dsp:txXfrm>
    </dsp:sp>
    <dsp:sp modelId="{92C5A60C-43B4-4110-8F9F-8615C22702B6}">
      <dsp:nvSpPr>
        <dsp:cNvPr id="0" name=""/>
        <dsp:cNvSpPr/>
      </dsp:nvSpPr>
      <dsp:spPr>
        <a:xfrm>
          <a:off x="1336376" y="2297482"/>
          <a:ext cx="2424219" cy="1454531"/>
        </a:xfrm>
        <a:prstGeom prst="rect">
          <a:avLst/>
        </a:prstGeom>
        <a:solidFill>
          <a:schemeClr val="accent1">
            <a:alpha val="90000"/>
            <a:hueOff val="0"/>
            <a:satOff val="0"/>
            <a:lumOff val="0"/>
            <a:alphaOff val="-26667"/>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Notebooks</a:t>
          </a:r>
        </a:p>
      </dsp:txBody>
      <dsp:txXfrm>
        <a:off x="1336376" y="2297482"/>
        <a:ext cx="2424219" cy="1454531"/>
      </dsp:txXfrm>
    </dsp:sp>
    <dsp:sp modelId="{B2C7A79C-DC85-456E-BE25-4B7A4861D7B1}">
      <dsp:nvSpPr>
        <dsp:cNvPr id="0" name=""/>
        <dsp:cNvSpPr/>
      </dsp:nvSpPr>
      <dsp:spPr>
        <a:xfrm>
          <a:off x="4003018" y="2297482"/>
          <a:ext cx="2424219" cy="1454531"/>
        </a:xfrm>
        <a:prstGeom prst="rect">
          <a:avLst/>
        </a:prstGeom>
        <a:solidFill>
          <a:schemeClr val="accent1">
            <a:alpha val="90000"/>
            <a:hueOff val="0"/>
            <a:satOff val="0"/>
            <a:lumOff val="0"/>
            <a:alphaOff val="-33333"/>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Lakehouses</a:t>
          </a:r>
        </a:p>
      </dsp:txBody>
      <dsp:txXfrm>
        <a:off x="4003018" y="2297482"/>
        <a:ext cx="2424219" cy="1454531"/>
      </dsp:txXfrm>
    </dsp:sp>
    <dsp:sp modelId="{F238C60F-7FB4-4897-9531-91981204BD50}">
      <dsp:nvSpPr>
        <dsp:cNvPr id="0" name=""/>
        <dsp:cNvSpPr/>
      </dsp:nvSpPr>
      <dsp:spPr>
        <a:xfrm>
          <a:off x="6669660" y="2297482"/>
          <a:ext cx="2424219" cy="1454531"/>
        </a:xfrm>
        <a:prstGeom prst="rect">
          <a:avLst/>
        </a:prstGeom>
        <a:solidFill>
          <a:schemeClr val="accent1">
            <a:alpha val="90000"/>
            <a:hueOff val="0"/>
            <a:satOff val="0"/>
            <a:lumOff val="0"/>
            <a:alphaOff val="-4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Eventstreams</a:t>
          </a:r>
        </a:p>
      </dsp:txBody>
      <dsp:txXfrm>
        <a:off x="6669660" y="2297482"/>
        <a:ext cx="2424219" cy="145453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2313B2-B55B-4731-995E-F21D8F1BEDD0}">
      <dsp:nvSpPr>
        <dsp:cNvPr id="0" name=""/>
        <dsp:cNvSpPr/>
      </dsp:nvSpPr>
      <dsp:spPr>
        <a:xfrm>
          <a:off x="1101608" y="1204839"/>
          <a:ext cx="931362" cy="93136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7935601-CFE3-4699-A037-C0C0D5538E15}">
      <dsp:nvSpPr>
        <dsp:cNvPr id="0" name=""/>
        <dsp:cNvSpPr/>
      </dsp:nvSpPr>
      <dsp:spPr>
        <a:xfrm>
          <a:off x="532442" y="2427704"/>
          <a:ext cx="206969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90000"/>
            </a:lnSpc>
            <a:spcBef>
              <a:spcPct val="0"/>
            </a:spcBef>
            <a:spcAft>
              <a:spcPct val="35000"/>
            </a:spcAft>
            <a:buNone/>
          </a:pPr>
          <a:r>
            <a:rPr lang="en-US" sz="2300" kern="1200" baseline="0"/>
            <a:t>Identify what to monitor</a:t>
          </a:r>
          <a:endParaRPr lang="en-US" sz="2300" kern="1200"/>
        </a:p>
      </dsp:txBody>
      <dsp:txXfrm>
        <a:off x="532442" y="2427704"/>
        <a:ext cx="2069695" cy="720000"/>
      </dsp:txXfrm>
    </dsp:sp>
    <dsp:sp modelId="{C063D485-71A8-496B-B195-451914511D02}">
      <dsp:nvSpPr>
        <dsp:cNvPr id="0" name=""/>
        <dsp:cNvSpPr/>
      </dsp:nvSpPr>
      <dsp:spPr>
        <a:xfrm>
          <a:off x="3533500" y="1204839"/>
          <a:ext cx="931362" cy="93136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386CC24-25EC-4C91-AB5D-316C741E0CBA}">
      <dsp:nvSpPr>
        <dsp:cNvPr id="0" name=""/>
        <dsp:cNvSpPr/>
      </dsp:nvSpPr>
      <dsp:spPr>
        <a:xfrm>
          <a:off x="2964334" y="2427704"/>
          <a:ext cx="206969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90000"/>
            </a:lnSpc>
            <a:spcBef>
              <a:spcPct val="0"/>
            </a:spcBef>
            <a:spcAft>
              <a:spcPct val="35000"/>
            </a:spcAft>
            <a:buNone/>
          </a:pPr>
          <a:r>
            <a:rPr lang="en-US" sz="2300" kern="1200" baseline="0"/>
            <a:t>Collect and review data</a:t>
          </a:r>
          <a:endParaRPr lang="en-US" sz="2300" kern="1200"/>
        </a:p>
      </dsp:txBody>
      <dsp:txXfrm>
        <a:off x="2964334" y="2427704"/>
        <a:ext cx="2069695" cy="720000"/>
      </dsp:txXfrm>
    </dsp:sp>
    <dsp:sp modelId="{1F611ADB-E0DA-45F6-965C-40C5124EBB99}">
      <dsp:nvSpPr>
        <dsp:cNvPr id="0" name=""/>
        <dsp:cNvSpPr/>
      </dsp:nvSpPr>
      <dsp:spPr>
        <a:xfrm>
          <a:off x="5965393" y="1204839"/>
          <a:ext cx="931362" cy="93136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F09D47B-0DEB-4AD6-AABB-1FAC9E7DBED1}">
      <dsp:nvSpPr>
        <dsp:cNvPr id="0" name=""/>
        <dsp:cNvSpPr/>
      </dsp:nvSpPr>
      <dsp:spPr>
        <a:xfrm>
          <a:off x="5396226" y="2427704"/>
          <a:ext cx="206969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90000"/>
            </a:lnSpc>
            <a:spcBef>
              <a:spcPct val="0"/>
            </a:spcBef>
            <a:spcAft>
              <a:spcPct val="35000"/>
            </a:spcAft>
            <a:buNone/>
          </a:pPr>
          <a:r>
            <a:rPr lang="en-US" sz="2300" kern="1200" baseline="0"/>
            <a:t>Resolve issues</a:t>
          </a:r>
          <a:endParaRPr lang="en-US" sz="2300" kern="1200"/>
        </a:p>
      </dsp:txBody>
      <dsp:txXfrm>
        <a:off x="5396226" y="2427704"/>
        <a:ext cx="2069695" cy="720000"/>
      </dsp:txXfrm>
    </dsp:sp>
    <dsp:sp modelId="{C56DCE55-3E85-41C3-8A9D-5C7F33A70B7E}">
      <dsp:nvSpPr>
        <dsp:cNvPr id="0" name=""/>
        <dsp:cNvSpPr/>
      </dsp:nvSpPr>
      <dsp:spPr>
        <a:xfrm>
          <a:off x="8397285" y="1204839"/>
          <a:ext cx="931362" cy="93136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ECF1845-1EBD-49DD-996F-A672DDEB17EC}">
      <dsp:nvSpPr>
        <dsp:cNvPr id="0" name=""/>
        <dsp:cNvSpPr/>
      </dsp:nvSpPr>
      <dsp:spPr>
        <a:xfrm>
          <a:off x="7828119" y="2427704"/>
          <a:ext cx="206969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90000"/>
            </a:lnSpc>
            <a:spcBef>
              <a:spcPct val="0"/>
            </a:spcBef>
            <a:spcAft>
              <a:spcPct val="35000"/>
            </a:spcAft>
            <a:buNone/>
          </a:pPr>
          <a:r>
            <a:rPr lang="en-US" sz="2300" kern="1200" baseline="0"/>
            <a:t>Optimize performance</a:t>
          </a:r>
          <a:endParaRPr lang="en-US" sz="2300" kern="1200"/>
        </a:p>
      </dsp:txBody>
      <dsp:txXfrm>
        <a:off x="7828119" y="2427704"/>
        <a:ext cx="2069695" cy="7200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767ECE-8917-4DA0-97E4-97E20FCDB371}">
      <dsp:nvSpPr>
        <dsp:cNvPr id="0" name=""/>
        <dsp:cNvSpPr/>
      </dsp:nvSpPr>
      <dsp:spPr>
        <a:xfrm>
          <a:off x="2870268" y="531"/>
          <a:ext cx="4305402" cy="669458"/>
        </a:xfrm>
        <a:prstGeom prst="rightArrow">
          <a:avLst>
            <a:gd name="adj1" fmla="val 75000"/>
            <a:gd name="adj2" fmla="val 50000"/>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t" anchorCtr="0">
          <a:noAutofit/>
        </a:bodyPr>
        <a:lstStyle/>
        <a:p>
          <a:pPr marL="285750" lvl="1" indent="-285750" algn="l" defTabSz="1244600">
            <a:lnSpc>
              <a:spcPct val="90000"/>
            </a:lnSpc>
            <a:spcBef>
              <a:spcPct val="0"/>
            </a:spcBef>
            <a:spcAft>
              <a:spcPct val="15000"/>
            </a:spcAft>
            <a:buNone/>
          </a:pPr>
          <a:r>
            <a:rPr lang="en-US" sz="2800" kern="1200" dirty="0"/>
            <a:t>marketing actions</a:t>
          </a:r>
        </a:p>
      </dsp:txBody>
      <dsp:txXfrm>
        <a:off x="2870268" y="84213"/>
        <a:ext cx="4054355" cy="502094"/>
      </dsp:txXfrm>
    </dsp:sp>
    <dsp:sp modelId="{DCEE737C-AD7F-482A-9066-54F9A7F22923}">
      <dsp:nvSpPr>
        <dsp:cNvPr id="0" name=""/>
        <dsp:cNvSpPr/>
      </dsp:nvSpPr>
      <dsp:spPr>
        <a:xfrm>
          <a:off x="0" y="531"/>
          <a:ext cx="2870268" cy="669458"/>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en-US" sz="3100" kern="1200"/>
            <a:t>Initiate</a:t>
          </a:r>
        </a:p>
      </dsp:txBody>
      <dsp:txXfrm>
        <a:off x="32680" y="33211"/>
        <a:ext cx="2804908" cy="604098"/>
      </dsp:txXfrm>
    </dsp:sp>
    <dsp:sp modelId="{8AC9D400-CEE1-4640-BCE9-5D7A3250493C}">
      <dsp:nvSpPr>
        <dsp:cNvPr id="0" name=""/>
        <dsp:cNvSpPr/>
      </dsp:nvSpPr>
      <dsp:spPr>
        <a:xfrm>
          <a:off x="2870268" y="736935"/>
          <a:ext cx="4305402" cy="669458"/>
        </a:xfrm>
        <a:prstGeom prst="rightArrow">
          <a:avLst>
            <a:gd name="adj1" fmla="val 75000"/>
            <a:gd name="adj2" fmla="val 50000"/>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t" anchorCtr="0">
          <a:noAutofit/>
        </a:bodyPr>
        <a:lstStyle/>
        <a:p>
          <a:pPr marL="285750" lvl="1" indent="-285750" algn="l" defTabSz="1244600">
            <a:lnSpc>
              <a:spcPct val="90000"/>
            </a:lnSpc>
            <a:spcBef>
              <a:spcPct val="0"/>
            </a:spcBef>
            <a:spcAft>
              <a:spcPct val="15000"/>
            </a:spcAft>
            <a:buNone/>
          </a:pPr>
          <a:r>
            <a:rPr lang="en-US" sz="2800" kern="1200" dirty="0"/>
            <a:t>temperature changes</a:t>
          </a:r>
        </a:p>
      </dsp:txBody>
      <dsp:txXfrm>
        <a:off x="2870268" y="820617"/>
        <a:ext cx="4054355" cy="502094"/>
      </dsp:txXfrm>
    </dsp:sp>
    <dsp:sp modelId="{A20181DE-3265-421B-8BDF-0AFD16FE34ED}">
      <dsp:nvSpPr>
        <dsp:cNvPr id="0" name=""/>
        <dsp:cNvSpPr/>
      </dsp:nvSpPr>
      <dsp:spPr>
        <a:xfrm>
          <a:off x="0" y="736935"/>
          <a:ext cx="2870268" cy="669458"/>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en-US" sz="3100" kern="1200"/>
            <a:t>Notify</a:t>
          </a:r>
        </a:p>
      </dsp:txBody>
      <dsp:txXfrm>
        <a:off x="32680" y="769615"/>
        <a:ext cx="2804908" cy="604098"/>
      </dsp:txXfrm>
    </dsp:sp>
    <dsp:sp modelId="{E92C13E0-8226-4ADF-B2CB-35B12B5BCAB4}">
      <dsp:nvSpPr>
        <dsp:cNvPr id="0" name=""/>
        <dsp:cNvSpPr/>
      </dsp:nvSpPr>
      <dsp:spPr>
        <a:xfrm>
          <a:off x="2870268" y="1473340"/>
          <a:ext cx="4305402" cy="669458"/>
        </a:xfrm>
        <a:prstGeom prst="rightArrow">
          <a:avLst>
            <a:gd name="adj1" fmla="val 75000"/>
            <a:gd name="adj2" fmla="val 50000"/>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t" anchorCtr="0">
          <a:noAutofit/>
        </a:bodyPr>
        <a:lstStyle/>
        <a:p>
          <a:pPr marL="285750" lvl="1" indent="-285750" algn="l" defTabSz="1244600">
            <a:lnSpc>
              <a:spcPct val="90000"/>
            </a:lnSpc>
            <a:spcBef>
              <a:spcPct val="0"/>
            </a:spcBef>
            <a:spcAft>
              <a:spcPct val="15000"/>
            </a:spcAft>
            <a:buNone/>
          </a:pPr>
          <a:r>
            <a:rPr lang="en-US" sz="2800" kern="1200" dirty="0"/>
            <a:t>real-time issues</a:t>
          </a:r>
        </a:p>
      </dsp:txBody>
      <dsp:txXfrm>
        <a:off x="2870268" y="1557022"/>
        <a:ext cx="4054355" cy="502094"/>
      </dsp:txXfrm>
    </dsp:sp>
    <dsp:sp modelId="{E39971EE-FF70-4C30-87C8-F7D30E6B6C46}">
      <dsp:nvSpPr>
        <dsp:cNvPr id="0" name=""/>
        <dsp:cNvSpPr/>
      </dsp:nvSpPr>
      <dsp:spPr>
        <a:xfrm>
          <a:off x="0" y="1473340"/>
          <a:ext cx="2870268" cy="669458"/>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en-US" sz="3100" kern="1200"/>
            <a:t>Flag</a:t>
          </a:r>
        </a:p>
      </dsp:txBody>
      <dsp:txXfrm>
        <a:off x="32680" y="1506020"/>
        <a:ext cx="2804908" cy="604098"/>
      </dsp:txXfrm>
    </dsp:sp>
    <dsp:sp modelId="{36DF7CFD-B569-4EC9-8515-D46A23A5EBCA}">
      <dsp:nvSpPr>
        <dsp:cNvPr id="0" name=""/>
        <dsp:cNvSpPr/>
      </dsp:nvSpPr>
      <dsp:spPr>
        <a:xfrm>
          <a:off x="2870268" y="2209744"/>
          <a:ext cx="4305402" cy="669458"/>
        </a:xfrm>
        <a:prstGeom prst="rightArrow">
          <a:avLst>
            <a:gd name="adj1" fmla="val 75000"/>
            <a:gd name="adj2" fmla="val 50000"/>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t" anchorCtr="0">
          <a:noAutofit/>
        </a:bodyPr>
        <a:lstStyle/>
        <a:p>
          <a:pPr marL="285750" lvl="1" indent="-285750" algn="l" defTabSz="1244600">
            <a:lnSpc>
              <a:spcPct val="90000"/>
            </a:lnSpc>
            <a:spcBef>
              <a:spcPct val="0"/>
            </a:spcBef>
            <a:spcAft>
              <a:spcPct val="15000"/>
            </a:spcAft>
            <a:buNone/>
          </a:pPr>
          <a:r>
            <a:rPr lang="en-US" sz="2800" kern="1200" dirty="0"/>
            <a:t>shipment alerts</a:t>
          </a:r>
        </a:p>
      </dsp:txBody>
      <dsp:txXfrm>
        <a:off x="2870268" y="2293426"/>
        <a:ext cx="4054355" cy="502094"/>
      </dsp:txXfrm>
    </dsp:sp>
    <dsp:sp modelId="{D0660222-9EE3-457C-8339-042492B41D74}">
      <dsp:nvSpPr>
        <dsp:cNvPr id="0" name=""/>
        <dsp:cNvSpPr/>
      </dsp:nvSpPr>
      <dsp:spPr>
        <a:xfrm>
          <a:off x="0" y="2209744"/>
          <a:ext cx="2870268" cy="669458"/>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en-US" sz="3100" kern="1200" dirty="0"/>
            <a:t>Trigger</a:t>
          </a:r>
        </a:p>
      </dsp:txBody>
      <dsp:txXfrm>
        <a:off x="32680" y="2242424"/>
        <a:ext cx="2804908" cy="604098"/>
      </dsp:txXfrm>
    </dsp:sp>
    <dsp:sp modelId="{F3D97815-D7C6-4DE9-8438-6576572B9C73}">
      <dsp:nvSpPr>
        <dsp:cNvPr id="0" name=""/>
        <dsp:cNvSpPr/>
      </dsp:nvSpPr>
      <dsp:spPr>
        <a:xfrm>
          <a:off x="2870268" y="2946149"/>
          <a:ext cx="4305402" cy="669458"/>
        </a:xfrm>
        <a:prstGeom prst="rightArrow">
          <a:avLst>
            <a:gd name="adj1" fmla="val 75000"/>
            <a:gd name="adj2" fmla="val 50000"/>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t" anchorCtr="0">
          <a:noAutofit/>
        </a:bodyPr>
        <a:lstStyle/>
        <a:p>
          <a:pPr marL="285750" lvl="1" indent="-285750" algn="l" defTabSz="1244600">
            <a:lnSpc>
              <a:spcPct val="90000"/>
            </a:lnSpc>
            <a:spcBef>
              <a:spcPct val="0"/>
            </a:spcBef>
            <a:spcAft>
              <a:spcPct val="15000"/>
            </a:spcAft>
            <a:buNone/>
          </a:pPr>
          <a:r>
            <a:rPr lang="en-US" sz="2800" kern="1200" dirty="0"/>
            <a:t>account balance changes</a:t>
          </a:r>
        </a:p>
      </dsp:txBody>
      <dsp:txXfrm>
        <a:off x="2870268" y="3029831"/>
        <a:ext cx="4054355" cy="502094"/>
      </dsp:txXfrm>
    </dsp:sp>
    <dsp:sp modelId="{31E29C2E-FE51-4CA2-A22E-39874E750A0C}">
      <dsp:nvSpPr>
        <dsp:cNvPr id="0" name=""/>
        <dsp:cNvSpPr/>
      </dsp:nvSpPr>
      <dsp:spPr>
        <a:xfrm>
          <a:off x="0" y="2946149"/>
          <a:ext cx="2870268" cy="669458"/>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en-US" sz="3100" kern="1200" dirty="0"/>
            <a:t>Alert</a:t>
          </a:r>
        </a:p>
      </dsp:txBody>
      <dsp:txXfrm>
        <a:off x="32680" y="2978829"/>
        <a:ext cx="2804908" cy="604098"/>
      </dsp:txXfrm>
    </dsp:sp>
    <dsp:sp modelId="{0700EECD-1D80-4819-8D38-B8BD06A011F1}">
      <dsp:nvSpPr>
        <dsp:cNvPr id="0" name=""/>
        <dsp:cNvSpPr/>
      </dsp:nvSpPr>
      <dsp:spPr>
        <a:xfrm>
          <a:off x="2870268" y="3682554"/>
          <a:ext cx="4305402" cy="669458"/>
        </a:xfrm>
        <a:prstGeom prst="rightArrow">
          <a:avLst>
            <a:gd name="adj1" fmla="val 75000"/>
            <a:gd name="adj2" fmla="val 50000"/>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t" anchorCtr="0">
          <a:noAutofit/>
        </a:bodyPr>
        <a:lstStyle/>
        <a:p>
          <a:pPr marL="285750" lvl="1" indent="-285750" algn="l" defTabSz="1244600">
            <a:lnSpc>
              <a:spcPct val="90000"/>
            </a:lnSpc>
            <a:spcBef>
              <a:spcPct val="0"/>
            </a:spcBef>
            <a:spcAft>
              <a:spcPct val="15000"/>
            </a:spcAft>
            <a:buNone/>
          </a:pPr>
          <a:r>
            <a:rPr lang="en-US" sz="2800" kern="1200" dirty="0"/>
            <a:t>to data anomalies</a:t>
          </a:r>
        </a:p>
      </dsp:txBody>
      <dsp:txXfrm>
        <a:off x="2870268" y="3766236"/>
        <a:ext cx="4054355" cy="502094"/>
      </dsp:txXfrm>
    </dsp:sp>
    <dsp:sp modelId="{DAE104A1-3439-498A-8EDA-55C753A80FFB}">
      <dsp:nvSpPr>
        <dsp:cNvPr id="0" name=""/>
        <dsp:cNvSpPr/>
      </dsp:nvSpPr>
      <dsp:spPr>
        <a:xfrm>
          <a:off x="0" y="3682554"/>
          <a:ext cx="2870268" cy="669458"/>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en-US" sz="3100" kern="1200"/>
            <a:t>Respond</a:t>
          </a:r>
        </a:p>
      </dsp:txBody>
      <dsp:txXfrm>
        <a:off x="32680" y="3715234"/>
        <a:ext cx="2804908" cy="60409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96C276-BA7B-40E5-A3BF-E7173FF299C0}">
      <dsp:nvSpPr>
        <dsp:cNvPr id="0" name=""/>
        <dsp:cNvSpPr/>
      </dsp:nvSpPr>
      <dsp:spPr>
        <a:xfrm>
          <a:off x="1344" y="397248"/>
          <a:ext cx="2202157" cy="2202157"/>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r>
            <a:rPr lang="en-US" sz="2500" kern="1200" baseline="0"/>
            <a:t>Data engineers</a:t>
          </a:r>
          <a:endParaRPr lang="en-US" sz="2500" kern="1200" dirty="0"/>
        </a:p>
      </dsp:txBody>
      <dsp:txXfrm>
        <a:off x="323842" y="719746"/>
        <a:ext cx="1557161" cy="1557161"/>
      </dsp:txXfrm>
    </dsp:sp>
    <dsp:sp modelId="{1F371B18-4CE4-42EE-95BF-0AB8FC3D0A1C}">
      <dsp:nvSpPr>
        <dsp:cNvPr id="0" name=""/>
        <dsp:cNvSpPr/>
      </dsp:nvSpPr>
      <dsp:spPr>
        <a:xfrm>
          <a:off x="2203501" y="397248"/>
          <a:ext cx="2202157" cy="2202157"/>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r>
            <a:rPr lang="en-US" sz="2500" kern="1200" baseline="0"/>
            <a:t>Business or data analysts</a:t>
          </a:r>
          <a:endParaRPr lang="en-US" sz="2500" kern="1200" dirty="0"/>
        </a:p>
      </dsp:txBody>
      <dsp:txXfrm>
        <a:off x="2525999" y="719746"/>
        <a:ext cx="1557161" cy="1557161"/>
      </dsp:txXfrm>
    </dsp:sp>
    <dsp:sp modelId="{1CF18DE3-D24E-4628-B491-66B20CACAF84}">
      <dsp:nvSpPr>
        <dsp:cNvPr id="0" name=""/>
        <dsp:cNvSpPr/>
      </dsp:nvSpPr>
      <dsp:spPr>
        <a:xfrm>
          <a:off x="4405658" y="397248"/>
          <a:ext cx="2202157" cy="2202157"/>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r>
            <a:rPr lang="en-US" sz="2500" kern="1200" baseline="0"/>
            <a:t>Data scientists</a:t>
          </a:r>
          <a:endParaRPr lang="en-US" sz="2500" kern="1200" dirty="0"/>
        </a:p>
      </dsp:txBody>
      <dsp:txXfrm>
        <a:off x="4728156" y="719746"/>
        <a:ext cx="1557161" cy="1557161"/>
      </dsp:txXfrm>
    </dsp:sp>
    <dsp:sp modelId="{2A0CAFAA-6964-4E68-AAED-635CF646898F}">
      <dsp:nvSpPr>
        <dsp:cNvPr id="0" name=""/>
        <dsp:cNvSpPr/>
      </dsp:nvSpPr>
      <dsp:spPr>
        <a:xfrm>
          <a:off x="6607815" y="397248"/>
          <a:ext cx="2202157" cy="2202157"/>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r>
            <a:rPr lang="en-US" sz="2500" kern="1200" baseline="0"/>
            <a:t>Report creators</a:t>
          </a:r>
          <a:endParaRPr lang="en-US" sz="2500" kern="1200" dirty="0"/>
        </a:p>
      </dsp:txBody>
      <dsp:txXfrm>
        <a:off x="6930313" y="719746"/>
        <a:ext cx="1557161" cy="1557161"/>
      </dsp:txXfrm>
    </dsp:sp>
    <dsp:sp modelId="{62BD5A1A-B67B-481F-94F6-1B55C5970AC5}">
      <dsp:nvSpPr>
        <dsp:cNvPr id="0" name=""/>
        <dsp:cNvSpPr/>
      </dsp:nvSpPr>
      <dsp:spPr>
        <a:xfrm>
          <a:off x="8809972" y="397248"/>
          <a:ext cx="2202157" cy="2202157"/>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r>
            <a:rPr lang="en-US" sz="2500" kern="1200" baseline="0"/>
            <a:t>Report consumers</a:t>
          </a:r>
          <a:endParaRPr lang="en-US" sz="2500" kern="1200" dirty="0"/>
        </a:p>
      </dsp:txBody>
      <dsp:txXfrm>
        <a:off x="9132470" y="719746"/>
        <a:ext cx="1557161" cy="155716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D276C7-04FB-4927-9FF2-ADFBC9193EFA}">
      <dsp:nvSpPr>
        <dsp:cNvPr id="0" name=""/>
        <dsp:cNvSpPr/>
      </dsp:nvSpPr>
      <dsp:spPr>
        <a:xfrm>
          <a:off x="0" y="820419"/>
          <a:ext cx="2458720" cy="2458720"/>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r>
            <a:rPr lang="en-US" sz="2600" kern="1200" baseline="0" dirty="0"/>
            <a:t>Admin</a:t>
          </a:r>
          <a:endParaRPr lang="en-US" sz="2600" kern="1200" dirty="0"/>
        </a:p>
      </dsp:txBody>
      <dsp:txXfrm>
        <a:off x="360071" y="1180490"/>
        <a:ext cx="1738578" cy="1738578"/>
      </dsp:txXfrm>
    </dsp:sp>
    <dsp:sp modelId="{54F2BE36-A693-4A68-B0BF-F6ADBC71D3D0}">
      <dsp:nvSpPr>
        <dsp:cNvPr id="0" name=""/>
        <dsp:cNvSpPr/>
      </dsp:nvSpPr>
      <dsp:spPr>
        <a:xfrm>
          <a:off x="2458719" y="820419"/>
          <a:ext cx="2458720" cy="2458720"/>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r>
            <a:rPr lang="en-US" sz="2600" kern="1200" baseline="0" dirty="0"/>
            <a:t>Member</a:t>
          </a:r>
          <a:endParaRPr lang="en-US" sz="2600" kern="1200" dirty="0"/>
        </a:p>
      </dsp:txBody>
      <dsp:txXfrm>
        <a:off x="2818790" y="1180490"/>
        <a:ext cx="1738578" cy="1738578"/>
      </dsp:txXfrm>
    </dsp:sp>
    <dsp:sp modelId="{584A3FF7-75C7-4E13-9931-27D436501A38}">
      <dsp:nvSpPr>
        <dsp:cNvPr id="0" name=""/>
        <dsp:cNvSpPr/>
      </dsp:nvSpPr>
      <dsp:spPr>
        <a:xfrm>
          <a:off x="4917440" y="820419"/>
          <a:ext cx="2458720" cy="2458720"/>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r>
            <a:rPr lang="en-US" sz="2600" kern="1200" baseline="0" dirty="0"/>
            <a:t>Contributor</a:t>
          </a:r>
          <a:endParaRPr lang="en-US" sz="2600" kern="1200" dirty="0"/>
        </a:p>
      </dsp:txBody>
      <dsp:txXfrm>
        <a:off x="5277511" y="1180490"/>
        <a:ext cx="1738578" cy="1738578"/>
      </dsp:txXfrm>
    </dsp:sp>
    <dsp:sp modelId="{FEF5EA48-8831-49EC-A741-E350A58095C8}">
      <dsp:nvSpPr>
        <dsp:cNvPr id="0" name=""/>
        <dsp:cNvSpPr/>
      </dsp:nvSpPr>
      <dsp:spPr>
        <a:xfrm>
          <a:off x="7376160" y="820419"/>
          <a:ext cx="2458720" cy="2458720"/>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r>
            <a:rPr lang="en-US" sz="2600" kern="1200" baseline="0" dirty="0"/>
            <a:t>Viewer</a:t>
          </a:r>
          <a:endParaRPr lang="en-US" sz="2600" kern="1200" dirty="0"/>
        </a:p>
      </dsp:txBody>
      <dsp:txXfrm>
        <a:off x="7736231" y="1180490"/>
        <a:ext cx="1738578" cy="173857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7.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9/3/layout/SubStepProcess">
  <dgm:title val=""/>
  <dgm:desc val=""/>
  <dgm:catLst>
    <dgm:cat type="process" pri="12250"/>
  </dgm:catLst>
  <dgm:sampData>
    <dgm:dataModel>
      <dgm:ptLst>
        <dgm:pt modelId="0" type="doc"/>
        <dgm:pt modelId="1">
          <dgm:prSet phldr="1"/>
        </dgm:pt>
        <dgm:pt modelId="11">
          <dgm:prSet phldr="1"/>
        </dgm:pt>
        <dgm:pt modelId="12">
          <dgm:prSet phldr="1"/>
        </dgm:pt>
        <dgm:pt modelId="2">
          <dgm:prSet phldr="1"/>
        </dgm:pt>
        <dgm:pt modelId="3">
          <dgm:prSet phldr="1"/>
        </dgm:pt>
      </dgm:ptLst>
      <dgm:cxnLst>
        <dgm:cxn modelId="6" srcId="0" destId="1" srcOrd="0" destOrd="0"/>
        <dgm:cxn modelId="61" srcId="1" destId="11" srcOrd="0" destOrd="0"/>
        <dgm:cxn modelId="62" srcId="1" destId="12" srcOrd="1" destOrd="0"/>
        <dgm:cxn modelId="7" srcId="0" destId="2" srcOrd="0" destOrd="0"/>
        <dgm:cxn modelId="8" srcId="0" destId="3" srcOrd="0" destOrd="0"/>
      </dgm:cxnLst>
      <dgm:bg/>
      <dgm:whole/>
    </dgm:dataModel>
  </dgm:sampData>
  <dgm:styleData>
    <dgm:dataModel>
      <dgm:ptLst>
        <dgm:pt modelId="0" type="doc"/>
        <dgm:pt modelId="1">
          <dgm:prSet phldr="1"/>
        </dgm:pt>
        <dgm:pt modelId="11">
          <dgm:prSet phldr="1"/>
        </dgm:pt>
        <dgm:pt modelId="12">
          <dgm:prSet phldr="1"/>
        </dgm:pt>
        <dgm:pt modelId="2">
          <dgm:prSet phldr="1"/>
        </dgm:pt>
      </dgm:ptLst>
      <dgm:cxnLst>
        <dgm:cxn modelId="4" srcId="0" destId="1" srcOrd="0" destOrd="0"/>
        <dgm:cxn modelId="41" srcId="1" destId="11" srcOrd="0" destOrd="0"/>
        <dgm:cxn modelId="42" srcId="1" destId="12" srcOrd="1" destOrd="0"/>
        <dgm:cxn modelId="5" srcId="0" destId="2" srcOrd="0" destOrd="0"/>
      </dgm:cxnLst>
      <dgm:bg/>
      <dgm:whole/>
    </dgm:dataModel>
  </dgm:styleData>
  <dgm:clrData>
    <dgm:dataModel>
      <dgm:ptLst>
        <dgm:pt modelId="0" type="doc"/>
        <dgm:pt modelId="1">
          <dgm:prSet phldr="1"/>
        </dgm:pt>
        <dgm:pt modelId="11">
          <dgm:prSet phldr="1"/>
        </dgm:pt>
        <dgm:pt modelId="12">
          <dgm:prSet phldr="1"/>
        </dgm:pt>
        <dgm:pt modelId="2">
          <dgm:prSet phldr="1"/>
        </dgm:pt>
        <dgm:pt modelId="3">
          <dgm:prSet phldr="1"/>
        </dgm:pt>
        <dgm:pt modelId="4">
          <dgm:prSet phldr="1"/>
        </dgm:pt>
      </dgm:ptLst>
      <dgm:cxnLst>
        <dgm:cxn modelId="8" srcId="0" destId="1" srcOrd="0" destOrd="0"/>
        <dgm:cxn modelId="81" srcId="1" destId="11" srcOrd="0" destOrd="0"/>
        <dgm:cxn modelId="82" srcId="1" destId="12" srcOrd="1" destOrd="0"/>
        <dgm:cxn modelId="9" srcId="0" destId="2" srcOrd="0" destOrd="0"/>
        <dgm:cxn modelId="10" srcId="0" destId="3" srcOrd="0" destOrd="0"/>
        <dgm:cxn modelId="11" srcId="0" destId="4" srcOrd="0" destOrd="0"/>
      </dgm:cxnLst>
      <dgm:bg/>
      <dgm:whole/>
    </dgm:dataModel>
  </dgm:clrData>
  <dgm:layoutNode name="Name0">
    <dgm:varLst>
      <dgm:chMax val="7"/>
      <dgm:dir/>
      <dgm:animOne val="branch"/>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parTx1" refType="w"/>
      <dgm:constr type="w" for="ch" forName="chLin1" refType="w" refFor="ch" refForName="parTx1" fact="1.38"/>
      <dgm:constr type="h" for="ch" forName="chLin1" refType="h"/>
      <dgm:constr type="w" for="ch" forName="spPre1" refType="w" fact="0.27"/>
      <dgm:constr type="w" for="ch" forName="spPost1" refType="w" fact="0.27"/>
      <dgm:constr type="h" for="ch" forName="spPre1" refType="h"/>
      <dgm:constr type="h" for="ch" forName="spPost1" refType="h"/>
      <dgm:constr type="primFontSz" for="ch" forName="parTx1" val="65"/>
      <dgm:constr type="primFontSz" for="des" forName="desTx1" refType="primFontSz" refFor="ch" refForName="parTx1" fact="0.78"/>
      <dgm:constr type="primFontSz" for="des" forName="desTx1" op="equ"/>
      <dgm:constr type="w" for="ch" forName="parTx2" refType="w"/>
      <dgm:constr type="w" for="ch" forName="chLin2" refType="w" refFor="ch" refForName="parTx2" fact="1.38"/>
      <dgm:constr type="h" for="ch" forName="chLin2" refType="h"/>
      <dgm:constr type="w" for="ch" forName="spPre2" refType="w" fact="0.54"/>
      <dgm:constr type="w" for="ch" forName="spPost2" refType="w" fact="0.54"/>
      <dgm:constr type="h" for="ch" forName="spPre2" refType="h"/>
      <dgm:constr type="h" for="ch" forName="spPost2" refType="h"/>
      <dgm:constr type="primFontSz" for="ch" forName="parTx2" refType="primFontSz" refFor="ch" refForName="parTx1" op="equ"/>
      <dgm:constr type="primFontSz" for="des" forName="desTx2" refType="primFontSz" refFor="des" refForName="desTx1" op="equ"/>
      <dgm:constr type="w" for="ch" forName="parTx3" refType="w"/>
      <dgm:constr type="w" for="ch" forName="chLin3" refType="w" refFor="ch" refForName="parTx3" fact="1.38"/>
      <dgm:constr type="h" for="ch" forName="chLin3" refType="h"/>
      <dgm:constr type="w" for="ch" forName="spPre3" refType="w" fact="0.54"/>
      <dgm:constr type="w" for="ch" forName="spPost3" refType="w" fact="0.54"/>
      <dgm:constr type="h" for="ch" forName="spPre3" refType="h"/>
      <dgm:constr type="h" for="ch" forName="spPost3" refType="h"/>
      <dgm:constr type="primFontSz" for="ch" forName="parTx3" refType="primFontSz" refFor="ch" refForName="parTx1" op="equ"/>
      <dgm:constr type="primFontSz" for="des" forName="desTx3" refType="primFontSz" refFor="des" refForName="desTx1" op="equ"/>
      <dgm:constr type="w" for="ch" forName="parTx4" refType="w"/>
      <dgm:constr type="w" for="ch" forName="chLin4" refType="w" refFor="ch" refForName="parTx4" fact="1.38"/>
      <dgm:constr type="h" for="ch" forName="chLin4" refType="h"/>
      <dgm:constr type="w" for="ch" forName="spPre4" refType="w" fact="0.54"/>
      <dgm:constr type="w" for="ch" forName="spPost4" refType="w" fact="0.54"/>
      <dgm:constr type="h" for="ch" forName="spPre4" refType="h"/>
      <dgm:constr type="h" for="ch" forName="spPost4" refType="h"/>
      <dgm:constr type="primFontSz" for="ch" forName="parTx4" refType="primFontSz" refFor="ch" refForName="parTx1" op="equ"/>
      <dgm:constr type="primFontSz" for="des" forName="desTx4" refType="primFontSz" refFor="des" refForName="desTx1" op="equ"/>
      <dgm:constr type="w" for="ch" forName="parTx5" refType="w"/>
      <dgm:constr type="w" for="ch" forName="chLin5" refType="w" refFor="ch" refForName="parTx5" fact="1.38"/>
      <dgm:constr type="h" for="ch" forName="chLin5" refType="h"/>
      <dgm:constr type="w" for="ch" forName="spPre5" refType="w" fact="0.54"/>
      <dgm:constr type="w" for="ch" forName="spPost5" refType="w" fact="0.54"/>
      <dgm:constr type="h" for="ch" forName="spPre5" refType="h"/>
      <dgm:constr type="h" for="ch" forName="spPost5" refType="h"/>
      <dgm:constr type="primFontSz" for="ch" forName="parTx5" refType="primFontSz" refFor="ch" refForName="parTx1" op="equ"/>
      <dgm:constr type="primFontSz" for="des" forName="desTx5" refType="primFontSz" refFor="des" refForName="desTx1" op="equ"/>
      <dgm:constr type="w" for="ch" forName="parTx6" refType="w"/>
      <dgm:constr type="w" for="ch" forName="chLin6" refType="w" refFor="ch" refForName="parTx6" fact="1.38"/>
      <dgm:constr type="h" for="ch" forName="chLin6" refType="h"/>
      <dgm:constr type="w" for="ch" forName="spPre6" refType="w" fact="0.54"/>
      <dgm:constr type="w" for="ch" forName="spPost6" refType="w" fact="0.54"/>
      <dgm:constr type="h" for="ch" forName="spPre6" refType="h"/>
      <dgm:constr type="h" for="ch" forName="spPost6" refType="h"/>
      <dgm:constr type="primFontSz" for="ch" forName="parTx6" refType="primFontSz" refFor="ch" refForName="parTx1" op="equ"/>
      <dgm:constr type="primFontSz" for="des" forName="desTx6" refType="primFontSz" refFor="des" refForName="desTx1" op="equ"/>
      <dgm:constr type="w" for="ch" forName="parTx7" refType="w"/>
      <dgm:constr type="w" for="ch" forName="chLin7" refType="w" refFor="ch" refForName="parTx7" fact="1.38"/>
      <dgm:constr type="h" for="ch" forName="chLin7" refType="h"/>
      <dgm:constr type="w" for="ch" forName="spPre7" refType="w" fact="0.54"/>
      <dgm:constr type="w" for="ch" forName="spPost7" refType="w" fact="0.54"/>
      <dgm:constr type="h" for="ch" forName="spPre7" refType="h"/>
      <dgm:constr type="h" for="ch" forName="spPost7" refType="h"/>
      <dgm:constr type="primFontSz" for="ch" forName="parTx7" refType="primFontSz" refFor="ch" refForName="parTx1" op="equ"/>
      <dgm:constr type="primFontSz" for="des" forName="desTx7" refType="primFontSz" refFor="des" refForName="desTx1" op="equ"/>
    </dgm:constrLst>
    <dgm:forEach name="Name4" axis="ch" ptType="node">
      <dgm:choose name="Name5">
        <dgm:if name="Name6" axis="self" ptType="node" func="pos" op="equ" val="1">
          <dgm:layoutNode name="parTx1"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
            <dgm:if name="Name8" axis="ch" ptType="node" func="cnt" op="gte" val="1">
              <dgm:layoutNode name="spPre1">
                <dgm:alg type="sp"/>
                <dgm:shape xmlns:r="http://schemas.openxmlformats.org/officeDocument/2006/relationships" r:blip="">
                  <dgm:adjLst/>
                </dgm:shape>
              </dgm:layoutNode>
              <dgm:layoutNode name="chLin1">
                <dgm:alg type="lin">
                  <dgm:param type="linDir" val="fromT"/>
                </dgm:alg>
                <dgm:shape xmlns:r="http://schemas.openxmlformats.org/officeDocument/2006/relationships" r:blip="">
                  <dgm:adjLst/>
                </dgm:shape>
                <dgm:presOf/>
                <dgm:constrLst>
                  <dgm:constr type="w" for="ch" forName="txAndLines1" refType="w" fact="0.77"/>
                  <dgm:constr type="w" for="ch" forName="top1" refType="w" refFor="ch" refForName="txAndLines1" fact="0.78"/>
                </dgm:constrLst>
                <dgm:forEach name="Name9" axis="ch">
                  <dgm:forEach name="Name10" axis="self" ptType="parTrans">
                    <dgm:layoutNode name="Name11" styleLbl="parChTrans1D1">
                      <dgm:choose name="Name12">
                        <dgm:if name="Name13" func="var" arg="dir" op="equ" val="norm">
                          <dgm:alg type="conn">
                            <dgm:param type="dim" val="1D"/>
                            <dgm:param type="begPts" val="midR"/>
                            <dgm:param type="endSty" val="noArr"/>
                            <dgm:param type="dstNode" val="anchor1"/>
                          </dgm:alg>
                        </dgm:if>
                        <dgm:else name="Name14">
                          <dgm:alg type="conn">
                            <dgm:param type="dim" val="1D"/>
                            <dgm:param type="begPts" val="midL"/>
                            <dgm:param type="endSty" val="noArr"/>
                            <dgm:param type="srcNode" val="parTx1"/>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 axis="self" ptType="node">
                    <dgm:choose name="Name16">
                      <dgm:if name="Name17" axis="par ch" ptType="node node" func="cnt" op="equ" val="1">
                        <dgm:layoutNode name="top1">
                          <dgm:alg type="sp"/>
                          <dgm:shape xmlns:r="http://schemas.openxmlformats.org/officeDocument/2006/relationships" r:blip="">
                            <dgm:adjLst/>
                          </dgm:shape>
                          <dgm:constrLst>
                            <dgm:constr type="h" refType="w" fact="0.6"/>
                          </dgm:constrLst>
                        </dgm:layoutNode>
                      </dgm:if>
                      <dgm:else name="Name18"/>
                    </dgm:choose>
                    <dgm:layoutNode name="txAndLines1">
                      <dgm:choose name="Name19">
                        <dgm:if name="Name20" func="var" arg="dir" op="equ" val="norm">
                          <dgm:alg type="lin"/>
                        </dgm:if>
                        <dgm:else name="Name21">
                          <dgm:alg type="lin">
                            <dgm:param type="linDir" val="fromR"/>
                          </dgm:alg>
                        </dgm:else>
                      </dgm:choose>
                      <dgm:shape xmlns:r="http://schemas.openxmlformats.org/officeDocument/2006/relationships" r:blip="">
                        <dgm:adjLst/>
                      </dgm:shape>
                      <dgm:presOf/>
                      <dgm:choose name="Name22">
                        <dgm:if name="Name23" axis="root ch" ptType="all node" func="cnt" op="gte" val="2">
                          <dgm:constrLst>
                            <dgm:constr type="w" for="ch" forName="anchor1" refType="w"/>
                            <dgm:constr type="w" for="ch" forName="backup1" refType="w" fact="-1"/>
                            <dgm:constr type="w" for="ch" forName="preLine1" refType="w" fact="0.11"/>
                            <dgm:constr type="w" for="ch" forName="desTx1" refType="w" fact="0.78"/>
                            <dgm:constr type="w" for="ch" forName="postLine1" refType="w" fact="0.11"/>
                          </dgm:constrLst>
                        </dgm:if>
                        <dgm:else name="Name24">
                          <dgm:constrLst>
                            <dgm:constr type="w" for="ch" forName="anchor1" refType="w" fact="0.89"/>
                            <dgm:constr type="w" for="ch" forName="backup1" refType="w" fact="-0.89"/>
                            <dgm:constr type="w" for="ch" forName="preLine1" refType="w" fact="0.11"/>
                            <dgm:constr type="w" for="ch" forName="desTx1" refType="w" fact="0.78"/>
                          </dgm:constrLst>
                        </dgm:else>
                      </dgm:choose>
                      <dgm:layoutNode name="anchor1" moveWith="desTx1">
                        <dgm:alg type="sp"/>
                        <dgm:shape xmlns:r="http://schemas.openxmlformats.org/officeDocument/2006/relationships" r:blip="">
                          <dgm:adjLst/>
                        </dgm:shape>
                      </dgm:layoutNode>
                      <dgm:layoutNode name="backup1" moveWith="desTx1">
                        <dgm:alg type="sp"/>
                        <dgm:shape xmlns:r="http://schemas.openxmlformats.org/officeDocument/2006/relationships" r:blip="">
                          <dgm:adjLst/>
                        </dgm:shape>
                      </dgm:layoutNode>
                      <dgm:layoutNode name="preLine1" styleLbl="parChTrans1D1" moveWith="desTx1">
                        <dgm:alg type="sp"/>
                        <dgm:shape xmlns:r="http://schemas.openxmlformats.org/officeDocument/2006/relationships" type="line" r:blip="">
                          <dgm:adjLst/>
                        </dgm:shape>
                        <dgm:presOf/>
                      </dgm:layoutNode>
                      <dgm:layoutNode name="desTx1"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25">
                        <dgm:if name="Name26" axis="root ch" ptType="all node" func="cnt" op="gte" val="2">
                          <dgm:layoutNode name="postLine1" styleLbl="parChTrans1D1" moveWith="desTx1">
                            <dgm:alg type="sp"/>
                            <dgm:shape xmlns:r="http://schemas.openxmlformats.org/officeDocument/2006/relationships" type="line" r:blip="">
                              <dgm:adjLst/>
                            </dgm:shape>
                            <dgm:presOf/>
                          </dgm:layoutNode>
                        </dgm:if>
                        <dgm:else name="Name27"/>
                      </dgm:choose>
                    </dgm:layoutNode>
                  </dgm:forEach>
                  <dgm:choose name="Name28">
                    <dgm:if name="Name29" axis="root ch" ptType="all node" func="cnt" op="gte" val="2">
                      <dgm:forEach name="Name30" axis="self" ptType="parTrans">
                        <dgm:layoutNode name="Name31" styleLbl="parChTrans1D1">
                          <dgm:choose name="Name32">
                            <dgm:if name="Name33" func="var" arg="dir" op="equ" val="norm">
                              <dgm:alg type="conn">
                                <dgm:param type="dim" val="1D"/>
                                <dgm:param type="begPts" val="midL"/>
                                <dgm:param type="srcNode" val="parTx2"/>
                                <dgm:param type="endSty" val="noArr"/>
                                <dgm:param type="dstNode" val="anchor1"/>
                              </dgm:alg>
                            </dgm:if>
                            <dgm:else name="Name34">
                              <dgm:alg type="conn">
                                <dgm:param type="dim" val="1D"/>
                                <dgm:param type="begPts" val="midR"/>
                                <dgm:param type="endSty" val="noArr"/>
                                <dgm:param type="srcNode" val="parTx2"/>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35"/>
                  </dgm:choose>
                </dgm:forEach>
              </dgm:layoutNode>
              <dgm:choose name="Name36">
                <dgm:if name="Name37" axis="root ch" ptType="all node" func="cnt" op="gte" val="2">
                  <dgm:layoutNode name="spPost1">
                    <dgm:alg type="sp"/>
                    <dgm:shape xmlns:r="http://schemas.openxmlformats.org/officeDocument/2006/relationships" r:blip="">
                      <dgm:adjLst/>
                    </dgm:shape>
                  </dgm:layoutNode>
                </dgm:if>
                <dgm:else name="Name38"/>
              </dgm:choose>
            </dgm:if>
            <dgm:else name="Name39"/>
          </dgm:choose>
        </dgm:if>
        <dgm:if name="Name40" axis="self" ptType="node" func="pos" op="equ" val="2">
          <dgm:layoutNode name="parTx2"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41">
            <dgm:if name="Name42" axis="ch" ptType="node" func="cnt" op="gte" val="1">
              <dgm:layoutNode name="spPre2">
                <dgm:alg type="sp"/>
                <dgm:shape xmlns:r="http://schemas.openxmlformats.org/officeDocument/2006/relationships" r:blip="">
                  <dgm:adjLst/>
                </dgm:shape>
              </dgm:layoutNode>
              <dgm:layoutNode name="chLin2">
                <dgm:alg type="lin">
                  <dgm:param type="linDir" val="fromT"/>
                </dgm:alg>
                <dgm:shape xmlns:r="http://schemas.openxmlformats.org/officeDocument/2006/relationships" r:blip="">
                  <dgm:adjLst/>
                </dgm:shape>
                <dgm:presOf/>
                <dgm:constrLst>
                  <dgm:constr type="w" for="ch" forName="txAndLines2" refType="w" fact="0.77"/>
                  <dgm:constr type="w" for="ch" forName="top2" refType="w" refFor="ch" refForName="txAndLines2" fact="0.78"/>
                </dgm:constrLst>
                <dgm:forEach name="Name43" axis="ch">
                  <dgm:forEach name="Name44" axis="self" ptType="parTrans">
                    <dgm:layoutNode name="Name45" styleLbl="parChTrans1D1">
                      <dgm:choose name="Name46">
                        <dgm:if name="Name47" func="var" arg="dir" op="equ" val="norm">
                          <dgm:alg type="conn">
                            <dgm:param type="dim" val="1D"/>
                            <dgm:param type="begPts" val="midR"/>
                            <dgm:param type="endSty" val="noArr"/>
                            <dgm:param type="dstNode" val="anchor2"/>
                          </dgm:alg>
                        </dgm:if>
                        <dgm:else name="Name48">
                          <dgm:alg type="conn">
                            <dgm:param type="dim" val="1D"/>
                            <dgm:param type="begPts" val="midL"/>
                            <dgm:param type="endSty" val="noArr"/>
                            <dgm:param type="srcNode" val="parTx2"/>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49" axis="self" ptType="node">
                    <dgm:choose name="Name50">
                      <dgm:if name="Name51" axis="par ch" ptType="node node" func="cnt" op="equ" val="1">
                        <dgm:layoutNode name="top2">
                          <dgm:alg type="sp"/>
                          <dgm:shape xmlns:r="http://schemas.openxmlformats.org/officeDocument/2006/relationships" r:blip="">
                            <dgm:adjLst/>
                          </dgm:shape>
                          <dgm:constrLst>
                            <dgm:constr type="h" refType="w" fact="0.6"/>
                          </dgm:constrLst>
                        </dgm:layoutNode>
                      </dgm:if>
                      <dgm:else name="Name52"/>
                    </dgm:choose>
                    <dgm:layoutNode name="txAndLines2">
                      <dgm:choose name="Name53">
                        <dgm:if name="Name54" func="var" arg="dir" op="equ" val="norm">
                          <dgm:alg type="lin"/>
                        </dgm:if>
                        <dgm:else name="Name55">
                          <dgm:alg type="lin">
                            <dgm:param type="linDir" val="fromR"/>
                          </dgm:alg>
                        </dgm:else>
                      </dgm:choose>
                      <dgm:shape xmlns:r="http://schemas.openxmlformats.org/officeDocument/2006/relationships" r:blip="">
                        <dgm:adjLst/>
                      </dgm:shape>
                      <dgm:presOf/>
                      <dgm:choose name="Name56">
                        <dgm:if name="Name57" axis="root ch" ptType="all node" func="cnt" op="gte" val="3">
                          <dgm:constrLst>
                            <dgm:constr type="w" for="ch" forName="anchor2" refType="w"/>
                            <dgm:constr type="w" for="ch" forName="backup2" refType="w" fact="-1"/>
                            <dgm:constr type="w" for="ch" forName="preLine2" refType="w" fact="0.11"/>
                            <dgm:constr type="w" for="ch" forName="desTx2" refType="w" fact="0.78"/>
                            <dgm:constr type="w" for="ch" forName="postLine2" refType="w" fact="0.11"/>
                          </dgm:constrLst>
                        </dgm:if>
                        <dgm:else name="Name58">
                          <dgm:constrLst>
                            <dgm:constr type="w" for="ch" forName="anchor2" refType="w" fact="0.89"/>
                            <dgm:constr type="w" for="ch" forName="backup2" refType="w" fact="-0.89"/>
                            <dgm:constr type="w" for="ch" forName="preLine2" refType="w" fact="0.11"/>
                            <dgm:constr type="w" for="ch" forName="desTx2" refType="w" fact="0.78"/>
                          </dgm:constrLst>
                        </dgm:else>
                      </dgm:choose>
                      <dgm:layoutNode name="anchor2" moveWith="desTx2">
                        <dgm:alg type="sp"/>
                        <dgm:shape xmlns:r="http://schemas.openxmlformats.org/officeDocument/2006/relationships" r:blip="">
                          <dgm:adjLst/>
                        </dgm:shape>
                      </dgm:layoutNode>
                      <dgm:layoutNode name="backup2" moveWith="desTx2">
                        <dgm:alg type="sp"/>
                        <dgm:shape xmlns:r="http://schemas.openxmlformats.org/officeDocument/2006/relationships" r:blip="">
                          <dgm:adjLst/>
                        </dgm:shape>
                      </dgm:layoutNode>
                      <dgm:layoutNode name="preLine2" styleLbl="parChTrans1D1" moveWith="desTx2">
                        <dgm:alg type="sp"/>
                        <dgm:shape xmlns:r="http://schemas.openxmlformats.org/officeDocument/2006/relationships" type="line" r:blip="">
                          <dgm:adjLst/>
                        </dgm:shape>
                        <dgm:presOf/>
                      </dgm:layoutNode>
                      <dgm:layoutNode name="desTx2"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59">
                        <dgm:if name="Name60" axis="root ch" ptType="all node" func="cnt" op="gte" val="3">
                          <dgm:layoutNode name="postLine2" styleLbl="parChTrans1D1" moveWith="desTx2">
                            <dgm:alg type="sp"/>
                            <dgm:shape xmlns:r="http://schemas.openxmlformats.org/officeDocument/2006/relationships" type="line" r:blip="">
                              <dgm:adjLst/>
                            </dgm:shape>
                            <dgm:presOf/>
                          </dgm:layoutNode>
                        </dgm:if>
                        <dgm:else name="Name61"/>
                      </dgm:choose>
                    </dgm:layoutNode>
                  </dgm:forEach>
                  <dgm:choose name="Name62">
                    <dgm:if name="Name63" axis="root ch" ptType="all node" func="cnt" op="gte" val="3">
                      <dgm:forEach name="Name64" axis="self" ptType="parTrans">
                        <dgm:layoutNode name="Name65" styleLbl="parChTrans1D1">
                          <dgm:choose name="Name66">
                            <dgm:if name="Name67" func="var" arg="dir" op="equ" val="norm">
                              <dgm:alg type="conn">
                                <dgm:param type="dim" val="1D"/>
                                <dgm:param type="begPts" val="midL"/>
                                <dgm:param type="srcNode" val="parTx3"/>
                                <dgm:param type="endSty" val="noArr"/>
                                <dgm:param type="dstNode" val="anchor2"/>
                              </dgm:alg>
                            </dgm:if>
                            <dgm:else name="Name68">
                              <dgm:alg type="conn">
                                <dgm:param type="dim" val="1D"/>
                                <dgm:param type="begPts" val="midR"/>
                                <dgm:param type="endSty" val="noArr"/>
                                <dgm:param type="srcNode" val="parTx3"/>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69"/>
                  </dgm:choose>
                </dgm:forEach>
              </dgm:layoutNode>
              <dgm:choose name="Name70">
                <dgm:if name="Name71" axis="root ch" ptType="all node" func="cnt" op="gte" val="3">
                  <dgm:layoutNode name="spPost2">
                    <dgm:alg type="sp"/>
                    <dgm:shape xmlns:r="http://schemas.openxmlformats.org/officeDocument/2006/relationships" r:blip="">
                      <dgm:adjLst/>
                    </dgm:shape>
                  </dgm:layoutNode>
                </dgm:if>
                <dgm:else name="Name72"/>
              </dgm:choose>
            </dgm:if>
            <dgm:else name="Name73"/>
          </dgm:choose>
        </dgm:if>
        <dgm:if name="Name74" axis="self" ptType="node" func="pos" op="equ" val="3">
          <dgm:layoutNode name="parTx3"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5">
            <dgm:if name="Name76" axis="ch" ptType="node" func="cnt" op="gte" val="1">
              <dgm:layoutNode name="spPre3">
                <dgm:alg type="sp"/>
                <dgm:shape xmlns:r="http://schemas.openxmlformats.org/officeDocument/2006/relationships" r:blip="">
                  <dgm:adjLst/>
                </dgm:shape>
              </dgm:layoutNode>
              <dgm:layoutNode name="chLin3">
                <dgm:alg type="lin">
                  <dgm:param type="linDir" val="fromT"/>
                </dgm:alg>
                <dgm:shape xmlns:r="http://schemas.openxmlformats.org/officeDocument/2006/relationships" r:blip="">
                  <dgm:adjLst/>
                </dgm:shape>
                <dgm:presOf/>
                <dgm:constrLst>
                  <dgm:constr type="w" for="ch" forName="txAndLines3" refType="w" fact="0.77"/>
                  <dgm:constr type="w" for="ch" forName="top3" refType="w" refFor="ch" refForName="txAndLines3" fact="0.78"/>
                </dgm:constrLst>
                <dgm:forEach name="Name77" axis="ch">
                  <dgm:forEach name="Name78" axis="self" ptType="parTrans">
                    <dgm:layoutNode name="Name79" styleLbl="parChTrans1D1">
                      <dgm:choose name="Name80">
                        <dgm:if name="Name81" func="var" arg="dir" op="equ" val="norm">
                          <dgm:alg type="conn">
                            <dgm:param type="dim" val="1D"/>
                            <dgm:param type="begPts" val="midR"/>
                            <dgm:param type="endSty" val="noArr"/>
                            <dgm:param type="dstNode" val="anchor3"/>
                          </dgm:alg>
                        </dgm:if>
                        <dgm:else name="Name82">
                          <dgm:alg type="conn">
                            <dgm:param type="dim" val="1D"/>
                            <dgm:param type="begPts" val="midL"/>
                            <dgm:param type="endSty" val="noArr"/>
                            <dgm:param type="srcNode" val="parTx3"/>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83" axis="self" ptType="node">
                    <dgm:choose name="Name84">
                      <dgm:if name="Name85" axis="par ch" ptType="node node" func="cnt" op="equ" val="1">
                        <dgm:layoutNode name="top3">
                          <dgm:alg type="sp"/>
                          <dgm:shape xmlns:r="http://schemas.openxmlformats.org/officeDocument/2006/relationships" r:blip="">
                            <dgm:adjLst/>
                          </dgm:shape>
                          <dgm:constrLst>
                            <dgm:constr type="h" refType="w" fact="0.6"/>
                          </dgm:constrLst>
                        </dgm:layoutNode>
                      </dgm:if>
                      <dgm:else name="Name86"/>
                    </dgm:choose>
                    <dgm:layoutNode name="txAndLines3">
                      <dgm:choose name="Name87">
                        <dgm:if name="Name88" func="var" arg="dir" op="equ" val="norm">
                          <dgm:alg type="lin"/>
                        </dgm:if>
                        <dgm:else name="Name89">
                          <dgm:alg type="lin">
                            <dgm:param type="linDir" val="fromR"/>
                          </dgm:alg>
                        </dgm:else>
                      </dgm:choose>
                      <dgm:shape xmlns:r="http://schemas.openxmlformats.org/officeDocument/2006/relationships" r:blip="">
                        <dgm:adjLst/>
                      </dgm:shape>
                      <dgm:presOf/>
                      <dgm:choose name="Name90">
                        <dgm:if name="Name91" axis="root ch" ptType="all node" func="cnt" op="gte" val="4">
                          <dgm:constrLst>
                            <dgm:constr type="w" for="ch" forName="anchor3" refType="w"/>
                            <dgm:constr type="w" for="ch" forName="backup3" refType="w" fact="-1"/>
                            <dgm:constr type="w" for="ch" forName="preLine3" refType="w" fact="0.11"/>
                            <dgm:constr type="w" for="ch" forName="desTx3" refType="w" fact="0.78"/>
                            <dgm:constr type="w" for="ch" forName="postLine3" refType="w" fact="0.11"/>
                          </dgm:constrLst>
                        </dgm:if>
                        <dgm:else name="Name92">
                          <dgm:constrLst>
                            <dgm:constr type="w" for="ch" forName="anchor3" refType="w" fact="0.89"/>
                            <dgm:constr type="w" for="ch" forName="backup3" refType="w" fact="-0.89"/>
                            <dgm:constr type="w" for="ch" forName="preLine3" refType="w" fact="0.11"/>
                            <dgm:constr type="w" for="ch" forName="desTx3" refType="w" fact="0.78"/>
                          </dgm:constrLst>
                        </dgm:else>
                      </dgm:choose>
                      <dgm:layoutNode name="anchor3" moveWith="desTx3">
                        <dgm:alg type="sp"/>
                        <dgm:shape xmlns:r="http://schemas.openxmlformats.org/officeDocument/2006/relationships" r:blip="">
                          <dgm:adjLst/>
                        </dgm:shape>
                      </dgm:layoutNode>
                      <dgm:layoutNode name="backup3" moveWith="desTx3">
                        <dgm:alg type="sp"/>
                        <dgm:shape xmlns:r="http://schemas.openxmlformats.org/officeDocument/2006/relationships" r:blip="">
                          <dgm:adjLst/>
                        </dgm:shape>
                      </dgm:layoutNode>
                      <dgm:layoutNode name="preLine3" styleLbl="parChTrans1D1" moveWith="desTx3">
                        <dgm:alg type="sp"/>
                        <dgm:shape xmlns:r="http://schemas.openxmlformats.org/officeDocument/2006/relationships" type="line" r:blip="">
                          <dgm:adjLst/>
                        </dgm:shape>
                        <dgm:presOf/>
                      </dgm:layoutNode>
                      <dgm:layoutNode name="desTx3"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93">
                        <dgm:if name="Name94" axis="root ch" ptType="all node" func="cnt" op="gte" val="4">
                          <dgm:layoutNode name="postLine3" styleLbl="parChTrans1D1" moveWith="desTx3">
                            <dgm:alg type="sp"/>
                            <dgm:shape xmlns:r="http://schemas.openxmlformats.org/officeDocument/2006/relationships" type="line" r:blip="">
                              <dgm:adjLst/>
                            </dgm:shape>
                            <dgm:presOf/>
                          </dgm:layoutNode>
                        </dgm:if>
                        <dgm:else name="Name95"/>
                      </dgm:choose>
                    </dgm:layoutNode>
                  </dgm:forEach>
                  <dgm:choose name="Name96">
                    <dgm:if name="Name97" axis="root ch" ptType="all node" func="cnt" op="gte" val="4">
                      <dgm:forEach name="Name98" axis="self" ptType="parTrans">
                        <dgm:layoutNode name="Name99" styleLbl="parChTrans1D1">
                          <dgm:choose name="Name100">
                            <dgm:if name="Name101" func="var" arg="dir" op="equ" val="norm">
                              <dgm:alg type="conn">
                                <dgm:param type="dim" val="1D"/>
                                <dgm:param type="begPts" val="midL"/>
                                <dgm:param type="srcNode" val="parTx4"/>
                                <dgm:param type="endSty" val="noArr"/>
                                <dgm:param type="dstNode" val="anchor3"/>
                              </dgm:alg>
                            </dgm:if>
                            <dgm:else name="Name102">
                              <dgm:alg type="conn">
                                <dgm:param type="dim" val="1D"/>
                                <dgm:param type="begPts" val="midR"/>
                                <dgm:param type="endSty" val="noArr"/>
                                <dgm:param type="srcNode" val="parTx4"/>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03"/>
                  </dgm:choose>
                </dgm:forEach>
              </dgm:layoutNode>
              <dgm:choose name="Name104">
                <dgm:if name="Name105" axis="root ch" ptType="all node" func="cnt" op="gte" val="4">
                  <dgm:layoutNode name="spPost3">
                    <dgm:alg type="sp"/>
                    <dgm:shape xmlns:r="http://schemas.openxmlformats.org/officeDocument/2006/relationships" r:blip="">
                      <dgm:adjLst/>
                    </dgm:shape>
                  </dgm:layoutNode>
                </dgm:if>
                <dgm:else name="Name106"/>
              </dgm:choose>
            </dgm:if>
            <dgm:else name="Name107"/>
          </dgm:choose>
        </dgm:if>
        <dgm:if name="Name108" axis="self" ptType="node" func="pos" op="equ" val="4">
          <dgm:layoutNode name="parTx4"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09">
            <dgm:if name="Name110" axis="ch" ptType="node" func="cnt" op="gte" val="1">
              <dgm:layoutNode name="spPre4">
                <dgm:alg type="sp"/>
                <dgm:shape xmlns:r="http://schemas.openxmlformats.org/officeDocument/2006/relationships" r:blip="">
                  <dgm:adjLst/>
                </dgm:shape>
              </dgm:layoutNode>
              <dgm:layoutNode name="chLin4">
                <dgm:alg type="lin">
                  <dgm:param type="linDir" val="fromT"/>
                </dgm:alg>
                <dgm:shape xmlns:r="http://schemas.openxmlformats.org/officeDocument/2006/relationships" r:blip="">
                  <dgm:adjLst/>
                </dgm:shape>
                <dgm:presOf/>
                <dgm:constrLst>
                  <dgm:constr type="w" for="ch" forName="txAndLines4" refType="w" fact="0.77"/>
                  <dgm:constr type="w" for="ch" forName="top4" refType="w" refFor="ch" refForName="txAndLines4" fact="0.78"/>
                </dgm:constrLst>
                <dgm:forEach name="Name111" axis="ch">
                  <dgm:forEach name="Name112" axis="self" ptType="parTrans">
                    <dgm:layoutNode name="Name113" styleLbl="parChTrans1D1">
                      <dgm:choose name="Name114">
                        <dgm:if name="Name115" func="var" arg="dir" op="equ" val="norm">
                          <dgm:alg type="conn">
                            <dgm:param type="dim" val="1D"/>
                            <dgm:param type="begPts" val="midR"/>
                            <dgm:param type="endSty" val="noArr"/>
                            <dgm:param type="dstNode" val="anchor4"/>
                          </dgm:alg>
                        </dgm:if>
                        <dgm:else name="Name116">
                          <dgm:alg type="conn">
                            <dgm:param type="dim" val="1D"/>
                            <dgm:param type="begPts" val="midL"/>
                            <dgm:param type="endSty" val="noArr"/>
                            <dgm:param type="srcNode" val="parTx4"/>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17" axis="self" ptType="node">
                    <dgm:choose name="Name118">
                      <dgm:if name="Name119" axis="par ch" ptType="node node" func="cnt" op="equ" val="1">
                        <dgm:layoutNode name="top4">
                          <dgm:alg type="sp"/>
                          <dgm:shape xmlns:r="http://schemas.openxmlformats.org/officeDocument/2006/relationships" r:blip="">
                            <dgm:adjLst/>
                          </dgm:shape>
                          <dgm:constrLst>
                            <dgm:constr type="h" refType="w" fact="0.6"/>
                          </dgm:constrLst>
                        </dgm:layoutNode>
                      </dgm:if>
                      <dgm:else name="Name120"/>
                    </dgm:choose>
                    <dgm:layoutNode name="txAndLines4">
                      <dgm:choose name="Name121">
                        <dgm:if name="Name122" func="var" arg="dir" op="equ" val="norm">
                          <dgm:alg type="lin"/>
                        </dgm:if>
                        <dgm:else name="Name123">
                          <dgm:alg type="lin">
                            <dgm:param type="linDir" val="fromR"/>
                          </dgm:alg>
                        </dgm:else>
                      </dgm:choose>
                      <dgm:shape xmlns:r="http://schemas.openxmlformats.org/officeDocument/2006/relationships" r:blip="">
                        <dgm:adjLst/>
                      </dgm:shape>
                      <dgm:presOf/>
                      <dgm:choose name="Name124">
                        <dgm:if name="Name125" axis="root ch" ptType="all node" func="cnt" op="gte" val="5">
                          <dgm:constrLst>
                            <dgm:constr type="w" for="ch" forName="anchor4" refType="w"/>
                            <dgm:constr type="w" for="ch" forName="backup4" refType="w" fact="-1"/>
                            <dgm:constr type="w" for="ch" forName="preLine4" refType="w" fact="0.11"/>
                            <dgm:constr type="w" for="ch" forName="desTx4" refType="w" fact="0.78"/>
                            <dgm:constr type="w" for="ch" forName="postLine4" refType="w" fact="0.11"/>
                          </dgm:constrLst>
                        </dgm:if>
                        <dgm:else name="Name126">
                          <dgm:constrLst>
                            <dgm:constr type="w" for="ch" forName="anchor4" refType="w" fact="0.89"/>
                            <dgm:constr type="w" for="ch" forName="backup4" refType="w" fact="-0.89"/>
                            <dgm:constr type="w" for="ch" forName="preLine4" refType="w" fact="0.11"/>
                            <dgm:constr type="w" for="ch" forName="desTx4" refType="w" fact="0.78"/>
                          </dgm:constrLst>
                        </dgm:else>
                      </dgm:choose>
                      <dgm:layoutNode name="anchor4" moveWith="desTx4">
                        <dgm:alg type="sp"/>
                        <dgm:shape xmlns:r="http://schemas.openxmlformats.org/officeDocument/2006/relationships" r:blip="">
                          <dgm:adjLst/>
                        </dgm:shape>
                      </dgm:layoutNode>
                      <dgm:layoutNode name="backup4" moveWith="desTx4">
                        <dgm:alg type="sp"/>
                        <dgm:shape xmlns:r="http://schemas.openxmlformats.org/officeDocument/2006/relationships" r:blip="">
                          <dgm:adjLst/>
                        </dgm:shape>
                      </dgm:layoutNode>
                      <dgm:layoutNode name="preLine4" styleLbl="parChTrans1D1" moveWith="desTx4">
                        <dgm:alg type="sp"/>
                        <dgm:shape xmlns:r="http://schemas.openxmlformats.org/officeDocument/2006/relationships" type="line" r:blip="">
                          <dgm:adjLst/>
                        </dgm:shape>
                        <dgm:presOf/>
                      </dgm:layoutNode>
                      <dgm:layoutNode name="desTx4"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27">
                        <dgm:if name="Name128" axis="root ch" ptType="all node" func="cnt" op="gte" val="5">
                          <dgm:layoutNode name="postLine4" styleLbl="parChTrans1D1" moveWith="desTx4">
                            <dgm:alg type="sp"/>
                            <dgm:shape xmlns:r="http://schemas.openxmlformats.org/officeDocument/2006/relationships" type="line" r:blip="">
                              <dgm:adjLst/>
                            </dgm:shape>
                            <dgm:presOf/>
                          </dgm:layoutNode>
                        </dgm:if>
                        <dgm:else name="Name129"/>
                      </dgm:choose>
                    </dgm:layoutNode>
                  </dgm:forEach>
                  <dgm:choose name="Name130">
                    <dgm:if name="Name131" axis="root ch" ptType="all node" func="cnt" op="gte" val="5">
                      <dgm:forEach name="Name132" axis="self" ptType="parTrans">
                        <dgm:layoutNode name="Name133" styleLbl="parChTrans1D1">
                          <dgm:choose name="Name134">
                            <dgm:if name="Name135" func="var" arg="dir" op="equ" val="norm">
                              <dgm:alg type="conn">
                                <dgm:param type="dim" val="1D"/>
                                <dgm:param type="begPts" val="midL"/>
                                <dgm:param type="srcNode" val="parTx5"/>
                                <dgm:param type="endSty" val="noArr"/>
                                <dgm:param type="dstNode" val="anchor4"/>
                              </dgm:alg>
                            </dgm:if>
                            <dgm:else name="Name136">
                              <dgm:alg type="conn">
                                <dgm:param type="dim" val="1D"/>
                                <dgm:param type="begPts" val="midR"/>
                                <dgm:param type="endSty" val="noArr"/>
                                <dgm:param type="srcNode" val="parTx5"/>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37"/>
                  </dgm:choose>
                </dgm:forEach>
              </dgm:layoutNode>
              <dgm:choose name="Name138">
                <dgm:if name="Name139" axis="root ch" ptType="all node" func="cnt" op="gte" val="5">
                  <dgm:layoutNode name="spPost4">
                    <dgm:alg type="sp"/>
                    <dgm:shape xmlns:r="http://schemas.openxmlformats.org/officeDocument/2006/relationships" r:blip="">
                      <dgm:adjLst/>
                    </dgm:shape>
                  </dgm:layoutNode>
                </dgm:if>
                <dgm:else name="Name140"/>
              </dgm:choose>
            </dgm:if>
            <dgm:else name="Name141"/>
          </dgm:choose>
        </dgm:if>
        <dgm:if name="Name142" axis="self" ptType="node" func="pos" op="equ" val="5">
          <dgm:layoutNode name="parTx5"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43">
            <dgm:if name="Name144" axis="ch" ptType="node" func="cnt" op="gte" val="1">
              <dgm:layoutNode name="spPre5">
                <dgm:alg type="sp"/>
                <dgm:shape xmlns:r="http://schemas.openxmlformats.org/officeDocument/2006/relationships" r:blip="">
                  <dgm:adjLst/>
                </dgm:shape>
              </dgm:layoutNode>
              <dgm:layoutNode name="chLin5">
                <dgm:alg type="lin">
                  <dgm:param type="linDir" val="fromT"/>
                </dgm:alg>
                <dgm:shape xmlns:r="http://schemas.openxmlformats.org/officeDocument/2006/relationships" r:blip="">
                  <dgm:adjLst/>
                </dgm:shape>
                <dgm:presOf/>
                <dgm:constrLst>
                  <dgm:constr type="w" for="ch" forName="txAndLines5" refType="w" fact="0.77"/>
                  <dgm:constr type="w" for="ch" forName="top5" refType="w" refFor="ch" refForName="txAndLines5" fact="0.78"/>
                </dgm:constrLst>
                <dgm:forEach name="Name145" axis="ch">
                  <dgm:forEach name="Name146" axis="self" ptType="parTrans">
                    <dgm:layoutNode name="Name147" styleLbl="parChTrans1D1">
                      <dgm:choose name="Name148">
                        <dgm:if name="Name149" func="var" arg="dir" op="equ" val="norm">
                          <dgm:alg type="conn">
                            <dgm:param type="dim" val="1D"/>
                            <dgm:param type="begPts" val="midR"/>
                            <dgm:param type="endSty" val="noArr"/>
                            <dgm:param type="dstNode" val="anchor5"/>
                          </dgm:alg>
                        </dgm:if>
                        <dgm:else name="Name150">
                          <dgm:alg type="conn">
                            <dgm:param type="dim" val="1D"/>
                            <dgm:param type="begPts" val="midL"/>
                            <dgm:param type="endSty" val="noArr"/>
                            <dgm:param type="srcNode" val="parTx5"/>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1" axis="self" ptType="node">
                    <dgm:choose name="Name152">
                      <dgm:if name="Name153" axis="par ch" ptType="node node" func="cnt" op="equ" val="1">
                        <dgm:layoutNode name="top5">
                          <dgm:alg type="sp"/>
                          <dgm:shape xmlns:r="http://schemas.openxmlformats.org/officeDocument/2006/relationships" r:blip="">
                            <dgm:adjLst/>
                          </dgm:shape>
                          <dgm:constrLst>
                            <dgm:constr type="h" refType="w" fact="0.6"/>
                          </dgm:constrLst>
                        </dgm:layoutNode>
                      </dgm:if>
                      <dgm:else name="Name154"/>
                    </dgm:choose>
                    <dgm:layoutNode name="txAndLines5">
                      <dgm:choose name="Name155">
                        <dgm:if name="Name156" func="var" arg="dir" op="equ" val="norm">
                          <dgm:alg type="lin"/>
                        </dgm:if>
                        <dgm:else name="Name157">
                          <dgm:alg type="lin">
                            <dgm:param type="linDir" val="fromR"/>
                          </dgm:alg>
                        </dgm:else>
                      </dgm:choose>
                      <dgm:shape xmlns:r="http://schemas.openxmlformats.org/officeDocument/2006/relationships" r:blip="">
                        <dgm:adjLst/>
                      </dgm:shape>
                      <dgm:presOf/>
                      <dgm:choose name="Name158">
                        <dgm:if name="Name159" axis="root ch" ptType="all node" func="cnt" op="gte" val="6">
                          <dgm:constrLst>
                            <dgm:constr type="w" for="ch" forName="anchor5" refType="w"/>
                            <dgm:constr type="w" for="ch" forName="backup5" refType="w" fact="-1"/>
                            <dgm:constr type="w" for="ch" forName="preLine5" refType="w" fact="0.11"/>
                            <dgm:constr type="w" for="ch" forName="desTx5" refType="w" fact="0.78"/>
                            <dgm:constr type="w" for="ch" forName="postLine5" refType="w" fact="0.11"/>
                          </dgm:constrLst>
                        </dgm:if>
                        <dgm:else name="Name160">
                          <dgm:constrLst>
                            <dgm:constr type="w" for="ch" forName="anchor5" refType="w" fact="0.89"/>
                            <dgm:constr type="w" for="ch" forName="backup5" refType="w" fact="-0.89"/>
                            <dgm:constr type="w" for="ch" forName="preLine5" refType="w" fact="0.11"/>
                            <dgm:constr type="w" for="ch" forName="desTx5" refType="w" fact="0.78"/>
                          </dgm:constrLst>
                        </dgm:else>
                      </dgm:choose>
                      <dgm:layoutNode name="anchor5" moveWith="desTx5">
                        <dgm:alg type="sp"/>
                        <dgm:shape xmlns:r="http://schemas.openxmlformats.org/officeDocument/2006/relationships" r:blip="">
                          <dgm:adjLst/>
                        </dgm:shape>
                      </dgm:layoutNode>
                      <dgm:layoutNode name="backup5" moveWith="desTx5">
                        <dgm:alg type="sp"/>
                        <dgm:shape xmlns:r="http://schemas.openxmlformats.org/officeDocument/2006/relationships" r:blip="">
                          <dgm:adjLst/>
                        </dgm:shape>
                      </dgm:layoutNode>
                      <dgm:layoutNode name="preLine5" styleLbl="parChTrans1D1" moveWith="desTx5">
                        <dgm:alg type="sp"/>
                        <dgm:shape xmlns:r="http://schemas.openxmlformats.org/officeDocument/2006/relationships" type="line" r:blip="">
                          <dgm:adjLst/>
                        </dgm:shape>
                        <dgm:presOf/>
                      </dgm:layoutNode>
                      <dgm:layoutNode name="desTx5"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61">
                        <dgm:if name="Name162" axis="root ch" ptType="all node" func="cnt" op="gte" val="6">
                          <dgm:layoutNode name="postLine5" styleLbl="parChTrans1D1" moveWith="desTx5">
                            <dgm:alg type="sp"/>
                            <dgm:shape xmlns:r="http://schemas.openxmlformats.org/officeDocument/2006/relationships" type="line" r:blip="">
                              <dgm:adjLst/>
                            </dgm:shape>
                            <dgm:presOf/>
                          </dgm:layoutNode>
                        </dgm:if>
                        <dgm:else name="Name163"/>
                      </dgm:choose>
                    </dgm:layoutNode>
                  </dgm:forEach>
                  <dgm:choose name="Name164">
                    <dgm:if name="Name165" axis="root ch" ptType="all node" func="cnt" op="gte" val="6">
                      <dgm:forEach name="Name166" axis="self" ptType="parTrans">
                        <dgm:layoutNode name="Name167" styleLbl="parChTrans1D1">
                          <dgm:choose name="Name168">
                            <dgm:if name="Name169" func="var" arg="dir" op="equ" val="norm">
                              <dgm:alg type="conn">
                                <dgm:param type="dim" val="1D"/>
                                <dgm:param type="begPts" val="midL"/>
                                <dgm:param type="srcNode" val="parTx6"/>
                                <dgm:param type="endSty" val="noArr"/>
                                <dgm:param type="dstNode" val="anchor5"/>
                              </dgm:alg>
                            </dgm:if>
                            <dgm:else name="Name170">
                              <dgm:alg type="conn">
                                <dgm:param type="dim" val="1D"/>
                                <dgm:param type="begPts" val="midR"/>
                                <dgm:param type="endSty" val="noArr"/>
                                <dgm:param type="srcNode" val="parTx6"/>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71"/>
                  </dgm:choose>
                </dgm:forEach>
              </dgm:layoutNode>
              <dgm:choose name="Name172">
                <dgm:if name="Name173" axis="root ch" ptType="all node" func="cnt" op="gte" val="6">
                  <dgm:layoutNode name="spPost5">
                    <dgm:alg type="sp"/>
                    <dgm:shape xmlns:r="http://schemas.openxmlformats.org/officeDocument/2006/relationships" r:blip="">
                      <dgm:adjLst/>
                    </dgm:shape>
                  </dgm:layoutNode>
                </dgm:if>
                <dgm:else name="Name174"/>
              </dgm:choose>
            </dgm:if>
            <dgm:else name="Name175"/>
          </dgm:choose>
        </dgm:if>
        <dgm:if name="Name176" axis="self" ptType="node" func="pos" op="equ" val="6">
          <dgm:layoutNode name="parTx6"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77">
            <dgm:if name="Name178" axis="ch" ptType="node" func="cnt" op="gte" val="1">
              <dgm:layoutNode name="spPre6">
                <dgm:alg type="sp"/>
                <dgm:shape xmlns:r="http://schemas.openxmlformats.org/officeDocument/2006/relationships" r:blip="">
                  <dgm:adjLst/>
                </dgm:shape>
              </dgm:layoutNode>
              <dgm:layoutNode name="chLin6">
                <dgm:alg type="lin">
                  <dgm:param type="linDir" val="fromT"/>
                </dgm:alg>
                <dgm:shape xmlns:r="http://schemas.openxmlformats.org/officeDocument/2006/relationships" r:blip="">
                  <dgm:adjLst/>
                </dgm:shape>
                <dgm:presOf/>
                <dgm:constrLst>
                  <dgm:constr type="w" for="ch" forName="txAndLines6" refType="w" fact="0.77"/>
                  <dgm:constr type="w" for="ch" forName="top6" refType="w" refFor="ch" refForName="txAndLines6" fact="0.78"/>
                </dgm:constrLst>
                <dgm:forEach name="Name179" axis="ch">
                  <dgm:forEach name="Name180" axis="self" ptType="parTrans">
                    <dgm:layoutNode name="Name181" styleLbl="parChTrans1D1">
                      <dgm:choose name="Name182">
                        <dgm:if name="Name183" func="var" arg="dir" op="equ" val="norm">
                          <dgm:alg type="conn">
                            <dgm:param type="dim" val="1D"/>
                            <dgm:param type="begPts" val="midR"/>
                            <dgm:param type="endSty" val="noArr"/>
                            <dgm:param type="dstNode" val="anchor6"/>
                          </dgm:alg>
                        </dgm:if>
                        <dgm:else name="Name184">
                          <dgm:alg type="conn">
                            <dgm:param type="dim" val="1D"/>
                            <dgm:param type="begPts" val="midL"/>
                            <dgm:param type="endSty" val="noArr"/>
                            <dgm:param type="srcNode" val="parTx6"/>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85" axis="self" ptType="node">
                    <dgm:choose name="Name186">
                      <dgm:if name="Name187" axis="par ch" ptType="node node" func="cnt" op="equ" val="1">
                        <dgm:layoutNode name="top6">
                          <dgm:alg type="sp"/>
                          <dgm:shape xmlns:r="http://schemas.openxmlformats.org/officeDocument/2006/relationships" r:blip="">
                            <dgm:adjLst/>
                          </dgm:shape>
                          <dgm:constrLst>
                            <dgm:constr type="h" refType="w" fact="0.6"/>
                          </dgm:constrLst>
                        </dgm:layoutNode>
                      </dgm:if>
                      <dgm:else name="Name188"/>
                    </dgm:choose>
                    <dgm:layoutNode name="txAndLines6">
                      <dgm:choose name="Name189">
                        <dgm:if name="Name190" func="var" arg="dir" op="equ" val="norm">
                          <dgm:alg type="lin"/>
                        </dgm:if>
                        <dgm:else name="Name191">
                          <dgm:alg type="lin">
                            <dgm:param type="linDir" val="fromR"/>
                          </dgm:alg>
                        </dgm:else>
                      </dgm:choose>
                      <dgm:shape xmlns:r="http://schemas.openxmlformats.org/officeDocument/2006/relationships" r:blip="">
                        <dgm:adjLst/>
                      </dgm:shape>
                      <dgm:presOf/>
                      <dgm:choose name="Name192">
                        <dgm:if name="Name193" axis="root ch" ptType="all node" func="cnt" op="gte" val="7">
                          <dgm:constrLst>
                            <dgm:constr type="w" for="ch" forName="anchor6" refType="w"/>
                            <dgm:constr type="w" for="ch" forName="backup6" refType="w" fact="-1"/>
                            <dgm:constr type="w" for="ch" forName="preLine6" refType="w" fact="0.11"/>
                            <dgm:constr type="w" for="ch" forName="desTx6" refType="w" fact="0.78"/>
                            <dgm:constr type="w" for="ch" forName="postLine6" refType="w" fact="0.11"/>
                          </dgm:constrLst>
                        </dgm:if>
                        <dgm:else name="Name194">
                          <dgm:constrLst>
                            <dgm:constr type="w" for="ch" forName="anchor6" refType="w" fact="0.89"/>
                            <dgm:constr type="w" for="ch" forName="backup6" refType="w" fact="-0.89"/>
                            <dgm:constr type="w" for="ch" forName="preLine6" refType="w" fact="0.11"/>
                            <dgm:constr type="w" for="ch" forName="desTx6" refType="w" fact="0.78"/>
                          </dgm:constrLst>
                        </dgm:else>
                      </dgm:choose>
                      <dgm:layoutNode name="anchor6" moveWith="desTx6">
                        <dgm:alg type="sp"/>
                        <dgm:shape xmlns:r="http://schemas.openxmlformats.org/officeDocument/2006/relationships" r:blip="">
                          <dgm:adjLst/>
                        </dgm:shape>
                      </dgm:layoutNode>
                      <dgm:layoutNode name="backup6" moveWith="desTx6">
                        <dgm:alg type="sp"/>
                        <dgm:shape xmlns:r="http://schemas.openxmlformats.org/officeDocument/2006/relationships" r:blip="">
                          <dgm:adjLst/>
                        </dgm:shape>
                      </dgm:layoutNode>
                      <dgm:layoutNode name="preLine6" styleLbl="parChTrans1D1" moveWith="desTx6">
                        <dgm:alg type="sp"/>
                        <dgm:shape xmlns:r="http://schemas.openxmlformats.org/officeDocument/2006/relationships" type="line" r:blip="">
                          <dgm:adjLst/>
                        </dgm:shape>
                        <dgm:presOf/>
                      </dgm:layoutNode>
                      <dgm:layoutNode name="desTx6"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95">
                        <dgm:if name="Name196" axis="root ch" ptType="all node" func="cnt" op="gte" val="7">
                          <dgm:layoutNode name="postLine6" styleLbl="parChTrans1D1" moveWith="desTx6">
                            <dgm:alg type="sp"/>
                            <dgm:shape xmlns:r="http://schemas.openxmlformats.org/officeDocument/2006/relationships" type="line" r:blip="">
                              <dgm:adjLst/>
                            </dgm:shape>
                            <dgm:presOf/>
                          </dgm:layoutNode>
                        </dgm:if>
                        <dgm:else name="Name197"/>
                      </dgm:choose>
                    </dgm:layoutNode>
                  </dgm:forEach>
                  <dgm:choose name="Name198">
                    <dgm:if name="Name199" axis="root ch" ptType="all node" func="cnt" op="gte" val="7">
                      <dgm:forEach name="Name200" axis="self" ptType="parTrans">
                        <dgm:layoutNode name="Name201" styleLbl="parChTrans1D1">
                          <dgm:choose name="Name202">
                            <dgm:if name="Name203" func="var" arg="dir" op="equ" val="norm">
                              <dgm:alg type="conn">
                                <dgm:param type="dim" val="1D"/>
                                <dgm:param type="begPts" val="midL"/>
                                <dgm:param type="srcNode" val="parTx7"/>
                                <dgm:param type="endSty" val="noArr"/>
                                <dgm:param type="dstNode" val="anchor6"/>
                              </dgm:alg>
                            </dgm:if>
                            <dgm:else name="Name204">
                              <dgm:alg type="conn">
                                <dgm:param type="dim" val="1D"/>
                                <dgm:param type="begPts" val="midR"/>
                                <dgm:param type="endSty" val="noArr"/>
                                <dgm:param type="srcNode" val="parTx7"/>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205"/>
                  </dgm:choose>
                </dgm:forEach>
              </dgm:layoutNode>
              <dgm:choose name="Name206">
                <dgm:if name="Name207" axis="root ch" ptType="all node" func="cnt" op="gte" val="7">
                  <dgm:layoutNode name="spPost6">
                    <dgm:alg type="sp"/>
                    <dgm:shape xmlns:r="http://schemas.openxmlformats.org/officeDocument/2006/relationships" r:blip="">
                      <dgm:adjLst/>
                    </dgm:shape>
                  </dgm:layoutNode>
                </dgm:if>
                <dgm:else name="Name208"/>
              </dgm:choose>
            </dgm:if>
            <dgm:else name="Name209"/>
          </dgm:choose>
        </dgm:if>
        <dgm:if name="Name210" axis="self" ptType="node" func="pos" op="equ" val="7">
          <dgm:layoutNode name="parTx7"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211">
            <dgm:if name="Name212" axis="ch" ptType="node" func="cnt" op="gte" val="1">
              <dgm:layoutNode name="spPre7">
                <dgm:alg type="sp"/>
                <dgm:shape xmlns:r="http://schemas.openxmlformats.org/officeDocument/2006/relationships" r:blip="">
                  <dgm:adjLst/>
                </dgm:shape>
              </dgm:layoutNode>
              <dgm:layoutNode name="chLin7">
                <dgm:alg type="lin">
                  <dgm:param type="linDir" val="fromT"/>
                </dgm:alg>
                <dgm:shape xmlns:r="http://schemas.openxmlformats.org/officeDocument/2006/relationships" r:blip="">
                  <dgm:adjLst/>
                </dgm:shape>
                <dgm:presOf/>
                <dgm:constrLst>
                  <dgm:constr type="w" for="ch" forName="txAndLines7" refType="w" fact="0.77"/>
                  <dgm:constr type="w" for="ch" forName="top7" refType="w" refFor="ch" refForName="txAndLines7" fact="0.78"/>
                </dgm:constrLst>
                <dgm:forEach name="Name213" axis="ch">
                  <dgm:forEach name="Name214" axis="self" ptType="parTrans">
                    <dgm:layoutNode name="Name215" styleLbl="parChTrans1D1">
                      <dgm:choose name="Name216">
                        <dgm:if name="Name217" func="var" arg="dir" op="equ" val="norm">
                          <dgm:alg type="conn">
                            <dgm:param type="dim" val="1D"/>
                            <dgm:param type="begPts" val="midR"/>
                            <dgm:param type="endSty" val="noArr"/>
                            <dgm:param type="dstNode" val="anchor7"/>
                          </dgm:alg>
                        </dgm:if>
                        <dgm:else name="Name218">
                          <dgm:alg type="conn">
                            <dgm:param type="dim" val="1D"/>
                            <dgm:param type="begPts" val="midL"/>
                            <dgm:param type="endSty" val="noArr"/>
                            <dgm:param type="srcNode" val="parTx7"/>
                            <dgm:param type="dstNode" val="anchor7"/>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219" axis="self" ptType="node">
                    <dgm:choose name="Name220">
                      <dgm:if name="Name221" axis="par ch" ptType="node node" func="cnt" op="equ" val="1">
                        <dgm:layoutNode name="top7">
                          <dgm:alg type="sp"/>
                          <dgm:shape xmlns:r="http://schemas.openxmlformats.org/officeDocument/2006/relationships" r:blip="">
                            <dgm:adjLst/>
                          </dgm:shape>
                          <dgm:constrLst>
                            <dgm:constr type="h" refType="w" fact="0.6"/>
                          </dgm:constrLst>
                        </dgm:layoutNode>
                      </dgm:if>
                      <dgm:else name="Name222"/>
                    </dgm:choose>
                    <dgm:layoutNode name="txAndLines7">
                      <dgm:choose name="Name223">
                        <dgm:if name="Name224" func="var" arg="dir" op="equ" val="norm">
                          <dgm:alg type="lin"/>
                        </dgm:if>
                        <dgm:else name="Name225">
                          <dgm:alg type="lin">
                            <dgm:param type="linDir" val="fromR"/>
                          </dgm:alg>
                        </dgm:else>
                      </dgm:choose>
                      <dgm:shape xmlns:r="http://schemas.openxmlformats.org/officeDocument/2006/relationships" r:blip="">
                        <dgm:adjLst/>
                      </dgm:shape>
                      <dgm:presOf/>
                      <dgm:constrLst>
                        <dgm:constr type="w" for="ch" forName="anchor7" refType="w" fact="0.89"/>
                        <dgm:constr type="w" for="ch" forName="backup7" refType="w" fact="-0.89"/>
                        <dgm:constr type="w" for="ch" forName="preLine7" refType="w" fact="0.11"/>
                        <dgm:constr type="w" for="ch" forName="desTx7" refType="w" fact="0.78"/>
                      </dgm:constrLst>
                      <dgm:layoutNode name="anchor7" moveWith="desTx7">
                        <dgm:alg type="sp"/>
                        <dgm:shape xmlns:r="http://schemas.openxmlformats.org/officeDocument/2006/relationships" r:blip="">
                          <dgm:adjLst/>
                        </dgm:shape>
                      </dgm:layoutNode>
                      <dgm:layoutNode name="backup7" moveWith="desTx7">
                        <dgm:alg type="sp"/>
                        <dgm:shape xmlns:r="http://schemas.openxmlformats.org/officeDocument/2006/relationships" r:blip="">
                          <dgm:adjLst/>
                        </dgm:shape>
                      </dgm:layoutNode>
                      <dgm:layoutNode name="preLine7" styleLbl="parChTrans1D1" moveWith="desTx7">
                        <dgm:alg type="sp"/>
                        <dgm:shape xmlns:r="http://schemas.openxmlformats.org/officeDocument/2006/relationships" type="line" r:blip="">
                          <dgm:adjLst/>
                        </dgm:shape>
                        <dgm:presOf/>
                      </dgm:layoutNode>
                      <dgm:layoutNode name="desTx7"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layoutNode>
                  </dgm:forEach>
                </dgm:forEach>
              </dgm:layoutNode>
            </dgm:if>
            <dgm:else name="Name226"/>
          </dgm:choose>
        </dgm:if>
        <dgm:else name="Name227"/>
      </dgm:choose>
    </dgm:forEach>
  </dgm:layoutNode>
</dgm:layoutDef>
</file>

<file path=ppt/diagrams/layout9.xml><?xml version="1.0" encoding="utf-8"?>
<dgm:layoutDef xmlns:dgm="http://schemas.openxmlformats.org/drawingml/2006/diagram" xmlns:a="http://schemas.openxmlformats.org/drawingml/2006/main" uniqueId="urn:microsoft.com/office/officeart/2009/3/layout/SubStepProcess">
  <dgm:title val=""/>
  <dgm:desc val=""/>
  <dgm:catLst>
    <dgm:cat type="process" pri="12250"/>
  </dgm:catLst>
  <dgm:sampData>
    <dgm:dataModel>
      <dgm:ptLst>
        <dgm:pt modelId="0" type="doc"/>
        <dgm:pt modelId="1">
          <dgm:prSet phldr="1"/>
        </dgm:pt>
        <dgm:pt modelId="11">
          <dgm:prSet phldr="1"/>
        </dgm:pt>
        <dgm:pt modelId="12">
          <dgm:prSet phldr="1"/>
        </dgm:pt>
        <dgm:pt modelId="2">
          <dgm:prSet phldr="1"/>
        </dgm:pt>
        <dgm:pt modelId="3">
          <dgm:prSet phldr="1"/>
        </dgm:pt>
      </dgm:ptLst>
      <dgm:cxnLst>
        <dgm:cxn modelId="6" srcId="0" destId="1" srcOrd="0" destOrd="0"/>
        <dgm:cxn modelId="61" srcId="1" destId="11" srcOrd="0" destOrd="0"/>
        <dgm:cxn modelId="62" srcId="1" destId="12" srcOrd="1" destOrd="0"/>
        <dgm:cxn modelId="7" srcId="0" destId="2" srcOrd="0" destOrd="0"/>
        <dgm:cxn modelId="8" srcId="0" destId="3" srcOrd="0" destOrd="0"/>
      </dgm:cxnLst>
      <dgm:bg/>
      <dgm:whole/>
    </dgm:dataModel>
  </dgm:sampData>
  <dgm:styleData>
    <dgm:dataModel>
      <dgm:ptLst>
        <dgm:pt modelId="0" type="doc"/>
        <dgm:pt modelId="1">
          <dgm:prSet phldr="1"/>
        </dgm:pt>
        <dgm:pt modelId="11">
          <dgm:prSet phldr="1"/>
        </dgm:pt>
        <dgm:pt modelId="12">
          <dgm:prSet phldr="1"/>
        </dgm:pt>
        <dgm:pt modelId="2">
          <dgm:prSet phldr="1"/>
        </dgm:pt>
      </dgm:ptLst>
      <dgm:cxnLst>
        <dgm:cxn modelId="4" srcId="0" destId="1" srcOrd="0" destOrd="0"/>
        <dgm:cxn modelId="41" srcId="1" destId="11" srcOrd="0" destOrd="0"/>
        <dgm:cxn modelId="42" srcId="1" destId="12" srcOrd="1" destOrd="0"/>
        <dgm:cxn modelId="5" srcId="0" destId="2" srcOrd="0" destOrd="0"/>
      </dgm:cxnLst>
      <dgm:bg/>
      <dgm:whole/>
    </dgm:dataModel>
  </dgm:styleData>
  <dgm:clrData>
    <dgm:dataModel>
      <dgm:ptLst>
        <dgm:pt modelId="0" type="doc"/>
        <dgm:pt modelId="1">
          <dgm:prSet phldr="1"/>
        </dgm:pt>
        <dgm:pt modelId="11">
          <dgm:prSet phldr="1"/>
        </dgm:pt>
        <dgm:pt modelId="12">
          <dgm:prSet phldr="1"/>
        </dgm:pt>
        <dgm:pt modelId="2">
          <dgm:prSet phldr="1"/>
        </dgm:pt>
        <dgm:pt modelId="3">
          <dgm:prSet phldr="1"/>
        </dgm:pt>
        <dgm:pt modelId="4">
          <dgm:prSet phldr="1"/>
        </dgm:pt>
      </dgm:ptLst>
      <dgm:cxnLst>
        <dgm:cxn modelId="8" srcId="0" destId="1" srcOrd="0" destOrd="0"/>
        <dgm:cxn modelId="81" srcId="1" destId="11" srcOrd="0" destOrd="0"/>
        <dgm:cxn modelId="82" srcId="1" destId="12" srcOrd="1" destOrd="0"/>
        <dgm:cxn modelId="9" srcId="0" destId="2" srcOrd="0" destOrd="0"/>
        <dgm:cxn modelId="10" srcId="0" destId="3" srcOrd="0" destOrd="0"/>
        <dgm:cxn modelId="11" srcId="0" destId="4" srcOrd="0" destOrd="0"/>
      </dgm:cxnLst>
      <dgm:bg/>
      <dgm:whole/>
    </dgm:dataModel>
  </dgm:clrData>
  <dgm:layoutNode name="Name0">
    <dgm:varLst>
      <dgm:chMax val="7"/>
      <dgm:dir/>
      <dgm:animOne val="branch"/>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parTx1" refType="w"/>
      <dgm:constr type="w" for="ch" forName="chLin1" refType="w" refFor="ch" refForName="parTx1" fact="1.38"/>
      <dgm:constr type="h" for="ch" forName="chLin1" refType="h"/>
      <dgm:constr type="w" for="ch" forName="spPre1" refType="w" fact="0.27"/>
      <dgm:constr type="w" for="ch" forName="spPost1" refType="w" fact="0.27"/>
      <dgm:constr type="h" for="ch" forName="spPre1" refType="h"/>
      <dgm:constr type="h" for="ch" forName="spPost1" refType="h"/>
      <dgm:constr type="primFontSz" for="ch" forName="parTx1" val="65"/>
      <dgm:constr type="primFontSz" for="des" forName="desTx1" refType="primFontSz" refFor="ch" refForName="parTx1" fact="0.78"/>
      <dgm:constr type="primFontSz" for="des" forName="desTx1" op="equ"/>
      <dgm:constr type="w" for="ch" forName="parTx2" refType="w"/>
      <dgm:constr type="w" for="ch" forName="chLin2" refType="w" refFor="ch" refForName="parTx2" fact="1.38"/>
      <dgm:constr type="h" for="ch" forName="chLin2" refType="h"/>
      <dgm:constr type="w" for="ch" forName="spPre2" refType="w" fact="0.54"/>
      <dgm:constr type="w" for="ch" forName="spPost2" refType="w" fact="0.54"/>
      <dgm:constr type="h" for="ch" forName="spPre2" refType="h"/>
      <dgm:constr type="h" for="ch" forName="spPost2" refType="h"/>
      <dgm:constr type="primFontSz" for="ch" forName="parTx2" refType="primFontSz" refFor="ch" refForName="parTx1" op="equ"/>
      <dgm:constr type="primFontSz" for="des" forName="desTx2" refType="primFontSz" refFor="des" refForName="desTx1" op="equ"/>
      <dgm:constr type="w" for="ch" forName="parTx3" refType="w"/>
      <dgm:constr type="w" for="ch" forName="chLin3" refType="w" refFor="ch" refForName="parTx3" fact="1.38"/>
      <dgm:constr type="h" for="ch" forName="chLin3" refType="h"/>
      <dgm:constr type="w" for="ch" forName="spPre3" refType="w" fact="0.54"/>
      <dgm:constr type="w" for="ch" forName="spPost3" refType="w" fact="0.54"/>
      <dgm:constr type="h" for="ch" forName="spPre3" refType="h"/>
      <dgm:constr type="h" for="ch" forName="spPost3" refType="h"/>
      <dgm:constr type="primFontSz" for="ch" forName="parTx3" refType="primFontSz" refFor="ch" refForName="parTx1" op="equ"/>
      <dgm:constr type="primFontSz" for="des" forName="desTx3" refType="primFontSz" refFor="des" refForName="desTx1" op="equ"/>
      <dgm:constr type="w" for="ch" forName="parTx4" refType="w"/>
      <dgm:constr type="w" for="ch" forName="chLin4" refType="w" refFor="ch" refForName="parTx4" fact="1.38"/>
      <dgm:constr type="h" for="ch" forName="chLin4" refType="h"/>
      <dgm:constr type="w" for="ch" forName="spPre4" refType="w" fact="0.54"/>
      <dgm:constr type="w" for="ch" forName="spPost4" refType="w" fact="0.54"/>
      <dgm:constr type="h" for="ch" forName="spPre4" refType="h"/>
      <dgm:constr type="h" for="ch" forName="spPost4" refType="h"/>
      <dgm:constr type="primFontSz" for="ch" forName="parTx4" refType="primFontSz" refFor="ch" refForName="parTx1" op="equ"/>
      <dgm:constr type="primFontSz" for="des" forName="desTx4" refType="primFontSz" refFor="des" refForName="desTx1" op="equ"/>
      <dgm:constr type="w" for="ch" forName="parTx5" refType="w"/>
      <dgm:constr type="w" for="ch" forName="chLin5" refType="w" refFor="ch" refForName="parTx5" fact="1.38"/>
      <dgm:constr type="h" for="ch" forName="chLin5" refType="h"/>
      <dgm:constr type="w" for="ch" forName="spPre5" refType="w" fact="0.54"/>
      <dgm:constr type="w" for="ch" forName="spPost5" refType="w" fact="0.54"/>
      <dgm:constr type="h" for="ch" forName="spPre5" refType="h"/>
      <dgm:constr type="h" for="ch" forName="spPost5" refType="h"/>
      <dgm:constr type="primFontSz" for="ch" forName="parTx5" refType="primFontSz" refFor="ch" refForName="parTx1" op="equ"/>
      <dgm:constr type="primFontSz" for="des" forName="desTx5" refType="primFontSz" refFor="des" refForName="desTx1" op="equ"/>
      <dgm:constr type="w" for="ch" forName="parTx6" refType="w"/>
      <dgm:constr type="w" for="ch" forName="chLin6" refType="w" refFor="ch" refForName="parTx6" fact="1.38"/>
      <dgm:constr type="h" for="ch" forName="chLin6" refType="h"/>
      <dgm:constr type="w" for="ch" forName="spPre6" refType="w" fact="0.54"/>
      <dgm:constr type="w" for="ch" forName="spPost6" refType="w" fact="0.54"/>
      <dgm:constr type="h" for="ch" forName="spPre6" refType="h"/>
      <dgm:constr type="h" for="ch" forName="spPost6" refType="h"/>
      <dgm:constr type="primFontSz" for="ch" forName="parTx6" refType="primFontSz" refFor="ch" refForName="parTx1" op="equ"/>
      <dgm:constr type="primFontSz" for="des" forName="desTx6" refType="primFontSz" refFor="des" refForName="desTx1" op="equ"/>
      <dgm:constr type="w" for="ch" forName="parTx7" refType="w"/>
      <dgm:constr type="w" for="ch" forName="chLin7" refType="w" refFor="ch" refForName="parTx7" fact="1.38"/>
      <dgm:constr type="h" for="ch" forName="chLin7" refType="h"/>
      <dgm:constr type="w" for="ch" forName="spPre7" refType="w" fact="0.54"/>
      <dgm:constr type="w" for="ch" forName="spPost7" refType="w" fact="0.54"/>
      <dgm:constr type="h" for="ch" forName="spPre7" refType="h"/>
      <dgm:constr type="h" for="ch" forName="spPost7" refType="h"/>
      <dgm:constr type="primFontSz" for="ch" forName="parTx7" refType="primFontSz" refFor="ch" refForName="parTx1" op="equ"/>
      <dgm:constr type="primFontSz" for="des" forName="desTx7" refType="primFontSz" refFor="des" refForName="desTx1" op="equ"/>
    </dgm:constrLst>
    <dgm:forEach name="Name4" axis="ch" ptType="node">
      <dgm:choose name="Name5">
        <dgm:if name="Name6" axis="self" ptType="node" func="pos" op="equ" val="1">
          <dgm:layoutNode name="parTx1"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
            <dgm:if name="Name8" axis="ch" ptType="node" func="cnt" op="gte" val="1">
              <dgm:layoutNode name="spPre1">
                <dgm:alg type="sp"/>
                <dgm:shape xmlns:r="http://schemas.openxmlformats.org/officeDocument/2006/relationships" r:blip="">
                  <dgm:adjLst/>
                </dgm:shape>
              </dgm:layoutNode>
              <dgm:layoutNode name="chLin1">
                <dgm:alg type="lin">
                  <dgm:param type="linDir" val="fromT"/>
                </dgm:alg>
                <dgm:shape xmlns:r="http://schemas.openxmlformats.org/officeDocument/2006/relationships" r:blip="">
                  <dgm:adjLst/>
                </dgm:shape>
                <dgm:presOf/>
                <dgm:constrLst>
                  <dgm:constr type="w" for="ch" forName="txAndLines1" refType="w" fact="0.77"/>
                  <dgm:constr type="w" for="ch" forName="top1" refType="w" refFor="ch" refForName="txAndLines1" fact="0.78"/>
                </dgm:constrLst>
                <dgm:forEach name="Name9" axis="ch">
                  <dgm:forEach name="Name10" axis="self" ptType="parTrans">
                    <dgm:layoutNode name="Name11" styleLbl="parChTrans1D1">
                      <dgm:choose name="Name12">
                        <dgm:if name="Name13" func="var" arg="dir" op="equ" val="norm">
                          <dgm:alg type="conn">
                            <dgm:param type="dim" val="1D"/>
                            <dgm:param type="begPts" val="midR"/>
                            <dgm:param type="endSty" val="noArr"/>
                            <dgm:param type="dstNode" val="anchor1"/>
                          </dgm:alg>
                        </dgm:if>
                        <dgm:else name="Name14">
                          <dgm:alg type="conn">
                            <dgm:param type="dim" val="1D"/>
                            <dgm:param type="begPts" val="midL"/>
                            <dgm:param type="endSty" val="noArr"/>
                            <dgm:param type="srcNode" val="parTx1"/>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 axis="self" ptType="node">
                    <dgm:choose name="Name16">
                      <dgm:if name="Name17" axis="par ch" ptType="node node" func="cnt" op="equ" val="1">
                        <dgm:layoutNode name="top1">
                          <dgm:alg type="sp"/>
                          <dgm:shape xmlns:r="http://schemas.openxmlformats.org/officeDocument/2006/relationships" r:blip="">
                            <dgm:adjLst/>
                          </dgm:shape>
                          <dgm:constrLst>
                            <dgm:constr type="h" refType="w" fact="0.6"/>
                          </dgm:constrLst>
                        </dgm:layoutNode>
                      </dgm:if>
                      <dgm:else name="Name18"/>
                    </dgm:choose>
                    <dgm:layoutNode name="txAndLines1">
                      <dgm:choose name="Name19">
                        <dgm:if name="Name20" func="var" arg="dir" op="equ" val="norm">
                          <dgm:alg type="lin"/>
                        </dgm:if>
                        <dgm:else name="Name21">
                          <dgm:alg type="lin">
                            <dgm:param type="linDir" val="fromR"/>
                          </dgm:alg>
                        </dgm:else>
                      </dgm:choose>
                      <dgm:shape xmlns:r="http://schemas.openxmlformats.org/officeDocument/2006/relationships" r:blip="">
                        <dgm:adjLst/>
                      </dgm:shape>
                      <dgm:presOf/>
                      <dgm:choose name="Name22">
                        <dgm:if name="Name23" axis="root ch" ptType="all node" func="cnt" op="gte" val="2">
                          <dgm:constrLst>
                            <dgm:constr type="w" for="ch" forName="anchor1" refType="w"/>
                            <dgm:constr type="w" for="ch" forName="backup1" refType="w" fact="-1"/>
                            <dgm:constr type="w" for="ch" forName="preLine1" refType="w" fact="0.11"/>
                            <dgm:constr type="w" for="ch" forName="desTx1" refType="w" fact="0.78"/>
                            <dgm:constr type="w" for="ch" forName="postLine1" refType="w" fact="0.11"/>
                          </dgm:constrLst>
                        </dgm:if>
                        <dgm:else name="Name24">
                          <dgm:constrLst>
                            <dgm:constr type="w" for="ch" forName="anchor1" refType="w" fact="0.89"/>
                            <dgm:constr type="w" for="ch" forName="backup1" refType="w" fact="-0.89"/>
                            <dgm:constr type="w" for="ch" forName="preLine1" refType="w" fact="0.11"/>
                            <dgm:constr type="w" for="ch" forName="desTx1" refType="w" fact="0.78"/>
                          </dgm:constrLst>
                        </dgm:else>
                      </dgm:choose>
                      <dgm:layoutNode name="anchor1" moveWith="desTx1">
                        <dgm:alg type="sp"/>
                        <dgm:shape xmlns:r="http://schemas.openxmlformats.org/officeDocument/2006/relationships" r:blip="">
                          <dgm:adjLst/>
                        </dgm:shape>
                      </dgm:layoutNode>
                      <dgm:layoutNode name="backup1" moveWith="desTx1">
                        <dgm:alg type="sp"/>
                        <dgm:shape xmlns:r="http://schemas.openxmlformats.org/officeDocument/2006/relationships" r:blip="">
                          <dgm:adjLst/>
                        </dgm:shape>
                      </dgm:layoutNode>
                      <dgm:layoutNode name="preLine1" styleLbl="parChTrans1D1" moveWith="desTx1">
                        <dgm:alg type="sp"/>
                        <dgm:shape xmlns:r="http://schemas.openxmlformats.org/officeDocument/2006/relationships" type="line" r:blip="">
                          <dgm:adjLst/>
                        </dgm:shape>
                        <dgm:presOf/>
                      </dgm:layoutNode>
                      <dgm:layoutNode name="desTx1"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25">
                        <dgm:if name="Name26" axis="root ch" ptType="all node" func="cnt" op="gte" val="2">
                          <dgm:layoutNode name="postLine1" styleLbl="parChTrans1D1" moveWith="desTx1">
                            <dgm:alg type="sp"/>
                            <dgm:shape xmlns:r="http://schemas.openxmlformats.org/officeDocument/2006/relationships" type="line" r:blip="">
                              <dgm:adjLst/>
                            </dgm:shape>
                            <dgm:presOf/>
                          </dgm:layoutNode>
                        </dgm:if>
                        <dgm:else name="Name27"/>
                      </dgm:choose>
                    </dgm:layoutNode>
                  </dgm:forEach>
                  <dgm:choose name="Name28">
                    <dgm:if name="Name29" axis="root ch" ptType="all node" func="cnt" op="gte" val="2">
                      <dgm:forEach name="Name30" axis="self" ptType="parTrans">
                        <dgm:layoutNode name="Name31" styleLbl="parChTrans1D1">
                          <dgm:choose name="Name32">
                            <dgm:if name="Name33" func="var" arg="dir" op="equ" val="norm">
                              <dgm:alg type="conn">
                                <dgm:param type="dim" val="1D"/>
                                <dgm:param type="begPts" val="midL"/>
                                <dgm:param type="srcNode" val="parTx2"/>
                                <dgm:param type="endSty" val="noArr"/>
                                <dgm:param type="dstNode" val="anchor1"/>
                              </dgm:alg>
                            </dgm:if>
                            <dgm:else name="Name34">
                              <dgm:alg type="conn">
                                <dgm:param type="dim" val="1D"/>
                                <dgm:param type="begPts" val="midR"/>
                                <dgm:param type="endSty" val="noArr"/>
                                <dgm:param type="srcNode" val="parTx2"/>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35"/>
                  </dgm:choose>
                </dgm:forEach>
              </dgm:layoutNode>
              <dgm:choose name="Name36">
                <dgm:if name="Name37" axis="root ch" ptType="all node" func="cnt" op="gte" val="2">
                  <dgm:layoutNode name="spPost1">
                    <dgm:alg type="sp"/>
                    <dgm:shape xmlns:r="http://schemas.openxmlformats.org/officeDocument/2006/relationships" r:blip="">
                      <dgm:adjLst/>
                    </dgm:shape>
                  </dgm:layoutNode>
                </dgm:if>
                <dgm:else name="Name38"/>
              </dgm:choose>
            </dgm:if>
            <dgm:else name="Name39"/>
          </dgm:choose>
        </dgm:if>
        <dgm:if name="Name40" axis="self" ptType="node" func="pos" op="equ" val="2">
          <dgm:layoutNode name="parTx2"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41">
            <dgm:if name="Name42" axis="ch" ptType="node" func="cnt" op="gte" val="1">
              <dgm:layoutNode name="spPre2">
                <dgm:alg type="sp"/>
                <dgm:shape xmlns:r="http://schemas.openxmlformats.org/officeDocument/2006/relationships" r:blip="">
                  <dgm:adjLst/>
                </dgm:shape>
              </dgm:layoutNode>
              <dgm:layoutNode name="chLin2">
                <dgm:alg type="lin">
                  <dgm:param type="linDir" val="fromT"/>
                </dgm:alg>
                <dgm:shape xmlns:r="http://schemas.openxmlformats.org/officeDocument/2006/relationships" r:blip="">
                  <dgm:adjLst/>
                </dgm:shape>
                <dgm:presOf/>
                <dgm:constrLst>
                  <dgm:constr type="w" for="ch" forName="txAndLines2" refType="w" fact="0.77"/>
                  <dgm:constr type="w" for="ch" forName="top2" refType="w" refFor="ch" refForName="txAndLines2" fact="0.78"/>
                </dgm:constrLst>
                <dgm:forEach name="Name43" axis="ch">
                  <dgm:forEach name="Name44" axis="self" ptType="parTrans">
                    <dgm:layoutNode name="Name45" styleLbl="parChTrans1D1">
                      <dgm:choose name="Name46">
                        <dgm:if name="Name47" func="var" arg="dir" op="equ" val="norm">
                          <dgm:alg type="conn">
                            <dgm:param type="dim" val="1D"/>
                            <dgm:param type="begPts" val="midR"/>
                            <dgm:param type="endSty" val="noArr"/>
                            <dgm:param type="dstNode" val="anchor2"/>
                          </dgm:alg>
                        </dgm:if>
                        <dgm:else name="Name48">
                          <dgm:alg type="conn">
                            <dgm:param type="dim" val="1D"/>
                            <dgm:param type="begPts" val="midL"/>
                            <dgm:param type="endSty" val="noArr"/>
                            <dgm:param type="srcNode" val="parTx2"/>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49" axis="self" ptType="node">
                    <dgm:choose name="Name50">
                      <dgm:if name="Name51" axis="par ch" ptType="node node" func="cnt" op="equ" val="1">
                        <dgm:layoutNode name="top2">
                          <dgm:alg type="sp"/>
                          <dgm:shape xmlns:r="http://schemas.openxmlformats.org/officeDocument/2006/relationships" r:blip="">
                            <dgm:adjLst/>
                          </dgm:shape>
                          <dgm:constrLst>
                            <dgm:constr type="h" refType="w" fact="0.6"/>
                          </dgm:constrLst>
                        </dgm:layoutNode>
                      </dgm:if>
                      <dgm:else name="Name52"/>
                    </dgm:choose>
                    <dgm:layoutNode name="txAndLines2">
                      <dgm:choose name="Name53">
                        <dgm:if name="Name54" func="var" arg="dir" op="equ" val="norm">
                          <dgm:alg type="lin"/>
                        </dgm:if>
                        <dgm:else name="Name55">
                          <dgm:alg type="lin">
                            <dgm:param type="linDir" val="fromR"/>
                          </dgm:alg>
                        </dgm:else>
                      </dgm:choose>
                      <dgm:shape xmlns:r="http://schemas.openxmlformats.org/officeDocument/2006/relationships" r:blip="">
                        <dgm:adjLst/>
                      </dgm:shape>
                      <dgm:presOf/>
                      <dgm:choose name="Name56">
                        <dgm:if name="Name57" axis="root ch" ptType="all node" func="cnt" op="gte" val="3">
                          <dgm:constrLst>
                            <dgm:constr type="w" for="ch" forName="anchor2" refType="w"/>
                            <dgm:constr type="w" for="ch" forName="backup2" refType="w" fact="-1"/>
                            <dgm:constr type="w" for="ch" forName="preLine2" refType="w" fact="0.11"/>
                            <dgm:constr type="w" for="ch" forName="desTx2" refType="w" fact="0.78"/>
                            <dgm:constr type="w" for="ch" forName="postLine2" refType="w" fact="0.11"/>
                          </dgm:constrLst>
                        </dgm:if>
                        <dgm:else name="Name58">
                          <dgm:constrLst>
                            <dgm:constr type="w" for="ch" forName="anchor2" refType="w" fact="0.89"/>
                            <dgm:constr type="w" for="ch" forName="backup2" refType="w" fact="-0.89"/>
                            <dgm:constr type="w" for="ch" forName="preLine2" refType="w" fact="0.11"/>
                            <dgm:constr type="w" for="ch" forName="desTx2" refType="w" fact="0.78"/>
                          </dgm:constrLst>
                        </dgm:else>
                      </dgm:choose>
                      <dgm:layoutNode name="anchor2" moveWith="desTx2">
                        <dgm:alg type="sp"/>
                        <dgm:shape xmlns:r="http://schemas.openxmlformats.org/officeDocument/2006/relationships" r:blip="">
                          <dgm:adjLst/>
                        </dgm:shape>
                      </dgm:layoutNode>
                      <dgm:layoutNode name="backup2" moveWith="desTx2">
                        <dgm:alg type="sp"/>
                        <dgm:shape xmlns:r="http://schemas.openxmlformats.org/officeDocument/2006/relationships" r:blip="">
                          <dgm:adjLst/>
                        </dgm:shape>
                      </dgm:layoutNode>
                      <dgm:layoutNode name="preLine2" styleLbl="parChTrans1D1" moveWith="desTx2">
                        <dgm:alg type="sp"/>
                        <dgm:shape xmlns:r="http://schemas.openxmlformats.org/officeDocument/2006/relationships" type="line" r:blip="">
                          <dgm:adjLst/>
                        </dgm:shape>
                        <dgm:presOf/>
                      </dgm:layoutNode>
                      <dgm:layoutNode name="desTx2"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59">
                        <dgm:if name="Name60" axis="root ch" ptType="all node" func="cnt" op="gte" val="3">
                          <dgm:layoutNode name="postLine2" styleLbl="parChTrans1D1" moveWith="desTx2">
                            <dgm:alg type="sp"/>
                            <dgm:shape xmlns:r="http://schemas.openxmlformats.org/officeDocument/2006/relationships" type="line" r:blip="">
                              <dgm:adjLst/>
                            </dgm:shape>
                            <dgm:presOf/>
                          </dgm:layoutNode>
                        </dgm:if>
                        <dgm:else name="Name61"/>
                      </dgm:choose>
                    </dgm:layoutNode>
                  </dgm:forEach>
                  <dgm:choose name="Name62">
                    <dgm:if name="Name63" axis="root ch" ptType="all node" func="cnt" op="gte" val="3">
                      <dgm:forEach name="Name64" axis="self" ptType="parTrans">
                        <dgm:layoutNode name="Name65" styleLbl="parChTrans1D1">
                          <dgm:choose name="Name66">
                            <dgm:if name="Name67" func="var" arg="dir" op="equ" val="norm">
                              <dgm:alg type="conn">
                                <dgm:param type="dim" val="1D"/>
                                <dgm:param type="begPts" val="midL"/>
                                <dgm:param type="srcNode" val="parTx3"/>
                                <dgm:param type="endSty" val="noArr"/>
                                <dgm:param type="dstNode" val="anchor2"/>
                              </dgm:alg>
                            </dgm:if>
                            <dgm:else name="Name68">
                              <dgm:alg type="conn">
                                <dgm:param type="dim" val="1D"/>
                                <dgm:param type="begPts" val="midR"/>
                                <dgm:param type="endSty" val="noArr"/>
                                <dgm:param type="srcNode" val="parTx3"/>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69"/>
                  </dgm:choose>
                </dgm:forEach>
              </dgm:layoutNode>
              <dgm:choose name="Name70">
                <dgm:if name="Name71" axis="root ch" ptType="all node" func="cnt" op="gte" val="3">
                  <dgm:layoutNode name="spPost2">
                    <dgm:alg type="sp"/>
                    <dgm:shape xmlns:r="http://schemas.openxmlformats.org/officeDocument/2006/relationships" r:blip="">
                      <dgm:adjLst/>
                    </dgm:shape>
                  </dgm:layoutNode>
                </dgm:if>
                <dgm:else name="Name72"/>
              </dgm:choose>
            </dgm:if>
            <dgm:else name="Name73"/>
          </dgm:choose>
        </dgm:if>
        <dgm:if name="Name74" axis="self" ptType="node" func="pos" op="equ" val="3">
          <dgm:layoutNode name="parTx3"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5">
            <dgm:if name="Name76" axis="ch" ptType="node" func="cnt" op="gte" val="1">
              <dgm:layoutNode name="spPre3">
                <dgm:alg type="sp"/>
                <dgm:shape xmlns:r="http://schemas.openxmlformats.org/officeDocument/2006/relationships" r:blip="">
                  <dgm:adjLst/>
                </dgm:shape>
              </dgm:layoutNode>
              <dgm:layoutNode name="chLin3">
                <dgm:alg type="lin">
                  <dgm:param type="linDir" val="fromT"/>
                </dgm:alg>
                <dgm:shape xmlns:r="http://schemas.openxmlformats.org/officeDocument/2006/relationships" r:blip="">
                  <dgm:adjLst/>
                </dgm:shape>
                <dgm:presOf/>
                <dgm:constrLst>
                  <dgm:constr type="w" for="ch" forName="txAndLines3" refType="w" fact="0.77"/>
                  <dgm:constr type="w" for="ch" forName="top3" refType="w" refFor="ch" refForName="txAndLines3" fact="0.78"/>
                </dgm:constrLst>
                <dgm:forEach name="Name77" axis="ch">
                  <dgm:forEach name="Name78" axis="self" ptType="parTrans">
                    <dgm:layoutNode name="Name79" styleLbl="parChTrans1D1">
                      <dgm:choose name="Name80">
                        <dgm:if name="Name81" func="var" arg="dir" op="equ" val="norm">
                          <dgm:alg type="conn">
                            <dgm:param type="dim" val="1D"/>
                            <dgm:param type="begPts" val="midR"/>
                            <dgm:param type="endSty" val="noArr"/>
                            <dgm:param type="dstNode" val="anchor3"/>
                          </dgm:alg>
                        </dgm:if>
                        <dgm:else name="Name82">
                          <dgm:alg type="conn">
                            <dgm:param type="dim" val="1D"/>
                            <dgm:param type="begPts" val="midL"/>
                            <dgm:param type="endSty" val="noArr"/>
                            <dgm:param type="srcNode" val="parTx3"/>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83" axis="self" ptType="node">
                    <dgm:choose name="Name84">
                      <dgm:if name="Name85" axis="par ch" ptType="node node" func="cnt" op="equ" val="1">
                        <dgm:layoutNode name="top3">
                          <dgm:alg type="sp"/>
                          <dgm:shape xmlns:r="http://schemas.openxmlformats.org/officeDocument/2006/relationships" r:blip="">
                            <dgm:adjLst/>
                          </dgm:shape>
                          <dgm:constrLst>
                            <dgm:constr type="h" refType="w" fact="0.6"/>
                          </dgm:constrLst>
                        </dgm:layoutNode>
                      </dgm:if>
                      <dgm:else name="Name86"/>
                    </dgm:choose>
                    <dgm:layoutNode name="txAndLines3">
                      <dgm:choose name="Name87">
                        <dgm:if name="Name88" func="var" arg="dir" op="equ" val="norm">
                          <dgm:alg type="lin"/>
                        </dgm:if>
                        <dgm:else name="Name89">
                          <dgm:alg type="lin">
                            <dgm:param type="linDir" val="fromR"/>
                          </dgm:alg>
                        </dgm:else>
                      </dgm:choose>
                      <dgm:shape xmlns:r="http://schemas.openxmlformats.org/officeDocument/2006/relationships" r:blip="">
                        <dgm:adjLst/>
                      </dgm:shape>
                      <dgm:presOf/>
                      <dgm:choose name="Name90">
                        <dgm:if name="Name91" axis="root ch" ptType="all node" func="cnt" op="gte" val="4">
                          <dgm:constrLst>
                            <dgm:constr type="w" for="ch" forName="anchor3" refType="w"/>
                            <dgm:constr type="w" for="ch" forName="backup3" refType="w" fact="-1"/>
                            <dgm:constr type="w" for="ch" forName="preLine3" refType="w" fact="0.11"/>
                            <dgm:constr type="w" for="ch" forName="desTx3" refType="w" fact="0.78"/>
                            <dgm:constr type="w" for="ch" forName="postLine3" refType="w" fact="0.11"/>
                          </dgm:constrLst>
                        </dgm:if>
                        <dgm:else name="Name92">
                          <dgm:constrLst>
                            <dgm:constr type="w" for="ch" forName="anchor3" refType="w" fact="0.89"/>
                            <dgm:constr type="w" for="ch" forName="backup3" refType="w" fact="-0.89"/>
                            <dgm:constr type="w" for="ch" forName="preLine3" refType="w" fact="0.11"/>
                            <dgm:constr type="w" for="ch" forName="desTx3" refType="w" fact="0.78"/>
                          </dgm:constrLst>
                        </dgm:else>
                      </dgm:choose>
                      <dgm:layoutNode name="anchor3" moveWith="desTx3">
                        <dgm:alg type="sp"/>
                        <dgm:shape xmlns:r="http://schemas.openxmlformats.org/officeDocument/2006/relationships" r:blip="">
                          <dgm:adjLst/>
                        </dgm:shape>
                      </dgm:layoutNode>
                      <dgm:layoutNode name="backup3" moveWith="desTx3">
                        <dgm:alg type="sp"/>
                        <dgm:shape xmlns:r="http://schemas.openxmlformats.org/officeDocument/2006/relationships" r:blip="">
                          <dgm:adjLst/>
                        </dgm:shape>
                      </dgm:layoutNode>
                      <dgm:layoutNode name="preLine3" styleLbl="parChTrans1D1" moveWith="desTx3">
                        <dgm:alg type="sp"/>
                        <dgm:shape xmlns:r="http://schemas.openxmlformats.org/officeDocument/2006/relationships" type="line" r:blip="">
                          <dgm:adjLst/>
                        </dgm:shape>
                        <dgm:presOf/>
                      </dgm:layoutNode>
                      <dgm:layoutNode name="desTx3"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93">
                        <dgm:if name="Name94" axis="root ch" ptType="all node" func="cnt" op="gte" val="4">
                          <dgm:layoutNode name="postLine3" styleLbl="parChTrans1D1" moveWith="desTx3">
                            <dgm:alg type="sp"/>
                            <dgm:shape xmlns:r="http://schemas.openxmlformats.org/officeDocument/2006/relationships" type="line" r:blip="">
                              <dgm:adjLst/>
                            </dgm:shape>
                            <dgm:presOf/>
                          </dgm:layoutNode>
                        </dgm:if>
                        <dgm:else name="Name95"/>
                      </dgm:choose>
                    </dgm:layoutNode>
                  </dgm:forEach>
                  <dgm:choose name="Name96">
                    <dgm:if name="Name97" axis="root ch" ptType="all node" func="cnt" op="gte" val="4">
                      <dgm:forEach name="Name98" axis="self" ptType="parTrans">
                        <dgm:layoutNode name="Name99" styleLbl="parChTrans1D1">
                          <dgm:choose name="Name100">
                            <dgm:if name="Name101" func="var" arg="dir" op="equ" val="norm">
                              <dgm:alg type="conn">
                                <dgm:param type="dim" val="1D"/>
                                <dgm:param type="begPts" val="midL"/>
                                <dgm:param type="srcNode" val="parTx4"/>
                                <dgm:param type="endSty" val="noArr"/>
                                <dgm:param type="dstNode" val="anchor3"/>
                              </dgm:alg>
                            </dgm:if>
                            <dgm:else name="Name102">
                              <dgm:alg type="conn">
                                <dgm:param type="dim" val="1D"/>
                                <dgm:param type="begPts" val="midR"/>
                                <dgm:param type="endSty" val="noArr"/>
                                <dgm:param type="srcNode" val="parTx4"/>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03"/>
                  </dgm:choose>
                </dgm:forEach>
              </dgm:layoutNode>
              <dgm:choose name="Name104">
                <dgm:if name="Name105" axis="root ch" ptType="all node" func="cnt" op="gte" val="4">
                  <dgm:layoutNode name="spPost3">
                    <dgm:alg type="sp"/>
                    <dgm:shape xmlns:r="http://schemas.openxmlformats.org/officeDocument/2006/relationships" r:blip="">
                      <dgm:adjLst/>
                    </dgm:shape>
                  </dgm:layoutNode>
                </dgm:if>
                <dgm:else name="Name106"/>
              </dgm:choose>
            </dgm:if>
            <dgm:else name="Name107"/>
          </dgm:choose>
        </dgm:if>
        <dgm:if name="Name108" axis="self" ptType="node" func="pos" op="equ" val="4">
          <dgm:layoutNode name="parTx4"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09">
            <dgm:if name="Name110" axis="ch" ptType="node" func="cnt" op="gte" val="1">
              <dgm:layoutNode name="spPre4">
                <dgm:alg type="sp"/>
                <dgm:shape xmlns:r="http://schemas.openxmlformats.org/officeDocument/2006/relationships" r:blip="">
                  <dgm:adjLst/>
                </dgm:shape>
              </dgm:layoutNode>
              <dgm:layoutNode name="chLin4">
                <dgm:alg type="lin">
                  <dgm:param type="linDir" val="fromT"/>
                </dgm:alg>
                <dgm:shape xmlns:r="http://schemas.openxmlformats.org/officeDocument/2006/relationships" r:blip="">
                  <dgm:adjLst/>
                </dgm:shape>
                <dgm:presOf/>
                <dgm:constrLst>
                  <dgm:constr type="w" for="ch" forName="txAndLines4" refType="w" fact="0.77"/>
                  <dgm:constr type="w" for="ch" forName="top4" refType="w" refFor="ch" refForName="txAndLines4" fact="0.78"/>
                </dgm:constrLst>
                <dgm:forEach name="Name111" axis="ch">
                  <dgm:forEach name="Name112" axis="self" ptType="parTrans">
                    <dgm:layoutNode name="Name113" styleLbl="parChTrans1D1">
                      <dgm:choose name="Name114">
                        <dgm:if name="Name115" func="var" arg="dir" op="equ" val="norm">
                          <dgm:alg type="conn">
                            <dgm:param type="dim" val="1D"/>
                            <dgm:param type="begPts" val="midR"/>
                            <dgm:param type="endSty" val="noArr"/>
                            <dgm:param type="dstNode" val="anchor4"/>
                          </dgm:alg>
                        </dgm:if>
                        <dgm:else name="Name116">
                          <dgm:alg type="conn">
                            <dgm:param type="dim" val="1D"/>
                            <dgm:param type="begPts" val="midL"/>
                            <dgm:param type="endSty" val="noArr"/>
                            <dgm:param type="srcNode" val="parTx4"/>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17" axis="self" ptType="node">
                    <dgm:choose name="Name118">
                      <dgm:if name="Name119" axis="par ch" ptType="node node" func="cnt" op="equ" val="1">
                        <dgm:layoutNode name="top4">
                          <dgm:alg type="sp"/>
                          <dgm:shape xmlns:r="http://schemas.openxmlformats.org/officeDocument/2006/relationships" r:blip="">
                            <dgm:adjLst/>
                          </dgm:shape>
                          <dgm:constrLst>
                            <dgm:constr type="h" refType="w" fact="0.6"/>
                          </dgm:constrLst>
                        </dgm:layoutNode>
                      </dgm:if>
                      <dgm:else name="Name120"/>
                    </dgm:choose>
                    <dgm:layoutNode name="txAndLines4">
                      <dgm:choose name="Name121">
                        <dgm:if name="Name122" func="var" arg="dir" op="equ" val="norm">
                          <dgm:alg type="lin"/>
                        </dgm:if>
                        <dgm:else name="Name123">
                          <dgm:alg type="lin">
                            <dgm:param type="linDir" val="fromR"/>
                          </dgm:alg>
                        </dgm:else>
                      </dgm:choose>
                      <dgm:shape xmlns:r="http://schemas.openxmlformats.org/officeDocument/2006/relationships" r:blip="">
                        <dgm:adjLst/>
                      </dgm:shape>
                      <dgm:presOf/>
                      <dgm:choose name="Name124">
                        <dgm:if name="Name125" axis="root ch" ptType="all node" func="cnt" op="gte" val="5">
                          <dgm:constrLst>
                            <dgm:constr type="w" for="ch" forName="anchor4" refType="w"/>
                            <dgm:constr type="w" for="ch" forName="backup4" refType="w" fact="-1"/>
                            <dgm:constr type="w" for="ch" forName="preLine4" refType="w" fact="0.11"/>
                            <dgm:constr type="w" for="ch" forName="desTx4" refType="w" fact="0.78"/>
                            <dgm:constr type="w" for="ch" forName="postLine4" refType="w" fact="0.11"/>
                          </dgm:constrLst>
                        </dgm:if>
                        <dgm:else name="Name126">
                          <dgm:constrLst>
                            <dgm:constr type="w" for="ch" forName="anchor4" refType="w" fact="0.89"/>
                            <dgm:constr type="w" for="ch" forName="backup4" refType="w" fact="-0.89"/>
                            <dgm:constr type="w" for="ch" forName="preLine4" refType="w" fact="0.11"/>
                            <dgm:constr type="w" for="ch" forName="desTx4" refType="w" fact="0.78"/>
                          </dgm:constrLst>
                        </dgm:else>
                      </dgm:choose>
                      <dgm:layoutNode name="anchor4" moveWith="desTx4">
                        <dgm:alg type="sp"/>
                        <dgm:shape xmlns:r="http://schemas.openxmlformats.org/officeDocument/2006/relationships" r:blip="">
                          <dgm:adjLst/>
                        </dgm:shape>
                      </dgm:layoutNode>
                      <dgm:layoutNode name="backup4" moveWith="desTx4">
                        <dgm:alg type="sp"/>
                        <dgm:shape xmlns:r="http://schemas.openxmlformats.org/officeDocument/2006/relationships" r:blip="">
                          <dgm:adjLst/>
                        </dgm:shape>
                      </dgm:layoutNode>
                      <dgm:layoutNode name="preLine4" styleLbl="parChTrans1D1" moveWith="desTx4">
                        <dgm:alg type="sp"/>
                        <dgm:shape xmlns:r="http://schemas.openxmlformats.org/officeDocument/2006/relationships" type="line" r:blip="">
                          <dgm:adjLst/>
                        </dgm:shape>
                        <dgm:presOf/>
                      </dgm:layoutNode>
                      <dgm:layoutNode name="desTx4"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27">
                        <dgm:if name="Name128" axis="root ch" ptType="all node" func="cnt" op="gte" val="5">
                          <dgm:layoutNode name="postLine4" styleLbl="parChTrans1D1" moveWith="desTx4">
                            <dgm:alg type="sp"/>
                            <dgm:shape xmlns:r="http://schemas.openxmlformats.org/officeDocument/2006/relationships" type="line" r:blip="">
                              <dgm:adjLst/>
                            </dgm:shape>
                            <dgm:presOf/>
                          </dgm:layoutNode>
                        </dgm:if>
                        <dgm:else name="Name129"/>
                      </dgm:choose>
                    </dgm:layoutNode>
                  </dgm:forEach>
                  <dgm:choose name="Name130">
                    <dgm:if name="Name131" axis="root ch" ptType="all node" func="cnt" op="gte" val="5">
                      <dgm:forEach name="Name132" axis="self" ptType="parTrans">
                        <dgm:layoutNode name="Name133" styleLbl="parChTrans1D1">
                          <dgm:choose name="Name134">
                            <dgm:if name="Name135" func="var" arg="dir" op="equ" val="norm">
                              <dgm:alg type="conn">
                                <dgm:param type="dim" val="1D"/>
                                <dgm:param type="begPts" val="midL"/>
                                <dgm:param type="srcNode" val="parTx5"/>
                                <dgm:param type="endSty" val="noArr"/>
                                <dgm:param type="dstNode" val="anchor4"/>
                              </dgm:alg>
                            </dgm:if>
                            <dgm:else name="Name136">
                              <dgm:alg type="conn">
                                <dgm:param type="dim" val="1D"/>
                                <dgm:param type="begPts" val="midR"/>
                                <dgm:param type="endSty" val="noArr"/>
                                <dgm:param type="srcNode" val="parTx5"/>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37"/>
                  </dgm:choose>
                </dgm:forEach>
              </dgm:layoutNode>
              <dgm:choose name="Name138">
                <dgm:if name="Name139" axis="root ch" ptType="all node" func="cnt" op="gte" val="5">
                  <dgm:layoutNode name="spPost4">
                    <dgm:alg type="sp"/>
                    <dgm:shape xmlns:r="http://schemas.openxmlformats.org/officeDocument/2006/relationships" r:blip="">
                      <dgm:adjLst/>
                    </dgm:shape>
                  </dgm:layoutNode>
                </dgm:if>
                <dgm:else name="Name140"/>
              </dgm:choose>
            </dgm:if>
            <dgm:else name="Name141"/>
          </dgm:choose>
        </dgm:if>
        <dgm:if name="Name142" axis="self" ptType="node" func="pos" op="equ" val="5">
          <dgm:layoutNode name="parTx5"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43">
            <dgm:if name="Name144" axis="ch" ptType="node" func="cnt" op="gte" val="1">
              <dgm:layoutNode name="spPre5">
                <dgm:alg type="sp"/>
                <dgm:shape xmlns:r="http://schemas.openxmlformats.org/officeDocument/2006/relationships" r:blip="">
                  <dgm:adjLst/>
                </dgm:shape>
              </dgm:layoutNode>
              <dgm:layoutNode name="chLin5">
                <dgm:alg type="lin">
                  <dgm:param type="linDir" val="fromT"/>
                </dgm:alg>
                <dgm:shape xmlns:r="http://schemas.openxmlformats.org/officeDocument/2006/relationships" r:blip="">
                  <dgm:adjLst/>
                </dgm:shape>
                <dgm:presOf/>
                <dgm:constrLst>
                  <dgm:constr type="w" for="ch" forName="txAndLines5" refType="w" fact="0.77"/>
                  <dgm:constr type="w" for="ch" forName="top5" refType="w" refFor="ch" refForName="txAndLines5" fact="0.78"/>
                </dgm:constrLst>
                <dgm:forEach name="Name145" axis="ch">
                  <dgm:forEach name="Name146" axis="self" ptType="parTrans">
                    <dgm:layoutNode name="Name147" styleLbl="parChTrans1D1">
                      <dgm:choose name="Name148">
                        <dgm:if name="Name149" func="var" arg="dir" op="equ" val="norm">
                          <dgm:alg type="conn">
                            <dgm:param type="dim" val="1D"/>
                            <dgm:param type="begPts" val="midR"/>
                            <dgm:param type="endSty" val="noArr"/>
                            <dgm:param type="dstNode" val="anchor5"/>
                          </dgm:alg>
                        </dgm:if>
                        <dgm:else name="Name150">
                          <dgm:alg type="conn">
                            <dgm:param type="dim" val="1D"/>
                            <dgm:param type="begPts" val="midL"/>
                            <dgm:param type="endSty" val="noArr"/>
                            <dgm:param type="srcNode" val="parTx5"/>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1" axis="self" ptType="node">
                    <dgm:choose name="Name152">
                      <dgm:if name="Name153" axis="par ch" ptType="node node" func="cnt" op="equ" val="1">
                        <dgm:layoutNode name="top5">
                          <dgm:alg type="sp"/>
                          <dgm:shape xmlns:r="http://schemas.openxmlformats.org/officeDocument/2006/relationships" r:blip="">
                            <dgm:adjLst/>
                          </dgm:shape>
                          <dgm:constrLst>
                            <dgm:constr type="h" refType="w" fact="0.6"/>
                          </dgm:constrLst>
                        </dgm:layoutNode>
                      </dgm:if>
                      <dgm:else name="Name154"/>
                    </dgm:choose>
                    <dgm:layoutNode name="txAndLines5">
                      <dgm:choose name="Name155">
                        <dgm:if name="Name156" func="var" arg="dir" op="equ" val="norm">
                          <dgm:alg type="lin"/>
                        </dgm:if>
                        <dgm:else name="Name157">
                          <dgm:alg type="lin">
                            <dgm:param type="linDir" val="fromR"/>
                          </dgm:alg>
                        </dgm:else>
                      </dgm:choose>
                      <dgm:shape xmlns:r="http://schemas.openxmlformats.org/officeDocument/2006/relationships" r:blip="">
                        <dgm:adjLst/>
                      </dgm:shape>
                      <dgm:presOf/>
                      <dgm:choose name="Name158">
                        <dgm:if name="Name159" axis="root ch" ptType="all node" func="cnt" op="gte" val="6">
                          <dgm:constrLst>
                            <dgm:constr type="w" for="ch" forName="anchor5" refType="w"/>
                            <dgm:constr type="w" for="ch" forName="backup5" refType="w" fact="-1"/>
                            <dgm:constr type="w" for="ch" forName="preLine5" refType="w" fact="0.11"/>
                            <dgm:constr type="w" for="ch" forName="desTx5" refType="w" fact="0.78"/>
                            <dgm:constr type="w" for="ch" forName="postLine5" refType="w" fact="0.11"/>
                          </dgm:constrLst>
                        </dgm:if>
                        <dgm:else name="Name160">
                          <dgm:constrLst>
                            <dgm:constr type="w" for="ch" forName="anchor5" refType="w" fact="0.89"/>
                            <dgm:constr type="w" for="ch" forName="backup5" refType="w" fact="-0.89"/>
                            <dgm:constr type="w" for="ch" forName="preLine5" refType="w" fact="0.11"/>
                            <dgm:constr type="w" for="ch" forName="desTx5" refType="w" fact="0.78"/>
                          </dgm:constrLst>
                        </dgm:else>
                      </dgm:choose>
                      <dgm:layoutNode name="anchor5" moveWith="desTx5">
                        <dgm:alg type="sp"/>
                        <dgm:shape xmlns:r="http://schemas.openxmlformats.org/officeDocument/2006/relationships" r:blip="">
                          <dgm:adjLst/>
                        </dgm:shape>
                      </dgm:layoutNode>
                      <dgm:layoutNode name="backup5" moveWith="desTx5">
                        <dgm:alg type="sp"/>
                        <dgm:shape xmlns:r="http://schemas.openxmlformats.org/officeDocument/2006/relationships" r:blip="">
                          <dgm:adjLst/>
                        </dgm:shape>
                      </dgm:layoutNode>
                      <dgm:layoutNode name="preLine5" styleLbl="parChTrans1D1" moveWith="desTx5">
                        <dgm:alg type="sp"/>
                        <dgm:shape xmlns:r="http://schemas.openxmlformats.org/officeDocument/2006/relationships" type="line" r:blip="">
                          <dgm:adjLst/>
                        </dgm:shape>
                        <dgm:presOf/>
                      </dgm:layoutNode>
                      <dgm:layoutNode name="desTx5"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61">
                        <dgm:if name="Name162" axis="root ch" ptType="all node" func="cnt" op="gte" val="6">
                          <dgm:layoutNode name="postLine5" styleLbl="parChTrans1D1" moveWith="desTx5">
                            <dgm:alg type="sp"/>
                            <dgm:shape xmlns:r="http://schemas.openxmlformats.org/officeDocument/2006/relationships" type="line" r:blip="">
                              <dgm:adjLst/>
                            </dgm:shape>
                            <dgm:presOf/>
                          </dgm:layoutNode>
                        </dgm:if>
                        <dgm:else name="Name163"/>
                      </dgm:choose>
                    </dgm:layoutNode>
                  </dgm:forEach>
                  <dgm:choose name="Name164">
                    <dgm:if name="Name165" axis="root ch" ptType="all node" func="cnt" op="gte" val="6">
                      <dgm:forEach name="Name166" axis="self" ptType="parTrans">
                        <dgm:layoutNode name="Name167" styleLbl="parChTrans1D1">
                          <dgm:choose name="Name168">
                            <dgm:if name="Name169" func="var" arg="dir" op="equ" val="norm">
                              <dgm:alg type="conn">
                                <dgm:param type="dim" val="1D"/>
                                <dgm:param type="begPts" val="midL"/>
                                <dgm:param type="srcNode" val="parTx6"/>
                                <dgm:param type="endSty" val="noArr"/>
                                <dgm:param type="dstNode" val="anchor5"/>
                              </dgm:alg>
                            </dgm:if>
                            <dgm:else name="Name170">
                              <dgm:alg type="conn">
                                <dgm:param type="dim" val="1D"/>
                                <dgm:param type="begPts" val="midR"/>
                                <dgm:param type="endSty" val="noArr"/>
                                <dgm:param type="srcNode" val="parTx6"/>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71"/>
                  </dgm:choose>
                </dgm:forEach>
              </dgm:layoutNode>
              <dgm:choose name="Name172">
                <dgm:if name="Name173" axis="root ch" ptType="all node" func="cnt" op="gte" val="6">
                  <dgm:layoutNode name="spPost5">
                    <dgm:alg type="sp"/>
                    <dgm:shape xmlns:r="http://schemas.openxmlformats.org/officeDocument/2006/relationships" r:blip="">
                      <dgm:adjLst/>
                    </dgm:shape>
                  </dgm:layoutNode>
                </dgm:if>
                <dgm:else name="Name174"/>
              </dgm:choose>
            </dgm:if>
            <dgm:else name="Name175"/>
          </dgm:choose>
        </dgm:if>
        <dgm:if name="Name176" axis="self" ptType="node" func="pos" op="equ" val="6">
          <dgm:layoutNode name="parTx6"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77">
            <dgm:if name="Name178" axis="ch" ptType="node" func="cnt" op="gte" val="1">
              <dgm:layoutNode name="spPre6">
                <dgm:alg type="sp"/>
                <dgm:shape xmlns:r="http://schemas.openxmlformats.org/officeDocument/2006/relationships" r:blip="">
                  <dgm:adjLst/>
                </dgm:shape>
              </dgm:layoutNode>
              <dgm:layoutNode name="chLin6">
                <dgm:alg type="lin">
                  <dgm:param type="linDir" val="fromT"/>
                </dgm:alg>
                <dgm:shape xmlns:r="http://schemas.openxmlformats.org/officeDocument/2006/relationships" r:blip="">
                  <dgm:adjLst/>
                </dgm:shape>
                <dgm:presOf/>
                <dgm:constrLst>
                  <dgm:constr type="w" for="ch" forName="txAndLines6" refType="w" fact="0.77"/>
                  <dgm:constr type="w" for="ch" forName="top6" refType="w" refFor="ch" refForName="txAndLines6" fact="0.78"/>
                </dgm:constrLst>
                <dgm:forEach name="Name179" axis="ch">
                  <dgm:forEach name="Name180" axis="self" ptType="parTrans">
                    <dgm:layoutNode name="Name181" styleLbl="parChTrans1D1">
                      <dgm:choose name="Name182">
                        <dgm:if name="Name183" func="var" arg="dir" op="equ" val="norm">
                          <dgm:alg type="conn">
                            <dgm:param type="dim" val="1D"/>
                            <dgm:param type="begPts" val="midR"/>
                            <dgm:param type="endSty" val="noArr"/>
                            <dgm:param type="dstNode" val="anchor6"/>
                          </dgm:alg>
                        </dgm:if>
                        <dgm:else name="Name184">
                          <dgm:alg type="conn">
                            <dgm:param type="dim" val="1D"/>
                            <dgm:param type="begPts" val="midL"/>
                            <dgm:param type="endSty" val="noArr"/>
                            <dgm:param type="srcNode" val="parTx6"/>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85" axis="self" ptType="node">
                    <dgm:choose name="Name186">
                      <dgm:if name="Name187" axis="par ch" ptType="node node" func="cnt" op="equ" val="1">
                        <dgm:layoutNode name="top6">
                          <dgm:alg type="sp"/>
                          <dgm:shape xmlns:r="http://schemas.openxmlformats.org/officeDocument/2006/relationships" r:blip="">
                            <dgm:adjLst/>
                          </dgm:shape>
                          <dgm:constrLst>
                            <dgm:constr type="h" refType="w" fact="0.6"/>
                          </dgm:constrLst>
                        </dgm:layoutNode>
                      </dgm:if>
                      <dgm:else name="Name188"/>
                    </dgm:choose>
                    <dgm:layoutNode name="txAndLines6">
                      <dgm:choose name="Name189">
                        <dgm:if name="Name190" func="var" arg="dir" op="equ" val="norm">
                          <dgm:alg type="lin"/>
                        </dgm:if>
                        <dgm:else name="Name191">
                          <dgm:alg type="lin">
                            <dgm:param type="linDir" val="fromR"/>
                          </dgm:alg>
                        </dgm:else>
                      </dgm:choose>
                      <dgm:shape xmlns:r="http://schemas.openxmlformats.org/officeDocument/2006/relationships" r:blip="">
                        <dgm:adjLst/>
                      </dgm:shape>
                      <dgm:presOf/>
                      <dgm:choose name="Name192">
                        <dgm:if name="Name193" axis="root ch" ptType="all node" func="cnt" op="gte" val="7">
                          <dgm:constrLst>
                            <dgm:constr type="w" for="ch" forName="anchor6" refType="w"/>
                            <dgm:constr type="w" for="ch" forName="backup6" refType="w" fact="-1"/>
                            <dgm:constr type="w" for="ch" forName="preLine6" refType="w" fact="0.11"/>
                            <dgm:constr type="w" for="ch" forName="desTx6" refType="w" fact="0.78"/>
                            <dgm:constr type="w" for="ch" forName="postLine6" refType="w" fact="0.11"/>
                          </dgm:constrLst>
                        </dgm:if>
                        <dgm:else name="Name194">
                          <dgm:constrLst>
                            <dgm:constr type="w" for="ch" forName="anchor6" refType="w" fact="0.89"/>
                            <dgm:constr type="w" for="ch" forName="backup6" refType="w" fact="-0.89"/>
                            <dgm:constr type="w" for="ch" forName="preLine6" refType="w" fact="0.11"/>
                            <dgm:constr type="w" for="ch" forName="desTx6" refType="w" fact="0.78"/>
                          </dgm:constrLst>
                        </dgm:else>
                      </dgm:choose>
                      <dgm:layoutNode name="anchor6" moveWith="desTx6">
                        <dgm:alg type="sp"/>
                        <dgm:shape xmlns:r="http://schemas.openxmlformats.org/officeDocument/2006/relationships" r:blip="">
                          <dgm:adjLst/>
                        </dgm:shape>
                      </dgm:layoutNode>
                      <dgm:layoutNode name="backup6" moveWith="desTx6">
                        <dgm:alg type="sp"/>
                        <dgm:shape xmlns:r="http://schemas.openxmlformats.org/officeDocument/2006/relationships" r:blip="">
                          <dgm:adjLst/>
                        </dgm:shape>
                      </dgm:layoutNode>
                      <dgm:layoutNode name="preLine6" styleLbl="parChTrans1D1" moveWith="desTx6">
                        <dgm:alg type="sp"/>
                        <dgm:shape xmlns:r="http://schemas.openxmlformats.org/officeDocument/2006/relationships" type="line" r:blip="">
                          <dgm:adjLst/>
                        </dgm:shape>
                        <dgm:presOf/>
                      </dgm:layoutNode>
                      <dgm:layoutNode name="desTx6"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95">
                        <dgm:if name="Name196" axis="root ch" ptType="all node" func="cnt" op="gte" val="7">
                          <dgm:layoutNode name="postLine6" styleLbl="parChTrans1D1" moveWith="desTx6">
                            <dgm:alg type="sp"/>
                            <dgm:shape xmlns:r="http://schemas.openxmlformats.org/officeDocument/2006/relationships" type="line" r:blip="">
                              <dgm:adjLst/>
                            </dgm:shape>
                            <dgm:presOf/>
                          </dgm:layoutNode>
                        </dgm:if>
                        <dgm:else name="Name197"/>
                      </dgm:choose>
                    </dgm:layoutNode>
                  </dgm:forEach>
                  <dgm:choose name="Name198">
                    <dgm:if name="Name199" axis="root ch" ptType="all node" func="cnt" op="gte" val="7">
                      <dgm:forEach name="Name200" axis="self" ptType="parTrans">
                        <dgm:layoutNode name="Name201" styleLbl="parChTrans1D1">
                          <dgm:choose name="Name202">
                            <dgm:if name="Name203" func="var" arg="dir" op="equ" val="norm">
                              <dgm:alg type="conn">
                                <dgm:param type="dim" val="1D"/>
                                <dgm:param type="begPts" val="midL"/>
                                <dgm:param type="srcNode" val="parTx7"/>
                                <dgm:param type="endSty" val="noArr"/>
                                <dgm:param type="dstNode" val="anchor6"/>
                              </dgm:alg>
                            </dgm:if>
                            <dgm:else name="Name204">
                              <dgm:alg type="conn">
                                <dgm:param type="dim" val="1D"/>
                                <dgm:param type="begPts" val="midR"/>
                                <dgm:param type="endSty" val="noArr"/>
                                <dgm:param type="srcNode" val="parTx7"/>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205"/>
                  </dgm:choose>
                </dgm:forEach>
              </dgm:layoutNode>
              <dgm:choose name="Name206">
                <dgm:if name="Name207" axis="root ch" ptType="all node" func="cnt" op="gte" val="7">
                  <dgm:layoutNode name="spPost6">
                    <dgm:alg type="sp"/>
                    <dgm:shape xmlns:r="http://schemas.openxmlformats.org/officeDocument/2006/relationships" r:blip="">
                      <dgm:adjLst/>
                    </dgm:shape>
                  </dgm:layoutNode>
                </dgm:if>
                <dgm:else name="Name208"/>
              </dgm:choose>
            </dgm:if>
            <dgm:else name="Name209"/>
          </dgm:choose>
        </dgm:if>
        <dgm:if name="Name210" axis="self" ptType="node" func="pos" op="equ" val="7">
          <dgm:layoutNode name="parTx7"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211">
            <dgm:if name="Name212" axis="ch" ptType="node" func="cnt" op="gte" val="1">
              <dgm:layoutNode name="spPre7">
                <dgm:alg type="sp"/>
                <dgm:shape xmlns:r="http://schemas.openxmlformats.org/officeDocument/2006/relationships" r:blip="">
                  <dgm:adjLst/>
                </dgm:shape>
              </dgm:layoutNode>
              <dgm:layoutNode name="chLin7">
                <dgm:alg type="lin">
                  <dgm:param type="linDir" val="fromT"/>
                </dgm:alg>
                <dgm:shape xmlns:r="http://schemas.openxmlformats.org/officeDocument/2006/relationships" r:blip="">
                  <dgm:adjLst/>
                </dgm:shape>
                <dgm:presOf/>
                <dgm:constrLst>
                  <dgm:constr type="w" for="ch" forName="txAndLines7" refType="w" fact="0.77"/>
                  <dgm:constr type="w" for="ch" forName="top7" refType="w" refFor="ch" refForName="txAndLines7" fact="0.78"/>
                </dgm:constrLst>
                <dgm:forEach name="Name213" axis="ch">
                  <dgm:forEach name="Name214" axis="self" ptType="parTrans">
                    <dgm:layoutNode name="Name215" styleLbl="parChTrans1D1">
                      <dgm:choose name="Name216">
                        <dgm:if name="Name217" func="var" arg="dir" op="equ" val="norm">
                          <dgm:alg type="conn">
                            <dgm:param type="dim" val="1D"/>
                            <dgm:param type="begPts" val="midR"/>
                            <dgm:param type="endSty" val="noArr"/>
                            <dgm:param type="dstNode" val="anchor7"/>
                          </dgm:alg>
                        </dgm:if>
                        <dgm:else name="Name218">
                          <dgm:alg type="conn">
                            <dgm:param type="dim" val="1D"/>
                            <dgm:param type="begPts" val="midL"/>
                            <dgm:param type="endSty" val="noArr"/>
                            <dgm:param type="srcNode" val="parTx7"/>
                            <dgm:param type="dstNode" val="anchor7"/>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219" axis="self" ptType="node">
                    <dgm:choose name="Name220">
                      <dgm:if name="Name221" axis="par ch" ptType="node node" func="cnt" op="equ" val="1">
                        <dgm:layoutNode name="top7">
                          <dgm:alg type="sp"/>
                          <dgm:shape xmlns:r="http://schemas.openxmlformats.org/officeDocument/2006/relationships" r:blip="">
                            <dgm:adjLst/>
                          </dgm:shape>
                          <dgm:constrLst>
                            <dgm:constr type="h" refType="w" fact="0.6"/>
                          </dgm:constrLst>
                        </dgm:layoutNode>
                      </dgm:if>
                      <dgm:else name="Name222"/>
                    </dgm:choose>
                    <dgm:layoutNode name="txAndLines7">
                      <dgm:choose name="Name223">
                        <dgm:if name="Name224" func="var" arg="dir" op="equ" val="norm">
                          <dgm:alg type="lin"/>
                        </dgm:if>
                        <dgm:else name="Name225">
                          <dgm:alg type="lin">
                            <dgm:param type="linDir" val="fromR"/>
                          </dgm:alg>
                        </dgm:else>
                      </dgm:choose>
                      <dgm:shape xmlns:r="http://schemas.openxmlformats.org/officeDocument/2006/relationships" r:blip="">
                        <dgm:adjLst/>
                      </dgm:shape>
                      <dgm:presOf/>
                      <dgm:constrLst>
                        <dgm:constr type="w" for="ch" forName="anchor7" refType="w" fact="0.89"/>
                        <dgm:constr type="w" for="ch" forName="backup7" refType="w" fact="-0.89"/>
                        <dgm:constr type="w" for="ch" forName="preLine7" refType="w" fact="0.11"/>
                        <dgm:constr type="w" for="ch" forName="desTx7" refType="w" fact="0.78"/>
                      </dgm:constrLst>
                      <dgm:layoutNode name="anchor7" moveWith="desTx7">
                        <dgm:alg type="sp"/>
                        <dgm:shape xmlns:r="http://schemas.openxmlformats.org/officeDocument/2006/relationships" r:blip="">
                          <dgm:adjLst/>
                        </dgm:shape>
                      </dgm:layoutNode>
                      <dgm:layoutNode name="backup7" moveWith="desTx7">
                        <dgm:alg type="sp"/>
                        <dgm:shape xmlns:r="http://schemas.openxmlformats.org/officeDocument/2006/relationships" r:blip="">
                          <dgm:adjLst/>
                        </dgm:shape>
                      </dgm:layoutNode>
                      <dgm:layoutNode name="preLine7" styleLbl="parChTrans1D1" moveWith="desTx7">
                        <dgm:alg type="sp"/>
                        <dgm:shape xmlns:r="http://schemas.openxmlformats.org/officeDocument/2006/relationships" type="line" r:blip="">
                          <dgm:adjLst/>
                        </dgm:shape>
                        <dgm:presOf/>
                      </dgm:layoutNode>
                      <dgm:layoutNode name="desTx7"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layoutNode>
                  </dgm:forEach>
                </dgm:forEach>
              </dgm:layoutNode>
            </dgm:if>
            <dgm:else name="Name226"/>
          </dgm:choose>
        </dgm:if>
        <dgm:else name="Name22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ADF7-4614-4A3D-8E63-C523DFB654DF}" type="datetimeFigureOut">
              <a:rPr lang="en-US" smtClean="0"/>
              <a:t>1/10/2025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6B3A2F-29DC-4ACA-A9BF-E5E16E785FC7}" type="slidenum">
              <a:rPr lang="en-US" smtClean="0"/>
              <a:t>‹#›</a:t>
            </a:fld>
            <a:endParaRPr lang="en-US"/>
          </a:p>
        </p:txBody>
      </p:sp>
    </p:spTree>
    <p:extLst>
      <p:ext uri="{BB962C8B-B14F-4D97-AF65-F5344CB8AC3E}">
        <p14:creationId xmlns:p14="http://schemas.microsoft.com/office/powerpoint/2010/main" val="3153770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learn.microsoft.com/en-us/rest/api/fabric/core/deployment-pipelines"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learn.microsoft.com/en-us/rest/api/fabric/core/git"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learn.microsoft.com/en-us/fabric/data-engineering/spark-monitoring-overview"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learn.microsoft.com/en-us/fabric/onelake/security/data-access-control-model#how-onelake-rbac-permissions-are-evaluated-with-fabric-permissions"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learn.microsoft.com/en-us/fabric/get-started/microsoft-fabric-overview" TargetMode="External"/><Relationship Id="rId2" Type="http://schemas.openxmlformats.org/officeDocument/2006/relationships/slide" Target="../slides/slide43.xml"/><Relationship Id="rId1" Type="http://schemas.openxmlformats.org/officeDocument/2006/relationships/notesMaster" Target="../notesMasters/notesMaster1.xml"/><Relationship Id="rId4" Type="http://schemas.openxmlformats.org/officeDocument/2006/relationships/hyperlink" Target="https://www.microsoft.com/en-us/microsoft-fabric"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learn.microsoft.com/fabric/admin/fabric-switch"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learn.microsoft.com/en-us/power-bi/enterprise/service-premium-auto-scale"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8" Type="http://schemas.openxmlformats.org/officeDocument/2006/relationships/hyperlink" Target="https://learn.microsoft.com/en-us/fabric/onelake/onelake-security" TargetMode="External"/><Relationship Id="rId3" Type="http://schemas.openxmlformats.org/officeDocument/2006/relationships/hyperlink" Target="/power-bi/enterprise/service-admin-power-bi-security" TargetMode="External"/><Relationship Id="rId7" Type="http://schemas.openxmlformats.org/officeDocument/2006/relationships/hyperlink" Target="https://learn.microsoft.com/en-us/fabric/security/security-service-tags" TargetMode="External"/><Relationship Id="rId2" Type="http://schemas.openxmlformats.org/officeDocument/2006/relationships/slide" Target="../slides/slide51.xml"/><Relationship Id="rId1" Type="http://schemas.openxmlformats.org/officeDocument/2006/relationships/notesMaster" Target="../notesMasters/notesMaster1.xml"/><Relationship Id="rId6" Type="http://schemas.openxmlformats.org/officeDocument/2006/relationships/hyperlink" Target="https://learn.microsoft.com/en-us/fabric/security/security-lockbox" TargetMode="External"/><Relationship Id="rId5" Type="http://schemas.openxmlformats.org/officeDocument/2006/relationships/hyperlink" Target="https://learn.microsoft.com/en-us/fabric/security/az-resiliency" TargetMode="External"/><Relationship Id="rId4" Type="http://schemas.openxmlformats.org/officeDocument/2006/relationships/hyperlink" Target="https://learn.microsoft.com/en-us/fabric/security/security-conditional-access" TargetMode="External"/></Relationships>
</file>

<file path=ppt/notesSlides/_rels/notesSlide48.xml.rels><?xml version="1.0" encoding="UTF-8" standalone="yes"?>
<Relationships xmlns="http://schemas.openxmlformats.org/package/2006/relationships"><Relationship Id="rId3" Type="http://schemas.openxmlformats.org/officeDocument/2006/relationships/hyperlink" Target="/microsoft-365/admin/manage/assign-licenses-to-users?view=o365-worldwide"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https://aka.ms/fabric-cicd-module</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The estimated time to present these slides is 60 minutes.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Before delivering this presentation, review the associated module on Microsoft Learn.</a:t>
            </a:r>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8446258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0BFF8-81EF-BA2D-F9EC-649F19DBEE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29F063-3128-9913-E500-F35C201A9015}"/>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E6DA26CE-437E-1EC4-847A-5DE02EFF498A}"/>
              </a:ext>
            </a:extLst>
          </p:cNvPr>
          <p:cNvSpPr>
            <a:spLocks noGrp="1"/>
          </p:cNvSpPr>
          <p:nvPr>
            <p:ph type="body" sz="quarter" idx="3"/>
          </p:nvPr>
        </p:nvSpPr>
        <p:spPr/>
        <p:txBody>
          <a:bodyPr/>
          <a:lstStyle/>
          <a:p>
            <a:pPr algn="l"/>
            <a:r>
              <a:rPr lang="en-US" b="0" i="0" dirty="0">
                <a:solidFill>
                  <a:srgbClr val="161616"/>
                </a:solidFill>
                <a:effectLst/>
                <a:latin typeface="Segoe UI" panose="020B0502040204020203" pitchFamily="34" charset="0"/>
              </a:rPr>
              <a:t>BUILD slide. On click, deployment pipelines with the updated Fabric pipeline item is displayed.</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Deployment pipelines can be used with Git branches. This would be used to promote content between development, test, and production environments when content for each environment resides in different Git repositories or branches.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To use deployment pipelines with Git branches:</a:t>
            </a:r>
          </a:p>
          <a:p>
            <a:pPr>
              <a:lnSpc>
                <a:spcPts val="1500"/>
              </a:lnSpc>
              <a:buFont typeface="+mj-lt"/>
              <a:buAutoNum type="arabicPeriod"/>
            </a:pPr>
            <a:r>
              <a:rPr lang="en-US" b="0" i="0" dirty="0">
                <a:effectLst/>
                <a:latin typeface="Segoe UI" panose="020B0502040204020203" pitchFamily="34" charset="0"/>
              </a:rPr>
              <a:t>"Create a deployment pipeline" to create a deployment pipeline and assign each stage to a workspace.</a:t>
            </a:r>
          </a:p>
          <a:p>
            <a:pPr>
              <a:lnSpc>
                <a:spcPts val="1500"/>
              </a:lnSpc>
              <a:buFont typeface="+mj-lt"/>
              <a:buAutoNum type="arabicPeriod"/>
            </a:pPr>
            <a:r>
              <a:rPr lang="en-US" b="0" i="0" dirty="0">
                <a:effectLst/>
                <a:latin typeface="Segoe UI" panose="020B0502040204020203" pitchFamily="34" charset="0"/>
              </a:rPr>
              <a:t>Assign each workspace in the deployment pipeline to a Git repository and branch in Git integration in Workspace settings.</a:t>
            </a:r>
          </a:p>
          <a:p>
            <a:pPr>
              <a:lnSpc>
                <a:spcPts val="1500"/>
              </a:lnSpc>
              <a:buFont typeface="+mj-lt"/>
              <a:buAutoNum type="arabicPeriod"/>
            </a:pPr>
            <a:r>
              <a:rPr lang="en-US" b="0" i="0" dirty="0">
                <a:effectLst/>
                <a:latin typeface="Segoe UI" panose="020B0502040204020203" pitchFamily="34" charset="0"/>
              </a:rPr>
              <a:t>Promote content between staging environments using the deploy button in the pipeline as described in the Deploy content to a pipeline stage section. This moves content between environments in Fabric, but the Git repository won't be updated until you manually update from the workspace.</a:t>
            </a:r>
          </a:p>
          <a:p>
            <a:pPr>
              <a:lnSpc>
                <a:spcPts val="1500"/>
              </a:lnSpc>
              <a:buFont typeface="+mj-lt"/>
              <a:buAutoNum type="arabicPeriod"/>
            </a:pPr>
            <a:r>
              <a:rPr lang="en-US" b="0" i="0" dirty="0">
                <a:effectLst/>
                <a:latin typeface="Segoe UI" panose="020B0502040204020203" pitchFamily="34" charset="0"/>
              </a:rPr>
              <a:t>Assume a data pipeline item exists in all three staging environments of the deployment pipeline in Fabric, and the Fabric stages are synchronized.</a:t>
            </a:r>
          </a:p>
          <a:p>
            <a:pPr>
              <a:lnSpc>
                <a:spcPts val="1500"/>
              </a:lnSpc>
              <a:buFont typeface="+mj-lt"/>
              <a:buAutoNum type="arabicPeriod"/>
            </a:pPr>
            <a:r>
              <a:rPr lang="en-US" b="0" i="0" dirty="0">
                <a:effectLst/>
                <a:latin typeface="Segoe UI" panose="020B0502040204020203" pitchFamily="34" charset="0"/>
              </a:rPr>
              <a:t>When selecting Source control from either the Test or Production workspaces that are part of the deployment pipeline, the pipeline hasn't been synchronized with the Git repository.</a:t>
            </a:r>
          </a:p>
          <a:p>
            <a:pPr>
              <a:lnSpc>
                <a:spcPts val="1500"/>
              </a:lnSpc>
              <a:buFont typeface="+mj-lt"/>
              <a:buAutoNum type="arabicPeriod"/>
            </a:pPr>
            <a:r>
              <a:rPr lang="en-US" b="0" i="0" dirty="0">
                <a:effectLst/>
                <a:latin typeface="Segoe UI" panose="020B0502040204020203" pitchFamily="34" charset="0"/>
              </a:rPr>
              <a:t>To synchronize the repository with the Test workspace, select the Commit button in the Source control window.</a:t>
            </a:r>
          </a:p>
          <a:p>
            <a:pPr algn="l"/>
            <a:endParaRPr lang="en-US" b="0" i="0" dirty="0">
              <a:solidFill>
                <a:srgbClr val="161616"/>
              </a:solidFill>
              <a:effectLst/>
              <a:latin typeface="Segoe UI" panose="020B0502040204020203" pitchFamily="34" charset="0"/>
            </a:endParaRPr>
          </a:p>
          <a:p>
            <a:pPr algn="l"/>
            <a:endParaRPr lang="en-US" b="0" i="0" dirty="0">
              <a:solidFill>
                <a:srgbClr val="161616"/>
              </a:solidFill>
              <a:effectLst/>
              <a:latin typeface="Segoe UI" panose="020B0502040204020203" pitchFamily="34" charset="0"/>
            </a:endParaRP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Follow the instructions in the section on this page entitled "Create a deployment pipeline" to create a deployment pipeline and assign each stage to a workspace.</a:t>
            </a: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Assign each workspace in the deployment pipeline to a Git repository and branch in </a:t>
            </a:r>
            <a:r>
              <a:rPr lang="en-US" b="1" i="0" dirty="0">
                <a:solidFill>
                  <a:srgbClr val="161616"/>
                </a:solidFill>
                <a:effectLst/>
                <a:latin typeface="Segoe UI" panose="020B0502040204020203" pitchFamily="34" charset="0"/>
              </a:rPr>
              <a:t>Git integration</a:t>
            </a:r>
            <a:r>
              <a:rPr lang="en-US" b="0" i="0" dirty="0">
                <a:solidFill>
                  <a:srgbClr val="161616"/>
                </a:solidFill>
                <a:effectLst/>
                <a:latin typeface="Segoe UI" panose="020B0502040204020203" pitchFamily="34" charset="0"/>
              </a:rPr>
              <a:t> in </a:t>
            </a:r>
            <a:r>
              <a:rPr lang="en-US" b="1" i="0" dirty="0">
                <a:solidFill>
                  <a:srgbClr val="161616"/>
                </a:solidFill>
                <a:effectLst/>
                <a:latin typeface="Segoe UI" panose="020B0502040204020203" pitchFamily="34" charset="0"/>
              </a:rPr>
              <a:t>Workspace settings</a:t>
            </a:r>
            <a:r>
              <a:rPr lang="en-US" b="0" i="0" dirty="0">
                <a:solidFill>
                  <a:srgbClr val="161616"/>
                </a:solidFill>
                <a:effectLst/>
                <a:latin typeface="Segoe UI" panose="020B0502040204020203" pitchFamily="34" charset="0"/>
              </a:rPr>
              <a:t>.</a:t>
            </a: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Promote content between staging environments using the deploy button in the pipeline as described in the </a:t>
            </a:r>
            <a:r>
              <a:rPr lang="en-US" b="1" i="0" dirty="0">
                <a:solidFill>
                  <a:srgbClr val="161616"/>
                </a:solidFill>
                <a:effectLst/>
                <a:latin typeface="Segoe UI" panose="020B0502040204020203" pitchFamily="34" charset="0"/>
              </a:rPr>
              <a:t>Deploy content to a pipeline stage</a:t>
            </a:r>
            <a:r>
              <a:rPr lang="en-US" b="0" i="0" dirty="0">
                <a:solidFill>
                  <a:srgbClr val="161616"/>
                </a:solidFill>
                <a:effectLst/>
                <a:latin typeface="Segoe UI" panose="020B0502040204020203" pitchFamily="34" charset="0"/>
              </a:rPr>
              <a:t> section on this page. This moves content between environments in Fabric but the Git repository won't be updated until you manually update from the workspace.</a:t>
            </a: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In the image below, we see that a data pipeline item exists in all three staging environments of the deployment pipeline </a:t>
            </a:r>
            <a:r>
              <a:rPr lang="en-US" b="0" i="1" dirty="0">
                <a:solidFill>
                  <a:srgbClr val="161616"/>
                </a:solidFill>
                <a:effectLst/>
                <a:latin typeface="Segoe UI" panose="020B0502040204020203" pitchFamily="34" charset="0"/>
              </a:rPr>
              <a:t>in Fabric</a:t>
            </a:r>
            <a:r>
              <a:rPr lang="en-US" b="0" i="0" dirty="0">
                <a:solidFill>
                  <a:srgbClr val="161616"/>
                </a:solidFill>
                <a:effectLst/>
                <a:latin typeface="Segoe UI" panose="020B0502040204020203" pitchFamily="34" charset="0"/>
              </a:rPr>
              <a:t> and that the Fabric stages are synchronized.</a:t>
            </a: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When we select </a:t>
            </a:r>
            <a:r>
              <a:rPr lang="en-US" b="1" i="0" dirty="0">
                <a:solidFill>
                  <a:srgbClr val="161616"/>
                </a:solidFill>
                <a:effectLst/>
                <a:latin typeface="Segoe UI" panose="020B0502040204020203" pitchFamily="34" charset="0"/>
              </a:rPr>
              <a:t>Source control</a:t>
            </a:r>
            <a:r>
              <a:rPr lang="en-US" b="0" i="0" dirty="0">
                <a:solidFill>
                  <a:srgbClr val="161616"/>
                </a:solidFill>
                <a:effectLst/>
                <a:latin typeface="Segoe UI" panose="020B0502040204020203" pitchFamily="34" charset="0"/>
              </a:rPr>
              <a:t> from either the Test or Production workspaces that are part of the deployment pipeline, we see that the pipeline hasn't been synchronized with the Git repository.</a:t>
            </a: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To synchronize the repository with the Test workspace, select the </a:t>
            </a:r>
            <a:r>
              <a:rPr lang="en-US" b="1" i="0" dirty="0">
                <a:solidFill>
                  <a:srgbClr val="161616"/>
                </a:solidFill>
                <a:effectLst/>
                <a:latin typeface="Segoe UI" panose="020B0502040204020203" pitchFamily="34" charset="0"/>
              </a:rPr>
              <a:t>Commit</a:t>
            </a:r>
            <a:r>
              <a:rPr lang="en-US" b="0" i="0" dirty="0">
                <a:solidFill>
                  <a:srgbClr val="161616"/>
                </a:solidFill>
                <a:effectLst/>
                <a:latin typeface="Segoe UI" panose="020B0502040204020203" pitchFamily="34" charset="0"/>
              </a:rPr>
              <a:t> button in the </a:t>
            </a:r>
            <a:r>
              <a:rPr lang="en-US" b="1" i="0" dirty="0">
                <a:solidFill>
                  <a:srgbClr val="161616"/>
                </a:solidFill>
                <a:effectLst/>
                <a:latin typeface="Segoe UI" panose="020B0502040204020203" pitchFamily="34" charset="0"/>
              </a:rPr>
              <a:t>Source control</a:t>
            </a:r>
            <a:r>
              <a:rPr lang="en-US" b="0" i="0" dirty="0">
                <a:solidFill>
                  <a:srgbClr val="161616"/>
                </a:solidFill>
                <a:effectLst/>
                <a:latin typeface="Segoe UI" panose="020B0502040204020203" pitchFamily="34" charset="0"/>
              </a:rPr>
              <a:t> window shown in the preceding image.</a:t>
            </a:r>
          </a:p>
        </p:txBody>
      </p:sp>
      <p:sp>
        <p:nvSpPr>
          <p:cNvPr id="4" name="Slide Number Placeholder 3">
            <a:extLst>
              <a:ext uri="{FF2B5EF4-FFF2-40B4-BE49-F238E27FC236}">
                <a16:creationId xmlns:a16="http://schemas.microsoft.com/office/drawing/2014/main" id="{7948E162-656A-07A4-92EB-CE60B7EB7881}"/>
              </a:ext>
            </a:extLst>
          </p:cNvPr>
          <p:cNvSpPr>
            <a:spLocks noGrp="1"/>
          </p:cNvSpPr>
          <p:nvPr>
            <p:ph type="sldNum" sz="quarter" idx="5"/>
          </p:nvPr>
        </p:nvSpPr>
        <p:spPr/>
      </p:sp>
    </p:spTree>
    <p:extLst>
      <p:ext uri="{BB962C8B-B14F-4D97-AF65-F5344CB8AC3E}">
        <p14:creationId xmlns:p14="http://schemas.microsoft.com/office/powerpoint/2010/main" val="508192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A5B2B-F33A-88C8-9492-0868B16164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5E9ED1-6972-462E-0171-17131731E5BD}"/>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E697BE20-CD08-9D94-8369-198D7592E2F1}"/>
              </a:ext>
            </a:extLst>
          </p:cNvPr>
          <p:cNvSpPr>
            <a:spLocks noGrp="1"/>
          </p:cNvSpPr>
          <p:nvPr>
            <p:ph type="body" sz="quarter" idx="3"/>
          </p:nvPr>
        </p:nvSpPr>
        <p:spPr/>
        <p:txBody>
          <a:bodyPr/>
          <a:lstStyle/>
          <a:p>
            <a:pPr algn="l"/>
            <a:r>
              <a:rPr lang="en-US" sz="900" b="1" dirty="0"/>
              <a:t>Automate CI/CD using Fabric APIs</a:t>
            </a:r>
            <a:br>
              <a:rPr lang="en-US" sz="900" dirty="0"/>
            </a:br>
            <a:br>
              <a:rPr lang="en-US" dirty="0"/>
            </a:br>
            <a:r>
              <a:rPr lang="en-US" b="0" i="0" dirty="0">
                <a:solidFill>
                  <a:srgbClr val="161616"/>
                </a:solidFill>
                <a:effectLst/>
                <a:latin typeface="Segoe UI" panose="020B0502040204020203" pitchFamily="34" charset="0"/>
              </a:rPr>
              <a:t>Fabric REST APIs allow you to automate Fabric procedures and processes, improving efficiency and productivity. REST API stands for Representational State Transfer Programming Application Interface. Azure REST APIs are used to manage and interact with various Azure services.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Some of the advantages of using the Fabric REST APIs are:</a:t>
            </a:r>
          </a:p>
          <a:p>
            <a:pPr algn="l"/>
            <a:endParaRPr lang="en-US" b="0" i="0" dirty="0">
              <a:solidFill>
                <a:srgbClr val="161616"/>
              </a:solidFill>
              <a:effectLst/>
              <a:latin typeface="Segoe UI" panose="020B0502040204020203" pitchFamily="34" charset="0"/>
            </a:endParaRP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Automating repeat processes with consistency, making it easier to perform data processing on an ongoing basis.</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Seamless integration with other systems and applications, providing a streamlined and efficient data pipeline.</a:t>
            </a:r>
          </a:p>
          <a:p>
            <a:pPr lvl="1" algn="l">
              <a:spcBef>
                <a:spcPts val="1200"/>
              </a:spcBef>
              <a:spcAft>
                <a:spcPts val="1200"/>
              </a:spcAft>
              <a:buFont typeface="Arial" panose="020B0604020202020204" pitchFamily="34" charset="0"/>
              <a:buChar char="•"/>
            </a:pPr>
            <a:endParaRPr lang="en-US" b="0" i="0" dirty="0">
              <a:solidFill>
                <a:srgbClr val="161616"/>
              </a:solidFill>
              <a:effectLst/>
              <a:latin typeface="Segoe UI" panose="020B0502040204020203" pitchFamily="34" charset="0"/>
            </a:endParaRPr>
          </a:p>
          <a:p>
            <a:pPr marL="0" lvl="0" indent="-105829" algn="l">
              <a:spcBef>
                <a:spcPts val="1200"/>
              </a:spcBef>
              <a:spcAft>
                <a:spcPts val="1200"/>
              </a:spcAft>
              <a:buFont typeface="Arial" panose="020B0604020202020204" pitchFamily="34" charset="0"/>
              <a:buNone/>
            </a:pPr>
            <a:r>
              <a:rPr lang="en-US" b="0" i="0" dirty="0">
                <a:solidFill>
                  <a:srgbClr val="161616"/>
                </a:solidFill>
                <a:effectLst/>
                <a:latin typeface="Segoe UI" panose="020B0502040204020203" pitchFamily="34" charset="0"/>
              </a:rPr>
              <a:t>Fabric CI/CD REST APIs are available for deployment pipelines and Git integration. You can see the available APIs at the following links:</a:t>
            </a:r>
          </a:p>
          <a:p>
            <a:pPr lvl="1" algn="l">
              <a:spcBef>
                <a:spcPts val="1200"/>
              </a:spcBef>
              <a:spcAft>
                <a:spcPts val="1200"/>
              </a:spcAft>
              <a:buFont typeface="Arial" panose="020B0604020202020204" pitchFamily="34" charset="0"/>
              <a:buChar char="•"/>
            </a:pPr>
            <a:endParaRPr lang="en-US" b="0" i="0" dirty="0">
              <a:solidFill>
                <a:srgbClr val="161616"/>
              </a:solidFill>
              <a:effectLst/>
              <a:latin typeface="Segoe UI" panose="020B0502040204020203" pitchFamily="34" charset="0"/>
            </a:endParaRPr>
          </a:p>
          <a:p>
            <a:pPr lvl="1" algn="l">
              <a:spcBef>
                <a:spcPts val="1200"/>
              </a:spcBef>
              <a:spcAft>
                <a:spcPts val="1200"/>
              </a:spcAft>
              <a:buFont typeface="Arial" panose="020B0604020202020204" pitchFamily="34" charset="0"/>
              <a:buChar char="•"/>
            </a:pPr>
            <a:r>
              <a:rPr lang="en-US" b="0" i="0" u="none" strike="noStrike" dirty="0">
                <a:solidFill>
                  <a:srgbClr val="161616"/>
                </a:solidFill>
                <a:effectLst/>
                <a:latin typeface="Segoe UI" panose="020B0502040204020203" pitchFamily="34" charset="0"/>
                <a:hlinkClick r:id="rId3"/>
              </a:rPr>
              <a:t>Deployment pipelines REST APIs</a:t>
            </a:r>
            <a:endParaRPr lang="en-US" b="0" i="0" dirty="0">
              <a:solidFill>
                <a:srgbClr val="161616"/>
              </a:solidFill>
              <a:effectLst/>
              <a:latin typeface="Segoe UI" panose="020B0502040204020203" pitchFamily="34" charset="0"/>
            </a:endParaRPr>
          </a:p>
          <a:p>
            <a:pPr lvl="1" algn="l">
              <a:spcBef>
                <a:spcPts val="1200"/>
              </a:spcBef>
              <a:spcAft>
                <a:spcPts val="1200"/>
              </a:spcAft>
              <a:buFont typeface="Arial" panose="020B0604020202020204" pitchFamily="34" charset="0"/>
              <a:buChar char="•"/>
            </a:pPr>
            <a:r>
              <a:rPr lang="en-US" b="0" i="0" u="none" strike="noStrike" dirty="0">
                <a:solidFill>
                  <a:srgbClr val="161616"/>
                </a:solidFill>
                <a:effectLst/>
                <a:latin typeface="Segoe UI" panose="020B0502040204020203" pitchFamily="34" charset="0"/>
                <a:hlinkClick r:id="rId4"/>
              </a:rPr>
              <a:t>Git REST APIs</a:t>
            </a:r>
            <a:endParaRPr lang="en-US" b="0" i="0" u="none" strike="noStrike" dirty="0">
              <a:solidFill>
                <a:srgbClr val="161616"/>
              </a:solidFill>
              <a:effectLst/>
              <a:latin typeface="Segoe UI" panose="020B0502040204020203" pitchFamily="34" charset="0"/>
            </a:endParaRPr>
          </a:p>
          <a:p>
            <a:pPr algn="l"/>
            <a:endParaRPr lang="en-US" b="0" i="0" dirty="0">
              <a:solidFill>
                <a:srgbClr val="161616"/>
              </a:solidFill>
              <a:effectLst/>
              <a:latin typeface="Segoe UI" panose="020B0502040204020203" pitchFamily="34" charset="0"/>
            </a:endParaRP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You can use the Fabric CI/CD REST APIs to:</a:t>
            </a:r>
          </a:p>
          <a:p>
            <a:pPr algn="l"/>
            <a:endParaRPr lang="en-US" b="0" i="0" dirty="0">
              <a:solidFill>
                <a:srgbClr val="161616"/>
              </a:solidFill>
              <a:effectLst/>
              <a:latin typeface="Segoe UI" panose="020B0502040204020203" pitchFamily="34" charset="0"/>
            </a:endParaRPr>
          </a:p>
          <a:p>
            <a:pPr marL="171450" indent="-171450"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Commit the changes made in the workspace to the connected remote branch.</a:t>
            </a:r>
          </a:p>
          <a:p>
            <a:pPr marL="171450" indent="-171450"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Update the workspace with commits pushed to the connected branch.</a:t>
            </a:r>
          </a:p>
          <a:p>
            <a:pPr marL="171450" indent="-171450"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See which items have incoming changes and which items have changes that weren't yet committed to Git with the Git status API.</a:t>
            </a:r>
          </a:p>
          <a:p>
            <a:pPr marL="171450" indent="-171450"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List Deployment Pipeline Stage Items: Returns the supported items from the workspace assigned to the specified stage of the specified deployment pipeline.</a:t>
            </a:r>
          </a:p>
          <a:p>
            <a:pPr marL="171450" indent="-171450"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Deploy Stage Content: Deploys items from the specified stage of the specified deployment pipeline.</a:t>
            </a:r>
          </a:p>
          <a:p>
            <a:pPr algn="l"/>
            <a:endParaRPr lang="en-US" b="0" i="0" dirty="0">
              <a:solidFill>
                <a:srgbClr val="161616"/>
              </a:solidFill>
              <a:effectLst/>
              <a:latin typeface="Segoe UI" panose="020B0502040204020203" pitchFamily="34" charset="0"/>
            </a:endParaRPr>
          </a:p>
          <a:p>
            <a:endParaRPr dirty="0"/>
          </a:p>
        </p:txBody>
      </p:sp>
      <p:sp>
        <p:nvSpPr>
          <p:cNvPr id="4" name="Slide Number Placeholder 3">
            <a:extLst>
              <a:ext uri="{FF2B5EF4-FFF2-40B4-BE49-F238E27FC236}">
                <a16:creationId xmlns:a16="http://schemas.microsoft.com/office/drawing/2014/main" id="{315EC22E-845B-8B31-FC24-5C010D2BEE6F}"/>
              </a:ext>
            </a:extLst>
          </p:cNvPr>
          <p:cNvSpPr>
            <a:spLocks noGrp="1"/>
          </p:cNvSpPr>
          <p:nvPr>
            <p:ph type="sldNum" sz="quarter" idx="5"/>
          </p:nvPr>
        </p:nvSpPr>
        <p:spPr/>
      </p:sp>
    </p:spTree>
    <p:extLst>
      <p:ext uri="{BB962C8B-B14F-4D97-AF65-F5344CB8AC3E}">
        <p14:creationId xmlns:p14="http://schemas.microsoft.com/office/powerpoint/2010/main" val="20551618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1200" spc="-49" dirty="0">
                <a:solidFill>
                  <a:schemeClr val="accent2"/>
                </a:solidFill>
                <a:latin typeface="Segoe UI Semibold"/>
                <a:cs typeface="+mn-cs"/>
              </a:rPr>
              <a:t>https://go.microsoft.com/fwlink/?linkid=2296918</a:t>
            </a:r>
          </a:p>
          <a:p>
            <a:pPr marL="0" marR="0" lvl="0" indent="0" algn="l" defTabSz="932742" rtl="0" eaLnBrk="1" fontAlgn="auto" latinLnBrk="0" hangingPunct="1">
              <a:lnSpc>
                <a:spcPct val="90000"/>
              </a:lnSpc>
              <a:spcBef>
                <a:spcPts val="0"/>
              </a:spcBef>
              <a:spcAft>
                <a:spcPts val="340"/>
              </a:spcAft>
              <a:buClrTx/>
              <a:buSzTx/>
              <a:buFontTx/>
              <a:buNone/>
              <a:tabLst/>
              <a:defRPr/>
            </a:pPr>
            <a:br>
              <a:rPr lang="en-US" dirty="0"/>
            </a:br>
            <a:br>
              <a:rPr lang="en-US" dirty="0"/>
            </a:br>
            <a:r>
              <a:rPr lang="en-US" dirty="0"/>
              <a:t>The estimated time to complete this exercise is</a:t>
            </a:r>
            <a:r>
              <a:rPr lang="en-US" b="1" dirty="0"/>
              <a:t> 30 minutes.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3776817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Allow students a few minutes to think about the questions, and then use the animated slide to reveal the correct answers.</a:t>
            </a:r>
          </a:p>
          <a:p>
            <a:endParaRPr lang="en-US" i="0" dirty="0"/>
          </a:p>
          <a:p>
            <a:pPr>
              <a:buNone/>
            </a:pPr>
            <a:r>
              <a:rPr lang="en-US" sz="900" dirty="0">
                <a:latin typeface="+mj-lt"/>
              </a:rPr>
              <a:t>What is role of Git in the CI/CD process in Fabric?</a:t>
            </a:r>
          </a:p>
          <a:p>
            <a:pPr marL="212982" marR="0" lvl="1" indent="-105829" algn="l" defTabSz="914367" rtl="0" eaLnBrk="1" fontAlgn="auto" latinLnBrk="0" hangingPunct="1">
              <a:lnSpc>
                <a:spcPts val="1425"/>
              </a:lnSpc>
              <a:spcBef>
                <a:spcPts val="0"/>
              </a:spcBef>
              <a:spcAft>
                <a:spcPts val="333"/>
              </a:spcAft>
              <a:buClrTx/>
              <a:buSzTx/>
              <a:buFont typeface="Arial" pitchFamily="34" charset="0"/>
              <a:buChar char="•"/>
              <a:tabLst/>
              <a:defRPr/>
            </a:pPr>
            <a:r>
              <a:rPr lang="en-US" b="0" dirty="0">
                <a:solidFill>
                  <a:srgbClr val="CE9178"/>
                </a:solidFill>
                <a:effectLst/>
                <a:latin typeface="Consolas" panose="020B0609020204030204" pitchFamily="49" charset="0"/>
              </a:rPr>
              <a:t>Incorrect  Git is used to deploy code changes to different environments.</a:t>
            </a:r>
            <a:endParaRPr lang="en-US" sz="882" b="0" kern="1200" dirty="0">
              <a:solidFill>
                <a:srgbClr val="CCCCCC"/>
              </a:solidFill>
              <a:effectLst/>
              <a:latin typeface="Consolas" panose="020B0609020204030204" pitchFamily="49" charset="0"/>
              <a:ea typeface="+mn-ea"/>
              <a:cs typeface="+mn-cs"/>
            </a:endParaRPr>
          </a:p>
          <a:p>
            <a:pPr marL="212982" marR="0" lvl="1" indent="-105829" algn="l" defTabSz="914367" rtl="0" eaLnBrk="1" fontAlgn="auto" latinLnBrk="0" hangingPunct="1">
              <a:lnSpc>
                <a:spcPts val="1425"/>
              </a:lnSpc>
              <a:spcBef>
                <a:spcPts val="0"/>
              </a:spcBef>
              <a:spcAft>
                <a:spcPts val="333"/>
              </a:spcAft>
              <a:buClrTx/>
              <a:buSzTx/>
              <a:buFont typeface="Arial" pitchFamily="34" charset="0"/>
              <a:buChar char="•"/>
              <a:tabLst/>
              <a:defRPr/>
            </a:pPr>
            <a:r>
              <a:rPr lang="en-US" sz="882" b="0" kern="1200" dirty="0">
                <a:solidFill>
                  <a:srgbClr val="CE9178"/>
                </a:solidFill>
                <a:effectLst/>
                <a:latin typeface="Consolas" panose="020B0609020204030204" pitchFamily="49" charset="0"/>
                <a:ea typeface="+mn-ea"/>
                <a:cs typeface="+mn-cs"/>
              </a:rPr>
              <a:t>Explanation: Git </a:t>
            </a:r>
            <a:r>
              <a:rPr lang="en-US" b="0" dirty="0">
                <a:solidFill>
                  <a:srgbClr val="CE9178"/>
                </a:solidFill>
                <a:effectLst/>
                <a:latin typeface="Consolas" panose="020B0609020204030204" pitchFamily="49" charset="0"/>
              </a:rPr>
              <a:t>isn't used for deployment. It's used for version control and collaboration.</a:t>
            </a:r>
            <a:endParaRPr lang="en-US" b="0" dirty="0">
              <a:solidFill>
                <a:srgbClr val="CCCCCC"/>
              </a:solidFill>
              <a:effectLst/>
              <a:latin typeface="Consolas" panose="020B0609020204030204" pitchFamily="49" charset="0"/>
            </a:endParaRPr>
          </a:p>
          <a:p>
            <a:pPr lvl="1">
              <a:lnSpc>
                <a:spcPts val="1425"/>
              </a:lnSpc>
            </a:pPr>
            <a:endParaRPr lang="en-US" b="0" dirty="0">
              <a:solidFill>
                <a:srgbClr val="CCCCCC"/>
              </a:solidFill>
              <a:effectLst/>
              <a:latin typeface="Consolas" panose="020B0609020204030204" pitchFamily="49" charset="0"/>
            </a:endParaRPr>
          </a:p>
          <a:p>
            <a:pPr marL="212982" marR="0" lvl="1" indent="-105829" algn="l" defTabSz="914367" rtl="0" eaLnBrk="1" fontAlgn="auto" latinLnBrk="0" hangingPunct="1">
              <a:lnSpc>
                <a:spcPts val="1425"/>
              </a:lnSpc>
              <a:spcBef>
                <a:spcPts val="0"/>
              </a:spcBef>
              <a:spcAft>
                <a:spcPts val="333"/>
              </a:spcAft>
              <a:buClrTx/>
              <a:buSzTx/>
              <a:buFont typeface="Arial" pitchFamily="34" charset="0"/>
              <a:buChar char="•"/>
              <a:tabLst/>
              <a:defRPr/>
            </a:pPr>
            <a:r>
              <a:rPr lang="en-US" sz="882" b="0" kern="1200" dirty="0">
                <a:solidFill>
                  <a:srgbClr val="CE9178"/>
                </a:solidFill>
                <a:effectLst/>
                <a:latin typeface="Consolas" panose="020B0609020204030204" pitchFamily="49" charset="0"/>
                <a:ea typeface="+mn-ea"/>
                <a:cs typeface="+mn-cs"/>
              </a:rPr>
              <a:t>Incorrect: Git is used for automated testing of code changes.</a:t>
            </a:r>
          </a:p>
          <a:p>
            <a:pPr marL="212982" marR="0" lvl="1" indent="-105829" algn="l" defTabSz="914367" rtl="0" eaLnBrk="1" fontAlgn="auto" latinLnBrk="0" hangingPunct="1">
              <a:lnSpc>
                <a:spcPts val="1425"/>
              </a:lnSpc>
              <a:spcBef>
                <a:spcPts val="0"/>
              </a:spcBef>
              <a:spcAft>
                <a:spcPts val="333"/>
              </a:spcAft>
              <a:buClrTx/>
              <a:buSzTx/>
              <a:buFont typeface="Arial" pitchFamily="34" charset="0"/>
              <a:buChar char="•"/>
              <a:tabLst/>
              <a:defRPr/>
            </a:pPr>
            <a:r>
              <a:rPr lang="en-US" sz="882" b="0" kern="1200" dirty="0">
                <a:solidFill>
                  <a:srgbClr val="CE9178"/>
                </a:solidFill>
                <a:effectLst/>
                <a:latin typeface="Consolas" panose="020B0609020204030204" pitchFamily="49" charset="0"/>
                <a:ea typeface="+mn-ea"/>
                <a:cs typeface="+mn-cs"/>
              </a:rPr>
              <a:t>Explanation: Git doesn't </a:t>
            </a:r>
            <a:r>
              <a:rPr lang="en-US" b="0" dirty="0">
                <a:solidFill>
                  <a:srgbClr val="CE9178"/>
                </a:solidFill>
                <a:effectLst/>
                <a:latin typeface="Consolas" panose="020B0609020204030204" pitchFamily="49" charset="0"/>
              </a:rPr>
              <a:t>perform automated testing, it's used for version control and collaboration.</a:t>
            </a:r>
            <a:endParaRPr lang="en-US" b="0" dirty="0">
              <a:solidFill>
                <a:srgbClr val="CCCCCC"/>
              </a:solidFill>
              <a:effectLst/>
              <a:latin typeface="Consolas" panose="020B0609020204030204" pitchFamily="49" charset="0"/>
            </a:endParaRPr>
          </a:p>
          <a:p>
            <a:pPr lvl="1">
              <a:lnSpc>
                <a:spcPts val="1425"/>
              </a:lnSpc>
            </a:pPr>
            <a:endParaRPr lang="en-US" b="0" dirty="0">
              <a:solidFill>
                <a:srgbClr val="CE9178"/>
              </a:solidFill>
              <a:effectLst/>
              <a:latin typeface="Consolas" panose="020B0609020204030204" pitchFamily="49" charset="0"/>
            </a:endParaRPr>
          </a:p>
          <a:p>
            <a:pPr marL="212982" marR="0" lvl="1" indent="-105829" algn="l" defTabSz="914367" rtl="0" eaLnBrk="1" fontAlgn="auto" latinLnBrk="0" hangingPunct="1">
              <a:lnSpc>
                <a:spcPts val="1425"/>
              </a:lnSpc>
              <a:spcBef>
                <a:spcPts val="0"/>
              </a:spcBef>
              <a:spcAft>
                <a:spcPts val="333"/>
              </a:spcAft>
              <a:buClrTx/>
              <a:buSzTx/>
              <a:buFont typeface="Arial" pitchFamily="34" charset="0"/>
              <a:buChar char="•"/>
              <a:tabLst/>
              <a:defRPr/>
            </a:pPr>
            <a:r>
              <a:rPr lang="en-US" sz="882" b="0" kern="1200" dirty="0">
                <a:solidFill>
                  <a:srgbClr val="CE9178"/>
                </a:solidFill>
                <a:effectLst/>
                <a:latin typeface="Consolas" panose="020B0609020204030204" pitchFamily="49" charset="0"/>
                <a:ea typeface="+mn-ea"/>
                <a:cs typeface="+mn-cs"/>
              </a:rPr>
              <a:t>Correct: Git lets your team collaborate using branches, and provides version control. It helps manage incremental code changes, and see code history.</a:t>
            </a:r>
          </a:p>
          <a:p>
            <a:pPr marL="212982" marR="0" lvl="1" indent="-105829" algn="l" defTabSz="914367" rtl="0" eaLnBrk="1" fontAlgn="auto" latinLnBrk="0" hangingPunct="1">
              <a:lnSpc>
                <a:spcPts val="1425"/>
              </a:lnSpc>
              <a:spcBef>
                <a:spcPts val="0"/>
              </a:spcBef>
              <a:spcAft>
                <a:spcPts val="333"/>
              </a:spcAft>
              <a:buClrTx/>
              <a:buSzTx/>
              <a:buFont typeface="Arial" pitchFamily="34" charset="0"/>
              <a:buChar char="•"/>
              <a:tabLst/>
              <a:defRPr/>
            </a:pPr>
            <a:r>
              <a:rPr lang="en-US" sz="882" b="0" kern="1200" dirty="0">
                <a:solidFill>
                  <a:srgbClr val="CE9178"/>
                </a:solidFill>
                <a:effectLst/>
                <a:latin typeface="Consolas" panose="020B0609020204030204" pitchFamily="49" charset="0"/>
                <a:ea typeface="+mn-ea"/>
                <a:cs typeface="+mn-cs"/>
              </a:rPr>
              <a:t>Explanation: Git is used </a:t>
            </a:r>
            <a:r>
              <a:rPr lang="en-US" b="0" dirty="0">
                <a:solidFill>
                  <a:srgbClr val="CE9178"/>
                </a:solidFill>
                <a:effectLst/>
                <a:latin typeface="Consolas" panose="020B0609020204030204" pitchFamily="49" charset="0"/>
              </a:rPr>
              <a:t>for version control and collaboration, allowing teams to manage code changes and view code history.</a:t>
            </a:r>
            <a:endParaRPr lang="en-US" b="0" dirty="0">
              <a:solidFill>
                <a:srgbClr val="CCCCCC"/>
              </a:solidFill>
              <a:effectLst/>
              <a:latin typeface="Consolas" panose="020B0609020204030204" pitchFamily="49" charset="0"/>
            </a:endParaRPr>
          </a:p>
          <a:p>
            <a:endParaRPr lang="en-US" i="0" dirty="0"/>
          </a:p>
          <a:p>
            <a:pPr>
              <a:buNone/>
            </a:pPr>
            <a:r>
              <a:rPr lang="en-US" sz="900" dirty="0"/>
              <a:t>What is the purpose of connecting a Fabric workspace to a Git repository?</a:t>
            </a:r>
          </a:p>
          <a:p>
            <a:pPr marL="212982" marR="0" lvl="1" indent="-105829" algn="l" defTabSz="914367" rtl="0" eaLnBrk="1" fontAlgn="auto" latinLnBrk="0" hangingPunct="1">
              <a:lnSpc>
                <a:spcPts val="1425"/>
              </a:lnSpc>
              <a:spcBef>
                <a:spcPts val="0"/>
              </a:spcBef>
              <a:spcAft>
                <a:spcPts val="333"/>
              </a:spcAft>
              <a:buClrTx/>
              <a:buSzTx/>
              <a:buFont typeface="Arial" pitchFamily="34" charset="0"/>
              <a:buChar char="•"/>
              <a:tabLst/>
              <a:defRPr/>
            </a:pPr>
            <a:r>
              <a:rPr lang="en-US" sz="882" b="0" kern="1200" dirty="0">
                <a:solidFill>
                  <a:srgbClr val="CE9178"/>
                </a:solidFill>
                <a:effectLst/>
                <a:latin typeface="Consolas" panose="020B0609020204030204" pitchFamily="49" charset="0"/>
                <a:ea typeface="+mn-ea"/>
                <a:cs typeface="+mn-cs"/>
              </a:rPr>
              <a:t>Incorrect: To automatically deploy changes made in the workspace to a live environment.</a:t>
            </a: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Explanation: </a:t>
            </a:r>
            <a:r>
              <a:rPr lang="en-US" b="0" dirty="0">
                <a:solidFill>
                  <a:srgbClr val="CE9178"/>
                </a:solidFill>
                <a:effectLst/>
                <a:latin typeface="Consolas" panose="020B0609020204030204" pitchFamily="49" charset="0"/>
              </a:rPr>
              <a:t>The connection of a Fabric workspace to a Git repository doesn't automatically deploy changes to a live environment.</a:t>
            </a:r>
            <a:endParaRPr lang="en-US" b="0" dirty="0">
              <a:solidFill>
                <a:srgbClr val="CCCCCC"/>
              </a:solidFill>
              <a:effectLst/>
              <a:latin typeface="Consolas" panose="020B0609020204030204" pitchFamily="49" charset="0"/>
            </a:endParaRPr>
          </a:p>
          <a:p>
            <a:pPr marL="212982" lvl="1" indent="-105829" algn="l" defTabSz="914367" rtl="0" eaLnBrk="1" latinLnBrk="0" hangingPunct="1">
              <a:lnSpc>
                <a:spcPts val="1425"/>
              </a:lnSpc>
              <a:spcAft>
                <a:spcPts val="333"/>
              </a:spcAft>
              <a:buFont typeface="Arial" pitchFamily="34" charset="0"/>
              <a:buChar char="•"/>
            </a:pPr>
            <a:endParaRPr lang="en-US" sz="882" b="0" kern="1200" dirty="0">
              <a:solidFill>
                <a:srgbClr val="CE9178"/>
              </a:solidFill>
              <a:effectLst/>
              <a:latin typeface="Consolas" panose="020B0609020204030204" pitchFamily="49" charset="0"/>
              <a:ea typeface="+mn-ea"/>
              <a:cs typeface="+mn-cs"/>
            </a:endParaRP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Correct:  To sync content between the workspace and Git, ensuring they have the same content.</a:t>
            </a: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Explanation: Connecting a Fabric </a:t>
            </a:r>
            <a:r>
              <a:rPr lang="en-US" b="0" dirty="0">
                <a:solidFill>
                  <a:srgbClr val="CE9178"/>
                </a:solidFill>
                <a:effectLst/>
                <a:latin typeface="Consolas" panose="020B0609020204030204" pitchFamily="49" charset="0"/>
              </a:rPr>
              <a:t>workspace to a Git repository allows for synchronization of content between the two, ensuring they have the same content.</a:t>
            </a:r>
            <a:endParaRPr lang="en-US" b="0" dirty="0">
              <a:solidFill>
                <a:srgbClr val="CCCCCC"/>
              </a:solidFill>
              <a:effectLst/>
              <a:latin typeface="Consolas" panose="020B0609020204030204" pitchFamily="49" charset="0"/>
            </a:endParaRPr>
          </a:p>
          <a:p>
            <a:pPr marL="212982" lvl="1" indent="-105829" algn="l" defTabSz="914367" rtl="0" eaLnBrk="1" latinLnBrk="0" hangingPunct="1">
              <a:lnSpc>
                <a:spcPts val="1425"/>
              </a:lnSpc>
              <a:spcAft>
                <a:spcPts val="333"/>
              </a:spcAft>
              <a:buFont typeface="Arial" pitchFamily="34" charset="0"/>
              <a:buChar char="•"/>
            </a:pPr>
            <a:endParaRPr lang="en-US" b="0" dirty="0">
              <a:solidFill>
                <a:srgbClr val="CCCCCC"/>
              </a:solidFill>
              <a:effectLst/>
              <a:latin typeface="Consolas" panose="020B0609020204030204" pitchFamily="49" charset="0"/>
            </a:endParaRP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Incorrect: To allow multiple developers to work on the same code simultaneously without conflicts.</a:t>
            </a: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Explanation: While </a:t>
            </a:r>
            <a:r>
              <a:rPr lang="en-US" b="0" dirty="0">
                <a:solidFill>
                  <a:srgbClr val="CE9178"/>
                </a:solidFill>
                <a:effectLst/>
                <a:latin typeface="Consolas" panose="020B0609020204030204" pitchFamily="49" charset="0"/>
              </a:rPr>
              <a:t>Git does allow multiple developers to work simultaneously, the connection of a Fabric workspace to a Git repository isn't primarily for this purpose.</a:t>
            </a:r>
            <a:endParaRPr lang="en-US" b="0" dirty="0">
              <a:solidFill>
                <a:srgbClr val="CCCCCC"/>
              </a:solidFill>
              <a:effectLst/>
              <a:latin typeface="Consolas" panose="020B0609020204030204" pitchFamily="49" charset="0"/>
            </a:endParaRPr>
          </a:p>
          <a:p>
            <a:pPr>
              <a:lnSpc>
                <a:spcPts val="1425"/>
              </a:lnSpc>
            </a:pPr>
            <a:r>
              <a:rPr lang="en-US" b="0" dirty="0">
                <a:solidFill>
                  <a:srgbClr val="CCCCCC"/>
                </a:solidFill>
                <a:effectLst/>
                <a:latin typeface="Consolas" panose="020B0609020204030204" pitchFamily="49" charset="0"/>
              </a:rPr>
              <a:t>  </a:t>
            </a:r>
          </a:p>
          <a:p>
            <a:pPr>
              <a:lnSpc>
                <a:spcPts val="1425"/>
              </a:lnSpc>
            </a:pPr>
            <a:r>
              <a:rPr lang="en-US" sz="900" dirty="0"/>
              <a:t>What is the primary function of deployment pipelines in Fabric?</a:t>
            </a: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Incorrect: Deployment pipelines are used to create new content in Fabric.</a:t>
            </a: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Explanation: Deployment pipelines don't create content. They automate the movement of content through different stages.</a:t>
            </a:r>
          </a:p>
          <a:p>
            <a:pPr marL="212982" lvl="1" indent="-105829" algn="l" defTabSz="914367" rtl="0" eaLnBrk="1" latinLnBrk="0" hangingPunct="1">
              <a:lnSpc>
                <a:spcPts val="1425"/>
              </a:lnSpc>
              <a:spcAft>
                <a:spcPts val="333"/>
              </a:spcAft>
              <a:buFont typeface="Arial" pitchFamily="34" charset="0"/>
              <a:buChar char="•"/>
            </a:pPr>
            <a:endParaRPr lang="en-US" sz="882" b="0" kern="1200" dirty="0">
              <a:solidFill>
                <a:srgbClr val="CE9178"/>
              </a:solidFill>
              <a:effectLst/>
              <a:latin typeface="Consolas" panose="020B0609020204030204" pitchFamily="49" charset="0"/>
              <a:ea typeface="+mn-ea"/>
              <a:cs typeface="+mn-cs"/>
            </a:endParaRP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Incorrect: Deployment pipelines are used to delete old content from Fabric. </a:t>
            </a: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Explanation: Deployment </a:t>
            </a:r>
            <a:r>
              <a:rPr lang="en-US" b="0" dirty="0">
                <a:solidFill>
                  <a:srgbClr val="CE9178"/>
                </a:solidFill>
                <a:effectLst/>
                <a:latin typeface="Consolas" panose="020B0609020204030204" pitchFamily="49" charset="0"/>
              </a:rPr>
              <a:t>pipelines don't delete content. They facilitate the testing and updating of content.</a:t>
            </a:r>
            <a:endParaRPr lang="en-US" b="0" dirty="0">
              <a:solidFill>
                <a:srgbClr val="CCCCCC"/>
              </a:solidFill>
              <a:effectLst/>
              <a:latin typeface="Consolas" panose="020B0609020204030204" pitchFamily="49" charset="0"/>
            </a:endParaRPr>
          </a:p>
          <a:p>
            <a:pPr marL="212982" lvl="1" indent="-105829" algn="l" defTabSz="914367" rtl="0" eaLnBrk="1" latinLnBrk="0" hangingPunct="1">
              <a:lnSpc>
                <a:spcPts val="1425"/>
              </a:lnSpc>
              <a:spcAft>
                <a:spcPts val="333"/>
              </a:spcAft>
              <a:buFont typeface="Arial" pitchFamily="34" charset="0"/>
              <a:buChar char="•"/>
            </a:pPr>
            <a:endParaRPr lang="en-US" sz="882" b="0" kern="1200" dirty="0">
              <a:solidFill>
                <a:srgbClr val="CE9178"/>
              </a:solidFill>
              <a:effectLst/>
              <a:latin typeface="Consolas" panose="020B0609020204030204" pitchFamily="49" charset="0"/>
              <a:ea typeface="+mn-ea"/>
              <a:cs typeface="+mn-cs"/>
            </a:endParaRP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Correct: Deployment pipelines automate the movement of content through the development, test, and production stages.</a:t>
            </a: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Explanation: Deployment </a:t>
            </a:r>
            <a:r>
              <a:rPr lang="en-US" b="0" dirty="0">
                <a:solidFill>
                  <a:srgbClr val="CE9178"/>
                </a:solidFill>
                <a:effectLst/>
                <a:latin typeface="Consolas" panose="020B0609020204030204" pitchFamily="49" charset="0"/>
              </a:rPr>
              <a:t>pipelines in Fabric help to automate the process of moving and updating content across different environments.</a:t>
            </a:r>
            <a:endParaRPr lang="en-US" b="0" dirty="0">
              <a:solidFill>
                <a:srgbClr val="CCCCCC"/>
              </a:solidFill>
              <a:effectLst/>
              <a:latin typeface="Consolas" panose="020B0609020204030204" pitchFamily="49" charset="0"/>
            </a:endParaRPr>
          </a:p>
          <a:p>
            <a:endParaRPr lang="en-US" i="0"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090057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13354-3D65-23E6-503D-A8FF03396E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C8F2E8-C581-C2E2-CB76-A9F1221767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D645E6-627E-4D0C-C55E-7929ABCABDD8}"/>
              </a:ext>
            </a:extLst>
          </p:cNvPr>
          <p:cNvSpPr>
            <a:spLocks noGrp="1"/>
          </p:cNvSpPr>
          <p:nvPr>
            <p:ph type="body" idx="1"/>
          </p:nvPr>
        </p:nvSpPr>
        <p:spPr/>
        <p:txBody>
          <a:bodyPr/>
          <a:lstStyle/>
          <a:p>
            <a:r>
              <a:rPr lang="en-US" i="1" dirty="0"/>
              <a:t>Encourage students to review the online material on Microsoft Learn on which this presentation is based.</a:t>
            </a:r>
          </a:p>
        </p:txBody>
      </p:sp>
      <p:sp>
        <p:nvSpPr>
          <p:cNvPr id="4" name="Header Placeholder 3">
            <a:extLst>
              <a:ext uri="{FF2B5EF4-FFF2-40B4-BE49-F238E27FC236}">
                <a16:creationId xmlns:a16="http://schemas.microsoft.com/office/drawing/2014/main" id="{7F0EE502-2856-590B-0A45-C39B51E40BCC}"/>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18082507-A45D-2C06-3F2B-C7274B3FB278}"/>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5DB3A12E-883F-AC12-FC2C-F46D27DE390A}"/>
              </a:ext>
            </a:extLst>
          </p:cNvPr>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26826662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https://aka.ms/fabric-monitor</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The estimated time to present these slides is 60 minutes.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Before delivering this presentation, review the associated module on Microsoft Learn.</a:t>
            </a:r>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1747715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algn="l"/>
            <a:r>
              <a:rPr lang="en-US" b="0" i="0" dirty="0">
                <a:solidFill>
                  <a:srgbClr val="161616"/>
                </a:solidFill>
                <a:effectLst/>
                <a:latin typeface="Segoe UI" panose="020B0502040204020203" pitchFamily="34" charset="0"/>
              </a:rPr>
              <a:t>In a data analytics solution, you create, manage, and optimize the frameworks for collecting, storing, processing, and analyzing data. Data in its raw form isn't meaningful for making business decisions. Data from different sources has to be combined and loaded or ingested into data stores, and transformed into formats that are useful for analysis. The ingestion and transformation process must be monitored so errors can be identified and remediated before they affect users.</a:t>
            </a:r>
          </a:p>
          <a:p>
            <a:pPr algn="l"/>
            <a:r>
              <a:rPr lang="en-US" b="0" i="0" dirty="0">
                <a:solidFill>
                  <a:srgbClr val="161616"/>
                </a:solidFill>
                <a:effectLst/>
                <a:latin typeface="Segoe UI" panose="020B0502040204020203" pitchFamily="34" charset="0"/>
              </a:rPr>
              <a:t>Microsoft Fabric provides capabilities for monitoring Fabric activities. In this module, we explore how to use Monitor Hub to monitor ingestion and transformation activities in your Fabric environment and how to use Activator to automatically take action when patterns or conditions are detected in changing data.</a:t>
            </a:r>
          </a:p>
          <a:p>
            <a:pPr algn="l"/>
            <a:r>
              <a:rPr lang="en-US" b="0" i="0" dirty="0">
                <a:solidFill>
                  <a:srgbClr val="161616"/>
                </a:solidFill>
                <a:effectLst/>
                <a:latin typeface="Segoe UI" panose="020B0502040204020203" pitchFamily="34" charset="0"/>
              </a:rPr>
              <a:t>By the end of this module, you'll understand the monitoring capabilities in Microsoft Fabric. You'll also get to complete a practical exercise using Monitor Hub.</a:t>
            </a:r>
          </a:p>
          <a:p>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18</a:t>
            </a:fld>
            <a:endParaRPr lang="en-US"/>
          </a:p>
        </p:txBody>
      </p:sp>
    </p:spTree>
    <p:extLst>
      <p:ext uri="{BB962C8B-B14F-4D97-AF65-F5344CB8AC3E}">
        <p14:creationId xmlns:p14="http://schemas.microsoft.com/office/powerpoint/2010/main" val="8309890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ts val="2400"/>
              </a:spcBef>
              <a:spcAft>
                <a:spcPts val="900"/>
              </a:spcAft>
            </a:pPr>
            <a:r>
              <a:rPr lang="en-US" b="1" i="0" dirty="0">
                <a:solidFill>
                  <a:srgbClr val="161616"/>
                </a:solidFill>
                <a:effectLst/>
                <a:latin typeface="Segoe UI" panose="020B0502040204020203" pitchFamily="34" charset="0"/>
              </a:rPr>
              <a:t>Monitoring Fabric activities</a:t>
            </a:r>
          </a:p>
          <a:p>
            <a:pPr algn="l"/>
            <a:r>
              <a:rPr lang="en-US" b="0" i="0" dirty="0">
                <a:solidFill>
                  <a:srgbClr val="161616"/>
                </a:solidFill>
                <a:effectLst/>
                <a:latin typeface="Segoe UI" panose="020B0502040204020203" pitchFamily="34" charset="0"/>
              </a:rPr>
              <a:t>In Fabric, you schedule activities and jobs that perform tasks like data movement, and transformation. Activities have dependencies on one another. You need to make sure that data arrives in its expected location on time and that system errors or delays don't affect users or downstream activities. End-to-end processes need to be managed to ensure they're reliable, performant, and resilient. One aspect of this monitoring is identifying and handling long-running operations and errors effectively. By doing this, you can minimize downtime and quickly address any underlying issues.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The following activities in Fabric allow you to perform tasks that deliver data to users. These activities should be monitored:</a:t>
            </a: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Data pipeline activity</a:t>
            </a:r>
            <a:r>
              <a:rPr lang="en-US" b="0" i="0" dirty="0">
                <a:solidFill>
                  <a:srgbClr val="161616"/>
                </a:solidFill>
                <a:effectLst/>
                <a:latin typeface="Segoe UI" panose="020B0502040204020203" pitchFamily="34" charset="0"/>
              </a:rPr>
              <a:t> - A data pipeline is a group of activities that together perform a data ingestion task. Pipelines allow you to manage, extract, transform, and load (ETL) activities together instead of individually. Monitor the success or failure of jobs and pipeline activities. Look for errors if the pipeline failed. View job history to compare current activity performance to past job execution performance to gain insight into when errors were first introduced into a process.</a:t>
            </a: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Dataflows</a:t>
            </a:r>
            <a:r>
              <a:rPr lang="en-US" b="0" i="0" dirty="0">
                <a:solidFill>
                  <a:srgbClr val="161616"/>
                </a:solidFill>
                <a:effectLst/>
                <a:latin typeface="Segoe UI" panose="020B0502040204020203" pitchFamily="34" charset="0"/>
              </a:rPr>
              <a:t> - A dataflow is a tool for ingesting, loading, and transforming data using a low-code interface. Dataflows can be run manually or scheduled or run as part of pipeline orchestration. Monitor start and end times, status, duration, and table load activities. To investigate issues, drill down into activities and view information about errors.</a:t>
            </a: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Semantic model refreshes</a:t>
            </a:r>
            <a:r>
              <a:rPr lang="en-US" b="0" i="0" dirty="0">
                <a:solidFill>
                  <a:srgbClr val="161616"/>
                </a:solidFill>
                <a:effectLst/>
                <a:latin typeface="Segoe UI" panose="020B0502040204020203" pitchFamily="34" charset="0"/>
              </a:rPr>
              <a:t> - A semantic model is a visual representation of a data model that's ready for reporting and visualization. It contains transformations, calculations, and data relationships. Changes to the data model require the semantic model to be refreshed. Semantic models can be refreshed from data pipelines using the </a:t>
            </a:r>
            <a:r>
              <a:rPr lang="en-US" b="0" i="1" dirty="0">
                <a:solidFill>
                  <a:srgbClr val="161616"/>
                </a:solidFill>
                <a:effectLst/>
                <a:latin typeface="Segoe UI" panose="020B0502040204020203" pitchFamily="34" charset="0"/>
              </a:rPr>
              <a:t>semantic model refresh</a:t>
            </a:r>
            <a:r>
              <a:rPr lang="en-US" b="0" i="0" dirty="0">
                <a:solidFill>
                  <a:srgbClr val="161616"/>
                </a:solidFill>
                <a:effectLst/>
                <a:latin typeface="Segoe UI" panose="020B0502040204020203" pitchFamily="34" charset="0"/>
              </a:rPr>
              <a:t> activity. Monitor for refresh retries to help identify transient issues, before classifying an issue as a failure.</a:t>
            </a: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Spark jobs, notebooks and lakehouses</a:t>
            </a:r>
            <a:r>
              <a:rPr lang="en-US" b="0" i="0" dirty="0">
                <a:solidFill>
                  <a:srgbClr val="161616"/>
                </a:solidFill>
                <a:effectLst/>
                <a:latin typeface="Segoe UI" panose="020B0502040204020203" pitchFamily="34" charset="0"/>
              </a:rPr>
              <a:t> - Notebooks are an interface for developing Apache Spark jobs. Data can be loaded, or transformed for lakehouses using Spark and notebooks. Monitor Spark job progress, task execution, resource usage, and review Spark logs.</a:t>
            </a: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Microsoft Fabric </a:t>
            </a:r>
            <a:r>
              <a:rPr lang="en-US" b="1" i="0" dirty="0" err="1">
                <a:solidFill>
                  <a:srgbClr val="161616"/>
                </a:solidFill>
                <a:effectLst/>
                <a:latin typeface="Segoe UI" panose="020B0502040204020203" pitchFamily="34" charset="0"/>
              </a:rPr>
              <a:t>Eventstreams</a:t>
            </a:r>
            <a:r>
              <a:rPr lang="en-US" b="0" i="0" dirty="0">
                <a:solidFill>
                  <a:srgbClr val="161616"/>
                </a:solidFill>
                <a:effectLst/>
                <a:latin typeface="Segoe UI" panose="020B0502040204020203" pitchFamily="34" charset="0"/>
              </a:rPr>
              <a:t> - Events are observations about the state of an object, like a timestamp for weather sensors. </a:t>
            </a:r>
            <a:r>
              <a:rPr lang="en-US" b="0" i="0" dirty="0" err="1">
                <a:solidFill>
                  <a:srgbClr val="161616"/>
                </a:solidFill>
                <a:effectLst/>
                <a:latin typeface="Segoe UI" panose="020B0502040204020203" pitchFamily="34" charset="0"/>
              </a:rPr>
              <a:t>Eventstreams</a:t>
            </a:r>
            <a:r>
              <a:rPr lang="en-US" b="0" i="0" dirty="0">
                <a:solidFill>
                  <a:srgbClr val="161616"/>
                </a:solidFill>
                <a:effectLst/>
                <a:latin typeface="Segoe UI" panose="020B0502040204020203" pitchFamily="34" charset="0"/>
              </a:rPr>
              <a:t> in Fabric are set up to run perpetually to ingest real-time or streaming events into Fabric and transform them for analytics needs, and then route them to various destinations. Monitor streaming event data, ingestion status, and ingestion performance.</a:t>
            </a:r>
          </a:p>
        </p:txBody>
      </p:sp>
      <p:sp>
        <p:nvSpPr>
          <p:cNvPr id="4" name="Slide Number Placeholder 3"/>
          <p:cNvSpPr>
            <a:spLocks noGrp="1"/>
          </p:cNvSpPr>
          <p:nvPr>
            <p:ph type="sldNum" sz="quarter" idx="5"/>
          </p:nvPr>
        </p:nvSpPr>
        <p:spPr/>
        <p:txBody>
          <a:bodyPr/>
          <a:lstStyle/>
          <a:p>
            <a:fld id="{586B3A2F-29DC-4ACA-A9BF-E5E16E785FC7}" type="slidenum">
              <a:rPr lang="en-US" smtClean="0"/>
              <a:t>19</a:t>
            </a:fld>
            <a:endParaRPr lang="en-US"/>
          </a:p>
        </p:txBody>
      </p:sp>
    </p:spTree>
    <p:extLst>
      <p:ext uri="{BB962C8B-B14F-4D97-AF65-F5344CB8AC3E}">
        <p14:creationId xmlns:p14="http://schemas.microsoft.com/office/powerpoint/2010/main" val="27914578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74640-1456-9726-17D0-603486F6D7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03CACC-1354-3AB0-546A-97380C5E23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E5C4BE-2E01-E3DE-D1A8-E31B3E16C222}"/>
              </a:ext>
            </a:extLst>
          </p:cNvPr>
          <p:cNvSpPr>
            <a:spLocks noGrp="1"/>
          </p:cNvSpPr>
          <p:nvPr>
            <p:ph type="body" idx="1"/>
          </p:nvPr>
        </p:nvSpPr>
        <p:spPr/>
        <p:txBody>
          <a:bodyPr/>
          <a:lstStyle/>
          <a:p>
            <a:r>
              <a:rPr lang="en-US" b="0" i="0" dirty="0">
                <a:solidFill>
                  <a:srgbClr val="161616"/>
                </a:solidFill>
                <a:effectLst/>
                <a:latin typeface="Segoe UI" panose="020B0502040204020203" pitchFamily="34" charset="0"/>
              </a:rPr>
              <a:t>Monitoring is the process of collecting system data and metrics that determine if a system is healthy and operating as expected. Monitoring exposes errors that occurred and when they happened. To investigate issues and remediate errors, historical data is analyzed to get a picture of the health of a system or process.</a:t>
            </a:r>
          </a:p>
          <a:p>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Continuously monitor the data ingestion, transformation, and load processes to ensure they're running smoothly. Monitoring best practices include:</a:t>
            </a: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Identifying what to monitor</a:t>
            </a:r>
            <a:r>
              <a:rPr lang="en-US" b="0" i="0" dirty="0">
                <a:solidFill>
                  <a:srgbClr val="161616"/>
                </a:solidFill>
                <a:effectLst/>
                <a:latin typeface="Segoe UI" panose="020B0502040204020203" pitchFamily="34" charset="0"/>
              </a:rPr>
              <a:t> and tracking metrics.</a:t>
            </a: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Collecting and analyzing data on a regular basis</a:t>
            </a:r>
            <a:r>
              <a:rPr lang="en-US" b="0" i="0" dirty="0">
                <a:solidFill>
                  <a:srgbClr val="161616"/>
                </a:solidFill>
                <a:effectLst/>
                <a:latin typeface="Segoe UI" panose="020B0502040204020203" pitchFamily="34" charset="0"/>
              </a:rPr>
              <a:t> to identify normal behavior so you can spot anomalies when they occur.</a:t>
            </a: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Reviewing logs and metrics regularly</a:t>
            </a:r>
            <a:r>
              <a:rPr lang="en-US" b="0" i="0" dirty="0">
                <a:solidFill>
                  <a:srgbClr val="161616"/>
                </a:solidFill>
                <a:effectLst/>
                <a:latin typeface="Segoe UI" panose="020B0502040204020203" pitchFamily="34" charset="0"/>
              </a:rPr>
              <a:t> to identify and establish parameters for normal system behavior.</a:t>
            </a: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Taking action</a:t>
            </a:r>
            <a:r>
              <a:rPr lang="en-US" b="0" i="0" dirty="0">
                <a:solidFill>
                  <a:srgbClr val="161616"/>
                </a:solidFill>
                <a:effectLst/>
                <a:latin typeface="Segoe UI" panose="020B0502040204020203" pitchFamily="34" charset="0"/>
              </a:rPr>
              <a:t> to resolve problems when metrics and logs show deviations from normal behavior.</a:t>
            </a: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Optimizing performance</a:t>
            </a:r>
            <a:r>
              <a:rPr lang="en-US" b="0" i="0" dirty="0">
                <a:solidFill>
                  <a:srgbClr val="161616"/>
                </a:solidFill>
                <a:effectLst/>
                <a:latin typeface="Segoe UI" panose="020B0502040204020203" pitchFamily="34" charset="0"/>
              </a:rPr>
              <a:t> by using monitoring data to identify bottlenecks or performance issues.</a:t>
            </a:r>
          </a:p>
          <a:p>
            <a:endParaRPr lang="en-US" dirty="0"/>
          </a:p>
        </p:txBody>
      </p:sp>
      <p:sp>
        <p:nvSpPr>
          <p:cNvPr id="4" name="Slide Number Placeholder 3">
            <a:extLst>
              <a:ext uri="{FF2B5EF4-FFF2-40B4-BE49-F238E27FC236}">
                <a16:creationId xmlns:a16="http://schemas.microsoft.com/office/drawing/2014/main" id="{0E3DB9A7-5837-AECE-2543-0BBF6A995331}"/>
              </a:ext>
            </a:extLst>
          </p:cNvPr>
          <p:cNvSpPr>
            <a:spLocks noGrp="1"/>
          </p:cNvSpPr>
          <p:nvPr>
            <p:ph type="sldNum" sz="quarter" idx="5"/>
          </p:nvPr>
        </p:nvSpPr>
        <p:spPr/>
        <p:txBody>
          <a:bodyPr/>
          <a:lstStyle/>
          <a:p>
            <a:fld id="{586B3A2F-29DC-4ACA-A9BF-E5E16E785FC7}" type="slidenum">
              <a:rPr lang="en-US" smtClean="0"/>
              <a:t>20</a:t>
            </a:fld>
            <a:endParaRPr lang="en-US"/>
          </a:p>
        </p:txBody>
      </p:sp>
    </p:spTree>
    <p:extLst>
      <p:ext uri="{BB962C8B-B14F-4D97-AF65-F5344CB8AC3E}">
        <p14:creationId xmlns:p14="http://schemas.microsoft.com/office/powerpoint/2010/main" val="22390404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61616"/>
                </a:solidFill>
                <a:effectLst/>
                <a:latin typeface="Segoe UI" panose="020B0502040204020203" pitchFamily="34" charset="0"/>
              </a:rPr>
              <a:t>Visualization tools make monitoring easier. They help you identify trends or anomalies. Monitor hub is the monitoring visualization tool in Microsoft Fabric. Monitor hub collects and aggregates data from selected Fabric items and processes. It stores Fabric activity data in a common interface so you can view the status of multiple different data integration, transformation, movement, and analysis activities in Fabric in one place, rather than monitor each separately.</a:t>
            </a:r>
          </a:p>
          <a:p>
            <a:pPr algn="l"/>
            <a:endParaRPr lang="en-US" b="0" i="0" dirty="0">
              <a:solidFill>
                <a:srgbClr val="161616"/>
              </a:solidFill>
              <a:effectLst/>
              <a:latin typeface="Segoe UI" panose="020B0502040204020203" pitchFamily="34" charset="0"/>
            </a:endParaRPr>
          </a:p>
          <a:p>
            <a:pPr algn="l">
              <a:spcBef>
                <a:spcPts val="2400"/>
              </a:spcBef>
              <a:spcAft>
                <a:spcPts val="900"/>
              </a:spcAft>
            </a:pPr>
            <a:r>
              <a:rPr lang="en-US" b="1" i="0" dirty="0">
                <a:solidFill>
                  <a:srgbClr val="161616"/>
                </a:solidFill>
                <a:effectLst/>
                <a:latin typeface="Segoe UI" panose="020B0502040204020203" pitchFamily="34" charset="0"/>
              </a:rPr>
              <a:t>Activities displayed in the Monitor hub</a:t>
            </a:r>
          </a:p>
          <a:p>
            <a:pPr algn="l"/>
            <a:r>
              <a:rPr lang="en-US" b="0" i="0" dirty="0">
                <a:solidFill>
                  <a:srgbClr val="161616"/>
                </a:solidFill>
                <a:effectLst/>
                <a:latin typeface="Segoe UI" panose="020B0502040204020203" pitchFamily="34" charset="0"/>
              </a:rPr>
              <a:t>Some of the activities you can see monitoring metadata for in the Microsoft Fabric Monitor hub include:</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Data pipeline execution history</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Dataflow executions</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Datamart and semantic model refreshes</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Spark job and notebook execution history and job details</a:t>
            </a:r>
          </a:p>
          <a:p>
            <a:pPr algn="l">
              <a:spcBef>
                <a:spcPts val="2400"/>
              </a:spcBef>
              <a:spcAft>
                <a:spcPts val="900"/>
              </a:spcAft>
            </a:pPr>
            <a:endParaRPr lang="en-US" b="1" i="0" dirty="0">
              <a:solidFill>
                <a:srgbClr val="161616"/>
              </a:solidFill>
              <a:effectLst/>
              <a:latin typeface="Segoe UI" panose="020B0502040204020203" pitchFamily="34" charset="0"/>
            </a:endParaRPr>
          </a:p>
          <a:p>
            <a:pPr algn="l">
              <a:spcBef>
                <a:spcPts val="2400"/>
              </a:spcBef>
              <a:spcAft>
                <a:spcPts val="900"/>
              </a:spcAft>
            </a:pPr>
            <a:r>
              <a:rPr lang="en-US" b="1" i="0" dirty="0">
                <a:solidFill>
                  <a:srgbClr val="161616"/>
                </a:solidFill>
                <a:effectLst/>
                <a:latin typeface="Segoe UI" panose="020B0502040204020203" pitchFamily="34" charset="0"/>
              </a:rPr>
              <a:t>View the Monitor Hub</a:t>
            </a:r>
          </a:p>
          <a:p>
            <a:pPr algn="l"/>
            <a:r>
              <a:rPr lang="en-US" b="0" i="0" dirty="0">
                <a:solidFill>
                  <a:srgbClr val="161616"/>
                </a:solidFill>
                <a:effectLst/>
                <a:latin typeface="Segoe UI" panose="020B0502040204020203" pitchFamily="34" charset="0"/>
              </a:rPr>
              <a:t>The Monitor hub can be opened by selecting </a:t>
            </a:r>
            <a:r>
              <a:rPr lang="en-US" b="1" i="0" dirty="0">
                <a:solidFill>
                  <a:srgbClr val="161616"/>
                </a:solidFill>
                <a:effectLst/>
                <a:latin typeface="Segoe UI" panose="020B0502040204020203" pitchFamily="34" charset="0"/>
              </a:rPr>
              <a:t>Monitor</a:t>
            </a:r>
            <a:r>
              <a:rPr lang="en-US" b="0" i="0" dirty="0">
                <a:solidFill>
                  <a:srgbClr val="161616"/>
                </a:solidFill>
                <a:effectLst/>
                <a:latin typeface="Segoe UI" panose="020B0502040204020203" pitchFamily="34" charset="0"/>
              </a:rPr>
              <a:t> from the Fabric navigation pane.</a:t>
            </a:r>
          </a:p>
          <a:p>
            <a:pPr algn="l"/>
            <a:endParaRPr lang="en-US" b="0" i="0" dirty="0">
              <a:solidFill>
                <a:srgbClr val="161616"/>
              </a:solidFill>
              <a:effectLst/>
              <a:latin typeface="Segoe UI" panose="020B0502040204020203" pitchFamily="34" charset="0"/>
            </a:endParaRPr>
          </a:p>
          <a:p>
            <a:pPr algn="l">
              <a:spcBef>
                <a:spcPts val="2400"/>
              </a:spcBef>
              <a:spcAft>
                <a:spcPts val="900"/>
              </a:spcAft>
            </a:pPr>
            <a:r>
              <a:rPr lang="en-US" b="1" i="0" dirty="0">
                <a:solidFill>
                  <a:srgbClr val="161616"/>
                </a:solidFill>
                <a:effectLst/>
                <a:latin typeface="Segoe UI" panose="020B0502040204020203" pitchFamily="34" charset="0"/>
              </a:rPr>
              <a:t>View Fabric activity detail</a:t>
            </a:r>
          </a:p>
          <a:p>
            <a:pPr algn="l"/>
            <a:r>
              <a:rPr lang="en-US" b="0" i="0" dirty="0">
                <a:solidFill>
                  <a:srgbClr val="161616"/>
                </a:solidFill>
                <a:effectLst/>
                <a:latin typeface="Segoe UI" panose="020B0502040204020203" pitchFamily="34" charset="0"/>
              </a:rPr>
              <a:t>Each activity in Monitor hub can be selected and several actions can be performed for the selected activity. Actions vary by activity and include options such as: opening the activity, retrying it, viewing activity details or historical runs. To view this information, select the ellipsis that appears when you hover over an activity.</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When you select </a:t>
            </a:r>
            <a:r>
              <a:rPr lang="en-US" b="1" i="0" dirty="0">
                <a:solidFill>
                  <a:srgbClr val="161616"/>
                </a:solidFill>
                <a:effectLst/>
                <a:latin typeface="Segoe UI" panose="020B0502040204020203" pitchFamily="34" charset="0"/>
              </a:rPr>
              <a:t>View detail</a:t>
            </a:r>
            <a:r>
              <a:rPr lang="en-US" b="0" i="0" dirty="0">
                <a:solidFill>
                  <a:srgbClr val="161616"/>
                </a:solidFill>
                <a:effectLst/>
                <a:latin typeface="Segoe UI" panose="020B0502040204020203" pitchFamily="34" charset="0"/>
              </a:rPr>
              <a:t>, the screen that appears is customized for the activity you select and provides clarity about what happened during the activity. You can view metadata such as:</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Activity status</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Start and end time</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Duration</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Activity statistics</a:t>
            </a:r>
          </a:p>
          <a:p>
            <a:pPr algn="l">
              <a:spcBef>
                <a:spcPts val="2400"/>
              </a:spcBef>
              <a:spcAft>
                <a:spcPts val="900"/>
              </a:spcAft>
            </a:pPr>
            <a:endParaRPr lang="en-US" b="1" i="0" dirty="0">
              <a:solidFill>
                <a:srgbClr val="161616"/>
              </a:solidFill>
              <a:effectLst/>
              <a:latin typeface="Segoe UI" panose="020B0502040204020203" pitchFamily="34" charset="0"/>
            </a:endParaRPr>
          </a:p>
          <a:p>
            <a:pPr algn="l">
              <a:spcBef>
                <a:spcPts val="2400"/>
              </a:spcBef>
              <a:spcAft>
                <a:spcPts val="900"/>
              </a:spcAft>
            </a:pPr>
            <a:r>
              <a:rPr lang="en-US" b="1" i="0" dirty="0">
                <a:solidFill>
                  <a:srgbClr val="161616"/>
                </a:solidFill>
                <a:effectLst/>
                <a:latin typeface="Segoe UI" panose="020B0502040204020203" pitchFamily="34" charset="0"/>
              </a:rPr>
              <a:t>Investigate what happened during a Fabric activity</a:t>
            </a:r>
          </a:p>
          <a:p>
            <a:pPr algn="l"/>
            <a:r>
              <a:rPr lang="en-US" b="0" i="0" dirty="0">
                <a:solidFill>
                  <a:srgbClr val="161616"/>
                </a:solidFill>
                <a:effectLst/>
                <a:latin typeface="Segoe UI" panose="020B0502040204020203" pitchFamily="34" charset="0"/>
              </a:rPr>
              <a:t>To investigate what happened during an activity some activities in Monitor hub include hyperlinks that allow you to drill down into execution details. Information is provided about any errors and the success or failure of an execution. Spark activities across items can be viewed. You can view Spark applications triggered from Notebooks, Spark Job Definitions, and Pipelines. For more information, see: </a:t>
            </a:r>
            <a:r>
              <a:rPr lang="en-US" b="0" i="0" u="none" strike="noStrike" dirty="0">
                <a:solidFill>
                  <a:srgbClr val="161616"/>
                </a:solidFill>
                <a:effectLst/>
                <a:latin typeface="Segoe UI" panose="020B0502040204020203" pitchFamily="34" charset="0"/>
                <a:hlinkClick r:id="rId3"/>
              </a:rPr>
              <a:t>Apache Spark monitoring overview</a:t>
            </a:r>
            <a:endParaRPr lang="en-US" b="0" i="0" dirty="0">
              <a:solidFill>
                <a:srgbClr val="161616"/>
              </a:solidFill>
              <a:effectLst/>
              <a:latin typeface="Segoe UI"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fld id="{586B3A2F-29DC-4ACA-A9BF-E5E16E785FC7}" type="slidenum">
              <a:rPr lang="en-US" smtClean="0"/>
              <a:t>21</a:t>
            </a:fld>
            <a:endParaRPr lang="en-US"/>
          </a:p>
        </p:txBody>
      </p:sp>
    </p:spTree>
    <p:extLst>
      <p:ext uri="{BB962C8B-B14F-4D97-AF65-F5344CB8AC3E}">
        <p14:creationId xmlns:p14="http://schemas.microsoft.com/office/powerpoint/2010/main" val="4095126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algn="l"/>
            <a:r>
              <a:rPr lang="en-US" b="0" i="0" dirty="0">
                <a:solidFill>
                  <a:srgbClr val="161616"/>
                </a:solidFill>
                <a:effectLst/>
                <a:latin typeface="Segoe UI" panose="020B0502040204020203" pitchFamily="34" charset="0"/>
              </a:rPr>
              <a:t>As a Fabric data engineer or developer, you're responsible for designing, building, and maintaining Fabric items that store, process and, analyze data. You collaborate with your team to release changes from development through production in different Fabric workspaces. With multiple engineers working on projects, there's a need to incrementally release and integrate Fabric item changes and move those changes through a deployment process where they can be tested and quickly released. Lifecycle management in Fabric lets you do this.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Lifecycle management in Fabric uses deployment pipelines and source control integration to help you achieve continuous integration and continuous delivery (CI/CD). You can integrate Fabric with version control systems like GitHub and Azure DevOps and improve your delivery process, and integrate automated testing.</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By the end of this module, you'll know how to work with source control in Fabric, how to use Fabric deployment pipelines and how Fabric REST APIs can be used for CI/CD automation.</a:t>
            </a:r>
          </a:p>
          <a:p>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3</a:t>
            </a:fld>
            <a:endParaRPr lang="en-US"/>
          </a:p>
        </p:txBody>
      </p:sp>
    </p:spTree>
    <p:extLst>
      <p:ext uri="{BB962C8B-B14F-4D97-AF65-F5344CB8AC3E}">
        <p14:creationId xmlns:p14="http://schemas.microsoft.com/office/powerpoint/2010/main" val="32821444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61616"/>
                </a:solidFill>
                <a:effectLst/>
                <a:latin typeface="Segoe UI" panose="020B0502040204020203" pitchFamily="34" charset="0"/>
              </a:rPr>
              <a:t>BUILD slide. On first click, a bulleted item with Condition is revealed along with the condition configuration options for an Activator rule. On second click, a bulleted item with Action is revealed along with the Action configurations.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When monitoring surfaces changing data, anomalies, or critical events, alerts are generated or actions are triggered. Real-time data analytics is commonly based on the ingestion and processing of a data stream that consists of a perpetual series of data, typically related to specific point-in-time events. For example, a stream of data from an environmental IoT weather sensor. Real-Time Intelligence in Fabric contains a tool called Activator that can be used to trigger actions on streaming data. For example, a stream of data from an environmental IoT weather sensor might be used to trigger emails to sailors when wind thresholds are met. When certain conditions or logic is met, an action is taken, like alerting users, executing Fabric job items like a pipeline, or kicking off Power Automate workflows. The logic can be either a defined threshold, a pattern like events happening repeatedly over a time period, or the results of logic defined by a Kusto Query Language (KQL) query.</a:t>
            </a:r>
          </a:p>
          <a:p>
            <a:pPr algn="l"/>
            <a:endParaRPr lang="en-US" b="0" i="0" dirty="0">
              <a:solidFill>
                <a:srgbClr val="161616"/>
              </a:solidFill>
              <a:effectLst/>
              <a:latin typeface="Segoe UI" panose="020B0502040204020203" pitchFamily="34" charset="0"/>
            </a:endParaRPr>
          </a:p>
          <a:p>
            <a:pPr algn="l">
              <a:spcBef>
                <a:spcPts val="2400"/>
              </a:spcBef>
              <a:spcAft>
                <a:spcPts val="900"/>
              </a:spcAft>
            </a:pPr>
            <a:r>
              <a:rPr lang="en-US" b="1" i="0" dirty="0">
                <a:solidFill>
                  <a:srgbClr val="161616"/>
                </a:solidFill>
                <a:effectLst/>
                <a:latin typeface="Segoe UI" panose="020B0502040204020203" pitchFamily="34" charset="0"/>
              </a:rPr>
              <a:t>What is Activator</a:t>
            </a:r>
          </a:p>
          <a:p>
            <a:pPr algn="l"/>
            <a:r>
              <a:rPr lang="en-US" b="0" i="0" dirty="0">
                <a:solidFill>
                  <a:srgbClr val="161616"/>
                </a:solidFill>
                <a:effectLst/>
                <a:latin typeface="Segoe UI" panose="020B0502040204020203" pitchFamily="34" charset="0"/>
              </a:rPr>
              <a:t>Activator is a technology in Microsoft Fabric that enables automated processing of events that trigger actions. For example, you can use Activator to notify you by email when a value in an </a:t>
            </a:r>
            <a:r>
              <a:rPr lang="en-US" b="0" i="0" dirty="0" err="1">
                <a:solidFill>
                  <a:srgbClr val="161616"/>
                </a:solidFill>
                <a:effectLst/>
                <a:latin typeface="Segoe UI" panose="020B0502040204020203" pitchFamily="34" charset="0"/>
              </a:rPr>
              <a:t>eventstream</a:t>
            </a:r>
            <a:r>
              <a:rPr lang="en-US" b="0" i="0" dirty="0">
                <a:solidFill>
                  <a:srgbClr val="161616"/>
                </a:solidFill>
                <a:effectLst/>
                <a:latin typeface="Segoe UI" panose="020B0502040204020203" pitchFamily="34" charset="0"/>
              </a:rPr>
              <a:t> deviates from a specific range or to run a notebook to perform some Spark-based data processing logic when a real-time dashboard is updated.</a:t>
            </a:r>
          </a:p>
          <a:p>
            <a:endParaRPr lang="en-US" dirty="0"/>
          </a:p>
          <a:p>
            <a:pPr algn="l">
              <a:spcBef>
                <a:spcPts val="2400"/>
              </a:spcBef>
              <a:spcAft>
                <a:spcPts val="900"/>
              </a:spcAft>
            </a:pPr>
            <a:r>
              <a:rPr lang="en-US" b="1" i="0" dirty="0">
                <a:solidFill>
                  <a:srgbClr val="161616"/>
                </a:solidFill>
                <a:effectLst/>
                <a:latin typeface="Segoe UI" panose="020B0502040204020203" pitchFamily="34" charset="0"/>
              </a:rPr>
              <a:t>Understand Activator key concepts</a:t>
            </a:r>
          </a:p>
          <a:p>
            <a:pPr algn="l"/>
            <a:r>
              <a:rPr lang="en-US" b="0" i="0" dirty="0">
                <a:solidFill>
                  <a:srgbClr val="161616"/>
                </a:solidFill>
                <a:effectLst/>
                <a:latin typeface="Segoe UI" panose="020B0502040204020203" pitchFamily="34" charset="0"/>
              </a:rPr>
              <a:t>Activator operates based on four core concepts: </a:t>
            </a:r>
            <a:r>
              <a:rPr lang="en-US" b="0" i="1" dirty="0">
                <a:solidFill>
                  <a:srgbClr val="161616"/>
                </a:solidFill>
                <a:effectLst/>
                <a:latin typeface="Segoe UI" panose="020B0502040204020203" pitchFamily="34" charset="0"/>
              </a:rPr>
              <a:t>Events</a:t>
            </a:r>
            <a:r>
              <a:rPr lang="en-US" b="0" i="0" dirty="0">
                <a:solidFill>
                  <a:srgbClr val="161616"/>
                </a:solidFill>
                <a:effectLst/>
                <a:latin typeface="Segoe UI" panose="020B0502040204020203" pitchFamily="34" charset="0"/>
              </a:rPr>
              <a:t>, *Objects, </a:t>
            </a:r>
            <a:r>
              <a:rPr lang="en-US" b="0" i="1" dirty="0">
                <a:solidFill>
                  <a:srgbClr val="161616"/>
                </a:solidFill>
                <a:effectLst/>
                <a:latin typeface="Segoe UI" panose="020B0502040204020203" pitchFamily="34" charset="0"/>
              </a:rPr>
              <a:t>Properties</a:t>
            </a:r>
            <a:r>
              <a:rPr lang="en-US" b="0" i="0" dirty="0">
                <a:solidFill>
                  <a:srgbClr val="161616"/>
                </a:solidFill>
                <a:effectLst/>
                <a:latin typeface="Segoe UI" panose="020B0502040204020203" pitchFamily="34" charset="0"/>
              </a:rPr>
              <a:t>, and </a:t>
            </a:r>
            <a:r>
              <a:rPr lang="en-US" b="0" i="1" dirty="0">
                <a:solidFill>
                  <a:srgbClr val="161616"/>
                </a:solidFill>
                <a:effectLst/>
                <a:latin typeface="Segoe UI" panose="020B0502040204020203" pitchFamily="34" charset="0"/>
              </a:rPr>
              <a:t>Rules</a:t>
            </a:r>
            <a:r>
              <a:rPr lang="en-US" b="0" i="0" dirty="0">
                <a:solidFill>
                  <a:srgbClr val="161616"/>
                </a:solidFill>
                <a:effectLst/>
                <a:latin typeface="Segoe UI" panose="020B0502040204020203" pitchFamily="34" charset="0"/>
              </a:rPr>
              <a:t>.</a:t>
            </a: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Events</a:t>
            </a:r>
            <a:r>
              <a:rPr lang="en-US" b="0" i="0" dirty="0">
                <a:solidFill>
                  <a:srgbClr val="161616"/>
                </a:solidFill>
                <a:effectLst/>
                <a:latin typeface="Segoe UI" panose="020B0502040204020203" pitchFamily="34" charset="0"/>
              </a:rPr>
              <a:t> - Each record in a stream of data represents an </a:t>
            </a:r>
            <a:r>
              <a:rPr lang="en-US" b="0" i="1" dirty="0">
                <a:solidFill>
                  <a:srgbClr val="161616"/>
                </a:solidFill>
                <a:effectLst/>
                <a:latin typeface="Segoe UI" panose="020B0502040204020203" pitchFamily="34" charset="0"/>
              </a:rPr>
              <a:t>event</a:t>
            </a:r>
            <a:r>
              <a:rPr lang="en-US" b="0" i="0" dirty="0">
                <a:solidFill>
                  <a:srgbClr val="161616"/>
                </a:solidFill>
                <a:effectLst/>
                <a:latin typeface="Segoe UI" panose="020B0502040204020203" pitchFamily="34" charset="0"/>
              </a:rPr>
              <a:t> that has occurred at a specific point in time.</a:t>
            </a: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Objects</a:t>
            </a:r>
            <a:r>
              <a:rPr lang="en-US" b="0" i="0" dirty="0">
                <a:solidFill>
                  <a:srgbClr val="161616"/>
                </a:solidFill>
                <a:effectLst/>
                <a:latin typeface="Segoe UI" panose="020B0502040204020203" pitchFamily="34" charset="0"/>
              </a:rPr>
              <a:t> - The data in an event record can be used to represent an </a:t>
            </a:r>
            <a:r>
              <a:rPr lang="en-US" b="0" i="1" dirty="0">
                <a:solidFill>
                  <a:srgbClr val="161616"/>
                </a:solidFill>
                <a:effectLst/>
                <a:latin typeface="Segoe UI" panose="020B0502040204020203" pitchFamily="34" charset="0"/>
              </a:rPr>
              <a:t>object</a:t>
            </a:r>
            <a:r>
              <a:rPr lang="en-US" b="0" i="0" dirty="0">
                <a:solidFill>
                  <a:srgbClr val="161616"/>
                </a:solidFill>
                <a:effectLst/>
                <a:latin typeface="Segoe UI" panose="020B0502040204020203" pitchFamily="34" charset="0"/>
              </a:rPr>
              <a:t>, such as a sales order, a sensor, or some other business entity.</a:t>
            </a: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Properties</a:t>
            </a:r>
            <a:r>
              <a:rPr lang="en-US" b="0" i="0" dirty="0">
                <a:solidFill>
                  <a:srgbClr val="161616"/>
                </a:solidFill>
                <a:effectLst/>
                <a:latin typeface="Segoe UI" panose="020B0502040204020203" pitchFamily="34" charset="0"/>
              </a:rPr>
              <a:t> - The fields in the event data can be mapped to </a:t>
            </a:r>
            <a:r>
              <a:rPr lang="en-US" b="0" i="1" dirty="0">
                <a:solidFill>
                  <a:srgbClr val="161616"/>
                </a:solidFill>
                <a:effectLst/>
                <a:latin typeface="Segoe UI" panose="020B0502040204020203" pitchFamily="34" charset="0"/>
              </a:rPr>
              <a:t>properties</a:t>
            </a:r>
            <a:r>
              <a:rPr lang="en-US" b="0" i="0" dirty="0">
                <a:solidFill>
                  <a:srgbClr val="161616"/>
                </a:solidFill>
                <a:effectLst/>
                <a:latin typeface="Segoe UI" panose="020B0502040204020203" pitchFamily="34" charset="0"/>
              </a:rPr>
              <a:t> of the business object, representing some aspect of its state. For example, a </a:t>
            </a:r>
            <a:r>
              <a:rPr lang="en-US" b="0" i="1" dirty="0" err="1">
                <a:solidFill>
                  <a:srgbClr val="161616"/>
                </a:solidFill>
                <a:effectLst/>
                <a:latin typeface="Segoe UI" panose="020B0502040204020203" pitchFamily="34" charset="0"/>
              </a:rPr>
              <a:t>total_amount</a:t>
            </a:r>
            <a:r>
              <a:rPr lang="en-US" b="0" i="0" dirty="0">
                <a:solidFill>
                  <a:srgbClr val="161616"/>
                </a:solidFill>
                <a:effectLst/>
                <a:latin typeface="Segoe UI" panose="020B0502040204020203" pitchFamily="34" charset="0"/>
              </a:rPr>
              <a:t> field might represent a sales order total, or a </a:t>
            </a:r>
            <a:r>
              <a:rPr lang="en-US" b="0" i="1" dirty="0">
                <a:solidFill>
                  <a:srgbClr val="161616"/>
                </a:solidFill>
                <a:effectLst/>
                <a:latin typeface="Segoe UI" panose="020B0502040204020203" pitchFamily="34" charset="0"/>
              </a:rPr>
              <a:t>temperature</a:t>
            </a:r>
            <a:r>
              <a:rPr lang="en-US" b="0" i="0" dirty="0">
                <a:solidFill>
                  <a:srgbClr val="161616"/>
                </a:solidFill>
                <a:effectLst/>
                <a:latin typeface="Segoe UI" panose="020B0502040204020203" pitchFamily="34" charset="0"/>
              </a:rPr>
              <a:t> field might represent the temperature measured by an environmental sensor.</a:t>
            </a: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Rules</a:t>
            </a:r>
            <a:r>
              <a:rPr lang="en-US" b="0" i="0" dirty="0">
                <a:solidFill>
                  <a:srgbClr val="161616"/>
                </a:solidFill>
                <a:effectLst/>
                <a:latin typeface="Segoe UI" panose="020B0502040204020203" pitchFamily="34" charset="0"/>
              </a:rPr>
              <a:t> - The key to using Activator to automate actions based on events is to define </a:t>
            </a:r>
            <a:r>
              <a:rPr lang="en-US" b="0" i="1" dirty="0">
                <a:solidFill>
                  <a:srgbClr val="161616"/>
                </a:solidFill>
                <a:effectLst/>
                <a:latin typeface="Segoe UI" panose="020B0502040204020203" pitchFamily="34" charset="0"/>
              </a:rPr>
              <a:t>rules</a:t>
            </a:r>
            <a:r>
              <a:rPr lang="en-US" b="0" i="0" dirty="0">
                <a:solidFill>
                  <a:srgbClr val="161616"/>
                </a:solidFill>
                <a:effectLst/>
                <a:latin typeface="Segoe UI" panose="020B0502040204020203" pitchFamily="34" charset="0"/>
              </a:rPr>
              <a:t> that set conditions under which an action is triggered based on the property values of objects referenced in events. For example, you might define a rule that sends an email to a maintenance manager if the temperature measured by a sensor exceeds a specific threshold.</a:t>
            </a:r>
          </a:p>
          <a:p>
            <a:endParaRPr lang="en-US" dirty="0"/>
          </a:p>
        </p:txBody>
      </p:sp>
      <p:sp>
        <p:nvSpPr>
          <p:cNvPr id="4" name="Slide Number Placeholder 3"/>
          <p:cNvSpPr>
            <a:spLocks noGrp="1"/>
          </p:cNvSpPr>
          <p:nvPr>
            <p:ph type="sldNum" sz="quarter" idx="5"/>
          </p:nvPr>
        </p:nvSpPr>
        <p:spPr/>
        <p:txBody>
          <a:bodyPr/>
          <a:lstStyle/>
          <a:p>
            <a:fld id="{586B3A2F-29DC-4ACA-A9BF-E5E16E785FC7}" type="slidenum">
              <a:rPr lang="en-US" smtClean="0"/>
              <a:t>22</a:t>
            </a:fld>
            <a:endParaRPr lang="en-US"/>
          </a:p>
        </p:txBody>
      </p:sp>
    </p:spTree>
    <p:extLst>
      <p:ext uri="{BB962C8B-B14F-4D97-AF65-F5344CB8AC3E}">
        <p14:creationId xmlns:p14="http://schemas.microsoft.com/office/powerpoint/2010/main" val="36421520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61616"/>
                </a:solidFill>
                <a:effectLst/>
                <a:latin typeface="Segoe UI" panose="020B0502040204020203" pitchFamily="34" charset="0"/>
              </a:rPr>
              <a:t>Activator can help you in various scenarios, such as dynamic inventory management, real-time customer engagement, and effective resource allocation in cloud environments. It's a potent tool for any circumstance that requires real-time data analysis and actions.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Use Activator to:</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Initiate marketing actions when product sales drop.</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Send notifications when temperature changes could affect perishable goods.</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Flag real-time issues affecting the user experience on apps and websites.</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Trigger alerts when a shipment hasn't been updated within an expected time frame.</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Send alerts when a customer's account balance crosses a certain threshold.</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Respond to anomalies or failures in data processing workflows immediately.</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Run ads when same-store sales decline.</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Alert store managers to move food from failing grocery store freezers before it spoils.</a:t>
            </a:r>
          </a:p>
          <a:p>
            <a:endParaRPr lang="en-US" dirty="0"/>
          </a:p>
        </p:txBody>
      </p:sp>
      <p:sp>
        <p:nvSpPr>
          <p:cNvPr id="4" name="Slide Number Placeholder 3"/>
          <p:cNvSpPr>
            <a:spLocks noGrp="1"/>
          </p:cNvSpPr>
          <p:nvPr>
            <p:ph type="sldNum" sz="quarter" idx="5"/>
          </p:nvPr>
        </p:nvSpPr>
        <p:spPr/>
        <p:txBody>
          <a:bodyPr/>
          <a:lstStyle/>
          <a:p>
            <a:fld id="{586B3A2F-29DC-4ACA-A9BF-E5E16E785FC7}" type="slidenum">
              <a:rPr lang="en-US" smtClean="0"/>
              <a:t>23</a:t>
            </a:fld>
            <a:endParaRPr lang="en-US"/>
          </a:p>
        </p:txBody>
      </p:sp>
    </p:spTree>
    <p:extLst>
      <p:ext uri="{BB962C8B-B14F-4D97-AF65-F5344CB8AC3E}">
        <p14:creationId xmlns:p14="http://schemas.microsoft.com/office/powerpoint/2010/main" val="31180296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https://go.microsoft.com/fwlink/?linkid=2260611</a:t>
            </a:r>
            <a:br>
              <a:rPr lang="en-US" dirty="0"/>
            </a:br>
            <a:br>
              <a:rPr lang="en-US" dirty="0"/>
            </a:br>
            <a:r>
              <a:rPr lang="en-US" dirty="0"/>
              <a:t>The estimated time to complete this exercise is</a:t>
            </a:r>
            <a:r>
              <a:rPr lang="en-US" b="1" dirty="0"/>
              <a:t> 20 minutes.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22974704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13354-3D65-23E6-503D-A8FF03396E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C8F2E8-C581-C2E2-CB76-A9F1221767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D645E6-627E-4D0C-C55E-7929ABCABDD8}"/>
              </a:ext>
            </a:extLst>
          </p:cNvPr>
          <p:cNvSpPr>
            <a:spLocks noGrp="1"/>
          </p:cNvSpPr>
          <p:nvPr>
            <p:ph type="body" idx="1"/>
          </p:nvPr>
        </p:nvSpPr>
        <p:spPr/>
        <p:txBody>
          <a:bodyPr/>
          <a:lstStyle/>
          <a:p>
            <a:r>
              <a:rPr lang="en-US" i="1" dirty="0"/>
              <a:t>Encourage students to review the online material on Microsoft Learn on which this presentation is based.</a:t>
            </a:r>
          </a:p>
        </p:txBody>
      </p:sp>
      <p:sp>
        <p:nvSpPr>
          <p:cNvPr id="4" name="Header Placeholder 3">
            <a:extLst>
              <a:ext uri="{FF2B5EF4-FFF2-40B4-BE49-F238E27FC236}">
                <a16:creationId xmlns:a16="http://schemas.microsoft.com/office/drawing/2014/main" id="{7F0EE502-2856-590B-0A45-C39B51E40BCC}"/>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18082507-A45D-2C06-3F2B-C7274B3FB278}"/>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5DB3A12E-883F-AC12-FC2C-F46D27DE390A}"/>
              </a:ext>
            </a:extLst>
          </p:cNvPr>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12587818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https://aka.ms/fabric-secure-data</a:t>
            </a:r>
          </a:p>
          <a:p>
            <a:endParaRPr lang="en-US" dirty="0"/>
          </a:p>
          <a:p>
            <a:r>
              <a:rPr lang="en-US" dirty="0"/>
              <a:t>Before delivering this presentation, review the associated module on Microsoft Learn.</a:t>
            </a:r>
          </a:p>
          <a:p>
            <a:endParaRPr lang="en-US" dirty="0"/>
          </a:p>
          <a:p>
            <a:r>
              <a:rPr lang="en-US" dirty="0"/>
              <a:t>The estimated time to present these slides is 60 minutes.</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31450530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2E21CB-B386-F3DE-9B5B-AC0F3D0386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2F4C0A-D23A-8D31-84BA-111D71A9B3B0}"/>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248270F1-F3D9-1319-819C-85F17A33CFF6}"/>
              </a:ext>
            </a:extLst>
          </p:cNvPr>
          <p:cNvSpPr>
            <a:spLocks noGrp="1"/>
          </p:cNvSpPr>
          <p:nvPr>
            <p:ph type="body" idx="1"/>
          </p:nvPr>
        </p:nvSpPr>
        <p:spPr/>
        <p:txBody>
          <a:bodyPr>
            <a:normAutofit/>
          </a:bodyPr>
          <a:lstStyle/>
          <a:p>
            <a:pPr algn="l"/>
            <a:r>
              <a:rPr lang="en-US" b="0" i="0" dirty="0">
                <a:solidFill>
                  <a:srgbClr val="E6E6E6"/>
                </a:solidFill>
                <a:effectLst/>
                <a:latin typeface="Segoe UI" panose="020B0502040204020203" pitchFamily="34" charset="0"/>
              </a:rPr>
              <a:t>Perhaps you've heard that Power BI can seamlessly handle trillions of rows of data, but you're not able to accomplish that in your own Power BI tenant. Working with high volume and large-scale data can be done in Fabric and Power BI with the right groundwork in place.</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This module introduces considerations for building enterprise scale, IT-driven solutions. You'll review data modeling best practices and Power BI Premium/Fabric features for working with large data.</a:t>
            </a:r>
          </a:p>
          <a:p>
            <a:pPr marL="0" indent="0">
              <a:buNone/>
            </a:pPr>
            <a:endParaRPr lang="en-US" dirty="0"/>
          </a:p>
        </p:txBody>
      </p:sp>
      <p:sp>
        <p:nvSpPr>
          <p:cNvPr id="4" name="Slide Number Placeholder 3">
            <a:extLst>
              <a:ext uri="{FF2B5EF4-FFF2-40B4-BE49-F238E27FC236}">
                <a16:creationId xmlns:a16="http://schemas.microsoft.com/office/drawing/2014/main" id="{44143795-70C3-745D-5A48-3927827E5C7B}"/>
              </a:ext>
            </a:extLst>
          </p:cNvPr>
          <p:cNvSpPr>
            <a:spLocks noGrp="1"/>
          </p:cNvSpPr>
          <p:nvPr>
            <p:ph type="sldNum" sz="quarter" idx="10"/>
          </p:nvPr>
        </p:nvSpPr>
        <p:spPr/>
        <p:txBody>
          <a:bodyPr/>
          <a:lstStyle/>
          <a:p>
            <a:fld id="{6101C5E1-D8E9-464D-A93E-CE21651935A7}" type="slidenum">
              <a:rPr lang="en-US" smtClean="0"/>
              <a:t>28</a:t>
            </a:fld>
            <a:endParaRPr lang="en-US"/>
          </a:p>
        </p:txBody>
      </p:sp>
    </p:spTree>
    <p:extLst>
      <p:ext uri="{BB962C8B-B14F-4D97-AF65-F5344CB8AC3E}">
        <p14:creationId xmlns:p14="http://schemas.microsoft.com/office/powerpoint/2010/main" val="35529962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25"/>
              </a:lnSpc>
            </a:pPr>
            <a:r>
              <a:rPr lang="en-US" b="0" dirty="0">
                <a:solidFill>
                  <a:srgbClr val="CCCCCC"/>
                </a:solidFill>
                <a:effectLst/>
                <a:latin typeface="Consolas" panose="020B0609020204030204" pitchFamily="49" charset="0"/>
              </a:rPr>
              <a:t>Security in Microsoft Fabric is optimized for securing data for specific use cases. Different users need the ability to perform various actions in Fabric to fulfill their job responsibilities. Fabric facilitates this by allowing you to grant users access to specific data workloads through workspace and item permissions, compute permissions, and OneLake data access roles.</a:t>
            </a:r>
          </a:p>
          <a:p>
            <a:pPr>
              <a:lnSpc>
                <a:spcPts val="1425"/>
              </a:lnSpc>
            </a:pPr>
            <a:endParaRPr lang="en-US" b="0" dirty="0">
              <a:solidFill>
                <a:srgbClr val="CCCCCC"/>
              </a:solidFill>
              <a:effectLst/>
              <a:latin typeface="Consolas" panose="020B0609020204030204" pitchFamily="49" charset="0"/>
            </a:endParaRPr>
          </a:p>
          <a:p>
            <a:pPr>
              <a:lnSpc>
                <a:spcPts val="1425"/>
              </a:lnSpc>
            </a:pPr>
            <a:r>
              <a:rPr lang="en-US" b="1" dirty="0">
                <a:solidFill>
                  <a:srgbClr val="569CD6"/>
                </a:solidFill>
                <a:effectLst/>
                <a:latin typeface="Consolas" panose="020B0609020204030204" pitchFamily="49" charset="0"/>
              </a:rPr>
              <a:t>Secure data by use case</a:t>
            </a:r>
            <a:endParaRPr lang="en-US" b="0" dirty="0">
              <a:solidFill>
                <a:srgbClr val="CCCCCC"/>
              </a:solidFill>
              <a:effectLst/>
              <a:latin typeface="Consolas" panose="020B0609020204030204" pitchFamily="49" charset="0"/>
            </a:endParaRPr>
          </a:p>
          <a:p>
            <a:pPr>
              <a:lnSpc>
                <a:spcPts val="1425"/>
              </a:lnSpc>
            </a:pPr>
            <a:br>
              <a:rPr lang="en-US" b="0" dirty="0">
                <a:solidFill>
                  <a:srgbClr val="CCCCCC"/>
                </a:solidFill>
                <a:effectLst/>
                <a:latin typeface="Consolas" panose="020B0609020204030204" pitchFamily="49" charset="0"/>
              </a:rPr>
            </a:br>
            <a:r>
              <a:rPr lang="en-US" b="0" dirty="0">
                <a:solidFill>
                  <a:srgbClr val="CCCCCC"/>
                </a:solidFill>
                <a:effectLst/>
                <a:latin typeface="Consolas" panose="020B0609020204030204" pitchFamily="49" charset="0"/>
              </a:rPr>
              <a:t>A security use case in Fabric refers to a set of users needing data access and accessing data in a specific way. Once a use case is identified, Fabric permissions associated with that use case can be configured. Suppose you work at a healthcare company with multiple systems that store data, such as electronic health records (EHR), insurance claims data, clinical trial data, patient and disease registries, and administrative data. Different users within your company or partner organizations need to view, transform, analyze, aggregate, and use this data to derive business insights. Users need access to different Fabric compute engines, items, and workspaces to perform their jobs effectively:</a:t>
            </a:r>
          </a:p>
          <a:p>
            <a:pPr>
              <a:lnSpc>
                <a:spcPts val="1425"/>
              </a:lnSpc>
            </a:pPr>
            <a:endParaRPr lang="en-US" b="0" dirty="0">
              <a:solidFill>
                <a:srgbClr val="CCCCCC"/>
              </a:solidFill>
              <a:effectLst/>
              <a:latin typeface="Consolas" panose="020B0609020204030204" pitchFamily="49" charset="0"/>
            </a:endParaRPr>
          </a:p>
          <a:p>
            <a:pPr marL="342900" indent="-342900">
              <a:buFont typeface="Arial" panose="020B0604020202020204" pitchFamily="34" charset="0"/>
              <a:buChar char="•"/>
            </a:pPr>
            <a:r>
              <a:rPr lang="en-US" sz="900" b="1" dirty="0">
                <a:solidFill>
                  <a:schemeClr val="tx1"/>
                </a:solidFill>
              </a:rPr>
              <a:t>Data engineers  - </a:t>
            </a:r>
            <a:r>
              <a:rPr lang="en-US" sz="900" dirty="0">
                <a:solidFill>
                  <a:schemeClr val="tx1"/>
                </a:solidFill>
              </a:rPr>
              <a:t>need access to data in a lakehouse to develop downstream data products.</a:t>
            </a:r>
          </a:p>
          <a:p>
            <a:pPr marL="342900" indent="-342900">
              <a:buFont typeface="Arial" panose="020B0604020202020204" pitchFamily="34" charset="0"/>
              <a:buChar char="•"/>
            </a:pPr>
            <a:r>
              <a:rPr lang="en-US" sz="900" b="1" dirty="0">
                <a:solidFill>
                  <a:schemeClr val="tx1"/>
                </a:solidFill>
              </a:rPr>
              <a:t>Business or data analysts - </a:t>
            </a:r>
            <a:r>
              <a:rPr lang="en-US" sz="900" dirty="0">
                <a:solidFill>
                  <a:schemeClr val="tx1"/>
                </a:solidFill>
              </a:rPr>
              <a:t>need to query data to answer business questions.</a:t>
            </a:r>
          </a:p>
          <a:p>
            <a:pPr marL="342900" indent="-342900">
              <a:buFont typeface="Arial" panose="020B0604020202020204" pitchFamily="34" charset="0"/>
              <a:buChar char="•"/>
            </a:pPr>
            <a:r>
              <a:rPr lang="en-US" sz="900" b="1" dirty="0">
                <a:solidFill>
                  <a:schemeClr val="tx1"/>
                </a:solidFill>
              </a:rPr>
              <a:t>Data scientists - </a:t>
            </a:r>
            <a:r>
              <a:rPr lang="en-US" sz="900" dirty="0">
                <a:solidFill>
                  <a:schemeClr val="tx1"/>
                </a:solidFill>
              </a:rPr>
              <a:t>need to access data in a lakehouse and consume it through Apache Spark to create models and experiments.</a:t>
            </a:r>
          </a:p>
          <a:p>
            <a:pPr marL="342900" indent="-342900">
              <a:buFont typeface="Arial" panose="020B0604020202020204" pitchFamily="34" charset="0"/>
              <a:buChar char="•"/>
            </a:pPr>
            <a:r>
              <a:rPr lang="en-US" sz="900" b="1" dirty="0">
                <a:solidFill>
                  <a:schemeClr val="tx1"/>
                </a:solidFill>
              </a:rPr>
              <a:t>Report creators - </a:t>
            </a:r>
            <a:r>
              <a:rPr lang="en-US" sz="900" dirty="0">
                <a:solidFill>
                  <a:schemeClr val="tx1"/>
                </a:solidFill>
              </a:rPr>
              <a:t>need to build reports to share with report consumers</a:t>
            </a:r>
            <a:r>
              <a:rPr lang="en-US" sz="900" b="1" dirty="0">
                <a:solidFill>
                  <a:schemeClr val="tx1"/>
                </a:solidFill>
              </a:rPr>
              <a:t>.</a:t>
            </a:r>
          </a:p>
          <a:p>
            <a:pPr marL="342900" indent="-342900">
              <a:buFont typeface="Arial" panose="020B0604020202020204" pitchFamily="34" charset="0"/>
              <a:buChar char="•"/>
            </a:pPr>
            <a:r>
              <a:rPr lang="en-US" sz="900" b="1" dirty="0">
                <a:solidFill>
                  <a:schemeClr val="tx1"/>
                </a:solidFill>
              </a:rPr>
              <a:t>Report consumers - </a:t>
            </a:r>
            <a:r>
              <a:rPr lang="en-US" sz="900" dirty="0">
                <a:solidFill>
                  <a:schemeClr val="tx1"/>
                </a:solidFill>
              </a:rPr>
              <a:t>need to view data in Power BI reports to make decisions.</a:t>
            </a:r>
          </a:p>
          <a:p>
            <a:pPr marL="342900" indent="-342900">
              <a:buFont typeface="Arial" panose="020B0604020202020204" pitchFamily="34" charset="0"/>
              <a:buChar char="•"/>
            </a:pPr>
            <a:endParaRPr lang="en-US" sz="900" dirty="0">
              <a:solidFill>
                <a:schemeClr val="tx1"/>
              </a:solidFill>
            </a:endParaRPr>
          </a:p>
          <a:p>
            <a:pPr>
              <a:lnSpc>
                <a:spcPts val="1425"/>
              </a:lnSpc>
            </a:pPr>
            <a:r>
              <a:rPr lang="en-US" sz="2000" b="0" dirty="0">
                <a:solidFill>
                  <a:srgbClr val="CCCCCC"/>
                </a:solidFill>
                <a:effectLst/>
                <a:latin typeface="Consolas" panose="020B0609020204030204" pitchFamily="49" charset="0"/>
              </a:rPr>
              <a:t>In this module, you'll learn how to use the Fabric access control features available to secure your data and provide your team with the necessary access within Fabric to perform their job duties. You'll explore Fabric’s multi-layer security model and how to use it to manage data access.</a:t>
            </a:r>
          </a:p>
          <a:p>
            <a:pPr>
              <a:lnSpc>
                <a:spcPts val="1425"/>
              </a:lnSpc>
            </a:pPr>
            <a:br>
              <a:rPr lang="en-US" sz="2000" b="0" dirty="0">
                <a:solidFill>
                  <a:srgbClr val="CCCCCC"/>
                </a:solidFill>
                <a:effectLst/>
                <a:latin typeface="Consolas" panose="020B0609020204030204" pitchFamily="49" charset="0"/>
              </a:rPr>
            </a:br>
            <a:r>
              <a:rPr lang="en-US" sz="2000" b="0" dirty="0">
                <a:solidFill>
                  <a:srgbClr val="CCCCCC"/>
                </a:solidFill>
                <a:effectLst/>
                <a:latin typeface="Consolas" panose="020B0609020204030204" pitchFamily="49" charset="0"/>
              </a:rPr>
              <a:t>By the end of this module, you'll know how to configure security for an entire workspace, for individual Fabric data items, and how to apply granular permissions within Fabric data items.</a:t>
            </a:r>
          </a:p>
          <a:p>
            <a:pPr marL="0" indent="0">
              <a:buFont typeface="Arial" panose="020B0604020202020204" pitchFamily="34" charset="0"/>
              <a:buNone/>
            </a:pPr>
            <a:endParaRPr lang="en-US" sz="900" dirty="0">
              <a:solidFill>
                <a:schemeClr val="tx1"/>
              </a:solidFill>
            </a:endParaRPr>
          </a:p>
          <a:p>
            <a:pPr>
              <a:lnSpc>
                <a:spcPts val="1425"/>
              </a:lnSpc>
            </a:pPr>
            <a:endParaRPr lang="en-US" b="0" dirty="0">
              <a:solidFill>
                <a:srgbClr val="CCCCCC"/>
              </a:solidFill>
              <a:effectLst/>
              <a:latin typeface="Consolas" panose="020B0609020204030204" pitchFamily="49" charset="0"/>
            </a:endParaRPr>
          </a:p>
          <a:p>
            <a:pPr>
              <a:lnSpc>
                <a:spcPts val="1425"/>
              </a:lnSpc>
            </a:pPr>
            <a:endParaRPr lang="en-US" b="0" dirty="0">
              <a:solidFill>
                <a:srgbClr val="CCCCCC"/>
              </a:solidFill>
              <a:effectLst/>
              <a:latin typeface="Consolas" panose="020B0609020204030204" pitchFamily="49" charset="0"/>
            </a:endParaRPr>
          </a:p>
          <a:p>
            <a:pPr>
              <a:lnSpc>
                <a:spcPts val="1425"/>
              </a:lnSpc>
            </a:pPr>
            <a:endParaRPr lang="en-US" b="0" dirty="0">
              <a:solidFill>
                <a:srgbClr val="CCCCCC"/>
              </a:solidFill>
              <a:effectLst/>
              <a:latin typeface="Consolas" panose="020B0609020204030204" pitchFamily="49" charset="0"/>
            </a:endParaRPr>
          </a:p>
          <a:p>
            <a:pPr>
              <a:lnSpc>
                <a:spcPts val="1425"/>
              </a:lnSpc>
            </a:pPr>
            <a:endParaRPr lang="en-US" b="0" dirty="0">
              <a:solidFill>
                <a:srgbClr val="CCCCCC"/>
              </a:solidFill>
              <a:effectLst/>
              <a:latin typeface="Consolas" panose="020B0609020204030204" pitchFamily="49" charset="0"/>
            </a:endParaRPr>
          </a:p>
          <a:p>
            <a:pPr>
              <a:lnSpc>
                <a:spcPts val="1425"/>
              </a:lnSpc>
            </a:pPr>
            <a:br>
              <a:rPr lang="en-US" b="0" dirty="0">
                <a:solidFill>
                  <a:srgbClr val="CCCCCC"/>
                </a:solidFill>
                <a:effectLst/>
                <a:latin typeface="Consolas" panose="020B0609020204030204" pitchFamily="49" charset="0"/>
              </a:rPr>
            </a:br>
            <a:endParaRPr lang="en-US" b="0" dirty="0">
              <a:solidFill>
                <a:srgbClr val="CCCCCC"/>
              </a:solidFill>
              <a:effectLst/>
              <a:latin typeface="Consolas" panose="020B0609020204030204" pitchFamily="49" charset="0"/>
            </a:endParaRP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1/10/2025 9:51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28875757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A033B-7B73-A601-E6D0-EFE4D1B790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CA4580-C82A-3B20-A5F3-ECD4E7AB911F}"/>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1290B9BA-FAA1-581E-6707-D078A1DAF86F}"/>
              </a:ext>
            </a:extLst>
          </p:cNvPr>
          <p:cNvSpPr>
            <a:spLocks noGrp="1"/>
          </p:cNvSpPr>
          <p:nvPr>
            <p:ph type="body" sz="quarter" idx="3"/>
          </p:nvPr>
        </p:nvSpPr>
        <p:spPr/>
        <p:txBody>
          <a:bodyPr/>
          <a:lstStyle/>
          <a:p>
            <a:endParaRPr dirty="0"/>
          </a:p>
          <a:p>
            <a:pPr>
              <a:lnSpc>
                <a:spcPts val="1425"/>
              </a:lnSpc>
            </a:pPr>
            <a:r>
              <a:rPr lang="en-US" b="0" dirty="0">
                <a:solidFill>
                  <a:srgbClr val="CCCCCC"/>
                </a:solidFill>
                <a:effectLst/>
                <a:latin typeface="Consolas" panose="020B0609020204030204" pitchFamily="49" charset="0"/>
              </a:rPr>
              <a:t>Data access in organizations is often restricted by users' responsibilities, and roles and by an organization's Fabric deployment patterns, and data architecture. Fabric has a flexible, multi-layer security model that allows you to configure security to accommodate different data access requirements. Having the ability to control permissions at different layers means you can adhere to the principle of least privilege, restricting user permissions to only what's needed to perform job tasks.</a:t>
            </a:r>
          </a:p>
          <a:p>
            <a:pPr>
              <a:lnSpc>
                <a:spcPts val="1425"/>
              </a:lnSpc>
            </a:pPr>
            <a:endParaRPr lang="en-US" b="0" dirty="0">
              <a:solidFill>
                <a:srgbClr val="CCCCCC"/>
              </a:solidFill>
              <a:effectLst/>
              <a:latin typeface="Consolas" panose="020B0609020204030204" pitchFamily="49" charset="0"/>
            </a:endParaRPr>
          </a:p>
          <a:p>
            <a:pPr>
              <a:lnSpc>
                <a:spcPts val="1425"/>
              </a:lnSpc>
            </a:pPr>
            <a:r>
              <a:rPr lang="en-US" b="0" dirty="0">
                <a:solidFill>
                  <a:srgbClr val="CCCCCC"/>
                </a:solidFill>
                <a:effectLst/>
                <a:latin typeface="Consolas" panose="020B0609020204030204" pitchFamily="49" charset="0"/>
              </a:rPr>
              <a:t>Fabric has three security levels and they're evaluated sequentially to determine whether a user has data access. The order of evaluation for access is:  </a:t>
            </a:r>
          </a:p>
          <a:p>
            <a:pPr>
              <a:lnSpc>
                <a:spcPts val="1425"/>
              </a:lnSpc>
            </a:pPr>
            <a:r>
              <a:rPr lang="en-US" b="0" dirty="0">
                <a:solidFill>
                  <a:srgbClr val="6796E6"/>
                </a:solidFill>
                <a:effectLst/>
                <a:latin typeface="Consolas" panose="020B0609020204030204" pitchFamily="49" charset="0"/>
              </a:rPr>
              <a:t>1.</a:t>
            </a:r>
            <a:r>
              <a:rPr lang="en-US" b="0" dirty="0">
                <a:solidFill>
                  <a:srgbClr val="CCCCCC"/>
                </a:solidFill>
                <a:effectLst/>
                <a:latin typeface="Consolas" panose="020B0609020204030204" pitchFamily="49" charset="0"/>
              </a:rPr>
              <a:t> Microsoft Entra ID authentication: checks if the user can authenticate to the Azure identity and access management service, Microsoft Entra ID.</a:t>
            </a:r>
          </a:p>
          <a:p>
            <a:pPr>
              <a:lnSpc>
                <a:spcPts val="1425"/>
              </a:lnSpc>
            </a:pPr>
            <a:r>
              <a:rPr lang="en-US" b="0" dirty="0">
                <a:solidFill>
                  <a:srgbClr val="6796E6"/>
                </a:solidFill>
                <a:effectLst/>
                <a:latin typeface="Consolas" panose="020B0609020204030204" pitchFamily="49" charset="0"/>
              </a:rPr>
              <a:t>2.</a:t>
            </a:r>
            <a:r>
              <a:rPr lang="en-US" b="0" dirty="0">
                <a:solidFill>
                  <a:srgbClr val="CCCCCC"/>
                </a:solidFill>
                <a:effectLst/>
                <a:latin typeface="Consolas" panose="020B0609020204030204" pitchFamily="49" charset="0"/>
              </a:rPr>
              <a:t> Fabric access: checks if the user can access Fabric.</a:t>
            </a:r>
          </a:p>
          <a:p>
            <a:pPr>
              <a:lnSpc>
                <a:spcPts val="1425"/>
              </a:lnSpc>
            </a:pPr>
            <a:r>
              <a:rPr lang="en-US" b="0" dirty="0">
                <a:solidFill>
                  <a:srgbClr val="6796E6"/>
                </a:solidFill>
                <a:effectLst/>
                <a:latin typeface="Consolas" panose="020B0609020204030204" pitchFamily="49" charset="0"/>
              </a:rPr>
              <a:t>3.</a:t>
            </a:r>
            <a:r>
              <a:rPr lang="en-US" b="0" dirty="0">
                <a:solidFill>
                  <a:srgbClr val="CCCCCC"/>
                </a:solidFill>
                <a:effectLst/>
                <a:latin typeface="Consolas" panose="020B0609020204030204" pitchFamily="49" charset="0"/>
              </a:rPr>
              <a:t> Data security: checks if the user can perform the action they've requested on a table or file.</a:t>
            </a:r>
          </a:p>
          <a:p>
            <a:pPr>
              <a:lnSpc>
                <a:spcPts val="1425"/>
              </a:lnSpc>
            </a:pPr>
            <a:endParaRPr lang="en-US" b="0" dirty="0">
              <a:solidFill>
                <a:srgbClr val="CCCCCC"/>
              </a:solidFill>
              <a:effectLst/>
              <a:latin typeface="Consolas" panose="020B0609020204030204" pitchFamily="49" charset="0"/>
            </a:endParaRPr>
          </a:p>
          <a:p>
            <a:endParaRPr dirty="0"/>
          </a:p>
          <a:p>
            <a:endParaRPr dirty="0"/>
          </a:p>
        </p:txBody>
      </p:sp>
      <p:sp>
        <p:nvSpPr>
          <p:cNvPr id="4" name="Slide Number Placeholder 3">
            <a:extLst>
              <a:ext uri="{FF2B5EF4-FFF2-40B4-BE49-F238E27FC236}">
                <a16:creationId xmlns:a16="http://schemas.microsoft.com/office/drawing/2014/main" id="{1E360F94-91DE-0B44-1693-A298600A9D87}"/>
              </a:ext>
            </a:extLst>
          </p:cNvPr>
          <p:cNvSpPr>
            <a:spLocks noGrp="1"/>
          </p:cNvSpPr>
          <p:nvPr>
            <p:ph type="sldNum" sz="quarter" idx="5"/>
          </p:nvPr>
        </p:nvSpPr>
        <p:spPr/>
      </p:sp>
    </p:spTree>
    <p:extLst>
      <p:ext uri="{BB962C8B-B14F-4D97-AF65-F5344CB8AC3E}">
        <p14:creationId xmlns:p14="http://schemas.microsoft.com/office/powerpoint/2010/main" val="24579825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a:lnSpc>
                <a:spcPts val="1425"/>
              </a:lnSpc>
            </a:pPr>
            <a:r>
              <a:rPr lang="en-US" b="0" dirty="0">
                <a:solidFill>
                  <a:srgbClr val="CCCCCC"/>
                </a:solidFill>
                <a:effectLst/>
                <a:latin typeface="Consolas" panose="020B0609020204030204" pitchFamily="49" charset="0"/>
              </a:rPr>
              <a:t>The third Fabric security level, data security, has several building blocks that can be configured individually or together to align with different access requirements. The primary access controls in Fabric are:</a:t>
            </a:r>
          </a:p>
          <a:p>
            <a:pPr>
              <a:lnSpc>
                <a:spcPts val="1425"/>
              </a:lnSpc>
            </a:pPr>
            <a:br>
              <a:rPr lang="en-US" b="0" dirty="0">
                <a:solidFill>
                  <a:srgbClr val="CCCCCC"/>
                </a:solidFill>
                <a:effectLst/>
                <a:latin typeface="Consolas" panose="020B0609020204030204" pitchFamily="49" charset="0"/>
              </a:rPr>
            </a:br>
            <a:r>
              <a:rPr lang="en-US" b="0" dirty="0">
                <a:solidFill>
                  <a:srgbClr val="6796E6"/>
                </a:solidFill>
                <a:effectLst/>
                <a:latin typeface="Consolas" panose="020B0609020204030204" pitchFamily="49" charset="0"/>
              </a:rPr>
              <a:t>-</a:t>
            </a:r>
            <a:r>
              <a:rPr lang="en-US" b="0" dirty="0">
                <a:solidFill>
                  <a:srgbClr val="CCCCCC"/>
                </a:solidFill>
                <a:effectLst/>
                <a:latin typeface="Consolas" panose="020B0609020204030204" pitchFamily="49" charset="0"/>
              </a:rPr>
              <a:t> Workspace roles</a:t>
            </a:r>
          </a:p>
          <a:p>
            <a:pPr>
              <a:lnSpc>
                <a:spcPts val="1425"/>
              </a:lnSpc>
            </a:pPr>
            <a:r>
              <a:rPr lang="en-US" b="0" dirty="0">
                <a:solidFill>
                  <a:srgbClr val="6796E6"/>
                </a:solidFill>
                <a:effectLst/>
                <a:latin typeface="Consolas" panose="020B0609020204030204" pitchFamily="49" charset="0"/>
              </a:rPr>
              <a:t>-</a:t>
            </a:r>
            <a:r>
              <a:rPr lang="en-US" b="0" dirty="0">
                <a:solidFill>
                  <a:srgbClr val="CCCCCC"/>
                </a:solidFill>
                <a:effectLst/>
                <a:latin typeface="Consolas" panose="020B0609020204030204" pitchFamily="49" charset="0"/>
              </a:rPr>
              <a:t> Item permissions</a:t>
            </a:r>
          </a:p>
          <a:p>
            <a:pPr>
              <a:lnSpc>
                <a:spcPts val="1425"/>
              </a:lnSpc>
            </a:pPr>
            <a:r>
              <a:rPr lang="en-US" b="0" dirty="0">
                <a:solidFill>
                  <a:srgbClr val="6796E6"/>
                </a:solidFill>
                <a:effectLst/>
                <a:latin typeface="Consolas" panose="020B0609020204030204" pitchFamily="49" charset="0"/>
              </a:rPr>
              <a:t>-</a:t>
            </a:r>
            <a:r>
              <a:rPr lang="en-US" b="0" dirty="0">
                <a:solidFill>
                  <a:srgbClr val="CCCCCC"/>
                </a:solidFill>
                <a:effectLst/>
                <a:latin typeface="Consolas" panose="020B0609020204030204" pitchFamily="49" charset="0"/>
              </a:rPr>
              <a:t> Compute or granular permissions</a:t>
            </a:r>
          </a:p>
          <a:p>
            <a:pPr>
              <a:lnSpc>
                <a:spcPts val="1425"/>
              </a:lnSpc>
            </a:pPr>
            <a:r>
              <a:rPr lang="en-US" b="0" dirty="0">
                <a:solidFill>
                  <a:srgbClr val="6796E6"/>
                </a:solidFill>
                <a:effectLst/>
                <a:latin typeface="Consolas" panose="020B0609020204030204" pitchFamily="49" charset="0"/>
              </a:rPr>
              <a:t>-</a:t>
            </a:r>
            <a:r>
              <a:rPr lang="en-US" b="0" dirty="0">
                <a:solidFill>
                  <a:srgbClr val="CCCCCC"/>
                </a:solidFill>
                <a:effectLst/>
                <a:latin typeface="Consolas" panose="020B0609020204030204" pitchFamily="49" charset="0"/>
              </a:rPr>
              <a:t> OneLake data access controls (preview)</a:t>
            </a:r>
          </a:p>
          <a:p>
            <a:pPr>
              <a:lnSpc>
                <a:spcPts val="1425"/>
              </a:lnSpc>
            </a:pPr>
            <a:br>
              <a:rPr lang="en-US" b="0" dirty="0">
                <a:solidFill>
                  <a:srgbClr val="CCCCCC"/>
                </a:solidFill>
                <a:effectLst/>
                <a:latin typeface="Consolas" panose="020B0609020204030204" pitchFamily="49" charset="0"/>
              </a:rPr>
            </a:br>
            <a:r>
              <a:rPr lang="en-US" b="0" dirty="0">
                <a:solidFill>
                  <a:srgbClr val="CCCCCC"/>
                </a:solidFill>
                <a:effectLst/>
                <a:latin typeface="Consolas" panose="020B0609020204030204" pitchFamily="49" charset="0"/>
              </a:rPr>
              <a:t>It's helpful to envision these building blocks in a hierarchy to understand how access controls can be applied individually or together. (See the image at the right)</a:t>
            </a:r>
          </a:p>
          <a:p>
            <a:pPr>
              <a:lnSpc>
                <a:spcPts val="1425"/>
              </a:lnSpc>
            </a:pPr>
            <a:endParaRPr lang="en-US" b="0" dirty="0">
              <a:solidFill>
                <a:srgbClr val="CCCCCC"/>
              </a:solidFill>
              <a:effectLst/>
              <a:latin typeface="Consolas" panose="020B0609020204030204" pitchFamily="49" charset="0"/>
            </a:endParaRPr>
          </a:p>
          <a:p>
            <a:pPr>
              <a:lnSpc>
                <a:spcPts val="1425"/>
              </a:lnSpc>
            </a:pPr>
            <a:r>
              <a:rPr lang="en-US" b="0" dirty="0">
                <a:solidFill>
                  <a:srgbClr val="CCCCCC"/>
                </a:solidFill>
                <a:effectLst/>
                <a:latin typeface="Consolas" panose="020B0609020204030204" pitchFamily="49" charset="0"/>
              </a:rPr>
              <a:t>A </a:t>
            </a:r>
            <a:r>
              <a:rPr lang="en-US" b="0" i="1" dirty="0">
                <a:solidFill>
                  <a:srgbClr val="CCCCCC"/>
                </a:solidFill>
                <a:effectLst/>
                <a:latin typeface="Consolas" panose="020B0609020204030204" pitchFamily="49" charset="0"/>
              </a:rPr>
              <a:t>*workspace*</a:t>
            </a:r>
            <a:r>
              <a:rPr lang="en-US" b="0" dirty="0">
                <a:solidFill>
                  <a:srgbClr val="CCCCCC"/>
                </a:solidFill>
                <a:effectLst/>
                <a:latin typeface="Consolas" panose="020B0609020204030204" pitchFamily="49" charset="0"/>
              </a:rPr>
              <a:t> in Fabric enables you to distribute ownership and access policies using </a:t>
            </a:r>
            <a:r>
              <a:rPr lang="en-US" b="0" i="1" dirty="0">
                <a:solidFill>
                  <a:srgbClr val="CCCCCC"/>
                </a:solidFill>
                <a:effectLst/>
                <a:latin typeface="Consolas" panose="020B0609020204030204" pitchFamily="49" charset="0"/>
              </a:rPr>
              <a:t>*workspace roles*</a:t>
            </a:r>
            <a:r>
              <a:rPr lang="en-US" b="0" dirty="0">
                <a:solidFill>
                  <a:srgbClr val="CCCCCC"/>
                </a:solidFill>
                <a:effectLst/>
                <a:latin typeface="Consolas" panose="020B0609020204030204" pitchFamily="49" charset="0"/>
              </a:rPr>
              <a:t>. Within a workspace, you can create Fabric data </a:t>
            </a:r>
            <a:r>
              <a:rPr lang="en-US" b="0" i="1" dirty="0">
                <a:solidFill>
                  <a:srgbClr val="CCCCCC"/>
                </a:solidFill>
                <a:effectLst/>
                <a:latin typeface="Consolas" panose="020B0609020204030204" pitchFamily="49" charset="0"/>
              </a:rPr>
              <a:t>*items*</a:t>
            </a:r>
            <a:r>
              <a:rPr lang="en-US" b="0" dirty="0">
                <a:solidFill>
                  <a:srgbClr val="CCCCCC"/>
                </a:solidFill>
                <a:effectLst/>
                <a:latin typeface="Consolas" panose="020B0609020204030204" pitchFamily="49" charset="0"/>
              </a:rPr>
              <a:t> like lakehouses, data warehouses, and semantic models. </a:t>
            </a:r>
            <a:r>
              <a:rPr lang="en-US" b="0" i="1" dirty="0">
                <a:solidFill>
                  <a:srgbClr val="CCCCCC"/>
                </a:solidFill>
                <a:effectLst/>
                <a:latin typeface="Consolas" panose="020B0609020204030204" pitchFamily="49" charset="0"/>
              </a:rPr>
              <a:t>*Item permissions*</a:t>
            </a:r>
            <a:r>
              <a:rPr lang="en-US" b="0" dirty="0">
                <a:solidFill>
                  <a:srgbClr val="CCCCCC"/>
                </a:solidFill>
                <a:effectLst/>
                <a:latin typeface="Consolas" panose="020B0609020204030204" pitchFamily="49" charset="0"/>
              </a:rPr>
              <a:t> can be inherited from a workspace role or set individually by sharing an item. Items are shared using item permissions when workspace roles are too permissive.  </a:t>
            </a:r>
          </a:p>
          <a:p>
            <a:pPr>
              <a:lnSpc>
                <a:spcPts val="1425"/>
              </a:lnSpc>
            </a:pPr>
            <a:br>
              <a:rPr lang="en-US" b="0" dirty="0">
                <a:solidFill>
                  <a:srgbClr val="CCCCCC"/>
                </a:solidFill>
                <a:effectLst/>
                <a:latin typeface="Consolas" panose="020B0609020204030204" pitchFamily="49" charset="0"/>
              </a:rPr>
            </a:br>
            <a:r>
              <a:rPr lang="en-US" b="0" dirty="0">
                <a:solidFill>
                  <a:srgbClr val="CCCCCC"/>
                </a:solidFill>
                <a:effectLst/>
                <a:latin typeface="Consolas" panose="020B0609020204030204" pitchFamily="49" charset="0"/>
              </a:rPr>
              <a:t>Within each data item, </a:t>
            </a:r>
            <a:r>
              <a:rPr lang="en-US" b="0" i="1" dirty="0">
                <a:solidFill>
                  <a:srgbClr val="CCCCCC"/>
                </a:solidFill>
                <a:effectLst/>
                <a:latin typeface="Consolas" panose="020B0609020204030204" pitchFamily="49" charset="0"/>
              </a:rPr>
              <a:t>*granular engine permissions*</a:t>
            </a:r>
            <a:r>
              <a:rPr lang="en-US" b="0" dirty="0">
                <a:solidFill>
                  <a:srgbClr val="CCCCCC"/>
                </a:solidFill>
                <a:effectLst/>
                <a:latin typeface="Consolas" panose="020B0609020204030204" pitchFamily="49" charset="0"/>
              </a:rPr>
              <a:t> such as Read, ReadData, or ReadAll can be applied. </a:t>
            </a:r>
          </a:p>
          <a:p>
            <a:pPr>
              <a:lnSpc>
                <a:spcPts val="1425"/>
              </a:lnSpc>
            </a:pPr>
            <a:br>
              <a:rPr lang="en-US" b="0" dirty="0">
                <a:solidFill>
                  <a:srgbClr val="CCCCCC"/>
                </a:solidFill>
                <a:effectLst/>
                <a:latin typeface="Consolas" panose="020B0609020204030204" pitchFamily="49" charset="0"/>
              </a:rPr>
            </a:br>
            <a:r>
              <a:rPr lang="en-US" b="0" dirty="0">
                <a:solidFill>
                  <a:srgbClr val="CCCCCC"/>
                </a:solidFill>
                <a:effectLst/>
                <a:latin typeface="Consolas" panose="020B0609020204030204" pitchFamily="49" charset="0"/>
              </a:rPr>
              <a:t>Compute or granular permissions can be applied within a specific compute engine in Fabric, like the SQL Endpoint or semantic model.</a:t>
            </a:r>
          </a:p>
          <a:p>
            <a:pPr>
              <a:lnSpc>
                <a:spcPts val="1425"/>
              </a:lnSpc>
            </a:pPr>
            <a:br>
              <a:rPr lang="en-US" b="0" dirty="0">
                <a:solidFill>
                  <a:srgbClr val="CCCCCC"/>
                </a:solidFill>
                <a:effectLst/>
                <a:latin typeface="Consolas" panose="020B0609020204030204" pitchFamily="49" charset="0"/>
              </a:rPr>
            </a:br>
            <a:r>
              <a:rPr lang="en-US" b="0" dirty="0">
                <a:solidFill>
                  <a:srgbClr val="CCCCCC"/>
                </a:solidFill>
                <a:effectLst/>
                <a:latin typeface="Consolas" panose="020B0609020204030204" pitchFamily="49" charset="0"/>
              </a:rPr>
              <a:t>Fabric data items store their data in OneLake. Access to data in the lakehouse can be restricted to specific files or folders using the role-based-access control (RBAC) feature called </a:t>
            </a:r>
            <a:r>
              <a:rPr lang="en-US" b="0" i="1" dirty="0">
                <a:solidFill>
                  <a:srgbClr val="CCCCCC"/>
                </a:solidFill>
                <a:effectLst/>
                <a:latin typeface="Consolas" panose="020B0609020204030204" pitchFamily="49" charset="0"/>
              </a:rPr>
              <a:t>*OneLake data access controls (preview)*</a:t>
            </a:r>
            <a:r>
              <a:rPr lang="en-US" b="0" dirty="0">
                <a:solidFill>
                  <a:srgbClr val="CCCCCC"/>
                </a:solidFill>
                <a:effectLst/>
                <a:latin typeface="Consolas" panose="020B0609020204030204" pitchFamily="49" charset="0"/>
              </a:rPr>
              <a:t>.</a:t>
            </a:r>
          </a:p>
          <a:p>
            <a:pPr>
              <a:lnSpc>
                <a:spcPts val="1425"/>
              </a:lnSpc>
            </a:pPr>
            <a:endParaRPr lang="en-US" b="0" dirty="0">
              <a:solidFill>
                <a:srgbClr val="CCCCCC"/>
              </a:solidFill>
              <a:effectLst/>
              <a:latin typeface="Consolas" panose="020B0609020204030204" pitchFamily="49" charset="0"/>
            </a:endParaRPr>
          </a:p>
          <a:p>
            <a:endParaRPr dirty="0"/>
          </a:p>
          <a:p>
            <a:endParaRPr dirty="0"/>
          </a:p>
          <a:p>
            <a:endParaRPr dirty="0"/>
          </a:p>
        </p:txBody>
      </p:sp>
      <p:sp>
        <p:nvSpPr>
          <p:cNvPr id="4" name="Slide Number Placeholder 3"/>
          <p:cNvSpPr>
            <a:spLocks noGrp="1"/>
          </p:cNvSpPr>
          <p:nvPr>
            <p:ph type="sldNum" sz="quarter" idx="5"/>
          </p:nvPr>
        </p:nvSpPr>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B24BB-506B-A91A-DB5E-F8910DD14D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095004-D47E-2BD3-A171-DF0B567CCD90}"/>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3A8BA89D-6F8B-14BF-47EF-091E917F8FA8}"/>
              </a:ext>
            </a:extLst>
          </p:cNvPr>
          <p:cNvSpPr>
            <a:spLocks noGrp="1"/>
          </p:cNvSpPr>
          <p:nvPr>
            <p:ph type="body" sz="quarter" idx="3"/>
          </p:nvPr>
        </p:nvSpPr>
        <p:spPr/>
        <p:txBody>
          <a:bodyPr/>
          <a:lstStyle/>
          <a:p>
            <a:pPr>
              <a:lnSpc>
                <a:spcPts val="1425"/>
              </a:lnSpc>
            </a:pPr>
            <a:r>
              <a:rPr lang="en-US" b="0" dirty="0">
                <a:solidFill>
                  <a:srgbClr val="CCCCCC"/>
                </a:solidFill>
                <a:effectLst/>
                <a:latin typeface="Consolas" panose="020B0609020204030204" pitchFamily="49" charset="0"/>
              </a:rPr>
              <a:t>Workspaces are environments where users can collaborate to create groups of items. Items are the resources you can work with in Fabric such as lakehouses, warehouses, and reports. Workspace roles are preconfigured sets of permissions that let you manage what users can do and access in a Fabric workspace.</a:t>
            </a:r>
          </a:p>
          <a:p>
            <a:pPr>
              <a:lnSpc>
                <a:spcPts val="1425"/>
              </a:lnSpc>
            </a:pPr>
            <a:br>
              <a:rPr lang="en-US" b="0" dirty="0">
                <a:solidFill>
                  <a:srgbClr val="CCCCCC"/>
                </a:solidFill>
                <a:effectLst/>
                <a:latin typeface="Consolas" panose="020B0609020204030204" pitchFamily="49" charset="0"/>
              </a:rPr>
            </a:br>
            <a:r>
              <a:rPr lang="en-US" b="0" dirty="0">
                <a:solidFill>
                  <a:srgbClr val="CCCCCC"/>
                </a:solidFill>
                <a:effectLst/>
                <a:latin typeface="Consolas" panose="020B0609020204030204" pitchFamily="49" charset="0"/>
              </a:rPr>
              <a:t>Item permissions control access to individual Fabric items within a workspace. Item permissions let you either adjust the permissions set by a workspace role or give a user access to one or more items within a workspace without adding the user to a workspace role.</a:t>
            </a:r>
          </a:p>
          <a:p>
            <a:pPr>
              <a:lnSpc>
                <a:spcPts val="1425"/>
              </a:lnSpc>
            </a:pPr>
            <a:endParaRPr lang="en-US" b="0" dirty="0">
              <a:solidFill>
                <a:srgbClr val="CCCCCC"/>
              </a:solidFill>
              <a:effectLst/>
              <a:latin typeface="Consolas" panose="020B0609020204030204" pitchFamily="49" charset="0"/>
            </a:endParaRPr>
          </a:p>
          <a:p>
            <a:pPr marL="0" marR="0" lvl="0" indent="0" algn="l" defTabSz="914367" rtl="0" eaLnBrk="1" fontAlgn="auto" latinLnBrk="0" hangingPunct="1">
              <a:lnSpc>
                <a:spcPts val="1425"/>
              </a:lnSpc>
              <a:spcBef>
                <a:spcPts val="0"/>
              </a:spcBef>
              <a:spcAft>
                <a:spcPts val="333"/>
              </a:spcAft>
              <a:buClrTx/>
              <a:buSzTx/>
              <a:buFontTx/>
              <a:buNone/>
              <a:tabLst/>
              <a:defRPr/>
            </a:pPr>
            <a:r>
              <a:rPr lang="en-US" b="0" dirty="0">
                <a:solidFill>
                  <a:srgbClr val="CCCCCC"/>
                </a:solidFill>
                <a:effectLst/>
                <a:latin typeface="Consolas" panose="020B0609020204030204" pitchFamily="49" charset="0"/>
              </a:rPr>
              <a:t>Let's consider some scenarios where you would need to configure data access using  workspace roles and item permissions.</a:t>
            </a:r>
          </a:p>
          <a:p>
            <a:pPr>
              <a:lnSpc>
                <a:spcPts val="1425"/>
              </a:lnSpc>
            </a:pPr>
            <a:endParaRPr lang="en-US" b="1" dirty="0">
              <a:solidFill>
                <a:srgbClr val="CCCCCC"/>
              </a:solidFill>
              <a:effectLst/>
              <a:latin typeface="Consolas" panose="020B0609020204030204" pitchFamily="49" charset="0"/>
            </a:endParaRPr>
          </a:p>
          <a:p>
            <a:pPr>
              <a:lnSpc>
                <a:spcPts val="1425"/>
              </a:lnSpc>
            </a:pPr>
            <a:r>
              <a:rPr lang="en-US" b="1" dirty="0">
                <a:solidFill>
                  <a:srgbClr val="CCCCCC"/>
                </a:solidFill>
                <a:effectLst/>
                <a:latin typeface="Consolas" panose="020B0609020204030204" pitchFamily="49" charset="0"/>
              </a:rPr>
              <a:t>Understand workspace roles</a:t>
            </a:r>
          </a:p>
          <a:p>
            <a:pPr>
              <a:lnSpc>
                <a:spcPts val="1425"/>
              </a:lnSpc>
            </a:pPr>
            <a:endParaRPr lang="en-US" b="1" dirty="0">
              <a:solidFill>
                <a:srgbClr val="CCCCCC"/>
              </a:solidFill>
              <a:effectLst/>
              <a:latin typeface="Consolas" panose="020B0609020204030204" pitchFamily="49" charset="0"/>
            </a:endParaRPr>
          </a:p>
          <a:p>
            <a:pPr>
              <a:lnSpc>
                <a:spcPts val="1425"/>
              </a:lnSpc>
            </a:pPr>
            <a:r>
              <a:rPr lang="en-US" b="0" dirty="0">
                <a:solidFill>
                  <a:srgbClr val="CCCCCC"/>
                </a:solidFill>
                <a:effectLst/>
                <a:latin typeface="Consolas" panose="020B0609020204030204" pitchFamily="49" charset="0"/>
              </a:rPr>
              <a:t>Suppose you work at a health care company as the Fabric security admin. You need to set up access for a new data engineer. The data engineer needs the ability to:</a:t>
            </a:r>
          </a:p>
          <a:p>
            <a:pPr>
              <a:lnSpc>
                <a:spcPts val="1425"/>
              </a:lnSpc>
            </a:pPr>
            <a:br>
              <a:rPr lang="en-US" b="0" dirty="0">
                <a:solidFill>
                  <a:srgbClr val="CCCCCC"/>
                </a:solidFill>
                <a:effectLst/>
                <a:latin typeface="Consolas" panose="020B0609020204030204" pitchFamily="49" charset="0"/>
              </a:rPr>
            </a:br>
            <a:r>
              <a:rPr lang="en-US" b="0" dirty="0">
                <a:solidFill>
                  <a:srgbClr val="6796E6"/>
                </a:solidFill>
                <a:effectLst/>
                <a:latin typeface="Consolas" panose="020B0609020204030204" pitchFamily="49" charset="0"/>
              </a:rPr>
              <a:t>-</a:t>
            </a:r>
            <a:r>
              <a:rPr lang="en-US" b="0" dirty="0">
                <a:solidFill>
                  <a:srgbClr val="CCCCCC"/>
                </a:solidFill>
                <a:effectLst/>
                <a:latin typeface="Consolas" panose="020B0609020204030204" pitchFamily="49" charset="0"/>
              </a:rPr>
              <a:t> Create Fabric items in an existing workspace</a:t>
            </a:r>
          </a:p>
          <a:p>
            <a:pPr>
              <a:lnSpc>
                <a:spcPts val="1425"/>
              </a:lnSpc>
            </a:pPr>
            <a:r>
              <a:rPr lang="en-US" b="0" dirty="0">
                <a:solidFill>
                  <a:srgbClr val="6796E6"/>
                </a:solidFill>
                <a:effectLst/>
                <a:latin typeface="Consolas" panose="020B0609020204030204" pitchFamily="49" charset="0"/>
              </a:rPr>
              <a:t>-</a:t>
            </a:r>
            <a:r>
              <a:rPr lang="en-US" b="0" dirty="0">
                <a:solidFill>
                  <a:srgbClr val="CCCCCC"/>
                </a:solidFill>
                <a:effectLst/>
                <a:latin typeface="Consolas" panose="020B0609020204030204" pitchFamily="49" charset="0"/>
              </a:rPr>
              <a:t> Read all data in an existing lakehouse that's in the same workspace where they can create Fabric items</a:t>
            </a:r>
          </a:p>
          <a:p>
            <a:pPr>
              <a:lnSpc>
                <a:spcPts val="1425"/>
              </a:lnSpc>
            </a:pPr>
            <a:br>
              <a:rPr lang="en-US" b="0" dirty="0">
                <a:solidFill>
                  <a:srgbClr val="CCCCCC"/>
                </a:solidFill>
                <a:effectLst/>
                <a:latin typeface="Consolas" panose="020B0609020204030204" pitchFamily="49" charset="0"/>
              </a:rPr>
            </a:br>
            <a:r>
              <a:rPr lang="en-US" b="0" dirty="0">
                <a:solidFill>
                  <a:srgbClr val="CCCCCC"/>
                </a:solidFill>
                <a:effectLst/>
                <a:latin typeface="Consolas" panose="020B0609020204030204" pitchFamily="49" charset="0"/>
              </a:rPr>
              <a:t>Workspace roles control what users can do and access within a Fabric workspace. There are four workspace roles and they apply to </a:t>
            </a:r>
            <a:r>
              <a:rPr lang="en-US" b="0" i="1" dirty="0">
                <a:solidFill>
                  <a:srgbClr val="CCCCCC"/>
                </a:solidFill>
                <a:effectLst/>
                <a:latin typeface="Consolas" panose="020B0609020204030204" pitchFamily="49" charset="0"/>
              </a:rPr>
              <a:t>*all items*</a:t>
            </a:r>
            <a:r>
              <a:rPr lang="en-US" b="0" dirty="0">
                <a:solidFill>
                  <a:srgbClr val="CCCCCC"/>
                </a:solidFill>
                <a:effectLst/>
                <a:latin typeface="Consolas" panose="020B0609020204030204" pitchFamily="49" charset="0"/>
              </a:rPr>
              <a:t> within a workspace. Workspace roles can be assigned to individuals, security groups, Microsoft 365 groups, and distribution lists. Users can be assigned to the following roles:</a:t>
            </a:r>
          </a:p>
          <a:p>
            <a:pPr>
              <a:lnSpc>
                <a:spcPts val="1425"/>
              </a:lnSpc>
            </a:pPr>
            <a:br>
              <a:rPr lang="en-US" b="0" dirty="0">
                <a:solidFill>
                  <a:srgbClr val="CCCCCC"/>
                </a:solidFill>
                <a:effectLst/>
                <a:latin typeface="Consolas" panose="020B0609020204030204" pitchFamily="49" charset="0"/>
              </a:rPr>
            </a:br>
            <a:r>
              <a:rPr lang="en-US" b="1" dirty="0">
                <a:solidFill>
                  <a:srgbClr val="569CD6"/>
                </a:solidFill>
                <a:effectLst/>
                <a:latin typeface="Consolas" panose="020B0609020204030204" pitchFamily="49" charset="0"/>
              </a:rPr>
              <a:t>Admin</a:t>
            </a:r>
            <a:r>
              <a:rPr lang="en-US" b="0" dirty="0">
                <a:solidFill>
                  <a:srgbClr val="CCCCCC"/>
                </a:solidFill>
                <a:effectLst/>
                <a:latin typeface="Consolas" panose="020B0609020204030204" pitchFamily="49" charset="0"/>
              </a:rPr>
              <a:t>- Can view, modify, share, and manage all content and data in the workspace, and manage permissions.</a:t>
            </a:r>
          </a:p>
          <a:p>
            <a:pPr>
              <a:lnSpc>
                <a:spcPts val="1425"/>
              </a:lnSpc>
            </a:pPr>
            <a:r>
              <a:rPr lang="en-US" b="1" dirty="0">
                <a:solidFill>
                  <a:srgbClr val="569CD6"/>
                </a:solidFill>
                <a:effectLst/>
                <a:latin typeface="Consolas" panose="020B0609020204030204" pitchFamily="49" charset="0"/>
              </a:rPr>
              <a:t>Member</a:t>
            </a:r>
            <a:r>
              <a:rPr lang="en-US" b="0" dirty="0">
                <a:solidFill>
                  <a:srgbClr val="CCCCCC"/>
                </a:solidFill>
                <a:effectLst/>
                <a:latin typeface="Consolas" panose="020B0609020204030204" pitchFamily="49" charset="0"/>
              </a:rPr>
              <a:t> - Can view, modify, and share all content and data in the workspace.</a:t>
            </a:r>
          </a:p>
          <a:p>
            <a:pPr>
              <a:lnSpc>
                <a:spcPts val="1425"/>
              </a:lnSpc>
            </a:pPr>
            <a:r>
              <a:rPr lang="en-US" b="1" dirty="0">
                <a:solidFill>
                  <a:srgbClr val="569CD6"/>
                </a:solidFill>
                <a:effectLst/>
                <a:latin typeface="Consolas" panose="020B0609020204030204" pitchFamily="49" charset="0"/>
              </a:rPr>
              <a:t>Contributor</a:t>
            </a:r>
            <a:r>
              <a:rPr lang="en-US" b="0" dirty="0">
                <a:solidFill>
                  <a:srgbClr val="CCCCCC"/>
                </a:solidFill>
                <a:effectLst/>
                <a:latin typeface="Consolas" panose="020B0609020204030204" pitchFamily="49" charset="0"/>
              </a:rPr>
              <a:t> - Can view and modify all content and data in the workspace.</a:t>
            </a:r>
          </a:p>
          <a:p>
            <a:pPr>
              <a:lnSpc>
                <a:spcPts val="1425"/>
              </a:lnSpc>
            </a:pPr>
            <a:r>
              <a:rPr lang="en-US" b="1" dirty="0">
                <a:solidFill>
                  <a:srgbClr val="569CD6"/>
                </a:solidFill>
                <a:effectLst/>
                <a:latin typeface="Consolas" panose="020B0609020204030204" pitchFamily="49" charset="0"/>
              </a:rPr>
              <a:t>Viewer</a:t>
            </a:r>
            <a:r>
              <a:rPr lang="en-US" b="0" dirty="0">
                <a:solidFill>
                  <a:srgbClr val="CCCCCC"/>
                </a:solidFill>
                <a:effectLst/>
                <a:latin typeface="Consolas" panose="020B0609020204030204" pitchFamily="49" charset="0"/>
              </a:rPr>
              <a:t> - Can view all content and data in the workspace, but can't modify it.</a:t>
            </a:r>
          </a:p>
          <a:p>
            <a:pPr>
              <a:lnSpc>
                <a:spcPts val="1425"/>
              </a:lnSpc>
            </a:pPr>
            <a:endParaRPr lang="en-US" b="1" dirty="0">
              <a:solidFill>
                <a:srgbClr val="CCCCCC"/>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CCCCCC"/>
                </a:solidFill>
                <a:effectLst/>
                <a:latin typeface="Consolas" panose="020B0609020204030204" pitchFamily="49" charset="0"/>
              </a:rPr>
              <a:t>To meet the access requirements for the new data engineer, you can assign them the workspace </a:t>
            </a:r>
            <a:r>
              <a:rPr lang="en-US" b="1" dirty="0">
                <a:solidFill>
                  <a:srgbClr val="569CD6"/>
                </a:solidFill>
                <a:effectLst/>
                <a:latin typeface="Consolas" panose="020B0609020204030204" pitchFamily="49" charset="0"/>
              </a:rPr>
              <a:t>Contributor</a:t>
            </a:r>
            <a:r>
              <a:rPr lang="en-US" b="0" dirty="0">
                <a:solidFill>
                  <a:srgbClr val="CCCCCC"/>
                </a:solidFill>
                <a:effectLst/>
                <a:latin typeface="Consolas" panose="020B0609020204030204" pitchFamily="49" charset="0"/>
              </a:rPr>
              <a:t> role. This gives them access to modify content in the workspace, including creating Fabric items like lakehouses. The contributor role would also allow them to read data in the existing lakehouse.</a:t>
            </a:r>
          </a:p>
          <a:p>
            <a:endParaRPr dirty="0"/>
          </a:p>
          <a:p>
            <a:endParaRPr dirty="0"/>
          </a:p>
        </p:txBody>
      </p:sp>
      <p:sp>
        <p:nvSpPr>
          <p:cNvPr id="4" name="Slide Number Placeholder 3">
            <a:extLst>
              <a:ext uri="{FF2B5EF4-FFF2-40B4-BE49-F238E27FC236}">
                <a16:creationId xmlns:a16="http://schemas.microsoft.com/office/drawing/2014/main" id="{BEF49CA8-1F14-0E55-F6D9-33962485747D}"/>
              </a:ext>
            </a:extLst>
          </p:cNvPr>
          <p:cNvSpPr>
            <a:spLocks noGrp="1"/>
          </p:cNvSpPr>
          <p:nvPr>
            <p:ph type="sldNum" sz="quarter" idx="5"/>
          </p:nvPr>
        </p:nvSpPr>
        <p:spPr/>
      </p:sp>
    </p:spTree>
    <p:extLst>
      <p:ext uri="{BB962C8B-B14F-4D97-AF65-F5344CB8AC3E}">
        <p14:creationId xmlns:p14="http://schemas.microsoft.com/office/powerpoint/2010/main" val="40794409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AB48E-B5BA-B32A-C72C-C043DD33A7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33C6BB-C7DF-A1A7-2C71-F96D47E66E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CEBB14-3165-46CC-AAFA-E4BDFAF33200}"/>
              </a:ext>
            </a:extLst>
          </p:cNvPr>
          <p:cNvSpPr>
            <a:spLocks noGrp="1"/>
          </p:cNvSpPr>
          <p:nvPr>
            <p:ph type="body" idx="1"/>
          </p:nvPr>
        </p:nvSpPr>
        <p:spPr/>
        <p:txBody>
          <a:bodyPr/>
          <a:lstStyle/>
          <a:p>
            <a:pPr algn="l">
              <a:spcBef>
                <a:spcPts val="2250"/>
              </a:spcBef>
              <a:spcAft>
                <a:spcPts val="1350"/>
              </a:spcAft>
            </a:pPr>
            <a:r>
              <a:rPr lang="en-US" b="1" i="0" dirty="0">
                <a:solidFill>
                  <a:srgbClr val="161616"/>
                </a:solidFill>
                <a:effectLst/>
                <a:latin typeface="Segoe UI" panose="020B0502040204020203" pitchFamily="34" charset="0"/>
              </a:rPr>
              <a:t>Continuous integration</a:t>
            </a:r>
          </a:p>
          <a:p>
            <a:pPr algn="l"/>
            <a:r>
              <a:rPr lang="en-US" b="0" i="0" dirty="0">
                <a:solidFill>
                  <a:srgbClr val="161616"/>
                </a:solidFill>
                <a:effectLst/>
                <a:latin typeface="Segoe UI" panose="020B0502040204020203" pitchFamily="34" charset="0"/>
              </a:rPr>
              <a:t>If developers work on separate code branches on their local machines for long periods of time and only merge their changes to the main codebase once their work is finished, this increases the likelihood of conflicts and bugs that might only be identified in later development stages and can slow down delivery of features to users.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Continuous integration (CI) helps you avoid bugs and code failures and lets you continuously develop and release functionality. In CI, you frequently commit code to a shared code branch or trunk in a version control system and once it's merged, changes are validated by a build process and automated testing. Conflicts between new and existing code are identified earlier in the development process and are easier and faster to fix.</a:t>
            </a:r>
          </a:p>
          <a:p>
            <a:pPr algn="l"/>
            <a:endParaRPr lang="en-US" b="0" i="0" dirty="0">
              <a:solidFill>
                <a:srgbClr val="161616"/>
              </a:solidFill>
              <a:effectLst/>
              <a:latin typeface="Segoe UI" panose="020B0502040204020203" pitchFamily="34" charset="0"/>
            </a:endParaRPr>
          </a:p>
          <a:p>
            <a:pPr algn="l">
              <a:spcBef>
                <a:spcPts val="2250"/>
              </a:spcBef>
              <a:spcAft>
                <a:spcPts val="1350"/>
              </a:spcAft>
            </a:pPr>
            <a:r>
              <a:rPr lang="en-US" b="1" i="0" dirty="0">
                <a:solidFill>
                  <a:srgbClr val="161616"/>
                </a:solidFill>
                <a:effectLst/>
                <a:latin typeface="Segoe UI" panose="020B0502040204020203" pitchFamily="34" charset="0"/>
              </a:rPr>
              <a:t>Continuous delivery</a:t>
            </a:r>
          </a:p>
          <a:p>
            <a:pPr algn="l"/>
            <a:r>
              <a:rPr lang="en-US" b="0" i="0" dirty="0">
                <a:solidFill>
                  <a:srgbClr val="161616"/>
                </a:solidFill>
                <a:effectLst/>
                <a:latin typeface="Segoe UI" panose="020B0502040204020203" pitchFamily="34" charset="0"/>
              </a:rPr>
              <a:t>Continuous delivery happens after continuous integration. Once CI is complete, code is deployed to a staging environment where more automated testing is performed before code is released into production.</a:t>
            </a:r>
          </a:p>
          <a:p>
            <a:pPr algn="l">
              <a:spcBef>
                <a:spcPts val="2250"/>
              </a:spcBef>
              <a:spcAft>
                <a:spcPts val="1350"/>
              </a:spcAft>
            </a:pPr>
            <a:endParaRPr lang="en-US" b="1" i="0" dirty="0">
              <a:solidFill>
                <a:srgbClr val="161616"/>
              </a:solidFill>
              <a:effectLst/>
              <a:latin typeface="Segoe UI" panose="020B0502040204020203" pitchFamily="34" charset="0"/>
            </a:endParaRPr>
          </a:p>
          <a:p>
            <a:pPr algn="l">
              <a:spcBef>
                <a:spcPts val="2250"/>
              </a:spcBef>
              <a:spcAft>
                <a:spcPts val="1350"/>
              </a:spcAft>
            </a:pPr>
            <a:r>
              <a:rPr lang="en-US" b="1" i="0" dirty="0">
                <a:solidFill>
                  <a:srgbClr val="161616"/>
                </a:solidFill>
                <a:effectLst/>
                <a:latin typeface="Segoe UI" panose="020B0502040204020203" pitchFamily="34" charset="0"/>
              </a:rPr>
              <a:t>Continuous deployment</a:t>
            </a:r>
          </a:p>
          <a:p>
            <a:pPr algn="l"/>
            <a:r>
              <a:rPr lang="en-US" b="0" i="0" dirty="0">
                <a:solidFill>
                  <a:srgbClr val="161616"/>
                </a:solidFill>
                <a:effectLst/>
                <a:latin typeface="Segoe UI" panose="020B0502040204020203" pitchFamily="34" charset="0"/>
              </a:rPr>
              <a:t>Continuous deployment is a process that automatically releases updates into production environments through structured deployment stages, once they pass automated tests.</a:t>
            </a:r>
          </a:p>
          <a:p>
            <a:pPr algn="l"/>
            <a:endParaRPr lang="en-US" b="0" i="0" dirty="0">
              <a:solidFill>
                <a:srgbClr val="161616"/>
              </a:solidFill>
              <a:effectLst/>
              <a:latin typeface="Segoe UI" panose="020B0502040204020203" pitchFamily="34" charset="0"/>
            </a:endParaRPr>
          </a:p>
          <a:p>
            <a:endParaRPr lang="en-US" dirty="0"/>
          </a:p>
        </p:txBody>
      </p:sp>
      <p:sp>
        <p:nvSpPr>
          <p:cNvPr id="4" name="Header Placeholder 3">
            <a:extLst>
              <a:ext uri="{FF2B5EF4-FFF2-40B4-BE49-F238E27FC236}">
                <a16:creationId xmlns:a16="http://schemas.microsoft.com/office/drawing/2014/main" id="{F684FC0C-86A3-7FB2-35DD-64EE5D39F79F}"/>
              </a:ext>
            </a:extLst>
          </p:cNvPr>
          <p:cNvSpPr>
            <a:spLocks noGrp="1"/>
          </p:cNvSpPr>
          <p:nvPr>
            <p:ph type="hdr" sz="quarter"/>
          </p:nvPr>
        </p:nvSpPr>
        <p:spPr/>
        <p:txBody>
          <a:bodyPr/>
          <a:lstStyle/>
          <a:p>
            <a:endParaRPr lang="en-US" dirty="0"/>
          </a:p>
        </p:txBody>
      </p:sp>
      <p:sp>
        <p:nvSpPr>
          <p:cNvPr id="5" name="Footer Placeholder 4">
            <a:extLst>
              <a:ext uri="{FF2B5EF4-FFF2-40B4-BE49-F238E27FC236}">
                <a16:creationId xmlns:a16="http://schemas.microsoft.com/office/drawing/2014/main" id="{6A6F6C78-3E8D-7B7A-D326-49D15AF3257E}"/>
              </a:ext>
            </a:extLst>
          </p:cNvPr>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B75995C6-C8FB-845B-8591-DC1313A2441A}"/>
              </a:ext>
            </a:extLst>
          </p:cNvPr>
          <p:cNvSpPr>
            <a:spLocks noGrp="1"/>
          </p:cNvSpPr>
          <p:nvPr>
            <p:ph type="dt" idx="1"/>
          </p:nvPr>
        </p:nvSpPr>
        <p:spPr/>
        <p:txBody>
          <a:bodyPr/>
          <a:lstStyle/>
          <a:p>
            <a:fld id="{61486BA7-839C-4D2B-BD52-EF0BBA8433FD}" type="datetime8">
              <a:rPr lang="en-US" smtClean="0"/>
              <a:t>1/10/2025 9:51 AM</a:t>
            </a:fld>
            <a:endParaRPr lang="en-US" dirty="0"/>
          </a:p>
        </p:txBody>
      </p:sp>
      <p:sp>
        <p:nvSpPr>
          <p:cNvPr id="7" name="Slide Number Placeholder 6">
            <a:extLst>
              <a:ext uri="{FF2B5EF4-FFF2-40B4-BE49-F238E27FC236}">
                <a16:creationId xmlns:a16="http://schemas.microsoft.com/office/drawing/2014/main" id="{A6178E0F-FE22-BD27-6B3B-232F33F2F879}"/>
              </a:ext>
            </a:extLst>
          </p:cNvPr>
          <p:cNvSpPr>
            <a:spLocks noGrp="1"/>
          </p:cNvSpPr>
          <p:nvPr>
            <p:ph type="sldNum" sz="quarter" idx="5"/>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9225838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40CA4-9FF5-5CDD-6533-6E5F5646CF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CD6A41-3F60-E56C-38D1-6E8BC465F0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6D5156-F588-DED3-8752-DB9D0AD90183}"/>
              </a:ext>
            </a:extLst>
          </p:cNvPr>
          <p:cNvSpPr>
            <a:spLocks noGrp="1"/>
          </p:cNvSpPr>
          <p:nvPr>
            <p:ph type="body" idx="1"/>
          </p:nvPr>
        </p:nvSpPr>
        <p:spPr/>
        <p:txBody>
          <a:bodyPr/>
          <a:lstStyle/>
          <a:p>
            <a:pPr>
              <a:lnSpc>
                <a:spcPts val="1425"/>
              </a:lnSpc>
            </a:pPr>
            <a:r>
              <a:rPr lang="en-US" b="1" dirty="0">
                <a:solidFill>
                  <a:srgbClr val="CCCCCC"/>
                </a:solidFill>
                <a:effectLst/>
                <a:latin typeface="Consolas" panose="020B0609020204030204" pitchFamily="49" charset="0"/>
              </a:rPr>
              <a:t>Manage workspace access</a:t>
            </a:r>
          </a:p>
          <a:p>
            <a:pPr marL="0" marR="0" lvl="0" indent="0" algn="l" defTabSz="914367" rtl="0" eaLnBrk="1" fontAlgn="auto" latinLnBrk="0" hangingPunct="1">
              <a:lnSpc>
                <a:spcPts val="1425"/>
              </a:lnSpc>
              <a:spcBef>
                <a:spcPts val="0"/>
              </a:spcBef>
              <a:spcAft>
                <a:spcPts val="333"/>
              </a:spcAft>
              <a:buClrTx/>
              <a:buSzTx/>
              <a:buFontTx/>
              <a:buNone/>
              <a:tabLst/>
              <a:defRPr/>
            </a:pPr>
            <a:r>
              <a:rPr lang="en-US" b="0" dirty="0">
                <a:solidFill>
                  <a:srgbClr val="CCCCCC"/>
                </a:solidFill>
                <a:effectLst/>
                <a:latin typeface="Consolas" panose="020B0609020204030204" pitchFamily="49" charset="0"/>
              </a:rPr>
              <a:t>Users can be added to workspace roles from the </a:t>
            </a:r>
            <a:r>
              <a:rPr lang="en-US" b="1" dirty="0">
                <a:solidFill>
                  <a:srgbClr val="569CD6"/>
                </a:solidFill>
                <a:effectLst/>
                <a:latin typeface="Consolas" panose="020B0609020204030204" pitchFamily="49" charset="0"/>
              </a:rPr>
              <a:t>Manage access</a:t>
            </a:r>
            <a:r>
              <a:rPr lang="en-US" b="0" dirty="0">
                <a:solidFill>
                  <a:srgbClr val="CCCCCC"/>
                </a:solidFill>
                <a:effectLst/>
                <a:latin typeface="Consolas" panose="020B0609020204030204" pitchFamily="49" charset="0"/>
              </a:rPr>
              <a:t> button from within a workspace. Add a user by entering the user's name and selecting the workspace role to assign them in the </a:t>
            </a:r>
            <a:r>
              <a:rPr lang="en-US" b="1" dirty="0">
                <a:solidFill>
                  <a:srgbClr val="569CD6"/>
                </a:solidFill>
                <a:effectLst/>
                <a:latin typeface="Consolas" panose="020B0609020204030204" pitchFamily="49" charset="0"/>
              </a:rPr>
              <a:t>Add people</a:t>
            </a:r>
            <a:r>
              <a:rPr lang="en-US" b="0" dirty="0">
                <a:solidFill>
                  <a:srgbClr val="CCCCCC"/>
                </a:solidFill>
                <a:effectLst/>
                <a:latin typeface="Consolas" panose="020B0609020204030204" pitchFamily="49" charset="0"/>
              </a:rPr>
              <a:t> dialogue that appears after selecting </a:t>
            </a:r>
            <a:r>
              <a:rPr lang="en-US" b="1" dirty="0">
                <a:solidFill>
                  <a:srgbClr val="CCCCCC"/>
                </a:solidFill>
                <a:effectLst/>
                <a:latin typeface="Consolas" panose="020B0609020204030204" pitchFamily="49" charset="0"/>
              </a:rPr>
              <a:t>Manage access.</a:t>
            </a:r>
            <a:endParaRPr lang="en-US" b="0" dirty="0">
              <a:solidFill>
                <a:srgbClr val="CCCCCC"/>
              </a:solidFill>
              <a:effectLst/>
              <a:latin typeface="Consolas" panose="020B0609020204030204" pitchFamily="49" charset="0"/>
            </a:endParaRPr>
          </a:p>
          <a:p>
            <a:pPr>
              <a:lnSpc>
                <a:spcPts val="1425"/>
              </a:lnSpc>
            </a:pPr>
            <a:br>
              <a:rPr lang="en-US" b="0" dirty="0">
                <a:solidFill>
                  <a:srgbClr val="CCCCCC"/>
                </a:solidFill>
                <a:effectLst/>
                <a:latin typeface="Consolas" panose="020B0609020204030204" pitchFamily="49" charset="0"/>
              </a:rPr>
            </a:br>
            <a:r>
              <a:rPr lang="en-US" b="0" dirty="0">
                <a:solidFill>
                  <a:srgbClr val="CCCCCC"/>
                </a:solidFill>
                <a:effectLst/>
                <a:latin typeface="Consolas" panose="020B0609020204030204" pitchFamily="49" charset="0"/>
              </a:rPr>
              <a:t>Suppose that after a few months of having </a:t>
            </a:r>
            <a:r>
              <a:rPr lang="en-US" b="1" dirty="0">
                <a:solidFill>
                  <a:srgbClr val="569CD6"/>
                </a:solidFill>
                <a:effectLst/>
                <a:latin typeface="Consolas" panose="020B0609020204030204" pitchFamily="49" charset="0"/>
              </a:rPr>
              <a:t>Contributor </a:t>
            </a:r>
            <a:r>
              <a:rPr lang="en-US" b="0" dirty="0">
                <a:solidFill>
                  <a:srgbClr val="CCCCCC"/>
                </a:solidFill>
                <a:effectLst/>
                <a:latin typeface="Consolas" panose="020B0609020204030204" pitchFamily="49" charset="0"/>
              </a:rPr>
              <a:t>access on a workspace, a data engineer no longer needs to create Fabric items and now only needs to view a single lakehouse and read data in it. </a:t>
            </a:r>
          </a:p>
          <a:p>
            <a:pPr>
              <a:lnSpc>
                <a:spcPts val="1425"/>
              </a:lnSpc>
            </a:pPr>
            <a:br>
              <a:rPr lang="en-US" b="0" dirty="0">
                <a:solidFill>
                  <a:srgbClr val="CCCCCC"/>
                </a:solidFill>
                <a:effectLst/>
                <a:latin typeface="Consolas" panose="020B0609020204030204" pitchFamily="49" charset="0"/>
              </a:rPr>
            </a:br>
            <a:r>
              <a:rPr lang="en-US" b="0" dirty="0">
                <a:solidFill>
                  <a:srgbClr val="CCCCCC"/>
                </a:solidFill>
                <a:effectLst/>
                <a:latin typeface="Consolas" panose="020B0609020204030204" pitchFamily="49" charset="0"/>
              </a:rPr>
              <a:t>Since the engineer no longer needs to view all items in the workspace, the </a:t>
            </a:r>
            <a:r>
              <a:rPr lang="en-US" b="1" dirty="0">
                <a:solidFill>
                  <a:srgbClr val="569CD6"/>
                </a:solidFill>
                <a:effectLst/>
                <a:latin typeface="Consolas" panose="020B0609020204030204" pitchFamily="49" charset="0"/>
              </a:rPr>
              <a:t>Contributor</a:t>
            </a:r>
            <a:r>
              <a:rPr lang="en-US" b="0" dirty="0">
                <a:solidFill>
                  <a:srgbClr val="CCCCCC"/>
                </a:solidFill>
                <a:effectLst/>
                <a:latin typeface="Consolas" panose="020B0609020204030204" pitchFamily="49" charset="0"/>
              </a:rPr>
              <a:t> workspace role can be removed and item permissions on the lakehouse can be configured so the engineer will only be able to see the lakehouse metadata and data and nothing else in the workspace. This item access configuration helps you adhere to the principle of least privilege, where the engineer only has access to what's needed to perform their job duties.</a:t>
            </a:r>
          </a:p>
          <a:p>
            <a:pPr>
              <a:lnSpc>
                <a:spcPts val="1425"/>
              </a:lnSpc>
            </a:pPr>
            <a:br>
              <a:rPr lang="en-US" b="0" dirty="0">
                <a:solidFill>
                  <a:srgbClr val="CCCCCC"/>
                </a:solidFill>
                <a:effectLst/>
                <a:latin typeface="Consolas" panose="020B0609020204030204" pitchFamily="49" charset="0"/>
              </a:rPr>
            </a:br>
            <a:endParaRPr lang="en-US" b="0" dirty="0">
              <a:solidFill>
                <a:srgbClr val="CCCCCC"/>
              </a:solidFill>
              <a:effectLst/>
              <a:latin typeface="Consolas" panose="020B0609020204030204" pitchFamily="49" charset="0"/>
            </a:endParaRPr>
          </a:p>
          <a:p>
            <a:pPr>
              <a:lnSpc>
                <a:spcPts val="1425"/>
              </a:lnSpc>
            </a:pPr>
            <a:r>
              <a:rPr lang="en-US" b="1" dirty="0">
                <a:solidFill>
                  <a:srgbClr val="CCCCCC"/>
                </a:solidFill>
                <a:effectLst/>
                <a:latin typeface="Consolas" panose="020B0609020204030204" pitchFamily="49" charset="0"/>
              </a:rPr>
              <a:t>Item-level permissions</a:t>
            </a:r>
          </a:p>
          <a:p>
            <a:pPr>
              <a:lnSpc>
                <a:spcPts val="1425"/>
              </a:lnSpc>
            </a:pPr>
            <a:r>
              <a:rPr lang="en-US" b="0" dirty="0">
                <a:solidFill>
                  <a:srgbClr val="CCCCCC"/>
                </a:solidFill>
                <a:effectLst/>
                <a:latin typeface="Consolas" panose="020B0609020204030204" pitchFamily="49" charset="0"/>
              </a:rPr>
              <a:t>Item permissions control access to individual Fabric items within a workspace. Item permission can be used to give a user access to one or more items within a workspace without adding the user to a workspace role or can be used with workspace roles.</a:t>
            </a:r>
          </a:p>
          <a:p>
            <a:pPr>
              <a:lnSpc>
                <a:spcPts val="1425"/>
              </a:lnSpc>
            </a:pPr>
            <a:endParaRPr lang="en-US" b="0" dirty="0">
              <a:solidFill>
                <a:srgbClr val="CCCCCC"/>
              </a:solidFill>
              <a:effectLst/>
              <a:latin typeface="Consolas" panose="020B0609020204030204" pitchFamily="49" charset="0"/>
            </a:endParaRPr>
          </a:p>
          <a:p>
            <a:pPr>
              <a:lnSpc>
                <a:spcPts val="1425"/>
              </a:lnSpc>
            </a:pPr>
            <a:r>
              <a:rPr lang="en-US" b="0" dirty="0">
                <a:solidFill>
                  <a:srgbClr val="CCCCCC"/>
                </a:solidFill>
                <a:effectLst/>
                <a:latin typeface="Consolas" panose="020B0609020204030204" pitchFamily="49" charset="0"/>
              </a:rPr>
              <a:t>An item can be shared, and item permissions can be configured by selecting on the ellipsis (...) next to a Fabric item in a workspace and then selecting </a:t>
            </a:r>
            <a:r>
              <a:rPr lang="en-US" b="1" dirty="0">
                <a:solidFill>
                  <a:srgbClr val="569CD6"/>
                </a:solidFill>
                <a:effectLst/>
                <a:latin typeface="Consolas" panose="020B0609020204030204" pitchFamily="49" charset="0"/>
              </a:rPr>
              <a:t>Manage permissions</a:t>
            </a:r>
            <a:r>
              <a:rPr lang="en-US" b="0" dirty="0">
                <a:solidFill>
                  <a:srgbClr val="CCCCCC"/>
                </a:solidFill>
                <a:effectLst/>
                <a:latin typeface="Consolas" panose="020B0609020204030204" pitchFamily="49" charset="0"/>
              </a:rPr>
              <a:t>, as shown in the image.</a:t>
            </a:r>
          </a:p>
          <a:p>
            <a:pPr>
              <a:lnSpc>
                <a:spcPts val="1425"/>
              </a:lnSpc>
            </a:pPr>
            <a:endParaRPr lang="en-US" b="0" dirty="0">
              <a:solidFill>
                <a:srgbClr val="CCCCCC"/>
              </a:solidFill>
              <a:effectLst/>
              <a:latin typeface="Consolas" panose="020B0609020204030204" pitchFamily="49" charset="0"/>
            </a:endParaRPr>
          </a:p>
        </p:txBody>
      </p:sp>
      <p:sp>
        <p:nvSpPr>
          <p:cNvPr id="4" name="Header Placeholder 3">
            <a:extLst>
              <a:ext uri="{FF2B5EF4-FFF2-40B4-BE49-F238E27FC236}">
                <a16:creationId xmlns:a16="http://schemas.microsoft.com/office/drawing/2014/main" id="{031832D9-D3F2-52DA-06E0-1A4A664ABEA9}"/>
              </a:ext>
            </a:extLst>
          </p:cNvPr>
          <p:cNvSpPr>
            <a:spLocks noGrp="1"/>
          </p:cNvSpPr>
          <p:nvPr>
            <p:ph type="hdr" sz="quarter"/>
          </p:nvPr>
        </p:nvSpPr>
        <p:spPr/>
        <p:txBody>
          <a:bodyPr/>
          <a:lstStyle/>
          <a:p>
            <a:endParaRPr lang="en-US" dirty="0"/>
          </a:p>
        </p:txBody>
      </p:sp>
      <p:sp>
        <p:nvSpPr>
          <p:cNvPr id="5" name="Footer Placeholder 4">
            <a:extLst>
              <a:ext uri="{FF2B5EF4-FFF2-40B4-BE49-F238E27FC236}">
                <a16:creationId xmlns:a16="http://schemas.microsoft.com/office/drawing/2014/main" id="{75FDC5BA-ED7C-416A-2CC1-175214943AF7}"/>
              </a:ext>
            </a:extLst>
          </p:cNvPr>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79B6A120-9F94-DBEB-CA21-027CFB6DF87D}"/>
              </a:ext>
            </a:extLst>
          </p:cNvPr>
          <p:cNvSpPr>
            <a:spLocks noGrp="1"/>
          </p:cNvSpPr>
          <p:nvPr>
            <p:ph type="sldNum" sz="quarter" idx="5"/>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20126142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D5EF08-BA04-169A-5004-0618D75DFB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FEF95B-C2FB-B0E1-2835-5C3F8BDB3CD3}"/>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59F4645F-E9E1-E820-E311-8E01CC308924}"/>
              </a:ext>
            </a:extLst>
          </p:cNvPr>
          <p:cNvSpPr>
            <a:spLocks noGrp="1"/>
          </p:cNvSpPr>
          <p:nvPr>
            <p:ph type="body" sz="quarter" idx="3"/>
          </p:nvPr>
        </p:nvSpPr>
        <p:spPr/>
        <p:txBody>
          <a:bodyPr/>
          <a:lstStyle/>
          <a:p>
            <a:pPr>
              <a:lnSpc>
                <a:spcPts val="1425"/>
              </a:lnSpc>
            </a:pPr>
            <a:r>
              <a:rPr lang="en-US" b="0" dirty="0">
                <a:solidFill>
                  <a:srgbClr val="CCCCCC"/>
                </a:solidFill>
                <a:effectLst/>
                <a:latin typeface="Consolas" panose="020B0609020204030204" pitchFamily="49" charset="0"/>
              </a:rPr>
              <a:t>When the permissions provided by workspace roles or item permissions are insufficient, granular permissions like table and row-level security and file and folder access can be set through the:</a:t>
            </a:r>
          </a:p>
          <a:p>
            <a:pPr marL="171450" indent="-171450">
              <a:lnSpc>
                <a:spcPts val="1425"/>
              </a:lnSpc>
              <a:buFont typeface="Arial" panose="020B0604020202020204" pitchFamily="34" charset="0"/>
              <a:buChar char="•"/>
            </a:pPr>
            <a:r>
              <a:rPr lang="en-US" b="0" dirty="0">
                <a:solidFill>
                  <a:srgbClr val="CCCCCC"/>
                </a:solidFill>
                <a:effectLst/>
                <a:latin typeface="Consolas" panose="020B0609020204030204" pitchFamily="49" charset="0"/>
              </a:rPr>
              <a:t> SQL analytics endpoint</a:t>
            </a:r>
          </a:p>
          <a:p>
            <a:pPr marL="171450" indent="-171450">
              <a:lnSpc>
                <a:spcPts val="1425"/>
              </a:lnSpc>
              <a:buFont typeface="Arial" panose="020B0604020202020204" pitchFamily="34" charset="0"/>
              <a:buChar char="•"/>
            </a:pPr>
            <a:r>
              <a:rPr lang="en-US" b="0" dirty="0">
                <a:solidFill>
                  <a:srgbClr val="CCCCCC"/>
                </a:solidFill>
                <a:effectLst/>
                <a:latin typeface="Consolas" panose="020B0609020204030204" pitchFamily="49" charset="0"/>
              </a:rPr>
              <a:t>OneLake data access roles (preview)</a:t>
            </a:r>
          </a:p>
          <a:p>
            <a:pPr marL="171450" indent="-171450">
              <a:lnSpc>
                <a:spcPts val="1425"/>
              </a:lnSpc>
              <a:buFont typeface="Arial" panose="020B0604020202020204" pitchFamily="34" charset="0"/>
              <a:buChar char="•"/>
            </a:pPr>
            <a:r>
              <a:rPr lang="en-US" b="0" dirty="0">
                <a:solidFill>
                  <a:srgbClr val="CCCCCC"/>
                </a:solidFill>
                <a:effectLst/>
                <a:latin typeface="Consolas" panose="020B0609020204030204" pitchFamily="49" charset="0"/>
              </a:rPr>
              <a:t>Warehouse</a:t>
            </a:r>
          </a:p>
          <a:p>
            <a:pPr marL="171450" indent="-171450">
              <a:lnSpc>
                <a:spcPts val="1425"/>
              </a:lnSpc>
              <a:buFont typeface="Arial" panose="020B0604020202020204" pitchFamily="34" charset="0"/>
              <a:buChar char="•"/>
            </a:pPr>
            <a:r>
              <a:rPr lang="en-US" b="0" dirty="0">
                <a:solidFill>
                  <a:srgbClr val="CCCCCC"/>
                </a:solidFill>
                <a:effectLst/>
                <a:latin typeface="Consolas" panose="020B0609020204030204" pitchFamily="49" charset="0"/>
              </a:rPr>
              <a:t>Semantic model</a:t>
            </a:r>
          </a:p>
          <a:p>
            <a:pPr marL="0" marR="0" lvl="0" indent="0" algn="l" defTabSz="914367" rtl="0" eaLnBrk="1" fontAlgn="auto" latinLnBrk="0" hangingPunct="1">
              <a:lnSpc>
                <a:spcPts val="1425"/>
              </a:lnSpc>
              <a:spcBef>
                <a:spcPts val="0"/>
              </a:spcBef>
              <a:spcAft>
                <a:spcPts val="333"/>
              </a:spcAft>
              <a:buClrTx/>
              <a:buSzTx/>
              <a:buFontTx/>
              <a:buNone/>
              <a:tabLst/>
              <a:defRPr/>
            </a:pPr>
            <a:br>
              <a:rPr lang="en-US" b="0" dirty="0">
                <a:solidFill>
                  <a:srgbClr val="CCCCCC"/>
                </a:solidFill>
                <a:effectLst/>
                <a:latin typeface="Consolas" panose="020B0609020204030204" pitchFamily="49" charset="0"/>
              </a:rPr>
            </a:br>
            <a:r>
              <a:rPr lang="en-US" b="1" dirty="0">
                <a:solidFill>
                  <a:srgbClr val="569CD6"/>
                </a:solidFill>
                <a:effectLst/>
                <a:latin typeface="Consolas" panose="020B0609020204030204" pitchFamily="49" charset="0"/>
              </a:rPr>
              <a:t>Configure data access through the SQL analytics endpoint in a lakehouse</a:t>
            </a:r>
            <a:endParaRPr lang="en-US" b="0" dirty="0">
              <a:solidFill>
                <a:srgbClr val="CCCCCC"/>
              </a:solidFill>
              <a:effectLst/>
              <a:latin typeface="Consolas" panose="020B0609020204030204" pitchFamily="49" charset="0"/>
            </a:endParaRPr>
          </a:p>
          <a:p>
            <a:pPr>
              <a:lnSpc>
                <a:spcPts val="1425"/>
              </a:lnSpc>
            </a:pPr>
            <a:r>
              <a:rPr lang="en-US" b="0" dirty="0">
                <a:solidFill>
                  <a:srgbClr val="CCCCCC"/>
                </a:solidFill>
                <a:effectLst/>
                <a:latin typeface="Consolas" panose="020B0609020204030204" pitchFamily="49" charset="0"/>
              </a:rPr>
              <a:t>Data in a lakehouse can be read through the SQL analytics endpoint. Each Lakehouse has an autogenerated SQL analytics endpoint that can be used to transition between the </a:t>
            </a:r>
            <a:r>
              <a:rPr lang="en-US" b="0" i="1" dirty="0">
                <a:solidFill>
                  <a:srgbClr val="CCCCCC"/>
                </a:solidFill>
                <a:effectLst/>
                <a:latin typeface="Consolas" panose="020B0609020204030204" pitchFamily="49" charset="0"/>
              </a:rPr>
              <a:t>*lake*</a:t>
            </a:r>
            <a:r>
              <a:rPr lang="en-US" b="0" dirty="0">
                <a:solidFill>
                  <a:srgbClr val="CCCCCC"/>
                </a:solidFill>
                <a:effectLst/>
                <a:latin typeface="Consolas" panose="020B0609020204030204" pitchFamily="49" charset="0"/>
              </a:rPr>
              <a:t> view of the lakehouse and the </a:t>
            </a:r>
            <a:r>
              <a:rPr lang="en-US" b="0" i="1" dirty="0">
                <a:solidFill>
                  <a:srgbClr val="CCCCCC"/>
                </a:solidFill>
                <a:effectLst/>
                <a:latin typeface="Consolas" panose="020B0609020204030204" pitchFamily="49" charset="0"/>
              </a:rPr>
              <a:t>*SQL*</a:t>
            </a:r>
            <a:r>
              <a:rPr lang="en-US" b="0" dirty="0">
                <a:solidFill>
                  <a:srgbClr val="CCCCCC"/>
                </a:solidFill>
                <a:effectLst/>
                <a:latin typeface="Consolas" panose="020B0609020204030204" pitchFamily="49" charset="0"/>
              </a:rPr>
              <a:t> view of the lakehouse. The </a:t>
            </a:r>
            <a:r>
              <a:rPr lang="en-US" b="0" i="1" dirty="0">
                <a:solidFill>
                  <a:srgbClr val="CCCCCC"/>
                </a:solidFill>
                <a:effectLst/>
                <a:latin typeface="Consolas" panose="020B0609020204030204" pitchFamily="49" charset="0"/>
              </a:rPr>
              <a:t>*lake*</a:t>
            </a:r>
            <a:r>
              <a:rPr lang="en-US" b="0" dirty="0">
                <a:solidFill>
                  <a:srgbClr val="CCCCCC"/>
                </a:solidFill>
                <a:effectLst/>
                <a:latin typeface="Consolas" panose="020B0609020204030204" pitchFamily="49" charset="0"/>
              </a:rPr>
              <a:t> view supports data engineering and Apache Spark and the </a:t>
            </a:r>
            <a:r>
              <a:rPr lang="en-US" b="0" i="1" dirty="0">
                <a:solidFill>
                  <a:srgbClr val="CCCCCC"/>
                </a:solidFill>
                <a:effectLst/>
                <a:latin typeface="Consolas" panose="020B0609020204030204" pitchFamily="49" charset="0"/>
              </a:rPr>
              <a:t>*SQL*</a:t>
            </a:r>
            <a:r>
              <a:rPr lang="en-US" b="0" dirty="0">
                <a:solidFill>
                  <a:srgbClr val="CCCCCC"/>
                </a:solidFill>
                <a:effectLst/>
                <a:latin typeface="Consolas" panose="020B0609020204030204" pitchFamily="49" charset="0"/>
              </a:rPr>
              <a:t> view of the same lakehouse allows you to create views, functions, stored procedures and to apply SQL security and object level permissions.</a:t>
            </a:r>
          </a:p>
          <a:p>
            <a:pPr>
              <a:lnSpc>
                <a:spcPts val="1425"/>
              </a:lnSpc>
            </a:pPr>
            <a:br>
              <a:rPr lang="en-US" b="0" dirty="0">
                <a:solidFill>
                  <a:srgbClr val="CCCCCC"/>
                </a:solidFill>
                <a:effectLst/>
                <a:latin typeface="Consolas" panose="020B0609020204030204" pitchFamily="49" charset="0"/>
              </a:rPr>
            </a:br>
            <a:r>
              <a:rPr lang="en-US" b="0" dirty="0">
                <a:solidFill>
                  <a:srgbClr val="CCCCCC"/>
                </a:solidFill>
                <a:effectLst/>
                <a:latin typeface="Consolas" panose="020B0609020204030204" pitchFamily="49" charset="0"/>
              </a:rPr>
              <a:t>Data in a Fabric lakehouse is stored with the following folder structure:</a:t>
            </a:r>
          </a:p>
          <a:p>
            <a:pPr>
              <a:lnSpc>
                <a:spcPts val="1425"/>
              </a:lnSpc>
            </a:pPr>
            <a:br>
              <a:rPr lang="en-US" b="0" dirty="0">
                <a:solidFill>
                  <a:srgbClr val="CCCCCC"/>
                </a:solidFill>
                <a:effectLst/>
                <a:latin typeface="Consolas" panose="020B0609020204030204" pitchFamily="49" charset="0"/>
              </a:rPr>
            </a:br>
            <a:r>
              <a:rPr lang="en-US" b="0" dirty="0">
                <a:solidFill>
                  <a:srgbClr val="6796E6"/>
                </a:solidFill>
                <a:effectLst/>
                <a:latin typeface="Consolas" panose="020B0609020204030204" pitchFamily="49" charset="0"/>
              </a:rPr>
              <a:t>-</a:t>
            </a:r>
            <a:r>
              <a:rPr lang="en-US" b="0" dirty="0">
                <a:solidFill>
                  <a:srgbClr val="CCCCCC"/>
                </a:solidFill>
                <a:effectLst/>
                <a:latin typeface="Consolas" panose="020B0609020204030204" pitchFamily="49" charset="0"/>
              </a:rPr>
              <a:t> /Files</a:t>
            </a:r>
          </a:p>
          <a:p>
            <a:pPr>
              <a:lnSpc>
                <a:spcPts val="1425"/>
              </a:lnSpc>
            </a:pPr>
            <a:r>
              <a:rPr lang="en-US" b="0" dirty="0">
                <a:solidFill>
                  <a:srgbClr val="6796E6"/>
                </a:solidFill>
                <a:effectLst/>
                <a:latin typeface="Consolas" panose="020B0609020204030204" pitchFamily="49" charset="0"/>
              </a:rPr>
              <a:t>-</a:t>
            </a:r>
            <a:r>
              <a:rPr lang="en-US" b="0" dirty="0">
                <a:solidFill>
                  <a:srgbClr val="CCCCCC"/>
                </a:solidFill>
                <a:effectLst/>
                <a:latin typeface="Consolas" panose="020B0609020204030204" pitchFamily="49" charset="0"/>
              </a:rPr>
              <a:t> /Tables</a:t>
            </a:r>
          </a:p>
          <a:p>
            <a:pPr>
              <a:lnSpc>
                <a:spcPts val="1425"/>
              </a:lnSpc>
            </a:pPr>
            <a:br>
              <a:rPr lang="en-US" b="0" dirty="0">
                <a:solidFill>
                  <a:srgbClr val="CCCCCC"/>
                </a:solidFill>
                <a:effectLst/>
                <a:latin typeface="Consolas" panose="020B0609020204030204" pitchFamily="49" charset="0"/>
              </a:rPr>
            </a:br>
            <a:r>
              <a:rPr lang="en-US" b="0" dirty="0">
                <a:solidFill>
                  <a:srgbClr val="CCCCCC"/>
                </a:solidFill>
                <a:effectLst/>
                <a:latin typeface="Consolas" panose="020B0609020204030204" pitchFamily="49" charset="0"/>
              </a:rPr>
              <a:t>The SQL analytics endpoint is used to read data in the /Tables folder of the lakehouse using T-SQL.</a:t>
            </a:r>
          </a:p>
          <a:p>
            <a:endParaRPr dirty="0"/>
          </a:p>
        </p:txBody>
      </p:sp>
      <p:sp>
        <p:nvSpPr>
          <p:cNvPr id="4" name="Slide Number Placeholder 3">
            <a:extLst>
              <a:ext uri="{FF2B5EF4-FFF2-40B4-BE49-F238E27FC236}">
                <a16:creationId xmlns:a16="http://schemas.microsoft.com/office/drawing/2014/main" id="{AF029BA8-138B-6B2B-228E-47DB37DACDFD}"/>
              </a:ext>
            </a:extLst>
          </p:cNvPr>
          <p:cNvSpPr>
            <a:spLocks noGrp="1"/>
          </p:cNvSpPr>
          <p:nvPr>
            <p:ph type="sldNum" sz="quarter" idx="5"/>
          </p:nvPr>
        </p:nvSpPr>
        <p:spPr/>
      </p:sp>
    </p:spTree>
    <p:extLst>
      <p:ext uri="{BB962C8B-B14F-4D97-AF65-F5344CB8AC3E}">
        <p14:creationId xmlns:p14="http://schemas.microsoft.com/office/powerpoint/2010/main" val="29932646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25"/>
              </a:lnSpc>
            </a:pPr>
            <a:r>
              <a:rPr lang="en-US" b="0" dirty="0">
                <a:solidFill>
                  <a:srgbClr val="CCCCCC"/>
                </a:solidFill>
                <a:effectLst/>
                <a:latin typeface="Consolas" panose="020B0609020204030204" pitchFamily="49" charset="0"/>
              </a:rPr>
              <a:t>We’ve covered how you can manage access to workspaces, items such as a lakehouse, different types of access to the lakehouse. These all control the workspace and the entire lakehouse, but you might want to control access even further. This is where you can use T-SQL to grant granular permissions within the lakehouse, such as tables that contain PII (Personally Identifiable Information. Consider a scenario where you have a Patient table that you’ve limited access to with DCL.</a:t>
            </a:r>
          </a:p>
          <a:p>
            <a:pPr marL="171450" indent="-171450">
              <a:lnSpc>
                <a:spcPts val="1425"/>
              </a:lnSpc>
              <a:buFont typeface="Arial" panose="020B0604020202020204" pitchFamily="34" charset="0"/>
              <a:buChar char="•"/>
            </a:pPr>
            <a:r>
              <a:rPr lang="en-US" b="0" dirty="0">
                <a:solidFill>
                  <a:srgbClr val="CCCCCC"/>
                </a:solidFill>
                <a:effectLst/>
                <a:latin typeface="Consolas" panose="020B0609020204030204" pitchFamily="49" charset="0"/>
              </a:rPr>
              <a:t>Column-level security can prevent business analysts from viewing the SSN column.</a:t>
            </a:r>
          </a:p>
          <a:p>
            <a:pPr marL="171450" indent="-171450">
              <a:lnSpc>
                <a:spcPts val="1425"/>
              </a:lnSpc>
              <a:buFont typeface="Arial" panose="020B0604020202020204" pitchFamily="34" charset="0"/>
              <a:buChar char="•"/>
            </a:pPr>
            <a:r>
              <a:rPr lang="en-US" b="0" dirty="0">
                <a:solidFill>
                  <a:srgbClr val="CCCCCC"/>
                </a:solidFill>
                <a:effectLst/>
                <a:latin typeface="Consolas" panose="020B0609020204030204" pitchFamily="49" charset="0"/>
              </a:rPr>
              <a:t>Row-level security can ensure that patients can only view their own data.</a:t>
            </a:r>
          </a:p>
          <a:p>
            <a:pPr marL="171450" indent="-171450">
              <a:lnSpc>
                <a:spcPts val="1425"/>
              </a:lnSpc>
              <a:buFont typeface="Arial" panose="020B0604020202020204" pitchFamily="34" charset="0"/>
              <a:buChar char="•"/>
            </a:pPr>
            <a:r>
              <a:rPr lang="en-US" b="0" dirty="0">
                <a:solidFill>
                  <a:srgbClr val="CCCCCC"/>
                </a:solidFill>
                <a:effectLst/>
                <a:latin typeface="Consolas" panose="020B0609020204030204" pitchFamily="49" charset="0"/>
              </a:rPr>
              <a:t>Dynamic data masking can limit what is shown in the column, such as only the last 3 of the SSN.</a:t>
            </a:r>
          </a:p>
          <a:p>
            <a:pPr>
              <a:lnSpc>
                <a:spcPts val="1425"/>
              </a:lnSpc>
            </a:pPr>
            <a:endParaRPr lang="en-US" b="0" dirty="0">
              <a:solidFill>
                <a:srgbClr val="CCCCCC"/>
              </a:solidFill>
              <a:effectLst/>
              <a:latin typeface="Consolas" panose="020B0609020204030204" pitchFamily="49" charset="0"/>
            </a:endParaRPr>
          </a:p>
          <a:p>
            <a:pPr>
              <a:lnSpc>
                <a:spcPts val="1425"/>
              </a:lnSpc>
            </a:pPr>
            <a:endParaRPr lang="en-US" b="0" dirty="0">
              <a:solidFill>
                <a:srgbClr val="CCCCCC"/>
              </a:solidFill>
              <a:effectLst/>
              <a:latin typeface="Consolas" panose="020B0609020204030204" pitchFamily="49" charset="0"/>
            </a:endParaRPr>
          </a:p>
          <a:p>
            <a:pPr>
              <a:lnSpc>
                <a:spcPts val="1425"/>
              </a:lnSpc>
            </a:pPr>
            <a:r>
              <a:rPr lang="en-US" b="0" dirty="0">
                <a:solidFill>
                  <a:srgbClr val="CCCCCC"/>
                </a:solidFill>
                <a:effectLst/>
                <a:latin typeface="Consolas" panose="020B0609020204030204" pitchFamily="49" charset="0"/>
              </a:rPr>
              <a:t>Using the SQL analytics endpoint, granular T-SQL permissions can be applied to SQL objects using Data Control Language (DCL) commands such as:</a:t>
            </a:r>
          </a:p>
          <a:p>
            <a:pPr marL="171450" indent="-171450">
              <a:lnSpc>
                <a:spcPts val="1425"/>
              </a:lnSpc>
              <a:buFont typeface="Arial" panose="020B0604020202020204" pitchFamily="34" charset="0"/>
              <a:buChar char="•"/>
            </a:pPr>
            <a:r>
              <a:rPr lang="en-US" b="0" dirty="0">
                <a:solidFill>
                  <a:srgbClr val="6796E6"/>
                </a:solidFill>
                <a:effectLst/>
                <a:latin typeface="Consolas" panose="020B0609020204030204" pitchFamily="49" charset="0"/>
              </a:rPr>
              <a:t>GRANT</a:t>
            </a:r>
          </a:p>
          <a:p>
            <a:pPr marL="171450" indent="-171450">
              <a:lnSpc>
                <a:spcPts val="1425"/>
              </a:lnSpc>
              <a:buFont typeface="Arial" panose="020B0604020202020204" pitchFamily="34" charset="0"/>
              <a:buChar char="•"/>
            </a:pPr>
            <a:r>
              <a:rPr lang="en-US" b="0" dirty="0">
                <a:solidFill>
                  <a:srgbClr val="6796E6"/>
                </a:solidFill>
                <a:effectLst/>
                <a:latin typeface="Consolas" panose="020B0609020204030204" pitchFamily="49" charset="0"/>
              </a:rPr>
              <a:t>DENY</a:t>
            </a:r>
          </a:p>
          <a:p>
            <a:pPr marL="171450" indent="-171450">
              <a:lnSpc>
                <a:spcPts val="1425"/>
              </a:lnSpc>
              <a:buFont typeface="Arial" panose="020B0604020202020204" pitchFamily="34" charset="0"/>
              <a:buChar char="•"/>
            </a:pPr>
            <a:r>
              <a:rPr lang="en-US" b="0" dirty="0">
                <a:solidFill>
                  <a:srgbClr val="6796E6"/>
                </a:solidFill>
                <a:effectLst/>
                <a:latin typeface="Consolas" panose="020B0609020204030204" pitchFamily="49" charset="0"/>
              </a:rPr>
              <a:t>REVOKE</a:t>
            </a:r>
            <a:endParaRPr lang="en-US" b="0" dirty="0">
              <a:solidFill>
                <a:srgbClr val="CCCCCC"/>
              </a:solidFill>
              <a:effectLst/>
              <a:latin typeface="Consolas" panose="020B0609020204030204" pitchFamily="49" charset="0"/>
            </a:endParaRPr>
          </a:p>
          <a:p>
            <a:pPr marL="0" indent="0">
              <a:lnSpc>
                <a:spcPts val="1425"/>
              </a:lnSpc>
              <a:buFont typeface="Arial" panose="020B0604020202020204" pitchFamily="34" charset="0"/>
              <a:buNone/>
            </a:pPr>
            <a:endParaRPr lang="en-US" b="0" dirty="0">
              <a:solidFill>
                <a:srgbClr val="CCCCCC"/>
              </a:solidFill>
              <a:effectLst/>
              <a:latin typeface="Consolas" panose="020B0609020204030204" pitchFamily="49" charset="0"/>
            </a:endParaRPr>
          </a:p>
          <a:p>
            <a:pPr marL="0" indent="0">
              <a:lnSpc>
                <a:spcPts val="1425"/>
              </a:lnSpc>
              <a:buFont typeface="Arial" panose="020B0604020202020204" pitchFamily="34" charset="0"/>
              <a:buNone/>
            </a:pPr>
            <a:r>
              <a:rPr lang="en-US" b="0" dirty="0">
                <a:solidFill>
                  <a:srgbClr val="CCCCCC"/>
                </a:solidFill>
                <a:effectLst/>
                <a:latin typeface="Consolas" panose="020B0609020204030204" pitchFamily="49" charset="0"/>
              </a:rPr>
              <a:t>This can control access to tables or views, for example. To control access within the tables, you can use row-level and column-level security. Dynamic data masking can also be used to obfuscate the data within the results.</a:t>
            </a:r>
          </a:p>
          <a:p>
            <a:pPr marL="0" indent="0">
              <a:lnSpc>
                <a:spcPts val="1425"/>
              </a:lnSpc>
              <a:buFont typeface="Arial" panose="020B0604020202020204" pitchFamily="34" charset="0"/>
              <a:buNone/>
            </a:pPr>
            <a:endParaRPr lang="en-US" b="0" dirty="0">
              <a:solidFill>
                <a:srgbClr val="CCCCCC"/>
              </a:solidFill>
              <a:effectLst/>
              <a:latin typeface="Consolas" panose="020B0609020204030204" pitchFamily="49" charset="0"/>
            </a:endParaRP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12927981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BB8E0-9600-0DE7-2DED-ACD3671A99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632F30-654C-298D-2C35-6423D178EED7}"/>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F6F9A720-85DD-9BA8-E728-C8D66398BA3F}"/>
              </a:ext>
            </a:extLst>
          </p:cNvPr>
          <p:cNvSpPr>
            <a:spLocks noGrp="1"/>
          </p:cNvSpPr>
          <p:nvPr>
            <p:ph type="body" sz="quarter" idx="3"/>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CCCCCC"/>
                </a:solidFill>
                <a:effectLst/>
                <a:latin typeface="Consolas" panose="020B0609020204030204" pitchFamily="49" charset="0"/>
              </a:rPr>
              <a:t>The lake view of the lakehouse is used to read data in the /Tables and /Files folder of the lakehouse.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CCCCCC"/>
              </a:solidFill>
              <a:effectLst/>
              <a:latin typeface="Consolas" panose="020B0609020204030204" pitchFamily="49" charset="0"/>
            </a:endParaRPr>
          </a:p>
          <a:p>
            <a:pPr>
              <a:lnSpc>
                <a:spcPts val="1425"/>
              </a:lnSpc>
            </a:pPr>
            <a:r>
              <a:rPr lang="en-US" b="0" dirty="0">
                <a:solidFill>
                  <a:srgbClr val="CCCCCC"/>
                </a:solidFill>
                <a:effectLst/>
                <a:latin typeface="Consolas" panose="020B0609020204030204" pitchFamily="49" charset="0"/>
              </a:rPr>
              <a:t>Workspace and item permissions provide coarse access to data in a lakehouse. To further refine data access, folders in the lake view of the lakehouse can be secured using OneLake data access roles (preview). You can create custom roles within a lakehouse and grant read permissions only to specific folders in OneLake. Folder security is inheritable to all subfolders. To create a custom OneLake data access role:</a:t>
            </a:r>
          </a:p>
          <a:p>
            <a:pPr>
              <a:lnSpc>
                <a:spcPts val="1425"/>
              </a:lnSpc>
            </a:pPr>
            <a:br>
              <a:rPr lang="en-US" b="0" dirty="0">
                <a:solidFill>
                  <a:srgbClr val="CCCCCC"/>
                </a:solidFill>
                <a:effectLst/>
                <a:latin typeface="Consolas" panose="020B0609020204030204" pitchFamily="49" charset="0"/>
              </a:rPr>
            </a:br>
            <a:r>
              <a:rPr lang="en-US" b="0" dirty="0">
                <a:solidFill>
                  <a:srgbClr val="6796E6"/>
                </a:solidFill>
                <a:effectLst/>
                <a:latin typeface="Consolas" panose="020B0609020204030204" pitchFamily="49" charset="0"/>
              </a:rPr>
              <a:t>1.</a:t>
            </a:r>
            <a:r>
              <a:rPr lang="en-US" b="0" dirty="0">
                <a:solidFill>
                  <a:srgbClr val="CCCCCC"/>
                </a:solidFill>
                <a:effectLst/>
                <a:latin typeface="Consolas" panose="020B0609020204030204" pitchFamily="49" charset="0"/>
              </a:rPr>
              <a:t> Select </a:t>
            </a:r>
            <a:r>
              <a:rPr lang="en-US" b="1" dirty="0">
                <a:solidFill>
                  <a:srgbClr val="569CD6"/>
                </a:solidFill>
                <a:effectLst/>
                <a:latin typeface="Consolas" panose="020B0609020204030204" pitchFamily="49" charset="0"/>
              </a:rPr>
              <a:t>Manage OneLake data access (preview)</a:t>
            </a:r>
            <a:r>
              <a:rPr lang="en-US" b="0" dirty="0">
                <a:solidFill>
                  <a:srgbClr val="CCCCCC"/>
                </a:solidFill>
                <a:effectLst/>
                <a:latin typeface="Consolas" panose="020B0609020204030204" pitchFamily="49" charset="0"/>
              </a:rPr>
              <a:t> from the menu in the lake view of the lakehouse.</a:t>
            </a:r>
          </a:p>
          <a:p>
            <a:pPr>
              <a:lnSpc>
                <a:spcPts val="1425"/>
              </a:lnSpc>
            </a:pPr>
            <a:br>
              <a:rPr lang="en-US" b="0" dirty="0">
                <a:solidFill>
                  <a:srgbClr val="CCCCCC"/>
                </a:solidFill>
                <a:effectLst/>
                <a:latin typeface="Consolas" panose="020B0609020204030204" pitchFamily="49" charset="0"/>
              </a:rPr>
            </a:br>
            <a:r>
              <a:rPr lang="en-US" b="0" dirty="0">
                <a:solidFill>
                  <a:srgbClr val="6796E6"/>
                </a:solidFill>
                <a:effectLst/>
                <a:latin typeface="Consolas" panose="020B0609020204030204" pitchFamily="49" charset="0"/>
              </a:rPr>
              <a:t>2.</a:t>
            </a:r>
            <a:r>
              <a:rPr lang="en-US" b="0" dirty="0">
                <a:solidFill>
                  <a:srgbClr val="CCCCCC"/>
                </a:solidFill>
                <a:effectLst/>
                <a:latin typeface="Consolas" panose="020B0609020204030204" pitchFamily="49" charset="0"/>
              </a:rPr>
              <a:t> In the </a:t>
            </a:r>
            <a:r>
              <a:rPr lang="en-US" b="1" dirty="0">
                <a:solidFill>
                  <a:srgbClr val="569CD6"/>
                </a:solidFill>
                <a:effectLst/>
                <a:latin typeface="Consolas" panose="020B0609020204030204" pitchFamily="49" charset="0"/>
              </a:rPr>
              <a:t>New Role</a:t>
            </a:r>
            <a:r>
              <a:rPr lang="en-US" b="0" dirty="0">
                <a:solidFill>
                  <a:srgbClr val="CCCCCC"/>
                </a:solidFill>
                <a:effectLst/>
                <a:latin typeface="Consolas" panose="020B0609020204030204" pitchFamily="49" charset="0"/>
              </a:rPr>
              <a:t> window that will appear, create a new role name and select the folders to grant access to.</a:t>
            </a:r>
          </a:p>
          <a:p>
            <a:pPr>
              <a:lnSpc>
                <a:spcPts val="1425"/>
              </a:lnSpc>
            </a:pPr>
            <a:br>
              <a:rPr lang="en-US" b="0" dirty="0">
                <a:solidFill>
                  <a:srgbClr val="CCCCCC"/>
                </a:solidFill>
                <a:effectLst/>
                <a:latin typeface="Consolas" panose="020B0609020204030204" pitchFamily="49" charset="0"/>
              </a:rPr>
            </a:br>
            <a:r>
              <a:rPr lang="en-US" b="0" dirty="0">
                <a:solidFill>
                  <a:srgbClr val="6796E6"/>
                </a:solidFill>
                <a:effectLst/>
                <a:latin typeface="Consolas" panose="020B0609020204030204" pitchFamily="49" charset="0"/>
              </a:rPr>
              <a:t>3.</a:t>
            </a:r>
            <a:r>
              <a:rPr lang="en-US" b="0" dirty="0">
                <a:solidFill>
                  <a:srgbClr val="CCCCCC"/>
                </a:solidFill>
                <a:effectLst/>
                <a:latin typeface="Consolas" panose="020B0609020204030204" pitchFamily="49" charset="0"/>
              </a:rPr>
              <a:t> Once the role is created, assign a user or group to the role and select the permissions to assign.</a:t>
            </a:r>
          </a:p>
          <a:p>
            <a:pPr>
              <a:lnSpc>
                <a:spcPts val="1425"/>
              </a:lnSpc>
            </a:pPr>
            <a:br>
              <a:rPr lang="en-US" b="0" dirty="0">
                <a:solidFill>
                  <a:srgbClr val="CCCCCC"/>
                </a:solidFill>
                <a:effectLst/>
                <a:latin typeface="Consolas" panose="020B0609020204030204" pitchFamily="49" charset="0"/>
              </a:rPr>
            </a:br>
            <a:r>
              <a:rPr lang="en-US" b="0" dirty="0">
                <a:solidFill>
                  <a:srgbClr val="CCCCCC"/>
                </a:solidFill>
                <a:effectLst/>
                <a:latin typeface="Consolas" panose="020B0609020204030204" pitchFamily="49" charset="0"/>
              </a:rPr>
              <a:t>For more information on how OneLake RBAC permissions are evaluated with workspace and item permissions, see: </a:t>
            </a:r>
            <a:r>
              <a:rPr lang="en-US" dirty="0">
                <a:hlinkClick r:id="rId3"/>
              </a:rPr>
              <a:t>Data Access Control Model in OneLake (Public Preview) - Microsoft Fabric | Microsoft Learn</a:t>
            </a:r>
            <a:endParaRPr dirty="0"/>
          </a:p>
        </p:txBody>
      </p:sp>
      <p:sp>
        <p:nvSpPr>
          <p:cNvPr id="4" name="Slide Number Placeholder 3">
            <a:extLst>
              <a:ext uri="{FF2B5EF4-FFF2-40B4-BE49-F238E27FC236}">
                <a16:creationId xmlns:a16="http://schemas.microsoft.com/office/drawing/2014/main" id="{A1803416-A5DF-0614-64E9-F3E5AA922788}"/>
              </a:ext>
            </a:extLst>
          </p:cNvPr>
          <p:cNvSpPr>
            <a:spLocks noGrp="1"/>
          </p:cNvSpPr>
          <p:nvPr>
            <p:ph type="sldNum" sz="quarter" idx="5"/>
          </p:nvPr>
        </p:nvSpPr>
        <p:spPr/>
      </p:sp>
    </p:spTree>
    <p:extLst>
      <p:ext uri="{BB962C8B-B14F-4D97-AF65-F5344CB8AC3E}">
        <p14:creationId xmlns:p14="http://schemas.microsoft.com/office/powerpoint/2010/main" val="35516842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DBEDB8-253B-ECFF-33AF-1480227528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2442D6-28A0-D28C-DB1A-BAD845D37B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7201FC-79BF-70E8-69B0-6FD18B887FD9}"/>
              </a:ext>
            </a:extLst>
          </p:cNvPr>
          <p:cNvSpPr>
            <a:spLocks noGrp="1"/>
          </p:cNvSpPr>
          <p:nvPr>
            <p:ph type="body" idx="1"/>
          </p:nvPr>
        </p:nvSpPr>
        <p:spPr/>
        <p:txBody>
          <a:bodyPr/>
          <a:lstStyle/>
          <a:p>
            <a:r>
              <a:rPr lang="en-US" dirty="0"/>
              <a:t>https://aka.ms/mslearn-fabric-secure-data</a:t>
            </a:r>
          </a:p>
        </p:txBody>
      </p:sp>
      <p:sp>
        <p:nvSpPr>
          <p:cNvPr id="4" name="Header Placeholder 3">
            <a:extLst>
              <a:ext uri="{FF2B5EF4-FFF2-40B4-BE49-F238E27FC236}">
                <a16:creationId xmlns:a16="http://schemas.microsoft.com/office/drawing/2014/main" id="{D86B62C8-E751-D3C8-73DD-72A453C1E8B5}"/>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A678F302-7094-0C52-EBA9-523589CB8994}"/>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339C7CB3-6E40-B9E5-C0B4-73BD4F00AECC}"/>
              </a:ext>
            </a:extLst>
          </p:cNvPr>
          <p:cNvSpPr>
            <a:spLocks noGrp="1"/>
          </p:cNvSpPr>
          <p:nvPr>
            <p:ph type="sldNum" sz="quarter" idx="5"/>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9515281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Allow students a few minutes to think about the questions, and then use the animated slide to reveal the correct answers.</a:t>
            </a:r>
          </a:p>
          <a:p>
            <a:endParaRPr lang="en-US" i="0" dirty="0"/>
          </a:p>
          <a:p>
            <a:pPr>
              <a:lnSpc>
                <a:spcPts val="1425"/>
              </a:lnSpc>
            </a:pPr>
            <a:r>
              <a:rPr lang="en-US" b="0" dirty="0">
                <a:solidFill>
                  <a:srgbClr val="CE9178"/>
                </a:solidFill>
                <a:effectLst/>
                <a:latin typeface="Consolas" panose="020B0609020204030204" pitchFamily="49" charset="0"/>
              </a:rPr>
              <a:t>What is order of evaluation of access in Fabric?</a:t>
            </a:r>
            <a:endParaRPr lang="en-US" b="0" dirty="0">
              <a:solidFill>
                <a:srgbClr val="CCCCCC"/>
              </a:solidFill>
              <a:effectLst/>
              <a:latin typeface="Consolas" panose="020B0609020204030204" pitchFamily="49" charset="0"/>
            </a:endParaRPr>
          </a:p>
          <a:p>
            <a:pPr lvl="1">
              <a:lnSpc>
                <a:spcPts val="1425"/>
              </a:lnSpc>
            </a:pPr>
            <a:r>
              <a:rPr lang="en-US" b="0" dirty="0">
                <a:solidFill>
                  <a:srgbClr val="CE9178"/>
                </a:solidFill>
                <a:effectLst/>
                <a:latin typeface="Consolas" panose="020B0609020204030204" pitchFamily="49" charset="0"/>
              </a:rPr>
              <a:t>Incorrect  Data security, Fabric access, Microsoft Entra ID authentication</a:t>
            </a:r>
            <a:endParaRPr lang="en-US" b="0" dirty="0">
              <a:solidFill>
                <a:srgbClr val="CCCCCC"/>
              </a:solidFill>
              <a:effectLst/>
              <a:latin typeface="Consolas" panose="020B0609020204030204" pitchFamily="49" charset="0"/>
            </a:endParaRPr>
          </a:p>
          <a:p>
            <a:pPr lvl="1">
              <a:lnSpc>
                <a:spcPts val="1425"/>
              </a:lnSpc>
            </a:pPr>
            <a:r>
              <a:rPr lang="en-US" b="0" dirty="0">
                <a:solidFill>
                  <a:srgbClr val="CE9178"/>
                </a:solidFill>
                <a:effectLst/>
                <a:latin typeface="Consolas" panose="020B0609020204030204" pitchFamily="49" charset="0"/>
              </a:rPr>
              <a:t>Explanation: The order starts with Microsoft Entra ID authentication, not Data security.</a:t>
            </a:r>
          </a:p>
          <a:p>
            <a:pPr lvl="1">
              <a:lnSpc>
                <a:spcPts val="1425"/>
              </a:lnSpc>
            </a:pPr>
            <a:endParaRPr lang="en-US" b="0" dirty="0">
              <a:solidFill>
                <a:srgbClr val="CCCCCC"/>
              </a:solidFill>
              <a:effectLst/>
              <a:latin typeface="Consolas" panose="020B0609020204030204" pitchFamily="49" charset="0"/>
            </a:endParaRPr>
          </a:p>
          <a:p>
            <a:pPr lvl="1">
              <a:lnSpc>
                <a:spcPts val="1425"/>
              </a:lnSpc>
            </a:pPr>
            <a:r>
              <a:rPr lang="en-US" b="0" dirty="0">
                <a:solidFill>
                  <a:srgbClr val="CCCCCC"/>
                </a:solidFill>
                <a:effectLst/>
                <a:latin typeface="Consolas" panose="020B0609020204030204" pitchFamily="49" charset="0"/>
              </a:rPr>
              <a:t>Correct: </a:t>
            </a:r>
            <a:r>
              <a:rPr lang="en-US" b="0" dirty="0">
                <a:solidFill>
                  <a:srgbClr val="CE9178"/>
                </a:solidFill>
                <a:effectLst/>
                <a:latin typeface="Consolas" panose="020B0609020204030204" pitchFamily="49" charset="0"/>
              </a:rPr>
              <a:t>Microsoft Entra ID authentication, Fabric access, Data security</a:t>
            </a:r>
            <a:endParaRPr lang="en-US" b="0" dirty="0">
              <a:solidFill>
                <a:srgbClr val="CCCCCC"/>
              </a:solidFill>
              <a:effectLst/>
              <a:latin typeface="Consolas" panose="020B0609020204030204" pitchFamily="49" charset="0"/>
            </a:endParaRPr>
          </a:p>
          <a:p>
            <a:pPr lvl="1">
              <a:lnSpc>
                <a:spcPts val="1425"/>
              </a:lnSpc>
            </a:pPr>
            <a:r>
              <a:rPr lang="en-US" b="0" dirty="0">
                <a:solidFill>
                  <a:srgbClr val="CE9178"/>
                </a:solidFill>
                <a:effectLst/>
                <a:latin typeface="Consolas" panose="020B0609020204030204" pitchFamily="49" charset="0"/>
              </a:rPr>
              <a:t>Explanation: The order of evaluation for access in Fabric is Microsoft Entra ID authentication, Fabric access, and then Data security.</a:t>
            </a:r>
            <a:endParaRPr lang="en-US" b="0" dirty="0">
              <a:solidFill>
                <a:srgbClr val="CCCCCC"/>
              </a:solidFill>
              <a:effectLst/>
              <a:latin typeface="Consolas" panose="020B0609020204030204" pitchFamily="49" charset="0"/>
            </a:endParaRPr>
          </a:p>
          <a:p>
            <a:pPr lvl="1">
              <a:lnSpc>
                <a:spcPts val="1425"/>
              </a:lnSpc>
            </a:pPr>
            <a:endParaRPr lang="en-US" b="0" dirty="0">
              <a:solidFill>
                <a:srgbClr val="CE9178"/>
              </a:solidFill>
              <a:effectLst/>
              <a:latin typeface="Consolas" panose="020B0609020204030204" pitchFamily="49" charset="0"/>
            </a:endParaRPr>
          </a:p>
          <a:p>
            <a:pPr lvl="1">
              <a:lnSpc>
                <a:spcPts val="1425"/>
              </a:lnSpc>
            </a:pPr>
            <a:r>
              <a:rPr lang="en-US" b="0" dirty="0">
                <a:solidFill>
                  <a:srgbClr val="CE9178"/>
                </a:solidFill>
                <a:effectLst/>
                <a:latin typeface="Consolas" panose="020B0609020204030204" pitchFamily="49" charset="0"/>
              </a:rPr>
              <a:t>Incorrect: Fabric access, Microsoft Entra ID authentication, Data security</a:t>
            </a:r>
            <a:endParaRPr lang="en-US" b="0" dirty="0">
              <a:solidFill>
                <a:srgbClr val="CCCCCC"/>
              </a:solidFill>
              <a:effectLst/>
              <a:latin typeface="Consolas" panose="020B0609020204030204" pitchFamily="49" charset="0"/>
            </a:endParaRPr>
          </a:p>
          <a:p>
            <a:pPr lvl="1">
              <a:lnSpc>
                <a:spcPts val="1425"/>
              </a:lnSpc>
            </a:pPr>
            <a:r>
              <a:rPr lang="en-US" b="0" dirty="0">
                <a:solidFill>
                  <a:srgbClr val="CE9178"/>
                </a:solidFill>
                <a:effectLst/>
                <a:latin typeface="Consolas" panose="020B0609020204030204" pitchFamily="49" charset="0"/>
              </a:rPr>
              <a:t>Explanation: The order starts with Microsoft Entra ID authentication, not Fabric access.</a:t>
            </a:r>
            <a:endParaRPr lang="en-US" b="0" dirty="0">
              <a:solidFill>
                <a:srgbClr val="CCCCCC"/>
              </a:solidFill>
              <a:effectLst/>
              <a:latin typeface="Consolas" panose="020B0609020204030204" pitchFamily="49" charset="0"/>
            </a:endParaRPr>
          </a:p>
          <a:p>
            <a:pPr>
              <a:lnSpc>
                <a:spcPts val="1425"/>
              </a:lnSpc>
            </a:pPr>
            <a:r>
              <a:rPr lang="en-US" b="0" dirty="0">
                <a:solidFill>
                  <a:srgbClr val="CCCCCC"/>
                </a:solidFill>
                <a:effectLst/>
                <a:latin typeface="Consolas" panose="020B0609020204030204" pitchFamily="49" charset="0"/>
              </a:rPr>
              <a:t>  </a:t>
            </a:r>
          </a:p>
          <a:p>
            <a:pPr>
              <a:lnSpc>
                <a:spcPts val="1425"/>
              </a:lnSpc>
            </a:pPr>
            <a:r>
              <a:rPr lang="en-US" b="0" dirty="0">
                <a:solidFill>
                  <a:srgbClr val="CE9178"/>
                </a:solidFill>
                <a:effectLst/>
                <a:latin typeface="Consolas" panose="020B0609020204030204" pitchFamily="49" charset="0"/>
              </a:rPr>
              <a:t>Which of the following tools can be used to apply granular data access permissions in Fabric?</a:t>
            </a:r>
            <a:endParaRPr lang="en-US" b="0" dirty="0">
              <a:solidFill>
                <a:srgbClr val="CCCCCC"/>
              </a:solidFill>
              <a:effectLst/>
              <a:latin typeface="Consolas" panose="020B0609020204030204" pitchFamily="49" charset="0"/>
            </a:endParaRP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Correct: OneLake data access roles</a:t>
            </a: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Explanation: OneLake data access roles allow you to create custom roles within a lakehouse and grant read access to specific folders.</a:t>
            </a:r>
          </a:p>
          <a:p>
            <a:pPr marL="212982" lvl="1" indent="-105829" algn="l" defTabSz="914367" rtl="0" eaLnBrk="1" latinLnBrk="0" hangingPunct="1">
              <a:lnSpc>
                <a:spcPts val="1425"/>
              </a:lnSpc>
              <a:spcAft>
                <a:spcPts val="333"/>
              </a:spcAft>
              <a:buFont typeface="Arial" pitchFamily="34" charset="0"/>
              <a:buChar char="•"/>
            </a:pPr>
            <a:endParaRPr lang="en-US" sz="882" b="0" kern="1200" dirty="0">
              <a:solidFill>
                <a:srgbClr val="CE9178"/>
              </a:solidFill>
              <a:effectLst/>
              <a:latin typeface="Consolas" panose="020B0609020204030204" pitchFamily="49" charset="0"/>
              <a:ea typeface="+mn-ea"/>
              <a:cs typeface="+mn-cs"/>
            </a:endParaRP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Incorrect: Data Manipulation Language (DML)</a:t>
            </a: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Explanation: Data Control language (DCL) is used to provide granular T-SQL permissions. DML is used to manipulate data.</a:t>
            </a:r>
          </a:p>
          <a:p>
            <a:pPr marL="212982" lvl="1" indent="-105829" algn="l" defTabSz="914367" rtl="0" eaLnBrk="1" latinLnBrk="0" hangingPunct="1">
              <a:lnSpc>
                <a:spcPts val="1425"/>
              </a:lnSpc>
              <a:spcAft>
                <a:spcPts val="333"/>
              </a:spcAft>
              <a:buFont typeface="Arial" pitchFamily="34" charset="0"/>
              <a:buChar char="•"/>
            </a:pPr>
            <a:endParaRPr lang="en-US" sz="882" b="0" kern="1200" dirty="0">
              <a:solidFill>
                <a:srgbClr val="CE9178"/>
              </a:solidFill>
              <a:effectLst/>
              <a:latin typeface="Consolas" panose="020B0609020204030204" pitchFamily="49" charset="0"/>
              <a:ea typeface="+mn-ea"/>
              <a:cs typeface="+mn-cs"/>
            </a:endParaRP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Incorrect: Column-level security in the semantic model</a:t>
            </a:r>
          </a:p>
          <a:p>
            <a:pPr marL="212982" lvl="1" indent="-105829" algn="l" defTabSz="914367" rtl="0" eaLnBrk="1" latinLnBrk="0" hangingPunct="1">
              <a:lnSpc>
                <a:spcPts val="1425"/>
              </a:lnSpc>
              <a:spcAft>
                <a:spcPts val="333"/>
              </a:spcAft>
              <a:buFont typeface="Arial" pitchFamily="34" charset="0"/>
              <a:buChar char="•"/>
            </a:pPr>
            <a:r>
              <a:rPr lang="en-US" sz="882" b="0" kern="1200" dirty="0">
                <a:solidFill>
                  <a:srgbClr val="CE9178"/>
                </a:solidFill>
                <a:effectLst/>
                <a:latin typeface="Consolas" panose="020B0609020204030204" pitchFamily="49" charset="0"/>
                <a:ea typeface="+mn-ea"/>
                <a:cs typeface="+mn-cs"/>
              </a:rPr>
              <a:t>Explanation: There isn't column-level security in the semantic model.</a:t>
            </a:r>
          </a:p>
          <a:p>
            <a:endParaRPr lang="en-US" i="0"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0900573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13354-3D65-23E6-503D-A8FF03396E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C8F2E8-C581-C2E2-CB76-A9F1221767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D645E6-627E-4D0C-C55E-7929ABCABDD8}"/>
              </a:ext>
            </a:extLst>
          </p:cNvPr>
          <p:cNvSpPr>
            <a:spLocks noGrp="1"/>
          </p:cNvSpPr>
          <p:nvPr>
            <p:ph type="body" idx="1"/>
          </p:nvPr>
        </p:nvSpPr>
        <p:spPr/>
        <p:txBody>
          <a:bodyPr/>
          <a:lstStyle/>
          <a:p>
            <a:r>
              <a:rPr lang="en-US" i="1" dirty="0"/>
              <a:t>Encourage students to review the online material on Microsoft Learn on which this presentation is based.</a:t>
            </a:r>
          </a:p>
        </p:txBody>
      </p:sp>
      <p:sp>
        <p:nvSpPr>
          <p:cNvPr id="4" name="Header Placeholder 3">
            <a:extLst>
              <a:ext uri="{FF2B5EF4-FFF2-40B4-BE49-F238E27FC236}">
                <a16:creationId xmlns:a16="http://schemas.microsoft.com/office/drawing/2014/main" id="{7F0EE502-2856-590B-0A45-C39B51E40BCC}"/>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18082507-A45D-2C06-3F2B-C7274B3FB278}"/>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5DB3A12E-883F-AC12-FC2C-F46D27DE390A}"/>
              </a:ext>
            </a:extLst>
          </p:cNvPr>
          <p:cNvSpPr>
            <a:spLocks noGrp="1"/>
          </p:cNvSpPr>
          <p:nvPr>
            <p:ph type="sldNum" sz="quarter" idx="5"/>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35620380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https://aka.ms/</a:t>
            </a:r>
            <a:r>
              <a:rPr lang="en-US" sz="1800" b="0" i="0" u="none" strike="noStrike" dirty="0">
                <a:solidFill>
                  <a:srgbClr val="000000"/>
                </a:solidFill>
                <a:effectLst/>
                <a:latin typeface="Calibri" panose="020F0502020204030204" pitchFamily="34" charset="0"/>
              </a:rPr>
              <a:t>fabric-admin</a:t>
            </a:r>
            <a:r>
              <a:rPr lang="en-US" dirty="0"/>
              <a:t> </a:t>
            </a:r>
          </a:p>
          <a:p>
            <a:pPr marL="0" marR="0" lvl="0" indent="0" algn="l" defTabSz="932742" rtl="0" eaLnBrk="1" fontAlgn="auto" latinLnBrk="0" hangingPunct="1">
              <a:lnSpc>
                <a:spcPct val="90000"/>
              </a:lnSpc>
              <a:spcBef>
                <a:spcPts val="0"/>
              </a:spcBef>
              <a:spcAft>
                <a:spcPts val="340"/>
              </a:spcAft>
              <a:buClrTx/>
              <a:buSzTx/>
              <a:buFontTx/>
              <a:buNone/>
              <a:tabLst/>
              <a:defRPr/>
            </a:pPr>
            <a:br>
              <a:rPr lang="en-US" dirty="0"/>
            </a:br>
            <a:r>
              <a:rPr lang="en-US" dirty="0"/>
              <a:t>Before delivering this presentation, review the associated module on Microsoft Learn.</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The estimated time to present these slides is 60 minutes.</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42571845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E6E6E6"/>
                </a:solidFill>
                <a:effectLst/>
                <a:latin typeface="Segoe UI" panose="020B0502040204020203" pitchFamily="34" charset="0"/>
              </a:rPr>
              <a:t>Administering Fabric involves a range of tasks that are essential for ensuring the efficient and effective use of the Fabric platform within an organization. As a Fabric administrator (admin), you need to have a solid understanding of the Fabric architecture, security and governance features, analytics capabilities, and various deployment and licensing options available. You also need to be familiar with the Fabric admin portal and other administrative tools, and be able to configure and manage the Fabric environment to meet the needs of your organization.</a:t>
            </a:r>
            <a:br>
              <a:rPr lang="en-US" b="0" i="0" dirty="0">
                <a:solidFill>
                  <a:srgbClr val="E6E6E6"/>
                </a:solidFill>
                <a:effectLst/>
                <a:latin typeface="Segoe UI" panose="020B0502040204020203" pitchFamily="34" charset="0"/>
              </a:rPr>
            </a:br>
            <a:endParaRPr lang="en-US" dirty="0"/>
          </a:p>
          <a:p>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42</a:t>
            </a:fld>
            <a:endParaRPr lang="en-US"/>
          </a:p>
        </p:txBody>
      </p:sp>
    </p:spTree>
    <p:extLst>
      <p:ext uri="{BB962C8B-B14F-4D97-AF65-F5344CB8AC3E}">
        <p14:creationId xmlns:p14="http://schemas.microsoft.com/office/powerpoint/2010/main" val="40934670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lnSpcReduction="10000"/>
          </a:bodyPr>
          <a:lstStyle/>
          <a:p>
            <a:pPr algn="l"/>
            <a:r>
              <a:rPr lang="en-US" b="0" i="0" dirty="0">
                <a:solidFill>
                  <a:srgbClr val="FFFFFF"/>
                </a:solidFill>
                <a:effectLst/>
                <a:latin typeface="SegoeUIVariable"/>
              </a:rPr>
              <a:t>As we learned in the Fabric introduction, Microsoft Fabric is an all-in-one analytics solution for enterprises that covers everything from data movement to data science, real-time intelligence, and business intelligence. It offers a comprehensive suite of services, including data lake, data engineering, and data integration, all in one place. With Fabric, you don’t need to piece together different services from multiple vendors. </a:t>
            </a:r>
            <a:r>
              <a:rPr lang="en-US" b="0" i="0" dirty="0">
                <a:solidFill>
                  <a:srgbClr val="FFFFFF"/>
                </a:solidFill>
                <a:effectLst/>
                <a:latin typeface="SegoeUIVariable"/>
                <a:hlinkClick r:id="rId3"/>
              </a:rPr>
              <a:t>Instead, you can enjoy a highly integrated, end-to-end, and easy-to-use product that is designed to simplify your analytics needs</a:t>
            </a:r>
            <a:r>
              <a:rPr lang="en-US" b="0" i="0" baseline="30000" dirty="0">
                <a:solidFill>
                  <a:srgbClr val="FFFFFF"/>
                </a:solidFill>
                <a:effectLst/>
                <a:latin typeface="SegoeUIVariable"/>
                <a:hlinkClick r:id="rId3"/>
              </a:rPr>
              <a:t>1</a:t>
            </a:r>
            <a:r>
              <a:rPr lang="en-US" b="0" i="0" dirty="0">
                <a:solidFill>
                  <a:srgbClr val="FFFFFF"/>
                </a:solidFill>
                <a:effectLst/>
                <a:latin typeface="SegoeUIVariable"/>
              </a:rPr>
              <a:t>.</a:t>
            </a:r>
          </a:p>
          <a:p>
            <a:pPr algn="l"/>
            <a:endParaRPr lang="en-US" b="0" i="0" dirty="0">
              <a:solidFill>
                <a:srgbClr val="FFFFFF"/>
              </a:solidFill>
              <a:effectLst/>
              <a:latin typeface="SegoeUIVariable"/>
            </a:endParaRPr>
          </a:p>
          <a:p>
            <a:pPr algn="l"/>
            <a:r>
              <a:rPr lang="en-US" b="0" i="0" dirty="0">
                <a:solidFill>
                  <a:srgbClr val="FFFFFF"/>
                </a:solidFill>
                <a:effectLst/>
                <a:latin typeface="SegoeUIVariable"/>
              </a:rPr>
              <a:t>Microsoft Fabric is built on a foundation of Software as a Service (SaaS), which takes simplicity and integration to a whole new level. It brings together new and existing components from Power BI, Azure Synapse, and Azure Data Factory into a single integrated environment. </a:t>
            </a:r>
            <a:r>
              <a:rPr lang="en-US" b="0" i="0" dirty="0">
                <a:solidFill>
                  <a:srgbClr val="FFFFFF"/>
                </a:solidFill>
                <a:effectLst/>
                <a:latin typeface="SegoeUIVariable"/>
                <a:hlinkClick r:id="rId3"/>
              </a:rPr>
              <a:t>These components are then presented in various customized user experiences tailored to different roles and tasks</a:t>
            </a:r>
            <a:r>
              <a:rPr lang="en-US" b="0" i="0" baseline="30000" dirty="0">
                <a:solidFill>
                  <a:srgbClr val="FFFFFF"/>
                </a:solidFill>
                <a:effectLst/>
                <a:latin typeface="SegoeUIVariable"/>
                <a:hlinkClick r:id="rId3"/>
              </a:rPr>
              <a:t>1</a:t>
            </a:r>
            <a:r>
              <a:rPr lang="en-US" b="0" i="0" dirty="0">
                <a:solidFill>
                  <a:srgbClr val="FFFFFF"/>
                </a:solidFill>
                <a:effectLst/>
                <a:latin typeface="SegoeUIVariable"/>
              </a:rPr>
              <a:t>.</a:t>
            </a:r>
          </a:p>
          <a:p>
            <a:pPr algn="l"/>
            <a:endParaRPr lang="en-US" b="0" i="0" dirty="0">
              <a:solidFill>
                <a:srgbClr val="FFFFFF"/>
              </a:solidFill>
              <a:effectLst/>
              <a:latin typeface="SegoeUIVariable"/>
            </a:endParaRPr>
          </a:p>
          <a:p>
            <a:pPr algn="l"/>
            <a:r>
              <a:rPr lang="en-US" b="0" i="0" dirty="0">
                <a:solidFill>
                  <a:srgbClr val="FFFFFF"/>
                </a:solidFill>
                <a:effectLst/>
                <a:latin typeface="SegoeUIVariable"/>
              </a:rPr>
              <a:t>Microsoft Fabric allows you to unify your data estate, manage powerful AI models, empower everyone in your business, and govern data across your organization. </a:t>
            </a:r>
            <a:r>
              <a:rPr lang="en-US" b="0" i="0" dirty="0">
                <a:solidFill>
                  <a:srgbClr val="FFFFFF"/>
                </a:solidFill>
                <a:effectLst/>
                <a:latin typeface="SegoeUIVariable"/>
                <a:hlinkClick r:id="rId4"/>
              </a:rPr>
              <a:t>It also enables you to innovate faster by helping every person in your organization act on insights from within Microsoft 365 apps, such as Microsoft Excel and Microsoft Teams</a:t>
            </a:r>
            <a:r>
              <a:rPr lang="en-US" b="0" i="0" baseline="30000" dirty="0">
                <a:solidFill>
                  <a:srgbClr val="FFFFFF"/>
                </a:solidFill>
                <a:effectLst/>
                <a:latin typeface="SegoeUIVariable"/>
                <a:hlinkClick r:id="rId4"/>
              </a:rPr>
              <a:t>2</a:t>
            </a:r>
            <a:r>
              <a:rPr lang="en-US" b="0" i="0" dirty="0">
                <a:solidFill>
                  <a:srgbClr val="FFFFFF"/>
                </a:solidFill>
                <a:effectLst/>
                <a:latin typeface="SegoeUIVariable"/>
              </a:rPr>
              <a:t>.</a:t>
            </a:r>
          </a:p>
          <a:p>
            <a:pPr>
              <a:spcBef>
                <a:spcPct val="43750"/>
              </a:spcBef>
              <a:spcAft>
                <a:spcPct val="43750"/>
              </a:spcAft>
            </a:pPr>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43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61F045-0AD6-7C5C-8F2F-D94A3323F8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141397-CC67-DE61-5D50-A529E2A8A0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C4BDDA-2CB6-73BB-D75F-7CB87308CAD5}"/>
              </a:ext>
            </a:extLst>
          </p:cNvPr>
          <p:cNvSpPr>
            <a:spLocks noGrp="1"/>
          </p:cNvSpPr>
          <p:nvPr>
            <p:ph type="body" idx="1"/>
          </p:nvPr>
        </p:nvSpPr>
        <p:spPr/>
        <p:txBody>
          <a:bodyPr/>
          <a:lstStyle/>
          <a:p>
            <a:pPr algn="l"/>
            <a:r>
              <a:rPr lang="en-US" b="0" i="0" dirty="0">
                <a:solidFill>
                  <a:srgbClr val="161616"/>
                </a:solidFill>
                <a:effectLst/>
                <a:latin typeface="Segoe UI" panose="020B0502040204020203" pitchFamily="34" charset="0"/>
              </a:rPr>
              <a:t>When you and members of your team are each responsible developing and maintaining different parts of your Fabric environment, a best practice is to work in isolated development environments until you're ready to combine your development efforts and publish your changes to a particular pre-production environment. When you're ready to publish your changes, you need to make sure that your changes don't break existing code or interfere with changes made by other developers. There's also a need to ensure that code changes are saved and can be reverted if there are issues. The built-in continuous integration and continuous delivery capabilities in Fabric can help facilitate this.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Continuous integration and continuous delivery is a process for integrating code contributions from multiple developers into a main codebase. Contributions are frequently committed, and automated processes build and test the new code. Code is continuously moving into production, reducing feature development time.</a:t>
            </a:r>
          </a:p>
          <a:p>
            <a:endParaRPr lang="en-US" dirty="0"/>
          </a:p>
        </p:txBody>
      </p:sp>
      <p:sp>
        <p:nvSpPr>
          <p:cNvPr id="4" name="Header Placeholder 3">
            <a:extLst>
              <a:ext uri="{FF2B5EF4-FFF2-40B4-BE49-F238E27FC236}">
                <a16:creationId xmlns:a16="http://schemas.microsoft.com/office/drawing/2014/main" id="{58CD4BFC-7779-C534-5E0A-90C38FC068A4}"/>
              </a:ext>
            </a:extLst>
          </p:cNvPr>
          <p:cNvSpPr>
            <a:spLocks noGrp="1"/>
          </p:cNvSpPr>
          <p:nvPr>
            <p:ph type="hdr" sz="quarter"/>
          </p:nvPr>
        </p:nvSpPr>
        <p:spPr/>
        <p:txBody>
          <a:bodyPr/>
          <a:lstStyle/>
          <a:p>
            <a:endParaRPr lang="en-US" dirty="0"/>
          </a:p>
        </p:txBody>
      </p:sp>
      <p:sp>
        <p:nvSpPr>
          <p:cNvPr id="5" name="Footer Placeholder 4">
            <a:extLst>
              <a:ext uri="{FF2B5EF4-FFF2-40B4-BE49-F238E27FC236}">
                <a16:creationId xmlns:a16="http://schemas.microsoft.com/office/drawing/2014/main" id="{A98A34E0-87BB-4FF8-92A0-8E8E9E479F96}"/>
              </a:ext>
            </a:extLst>
          </p:cNvPr>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C90AA46B-DE99-7A52-42BA-593FCB0A823E}"/>
              </a:ext>
            </a:extLst>
          </p:cNvPr>
          <p:cNvSpPr>
            <a:spLocks noGrp="1"/>
          </p:cNvSpPr>
          <p:nvPr>
            <p:ph type="dt" idx="1"/>
          </p:nvPr>
        </p:nvSpPr>
        <p:spPr/>
        <p:txBody>
          <a:bodyPr/>
          <a:lstStyle/>
          <a:p>
            <a:fld id="{61486BA7-839C-4D2B-BD52-EF0BBA8433FD}" type="datetime8">
              <a:rPr lang="en-US" smtClean="0"/>
              <a:t>1/10/2025 9:51 AM</a:t>
            </a:fld>
            <a:endParaRPr lang="en-US" dirty="0"/>
          </a:p>
        </p:txBody>
      </p:sp>
      <p:sp>
        <p:nvSpPr>
          <p:cNvPr id="7" name="Slide Number Placeholder 6">
            <a:extLst>
              <a:ext uri="{FF2B5EF4-FFF2-40B4-BE49-F238E27FC236}">
                <a16:creationId xmlns:a16="http://schemas.microsoft.com/office/drawing/2014/main" id="{D79AB342-BEC7-512F-71CE-115039C58F42}"/>
              </a:ext>
            </a:extLst>
          </p:cNvPr>
          <p:cNvSpPr>
            <a:spLocks noGrp="1"/>
          </p:cNvSpPr>
          <p:nvPr>
            <p:ph type="sldNum" sz="quarter" idx="5"/>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654665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ct val="43750"/>
              </a:spcBef>
              <a:spcAft>
                <a:spcPct val="43750"/>
              </a:spcAft>
              <a:buClrTx/>
              <a:buSzTx/>
              <a:buFontTx/>
              <a:buNone/>
              <a:tabLst/>
              <a:defRPr/>
            </a:pPr>
            <a:r>
              <a:rPr lang="en-US" dirty="0"/>
              <a:t>The image shows the Fabric components, with OneLake as the foundation, and each </a:t>
            </a:r>
            <a:r>
              <a:rPr lang="en-US" i="1" dirty="0"/>
              <a:t>experience</a:t>
            </a:r>
            <a:r>
              <a:rPr lang="en-US" dirty="0"/>
              <a:t> built on top.</a:t>
            </a:r>
          </a:p>
          <a:p>
            <a:pPr>
              <a:spcBef>
                <a:spcPct val="43750"/>
              </a:spcBef>
              <a:spcAft>
                <a:spcPct val="43750"/>
              </a:spcAft>
            </a:pPr>
            <a:endParaRPr lang="en-US" dirty="0"/>
          </a:p>
          <a:p>
            <a:pPr marL="0" marR="0" lvl="0" indent="0" algn="l" defTabSz="914367" rtl="0" eaLnBrk="1" fontAlgn="auto" latinLnBrk="0" hangingPunct="1">
              <a:lnSpc>
                <a:spcPct val="90000"/>
              </a:lnSpc>
              <a:spcBef>
                <a:spcPct val="43750"/>
              </a:spcBef>
              <a:spcAft>
                <a:spcPct val="43750"/>
              </a:spcAft>
              <a:buClrTx/>
              <a:buSzTx/>
              <a:buFontTx/>
              <a:buNone/>
              <a:tabLst/>
              <a:defRPr/>
            </a:pPr>
            <a:r>
              <a:rPr dirty="0"/>
              <a:t>All of the Fabric experiences use OneLake as their native store without needing any additional configuration. OneLake is hierarchical in nature to simplify management across your organization. There's only one OneLake per tenant and it provides a single-pane-of-glass file-system namespace that spans across users, regions and even clouds. The data in OneLake is divided into manageable containers for easy handling.</a:t>
            </a:r>
            <a:br>
              <a:rPr lang="en-US" dirty="0"/>
            </a:br>
            <a:br>
              <a:rPr lang="en-US" dirty="0"/>
            </a:br>
            <a:r>
              <a:rPr lang="en-US" dirty="0"/>
              <a:t>If we actually look at how this data is stored in OneLake, you are not going to see data items and workspaces. You will see files and folders just like you would in a data lake today. All workspaces are folders, each data item will be a folder. Any tabular data is stored in delta lake format. There are no new proprietary file formats for Fabric. Proprietary formats create data silos. Even the data warehouse natively stores its data in delta lake format. While Fabric data items will standardize on delta for tabular data, OneLake is still a data lake built on top of ADLS gen2. It will support any file type, structured or unstructured. </a:t>
            </a:r>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44</a:t>
            </a:fld>
            <a:endParaRPr lang="en-US"/>
          </a:p>
        </p:txBody>
      </p:sp>
    </p:spTree>
    <p:extLst>
      <p:ext uri="{BB962C8B-B14F-4D97-AF65-F5344CB8AC3E}">
        <p14:creationId xmlns:p14="http://schemas.microsoft.com/office/powerpoint/2010/main" val="39326710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fontScale="70000" lnSpcReduction="20000"/>
          </a:bodyPr>
          <a:lstStyle/>
          <a:p>
            <a:pPr>
              <a:spcBef>
                <a:spcPct val="43750"/>
              </a:spcBef>
              <a:spcAft>
                <a:spcPct val="43750"/>
              </a:spcAft>
            </a:pPr>
            <a:r>
              <a:rPr dirty="0"/>
              <a:t>A Fabric </a:t>
            </a:r>
            <a:r>
              <a:rPr i="1" dirty="0"/>
              <a:t>tenant</a:t>
            </a:r>
            <a:r>
              <a:rPr dirty="0"/>
              <a:t> is a dedicated space for organizations to create, store, and manage Fabric items. There's often a single instance of Fabric for an organization, and it's aligned with Azure Active Directory. The Fabric </a:t>
            </a:r>
            <a:r>
              <a:rPr i="1" dirty="0"/>
              <a:t>tenant</a:t>
            </a:r>
            <a:r>
              <a:rPr dirty="0"/>
              <a:t> maps to the root of OneLake and is at the top level of the hierarchy.</a:t>
            </a:r>
          </a:p>
          <a:p>
            <a:endParaRPr dirty="0"/>
          </a:p>
          <a:p>
            <a:pPr>
              <a:spcBef>
                <a:spcPct val="43750"/>
              </a:spcBef>
              <a:spcAft>
                <a:spcPct val="43750"/>
              </a:spcAft>
            </a:pPr>
            <a:r>
              <a:rPr i="1" dirty="0"/>
              <a:t>Capacity</a:t>
            </a:r>
            <a:r>
              <a:rPr dirty="0"/>
              <a:t> is a dedicated set of resources that is available at a given time to be used. A tenant can have one or more capacities associated with it. Capacity defines the ability of a resource to perform an activity or to produce output. Different items consume different capacity at a certain time. Fabric offers capacity through the Fabric SKU and Trials.</a:t>
            </a:r>
          </a:p>
          <a:p>
            <a:endParaRPr dirty="0"/>
          </a:p>
          <a:p>
            <a:pPr>
              <a:spcBef>
                <a:spcPct val="43750"/>
              </a:spcBef>
              <a:spcAft>
                <a:spcPct val="43750"/>
              </a:spcAft>
            </a:pPr>
            <a:r>
              <a:rPr dirty="0"/>
              <a:t>A </a:t>
            </a:r>
            <a:r>
              <a:rPr i="1" dirty="0"/>
              <a:t>domain</a:t>
            </a:r>
            <a:r>
              <a:rPr dirty="0"/>
              <a:t> is a logical grouping of workspaces. Domains are used to organize items in a way that makes sense for your organization. You can group things together in a way that makes it easier for the right people to have access to the right workspaces. For example, you might have a domain for sales, another for marketing, and another for finance.</a:t>
            </a:r>
          </a:p>
          <a:p>
            <a:endParaRPr dirty="0"/>
          </a:p>
          <a:p>
            <a:pPr>
              <a:spcBef>
                <a:spcPct val="43750"/>
              </a:spcBef>
              <a:spcAft>
                <a:spcPct val="43750"/>
              </a:spcAft>
            </a:pPr>
            <a:r>
              <a:rPr dirty="0"/>
              <a:t>A </a:t>
            </a:r>
            <a:r>
              <a:rPr i="1" dirty="0"/>
              <a:t>workspace</a:t>
            </a:r>
            <a:r>
              <a:rPr dirty="0"/>
              <a:t> is a collection of items that brings together different functionality in a single tenant. It acts as a container that leverages capacity for the work that is executed, and provides controls for who can access the items in it. For example, in a sales workspace, users associated with the sales organization can create a data warehouse, run notebooks, create datasets, create reports, etc.</a:t>
            </a:r>
          </a:p>
          <a:p>
            <a:endParaRPr dirty="0"/>
          </a:p>
          <a:p>
            <a:pPr>
              <a:spcBef>
                <a:spcPct val="43750"/>
              </a:spcBef>
              <a:spcAft>
                <a:spcPct val="43750"/>
              </a:spcAft>
            </a:pPr>
            <a:r>
              <a:rPr dirty="0"/>
              <a:t>Fabric </a:t>
            </a:r>
            <a:r>
              <a:rPr i="1" dirty="0"/>
              <a:t>items</a:t>
            </a:r>
            <a:r>
              <a:rPr dirty="0"/>
              <a:t> are the building blocks of the Fabric platform. They're the objects that you create and manage in Fabric. There are different types of items, such as data warehouses, data pipelines, datasets, reports, and dashboards.</a:t>
            </a:r>
          </a:p>
          <a:p>
            <a:endParaRPr dirty="0"/>
          </a:p>
          <a:p>
            <a:pPr>
              <a:spcBef>
                <a:spcPct val="43750"/>
              </a:spcBef>
              <a:spcAft>
                <a:spcPct val="43750"/>
              </a:spcAft>
            </a:pPr>
            <a:r>
              <a:rPr dirty="0"/>
              <a:t>Understanding Fabric concepts is important for you as an admin, because it helps you understand how to manage the Fabric environment.</a:t>
            </a:r>
          </a:p>
          <a:p>
            <a:endParaRPr dirty="0"/>
          </a:p>
          <a:p>
            <a:pPr>
              <a:spcBef>
                <a:spcPct val="43750"/>
              </a:spcBef>
              <a:spcAft>
                <a:spcPct val="43750"/>
              </a:spcAft>
            </a:pPr>
            <a:r>
              <a:rPr dirty="0"/>
              <a:t>[!NOTE] See </a:t>
            </a:r>
            <a:r>
              <a:rPr dirty="0">
                <a:hlinkClick r:id="rId3"/>
              </a:rPr>
              <a:t>Enable Microsoft Fabric for your organization</a:t>
            </a:r>
            <a:r>
              <a:rPr dirty="0"/>
              <a:t> to learn how to opt in to the Fabric public preview.</a:t>
            </a:r>
          </a:p>
        </p:txBody>
      </p:sp>
      <p:sp>
        <p:nvSpPr>
          <p:cNvPr id="4" name="Slide Number Placeholder 3"/>
          <p:cNvSpPr>
            <a:spLocks noGrp="1"/>
          </p:cNvSpPr>
          <p:nvPr>
            <p:ph type="sldNum" sz="quarter" idx="10"/>
          </p:nvPr>
        </p:nvSpPr>
        <p:spPr/>
        <p:txBody>
          <a:bodyPr/>
          <a:lstStyle/>
          <a:p>
            <a:fld id="{6101C5E1-D8E9-464D-A93E-CE21651935A7}" type="slidenum">
              <a:rPr lang="en-US" smtClean="0"/>
              <a:t>45</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fontScale="77500" lnSpcReduction="20000"/>
          </a:bodyPr>
          <a:lstStyle/>
          <a:p>
            <a:pPr>
              <a:spcBef>
                <a:spcPct val="43750"/>
              </a:spcBef>
              <a:spcAft>
                <a:spcPct val="43750"/>
              </a:spcAft>
            </a:pPr>
            <a:r>
              <a:rPr lang="en-US" dirty="0"/>
              <a:t>As an admin, you may be responsible for a wide range of tasks to keep the Fabric platform running smoothly. These tasks include:</a:t>
            </a:r>
          </a:p>
          <a:p>
            <a:endParaRPr lang="en-US" dirty="0"/>
          </a:p>
          <a:p>
            <a:pPr>
              <a:spcBef>
                <a:spcPct val="43750"/>
              </a:spcBef>
              <a:spcAft>
                <a:spcPct val="43750"/>
              </a:spcAft>
            </a:pPr>
            <a:r>
              <a:rPr lang="en-US" b="1" dirty="0"/>
              <a:t>Security and access control</a:t>
            </a:r>
            <a:r>
              <a:rPr lang="en-US" dirty="0"/>
              <a:t>: One of the most important aspects of Fabric administration is managing security and access control to ensure that only authorized users can access sensitive data. You can use role-based access control (RBAC) to define who can view and edit content, set up data gateways to securely connect to on-premises data sources, and use Azure Active Directory (Azure AD) to manage user access.</a:t>
            </a:r>
          </a:p>
          <a:p>
            <a:endParaRPr lang="en-US" dirty="0"/>
          </a:p>
          <a:p>
            <a:pPr>
              <a:spcBef>
                <a:spcPct val="43750"/>
              </a:spcBef>
              <a:spcAft>
                <a:spcPct val="43750"/>
              </a:spcAft>
            </a:pPr>
            <a:r>
              <a:rPr lang="en-US" b="1" dirty="0"/>
              <a:t>Data governance</a:t>
            </a:r>
            <a:r>
              <a:rPr lang="en-US" dirty="0"/>
              <a:t>: Effective Fabric administration requires a solid understanding of data governance principles. You should know how to secure inbound and outbound connectivity in your tenant and how to monitor usage and performance metrics. You should also know how to apply data governance policies to ensure data within your tenant is only accessible to authorized users.</a:t>
            </a:r>
          </a:p>
          <a:p>
            <a:endParaRPr lang="en-US" dirty="0"/>
          </a:p>
          <a:p>
            <a:pPr>
              <a:spcBef>
                <a:spcPct val="43750"/>
              </a:spcBef>
              <a:spcAft>
                <a:spcPct val="43750"/>
              </a:spcAft>
            </a:pPr>
            <a:r>
              <a:rPr lang="en-US" b="1" dirty="0"/>
              <a:t>Customization and configuration</a:t>
            </a:r>
            <a:r>
              <a:rPr lang="en-US" dirty="0"/>
              <a:t>: Fabric administration also involves customizing and configuring the platform to meet the needs of your organization. This could include configuring private links to secure your tenant, defining data classification policies, and adjusting the look and feel of reports and dashboards.</a:t>
            </a:r>
          </a:p>
          <a:p>
            <a:endParaRPr lang="en-US" dirty="0"/>
          </a:p>
          <a:p>
            <a:pPr>
              <a:spcBef>
                <a:spcPct val="43750"/>
              </a:spcBef>
              <a:spcAft>
                <a:spcPct val="43750"/>
              </a:spcAft>
            </a:pPr>
            <a:r>
              <a:rPr lang="en-US" b="1" dirty="0"/>
              <a:t>Monitoring and optimization</a:t>
            </a:r>
            <a:r>
              <a:rPr lang="en-US" dirty="0"/>
              <a:t>: As a Fabric admin, you need to know how to monitor the performance and usage of the platform, optimize resources, and troubleshoot issues. This includes configuring monitoring and alerting settings, optimizing query performance, managing capacity and scaling, and troubleshooting data refresh and connectivity issues.</a:t>
            </a:r>
          </a:p>
          <a:p>
            <a:endParaRPr lang="en-US" dirty="0"/>
          </a:p>
          <a:p>
            <a:pPr>
              <a:spcBef>
                <a:spcPct val="43750"/>
              </a:spcBef>
              <a:spcAft>
                <a:spcPct val="43750"/>
              </a:spcAft>
            </a:pPr>
            <a:r>
              <a:rPr lang="en-US" dirty="0"/>
              <a:t>Specific tasks may vary depending on the needs of your organization and the complexity of your Fabric implementation.</a:t>
            </a:r>
          </a:p>
          <a:p>
            <a:pPr>
              <a:spcBef>
                <a:spcPct val="43750"/>
              </a:spcBef>
              <a:spcAft>
                <a:spcPct val="43750"/>
              </a:spcAft>
            </a:pPr>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46</a:t>
            </a:fld>
            <a:endParaRPr lang="en-US"/>
          </a:p>
        </p:txBody>
      </p:sp>
    </p:spTree>
    <p:extLst>
      <p:ext uri="{BB962C8B-B14F-4D97-AF65-F5344CB8AC3E}">
        <p14:creationId xmlns:p14="http://schemas.microsoft.com/office/powerpoint/2010/main" val="4829845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a:spcBef>
                <a:spcPct val="43750"/>
              </a:spcBef>
              <a:spcAft>
                <a:spcPct val="43750"/>
              </a:spcAft>
            </a:pPr>
            <a:r>
              <a:rPr lang="en-US" b="0" i="0" dirty="0">
                <a:solidFill>
                  <a:srgbClr val="E6E6E6"/>
                </a:solidFill>
                <a:effectLst/>
                <a:latin typeface="Segoe UI" panose="020B0502040204020203" pitchFamily="34" charset="0"/>
              </a:rPr>
              <a:t>You need to familiarize yourself with a few tools to effectively implement the tasks outlined above. Fabric admins can perform most admin tasks using one or more of the following tools: the Fabric admin portal, PowerShell cmdlets, admin APIs and SDKs, the admin monitoring workspace, and the capacity monitoring app.</a:t>
            </a:r>
          </a:p>
          <a:p>
            <a:pPr>
              <a:spcBef>
                <a:spcPct val="43750"/>
              </a:spcBef>
              <a:spcAft>
                <a:spcPct val="43750"/>
              </a:spcAft>
            </a:pPr>
            <a:endParaRPr lang="en-US" b="0" i="0" dirty="0">
              <a:solidFill>
                <a:srgbClr val="E6E6E6"/>
              </a:solidFill>
              <a:effectLst/>
              <a:latin typeface="Segoe UI" panose="020B0502040204020203" pitchFamily="34" charset="0"/>
            </a:endParaRPr>
          </a:p>
          <a:p>
            <a:pPr>
              <a:spcBef>
                <a:spcPct val="43750"/>
              </a:spcBef>
              <a:spcAft>
                <a:spcPct val="43750"/>
              </a:spcAft>
            </a:pPr>
            <a:r>
              <a:rPr lang="en-US" b="0" i="0" dirty="0">
                <a:solidFill>
                  <a:srgbClr val="E6E6E6"/>
                </a:solidFill>
                <a:effectLst/>
                <a:latin typeface="Segoe UI" panose="020B0502040204020203" pitchFamily="34" charset="0"/>
              </a:rPr>
              <a:t>As an analytics engineer, you may not need to use these tools, and in fact you may not have access to many of them. We’re going to cover the admin portal, the admin monitoring workspace, and the capacity metrics app in more detail, as these are items you may want to be aware of.</a:t>
            </a:r>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47</a:t>
            </a:fld>
            <a:endParaRPr lang="en-US"/>
          </a:p>
        </p:txBody>
      </p:sp>
    </p:spTree>
    <p:extLst>
      <p:ext uri="{BB962C8B-B14F-4D97-AF65-F5344CB8AC3E}">
        <p14:creationId xmlns:p14="http://schemas.microsoft.com/office/powerpoint/2010/main" val="25334256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E6E6E6"/>
                </a:solidFill>
                <a:effectLst/>
                <a:latin typeface="Segoe UI" panose="020B0502040204020203" pitchFamily="34" charset="0"/>
              </a:rPr>
              <a:t>This is a build slide</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Fabric's </a:t>
            </a:r>
            <a:r>
              <a:rPr lang="en-US" b="0" i="1" dirty="0">
                <a:solidFill>
                  <a:srgbClr val="E6E6E6"/>
                </a:solidFill>
                <a:effectLst/>
                <a:latin typeface="Segoe UI" panose="020B0502040204020203" pitchFamily="34" charset="0"/>
              </a:rPr>
              <a:t>admin portal</a:t>
            </a:r>
            <a:r>
              <a:rPr lang="en-US" b="0" i="0" dirty="0">
                <a:solidFill>
                  <a:srgbClr val="E6E6E6"/>
                </a:solidFill>
                <a:effectLst/>
                <a:latin typeface="Segoe UI" panose="020B0502040204020203" pitchFamily="34" charset="0"/>
              </a:rPr>
              <a:t> is a web-based portal where you can manage all aspects of the platform. In the admin portal you can centrally manage, review, and apply settings for the entire tenant or by capacity. You can also manage users, admins and groups, access audit logs, and monitor usage and performance. It’s important to familiarize yourself with the features that can be controlled in the admin portal, even if you’re not an admin, so that you know exactly what to ask for. For example, if you need to be able to publish a Power BI report to the web, or write to a semantic model using the XMLA endpoint.</a:t>
            </a:r>
            <a:endParaRPr lang="en-US" dirty="0"/>
          </a:p>
          <a:p>
            <a:endParaRPr lang="en-US" dirty="0"/>
          </a:p>
          <a:p>
            <a:r>
              <a:rPr lang="en-US" dirty="0"/>
              <a:t>Access to the admin portal requires a Fabric license, and the portal is accessible to admins with roles such as Global administrator, Power Platform administrator, and Fabric administrator.</a:t>
            </a:r>
            <a:br>
              <a:rPr lang="en-US" dirty="0"/>
            </a:br>
            <a:br>
              <a:rPr lang="en-US" dirty="0"/>
            </a:br>
            <a:r>
              <a:rPr lang="en-US" dirty="0"/>
              <a:t>Click</a:t>
            </a:r>
          </a:p>
          <a:p>
            <a:endParaRPr lang="en-US" dirty="0"/>
          </a:p>
          <a:p>
            <a:r>
              <a:rPr lang="en-US" b="0" i="0" dirty="0">
                <a:solidFill>
                  <a:srgbClr val="E6E6E6"/>
                </a:solidFill>
                <a:effectLst/>
                <a:latin typeface="Segoe UI" panose="020B0502040204020203" pitchFamily="34" charset="0"/>
              </a:rPr>
              <a:t>There's one setting that we'd like to call out which may change how you and your users experience Fabric. The Fabric on/off switch, located in tenant settings lets organizations that use Power BI opt into Fabric. Here, you can enable Fabric for your tenant or allow capacity admins to enable Fabric.</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48</a:t>
            </a:fld>
            <a:endParaRPr lang="en-US"/>
          </a:p>
        </p:txBody>
      </p:sp>
    </p:spTree>
    <p:extLst>
      <p:ext uri="{BB962C8B-B14F-4D97-AF65-F5344CB8AC3E}">
        <p14:creationId xmlns:p14="http://schemas.microsoft.com/office/powerpoint/2010/main" val="36794523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Fabric tenant admins have access to the new </a:t>
            </a:r>
            <a:r>
              <a:rPr lang="en-US" i="1" dirty="0"/>
              <a:t>admin monitoring workspace</a:t>
            </a:r>
            <a:r>
              <a:rPr lang="en-US" dirty="0"/>
              <a:t>. You can choose to share access to the admin monitoring workspace or specific items within it with other users in your organization.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The admin monitoring workspace includes the Feature Usage and Adoption dataset and report, which together provide insights on the usage and performance of your Fabric environment. You can use this information to identify trends and patterns, and troubleshoot issues. </a:t>
            </a:r>
            <a:r>
              <a:rPr lang="en-US" b="0" i="0" dirty="0">
                <a:solidFill>
                  <a:srgbClr val="D2D0CE"/>
                </a:solidFill>
                <a:effectLst/>
                <a:latin typeface="-apple-system"/>
              </a:rPr>
              <a:t>Understanding the admin monitoring workspace equips you with essential tools for effective administration, security, and governance within the Fabric environment.</a:t>
            </a:r>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49</a:t>
            </a:fld>
            <a:endParaRPr lang="en-US"/>
          </a:p>
        </p:txBody>
      </p:sp>
    </p:spTree>
    <p:extLst>
      <p:ext uri="{BB962C8B-B14F-4D97-AF65-F5344CB8AC3E}">
        <p14:creationId xmlns:p14="http://schemas.microsoft.com/office/powerpoint/2010/main" val="28452936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E6E6E6"/>
                </a:solidFill>
                <a:effectLst/>
                <a:latin typeface="Segoe UI" panose="020B0502040204020203" pitchFamily="34" charset="0"/>
              </a:rPr>
              <a:t>You must be a capacity admin to install and view the Microsoft Fabric Capacity Metrics app. This may be an opportunity for you to work with your admin (if that is not you), to understand what’s going on in your Fabric tenant.</a:t>
            </a:r>
            <a:br>
              <a:rPr lang="en-US" b="0" i="0" dirty="0">
                <a:solidFill>
                  <a:srgbClr val="E6E6E6"/>
                </a:solidFill>
                <a:effectLst/>
                <a:latin typeface="Segoe UI" panose="020B0502040204020203" pitchFamily="34" charset="0"/>
              </a:rPr>
            </a:br>
            <a:br>
              <a:rPr lang="en-US" b="0" i="0" dirty="0">
                <a:solidFill>
                  <a:srgbClr val="E6E6E6"/>
                </a:solidFill>
                <a:effectLst/>
                <a:latin typeface="Segoe UI" panose="020B0502040204020203" pitchFamily="34" charset="0"/>
              </a:rPr>
            </a:br>
            <a:r>
              <a:rPr lang="en-US" b="0" i="0" dirty="0">
                <a:solidFill>
                  <a:srgbClr val="E6E6E6"/>
                </a:solidFill>
                <a:effectLst/>
                <a:latin typeface="Segoe UI" panose="020B0502040204020203" pitchFamily="34" charset="0"/>
              </a:rPr>
              <a:t>The Microsoft Fabric Capacity Metrics app is designed to provide monitoring capabilities for Microsoft Fabric capacities. Monitoring your capacities is essential for making informed decisions on how to best use your capacity resources. For example, the app can help identify when to scale up your capacity or when to turn on </a:t>
            </a:r>
            <a:r>
              <a:rPr lang="en-US" dirty="0">
                <a:hlinkClick r:id="rId3"/>
              </a:rPr>
              <a:t>autoscale</a:t>
            </a:r>
            <a:r>
              <a:rPr lang="en-US" dirty="0"/>
              <a:t>. The app shows how much compute is used by each workload type and helps admins identify inefficiencies in capacity usage.</a:t>
            </a:r>
          </a:p>
          <a:p>
            <a:endParaRPr lang="en-US" dirty="0"/>
          </a:p>
          <a:p>
            <a:r>
              <a:rPr lang="en-US" dirty="0"/>
              <a:t>Read more at: aka.ms/</a:t>
            </a:r>
            <a:r>
              <a:rPr lang="en-US" dirty="0" err="1"/>
              <a:t>FabricCapacityMetrics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50</a:t>
            </a:fld>
            <a:endParaRPr lang="en-US"/>
          </a:p>
        </p:txBody>
      </p:sp>
    </p:spTree>
    <p:extLst>
      <p:ext uri="{BB962C8B-B14F-4D97-AF65-F5344CB8AC3E}">
        <p14:creationId xmlns:p14="http://schemas.microsoft.com/office/powerpoint/2010/main" val="13601106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43750"/>
              </a:spcBef>
              <a:spcAft>
                <a:spcPct val="43750"/>
              </a:spcAft>
            </a:pPr>
            <a:r>
              <a:rPr lang="en-US" dirty="0"/>
              <a:t>Microsoft Fabric security is based on </a:t>
            </a:r>
            <a:r>
              <a:rPr lang="en-US" dirty="0">
                <a:hlinkClick r:id="rId3"/>
              </a:rPr>
              <a:t>Power BI security</a:t>
            </a:r>
            <a:r>
              <a:rPr lang="en-US" dirty="0"/>
              <a:t>. Your role as an admin is to manage security for the Fabric environment, including managing users and groups, and managing how users interact with Fabric in terms of sharing and distribution of content.</a:t>
            </a:r>
          </a:p>
          <a:p>
            <a:pPr>
              <a:spcBef>
                <a:spcPct val="43750"/>
              </a:spcBef>
              <a:spcAft>
                <a:spcPct val="43750"/>
              </a:spcAft>
            </a:pPr>
            <a:endParaRPr lang="en-US" dirty="0"/>
          </a:p>
          <a:p>
            <a:pPr algn="l"/>
            <a:r>
              <a:rPr lang="en-US" b="0" i="0" dirty="0">
                <a:solidFill>
                  <a:srgbClr val="E6E6E6"/>
                </a:solidFill>
                <a:effectLst/>
                <a:latin typeface="Segoe UI" panose="020B0502040204020203" pitchFamily="34" charset="0"/>
              </a:rPr>
              <a:t>List of the security features available in Microsoft Fabric.</a:t>
            </a:r>
          </a:p>
          <a:p>
            <a:pPr algn="l">
              <a:buFont typeface="Arial" panose="020B0604020202020204" pitchFamily="34" charset="0"/>
              <a:buChar char="•"/>
            </a:pPr>
            <a:r>
              <a:rPr lang="en-US" b="0" i="0" u="none" strike="noStrike" dirty="0">
                <a:solidFill>
                  <a:srgbClr val="E6E6E6"/>
                </a:solidFill>
                <a:effectLst/>
                <a:latin typeface="Segoe UI" panose="020B0502040204020203" pitchFamily="34" charset="0"/>
                <a:hlinkClick r:id="rId4"/>
              </a:rPr>
              <a:t>Conditional access</a:t>
            </a:r>
            <a:r>
              <a:rPr lang="en-US" b="0" i="0" dirty="0">
                <a:solidFill>
                  <a:srgbClr val="E6E6E6"/>
                </a:solidFill>
                <a:effectLst/>
                <a:latin typeface="Segoe UI" panose="020B0502040204020203" pitchFamily="34" charset="0"/>
              </a:rPr>
              <a:t> - Secure your apps using Azure Active Directory (Azure AD).</a:t>
            </a:r>
          </a:p>
          <a:p>
            <a:pPr algn="l">
              <a:buFont typeface="Arial" panose="020B0604020202020204" pitchFamily="34" charset="0"/>
              <a:buChar char="•"/>
            </a:pPr>
            <a:r>
              <a:rPr lang="en-US" b="0" i="0" u="none" strike="noStrike" dirty="0">
                <a:solidFill>
                  <a:srgbClr val="E6E6E6"/>
                </a:solidFill>
                <a:effectLst/>
                <a:latin typeface="Segoe UI" panose="020B0502040204020203" pitchFamily="34" charset="0"/>
                <a:hlinkClick r:id="rId5"/>
              </a:rPr>
              <a:t>Resiliency</a:t>
            </a:r>
            <a:r>
              <a:rPr lang="en-US" b="0" i="0" dirty="0">
                <a:solidFill>
                  <a:srgbClr val="E6E6E6"/>
                </a:solidFill>
                <a:effectLst/>
                <a:latin typeface="Segoe UI" panose="020B0502040204020203" pitchFamily="34" charset="0"/>
              </a:rPr>
              <a:t> - Reliability and regional resiliency with Azure availability zones.</a:t>
            </a:r>
          </a:p>
          <a:p>
            <a:pPr algn="l">
              <a:buFont typeface="Arial" panose="020B0604020202020204" pitchFamily="34" charset="0"/>
              <a:buChar char="•"/>
            </a:pPr>
            <a:r>
              <a:rPr lang="en-US" b="0" i="0" u="none" strike="noStrike" dirty="0">
                <a:solidFill>
                  <a:srgbClr val="E6E6E6"/>
                </a:solidFill>
                <a:effectLst/>
                <a:latin typeface="Segoe UI" panose="020B0502040204020203" pitchFamily="34" charset="0"/>
                <a:hlinkClick r:id="rId6"/>
              </a:rPr>
              <a:t>Lockbox</a:t>
            </a:r>
            <a:r>
              <a:rPr lang="en-US" b="0" i="0" dirty="0">
                <a:solidFill>
                  <a:srgbClr val="E6E6E6"/>
                </a:solidFill>
                <a:effectLst/>
                <a:latin typeface="Segoe UI" panose="020B0502040204020203" pitchFamily="34" charset="0"/>
              </a:rPr>
              <a:t> - Control how Microsoft engineers access your data.</a:t>
            </a:r>
          </a:p>
          <a:p>
            <a:pPr algn="l">
              <a:buFont typeface="Arial" panose="020B0604020202020204" pitchFamily="34" charset="0"/>
              <a:buChar char="•"/>
            </a:pPr>
            <a:r>
              <a:rPr lang="en-US" b="0" i="0" u="none" strike="noStrike" dirty="0">
                <a:solidFill>
                  <a:srgbClr val="E6E6E6"/>
                </a:solidFill>
                <a:effectLst/>
                <a:latin typeface="Segoe UI" panose="020B0502040204020203" pitchFamily="34" charset="0"/>
                <a:hlinkClick r:id="rId7"/>
              </a:rPr>
              <a:t>Service tags</a:t>
            </a:r>
            <a:r>
              <a:rPr lang="en-US" b="0" i="0" dirty="0">
                <a:solidFill>
                  <a:srgbClr val="E6E6E6"/>
                </a:solidFill>
                <a:effectLst/>
                <a:latin typeface="Segoe UI" panose="020B0502040204020203" pitchFamily="34" charset="0"/>
              </a:rPr>
              <a:t> - Enable an Azure SQL Managed Instance (MI) to allow incoming connections from Microsoft Fabric.</a:t>
            </a:r>
          </a:p>
          <a:p>
            <a:pPr algn="l">
              <a:buFont typeface="Arial" panose="020B0604020202020204" pitchFamily="34" charset="0"/>
              <a:buChar char="•"/>
            </a:pPr>
            <a:r>
              <a:rPr lang="en-US" b="0" i="0" u="none" strike="noStrike" dirty="0">
                <a:solidFill>
                  <a:srgbClr val="E6E6E6"/>
                </a:solidFill>
                <a:effectLst/>
                <a:latin typeface="Segoe UI" panose="020B0502040204020203" pitchFamily="34" charset="0"/>
                <a:hlinkClick r:id="rId8"/>
              </a:rPr>
              <a:t>OneLake security</a:t>
            </a:r>
            <a:r>
              <a:rPr lang="en-US" b="0" i="0" dirty="0">
                <a:solidFill>
                  <a:srgbClr val="E6E6E6"/>
                </a:solidFill>
                <a:effectLst/>
                <a:latin typeface="Segoe UI" panose="020B0502040204020203" pitchFamily="34" charset="0"/>
              </a:rPr>
              <a:t> - Learn how to secure your data in OneLake.</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51</a:t>
            </a:fld>
            <a:endParaRPr lang="en-US"/>
          </a:p>
        </p:txBody>
      </p:sp>
    </p:spTree>
    <p:extLst>
      <p:ext uri="{BB962C8B-B14F-4D97-AF65-F5344CB8AC3E}">
        <p14:creationId xmlns:p14="http://schemas.microsoft.com/office/powerpoint/2010/main" val="37521336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fontScale="97500" lnSpcReduction="10000"/>
          </a:bodyPr>
          <a:lstStyle/>
          <a:p>
            <a:pPr>
              <a:spcBef>
                <a:spcPct val="43750"/>
              </a:spcBef>
              <a:spcAft>
                <a:spcPct val="43750"/>
              </a:spcAft>
            </a:pPr>
            <a:r>
              <a:rPr dirty="0"/>
              <a:t>Licenses control the level of access and functionality that users have within the Fabric environment. Administrators can ensure that licensed users have the necessary access to data and analytics to perform their roles effectively, while also limiting access to sensitive data and ensuring compliance with data protection laws and regulations.</a:t>
            </a:r>
          </a:p>
          <a:p>
            <a:endParaRPr dirty="0"/>
          </a:p>
          <a:p>
            <a:pPr>
              <a:spcBef>
                <a:spcPct val="43750"/>
              </a:spcBef>
              <a:spcAft>
                <a:spcPct val="43750"/>
              </a:spcAft>
            </a:pPr>
            <a:r>
              <a:rPr dirty="0"/>
              <a:t>Managing licenses allows administrators to monitor and control costs by ensuring that licenses are allocated efficiently and only to users who need them. This can help to prevent unnecessary expenses and ensure that the organization is utilizing its resources effectively.</a:t>
            </a:r>
          </a:p>
          <a:p>
            <a:endParaRPr dirty="0"/>
          </a:p>
          <a:p>
            <a:pPr>
              <a:spcBef>
                <a:spcPct val="43750"/>
              </a:spcBef>
              <a:spcAft>
                <a:spcPct val="43750"/>
              </a:spcAft>
            </a:pPr>
            <a:r>
              <a:rPr dirty="0"/>
              <a:t>Having the appropriate procedures in place to assign and manage licenses helps to control access to data and analytics, ensure compliance with regulations, and optimize costs.</a:t>
            </a:r>
          </a:p>
          <a:p>
            <a:endParaRPr dirty="0"/>
          </a:p>
          <a:p>
            <a:pPr>
              <a:spcBef>
                <a:spcPct val="43750"/>
              </a:spcBef>
              <a:spcAft>
                <a:spcPct val="43750"/>
              </a:spcAft>
            </a:pPr>
            <a:r>
              <a:rPr dirty="0"/>
              <a:t>License management for Fabric is handled in the Microsoft 365 admin center. For more information about managing licenses, see </a:t>
            </a:r>
            <a:r>
              <a:rPr dirty="0">
                <a:hlinkClick r:id="rId3"/>
              </a:rPr>
              <a:t>Assign licenses to users</a:t>
            </a:r>
            <a:r>
              <a:rPr dirty="0"/>
              <a:t>.</a:t>
            </a:r>
          </a:p>
        </p:txBody>
      </p:sp>
      <p:sp>
        <p:nvSpPr>
          <p:cNvPr id="4" name="Slide Number Placeholder 3"/>
          <p:cNvSpPr>
            <a:spLocks noGrp="1"/>
          </p:cNvSpPr>
          <p:nvPr>
            <p:ph type="sldNum" sz="quarter" idx="10"/>
          </p:nvPr>
        </p:nvSpPr>
        <p:spPr/>
        <p:txBody>
          <a:bodyPr/>
          <a:lstStyle/>
          <a:p>
            <a:fld id="{6101C5E1-D8E9-464D-A93E-CE21651935A7}" type="slidenum">
              <a:rPr lang="en-US" smtClean="0"/>
              <a:t>52</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E6E6E6"/>
                </a:solidFill>
                <a:effectLst/>
                <a:latin typeface="Segoe UI" panose="020B0502040204020203" pitchFamily="34" charset="0"/>
              </a:rPr>
              <a:t>This is a build slide</a:t>
            </a:r>
            <a:br>
              <a:rPr lang="en-US" b="0" i="0" dirty="0">
                <a:solidFill>
                  <a:srgbClr val="E6E6E6"/>
                </a:solidFill>
                <a:effectLst/>
                <a:latin typeface="Segoe UI" panose="020B0502040204020203" pitchFamily="34" charset="0"/>
              </a:rPr>
            </a:br>
            <a:br>
              <a:rPr lang="en-US" b="0" i="0" dirty="0">
                <a:solidFill>
                  <a:srgbClr val="E6E6E6"/>
                </a:solidFill>
                <a:effectLst/>
                <a:latin typeface="Segoe UI" panose="020B0502040204020203" pitchFamily="34" charset="0"/>
              </a:rPr>
            </a:br>
            <a:r>
              <a:rPr lang="en-US" b="0" i="0" dirty="0">
                <a:solidFill>
                  <a:srgbClr val="E6E6E6"/>
                </a:solidFill>
                <a:effectLst/>
                <a:latin typeface="Segoe UI" panose="020B0502040204020203" pitchFamily="34" charset="0"/>
              </a:rPr>
              <a:t>Fabric has a few built-in governance features to help you manage and control your data. </a:t>
            </a:r>
            <a:r>
              <a:rPr lang="en-US" b="0" i="1" dirty="0">
                <a:solidFill>
                  <a:srgbClr val="E6E6E6"/>
                </a:solidFill>
                <a:effectLst/>
                <a:latin typeface="Segoe UI" panose="020B0502040204020203" pitchFamily="34" charset="0"/>
              </a:rPr>
              <a:t>Endorsement</a:t>
            </a:r>
            <a:r>
              <a:rPr lang="en-US" b="0" i="0" dirty="0">
                <a:solidFill>
                  <a:srgbClr val="E6E6E6"/>
                </a:solidFill>
                <a:effectLst/>
                <a:latin typeface="Segoe UI" panose="020B0502040204020203" pitchFamily="34" charset="0"/>
              </a:rPr>
              <a:t> is a way for you as an admin to designate specific Fabric items as trusted and approved for use across the organization. Admins can also make use of the </a:t>
            </a:r>
            <a:r>
              <a:rPr lang="en-US" b="0" i="1" dirty="0">
                <a:solidFill>
                  <a:srgbClr val="E6E6E6"/>
                </a:solidFill>
                <a:effectLst/>
                <a:latin typeface="Segoe UI" panose="020B0502040204020203" pitchFamily="34" charset="0"/>
              </a:rPr>
              <a:t>scanner API</a:t>
            </a:r>
            <a:r>
              <a:rPr lang="en-US" b="0" i="0" dirty="0">
                <a:solidFill>
                  <a:srgbClr val="E6E6E6"/>
                </a:solidFill>
                <a:effectLst/>
                <a:latin typeface="Segoe UI" panose="020B0502040204020203" pitchFamily="34" charset="0"/>
              </a:rPr>
              <a:t> to scan Fabric items for sensitive data, and the </a:t>
            </a:r>
            <a:r>
              <a:rPr lang="en-US" b="0" i="1" dirty="0">
                <a:solidFill>
                  <a:srgbClr val="E6E6E6"/>
                </a:solidFill>
                <a:effectLst/>
                <a:latin typeface="Segoe UI" panose="020B0502040204020203" pitchFamily="34" charset="0"/>
              </a:rPr>
              <a:t>data lineage</a:t>
            </a:r>
            <a:r>
              <a:rPr lang="en-US" b="0" i="0" dirty="0">
                <a:solidFill>
                  <a:srgbClr val="E6E6E6"/>
                </a:solidFill>
                <a:effectLst/>
                <a:latin typeface="Segoe UI" panose="020B0502040204020203" pitchFamily="34" charset="0"/>
              </a:rPr>
              <a:t> feature to track the flow of data through Fabric.</a:t>
            </a:r>
          </a:p>
          <a:p>
            <a:br>
              <a:rPr lang="en-US" dirty="0"/>
            </a:br>
            <a:r>
              <a:rPr lang="en-US" b="1" dirty="0"/>
              <a:t>Content endorsement</a:t>
            </a:r>
          </a:p>
          <a:p>
            <a:endParaRPr lang="en-US" b="1" dirty="0"/>
          </a:p>
          <a:p>
            <a:pPr algn="l"/>
            <a:r>
              <a:rPr lang="en-US" b="0" i="0" dirty="0">
                <a:solidFill>
                  <a:srgbClr val="E6E6E6"/>
                </a:solidFill>
                <a:effectLst/>
                <a:latin typeface="Segoe UI" panose="020B0502040204020203" pitchFamily="34" charset="0"/>
              </a:rPr>
              <a:t>Content endorsement is an essential governance feature that helps you establish trust in your data assets by </a:t>
            </a:r>
            <a:r>
              <a:rPr lang="en-US" b="0" i="1" dirty="0">
                <a:solidFill>
                  <a:srgbClr val="E6E6E6"/>
                </a:solidFill>
                <a:effectLst/>
                <a:latin typeface="Segoe UI" panose="020B0502040204020203" pitchFamily="34" charset="0"/>
              </a:rPr>
              <a:t>promoting</a:t>
            </a:r>
            <a:r>
              <a:rPr lang="en-US" b="0" i="0" dirty="0">
                <a:solidFill>
                  <a:srgbClr val="E6E6E6"/>
                </a:solidFill>
                <a:effectLst/>
                <a:latin typeface="Segoe UI" panose="020B0502040204020203" pitchFamily="34" charset="0"/>
              </a:rPr>
              <a:t> and </a:t>
            </a:r>
            <a:r>
              <a:rPr lang="en-US" b="0" i="1" dirty="0">
                <a:solidFill>
                  <a:srgbClr val="E6E6E6"/>
                </a:solidFill>
                <a:effectLst/>
                <a:latin typeface="Segoe UI" panose="020B0502040204020203" pitchFamily="34" charset="0"/>
              </a:rPr>
              <a:t>certifying</a:t>
            </a:r>
            <a:r>
              <a:rPr lang="en-US" b="0" i="0" dirty="0">
                <a:solidFill>
                  <a:srgbClr val="E6E6E6"/>
                </a:solidFill>
                <a:effectLst/>
                <a:latin typeface="Segoe UI" panose="020B0502040204020203" pitchFamily="34" charset="0"/>
              </a:rPr>
              <a:t> specific Fabric items as trusted and approved for use across the organization. All Fabric items can be endorsed except dashboards. </a:t>
            </a:r>
            <a:r>
              <a:rPr lang="en-US" b="0" i="1" dirty="0">
                <a:solidFill>
                  <a:srgbClr val="E6E6E6"/>
                </a:solidFill>
                <a:effectLst/>
                <a:latin typeface="Segoe UI" panose="020B0502040204020203" pitchFamily="34" charset="0"/>
              </a:rPr>
              <a:t>Promoted</a:t>
            </a:r>
            <a:r>
              <a:rPr lang="en-US" b="0" i="0" dirty="0">
                <a:solidFill>
                  <a:srgbClr val="E6E6E6"/>
                </a:solidFill>
                <a:effectLst/>
                <a:latin typeface="Segoe UI" panose="020B0502040204020203" pitchFamily="34" charset="0"/>
              </a:rPr>
              <a:t> Fabric content appears with a Promoted badge in the Fabric portal. Workspace members with the contributor or admin role can promote content within a workspace. The Fabric admin can promote content across the organization.</a:t>
            </a:r>
            <a:br>
              <a:rPr lang="en-US" b="0" i="0" dirty="0">
                <a:solidFill>
                  <a:srgbClr val="E6E6E6"/>
                </a:solidFill>
                <a:effectLst/>
                <a:latin typeface="Segoe UI" panose="020B0502040204020203" pitchFamily="34" charset="0"/>
              </a:rPr>
            </a:br>
            <a:br>
              <a:rPr lang="en-US" b="0" i="0" dirty="0">
                <a:solidFill>
                  <a:srgbClr val="E6E6E6"/>
                </a:solidFill>
                <a:effectLst/>
                <a:latin typeface="Segoe UI" panose="020B0502040204020203" pitchFamily="34" charset="0"/>
              </a:rPr>
            </a:br>
            <a:r>
              <a:rPr lang="en-US" b="0" i="0" dirty="0">
                <a:solidFill>
                  <a:srgbClr val="E6E6E6"/>
                </a:solidFill>
                <a:effectLst/>
                <a:latin typeface="Segoe UI" panose="020B0502040204020203" pitchFamily="34" charset="0"/>
              </a:rPr>
              <a:t>Endorsed assets are identified with a badge that indicates they have been reviewed and approved. Endorsement helps your users know which assets they can trust and rely on for accurate information, and it also helps you as an admin manage the overall growth of items across your environment.</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Content </a:t>
            </a:r>
            <a:r>
              <a:rPr lang="en-US" b="0" i="1" dirty="0">
                <a:solidFill>
                  <a:srgbClr val="E6E6E6"/>
                </a:solidFill>
                <a:effectLst/>
                <a:latin typeface="Segoe UI" panose="020B0502040204020203" pitchFamily="34" charset="0"/>
              </a:rPr>
              <a:t>certification</a:t>
            </a:r>
            <a:r>
              <a:rPr lang="en-US" b="0" i="0" dirty="0">
                <a:solidFill>
                  <a:srgbClr val="E6E6E6"/>
                </a:solidFill>
                <a:effectLst/>
                <a:latin typeface="Segoe UI" panose="020B0502040204020203" pitchFamily="34" charset="0"/>
              </a:rPr>
              <a:t> is a more formal process that involves a review of the content by a designated reviewer. Certified Fabric content appears with a Certified badge in the Fabric portal. The certification process is managed by you, the admin, and can be customized to meet the needs of your organization.</a:t>
            </a:r>
          </a:p>
          <a:p>
            <a:pPr algn="l"/>
            <a:r>
              <a:rPr lang="en-US" b="0" i="0" dirty="0">
                <a:solidFill>
                  <a:srgbClr val="E6E6E6"/>
                </a:solidFill>
                <a:effectLst/>
                <a:latin typeface="Segoe UI" panose="020B0502040204020203" pitchFamily="34" charset="0"/>
              </a:rPr>
              <a:t>If you aren't an admin, you need to request item certification from an admin. You can do request certification by selecting the item in the Fabric portal, and then selecting </a:t>
            </a:r>
            <a:r>
              <a:rPr lang="en-US" b="1" i="0" dirty="0">
                <a:solidFill>
                  <a:srgbClr val="E6E6E6"/>
                </a:solidFill>
                <a:effectLst/>
                <a:latin typeface="Segoe UI" panose="020B0502040204020203" pitchFamily="34" charset="0"/>
              </a:rPr>
              <a:t>Request certification</a:t>
            </a:r>
            <a:r>
              <a:rPr lang="en-US" b="0" i="0" dirty="0">
                <a:solidFill>
                  <a:srgbClr val="E6E6E6"/>
                </a:solidFill>
                <a:effectLst/>
                <a:latin typeface="Segoe UI" panose="020B0502040204020203" pitchFamily="34" charset="0"/>
              </a:rPr>
              <a:t> from the </a:t>
            </a:r>
            <a:r>
              <a:rPr lang="en-US" b="1" i="0" dirty="0">
                <a:solidFill>
                  <a:srgbClr val="E6E6E6"/>
                </a:solidFill>
                <a:effectLst/>
                <a:latin typeface="Segoe UI" panose="020B0502040204020203" pitchFamily="34" charset="0"/>
              </a:rPr>
              <a:t>More</a:t>
            </a:r>
            <a:r>
              <a:rPr lang="en-US" b="0" i="0" dirty="0">
                <a:solidFill>
                  <a:srgbClr val="E6E6E6"/>
                </a:solidFill>
                <a:effectLst/>
                <a:latin typeface="Segoe UI" panose="020B0502040204020203" pitchFamily="34" charset="0"/>
              </a:rPr>
              <a:t> menu.</a:t>
            </a:r>
          </a:p>
          <a:p>
            <a:br>
              <a:rPr lang="en-US" b="1" dirty="0"/>
            </a:br>
            <a:br>
              <a:rPr lang="en-US" b="0" i="0" dirty="0">
                <a:solidFill>
                  <a:srgbClr val="E6E6E6"/>
                </a:solidFill>
                <a:effectLst/>
                <a:latin typeface="Segoe UI" panose="020B0502040204020203" pitchFamily="34" charset="0"/>
              </a:rPr>
            </a:br>
            <a:r>
              <a:rPr lang="en-US" b="1" i="0" dirty="0">
                <a:solidFill>
                  <a:srgbClr val="E6E6E6"/>
                </a:solidFill>
                <a:effectLst/>
                <a:latin typeface="Segoe UI" panose="020B0502040204020203" pitchFamily="34" charset="0"/>
              </a:rPr>
              <a:t>&lt; Click &gt;</a:t>
            </a:r>
            <a:br>
              <a:rPr lang="en-US" b="0" i="0" dirty="0">
                <a:solidFill>
                  <a:srgbClr val="E6E6E6"/>
                </a:solidFill>
                <a:effectLst/>
                <a:latin typeface="Segoe UI" panose="020B0502040204020203" pitchFamily="34" charset="0"/>
              </a:rPr>
            </a:br>
            <a:endParaRPr lang="en-US" b="0" i="0" dirty="0">
              <a:solidFill>
                <a:srgbClr val="E6E6E6"/>
              </a:solidFill>
              <a:effectLst/>
              <a:latin typeface="Segoe UI" panose="020B0502040204020203" pitchFamily="34" charset="0"/>
            </a:endParaRPr>
          </a:p>
          <a:p>
            <a:r>
              <a:rPr lang="en-US" b="1" i="0" dirty="0">
                <a:solidFill>
                  <a:srgbClr val="E6E6E6"/>
                </a:solidFill>
                <a:effectLst/>
                <a:latin typeface="Segoe UI" panose="020B0502040204020203" pitchFamily="34" charset="0"/>
              </a:rPr>
              <a:t>Data lineage tracking</a:t>
            </a:r>
          </a:p>
          <a:p>
            <a:endParaRPr lang="en-US" b="1" i="0" dirty="0">
              <a:solidFill>
                <a:srgbClr val="E6E6E6"/>
              </a:solidFill>
              <a:effectLst/>
              <a:latin typeface="Segoe UI" panose="020B0502040204020203" pitchFamily="34" charset="0"/>
            </a:endParaRPr>
          </a:p>
          <a:p>
            <a:r>
              <a:rPr lang="en-US" b="0" i="1" dirty="0">
                <a:solidFill>
                  <a:srgbClr val="E6E6E6"/>
                </a:solidFill>
                <a:effectLst/>
                <a:latin typeface="Segoe UI" panose="020B0502040204020203" pitchFamily="34" charset="0"/>
              </a:rPr>
              <a:t>Data lineage</a:t>
            </a:r>
            <a:r>
              <a:rPr lang="en-US" b="0" i="0" dirty="0">
                <a:solidFill>
                  <a:srgbClr val="E6E6E6"/>
                </a:solidFill>
                <a:effectLst/>
                <a:latin typeface="Segoe UI" panose="020B0502040204020203" pitchFamily="34" charset="0"/>
              </a:rPr>
              <a:t> is the ability to track the flow of data through Fabric. Data lineage allows you to see where data comes from, how it's transformed, and where it goes. This helps you understand the data that is available in Fabric, and how it's being used.</a:t>
            </a:r>
          </a:p>
          <a:p>
            <a:endParaRPr lang="en-US" b="0" i="0" dirty="0">
              <a:solidFill>
                <a:srgbClr val="E6E6E6"/>
              </a:solidFill>
              <a:effectLst/>
              <a:latin typeface="Segoe UI" panose="020B0502040204020203" pitchFamily="34" charset="0"/>
            </a:endParaRPr>
          </a:p>
          <a:p>
            <a:r>
              <a:rPr lang="en-US" b="1" dirty="0"/>
              <a:t>&lt; Click &gt;</a:t>
            </a:r>
            <a:br>
              <a:rPr lang="en-US" b="1" dirty="0"/>
            </a:br>
            <a:endParaRPr lang="en-US" b="1" dirty="0"/>
          </a:p>
          <a:p>
            <a:r>
              <a:rPr lang="en-US" b="1" dirty="0"/>
              <a:t>Metadata scanning</a:t>
            </a:r>
          </a:p>
          <a:p>
            <a:endParaRPr lang="en-US" b="1" dirty="0"/>
          </a:p>
          <a:p>
            <a:r>
              <a:rPr lang="en-US" b="0" i="1" dirty="0">
                <a:solidFill>
                  <a:srgbClr val="E6E6E6"/>
                </a:solidFill>
                <a:effectLst/>
                <a:latin typeface="Segoe UI" panose="020B0502040204020203" pitchFamily="34" charset="0"/>
              </a:rPr>
              <a:t>Metadata scanning</a:t>
            </a:r>
            <a:r>
              <a:rPr lang="en-US" b="0" i="0" dirty="0">
                <a:solidFill>
                  <a:srgbClr val="E6E6E6"/>
                </a:solidFill>
                <a:effectLst/>
                <a:latin typeface="Segoe UI" panose="020B0502040204020203" pitchFamily="34" charset="0"/>
              </a:rPr>
              <a:t> facilitates governance of data by enabling cataloging and reporting on all the metadata of your organization's Fabric items. The </a:t>
            </a:r>
            <a:r>
              <a:rPr lang="en-US" b="0" i="1" dirty="0">
                <a:solidFill>
                  <a:srgbClr val="E6E6E6"/>
                </a:solidFill>
                <a:effectLst/>
                <a:latin typeface="Segoe UI" panose="020B0502040204020203" pitchFamily="34" charset="0"/>
              </a:rPr>
              <a:t>scanner API</a:t>
            </a:r>
            <a:r>
              <a:rPr lang="en-US" b="0" i="0" dirty="0">
                <a:solidFill>
                  <a:srgbClr val="E6E6E6"/>
                </a:solidFill>
                <a:effectLst/>
                <a:latin typeface="Segoe UI" panose="020B0502040204020203" pitchFamily="34" charset="0"/>
              </a:rPr>
              <a:t> is a set of Admin REST APIs that allows you to scan Fabric items for sensitive data. Use the scanner API to scan data warehouses, data pipelines, datasets, reports, and dashboards for sensitive data. The scanner API can be used to scan both structured and unstructured data.</a:t>
            </a:r>
            <a:r>
              <a:rPr lang="en-US" b="1" i="0" dirty="0">
                <a:solidFill>
                  <a:srgbClr val="E6E6E6"/>
                </a:solidFill>
                <a:effectLst/>
                <a:latin typeface="Segoe UI" panose="020B0502040204020203" pitchFamily="34" charset="0"/>
              </a:rPr>
              <a:t> </a:t>
            </a:r>
            <a:r>
              <a:rPr lang="en-US" b="0" i="0" dirty="0">
                <a:solidFill>
                  <a:srgbClr val="E6E6E6"/>
                </a:solidFill>
                <a:effectLst/>
                <a:latin typeface="Segoe UI" panose="020B0502040204020203" pitchFamily="34" charset="0"/>
              </a:rPr>
              <a:t>Before metadata scanning can be run, it needs to be set up in your organization by an Admin.</a:t>
            </a:r>
          </a:p>
          <a:p>
            <a:endParaRPr lang="en-US" b="1" dirty="0"/>
          </a:p>
          <a:p>
            <a:endParaRPr lang="en-US" b="1"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53</a:t>
            </a:fld>
            <a:endParaRPr lang="en-US"/>
          </a:p>
        </p:txBody>
      </p:sp>
    </p:spTree>
    <p:extLst>
      <p:ext uri="{BB962C8B-B14F-4D97-AF65-F5344CB8AC3E}">
        <p14:creationId xmlns:p14="http://schemas.microsoft.com/office/powerpoint/2010/main" val="2448125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04069-5874-2C76-BAFC-1BD67B6730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F17BA9-E31E-D424-4E8A-08F212A72894}"/>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45FF1B93-7283-D336-7002-82A0E0857EC9}"/>
              </a:ext>
            </a:extLst>
          </p:cNvPr>
          <p:cNvSpPr>
            <a:spLocks noGrp="1"/>
          </p:cNvSpPr>
          <p:nvPr>
            <p:ph type="body" sz="quarter" idx="3"/>
          </p:nvPr>
        </p:nvSpPr>
        <p:spPr/>
        <p:txBody>
          <a:bodyPr/>
          <a:lstStyle/>
          <a:p>
            <a:endParaRPr dirty="0"/>
          </a:p>
          <a:p>
            <a:pPr algn="l">
              <a:spcBef>
                <a:spcPts val="2400"/>
              </a:spcBef>
              <a:spcAft>
                <a:spcPts val="900"/>
              </a:spcAft>
            </a:pPr>
            <a:r>
              <a:rPr lang="en-US" b="1" i="0" dirty="0">
                <a:solidFill>
                  <a:srgbClr val="161616"/>
                </a:solidFill>
                <a:effectLst/>
                <a:latin typeface="Segoe UI" panose="020B0502040204020203" pitchFamily="34" charset="0"/>
              </a:rPr>
              <a:t>Use CI/CD in Fabric</a:t>
            </a:r>
          </a:p>
          <a:p>
            <a:pPr algn="l">
              <a:spcBef>
                <a:spcPts val="2400"/>
              </a:spcBef>
              <a:spcAft>
                <a:spcPts val="900"/>
              </a:spcAft>
            </a:pPr>
            <a:endParaRPr lang="en-US" b="1"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Managing the lifecycle of Fabric items using CI/CD has two parts: integration and deployment. Integration is implemented using Git. Deployment is implemented using Fabric deployment pipelines. Automation of deployment or integration is implemented using Fabric REST APIs.</a:t>
            </a:r>
          </a:p>
          <a:p>
            <a:pPr algn="l"/>
            <a:endParaRPr lang="en-US" b="0" i="0" dirty="0">
              <a:solidFill>
                <a:srgbClr val="161616"/>
              </a:solidFill>
              <a:effectLst/>
              <a:latin typeface="Segoe UI" panose="020B0502040204020203" pitchFamily="34" charset="0"/>
            </a:endParaRP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Git:</a:t>
            </a:r>
            <a:r>
              <a:rPr lang="en-US" b="0" i="0" dirty="0">
                <a:solidFill>
                  <a:srgbClr val="161616"/>
                </a:solidFill>
                <a:effectLst/>
                <a:latin typeface="Segoe UI" panose="020B0502040204020203" pitchFamily="34" charset="0"/>
              </a:rPr>
              <a:t> Lets your team collaborate using branches, and provides version control. It helps you manage incremental code changes, and see code history.</a:t>
            </a:r>
          </a:p>
          <a:p>
            <a:pPr algn="l">
              <a:spcBef>
                <a:spcPts val="1200"/>
              </a:spcBef>
              <a:spcAft>
                <a:spcPts val="1200"/>
              </a:spcAft>
              <a:buFont typeface="Arial" panose="020B0604020202020204" pitchFamily="34" charset="0"/>
              <a:buChar char="•"/>
            </a:pPr>
            <a:endParaRPr lang="en-US" b="0" i="0" dirty="0">
              <a:solidFill>
                <a:srgbClr val="161616"/>
              </a:solidFill>
              <a:effectLst/>
              <a:latin typeface="Segoe UI" panose="020B0502040204020203" pitchFamily="34" charset="0"/>
            </a:endParaRP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Deployment pipelines:</a:t>
            </a:r>
            <a:r>
              <a:rPr lang="en-US" b="0" i="0" dirty="0">
                <a:solidFill>
                  <a:srgbClr val="161616"/>
                </a:solidFill>
                <a:effectLst/>
                <a:latin typeface="Segoe UI" panose="020B0502040204020203" pitchFamily="34" charset="0"/>
              </a:rPr>
              <a:t> Lets you promote code changes to different environments like development, test, and production.</a:t>
            </a:r>
          </a:p>
          <a:p>
            <a:pPr algn="l">
              <a:spcBef>
                <a:spcPts val="1200"/>
              </a:spcBef>
              <a:spcAft>
                <a:spcPts val="1200"/>
              </a:spcAft>
              <a:buFont typeface="Arial" panose="020B0604020202020204" pitchFamily="34" charset="0"/>
              <a:buChar char="•"/>
            </a:pPr>
            <a:endParaRPr lang="en-US" b="0" i="0" dirty="0">
              <a:solidFill>
                <a:srgbClr val="161616"/>
              </a:solidFill>
              <a:effectLst/>
              <a:latin typeface="Segoe UI" panose="020B0502040204020203" pitchFamily="34" charset="0"/>
            </a:endParaRP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Fabric REST APIs:</a:t>
            </a:r>
            <a:r>
              <a:rPr lang="en-US" b="0" i="0" dirty="0">
                <a:solidFill>
                  <a:srgbClr val="161616"/>
                </a:solidFill>
                <a:effectLst/>
                <a:latin typeface="Segoe UI" panose="020B0502040204020203" pitchFamily="34" charset="0"/>
              </a:rPr>
              <a:t> Enables automation and lets you programmatically manage CI/CD processes.</a:t>
            </a:r>
          </a:p>
          <a:p>
            <a:pPr>
              <a:lnSpc>
                <a:spcPts val="1425"/>
              </a:lnSpc>
            </a:pPr>
            <a:endParaRPr lang="en-US" b="0" dirty="0">
              <a:solidFill>
                <a:srgbClr val="CCCCCC"/>
              </a:solidFill>
              <a:effectLst/>
              <a:latin typeface="Consolas" panose="020B0609020204030204" pitchFamily="49" charset="0"/>
            </a:endParaRPr>
          </a:p>
          <a:p>
            <a:endParaRPr dirty="0"/>
          </a:p>
          <a:p>
            <a:endParaRPr dirty="0"/>
          </a:p>
        </p:txBody>
      </p:sp>
      <p:sp>
        <p:nvSpPr>
          <p:cNvPr id="4" name="Slide Number Placeholder 3">
            <a:extLst>
              <a:ext uri="{FF2B5EF4-FFF2-40B4-BE49-F238E27FC236}">
                <a16:creationId xmlns:a16="http://schemas.microsoft.com/office/drawing/2014/main" id="{13BCADE8-1A6C-4885-902D-CF1A45E80952}"/>
              </a:ext>
            </a:extLst>
          </p:cNvPr>
          <p:cNvSpPr>
            <a:spLocks noGrp="1"/>
          </p:cNvSpPr>
          <p:nvPr>
            <p:ph type="sldNum" sz="quarter" idx="5"/>
          </p:nvPr>
        </p:nvSpPr>
        <p:spPr/>
      </p:sp>
    </p:spTree>
    <p:extLst>
      <p:ext uri="{BB962C8B-B14F-4D97-AF65-F5344CB8AC3E}">
        <p14:creationId xmlns:p14="http://schemas.microsoft.com/office/powerpoint/2010/main" val="398939064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i="1" dirty="0"/>
              <a:t>Allow students a few minutes to think about the questions, and then use the animated slide to reveal the correct answers.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54</a:t>
            </a:fld>
            <a:endParaRPr lang="en-US"/>
          </a:p>
        </p:txBody>
      </p:sp>
    </p:spTree>
    <p:extLst>
      <p:ext uri="{BB962C8B-B14F-4D97-AF65-F5344CB8AC3E}">
        <p14:creationId xmlns:p14="http://schemas.microsoft.com/office/powerpoint/2010/main" val="39138104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6B3A2F-29DC-4ACA-A9BF-E5E16E785FC7}" type="slidenum">
              <a:rPr lang="en-US" smtClean="0"/>
              <a:t>55</a:t>
            </a:fld>
            <a:endParaRPr lang="en-US"/>
          </a:p>
        </p:txBody>
      </p:sp>
    </p:spTree>
    <p:extLst>
      <p:ext uri="{BB962C8B-B14F-4D97-AF65-F5344CB8AC3E}">
        <p14:creationId xmlns:p14="http://schemas.microsoft.com/office/powerpoint/2010/main" val="112222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Encourage students to review the online material on Microsoft Learn on which this presentation is based.</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56</a:t>
            </a:fld>
            <a:endParaRPr lang="en-US"/>
          </a:p>
        </p:txBody>
      </p:sp>
    </p:spTree>
    <p:extLst>
      <p:ext uri="{BB962C8B-B14F-4D97-AF65-F5344CB8AC3E}">
        <p14:creationId xmlns:p14="http://schemas.microsoft.com/office/powerpoint/2010/main" val="26391790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34420-226A-B2E3-73A4-407FEF2E5D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A6539A-8CE9-D8F9-7D90-C72EC51D614A}"/>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790F3B0F-172F-41D4-BE4F-1D965BD447DA}"/>
              </a:ext>
            </a:extLst>
          </p:cNvPr>
          <p:cNvSpPr>
            <a:spLocks noGrp="1"/>
          </p:cNvSpPr>
          <p:nvPr>
            <p:ph type="body" sz="quarter" idx="3"/>
          </p:nvPr>
        </p:nvSpPr>
        <p:spPr/>
        <p:txBody>
          <a:bodyPr/>
          <a:lstStyle/>
          <a:p>
            <a:pPr algn="l"/>
            <a:r>
              <a:rPr lang="en-US" b="0" i="0" dirty="0">
                <a:solidFill>
                  <a:srgbClr val="161616"/>
                </a:solidFill>
                <a:effectLst/>
                <a:latin typeface="Segoe UI" panose="020B0502040204020203" pitchFamily="34" charset="0"/>
              </a:rPr>
              <a:t>BUILD slide. On click, new list items and a new screenshot overlays the workspace settings to show repository and branch connections as described below.</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To support continuous integration, you frequently merge your code changes into a shared repository. The shared repository is part of a version control system like GitHub or Azure DevOps. Version control is a way of managing changes to code over time. It lets you track code revisions, contribute collaboratively to code development, and revert to prior versions of code if needed.</a:t>
            </a:r>
          </a:p>
          <a:p>
            <a:pPr algn="l"/>
            <a:r>
              <a:rPr lang="en-US" b="0" i="0" dirty="0">
                <a:solidFill>
                  <a:srgbClr val="161616"/>
                </a:solidFill>
                <a:effectLst/>
                <a:latin typeface="Segoe UI" panose="020B0502040204020203" pitchFamily="34" charset="0"/>
              </a:rPr>
              <a:t>GitHub and Azure DevOps are the version control systems that are supported in Fabric. These version control systems allow you to create a copy of a code repository that's called a branch. You can use the branch to work on your own code independently from the main version of your team's code. When you have changes to submit, you can </a:t>
            </a:r>
            <a:r>
              <a:rPr lang="en-US" b="1" i="0" dirty="0">
                <a:solidFill>
                  <a:srgbClr val="161616"/>
                </a:solidFill>
                <a:effectLst/>
                <a:latin typeface="Segoe UI" panose="020B0502040204020203" pitchFamily="34" charset="0"/>
              </a:rPr>
              <a:t>commit</a:t>
            </a:r>
            <a:r>
              <a:rPr lang="en-US" b="0" i="0" dirty="0">
                <a:solidFill>
                  <a:srgbClr val="161616"/>
                </a:solidFill>
                <a:effectLst/>
                <a:latin typeface="Segoe UI" panose="020B0502040204020203" pitchFamily="34" charset="0"/>
              </a:rPr>
              <a:t> them to the repository and merge your changes with a main code branch.</a:t>
            </a:r>
          </a:p>
          <a:p>
            <a:pPr algn="l"/>
            <a:r>
              <a:rPr lang="en-US" b="0" i="0" dirty="0">
                <a:solidFill>
                  <a:srgbClr val="161616"/>
                </a:solidFill>
                <a:effectLst/>
                <a:latin typeface="Segoe UI" panose="020B0502040204020203" pitchFamily="34" charset="0"/>
              </a:rPr>
              <a:t>Integration with version control is at the workspace level in Fabric. You can version items you develop within a workspace.</a:t>
            </a:r>
          </a:p>
          <a:p>
            <a:pPr algn="l"/>
            <a:endParaRPr lang="en-US" b="0" i="0" dirty="0">
              <a:solidFill>
                <a:srgbClr val="161616"/>
              </a:solidFill>
              <a:effectLst/>
              <a:latin typeface="Segoe UI" panose="020B0502040204020203" pitchFamily="34" charset="0"/>
            </a:endParaRPr>
          </a:p>
          <a:p>
            <a:pPr algn="l">
              <a:spcBef>
                <a:spcPts val="2400"/>
              </a:spcBef>
              <a:spcAft>
                <a:spcPts val="900"/>
              </a:spcAft>
            </a:pPr>
            <a:r>
              <a:rPr lang="en-US" b="1" i="0" dirty="0">
                <a:solidFill>
                  <a:srgbClr val="161616"/>
                </a:solidFill>
                <a:effectLst/>
                <a:latin typeface="Segoe UI" panose="020B0502040204020203" pitchFamily="34" charset="0"/>
              </a:rPr>
              <a:t>Connect to a Git Repository</a:t>
            </a:r>
          </a:p>
          <a:p>
            <a:pPr algn="l"/>
            <a:r>
              <a:rPr lang="en-US" b="0" i="0" dirty="0">
                <a:solidFill>
                  <a:srgbClr val="161616"/>
                </a:solidFill>
                <a:effectLst/>
                <a:latin typeface="Segoe UI" panose="020B0502040204020203" pitchFamily="34" charset="0"/>
              </a:rPr>
              <a:t>A Fabric workspace is shared environment that accesses live items. Any changes made directly in the workspace overrides and affect all other workspace users. A best practice is for you to develop in an isolated workspace, outside of a shared, live workspace. In your own protected workspace, you can connect to your own branch and sync content from the live workspace into your protected workspace, and then commit your changes back to your branch or the main branch.</a:t>
            </a:r>
          </a:p>
          <a:p>
            <a:pPr algn="l"/>
            <a:endParaRPr lang="en-US" b="0" i="0" dirty="0">
              <a:solidFill>
                <a:srgbClr val="161616"/>
              </a:solidFill>
              <a:effectLst/>
              <a:latin typeface="Segoe UI" panose="020B0502040204020203" pitchFamily="34" charset="0"/>
            </a:endParaRPr>
          </a:p>
          <a:p>
            <a:pPr algn="l">
              <a:spcBef>
                <a:spcPts val="1200"/>
              </a:spcBef>
              <a:spcAft>
                <a:spcPts val="1200"/>
              </a:spcAft>
              <a:buFont typeface="+mj-lt"/>
              <a:buAutoNum type="arabicPeriod"/>
            </a:pPr>
            <a:r>
              <a:rPr lang="en-US" b="1" i="0" dirty="0">
                <a:solidFill>
                  <a:srgbClr val="161616"/>
                </a:solidFill>
                <a:effectLst/>
                <a:latin typeface="Segoe UI" panose="020B0502040204020203" pitchFamily="34" charset="0"/>
              </a:rPr>
              <a:t>Set up a git repository:</a:t>
            </a:r>
            <a:r>
              <a:rPr lang="en-US" b="0" i="0" dirty="0">
                <a:solidFill>
                  <a:srgbClr val="161616"/>
                </a:solidFill>
                <a:effectLst/>
                <a:latin typeface="Segoe UI" panose="020B0502040204020203" pitchFamily="34" charset="0"/>
              </a:rPr>
              <a:t> The first step in implementing Git integration is to set up a Git repository in either GitHub or Azure DevOps. The repository is the central location for storing and managing items.</a:t>
            </a:r>
          </a:p>
          <a:p>
            <a:pPr algn="l">
              <a:spcBef>
                <a:spcPts val="1200"/>
              </a:spcBef>
              <a:spcAft>
                <a:spcPts val="1200"/>
              </a:spcAft>
              <a:buFont typeface="+mj-lt"/>
              <a:buAutoNum type="arabicPeriod"/>
            </a:pPr>
            <a:r>
              <a:rPr lang="en-US" b="1" i="0" dirty="0">
                <a:solidFill>
                  <a:srgbClr val="161616"/>
                </a:solidFill>
                <a:effectLst/>
                <a:latin typeface="Segoe UI" panose="020B0502040204020203" pitchFamily="34" charset="0"/>
              </a:rPr>
              <a:t>Connect a Fabric workspace to a Git repository:</a:t>
            </a:r>
            <a:r>
              <a:rPr lang="en-US" b="0" i="0" dirty="0">
                <a:solidFill>
                  <a:srgbClr val="161616"/>
                </a:solidFill>
                <a:effectLst/>
                <a:latin typeface="Segoe UI" panose="020B0502040204020203" pitchFamily="34" charset="0"/>
              </a:rPr>
              <a:t> Next, within the workspace that you want to connect to your repository, establish a connection to the repository from the </a:t>
            </a:r>
            <a:r>
              <a:rPr lang="en-US" b="1" i="0" dirty="0">
                <a:solidFill>
                  <a:srgbClr val="161616"/>
                </a:solidFill>
                <a:effectLst/>
                <a:latin typeface="Segoe UI" panose="020B0502040204020203" pitchFamily="34" charset="0"/>
              </a:rPr>
              <a:t>Git integration</a:t>
            </a:r>
            <a:r>
              <a:rPr lang="en-US" b="0" i="0" dirty="0">
                <a:solidFill>
                  <a:srgbClr val="161616"/>
                </a:solidFill>
                <a:effectLst/>
                <a:latin typeface="Segoe UI" panose="020B0502040204020203" pitchFamily="34" charset="0"/>
              </a:rPr>
              <a:t> option in workspace settings.</a:t>
            </a:r>
          </a:p>
          <a:p>
            <a:pPr algn="l">
              <a:spcBef>
                <a:spcPts val="1200"/>
              </a:spcBef>
              <a:spcAft>
                <a:spcPts val="1200"/>
              </a:spcAft>
              <a:buFont typeface="+mj-lt"/>
              <a:buNone/>
            </a:pPr>
            <a:endParaRPr lang="en-US" b="0" i="0" dirty="0">
              <a:solidFill>
                <a:srgbClr val="161616"/>
              </a:solidFill>
              <a:effectLst/>
              <a:latin typeface="Segoe UI" panose="020B0502040204020203" pitchFamily="34" charset="0"/>
            </a:endParaRPr>
          </a:p>
          <a:p>
            <a:pPr algn="l">
              <a:spcBef>
                <a:spcPts val="1200"/>
              </a:spcBef>
              <a:spcAft>
                <a:spcPts val="1200"/>
              </a:spcAft>
              <a:buFont typeface="+mj-lt"/>
              <a:buNone/>
            </a:pPr>
            <a:r>
              <a:rPr lang="en-US" b="0" i="0" dirty="0">
                <a:solidFill>
                  <a:srgbClr val="161616"/>
                </a:solidFill>
                <a:effectLst/>
                <a:latin typeface="Segoe UI" panose="020B0502040204020203" pitchFamily="34" charset="0"/>
              </a:rPr>
              <a:t>&lt;CLICK&gt;</a:t>
            </a:r>
          </a:p>
          <a:p>
            <a:pPr algn="l">
              <a:spcBef>
                <a:spcPts val="1200"/>
              </a:spcBef>
              <a:spcAft>
                <a:spcPts val="1200"/>
              </a:spcAft>
              <a:buFont typeface="+mj-lt"/>
              <a:buNone/>
            </a:pPr>
            <a:endParaRPr lang="en-US" b="0" i="0" dirty="0">
              <a:solidFill>
                <a:srgbClr val="161616"/>
              </a:solidFill>
              <a:effectLst/>
              <a:latin typeface="Segoe UI" panose="020B0502040204020203" pitchFamily="34" charset="0"/>
            </a:endParaRPr>
          </a:p>
          <a:p>
            <a:pPr algn="l">
              <a:spcBef>
                <a:spcPts val="1200"/>
              </a:spcBef>
              <a:spcAft>
                <a:spcPts val="1200"/>
              </a:spcAft>
              <a:buFont typeface="+mj-lt"/>
              <a:buNone/>
            </a:pPr>
            <a:r>
              <a:rPr lang="en-US" b="0" i="0" dirty="0">
                <a:solidFill>
                  <a:srgbClr val="161616"/>
                </a:solidFill>
                <a:effectLst/>
                <a:latin typeface="Segoe UI" panose="020B0502040204020203" pitchFamily="34" charset="0"/>
              </a:rPr>
              <a:t>When you connect a workspace to Git, you </a:t>
            </a:r>
            <a:r>
              <a:rPr lang="en-US" b="1" i="0" dirty="0">
                <a:solidFill>
                  <a:srgbClr val="161616"/>
                </a:solidFill>
                <a:effectLst/>
                <a:latin typeface="Segoe UI" panose="020B0502040204020203" pitchFamily="34" charset="0"/>
              </a:rPr>
              <a:t>create or select an existing a Git repository branch</a:t>
            </a:r>
            <a:r>
              <a:rPr lang="en-US" b="0" i="0" dirty="0">
                <a:solidFill>
                  <a:srgbClr val="161616"/>
                </a:solidFill>
                <a:effectLst/>
                <a:latin typeface="Segoe UI" panose="020B0502040204020203" pitchFamily="34" charset="0"/>
              </a:rPr>
              <a:t> to sync with. Fabric syncs the content between the workspace and Git so they have the same content.</a:t>
            </a:r>
          </a:p>
          <a:p>
            <a:pPr algn="l">
              <a:spcBef>
                <a:spcPts val="2400"/>
              </a:spcBef>
              <a:spcAft>
                <a:spcPts val="900"/>
              </a:spcAft>
            </a:pPr>
            <a:endParaRPr lang="en-US" b="0" i="0" dirty="0">
              <a:solidFill>
                <a:srgbClr val="161616"/>
              </a:solidFill>
              <a:effectLst/>
              <a:latin typeface="Segoe UI" panose="020B0502040204020203" pitchFamily="34" charset="0"/>
            </a:endParaRPr>
          </a:p>
        </p:txBody>
      </p:sp>
      <p:sp>
        <p:nvSpPr>
          <p:cNvPr id="4" name="Slide Number Placeholder 3">
            <a:extLst>
              <a:ext uri="{FF2B5EF4-FFF2-40B4-BE49-F238E27FC236}">
                <a16:creationId xmlns:a16="http://schemas.microsoft.com/office/drawing/2014/main" id="{FE829E3B-3268-CE18-F09E-4E1704E51998}"/>
              </a:ext>
            </a:extLst>
          </p:cNvPr>
          <p:cNvSpPr>
            <a:spLocks noGrp="1"/>
          </p:cNvSpPr>
          <p:nvPr>
            <p:ph type="sldNum" sz="quarter" idx="5"/>
          </p:nvPr>
        </p:nvSpPr>
        <p:spPr/>
      </p:sp>
    </p:spTree>
    <p:extLst>
      <p:ext uri="{BB962C8B-B14F-4D97-AF65-F5344CB8AC3E}">
        <p14:creationId xmlns:p14="http://schemas.microsoft.com/office/powerpoint/2010/main" val="23112087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BDF32-F0A6-E7A8-90A2-B8A78ABEF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300432-CDC5-B7C4-6B37-D22C34BD06D3}"/>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99A7FFDC-85A0-42D3-1359-1C3D13A7C66D}"/>
              </a:ext>
            </a:extLst>
          </p:cNvPr>
          <p:cNvSpPr>
            <a:spLocks noGrp="1"/>
          </p:cNvSpPr>
          <p:nvPr>
            <p:ph type="body" sz="quarter" idx="3"/>
          </p:nvPr>
        </p:nvSpPr>
        <p:spPr/>
        <p:txBody>
          <a:bodyPr/>
          <a:lstStyle/>
          <a:p>
            <a:pPr algn="l"/>
            <a:r>
              <a:rPr lang="en-US" b="0" i="0" dirty="0">
                <a:solidFill>
                  <a:srgbClr val="161616"/>
                </a:solidFill>
                <a:effectLst/>
                <a:latin typeface="Segoe UI" panose="020B0502040204020203" pitchFamily="34" charset="0"/>
              </a:rPr>
              <a:t>After you connect to the repository, the workspace shows a Git status column indicating the sync state of items in the workspace, compared to the items in the remote branch.</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The source control icon shows the number of items that are different between the workspace and the repository.</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To synchronize the workspace and repository:</a:t>
            </a:r>
          </a:p>
          <a:p>
            <a:pPr algn="l"/>
            <a:endParaRPr lang="en-US" b="0" i="0" dirty="0">
              <a:solidFill>
                <a:srgbClr val="161616"/>
              </a:solidFill>
              <a:effectLst/>
              <a:latin typeface="Segoe UI" panose="020B0502040204020203" pitchFamily="34" charset="0"/>
            </a:endParaRPr>
          </a:p>
          <a:p>
            <a:pPr marL="171450" indent="-171450"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When you make workspace changes, synchronize them with the Git branch using the </a:t>
            </a:r>
            <a:r>
              <a:rPr lang="en-US" b="1" i="0" dirty="0">
                <a:solidFill>
                  <a:srgbClr val="161616"/>
                </a:solidFill>
                <a:effectLst/>
                <a:latin typeface="Segoe UI" panose="020B0502040204020203" pitchFamily="34" charset="0"/>
              </a:rPr>
              <a:t>Changes</a:t>
            </a:r>
            <a:r>
              <a:rPr lang="en-US" b="0" i="0" dirty="0">
                <a:solidFill>
                  <a:srgbClr val="161616"/>
                </a:solidFill>
                <a:effectLst/>
                <a:latin typeface="Segoe UI" panose="020B0502040204020203" pitchFamily="34" charset="0"/>
              </a:rPr>
              <a:t> selection in the </a:t>
            </a:r>
            <a:r>
              <a:rPr lang="en-US" b="1" i="0" dirty="0">
                <a:solidFill>
                  <a:srgbClr val="161616"/>
                </a:solidFill>
                <a:effectLst/>
                <a:latin typeface="Segoe UI" panose="020B0502040204020203" pitchFamily="34" charset="0"/>
              </a:rPr>
              <a:t>Source control</a:t>
            </a:r>
            <a:r>
              <a:rPr lang="en-US" b="0" i="0" dirty="0">
                <a:solidFill>
                  <a:srgbClr val="161616"/>
                </a:solidFill>
                <a:effectLst/>
                <a:latin typeface="Segoe UI" panose="020B0502040204020203" pitchFamily="34" charset="0"/>
              </a:rPr>
              <a:t> window.</a:t>
            </a:r>
          </a:p>
          <a:p>
            <a:pPr marL="171450" indent="-171450"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When new commits are made in the Git branch, synchronize them with your workspace using the </a:t>
            </a:r>
            <a:r>
              <a:rPr lang="en-US" b="1" i="0" dirty="0">
                <a:solidFill>
                  <a:srgbClr val="161616"/>
                </a:solidFill>
                <a:effectLst/>
                <a:latin typeface="Segoe UI" panose="020B0502040204020203" pitchFamily="34" charset="0"/>
              </a:rPr>
              <a:t>Updates</a:t>
            </a:r>
            <a:r>
              <a:rPr lang="en-US" b="0" i="0" dirty="0">
                <a:solidFill>
                  <a:srgbClr val="161616"/>
                </a:solidFill>
                <a:effectLst/>
                <a:latin typeface="Segoe UI" panose="020B0502040204020203" pitchFamily="34" charset="0"/>
              </a:rPr>
              <a:t> selection in the </a:t>
            </a:r>
            <a:r>
              <a:rPr lang="en-US" b="1" i="0" dirty="0">
                <a:solidFill>
                  <a:srgbClr val="161616"/>
                </a:solidFill>
                <a:effectLst/>
                <a:latin typeface="Segoe UI" panose="020B0502040204020203" pitchFamily="34" charset="0"/>
              </a:rPr>
              <a:t>Source control</a:t>
            </a:r>
            <a:r>
              <a:rPr lang="en-US" b="0" i="0" dirty="0">
                <a:solidFill>
                  <a:srgbClr val="161616"/>
                </a:solidFill>
                <a:effectLst/>
                <a:latin typeface="Segoe UI" panose="020B0502040204020203" pitchFamily="34" charset="0"/>
              </a:rPr>
              <a:t> window.</a:t>
            </a:r>
          </a:p>
          <a:p>
            <a:br>
              <a:rPr lang="en-US" dirty="0">
                <a:effectLst/>
              </a:rPr>
            </a:br>
            <a:endParaRPr lang="en-US" b="0" i="0" dirty="0">
              <a:solidFill>
                <a:srgbClr val="161616"/>
              </a:solidFill>
              <a:effectLst/>
              <a:latin typeface="Segoe UI" panose="020B0502040204020203" pitchFamily="34" charset="0"/>
            </a:endParaRPr>
          </a:p>
          <a:p>
            <a:endParaRPr dirty="0"/>
          </a:p>
        </p:txBody>
      </p:sp>
      <p:sp>
        <p:nvSpPr>
          <p:cNvPr id="4" name="Slide Number Placeholder 3">
            <a:extLst>
              <a:ext uri="{FF2B5EF4-FFF2-40B4-BE49-F238E27FC236}">
                <a16:creationId xmlns:a16="http://schemas.microsoft.com/office/drawing/2014/main" id="{41DDDCA4-6CDC-1DEE-7E4E-A3B104884BD4}"/>
              </a:ext>
            </a:extLst>
          </p:cNvPr>
          <p:cNvSpPr>
            <a:spLocks noGrp="1"/>
          </p:cNvSpPr>
          <p:nvPr>
            <p:ph type="sldNum" sz="quarter" idx="5"/>
          </p:nvPr>
        </p:nvSpPr>
        <p:spPr/>
      </p:sp>
    </p:spTree>
    <p:extLst>
      <p:ext uri="{BB962C8B-B14F-4D97-AF65-F5344CB8AC3E}">
        <p14:creationId xmlns:p14="http://schemas.microsoft.com/office/powerpoint/2010/main" val="3652170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3519FB-A6BF-ECD9-FC8F-D720D5D47E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A9F517-84A5-F9BE-71BC-542033CDEC4B}"/>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DCBDE5B9-8C16-C8BE-A29D-069AA7BB90C4}"/>
              </a:ext>
            </a:extLst>
          </p:cNvPr>
          <p:cNvSpPr>
            <a:spLocks noGrp="1"/>
          </p:cNvSpPr>
          <p:nvPr>
            <p:ph type="body" sz="quarter" idx="3"/>
          </p:nvPr>
        </p:nvSpPr>
        <p:spPr/>
        <p:txBody>
          <a:bodyPr/>
          <a:lstStyle/>
          <a:p>
            <a:pPr algn="l"/>
            <a:r>
              <a:rPr lang="en-US" b="0" i="0" dirty="0">
                <a:solidFill>
                  <a:srgbClr val="161616"/>
                </a:solidFill>
                <a:effectLst/>
                <a:latin typeface="Segoe UI" panose="020B0502040204020203" pitchFamily="34" charset="0"/>
              </a:rPr>
              <a:t>Changes that you make to a workspace when you're doing development work affect all other workspace users so it's a best practice to work in isolation outside of shared workspaces. To keep your development work isolated from shared workspaces, you can develop using:</a:t>
            </a:r>
          </a:p>
          <a:p>
            <a:pPr algn="l"/>
            <a:endParaRPr lang="en-US" b="0" i="0" dirty="0">
              <a:solidFill>
                <a:srgbClr val="161616"/>
              </a:solidFill>
              <a:effectLst/>
              <a:latin typeface="Segoe UI" panose="020B0502040204020203" pitchFamily="34" charset="0"/>
            </a:endParaRPr>
          </a:p>
          <a:p>
            <a:pPr marL="171450" indent="-171450"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A separate, isolated workspace</a:t>
            </a:r>
          </a:p>
          <a:p>
            <a:pPr marL="171450" indent="-171450" algn="l">
              <a:spcBef>
                <a:spcPts val="1200"/>
              </a:spcBef>
              <a:spcAft>
                <a:spcPts val="1200"/>
              </a:spcAft>
              <a:buFont typeface="Arial" panose="020B0604020202020204" pitchFamily="34" charset="0"/>
              <a:buChar char="•"/>
            </a:pPr>
            <a:endParaRPr lang="en-US" b="0" i="0" dirty="0">
              <a:solidFill>
                <a:srgbClr val="161616"/>
              </a:solidFill>
              <a:effectLst/>
              <a:latin typeface="Segoe UI" panose="020B0502040204020203" pitchFamily="34" charset="0"/>
            </a:endParaRPr>
          </a:p>
          <a:p>
            <a:pPr marL="171450" indent="-171450"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Client tools like Power BI Desktop for reports and semantic models or VS Code for Notebooks.</a:t>
            </a:r>
          </a:p>
          <a:p>
            <a:pPr algn="l">
              <a:spcBef>
                <a:spcPts val="1200"/>
              </a:spcBef>
              <a:spcAft>
                <a:spcPts val="1200"/>
              </a:spcAft>
              <a:buFont typeface="Arial" panose="020B0604020202020204" pitchFamily="34" charset="0"/>
              <a:buChar char="•"/>
            </a:pPr>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In both scenarios, your feature development work should take place in a dedicated branch instead of the main code branch. This makes it easy for multiple developers to work on a feature without affecting the main branch.</a:t>
            </a:r>
          </a:p>
          <a:p>
            <a:pPr algn="l"/>
            <a:endParaRPr lang="en-US" b="0" i="0" dirty="0">
              <a:solidFill>
                <a:srgbClr val="161616"/>
              </a:solidFill>
              <a:effectLs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1" i="0" dirty="0">
                <a:solidFill>
                  <a:srgbClr val="161616"/>
                </a:solidFill>
                <a:effectLst/>
                <a:latin typeface="Segoe UI" panose="020B0502040204020203" pitchFamily="34" charset="0"/>
              </a:rPr>
              <a:t>Create a dedicated branch, issue pull requests and sync a workspace with Git</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1"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Create a dedicated branch and issue pull requests to pull changes from your branch into the main branch by following these steps:</a:t>
            </a:r>
          </a:p>
          <a:p>
            <a:pPr algn="l"/>
            <a:r>
              <a:rPr lang="en-US" b="0" i="0" dirty="0">
                <a:solidFill>
                  <a:srgbClr val="161616"/>
                </a:solidFill>
                <a:effectLst/>
                <a:latin typeface="Segoe UI" panose="020B0502040204020203" pitchFamily="34" charset="0"/>
              </a:rPr>
              <a:t>For development using a separate, isolated workspace:</a:t>
            </a:r>
          </a:p>
          <a:p>
            <a:pPr algn="l"/>
            <a:endParaRPr lang="en-US" b="0" i="0" dirty="0">
              <a:solidFill>
                <a:srgbClr val="161616"/>
              </a:solidFill>
              <a:effectLst/>
              <a:latin typeface="Segoe UI" panose="020B0502040204020203" pitchFamily="34" charset="0"/>
            </a:endParaRPr>
          </a:p>
          <a:p>
            <a:pPr marL="228600" indent="-228600"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Connect a development workspace to the main branch, following the instructions in the section on this page entitled "Connect to a Git Repository".</a:t>
            </a:r>
          </a:p>
          <a:p>
            <a:pPr marL="228600" indent="-228600" algn="l">
              <a:spcBef>
                <a:spcPts val="1200"/>
              </a:spcBef>
              <a:spcAft>
                <a:spcPts val="1200"/>
              </a:spcAft>
              <a:buFont typeface="+mj-lt"/>
              <a:buAutoNum type="arabicPeriod"/>
            </a:pPr>
            <a:endParaRPr lang="en-US" b="0" i="0" dirty="0">
              <a:solidFill>
                <a:srgbClr val="161616"/>
              </a:solidFill>
              <a:effectLst/>
              <a:latin typeface="Segoe UI" panose="020B0502040204020203" pitchFamily="34" charset="0"/>
            </a:endParaRPr>
          </a:p>
          <a:p>
            <a:pPr marL="228600" indent="-228600"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If you're a developer who works in the Fabric web interface, create an isolated branch for your work from the development workspace that's connected to the main branch by selecting </a:t>
            </a:r>
            <a:r>
              <a:rPr lang="en-US" b="1" i="0" dirty="0">
                <a:solidFill>
                  <a:srgbClr val="161616"/>
                </a:solidFill>
                <a:effectLst/>
                <a:latin typeface="Segoe UI" panose="020B0502040204020203" pitchFamily="34" charset="0"/>
              </a:rPr>
              <a:t>Source control</a:t>
            </a:r>
            <a:r>
              <a:rPr lang="en-US" b="0" i="0" dirty="0">
                <a:solidFill>
                  <a:srgbClr val="161616"/>
                </a:solidFill>
                <a:effectLst/>
                <a:latin typeface="Segoe UI" panose="020B0502040204020203" pitchFamily="34" charset="0"/>
              </a:rPr>
              <a:t> and </a:t>
            </a:r>
            <a:r>
              <a:rPr lang="en-US" b="1" i="0" dirty="0">
                <a:solidFill>
                  <a:srgbClr val="161616"/>
                </a:solidFill>
                <a:effectLst/>
                <a:latin typeface="Segoe UI" panose="020B0502040204020203" pitchFamily="34" charset="0"/>
              </a:rPr>
              <a:t>Branch out to new workspace</a:t>
            </a:r>
            <a:r>
              <a:rPr lang="en-US" b="0" i="0" dirty="0">
                <a:solidFill>
                  <a:srgbClr val="161616"/>
                </a:solidFill>
                <a:effectLst/>
                <a:latin typeface="Segoe UI" panose="020B0502040204020203" pitchFamily="34" charset="0"/>
              </a:rPr>
              <a:t>. Name the branch and associate it with another workspace. The new workspace syncs with the main branch and become an isolated work environment for your work.</a:t>
            </a:r>
          </a:p>
          <a:p>
            <a:pPr marL="228600" indent="-228600" algn="l">
              <a:spcBef>
                <a:spcPts val="1200"/>
              </a:spcBef>
              <a:spcAft>
                <a:spcPts val="1200"/>
              </a:spcAft>
              <a:buFont typeface="+mj-lt"/>
              <a:buAutoNum type="arabicPeriod"/>
            </a:pPr>
            <a:endParaRPr lang="en-US" b="0" i="0" dirty="0">
              <a:solidFill>
                <a:srgbClr val="161616"/>
              </a:solidFill>
              <a:effectLst/>
              <a:latin typeface="Segoe UI" panose="020B0502040204020203" pitchFamily="34" charset="0"/>
            </a:endParaRPr>
          </a:p>
          <a:p>
            <a:pPr marL="228600" indent="-228600"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Makes changes in your branch, then commit them to your isolated branch via the </a:t>
            </a:r>
            <a:r>
              <a:rPr lang="en-US" b="1" i="0" dirty="0">
                <a:solidFill>
                  <a:srgbClr val="161616"/>
                </a:solidFill>
                <a:effectLst/>
                <a:latin typeface="Segoe UI" panose="020B0502040204020203" pitchFamily="34" charset="0"/>
              </a:rPr>
              <a:t>Source control</a:t>
            </a:r>
            <a:r>
              <a:rPr lang="en-US" b="0" i="0" dirty="0">
                <a:solidFill>
                  <a:srgbClr val="161616"/>
                </a:solidFill>
                <a:effectLst/>
                <a:latin typeface="Segoe UI" panose="020B0502040204020203" pitchFamily="34" charset="0"/>
              </a:rPr>
              <a:t> interface in Fabric.</a:t>
            </a:r>
          </a:p>
          <a:p>
            <a:pPr marL="228600" indent="-228600"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Then, </a:t>
            </a:r>
            <a:r>
              <a:rPr lang="en-US" b="0" i="1" dirty="0">
                <a:solidFill>
                  <a:srgbClr val="161616"/>
                </a:solidFill>
                <a:effectLst/>
                <a:latin typeface="Segoe UI" panose="020B0502040204020203" pitchFamily="34" charset="0"/>
              </a:rPr>
              <a:t>in Git</a:t>
            </a:r>
            <a:r>
              <a:rPr lang="en-US" b="0" i="0" dirty="0">
                <a:solidFill>
                  <a:srgbClr val="161616"/>
                </a:solidFill>
                <a:effectLst/>
                <a:latin typeface="Segoe UI" panose="020B0502040204020203" pitchFamily="34" charset="0"/>
              </a:rPr>
              <a:t>, create a </a:t>
            </a:r>
            <a:r>
              <a:rPr lang="en-US" b="1" i="0" dirty="0">
                <a:solidFill>
                  <a:srgbClr val="161616"/>
                </a:solidFill>
                <a:effectLst/>
                <a:latin typeface="Segoe UI" panose="020B0502040204020203" pitchFamily="34" charset="0"/>
              </a:rPr>
              <a:t>Pull Request (PR)</a:t>
            </a:r>
            <a:r>
              <a:rPr lang="en-US" b="0" i="0" dirty="0">
                <a:solidFill>
                  <a:srgbClr val="161616"/>
                </a:solidFill>
                <a:effectLst/>
                <a:latin typeface="Segoe UI" panose="020B0502040204020203" pitchFamily="34" charset="0"/>
              </a:rPr>
              <a:t> to pull the changes from your isolated branch into the main branch.</a:t>
            </a:r>
          </a:p>
          <a:p>
            <a:pPr marL="228600" indent="-228600"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The main branch in Git will be updated once the PR is merged to the main branch. When you open the </a:t>
            </a:r>
            <a:r>
              <a:rPr lang="en-US" b="0" i="1" dirty="0">
                <a:solidFill>
                  <a:srgbClr val="161616"/>
                </a:solidFill>
                <a:effectLst/>
                <a:latin typeface="Segoe UI" panose="020B0502040204020203" pitchFamily="34" charset="0"/>
              </a:rPr>
              <a:t>shared</a:t>
            </a:r>
            <a:r>
              <a:rPr lang="en-US" b="0" i="0" dirty="0">
                <a:solidFill>
                  <a:srgbClr val="161616"/>
                </a:solidFill>
                <a:effectLst/>
                <a:latin typeface="Segoe UI" panose="020B0502040204020203" pitchFamily="34" charset="0"/>
              </a:rPr>
              <a:t> development workspace, you'll be prompted to synchronize the new content from Git with the shared development workspace.</a:t>
            </a:r>
          </a:p>
          <a:p>
            <a:pPr algn="l">
              <a:spcBef>
                <a:spcPts val="1200"/>
              </a:spcBef>
              <a:spcAft>
                <a:spcPts val="1200"/>
              </a:spcAft>
              <a:buFont typeface="+mj-lt"/>
              <a:buAutoNum type="arabicPeriod"/>
            </a:pPr>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When using client tools for development, the process is similar to that when developing in the Fabric web interface.</a:t>
            </a:r>
          </a:p>
          <a:p>
            <a:pPr algn="l"/>
            <a:endParaRPr lang="en-US" b="0" i="0" dirty="0">
              <a:solidFill>
                <a:srgbClr val="161616"/>
              </a:solidFill>
              <a:effectLst/>
              <a:latin typeface="Segoe UI" panose="020B0502040204020203" pitchFamily="34" charset="0"/>
            </a:endParaRPr>
          </a:p>
          <a:p>
            <a:pPr marL="228600" indent="-228600"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Connect a development workspace to the main branch, following the instructions in the section on this page entitled "Connect a Fabric workspace to a Git repository".</a:t>
            </a:r>
          </a:p>
          <a:p>
            <a:pPr marL="228600" indent="-228600"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Clone the repository on your local machine.</a:t>
            </a:r>
          </a:p>
          <a:p>
            <a:pPr marL="228600" indent="-228600"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Push the changes to the remote repository when you're ready to test in Fabric. Test the changes by connecting your isolated branch to a separate workspace.</a:t>
            </a:r>
          </a:p>
          <a:p>
            <a:pPr marL="228600" indent="-228600"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Issue a PR </a:t>
            </a:r>
            <a:r>
              <a:rPr lang="en-US" b="0" i="1" dirty="0">
                <a:solidFill>
                  <a:srgbClr val="161616"/>
                </a:solidFill>
                <a:effectLst/>
                <a:latin typeface="Segoe UI" panose="020B0502040204020203" pitchFamily="34" charset="0"/>
              </a:rPr>
              <a:t>in Git</a:t>
            </a:r>
            <a:r>
              <a:rPr lang="en-US" b="0" i="0" dirty="0">
                <a:solidFill>
                  <a:srgbClr val="161616"/>
                </a:solidFill>
                <a:effectLst/>
                <a:latin typeface="Segoe UI" panose="020B0502040204020203" pitchFamily="34" charset="0"/>
              </a:rPr>
              <a:t> to merge your changes into the main branch.</a:t>
            </a:r>
          </a:p>
          <a:p>
            <a:pPr marL="228600" indent="-228600"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When you open the shared workspace associated with the main branch, you'll be prompted to sync the changes from the repository into the workspace.</a:t>
            </a:r>
          </a:p>
          <a:p>
            <a:br>
              <a:rPr lang="en-US" b="0" i="0" dirty="0">
                <a:solidFill>
                  <a:srgbClr val="161616"/>
                </a:solidFill>
                <a:effectLst/>
                <a:latin typeface="Segoe UI" panose="020B0502040204020203" pitchFamily="34" charset="0"/>
              </a:rPr>
            </a:br>
            <a:endParaRPr lang="en-US" b="0" i="0" dirty="0">
              <a:solidFill>
                <a:srgbClr val="161616"/>
              </a:solidFill>
              <a:effectLs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1" i="0" dirty="0">
              <a:solidFill>
                <a:srgbClr val="161616"/>
              </a:solidFill>
              <a:effectLst/>
              <a:latin typeface="Segoe UI" panose="020B0502040204020203" pitchFamily="34" charset="0"/>
            </a:endParaRPr>
          </a:p>
          <a:p>
            <a:pPr algn="l"/>
            <a:endParaRPr lang="en-US" b="0" i="0" dirty="0">
              <a:solidFill>
                <a:srgbClr val="161616"/>
              </a:solidFill>
              <a:effectLst/>
              <a:latin typeface="Segoe UI" panose="020B0502040204020203" pitchFamily="34" charset="0"/>
            </a:endParaRPr>
          </a:p>
          <a:p>
            <a:endParaRPr dirty="0"/>
          </a:p>
        </p:txBody>
      </p:sp>
      <p:sp>
        <p:nvSpPr>
          <p:cNvPr id="4" name="Slide Number Placeholder 3">
            <a:extLst>
              <a:ext uri="{FF2B5EF4-FFF2-40B4-BE49-F238E27FC236}">
                <a16:creationId xmlns:a16="http://schemas.microsoft.com/office/drawing/2014/main" id="{54D6FDEE-CB6C-DD64-99DE-F0A69EF16066}"/>
              </a:ext>
            </a:extLst>
          </p:cNvPr>
          <p:cNvSpPr>
            <a:spLocks noGrp="1"/>
          </p:cNvSpPr>
          <p:nvPr>
            <p:ph type="sldNum" sz="quarter" idx="5"/>
          </p:nvPr>
        </p:nvSpPr>
        <p:spPr/>
      </p:sp>
    </p:spTree>
    <p:extLst>
      <p:ext uri="{BB962C8B-B14F-4D97-AF65-F5344CB8AC3E}">
        <p14:creationId xmlns:p14="http://schemas.microsoft.com/office/powerpoint/2010/main" val="10627401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A033B-7B73-A601-E6D0-EFE4D1B790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CA4580-C82A-3B20-A5F3-ECD4E7AB911F}"/>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1290B9BA-FAA1-581E-6707-D078A1DAF86F}"/>
              </a:ext>
            </a:extLst>
          </p:cNvPr>
          <p:cNvSpPr>
            <a:spLocks noGrp="1"/>
          </p:cNvSpPr>
          <p:nvPr>
            <p:ph type="body" sz="quarter" idx="3"/>
          </p:nvPr>
        </p:nvSpPr>
        <p:spPr/>
        <p:txBody>
          <a:bodyPr/>
          <a:lstStyle/>
          <a:p>
            <a:pPr algn="l"/>
            <a:r>
              <a:rPr lang="en-US" b="0" i="0" dirty="0">
                <a:solidFill>
                  <a:srgbClr val="161616"/>
                </a:solidFill>
                <a:effectLst/>
                <a:latin typeface="Segoe UI" panose="020B0502040204020203" pitchFamily="34" charset="0"/>
              </a:rPr>
              <a:t>Pipelines enable a continuous integration/continuous deployment (CI/CD) approach that ensures content is updated, tested, and regularly refreshed. Pipelines are an efficient and durable way to automate the movement of content through the development, test, and production stages of the content development lifecycle.</a:t>
            </a:r>
          </a:p>
          <a:p>
            <a:pPr algn="l"/>
            <a:endParaRPr lang="en-US" b="0" i="0" dirty="0">
              <a:solidFill>
                <a:srgbClr val="161616"/>
              </a:solidFill>
              <a:effectLst/>
              <a:latin typeface="Segoe UI" panose="020B0502040204020203" pitchFamily="34" charset="0"/>
            </a:endParaRPr>
          </a:p>
          <a:p>
            <a:pPr algn="l">
              <a:spcBef>
                <a:spcPts val="2400"/>
              </a:spcBef>
              <a:spcAft>
                <a:spcPts val="900"/>
              </a:spcAft>
            </a:pPr>
            <a:r>
              <a:rPr lang="en-US" b="1" i="0" dirty="0">
                <a:solidFill>
                  <a:srgbClr val="161616"/>
                </a:solidFill>
                <a:effectLst/>
                <a:latin typeface="Segoe UI" panose="020B0502040204020203" pitchFamily="34" charset="0"/>
              </a:rPr>
              <a:t>What is deployment pipelines</a:t>
            </a:r>
          </a:p>
          <a:p>
            <a:pPr algn="l"/>
            <a:r>
              <a:rPr lang="en-US" b="0" i="0" dirty="0">
                <a:solidFill>
                  <a:srgbClr val="161616"/>
                </a:solidFill>
                <a:effectLst/>
                <a:latin typeface="Segoe UI" panose="020B0502040204020203" pitchFamily="34" charset="0"/>
              </a:rPr>
              <a:t>Fabric deployment pipelines help you deploy your Fabric items across different environments like development, test, and production. They let you develop and test content in Fabric before it reaches end users.</a:t>
            </a:r>
          </a:p>
          <a:p>
            <a:pPr algn="l">
              <a:spcBef>
                <a:spcPts val="2400"/>
              </a:spcBef>
              <a:spcAft>
                <a:spcPts val="900"/>
              </a:spcAft>
            </a:pPr>
            <a:endParaRPr lang="en-US" b="1" i="0" dirty="0">
              <a:solidFill>
                <a:srgbClr val="161616"/>
              </a:solidFill>
              <a:effectLst/>
              <a:latin typeface="Segoe UI" panose="020B0502040204020203" pitchFamily="34" charset="0"/>
            </a:endParaRPr>
          </a:p>
          <a:p>
            <a:pPr algn="l">
              <a:spcBef>
                <a:spcPts val="2400"/>
              </a:spcBef>
              <a:spcAft>
                <a:spcPts val="900"/>
              </a:spcAft>
            </a:pPr>
            <a:r>
              <a:rPr lang="en-US" b="1" i="0" dirty="0">
                <a:solidFill>
                  <a:srgbClr val="161616"/>
                </a:solidFill>
                <a:effectLst/>
                <a:latin typeface="Segoe UI" panose="020B0502040204020203" pitchFamily="34" charset="0"/>
              </a:rPr>
              <a:t>Create a deployment pipeline</a:t>
            </a:r>
          </a:p>
          <a:p>
            <a:pPr algn="l"/>
            <a:r>
              <a:rPr lang="en-US" b="0" i="0" dirty="0">
                <a:solidFill>
                  <a:srgbClr val="161616"/>
                </a:solidFill>
                <a:effectLst/>
                <a:latin typeface="Segoe UI" panose="020B0502040204020203" pitchFamily="34" charset="0"/>
              </a:rPr>
              <a:t>Deployment pipelines can be created using two different methods:</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Using the </a:t>
            </a:r>
            <a:r>
              <a:rPr lang="en-US" b="1" i="0" dirty="0">
                <a:solidFill>
                  <a:srgbClr val="161616"/>
                </a:solidFill>
                <a:effectLst/>
                <a:latin typeface="Segoe UI" panose="020B0502040204020203" pitchFamily="34" charset="0"/>
              </a:rPr>
              <a:t>Workspaces</a:t>
            </a:r>
            <a:r>
              <a:rPr lang="en-US" b="0" i="0" dirty="0">
                <a:solidFill>
                  <a:srgbClr val="161616"/>
                </a:solidFill>
                <a:effectLst/>
                <a:latin typeface="Segoe UI" panose="020B0502040204020203" pitchFamily="34" charset="0"/>
              </a:rPr>
              <a:t> icon on the left navigation pane in Fabric.</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Using the </a:t>
            </a:r>
            <a:r>
              <a:rPr lang="en-US" b="1" i="0" dirty="0">
                <a:solidFill>
                  <a:srgbClr val="161616"/>
                </a:solidFill>
                <a:effectLst/>
                <a:latin typeface="Segoe UI" panose="020B0502040204020203" pitchFamily="34" charset="0"/>
              </a:rPr>
              <a:t>Create deployment pipeline</a:t>
            </a:r>
            <a:r>
              <a:rPr lang="en-US" b="0" i="0" dirty="0">
                <a:solidFill>
                  <a:srgbClr val="161616"/>
                </a:solidFill>
                <a:effectLst/>
                <a:latin typeface="Segoe UI" panose="020B0502040204020203" pitchFamily="34" charset="0"/>
              </a:rPr>
              <a:t> icon at the top of a workspace</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Follow these steps to create a deployment pipeline:</a:t>
            </a: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Select the </a:t>
            </a:r>
            <a:r>
              <a:rPr lang="en-US" b="1" i="0" dirty="0">
                <a:solidFill>
                  <a:srgbClr val="161616"/>
                </a:solidFill>
                <a:effectLst/>
                <a:latin typeface="Segoe UI" panose="020B0502040204020203" pitchFamily="34" charset="0"/>
              </a:rPr>
              <a:t>Workspaces</a:t>
            </a:r>
            <a:r>
              <a:rPr lang="en-US" b="0" i="0" dirty="0">
                <a:solidFill>
                  <a:srgbClr val="161616"/>
                </a:solidFill>
                <a:effectLst/>
                <a:latin typeface="Segoe UI" panose="020B0502040204020203" pitchFamily="34" charset="0"/>
              </a:rPr>
              <a:t> icon on the left navigation pane, then </a:t>
            </a:r>
            <a:r>
              <a:rPr lang="en-US" b="1" i="0" dirty="0">
                <a:solidFill>
                  <a:srgbClr val="161616"/>
                </a:solidFill>
                <a:effectLst/>
                <a:latin typeface="Segoe UI" panose="020B0502040204020203" pitchFamily="34" charset="0"/>
              </a:rPr>
              <a:t>Deployment pipelines.</a:t>
            </a:r>
            <a:endParaRPr lang="en-US" b="0" i="0" dirty="0">
              <a:solidFill>
                <a:srgbClr val="161616"/>
              </a:solidFill>
              <a:effectLst/>
              <a:latin typeface="Segoe UI" panose="020B0502040204020203" pitchFamily="34" charset="0"/>
            </a:endParaRP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Select </a:t>
            </a:r>
            <a:r>
              <a:rPr lang="en-US" b="1" i="0" dirty="0">
                <a:solidFill>
                  <a:srgbClr val="161616"/>
                </a:solidFill>
                <a:effectLst/>
                <a:latin typeface="Segoe UI" panose="020B0502040204020203" pitchFamily="34" charset="0"/>
              </a:rPr>
              <a:t>New pipeline</a:t>
            </a:r>
            <a:r>
              <a:rPr lang="en-US" b="0" i="0" dirty="0">
                <a:solidFill>
                  <a:srgbClr val="161616"/>
                </a:solidFill>
                <a:effectLst/>
                <a:latin typeface="Segoe UI" panose="020B0502040204020203" pitchFamily="34" charset="0"/>
              </a:rPr>
              <a:t>. Then name the pipeline and select </a:t>
            </a:r>
            <a:r>
              <a:rPr lang="en-US" b="1" i="0" dirty="0">
                <a:solidFill>
                  <a:srgbClr val="161616"/>
                </a:solidFill>
                <a:effectLst/>
                <a:latin typeface="Segoe UI" panose="020B0502040204020203" pitchFamily="34" charset="0"/>
              </a:rPr>
              <a:t>Next</a:t>
            </a:r>
            <a:r>
              <a:rPr lang="en-US" b="0" i="0" dirty="0">
                <a:solidFill>
                  <a:srgbClr val="161616"/>
                </a:solidFill>
                <a:effectLst/>
                <a:latin typeface="Segoe UI" panose="020B0502040204020203" pitchFamily="34" charset="0"/>
              </a:rPr>
              <a:t>.</a:t>
            </a: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Define, and name the stages in your pipeline. Then select </a:t>
            </a:r>
            <a:r>
              <a:rPr lang="en-US" b="1" i="0" dirty="0">
                <a:solidFill>
                  <a:srgbClr val="161616"/>
                </a:solidFill>
                <a:effectLst/>
                <a:latin typeface="Segoe UI" panose="020B0502040204020203" pitchFamily="34" charset="0"/>
              </a:rPr>
              <a:t>Create.</a:t>
            </a:r>
            <a:endParaRPr lang="en-US" b="0" i="0" dirty="0">
              <a:solidFill>
                <a:srgbClr val="161616"/>
              </a:solidFill>
              <a:effectLst/>
              <a:latin typeface="Segoe UI" panose="020B0502040204020203" pitchFamily="34" charset="0"/>
            </a:endParaRP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Assign a workspace to a stage.</a:t>
            </a:r>
          </a:p>
          <a:p>
            <a:pPr algn="l">
              <a:spcBef>
                <a:spcPts val="1200"/>
              </a:spcBef>
              <a:spcAft>
                <a:spcPts val="1200"/>
              </a:spcAft>
              <a:buFont typeface="+mj-lt"/>
              <a:buNone/>
            </a:pPr>
            <a:endParaRPr lang="en-US" b="0" i="0" dirty="0">
              <a:solidFill>
                <a:srgbClr val="161616"/>
              </a:solidFill>
              <a:effectLst/>
              <a:latin typeface="Segoe UI" panose="020B0502040204020203" pitchFamily="34" charset="0"/>
            </a:endParaRPr>
          </a:p>
          <a:p>
            <a:pPr algn="l">
              <a:spcBef>
                <a:spcPts val="1200"/>
              </a:spcBef>
              <a:spcAft>
                <a:spcPts val="1200"/>
              </a:spcAft>
              <a:buFont typeface="+mj-lt"/>
              <a:buNone/>
            </a:pPr>
            <a:r>
              <a:rPr lang="en-US" b="0" i="0" dirty="0">
                <a:solidFill>
                  <a:srgbClr val="161616"/>
                </a:solidFill>
                <a:effectLst/>
                <a:latin typeface="Segoe UI" panose="020B0502040204020203" pitchFamily="34" charset="0"/>
              </a:rPr>
              <a:t>Now you're ready to deploy content to the pipeline.</a:t>
            </a:r>
          </a:p>
        </p:txBody>
      </p:sp>
      <p:sp>
        <p:nvSpPr>
          <p:cNvPr id="4" name="Slide Number Placeholder 3">
            <a:extLst>
              <a:ext uri="{FF2B5EF4-FFF2-40B4-BE49-F238E27FC236}">
                <a16:creationId xmlns:a16="http://schemas.microsoft.com/office/drawing/2014/main" id="{1E360F94-91DE-0B44-1693-A298600A9D87}"/>
              </a:ext>
            </a:extLst>
          </p:cNvPr>
          <p:cNvSpPr>
            <a:spLocks noGrp="1"/>
          </p:cNvSpPr>
          <p:nvPr>
            <p:ph type="sldNum" sz="quarter" idx="5"/>
          </p:nvPr>
        </p:nvSpPr>
        <p:spPr/>
      </p:sp>
    </p:spTree>
    <p:extLst>
      <p:ext uri="{BB962C8B-B14F-4D97-AF65-F5344CB8AC3E}">
        <p14:creationId xmlns:p14="http://schemas.microsoft.com/office/powerpoint/2010/main" val="24579825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chemeClr val="tx2"/>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userDrawn="1"/>
        </p:nvPicPr>
        <p:blipFill>
          <a:blip r:embed="rId3" cstate="email">
            <a:extLst>
              <a:ext uri="{28A0092B-C50C-407E-A947-70E740481C1C}">
                <a14:useLocalDpi xmlns:a14="http://schemas.microsoft.com/office/drawing/2010/main" val="0"/>
              </a:ext>
            </a:extLst>
          </a:blip>
          <a:srcRect/>
          <a:stretch/>
        </p:blipFill>
        <p:spPr>
          <a:xfrm>
            <a:off x="223228" y="2573202"/>
            <a:ext cx="5344642" cy="1681958"/>
          </a:xfrm>
          <a:prstGeom prst="rect">
            <a:avLst/>
          </a:prstGeom>
        </p:spPr>
      </p:pic>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t>© Copyright Microsoft Corporation. All rights reserved.</a:t>
            </a:r>
          </a:p>
        </p:txBody>
      </p:sp>
    </p:spTree>
    <p:extLst>
      <p:ext uri="{BB962C8B-B14F-4D97-AF65-F5344CB8AC3E}">
        <p14:creationId xmlns:p14="http://schemas.microsoft.com/office/powerpoint/2010/main" val="31347414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707281"/>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2647809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extLst>
                <a:ext uri="{28A0092B-C50C-407E-A947-70E740481C1C}">
                  <a14:useLocalDpi xmlns:a14="http://schemas.microsoft.com/office/drawing/2010/main" val="0"/>
                </a:ext>
              </a:extLst>
            </a:blip>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a:t>Click icon to </a:t>
            </a:r>
            <a:br>
              <a:rPr lang="en-US"/>
            </a:br>
            <a:r>
              <a:rPr lang="en-US"/>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476543902"/>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89652010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72326342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952244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25886540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405643912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06508173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415104689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5471652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60355855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2988">
          <p15:clr>
            <a:srgbClr val="FBAE40"/>
          </p15:clr>
        </p15:guide>
        <p15:guide id="42" pos="5352">
          <p15:clr>
            <a:srgbClr val="FBAE40"/>
          </p15:clr>
        </p15:guide>
        <p15:guide id="43" orient="horz" pos="1085">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8618332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46867567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3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23589130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27744721"/>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643621746"/>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077534660"/>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77606402"/>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cSld name="1-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44938"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17149108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869942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307777"/>
          </a:xfrm>
        </p:spPr>
        <p:txBody>
          <a:bodyPr/>
          <a:lstStyle>
            <a:lvl1pPr>
              <a:defRPr sz="20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860518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cSld name="1_Two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5365752"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199" y="4575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6242049" y="1591310"/>
            <a:ext cx="5357813"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6243372" y="4575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6252435" y="4976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999AE8AC-4BD3-270C-095A-CBDB57EBDCA9}"/>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34222982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62734392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userDrawn="1">
          <p15:clr>
            <a:srgbClr val="954F72"/>
          </p15:clr>
        </p15:guide>
        <p15:guide id="9" pos="2150">
          <p15:clr>
            <a:srgbClr val="954F72"/>
          </p15:clr>
        </p15:guide>
        <p15:guide id="10" pos="2544"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userDrawn="1">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cSld name="1_Three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200" y="4575104"/>
            <a:ext cx="347907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35356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374792" y="4575104"/>
            <a:ext cx="347689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383855" y="4976442"/>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BAAE6802-21C6-E5BE-3A2D-31CF010C9EFB}"/>
              </a:ext>
            </a:extLst>
          </p:cNvPr>
          <p:cNvSpPr>
            <a:spLocks noGrp="1"/>
          </p:cNvSpPr>
          <p:nvPr>
            <p:ph type="pic" sz="quarter" idx="21" hasCustomPrompt="1"/>
          </p:nvPr>
        </p:nvSpPr>
        <p:spPr bwMode="ltGray">
          <a:xfrm>
            <a:off x="8128000" y="1591309"/>
            <a:ext cx="3486092" cy="2684159"/>
          </a:xfrm>
          <a:prstGeom prst="rect">
            <a:avLst/>
          </a:prstGeom>
          <a:solidFill>
            <a:srgbClr val="F4F4F7"/>
          </a:solidFill>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1" name="Text Placeholder 11">
            <a:extLst>
              <a:ext uri="{FF2B5EF4-FFF2-40B4-BE49-F238E27FC236}">
                <a16:creationId xmlns:a16="http://schemas.microsoft.com/office/drawing/2014/main" id="{F80D639A-857F-73A5-343B-28EC4082B8E5}"/>
              </a:ext>
            </a:extLst>
          </p:cNvPr>
          <p:cNvSpPr>
            <a:spLocks noGrp="1"/>
          </p:cNvSpPr>
          <p:nvPr>
            <p:ph type="body" sz="quarter" idx="24"/>
          </p:nvPr>
        </p:nvSpPr>
        <p:spPr>
          <a:xfrm>
            <a:off x="8133626" y="4571913"/>
            <a:ext cx="3485371" cy="187857"/>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5712E1C1-EE18-EA11-6D06-673117B00DCD}"/>
              </a:ext>
            </a:extLst>
          </p:cNvPr>
          <p:cNvSpPr>
            <a:spLocks noGrp="1"/>
          </p:cNvSpPr>
          <p:nvPr>
            <p:ph type="body" sz="quarter" idx="34"/>
          </p:nvPr>
        </p:nvSpPr>
        <p:spPr>
          <a:xfrm>
            <a:off x="8128000" y="4973784"/>
            <a:ext cx="3486092" cy="156547"/>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8BE8869C-5952-747A-C0D5-069DD40B240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31873531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cSld name="1_Four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4C58661F-95C1-B4E4-0A23-B8DF22E7890D}"/>
              </a:ext>
            </a:extLst>
          </p:cNvPr>
          <p:cNvSpPr>
            <a:spLocks noGrp="1"/>
          </p:cNvSpPr>
          <p:nvPr>
            <p:ph type="pic" sz="quarter" idx="19"/>
          </p:nvPr>
        </p:nvSpPr>
        <p:spPr bwMode="ltGray">
          <a:xfrm>
            <a:off x="5842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8" name="Text Placeholder 11">
            <a:extLst>
              <a:ext uri="{FF2B5EF4-FFF2-40B4-BE49-F238E27FC236}">
                <a16:creationId xmlns:a16="http://schemas.microsoft.com/office/drawing/2014/main" id="{10B31DB7-7E61-84AD-6FD2-E7035923C566}"/>
              </a:ext>
            </a:extLst>
          </p:cNvPr>
          <p:cNvSpPr>
            <a:spLocks noGrp="1"/>
          </p:cNvSpPr>
          <p:nvPr>
            <p:ph type="body" sz="quarter" idx="16"/>
          </p:nvPr>
        </p:nvSpPr>
        <p:spPr>
          <a:xfrm>
            <a:off x="584200" y="4575104"/>
            <a:ext cx="253569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0" name="Text Placeholder 3">
            <a:extLst>
              <a:ext uri="{FF2B5EF4-FFF2-40B4-BE49-F238E27FC236}">
                <a16:creationId xmlns:a16="http://schemas.microsoft.com/office/drawing/2014/main" id="{EC05A197-25AD-0D46-72B3-478F9182C5B6}"/>
              </a:ext>
            </a:extLst>
          </p:cNvPr>
          <p:cNvSpPr>
            <a:spLocks noGrp="1"/>
          </p:cNvSpPr>
          <p:nvPr>
            <p:ph type="body" sz="quarter" idx="15"/>
          </p:nvPr>
        </p:nvSpPr>
        <p:spPr>
          <a:xfrm>
            <a:off x="586390"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FDC00AC3-107E-A09F-8DF5-09CDA496E0EE}"/>
              </a:ext>
            </a:extLst>
          </p:cNvPr>
          <p:cNvSpPr>
            <a:spLocks noGrp="1"/>
          </p:cNvSpPr>
          <p:nvPr>
            <p:ph type="pic" sz="quarter" idx="29"/>
          </p:nvPr>
        </p:nvSpPr>
        <p:spPr bwMode="ltGray">
          <a:xfrm>
            <a:off x="34290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1" name="Text Placeholder 11">
            <a:extLst>
              <a:ext uri="{FF2B5EF4-FFF2-40B4-BE49-F238E27FC236}">
                <a16:creationId xmlns:a16="http://schemas.microsoft.com/office/drawing/2014/main" id="{5E8CE4D2-B387-0A2B-B7D1-7F14B8920487}"/>
              </a:ext>
            </a:extLst>
          </p:cNvPr>
          <p:cNvSpPr>
            <a:spLocks noGrp="1"/>
          </p:cNvSpPr>
          <p:nvPr>
            <p:ph type="body" sz="quarter" idx="22"/>
          </p:nvPr>
        </p:nvSpPr>
        <p:spPr>
          <a:xfrm>
            <a:off x="3413125"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2" name="Text Placeholder 3">
            <a:extLst>
              <a:ext uri="{FF2B5EF4-FFF2-40B4-BE49-F238E27FC236}">
                <a16:creationId xmlns:a16="http://schemas.microsoft.com/office/drawing/2014/main" id="{A6618941-6CC1-7AAC-4FE2-94D7D46F7971}"/>
              </a:ext>
            </a:extLst>
          </p:cNvPr>
          <p:cNvSpPr>
            <a:spLocks noGrp="1"/>
          </p:cNvSpPr>
          <p:nvPr>
            <p:ph type="body" sz="quarter" idx="33"/>
          </p:nvPr>
        </p:nvSpPr>
        <p:spPr>
          <a:xfrm>
            <a:off x="342218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DA62A022-68CB-A937-A489-4F6F1B7467B9}"/>
              </a:ext>
            </a:extLst>
          </p:cNvPr>
          <p:cNvSpPr>
            <a:spLocks noGrp="1"/>
          </p:cNvSpPr>
          <p:nvPr>
            <p:ph type="pic" sz="quarter" idx="30"/>
          </p:nvPr>
        </p:nvSpPr>
        <p:spPr bwMode="ltGray">
          <a:xfrm>
            <a:off x="62484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8" name="Text Placeholder 11">
            <a:extLst>
              <a:ext uri="{FF2B5EF4-FFF2-40B4-BE49-F238E27FC236}">
                <a16:creationId xmlns:a16="http://schemas.microsoft.com/office/drawing/2014/main" id="{F7F06D45-B145-3780-49F6-BE617DDBDE41}"/>
              </a:ext>
            </a:extLst>
          </p:cNvPr>
          <p:cNvSpPr>
            <a:spLocks noGrp="1"/>
          </p:cNvSpPr>
          <p:nvPr>
            <p:ph type="body" sz="quarter" idx="24"/>
          </p:nvPr>
        </p:nvSpPr>
        <p:spPr>
          <a:xfrm>
            <a:off x="6240462"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8B0B40D6-1117-8B24-4089-BB3CEF4DAF3E}"/>
              </a:ext>
            </a:extLst>
          </p:cNvPr>
          <p:cNvSpPr>
            <a:spLocks noGrp="1"/>
          </p:cNvSpPr>
          <p:nvPr>
            <p:ph type="body" sz="quarter" idx="34"/>
          </p:nvPr>
        </p:nvSpPr>
        <p:spPr>
          <a:xfrm>
            <a:off x="6234836"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341013BA-5459-4F89-B59D-0ADC194876D5}"/>
              </a:ext>
            </a:extLst>
          </p:cNvPr>
          <p:cNvSpPr>
            <a:spLocks noGrp="1"/>
          </p:cNvSpPr>
          <p:nvPr>
            <p:ph type="pic" sz="quarter" idx="31"/>
          </p:nvPr>
        </p:nvSpPr>
        <p:spPr bwMode="ltGray">
          <a:xfrm>
            <a:off x="90678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20" name="Text Placeholder 11">
            <a:extLst>
              <a:ext uri="{FF2B5EF4-FFF2-40B4-BE49-F238E27FC236}">
                <a16:creationId xmlns:a16="http://schemas.microsoft.com/office/drawing/2014/main" id="{9C586E8F-D3A3-C215-76A4-E3A03A5104EB}"/>
              </a:ext>
            </a:extLst>
          </p:cNvPr>
          <p:cNvSpPr>
            <a:spLocks noGrp="1"/>
          </p:cNvSpPr>
          <p:nvPr>
            <p:ph type="body" sz="quarter" idx="26"/>
          </p:nvPr>
        </p:nvSpPr>
        <p:spPr>
          <a:xfrm>
            <a:off x="9076259"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311900E2-1D2D-6D0A-7E29-8FAEA637B2C7}"/>
              </a:ext>
            </a:extLst>
          </p:cNvPr>
          <p:cNvSpPr>
            <a:spLocks noGrp="1"/>
          </p:cNvSpPr>
          <p:nvPr>
            <p:ph type="body" sz="quarter" idx="35"/>
          </p:nvPr>
        </p:nvSpPr>
        <p:spPr>
          <a:xfrm>
            <a:off x="908220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Footer Placeholder 10">
            <a:extLst>
              <a:ext uri="{FF2B5EF4-FFF2-40B4-BE49-F238E27FC236}">
                <a16:creationId xmlns:a16="http://schemas.microsoft.com/office/drawing/2014/main" id="{59C58CD9-BE7F-91A5-A489-7701C46FA8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03442097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218785744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75333801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website screenshot here or click or tap icon below to insert</a:t>
            </a:r>
          </a:p>
          <a:p>
            <a:endParaRPr lang="en-US"/>
          </a:p>
          <a:p>
            <a:endParaRPr lang="en-US"/>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403313597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58911283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15380387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88572234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0184374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24888954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column_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15" name="Content Placeholder 14">
            <a:extLst>
              <a:ext uri="{FF2B5EF4-FFF2-40B4-BE49-F238E27FC236}">
                <a16:creationId xmlns:a16="http://schemas.microsoft.com/office/drawing/2014/main" id="{4C0B0C3E-AEAA-0C79-829D-3E69784567F3}"/>
              </a:ext>
            </a:extLst>
          </p:cNvPr>
          <p:cNvSpPr>
            <a:spLocks noGrp="1"/>
          </p:cNvSpPr>
          <p:nvPr>
            <p:ph sz="quarter" idx="21"/>
          </p:nvPr>
        </p:nvSpPr>
        <p:spPr>
          <a:xfrm>
            <a:off x="579438" y="1590675"/>
            <a:ext cx="5224462" cy="44776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6" name="Content Placeholder 14">
            <a:extLst>
              <a:ext uri="{FF2B5EF4-FFF2-40B4-BE49-F238E27FC236}">
                <a16:creationId xmlns:a16="http://schemas.microsoft.com/office/drawing/2014/main" id="{9B0DC8F8-0ADC-59D6-F653-BED6DEED3E23}"/>
              </a:ext>
            </a:extLst>
          </p:cNvPr>
          <p:cNvSpPr>
            <a:spLocks noGrp="1"/>
          </p:cNvSpPr>
          <p:nvPr>
            <p:ph sz="quarter" idx="22"/>
          </p:nvPr>
        </p:nvSpPr>
        <p:spPr>
          <a:xfrm>
            <a:off x="6253664" y="1588073"/>
            <a:ext cx="5224462" cy="448021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33355964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18722413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67078604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345562202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19675666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38602711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08396240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587226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4840281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Title_Gradient_Dark Blue">
    <p:bg>
      <p:bgPr>
        <a:solidFill>
          <a:schemeClr val="bg2"/>
        </a:solidFill>
        <a:effectLst/>
      </p:bgPr>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09C25A02-AC19-00D7-AA19-15FBBBA075A7}"/>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12188952" cy="6856285"/>
          </a:xfrm>
          <a:prstGeom prst="rect">
            <a:avLst/>
          </a:prstGeom>
        </p:spPr>
      </p:pic>
      <p:pic>
        <p:nvPicPr>
          <p:cNvPr id="6" name="MS logo white - EMF">
            <a:extLst>
              <a:ext uri="{FF2B5EF4-FFF2-40B4-BE49-F238E27FC236}">
                <a16:creationId xmlns:a16="http://schemas.microsoft.com/office/drawing/2014/main" id="{15F18C2F-44AE-47B2-AF66-6F44850A45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white">
          <a:xfrm>
            <a:off x="584200" y="585788"/>
            <a:ext cx="1366245" cy="292608"/>
          </a:xfrm>
          <a:prstGeom prst="rect">
            <a:avLst/>
          </a:prstGeom>
        </p:spPr>
      </p:pic>
      <p:sp>
        <p:nvSpPr>
          <p:cNvPr id="3" name="Title 1">
            <a:extLst>
              <a:ext uri="{FF2B5EF4-FFF2-40B4-BE49-F238E27FC236}">
                <a16:creationId xmlns:a16="http://schemas.microsoft.com/office/drawing/2014/main" id="{4D261202-B43E-AFEC-1247-D8B93E325B08}"/>
              </a:ext>
            </a:extLst>
          </p:cNvPr>
          <p:cNvSpPr>
            <a:spLocks noGrp="1"/>
          </p:cNvSpPr>
          <p:nvPr>
            <p:ph type="title" hasCustomPrompt="1"/>
          </p:nvPr>
        </p:nvSpPr>
        <p:spPr bwMode="white">
          <a:xfrm>
            <a:off x="569911" y="2769057"/>
            <a:ext cx="8193024" cy="1231106"/>
          </a:xfrm>
          <a:noFill/>
        </p:spPr>
        <p:txBody>
          <a:bodyPr wrap="square" lIns="0" tIns="0" rIns="0" bIns="0" anchor="b" anchorCtr="0">
            <a:spAutoFit/>
          </a:bodyPr>
          <a:lstStyle>
            <a:lvl1pPr>
              <a:defRPr sz="4000" b="0" i="0" spc="-50" baseline="0">
                <a:solidFill>
                  <a:schemeClr val="bg1"/>
                </a:solidFill>
                <a:latin typeface="+mn-lt"/>
                <a:cs typeface="Segoe UI" panose="020B0502040204020203" pitchFamily="34" charset="0"/>
              </a:defRPr>
            </a:lvl1pPr>
          </a:lstStyle>
          <a:p>
            <a:r>
              <a:rPr lang="en-US"/>
              <a:t>Event name or </a:t>
            </a:r>
            <a:br>
              <a:rPr lang="en-US"/>
            </a:br>
            <a:r>
              <a:rPr lang="en-US"/>
              <a:t>presentation title</a:t>
            </a:r>
          </a:p>
        </p:txBody>
      </p:sp>
      <p:sp>
        <p:nvSpPr>
          <p:cNvPr id="8" name="Text Placeholder 4">
            <a:extLst>
              <a:ext uri="{FF2B5EF4-FFF2-40B4-BE49-F238E27FC236}">
                <a16:creationId xmlns:a16="http://schemas.microsoft.com/office/drawing/2014/main" id="{4F89D852-EFBA-6F99-2050-8532FF783C3E}"/>
              </a:ext>
            </a:extLst>
          </p:cNvPr>
          <p:cNvSpPr>
            <a:spLocks noGrp="1"/>
          </p:cNvSpPr>
          <p:nvPr>
            <p:ph type="body" sz="quarter" idx="12" hasCustomPrompt="1"/>
          </p:nvPr>
        </p:nvSpPr>
        <p:spPr bwMode="white">
          <a:xfrm>
            <a:off x="582042" y="4215827"/>
            <a:ext cx="8193024" cy="246221"/>
          </a:xfrm>
          <a:prstGeom prst="rect">
            <a:avLst/>
          </a:prstGeo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a:t>Speaker name or subtitle</a:t>
            </a:r>
          </a:p>
        </p:txBody>
      </p:sp>
      <p:sp>
        <p:nvSpPr>
          <p:cNvPr id="2" name="Text Placeholder 4">
            <a:extLst>
              <a:ext uri="{FF2B5EF4-FFF2-40B4-BE49-F238E27FC236}">
                <a16:creationId xmlns:a16="http://schemas.microsoft.com/office/drawing/2014/main" id="{0BD8134C-9DAE-AC17-E85E-797425358B52}"/>
              </a:ext>
            </a:extLst>
          </p:cNvPr>
          <p:cNvSpPr>
            <a:spLocks noGrp="1"/>
          </p:cNvSpPr>
          <p:nvPr>
            <p:ph type="body" sz="quarter" idx="13" hasCustomPrompt="1"/>
          </p:nvPr>
        </p:nvSpPr>
        <p:spPr bwMode="white">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Date</a:t>
            </a:r>
          </a:p>
        </p:txBody>
      </p:sp>
      <p:sp>
        <p:nvSpPr>
          <p:cNvPr id="4" name="Text Placeholder 4">
            <a:extLst>
              <a:ext uri="{FF2B5EF4-FFF2-40B4-BE49-F238E27FC236}">
                <a16:creationId xmlns:a16="http://schemas.microsoft.com/office/drawing/2014/main" id="{2BD6AF20-3445-2A80-6CE8-04C04421E1B8}"/>
              </a:ext>
            </a:extLst>
          </p:cNvPr>
          <p:cNvSpPr>
            <a:spLocks noGrp="1"/>
          </p:cNvSpPr>
          <p:nvPr>
            <p:ph type="body" sz="quarter" idx="14" hasCustomPrompt="1"/>
          </p:nvPr>
        </p:nvSpPr>
        <p:spPr bwMode="white">
          <a:xfrm>
            <a:off x="2471054" y="6446520"/>
            <a:ext cx="6336792"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Microsoft confidential</a:t>
            </a:r>
          </a:p>
        </p:txBody>
      </p:sp>
    </p:spTree>
    <p:extLst>
      <p:ext uri="{BB962C8B-B14F-4D97-AF65-F5344CB8AC3E}">
        <p14:creationId xmlns:p14="http://schemas.microsoft.com/office/powerpoint/2010/main" val="1124420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title style</a:t>
            </a:r>
          </a:p>
        </p:txBody>
      </p:sp>
      <p:sp>
        <p:nvSpPr>
          <p:cNvPr id="3" name="Footer Placeholder 10">
            <a:extLst>
              <a:ext uri="{FF2B5EF4-FFF2-40B4-BE49-F238E27FC236}">
                <a16:creationId xmlns:a16="http://schemas.microsoft.com/office/drawing/2014/main" id="{55F3B42E-49D5-A402-BB55-46E458419094}"/>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10440552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7160398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0">
            <a:extLst>
              <a:ext uri="{FF2B5EF4-FFF2-40B4-BE49-F238E27FC236}">
                <a16:creationId xmlns:a16="http://schemas.microsoft.com/office/drawing/2014/main" id="{1C4BDD7D-AB67-C540-A18F-6434E586C37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6577163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cSld name="Text option_3 rows">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0">
            <a:extLst>
              <a:ext uri="{FF2B5EF4-FFF2-40B4-BE49-F238E27FC236}">
                <a16:creationId xmlns:a16="http://schemas.microsoft.com/office/drawing/2014/main" id="{98D09561-FD4E-3066-64C2-824D66760B1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5" name="Title 1">
            <a:extLst>
              <a:ext uri="{FF2B5EF4-FFF2-40B4-BE49-F238E27FC236}">
                <a16:creationId xmlns:a16="http://schemas.microsoft.com/office/drawing/2014/main" id="{AC67A521-F4FD-E8EE-E376-D23CEA345620}"/>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984A61D4-2EBC-3C89-B9B9-A7E3006349EC}"/>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15C7F07-21BA-232C-099C-2DFC70761A21}"/>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3542492"/>
      </p:ext>
    </p:extLst>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cSld name="Text option_4 rows">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p:nvCxnSpPr>
        <p:spPr>
          <a:xfrm>
            <a:off x="1389695" y="445894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60" y="4591438"/>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8" name="Footer Placeholder 10">
            <a:extLst>
              <a:ext uri="{FF2B5EF4-FFF2-40B4-BE49-F238E27FC236}">
                <a16:creationId xmlns:a16="http://schemas.microsoft.com/office/drawing/2014/main" id="{03F58DC3-B4E8-1391-2AF6-4FE989430E6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9" name="Title 1">
            <a:extLst>
              <a:ext uri="{FF2B5EF4-FFF2-40B4-BE49-F238E27FC236}">
                <a16:creationId xmlns:a16="http://schemas.microsoft.com/office/drawing/2014/main" id="{75B21E8C-92C0-72B7-D04D-01894741A0D7}"/>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671429784"/>
      </p:ext>
    </p:extLst>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cSld name="Text option_5 rows">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1389460" y="1456896"/>
            <a:ext cx="10210404"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p:nvCxnSpPr>
        <p:spPr>
          <a:xfrm>
            <a:off x="1389695" y="2205973"/>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60" y="2309426"/>
            <a:ext cx="10210404"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p:nvCxnSpPr>
        <p:spPr>
          <a:xfrm>
            <a:off x="1389695" y="306177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60" y="3165232"/>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p:nvCxnSpPr>
        <p:spPr>
          <a:xfrm>
            <a:off x="1389695" y="391758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60" y="4021038"/>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389695" y="4773391"/>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60" y="4876845"/>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sp>
        <p:nvSpPr>
          <p:cNvPr id="2" name="Footer Placeholder 10">
            <a:extLst>
              <a:ext uri="{FF2B5EF4-FFF2-40B4-BE49-F238E27FC236}">
                <a16:creationId xmlns:a16="http://schemas.microsoft.com/office/drawing/2014/main" id="{91010A63-B7F0-F2E2-B929-AA7970F2846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itle 1">
            <a:extLst>
              <a:ext uri="{FF2B5EF4-FFF2-40B4-BE49-F238E27FC236}">
                <a16:creationId xmlns:a16="http://schemas.microsoft.com/office/drawing/2014/main" id="{8F826457-AD96-78F4-E9DC-B4CC7DCCED8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735761152"/>
      </p:ext>
    </p:extLst>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Lab">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7243823" cy="276999"/>
          </a:xfrm>
          <a:prstGeom prst="rect">
            <a:avLst/>
          </a:prstGeom>
        </p:spPr>
        <p:txBody>
          <a:bodyPr anchor="t"/>
          <a:lstStyle>
            <a:lvl1pPr marL="0" indent="0">
              <a:spcBef>
                <a:spcPts val="0"/>
              </a:spcBef>
              <a:buNone/>
              <a:defRPr sz="1800">
                <a:solidFill>
                  <a:schemeClr val="tx1"/>
                </a:solidFill>
                <a:latin typeface="+mj-lt"/>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7241633" cy="726353"/>
          </a:xfrm>
          <a:prstGeom prst="rect">
            <a:avLst/>
          </a:prstGeom>
        </p:spPr>
        <p:txBody>
          <a:bodyPr wrap="square">
            <a:spAutoFit/>
          </a:bodyPr>
          <a:lstStyle>
            <a:lvl1pPr marL="137160" indent="-137160">
              <a:buFont typeface="Arial" panose="020B0604020202020204" pitchFamily="34" charset="0"/>
              <a:buChar char="•"/>
              <a:defRPr sz="1600">
                <a:solidFill>
                  <a:schemeClr val="tx1"/>
                </a:solidFill>
              </a:defRPr>
            </a:lvl1pPr>
            <a:lvl2pPr marL="265176" indent="-128016">
              <a:buFont typeface="Arial" panose="020B0604020202020204" pitchFamily="34" charset="0"/>
              <a:buChar char="•"/>
              <a:defRPr sz="1400">
                <a:solidFill>
                  <a:schemeClr val="tx1"/>
                </a:solidFill>
              </a:defRPr>
            </a:lvl2pPr>
            <a:lvl3pPr marL="384048" indent="-118872">
              <a:buFont typeface="Arial" panose="020B0604020202020204" pitchFamily="34" charset="0"/>
              <a:buChar char="•"/>
              <a:defRPr sz="1200">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1015663"/>
          </a:xfrm>
          <a:prstGeom prst="rect">
            <a:avLst/>
          </a:prstGeom>
        </p:spPr>
        <p:txBody>
          <a:bodyPr anchor="t"/>
          <a:lstStyle>
            <a:lvl1pPr marL="0" indent="0">
              <a:spcBef>
                <a:spcPts val="0"/>
              </a:spcBef>
              <a:buNone/>
              <a:defRPr sz="2200">
                <a:solidFill>
                  <a:schemeClr val="tx1"/>
                </a:solidFill>
                <a:latin typeface="+mj-lt"/>
              </a:defRPr>
            </a:lvl1pPr>
          </a:lstStyle>
          <a:p>
            <a:pPr lvl="0"/>
            <a:r>
              <a:rPr lang="en-US" dirty="0"/>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76EA3CFB-9697-C0F0-7B4C-7E3873DE53FB}"/>
              </a:ext>
              <a:ext uri="{C183D7F6-B498-43B3-948B-1728B52AA6E4}">
                <adec:decorative xmlns:adec="http://schemas.microsoft.com/office/drawing/2017/decorative" val="1"/>
              </a:ext>
            </a:extLst>
          </p:cNvPr>
          <p:cNvGrpSpPr/>
          <p:nvPr userDrawn="1"/>
        </p:nvGrpSpPr>
        <p:grpSpPr>
          <a:xfrm>
            <a:off x="2563579" y="1585913"/>
            <a:ext cx="1110600" cy="1110600"/>
            <a:chOff x="5540700" y="2116300"/>
            <a:chExt cx="1110600" cy="1110600"/>
          </a:xfrm>
        </p:grpSpPr>
        <p:sp>
          <p:nvSpPr>
            <p:cNvPr id="10" name="Oval 9">
              <a:extLst>
                <a:ext uri="{FF2B5EF4-FFF2-40B4-BE49-F238E27FC236}">
                  <a16:creationId xmlns:a16="http://schemas.microsoft.com/office/drawing/2014/main" id="{746C21DA-1493-FA44-3F9C-34E05FF08B74}"/>
                </a:ext>
              </a:extLst>
            </p:cNvPr>
            <p:cNvSpPr/>
            <p:nvPr/>
          </p:nvSpPr>
          <p:spPr>
            <a:xfrm>
              <a:off x="5540700" y="2116300"/>
              <a:ext cx="1110600" cy="111060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33">
              <a:extLst>
                <a:ext uri="{FF2B5EF4-FFF2-40B4-BE49-F238E27FC236}">
                  <a16:creationId xmlns:a16="http://schemas.microsoft.com/office/drawing/2014/main" id="{645CE35C-3A93-7951-31D3-E08248B1C9C4}"/>
                </a:ext>
              </a:extLst>
            </p:cNvPr>
            <p:cNvPicPr/>
            <p:nvPr/>
          </p:nvPicPr>
          <p:blipFill>
            <a:blip r:embed="rId2">
              <a:extLst>
                <a:ext uri="{96DAC541-7B7A-43D3-8B79-37D633B846F1}">
                  <asvg:svgBlip xmlns:asvg="http://schemas.microsoft.com/office/drawing/2016/SVG/main" r:embed="rId3"/>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33790207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dirty="0"/>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80384792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59460567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332900167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62748889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Event name or </a:t>
            </a:r>
            <a:br>
              <a:rPr lang="en-US" dirty="0"/>
            </a:br>
            <a:r>
              <a:rPr lang="en-US" dirty="0"/>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2" name="Footer Placeholder 2">
            <a:extLst>
              <a:ext uri="{FF2B5EF4-FFF2-40B4-BE49-F238E27FC236}">
                <a16:creationId xmlns:a16="http://schemas.microsoft.com/office/drawing/2014/main" id="{85BED6C2-A7E0-FF4A-9938-5E97C08B8C9F}"/>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38339247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33512493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11084852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_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
        <p:nvSpPr>
          <p:cNvPr id="3" name="Rounded Rectangle 3_1">
            <a:extLst>
              <a:ext uri="{FF2B5EF4-FFF2-40B4-BE49-F238E27FC236}">
                <a16:creationId xmlns:a16="http://schemas.microsoft.com/office/drawing/2014/main" id="{EA6FD2A8-720D-4961-EE5A-DE1728EBB8A1}"/>
              </a:ext>
              <a:ext uri="{C183D7F6-B498-43B3-948B-1728B52AA6E4}">
                <adec:decorative xmlns:adec="http://schemas.microsoft.com/office/drawing/2017/decorative" val="1"/>
              </a:ext>
            </a:extLst>
          </p:cNvPr>
          <p:cNvSpPr/>
          <p:nvPr userDrawn="1"/>
        </p:nvSpPr>
        <p:spPr>
          <a:xfrm>
            <a:off x="580398"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280600311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userDrawn="1"/>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a:cs typeface="Segoe UI Semibold" panose="020B0502040204020203" pitchFamily="34" charset="0"/>
              </a:defRPr>
            </a:lvl1pPr>
          </a:lstStyle>
          <a:p>
            <a:pPr lvl="0"/>
            <a:r>
              <a:rPr lang="en-US"/>
              <a:t>Click to edit Master title style</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59574028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9480289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spTree>
    <p:extLst>
      <p:ext uri="{BB962C8B-B14F-4D97-AF65-F5344CB8AC3E}">
        <p14:creationId xmlns:p14="http://schemas.microsoft.com/office/powerpoint/2010/main" val="401998018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content_layou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2FCFEFD-88E5-4869-B5C3-1611B0B50E15}"/>
              </a:ext>
            </a:extLst>
          </p:cNvPr>
          <p:cNvSpPr>
            <a:spLocks noGrp="1"/>
          </p:cNvSpPr>
          <p:nvPr>
            <p:ph type="title" hasCustomPrompt="1"/>
          </p:nvPr>
        </p:nvSpPr>
        <p:spPr>
          <a:xfrm>
            <a:off x="588263" y="457200"/>
            <a:ext cx="11018520" cy="553998"/>
          </a:xfrm>
        </p:spPr>
        <p:txBody>
          <a:bodyPr/>
          <a:lstStyle>
            <a:lvl1pPr>
              <a:lnSpc>
                <a:spcPct val="100000"/>
              </a:lnSpc>
              <a:defRPr sz="3600">
                <a:solidFill>
                  <a:srgbClr val="2A446F"/>
                </a:solidFill>
              </a:defRPr>
            </a:lvl1pPr>
          </a:lstStyle>
          <a:p>
            <a:r>
              <a:rPr lang="en-US"/>
              <a:t>Click to edit title style</a:t>
            </a:r>
          </a:p>
        </p:txBody>
      </p:sp>
      <p:sp>
        <p:nvSpPr>
          <p:cNvPr id="4" name="Subtitle">
            <a:extLst>
              <a:ext uri="{FF2B5EF4-FFF2-40B4-BE49-F238E27FC236}">
                <a16:creationId xmlns:a16="http://schemas.microsoft.com/office/drawing/2014/main" id="{58A212C2-8B30-4835-8711-AA981B6CFBE1}"/>
              </a:ext>
            </a:extLst>
          </p:cNvPr>
          <p:cNvSpPr>
            <a:spLocks noGrp="1"/>
          </p:cNvSpPr>
          <p:nvPr>
            <p:ph sz="quarter" idx="10" hasCustomPrompt="1"/>
          </p:nvPr>
        </p:nvSpPr>
        <p:spPr>
          <a:xfrm>
            <a:off x="584200" y="1435100"/>
            <a:ext cx="11018838" cy="1612749"/>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7484360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bulleted_layout">
    <p:bg>
      <p:bgPr>
        <a:solidFill>
          <a:srgbClr val="F4F3F5"/>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3150414"/>
            <a:ext cx="3182027" cy="553998"/>
          </a:xfrm>
        </p:spPr>
        <p:txBody>
          <a:bodyPr anchor="ctr"/>
          <a:lstStyle>
            <a:lvl1pPr>
              <a:defRPr>
                <a:solidFill>
                  <a:srgbClr val="2A446F"/>
                </a:solidFill>
              </a:defRPr>
            </a:lvl1pPr>
          </a:lstStyle>
          <a:p>
            <a:r>
              <a:rPr lang="en-US"/>
              <a:t>Title</a:t>
            </a:r>
          </a:p>
        </p:txBody>
      </p:sp>
      <p:sp>
        <p:nvSpPr>
          <p:cNvPr id="3" name="Subtitle">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941888" y="585789"/>
            <a:ext cx="6667500" cy="5683248"/>
          </a:xfrm>
        </p:spPr>
        <p:txBody>
          <a:bodyPr anchor="ctr"/>
          <a:lstStyle>
            <a:lvl1pPr marL="231775" indent="-231775">
              <a:spcAft>
                <a:spcPts val="600"/>
              </a:spcAft>
              <a:buFont typeface="Wingdings" panose="05000000000000000000" pitchFamily="2" charset="2"/>
              <a:buChar char=""/>
              <a:defRPr sz="1800"/>
            </a:lvl1pPr>
          </a:lstStyle>
          <a:p>
            <a:pPr lvl="0"/>
            <a:r>
              <a:rPr lang="en-US"/>
              <a:t>Click to edit text styles</a:t>
            </a:r>
          </a:p>
        </p:txBody>
      </p:sp>
      <p:cxnSp>
        <p:nvCxnSpPr>
          <p:cNvPr id="4" name="GradientLine">
            <a:extLst>
              <a:ext uri="{FF2B5EF4-FFF2-40B4-BE49-F238E27FC236}">
                <a16:creationId xmlns:a16="http://schemas.microsoft.com/office/drawing/2014/main" id="{8656CD03-D8B5-A954-194E-D56A814FC148}"/>
              </a:ext>
              <a:ext uri="{C183D7F6-B498-43B3-948B-1728B52AA6E4}">
                <adec:decorative xmlns:adec="http://schemas.microsoft.com/office/drawing/2017/decorative" val="1"/>
              </a:ext>
            </a:extLst>
          </p:cNvPr>
          <p:cNvCxnSpPr/>
          <p:nvPr userDrawn="1"/>
        </p:nvCxnSpPr>
        <p:spPr>
          <a:xfrm flipH="1">
            <a:off x="4356100" y="2578100"/>
            <a:ext cx="0" cy="1701800"/>
          </a:xfrm>
          <a:prstGeom prst="line">
            <a:avLst/>
          </a:prstGeom>
          <a:ln w="76200" cap="rnd">
            <a:gradFill>
              <a:gsLst>
                <a:gs pos="0">
                  <a:srgbClr val="8D5DCB"/>
                </a:gs>
                <a:gs pos="97531">
                  <a:schemeClr val="accent3"/>
                </a:gs>
                <a:gs pos="51000">
                  <a:schemeClr val="accent2"/>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879590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Section divider title</a:t>
            </a:r>
          </a:p>
        </p:txBody>
      </p:sp>
    </p:spTree>
    <p:extLst>
      <p:ext uri="{BB962C8B-B14F-4D97-AF65-F5344CB8AC3E}">
        <p14:creationId xmlns:p14="http://schemas.microsoft.com/office/powerpoint/2010/main" val="26881460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8234811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74444391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2988" userDrawn="1">
          <p15:clr>
            <a:srgbClr val="FBAE40"/>
          </p15:clr>
        </p15:guide>
        <p15:guide id="42" pos="5352" userDrawn="1">
          <p15:clr>
            <a:srgbClr val="FBAE40"/>
          </p15:clr>
        </p15:guide>
        <p15:guide id="43" orient="horz" pos="1085"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25392417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userDrawn="1">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3840" userDrawn="1">
          <p15:clr>
            <a:srgbClr val="FBAE40"/>
          </p15:clr>
        </p15:guide>
        <p15:guide id="42" pos="6216" userDrawn="1">
          <p15:clr>
            <a:srgbClr val="FBAE40"/>
          </p15:clr>
        </p15:guide>
        <p15:guide id="43" orient="horz" pos="1284" userDrawn="1">
          <p15:clr>
            <a:srgbClr val="FBAE40"/>
          </p15:clr>
        </p15:guide>
        <p15:guide id="44" pos="3940" userDrawn="1">
          <p15:clr>
            <a:srgbClr val="FBAE40"/>
          </p15:clr>
        </p15:guide>
        <p15:guide id="45" orient="horz" pos="216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80857129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userDrawn="1">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3840" userDrawn="1">
          <p15:clr>
            <a:srgbClr val="FBAE40"/>
          </p15:clr>
        </p15:guide>
        <p15:guide id="42" pos="6216" userDrawn="1">
          <p15:clr>
            <a:srgbClr val="FBAE40"/>
          </p15:clr>
        </p15:guide>
        <p15:guide id="43" orient="horz" pos="1284" userDrawn="1">
          <p15:clr>
            <a:srgbClr val="FBAE40"/>
          </p15:clr>
        </p15:guide>
        <p15:guide id="44" pos="3940" userDrawn="1">
          <p15:clr>
            <a:srgbClr val="FBAE40"/>
          </p15:clr>
        </p15:guide>
        <p15:guide id="45"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Event name or </a:t>
            </a:r>
            <a:br>
              <a:rPr lang="en-US" dirty="0"/>
            </a:br>
            <a:r>
              <a:rPr lang="en-US" dirty="0"/>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7883381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with 1 text box and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4" name="Picture Placeholder 3">
            <a:extLst>
              <a:ext uri="{FF2B5EF4-FFF2-40B4-BE49-F238E27FC236}">
                <a16:creationId xmlns:a16="http://schemas.microsoft.com/office/drawing/2014/main" id="{F85C714A-5EA4-82F3-730E-7F3FFA778333}"/>
              </a:ext>
            </a:extLst>
          </p:cNvPr>
          <p:cNvSpPr>
            <a:spLocks noGrp="1"/>
          </p:cNvSpPr>
          <p:nvPr>
            <p:ph type="pic" sz="quarter" idx="22"/>
          </p:nvPr>
        </p:nvSpPr>
        <p:spPr>
          <a:xfrm>
            <a:off x="646113" y="1590675"/>
            <a:ext cx="10899775" cy="4478338"/>
          </a:xfrm>
        </p:spPr>
        <p:txBody>
          <a:bodyPr/>
          <a:lstStyle/>
          <a:p>
            <a:endParaRPr lang="en-IN" dirty="0"/>
          </a:p>
        </p:txBody>
      </p:sp>
    </p:spTree>
    <p:extLst>
      <p:ext uri="{BB962C8B-B14F-4D97-AF65-F5344CB8AC3E}">
        <p14:creationId xmlns:p14="http://schemas.microsoft.com/office/powerpoint/2010/main" val="142448551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8358688"/>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04442374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897981605"/>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userDrawn="1"/>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53261136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59398820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userDrawn="1">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userDrawn="1">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307777"/>
          </a:xfrm>
        </p:spPr>
        <p:txBody>
          <a:bodyPr/>
          <a:lstStyle>
            <a:lvl1pPr>
              <a:defRPr sz="20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74390701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76425179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userDrawn="1"/>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6401984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userDrawn="1"/>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userDrawn="1"/>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dirty="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website screenshot here or click or tap icon below to insert</a:t>
            </a:r>
          </a:p>
          <a:p>
            <a:endParaRPr lang="en-US" dirty="0"/>
          </a:p>
          <a:p>
            <a:endParaRPr lang="en-US" dirty="0"/>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8424348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6190285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userDrawn="1">
          <p15:clr>
            <a:srgbClr val="FBAE40"/>
          </p15:clr>
        </p15:guide>
        <p15:guide id="2" orient="horz" pos="2647"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89935578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9689885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22205983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73589038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cstate="email">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2084087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userDrawn="1">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226551399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185120091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userDrawn="1"/>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dirty="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16784805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69052340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57741485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8" name="Text Placeholder 2">
            <a:extLst>
              <a:ext uri="{FF2B5EF4-FFF2-40B4-BE49-F238E27FC236}">
                <a16:creationId xmlns:a16="http://schemas.microsoft.com/office/drawing/2014/main" id="{30CE1C06-CE73-35A4-7250-D6F06A2DC77B}"/>
              </a:ext>
            </a:extLst>
          </p:cNvPr>
          <p:cNvSpPr>
            <a:spLocks noGrp="1"/>
          </p:cNvSpPr>
          <p:nvPr>
            <p:ph type="body" idx="1"/>
          </p:nvPr>
        </p:nvSpPr>
        <p:spPr>
          <a:xfrm>
            <a:off x="569911" y="4354130"/>
            <a:ext cx="6345239" cy="799761"/>
          </a:xfrm>
        </p:spPr>
        <p:txBody>
          <a:bodyPr/>
          <a:lstStyle/>
          <a:p>
            <a:endParaRPr lang="en-IN" dirty="0"/>
          </a:p>
        </p:txBody>
      </p:sp>
    </p:spTree>
    <p:extLst>
      <p:ext uri="{BB962C8B-B14F-4D97-AF65-F5344CB8AC3E}">
        <p14:creationId xmlns:p14="http://schemas.microsoft.com/office/powerpoint/2010/main" val="8953173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6912588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23595192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userDrawn="1"/>
        </p:nvSpPr>
        <p:spPr>
          <a:xfrm>
            <a:off x="588261" y="1102666"/>
            <a:ext cx="10074975" cy="5113212"/>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cstate="email">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0491064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bulleted_layout">
    <p:bg>
      <p:bgPr>
        <a:solidFill>
          <a:srgbClr val="F4F3F5"/>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3150414"/>
            <a:ext cx="3182027" cy="553998"/>
          </a:xfrm>
        </p:spPr>
        <p:txBody>
          <a:bodyPr anchor="ctr"/>
          <a:lstStyle>
            <a:lvl1pPr>
              <a:defRPr>
                <a:solidFill>
                  <a:srgbClr val="2A446F"/>
                </a:solidFill>
              </a:defRPr>
            </a:lvl1pPr>
          </a:lstStyle>
          <a:p>
            <a:r>
              <a:rPr lang="en-US"/>
              <a:t>Title</a:t>
            </a:r>
          </a:p>
        </p:txBody>
      </p:sp>
      <p:sp>
        <p:nvSpPr>
          <p:cNvPr id="3" name="Subtitle">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941888" y="585789"/>
            <a:ext cx="6667500" cy="5683248"/>
          </a:xfrm>
        </p:spPr>
        <p:txBody>
          <a:bodyPr anchor="ctr"/>
          <a:lstStyle>
            <a:lvl1pPr marL="231775" indent="-231775">
              <a:spcAft>
                <a:spcPts val="600"/>
              </a:spcAft>
              <a:buFont typeface="Wingdings" panose="05000000000000000000" pitchFamily="2" charset="2"/>
              <a:buChar char=""/>
              <a:defRPr sz="1800"/>
            </a:lvl1pPr>
          </a:lstStyle>
          <a:p>
            <a:pPr lvl="0"/>
            <a:r>
              <a:rPr lang="en-US"/>
              <a:t>Click to edit text styles</a:t>
            </a:r>
          </a:p>
        </p:txBody>
      </p:sp>
      <p:cxnSp>
        <p:nvCxnSpPr>
          <p:cNvPr id="4" name="GradientLine">
            <a:extLst>
              <a:ext uri="{FF2B5EF4-FFF2-40B4-BE49-F238E27FC236}">
                <a16:creationId xmlns:a16="http://schemas.microsoft.com/office/drawing/2014/main" id="{8656CD03-D8B5-A954-194E-D56A814FC148}"/>
              </a:ext>
              <a:ext uri="{C183D7F6-B498-43B3-948B-1728B52AA6E4}">
                <adec:decorative xmlns:adec="http://schemas.microsoft.com/office/drawing/2017/decorative" val="1"/>
              </a:ext>
            </a:extLst>
          </p:cNvPr>
          <p:cNvCxnSpPr/>
          <p:nvPr userDrawn="1"/>
        </p:nvCxnSpPr>
        <p:spPr>
          <a:xfrm flipH="1">
            <a:off x="4356100" y="2578100"/>
            <a:ext cx="0" cy="1701800"/>
          </a:xfrm>
          <a:prstGeom prst="line">
            <a:avLst/>
          </a:prstGeom>
          <a:ln w="76200" cap="rnd">
            <a:gradFill>
              <a:gsLst>
                <a:gs pos="0">
                  <a:srgbClr val="8D5DCB"/>
                </a:gs>
                <a:gs pos="97531">
                  <a:schemeClr val="accent3"/>
                </a:gs>
                <a:gs pos="51000">
                  <a:schemeClr val="accent2"/>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986862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Walk-in">
    <p:bg bwMode="gray">
      <p:bgPr>
        <a:solidFill>
          <a:schemeClr val="tx2"/>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p:nvPicPr>
        <p:blipFill>
          <a:blip r:embed="rId2"/>
          <a:stretch>
            <a:fillRect/>
          </a:stretch>
        </p:blipFill>
        <p:spPr bwMode="black">
          <a:xfrm>
            <a:off x="584200" y="585788"/>
            <a:ext cx="1366245" cy="292608"/>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rcRect/>
          <a:stretch/>
        </p:blipFill>
        <p:spPr>
          <a:xfrm>
            <a:off x="223228" y="2573202"/>
            <a:ext cx="5344642" cy="1681958"/>
          </a:xfrm>
          <a:prstGeom prst="rect">
            <a:avLst/>
          </a:prstGeom>
        </p:spPr>
      </p:pic>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t>© Copyright Microsoft Corporation. All rights reserved.</a:t>
            </a:r>
          </a:p>
        </p:txBody>
      </p:sp>
    </p:spTree>
    <p:extLst>
      <p:ext uri="{BB962C8B-B14F-4D97-AF65-F5344CB8AC3E}">
        <p14:creationId xmlns:p14="http://schemas.microsoft.com/office/powerpoint/2010/main" val="31347414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Event name or </a:t>
            </a:r>
            <a:br>
              <a:rPr lang="en-US"/>
            </a:br>
            <a:r>
              <a:rPr lang="en-US"/>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7883381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6190285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280782"/>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18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98413061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guide id="40"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0697126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extLst>
                <a:ext uri="{28A0092B-C50C-407E-A947-70E740481C1C}">
                  <a14:useLocalDpi xmlns:a14="http://schemas.microsoft.com/office/drawing/2010/main" val="0"/>
                </a:ext>
              </a:extLst>
            </a:blip>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a:t>Click icon to </a:t>
            </a:r>
            <a:br>
              <a:rPr lang="en-US"/>
            </a:br>
            <a:r>
              <a:rPr lang="en-US"/>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19696606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280782"/>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18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98413061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userDrawn="1">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userDrawn="1">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userDrawn="1">
          <p15:clr>
            <a:srgbClr val="954F72"/>
          </p15:clr>
        </p15:guide>
        <p15:guide id="40" pos="384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9405676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37356945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707281"/>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2647809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8618332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62734392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7160398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33512493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234811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74444391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2988">
          <p15:clr>
            <a:srgbClr val="FBAE40"/>
          </p15:clr>
        </p15:guide>
        <p15:guide id="42" pos="5352">
          <p15:clr>
            <a:srgbClr val="FBAE40"/>
          </p15:clr>
        </p15:guide>
        <p15:guide id="43" orient="horz" pos="1085">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25392417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0697126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userDrawn="1">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userDrawn="1">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userDrawn="1">
          <p15:clr>
            <a:srgbClr val="954F72"/>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3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80857129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358688"/>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4442374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97981605"/>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3261136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1-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62243578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9398820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307777"/>
          </a:xfrm>
        </p:spPr>
        <p:txBody>
          <a:bodyPr/>
          <a:lstStyle>
            <a:lvl1pPr>
              <a:defRPr sz="20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74390701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1_Two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5365752"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199" y="4575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6242049" y="1591310"/>
            <a:ext cx="5357813"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6243372" y="4575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6252435" y="4976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999AE8AC-4BD3-270C-095A-CBDB57EBDCA9}"/>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64350463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1_Three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200" y="4575104"/>
            <a:ext cx="347907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35356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374792" y="4575104"/>
            <a:ext cx="347689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383855" y="4976442"/>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BAAE6802-21C6-E5BE-3A2D-31CF010C9EFB}"/>
              </a:ext>
            </a:extLst>
          </p:cNvPr>
          <p:cNvSpPr>
            <a:spLocks noGrp="1"/>
          </p:cNvSpPr>
          <p:nvPr>
            <p:ph type="pic" sz="quarter" idx="21" hasCustomPrompt="1"/>
          </p:nvPr>
        </p:nvSpPr>
        <p:spPr bwMode="ltGray">
          <a:xfrm>
            <a:off x="8128000" y="1591309"/>
            <a:ext cx="3486092" cy="2684159"/>
          </a:xfrm>
          <a:prstGeom prst="rect">
            <a:avLst/>
          </a:prstGeom>
          <a:solidFill>
            <a:srgbClr val="F4F4F7"/>
          </a:solidFill>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1" name="Text Placeholder 11">
            <a:extLst>
              <a:ext uri="{FF2B5EF4-FFF2-40B4-BE49-F238E27FC236}">
                <a16:creationId xmlns:a16="http://schemas.microsoft.com/office/drawing/2014/main" id="{F80D639A-857F-73A5-343B-28EC4082B8E5}"/>
              </a:ext>
            </a:extLst>
          </p:cNvPr>
          <p:cNvSpPr>
            <a:spLocks noGrp="1"/>
          </p:cNvSpPr>
          <p:nvPr>
            <p:ph type="body" sz="quarter" idx="24"/>
          </p:nvPr>
        </p:nvSpPr>
        <p:spPr>
          <a:xfrm>
            <a:off x="8133626" y="4571913"/>
            <a:ext cx="3485371" cy="187857"/>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5712E1C1-EE18-EA11-6D06-673117B00DCD}"/>
              </a:ext>
            </a:extLst>
          </p:cNvPr>
          <p:cNvSpPr>
            <a:spLocks noGrp="1"/>
          </p:cNvSpPr>
          <p:nvPr>
            <p:ph type="body" sz="quarter" idx="34"/>
          </p:nvPr>
        </p:nvSpPr>
        <p:spPr>
          <a:xfrm>
            <a:off x="8128000" y="4973784"/>
            <a:ext cx="3486092" cy="156547"/>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8BE8869C-5952-747A-C0D5-069DD40B240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9668924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userDrawn="1"/>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cstate="email">
              <a:extLst>
                <a:ext uri="{28A0092B-C50C-407E-A947-70E740481C1C}">
                  <a14:useLocalDpi xmlns:a14="http://schemas.microsoft.com/office/drawing/2010/main" val="0"/>
                </a:ext>
              </a:extLst>
            </a:blip>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dirty="0"/>
              <a:t>Click icon to </a:t>
            </a:r>
            <a:br>
              <a:rPr lang="en-US" dirty="0"/>
            </a:br>
            <a:r>
              <a:rPr lang="en-US" dirty="0"/>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19696606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1_Four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4C58661F-95C1-B4E4-0A23-B8DF22E7890D}"/>
              </a:ext>
            </a:extLst>
          </p:cNvPr>
          <p:cNvSpPr>
            <a:spLocks noGrp="1"/>
          </p:cNvSpPr>
          <p:nvPr>
            <p:ph type="pic" sz="quarter" idx="19"/>
          </p:nvPr>
        </p:nvSpPr>
        <p:spPr bwMode="ltGray">
          <a:xfrm>
            <a:off x="5842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8" name="Text Placeholder 11">
            <a:extLst>
              <a:ext uri="{FF2B5EF4-FFF2-40B4-BE49-F238E27FC236}">
                <a16:creationId xmlns:a16="http://schemas.microsoft.com/office/drawing/2014/main" id="{10B31DB7-7E61-84AD-6FD2-E7035923C566}"/>
              </a:ext>
            </a:extLst>
          </p:cNvPr>
          <p:cNvSpPr>
            <a:spLocks noGrp="1"/>
          </p:cNvSpPr>
          <p:nvPr>
            <p:ph type="body" sz="quarter" idx="16"/>
          </p:nvPr>
        </p:nvSpPr>
        <p:spPr>
          <a:xfrm>
            <a:off x="584200" y="4575104"/>
            <a:ext cx="253569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0" name="Text Placeholder 3">
            <a:extLst>
              <a:ext uri="{FF2B5EF4-FFF2-40B4-BE49-F238E27FC236}">
                <a16:creationId xmlns:a16="http://schemas.microsoft.com/office/drawing/2014/main" id="{EC05A197-25AD-0D46-72B3-478F9182C5B6}"/>
              </a:ext>
            </a:extLst>
          </p:cNvPr>
          <p:cNvSpPr>
            <a:spLocks noGrp="1"/>
          </p:cNvSpPr>
          <p:nvPr>
            <p:ph type="body" sz="quarter" idx="15"/>
          </p:nvPr>
        </p:nvSpPr>
        <p:spPr>
          <a:xfrm>
            <a:off x="586390"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FDC00AC3-107E-A09F-8DF5-09CDA496E0EE}"/>
              </a:ext>
            </a:extLst>
          </p:cNvPr>
          <p:cNvSpPr>
            <a:spLocks noGrp="1"/>
          </p:cNvSpPr>
          <p:nvPr>
            <p:ph type="pic" sz="quarter" idx="29"/>
          </p:nvPr>
        </p:nvSpPr>
        <p:spPr bwMode="ltGray">
          <a:xfrm>
            <a:off x="34290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1" name="Text Placeholder 11">
            <a:extLst>
              <a:ext uri="{FF2B5EF4-FFF2-40B4-BE49-F238E27FC236}">
                <a16:creationId xmlns:a16="http://schemas.microsoft.com/office/drawing/2014/main" id="{5E8CE4D2-B387-0A2B-B7D1-7F14B8920487}"/>
              </a:ext>
            </a:extLst>
          </p:cNvPr>
          <p:cNvSpPr>
            <a:spLocks noGrp="1"/>
          </p:cNvSpPr>
          <p:nvPr>
            <p:ph type="body" sz="quarter" idx="22"/>
          </p:nvPr>
        </p:nvSpPr>
        <p:spPr>
          <a:xfrm>
            <a:off x="3413125"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2" name="Text Placeholder 3">
            <a:extLst>
              <a:ext uri="{FF2B5EF4-FFF2-40B4-BE49-F238E27FC236}">
                <a16:creationId xmlns:a16="http://schemas.microsoft.com/office/drawing/2014/main" id="{A6618941-6CC1-7AAC-4FE2-94D7D46F7971}"/>
              </a:ext>
            </a:extLst>
          </p:cNvPr>
          <p:cNvSpPr>
            <a:spLocks noGrp="1"/>
          </p:cNvSpPr>
          <p:nvPr>
            <p:ph type="body" sz="quarter" idx="33"/>
          </p:nvPr>
        </p:nvSpPr>
        <p:spPr>
          <a:xfrm>
            <a:off x="342218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DA62A022-68CB-A937-A489-4F6F1B7467B9}"/>
              </a:ext>
            </a:extLst>
          </p:cNvPr>
          <p:cNvSpPr>
            <a:spLocks noGrp="1"/>
          </p:cNvSpPr>
          <p:nvPr>
            <p:ph type="pic" sz="quarter" idx="30"/>
          </p:nvPr>
        </p:nvSpPr>
        <p:spPr bwMode="ltGray">
          <a:xfrm>
            <a:off x="62484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8" name="Text Placeholder 11">
            <a:extLst>
              <a:ext uri="{FF2B5EF4-FFF2-40B4-BE49-F238E27FC236}">
                <a16:creationId xmlns:a16="http://schemas.microsoft.com/office/drawing/2014/main" id="{F7F06D45-B145-3780-49F6-BE617DDBDE41}"/>
              </a:ext>
            </a:extLst>
          </p:cNvPr>
          <p:cNvSpPr>
            <a:spLocks noGrp="1"/>
          </p:cNvSpPr>
          <p:nvPr>
            <p:ph type="body" sz="quarter" idx="24"/>
          </p:nvPr>
        </p:nvSpPr>
        <p:spPr>
          <a:xfrm>
            <a:off x="6240462"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8B0B40D6-1117-8B24-4089-BB3CEF4DAF3E}"/>
              </a:ext>
            </a:extLst>
          </p:cNvPr>
          <p:cNvSpPr>
            <a:spLocks noGrp="1"/>
          </p:cNvSpPr>
          <p:nvPr>
            <p:ph type="body" sz="quarter" idx="34"/>
          </p:nvPr>
        </p:nvSpPr>
        <p:spPr>
          <a:xfrm>
            <a:off x="6234836"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341013BA-5459-4F89-B59D-0ADC194876D5}"/>
              </a:ext>
            </a:extLst>
          </p:cNvPr>
          <p:cNvSpPr>
            <a:spLocks noGrp="1"/>
          </p:cNvSpPr>
          <p:nvPr>
            <p:ph type="pic" sz="quarter" idx="31"/>
          </p:nvPr>
        </p:nvSpPr>
        <p:spPr bwMode="ltGray">
          <a:xfrm>
            <a:off x="90678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20" name="Text Placeholder 11">
            <a:extLst>
              <a:ext uri="{FF2B5EF4-FFF2-40B4-BE49-F238E27FC236}">
                <a16:creationId xmlns:a16="http://schemas.microsoft.com/office/drawing/2014/main" id="{9C586E8F-D3A3-C215-76A4-E3A03A5104EB}"/>
              </a:ext>
            </a:extLst>
          </p:cNvPr>
          <p:cNvSpPr>
            <a:spLocks noGrp="1"/>
          </p:cNvSpPr>
          <p:nvPr>
            <p:ph type="body" sz="quarter" idx="26"/>
          </p:nvPr>
        </p:nvSpPr>
        <p:spPr>
          <a:xfrm>
            <a:off x="9076259"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311900E2-1D2D-6D0A-7E29-8FAEA637B2C7}"/>
              </a:ext>
            </a:extLst>
          </p:cNvPr>
          <p:cNvSpPr>
            <a:spLocks noGrp="1"/>
          </p:cNvSpPr>
          <p:nvPr>
            <p:ph type="body" sz="quarter" idx="35"/>
          </p:nvPr>
        </p:nvSpPr>
        <p:spPr>
          <a:xfrm>
            <a:off x="908220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Footer Placeholder 10">
            <a:extLst>
              <a:ext uri="{FF2B5EF4-FFF2-40B4-BE49-F238E27FC236}">
                <a16:creationId xmlns:a16="http://schemas.microsoft.com/office/drawing/2014/main" id="{59C58CD9-BE7F-91A5-A489-7701C46FA8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6906621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76425179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6401984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website screenshot here or click or tap icon below to insert</a:t>
            </a:r>
          </a:p>
          <a:p>
            <a:endParaRPr lang="en-US"/>
          </a:p>
          <a:p>
            <a:endParaRPr lang="en-US"/>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8424348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9935578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9689885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22205983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73589038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2084087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226551399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09405676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userDrawn="1">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userDrawn="1">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185120091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16784805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69052340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57741485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6912588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23595192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Title_Gradient_Dark Blue">
    <p:bg>
      <p:bgPr>
        <a:solidFill>
          <a:schemeClr val="bg2"/>
        </a:solidFill>
        <a:effectLst/>
      </p:bgPr>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09C25A02-AC19-00D7-AA19-15FBBBA075A7}"/>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12188952" cy="6856285"/>
          </a:xfrm>
          <a:prstGeom prst="rect">
            <a:avLst/>
          </a:prstGeom>
        </p:spPr>
      </p:pic>
      <p:pic>
        <p:nvPicPr>
          <p:cNvPr id="6" name="MS logo white - EMF">
            <a:extLst>
              <a:ext uri="{FF2B5EF4-FFF2-40B4-BE49-F238E27FC236}">
                <a16:creationId xmlns:a16="http://schemas.microsoft.com/office/drawing/2014/main" id="{15F18C2F-44AE-47B2-AF66-6F44850A45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white">
          <a:xfrm>
            <a:off x="584200" y="585788"/>
            <a:ext cx="1366245" cy="292608"/>
          </a:xfrm>
          <a:prstGeom prst="rect">
            <a:avLst/>
          </a:prstGeom>
        </p:spPr>
      </p:pic>
      <p:sp>
        <p:nvSpPr>
          <p:cNvPr id="3" name="Title 1">
            <a:extLst>
              <a:ext uri="{FF2B5EF4-FFF2-40B4-BE49-F238E27FC236}">
                <a16:creationId xmlns:a16="http://schemas.microsoft.com/office/drawing/2014/main" id="{4D261202-B43E-AFEC-1247-D8B93E325B08}"/>
              </a:ext>
            </a:extLst>
          </p:cNvPr>
          <p:cNvSpPr>
            <a:spLocks noGrp="1"/>
          </p:cNvSpPr>
          <p:nvPr>
            <p:ph type="title" hasCustomPrompt="1"/>
          </p:nvPr>
        </p:nvSpPr>
        <p:spPr bwMode="white">
          <a:xfrm>
            <a:off x="569911" y="2769057"/>
            <a:ext cx="8193024" cy="1231106"/>
          </a:xfrm>
          <a:noFill/>
        </p:spPr>
        <p:txBody>
          <a:bodyPr wrap="square" lIns="0" tIns="0" rIns="0" bIns="0" anchor="b" anchorCtr="0">
            <a:spAutoFit/>
          </a:bodyPr>
          <a:lstStyle>
            <a:lvl1pPr>
              <a:defRPr sz="4000" b="0" i="0" spc="-50" baseline="0">
                <a:solidFill>
                  <a:schemeClr val="bg1"/>
                </a:solidFill>
                <a:latin typeface="+mn-lt"/>
                <a:cs typeface="Segoe UI" panose="020B0502040204020203" pitchFamily="34" charset="0"/>
              </a:defRPr>
            </a:lvl1pPr>
          </a:lstStyle>
          <a:p>
            <a:r>
              <a:rPr lang="en-US"/>
              <a:t>Event name or </a:t>
            </a:r>
            <a:br>
              <a:rPr lang="en-US"/>
            </a:br>
            <a:r>
              <a:rPr lang="en-US"/>
              <a:t>presentation title</a:t>
            </a:r>
          </a:p>
        </p:txBody>
      </p:sp>
      <p:sp>
        <p:nvSpPr>
          <p:cNvPr id="8" name="Text Placeholder 4">
            <a:extLst>
              <a:ext uri="{FF2B5EF4-FFF2-40B4-BE49-F238E27FC236}">
                <a16:creationId xmlns:a16="http://schemas.microsoft.com/office/drawing/2014/main" id="{4F89D852-EFBA-6F99-2050-8532FF783C3E}"/>
              </a:ext>
            </a:extLst>
          </p:cNvPr>
          <p:cNvSpPr>
            <a:spLocks noGrp="1"/>
          </p:cNvSpPr>
          <p:nvPr>
            <p:ph type="body" sz="quarter" idx="12" hasCustomPrompt="1"/>
          </p:nvPr>
        </p:nvSpPr>
        <p:spPr bwMode="white">
          <a:xfrm>
            <a:off x="582042" y="4215827"/>
            <a:ext cx="8193024" cy="246221"/>
          </a:xfrm>
          <a:prstGeom prst="rect">
            <a:avLst/>
          </a:prstGeo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a:t>Speaker name or subtitle</a:t>
            </a:r>
          </a:p>
        </p:txBody>
      </p:sp>
      <p:sp>
        <p:nvSpPr>
          <p:cNvPr id="2" name="Text Placeholder 4">
            <a:extLst>
              <a:ext uri="{FF2B5EF4-FFF2-40B4-BE49-F238E27FC236}">
                <a16:creationId xmlns:a16="http://schemas.microsoft.com/office/drawing/2014/main" id="{0BD8134C-9DAE-AC17-E85E-797425358B52}"/>
              </a:ext>
            </a:extLst>
          </p:cNvPr>
          <p:cNvSpPr>
            <a:spLocks noGrp="1"/>
          </p:cNvSpPr>
          <p:nvPr>
            <p:ph type="body" sz="quarter" idx="13" hasCustomPrompt="1"/>
          </p:nvPr>
        </p:nvSpPr>
        <p:spPr bwMode="white">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Date</a:t>
            </a:r>
          </a:p>
        </p:txBody>
      </p:sp>
      <p:sp>
        <p:nvSpPr>
          <p:cNvPr id="4" name="Text Placeholder 4">
            <a:extLst>
              <a:ext uri="{FF2B5EF4-FFF2-40B4-BE49-F238E27FC236}">
                <a16:creationId xmlns:a16="http://schemas.microsoft.com/office/drawing/2014/main" id="{2BD6AF20-3445-2A80-6CE8-04C04421E1B8}"/>
              </a:ext>
            </a:extLst>
          </p:cNvPr>
          <p:cNvSpPr>
            <a:spLocks noGrp="1"/>
          </p:cNvSpPr>
          <p:nvPr>
            <p:ph type="body" sz="quarter" idx="14" hasCustomPrompt="1"/>
          </p:nvPr>
        </p:nvSpPr>
        <p:spPr bwMode="white">
          <a:xfrm>
            <a:off x="2471054" y="6446520"/>
            <a:ext cx="6336792"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Microsoft confidential</a:t>
            </a:r>
          </a:p>
        </p:txBody>
      </p:sp>
    </p:spTree>
    <p:extLst>
      <p:ext uri="{BB962C8B-B14F-4D97-AF65-F5344CB8AC3E}">
        <p14:creationId xmlns:p14="http://schemas.microsoft.com/office/powerpoint/2010/main" val="2243578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title style</a:t>
            </a:r>
          </a:p>
        </p:txBody>
      </p:sp>
      <p:sp>
        <p:nvSpPr>
          <p:cNvPr id="3" name="Footer Placeholder 10">
            <a:extLst>
              <a:ext uri="{FF2B5EF4-FFF2-40B4-BE49-F238E27FC236}">
                <a16:creationId xmlns:a16="http://schemas.microsoft.com/office/drawing/2014/main" id="{55F3B42E-49D5-A402-BB55-46E458419094}"/>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14592919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0">
            <a:extLst>
              <a:ext uri="{FF2B5EF4-FFF2-40B4-BE49-F238E27FC236}">
                <a16:creationId xmlns:a16="http://schemas.microsoft.com/office/drawing/2014/main" id="{1C4BDD7D-AB67-C540-A18F-6434E586C37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9163449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LearningPath2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4" name="Graphic 3">
            <a:extLst>
              <a:ext uri="{FF2B5EF4-FFF2-40B4-BE49-F238E27FC236}">
                <a16:creationId xmlns:a16="http://schemas.microsoft.com/office/drawing/2014/main" id="{7DE894E4-791C-907F-1385-BF33ADCFFE21}"/>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355591887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7064">
          <p15:clr>
            <a:srgbClr val="FBAE40"/>
          </p15:clr>
        </p15:guide>
        <p15:guide id="41" orient="horz" pos="363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37356945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cSld name="Text option_3 rows">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0">
            <a:extLst>
              <a:ext uri="{FF2B5EF4-FFF2-40B4-BE49-F238E27FC236}">
                <a16:creationId xmlns:a16="http://schemas.microsoft.com/office/drawing/2014/main" id="{98D09561-FD4E-3066-64C2-824D66760B1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5" name="Title 1">
            <a:extLst>
              <a:ext uri="{FF2B5EF4-FFF2-40B4-BE49-F238E27FC236}">
                <a16:creationId xmlns:a16="http://schemas.microsoft.com/office/drawing/2014/main" id="{AC67A521-F4FD-E8EE-E376-D23CEA345620}"/>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984A61D4-2EBC-3C89-B9B9-A7E3006349EC}"/>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15C7F07-21BA-232C-099C-2DFC70761A21}"/>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7271408"/>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Text option_4 rows">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p:nvCxnSpPr>
        <p:spPr>
          <a:xfrm>
            <a:off x="1389695" y="445894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60" y="4591438"/>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8" name="Footer Placeholder 10">
            <a:extLst>
              <a:ext uri="{FF2B5EF4-FFF2-40B4-BE49-F238E27FC236}">
                <a16:creationId xmlns:a16="http://schemas.microsoft.com/office/drawing/2014/main" id="{03F58DC3-B4E8-1391-2AF6-4FE989430E6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9" name="Title 1">
            <a:extLst>
              <a:ext uri="{FF2B5EF4-FFF2-40B4-BE49-F238E27FC236}">
                <a16:creationId xmlns:a16="http://schemas.microsoft.com/office/drawing/2014/main" id="{75B21E8C-92C0-72B7-D04D-01894741A0D7}"/>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945696836"/>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cSld name="Text option_5 rows">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1389460" y="1456896"/>
            <a:ext cx="10210404"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p:nvCxnSpPr>
        <p:spPr>
          <a:xfrm>
            <a:off x="1389695" y="2205973"/>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60" y="2309426"/>
            <a:ext cx="10210404"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p:nvCxnSpPr>
        <p:spPr>
          <a:xfrm>
            <a:off x="1389695" y="306177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60" y="3165232"/>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p:nvCxnSpPr>
        <p:spPr>
          <a:xfrm>
            <a:off x="1389695" y="391758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60" y="4021038"/>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389695" y="4773391"/>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60" y="4876845"/>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sp>
        <p:nvSpPr>
          <p:cNvPr id="2" name="Footer Placeholder 10">
            <a:extLst>
              <a:ext uri="{FF2B5EF4-FFF2-40B4-BE49-F238E27FC236}">
                <a16:creationId xmlns:a16="http://schemas.microsoft.com/office/drawing/2014/main" id="{91010A63-B7F0-F2E2-B929-AA7970F2846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itle 1">
            <a:extLst>
              <a:ext uri="{FF2B5EF4-FFF2-40B4-BE49-F238E27FC236}">
                <a16:creationId xmlns:a16="http://schemas.microsoft.com/office/drawing/2014/main" id="{8F826457-AD96-78F4-E9DC-B4CC7DCCED8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084305509"/>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204843045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Lab">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7243823" cy="276999"/>
          </a:xfrm>
          <a:prstGeom prst="rect">
            <a:avLst/>
          </a:prstGeom>
        </p:spPr>
        <p:txBody>
          <a:bodyPr anchor="t"/>
          <a:lstStyle>
            <a:lvl1pPr marL="0" indent="0">
              <a:spcBef>
                <a:spcPts val="0"/>
              </a:spcBef>
              <a:buNone/>
              <a:defRPr sz="1800">
                <a:solidFill>
                  <a:schemeClr val="tx1"/>
                </a:solidFill>
                <a:latin typeface="+mj-lt"/>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7241633" cy="726353"/>
          </a:xfrm>
          <a:prstGeom prst="rect">
            <a:avLst/>
          </a:prstGeom>
        </p:spPr>
        <p:txBody>
          <a:bodyPr wrap="square">
            <a:spAutoFit/>
          </a:bodyPr>
          <a:lstStyle>
            <a:lvl1pPr marL="137160" indent="-137160">
              <a:buFont typeface="Arial" panose="020B0604020202020204" pitchFamily="34" charset="0"/>
              <a:buChar char="•"/>
              <a:defRPr sz="1600">
                <a:solidFill>
                  <a:schemeClr val="tx1"/>
                </a:solidFill>
              </a:defRPr>
            </a:lvl1pPr>
            <a:lvl2pPr marL="265176" indent="-128016">
              <a:buFont typeface="Arial" panose="020B0604020202020204" pitchFamily="34" charset="0"/>
              <a:buChar char="•"/>
              <a:defRPr sz="1400">
                <a:solidFill>
                  <a:schemeClr val="tx1"/>
                </a:solidFill>
              </a:defRPr>
            </a:lvl2pPr>
            <a:lvl3pPr marL="384048" indent="-118872">
              <a:buFont typeface="Arial" panose="020B0604020202020204" pitchFamily="34" charset="0"/>
              <a:buChar char="•"/>
              <a:defRPr sz="1200">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1015663"/>
          </a:xfrm>
          <a:prstGeom prst="rect">
            <a:avLst/>
          </a:prstGeom>
        </p:spPr>
        <p:txBody>
          <a:bodyPr anchor="t"/>
          <a:lstStyle>
            <a:lvl1pPr marL="0" indent="0">
              <a:spcBef>
                <a:spcPts val="0"/>
              </a:spcBef>
              <a:buNone/>
              <a:defRPr sz="2200">
                <a:solidFill>
                  <a:schemeClr val="tx1"/>
                </a:solidFill>
                <a:latin typeface="+mj-lt"/>
              </a:defRPr>
            </a:lvl1pPr>
          </a:lstStyle>
          <a:p>
            <a:pPr lvl="0"/>
            <a:r>
              <a:rPr lang="en-US" dirty="0"/>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76EA3CFB-9697-C0F0-7B4C-7E3873DE53FB}"/>
              </a:ext>
              <a:ext uri="{C183D7F6-B498-43B3-948B-1728B52AA6E4}">
                <adec:decorative xmlns:adec="http://schemas.microsoft.com/office/drawing/2017/decorative" val="1"/>
              </a:ext>
            </a:extLst>
          </p:cNvPr>
          <p:cNvGrpSpPr/>
          <p:nvPr userDrawn="1"/>
        </p:nvGrpSpPr>
        <p:grpSpPr>
          <a:xfrm>
            <a:off x="2563579" y="1585913"/>
            <a:ext cx="1110600" cy="1110600"/>
            <a:chOff x="5540700" y="2116300"/>
            <a:chExt cx="1110600" cy="1110600"/>
          </a:xfrm>
        </p:grpSpPr>
        <p:sp>
          <p:nvSpPr>
            <p:cNvPr id="10" name="Oval 9">
              <a:extLst>
                <a:ext uri="{FF2B5EF4-FFF2-40B4-BE49-F238E27FC236}">
                  <a16:creationId xmlns:a16="http://schemas.microsoft.com/office/drawing/2014/main" id="{746C21DA-1493-FA44-3F9C-34E05FF08B74}"/>
                </a:ext>
              </a:extLst>
            </p:cNvPr>
            <p:cNvSpPr/>
            <p:nvPr/>
          </p:nvSpPr>
          <p:spPr>
            <a:xfrm>
              <a:off x="5540700" y="2116300"/>
              <a:ext cx="1110600" cy="111060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33">
              <a:extLst>
                <a:ext uri="{FF2B5EF4-FFF2-40B4-BE49-F238E27FC236}">
                  <a16:creationId xmlns:a16="http://schemas.microsoft.com/office/drawing/2014/main" id="{645CE35C-3A93-7951-31D3-E08248B1C9C4}"/>
                </a:ext>
              </a:extLst>
            </p:cNvPr>
            <p:cNvPicPr/>
            <p:nvPr/>
          </p:nvPicPr>
          <p:blipFill>
            <a:blip r:embed="rId2">
              <a:extLst>
                <a:ext uri="{96DAC541-7B7A-43D3-8B79-37D633B846F1}">
                  <asvg:svgBlip xmlns:asvg="http://schemas.microsoft.com/office/drawing/2016/SVG/main" r:embed="rId3"/>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398107069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Walk-in">
    <p:bg bwMode="gray">
      <p:bgPr>
        <a:solidFill>
          <a:schemeClr val="tx2"/>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p:nvPicPr>
        <p:blipFill>
          <a:blip r:embed="rId2"/>
          <a:stretch>
            <a:fillRect/>
          </a:stretch>
        </p:blipFill>
        <p:spPr bwMode="black">
          <a:xfrm>
            <a:off x="584200" y="585788"/>
            <a:ext cx="1366245" cy="292608"/>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rcRect/>
          <a:stretch/>
        </p:blipFill>
        <p:spPr>
          <a:xfrm>
            <a:off x="223228" y="2573202"/>
            <a:ext cx="5344642" cy="1681958"/>
          </a:xfrm>
          <a:prstGeom prst="rect">
            <a:avLst/>
          </a:prstGeom>
        </p:spPr>
      </p:pic>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t>© Copyright Microsoft Corporation. All rights reserved.</a:t>
            </a:r>
          </a:p>
        </p:txBody>
      </p:sp>
    </p:spTree>
    <p:extLst>
      <p:ext uri="{BB962C8B-B14F-4D97-AF65-F5344CB8AC3E}">
        <p14:creationId xmlns:p14="http://schemas.microsoft.com/office/powerpoint/2010/main" val="35603262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Event name or </a:t>
            </a:r>
            <a:br>
              <a:rPr lang="en-US"/>
            </a:br>
            <a:r>
              <a:rPr lang="en-US"/>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4505717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482829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280782"/>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18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74816696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guide id="40" pos="3840">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220223732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5.xml"/><Relationship Id="rId18" Type="http://schemas.openxmlformats.org/officeDocument/2006/relationships/slideLayout" Target="../slideLayouts/slideLayout60.xml"/><Relationship Id="rId26" Type="http://schemas.openxmlformats.org/officeDocument/2006/relationships/slideLayout" Target="../slideLayouts/slideLayout68.xml"/><Relationship Id="rId39" Type="http://schemas.openxmlformats.org/officeDocument/2006/relationships/slideLayout" Target="../slideLayouts/slideLayout81.xml"/><Relationship Id="rId21" Type="http://schemas.openxmlformats.org/officeDocument/2006/relationships/slideLayout" Target="../slideLayouts/slideLayout63.xml"/><Relationship Id="rId34" Type="http://schemas.openxmlformats.org/officeDocument/2006/relationships/slideLayout" Target="../slideLayouts/slideLayout76.xml"/><Relationship Id="rId42" Type="http://schemas.openxmlformats.org/officeDocument/2006/relationships/slideLayout" Target="../slideLayouts/slideLayout84.xml"/><Relationship Id="rId47" Type="http://schemas.openxmlformats.org/officeDocument/2006/relationships/slideLayout" Target="../slideLayouts/slideLayout89.xml"/><Relationship Id="rId50" Type="http://schemas.openxmlformats.org/officeDocument/2006/relationships/slideLayout" Target="../slideLayouts/slideLayout92.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6" Type="http://schemas.openxmlformats.org/officeDocument/2006/relationships/slideLayout" Target="../slideLayouts/slideLayout58.xml"/><Relationship Id="rId29" Type="http://schemas.openxmlformats.org/officeDocument/2006/relationships/slideLayout" Target="../slideLayouts/slideLayout71.xml"/><Relationship Id="rId11" Type="http://schemas.openxmlformats.org/officeDocument/2006/relationships/slideLayout" Target="../slideLayouts/slideLayout53.xml"/><Relationship Id="rId24" Type="http://schemas.openxmlformats.org/officeDocument/2006/relationships/slideLayout" Target="../slideLayouts/slideLayout66.xml"/><Relationship Id="rId32" Type="http://schemas.openxmlformats.org/officeDocument/2006/relationships/slideLayout" Target="../slideLayouts/slideLayout74.xml"/><Relationship Id="rId37" Type="http://schemas.openxmlformats.org/officeDocument/2006/relationships/slideLayout" Target="../slideLayouts/slideLayout79.xml"/><Relationship Id="rId40" Type="http://schemas.openxmlformats.org/officeDocument/2006/relationships/slideLayout" Target="../slideLayouts/slideLayout82.xml"/><Relationship Id="rId45" Type="http://schemas.openxmlformats.org/officeDocument/2006/relationships/slideLayout" Target="../slideLayouts/slideLayout87.xml"/><Relationship Id="rId53" Type="http://schemas.openxmlformats.org/officeDocument/2006/relationships/theme" Target="../theme/theme2.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19" Type="http://schemas.openxmlformats.org/officeDocument/2006/relationships/slideLayout" Target="../slideLayouts/slideLayout61.xml"/><Relationship Id="rId31" Type="http://schemas.openxmlformats.org/officeDocument/2006/relationships/slideLayout" Target="../slideLayouts/slideLayout73.xml"/><Relationship Id="rId44" Type="http://schemas.openxmlformats.org/officeDocument/2006/relationships/slideLayout" Target="../slideLayouts/slideLayout86.xml"/><Relationship Id="rId52" Type="http://schemas.openxmlformats.org/officeDocument/2006/relationships/slideLayout" Target="../slideLayouts/slideLayout94.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 Id="rId22" Type="http://schemas.openxmlformats.org/officeDocument/2006/relationships/slideLayout" Target="../slideLayouts/slideLayout64.xml"/><Relationship Id="rId27" Type="http://schemas.openxmlformats.org/officeDocument/2006/relationships/slideLayout" Target="../slideLayouts/slideLayout69.xml"/><Relationship Id="rId30" Type="http://schemas.openxmlformats.org/officeDocument/2006/relationships/slideLayout" Target="../slideLayouts/slideLayout72.xml"/><Relationship Id="rId35" Type="http://schemas.openxmlformats.org/officeDocument/2006/relationships/slideLayout" Target="../slideLayouts/slideLayout77.xml"/><Relationship Id="rId43" Type="http://schemas.openxmlformats.org/officeDocument/2006/relationships/slideLayout" Target="../slideLayouts/slideLayout85.xml"/><Relationship Id="rId48" Type="http://schemas.openxmlformats.org/officeDocument/2006/relationships/slideLayout" Target="../slideLayouts/slideLayout90.xml"/><Relationship Id="rId8" Type="http://schemas.openxmlformats.org/officeDocument/2006/relationships/slideLayout" Target="../slideLayouts/slideLayout50.xml"/><Relationship Id="rId51" Type="http://schemas.openxmlformats.org/officeDocument/2006/relationships/slideLayout" Target="../slideLayouts/slideLayout93.xml"/><Relationship Id="rId3" Type="http://schemas.openxmlformats.org/officeDocument/2006/relationships/slideLayout" Target="../slideLayouts/slideLayout45.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5" Type="http://schemas.openxmlformats.org/officeDocument/2006/relationships/slideLayout" Target="../slideLayouts/slideLayout67.xml"/><Relationship Id="rId33" Type="http://schemas.openxmlformats.org/officeDocument/2006/relationships/slideLayout" Target="../slideLayouts/slideLayout75.xml"/><Relationship Id="rId38" Type="http://schemas.openxmlformats.org/officeDocument/2006/relationships/slideLayout" Target="../slideLayouts/slideLayout80.xml"/><Relationship Id="rId46" Type="http://schemas.openxmlformats.org/officeDocument/2006/relationships/slideLayout" Target="../slideLayouts/slideLayout88.xml"/><Relationship Id="rId20" Type="http://schemas.openxmlformats.org/officeDocument/2006/relationships/slideLayout" Target="../slideLayouts/slideLayout62.xml"/><Relationship Id="rId41" Type="http://schemas.openxmlformats.org/officeDocument/2006/relationships/slideLayout" Target="../slideLayouts/slideLayout83.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5" Type="http://schemas.openxmlformats.org/officeDocument/2006/relationships/slideLayout" Target="../slideLayouts/slideLayout57.xml"/><Relationship Id="rId23" Type="http://schemas.openxmlformats.org/officeDocument/2006/relationships/slideLayout" Target="../slideLayouts/slideLayout65.xml"/><Relationship Id="rId28" Type="http://schemas.openxmlformats.org/officeDocument/2006/relationships/slideLayout" Target="../slideLayouts/slideLayout70.xml"/><Relationship Id="rId36" Type="http://schemas.openxmlformats.org/officeDocument/2006/relationships/slideLayout" Target="../slideLayouts/slideLayout78.xml"/><Relationship Id="rId49" Type="http://schemas.openxmlformats.org/officeDocument/2006/relationships/slideLayout" Target="../slideLayouts/slideLayout9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07.xml"/><Relationship Id="rId18" Type="http://schemas.openxmlformats.org/officeDocument/2006/relationships/slideLayout" Target="../slideLayouts/slideLayout112.xml"/><Relationship Id="rId26" Type="http://schemas.openxmlformats.org/officeDocument/2006/relationships/slideLayout" Target="../slideLayouts/slideLayout120.xml"/><Relationship Id="rId39" Type="http://schemas.openxmlformats.org/officeDocument/2006/relationships/slideLayout" Target="../slideLayouts/slideLayout133.xml"/><Relationship Id="rId21" Type="http://schemas.openxmlformats.org/officeDocument/2006/relationships/slideLayout" Target="../slideLayouts/slideLayout115.xml"/><Relationship Id="rId34" Type="http://schemas.openxmlformats.org/officeDocument/2006/relationships/slideLayout" Target="../slideLayouts/slideLayout128.xml"/><Relationship Id="rId42" Type="http://schemas.openxmlformats.org/officeDocument/2006/relationships/slideLayout" Target="../slideLayouts/slideLayout136.xml"/><Relationship Id="rId47" Type="http://schemas.openxmlformats.org/officeDocument/2006/relationships/slideLayout" Target="../slideLayouts/slideLayout141.xml"/><Relationship Id="rId50" Type="http://schemas.openxmlformats.org/officeDocument/2006/relationships/theme" Target="../theme/theme3.xml"/><Relationship Id="rId7" Type="http://schemas.openxmlformats.org/officeDocument/2006/relationships/slideLayout" Target="../slideLayouts/slideLayout101.xml"/><Relationship Id="rId2" Type="http://schemas.openxmlformats.org/officeDocument/2006/relationships/slideLayout" Target="../slideLayouts/slideLayout96.xml"/><Relationship Id="rId16" Type="http://schemas.openxmlformats.org/officeDocument/2006/relationships/slideLayout" Target="../slideLayouts/slideLayout110.xml"/><Relationship Id="rId29" Type="http://schemas.openxmlformats.org/officeDocument/2006/relationships/slideLayout" Target="../slideLayouts/slideLayout123.xml"/><Relationship Id="rId11" Type="http://schemas.openxmlformats.org/officeDocument/2006/relationships/slideLayout" Target="../slideLayouts/slideLayout105.xml"/><Relationship Id="rId24" Type="http://schemas.openxmlformats.org/officeDocument/2006/relationships/slideLayout" Target="../slideLayouts/slideLayout118.xml"/><Relationship Id="rId32" Type="http://schemas.openxmlformats.org/officeDocument/2006/relationships/slideLayout" Target="../slideLayouts/slideLayout126.xml"/><Relationship Id="rId37" Type="http://schemas.openxmlformats.org/officeDocument/2006/relationships/slideLayout" Target="../slideLayouts/slideLayout131.xml"/><Relationship Id="rId40" Type="http://schemas.openxmlformats.org/officeDocument/2006/relationships/slideLayout" Target="../slideLayouts/slideLayout134.xml"/><Relationship Id="rId45" Type="http://schemas.openxmlformats.org/officeDocument/2006/relationships/slideLayout" Target="../slideLayouts/slideLayout139.xml"/><Relationship Id="rId5" Type="http://schemas.openxmlformats.org/officeDocument/2006/relationships/slideLayout" Target="../slideLayouts/slideLayout99.xml"/><Relationship Id="rId15" Type="http://schemas.openxmlformats.org/officeDocument/2006/relationships/slideLayout" Target="../slideLayouts/slideLayout109.xml"/><Relationship Id="rId23" Type="http://schemas.openxmlformats.org/officeDocument/2006/relationships/slideLayout" Target="../slideLayouts/slideLayout117.xml"/><Relationship Id="rId28" Type="http://schemas.openxmlformats.org/officeDocument/2006/relationships/slideLayout" Target="../slideLayouts/slideLayout122.xml"/><Relationship Id="rId36" Type="http://schemas.openxmlformats.org/officeDocument/2006/relationships/slideLayout" Target="../slideLayouts/slideLayout130.xml"/><Relationship Id="rId49" Type="http://schemas.openxmlformats.org/officeDocument/2006/relationships/slideLayout" Target="../slideLayouts/slideLayout143.xml"/><Relationship Id="rId10" Type="http://schemas.openxmlformats.org/officeDocument/2006/relationships/slideLayout" Target="../slideLayouts/slideLayout104.xml"/><Relationship Id="rId19" Type="http://schemas.openxmlformats.org/officeDocument/2006/relationships/slideLayout" Target="../slideLayouts/slideLayout113.xml"/><Relationship Id="rId31" Type="http://schemas.openxmlformats.org/officeDocument/2006/relationships/slideLayout" Target="../slideLayouts/slideLayout125.xml"/><Relationship Id="rId44" Type="http://schemas.openxmlformats.org/officeDocument/2006/relationships/slideLayout" Target="../slideLayouts/slideLayout138.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slideLayout" Target="../slideLayouts/slideLayout108.xml"/><Relationship Id="rId22" Type="http://schemas.openxmlformats.org/officeDocument/2006/relationships/slideLayout" Target="../slideLayouts/slideLayout116.xml"/><Relationship Id="rId27" Type="http://schemas.openxmlformats.org/officeDocument/2006/relationships/slideLayout" Target="../slideLayouts/slideLayout121.xml"/><Relationship Id="rId30" Type="http://schemas.openxmlformats.org/officeDocument/2006/relationships/slideLayout" Target="../slideLayouts/slideLayout124.xml"/><Relationship Id="rId35" Type="http://schemas.openxmlformats.org/officeDocument/2006/relationships/slideLayout" Target="../slideLayouts/slideLayout129.xml"/><Relationship Id="rId43" Type="http://schemas.openxmlformats.org/officeDocument/2006/relationships/slideLayout" Target="../slideLayouts/slideLayout137.xml"/><Relationship Id="rId48" Type="http://schemas.openxmlformats.org/officeDocument/2006/relationships/slideLayout" Target="../slideLayouts/slideLayout142.xml"/><Relationship Id="rId8" Type="http://schemas.openxmlformats.org/officeDocument/2006/relationships/slideLayout" Target="../slideLayouts/slideLayout102.xml"/><Relationship Id="rId3" Type="http://schemas.openxmlformats.org/officeDocument/2006/relationships/slideLayout" Target="../slideLayouts/slideLayout97.xml"/><Relationship Id="rId12" Type="http://schemas.openxmlformats.org/officeDocument/2006/relationships/slideLayout" Target="../slideLayouts/slideLayout106.xml"/><Relationship Id="rId17" Type="http://schemas.openxmlformats.org/officeDocument/2006/relationships/slideLayout" Target="../slideLayouts/slideLayout111.xml"/><Relationship Id="rId25" Type="http://schemas.openxmlformats.org/officeDocument/2006/relationships/slideLayout" Target="../slideLayouts/slideLayout119.xml"/><Relationship Id="rId33" Type="http://schemas.openxmlformats.org/officeDocument/2006/relationships/slideLayout" Target="../slideLayouts/slideLayout127.xml"/><Relationship Id="rId38" Type="http://schemas.openxmlformats.org/officeDocument/2006/relationships/slideLayout" Target="../slideLayouts/slideLayout132.xml"/><Relationship Id="rId46" Type="http://schemas.openxmlformats.org/officeDocument/2006/relationships/slideLayout" Target="../slideLayouts/slideLayout140.xml"/><Relationship Id="rId20" Type="http://schemas.openxmlformats.org/officeDocument/2006/relationships/slideLayout" Target="../slideLayouts/slideLayout114.xml"/><Relationship Id="rId41" Type="http://schemas.openxmlformats.org/officeDocument/2006/relationships/slideLayout" Target="../slideLayouts/slideLayout135.xml"/><Relationship Id="rId1" Type="http://schemas.openxmlformats.org/officeDocument/2006/relationships/slideLayout" Target="../slideLayouts/slideLayout95.xml"/><Relationship Id="rId6" Type="http://schemas.openxmlformats.org/officeDocument/2006/relationships/slideLayout" Target="../slideLayouts/slideLayout10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slideLayout" Target="../slideLayouts/slideLayout156.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slideLayout" Target="../slideLayouts/slideLayout155.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5" Type="http://schemas.openxmlformats.org/officeDocument/2006/relationships/theme" Target="../theme/theme4.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slideLayout" Target="../slideLayouts/slideLayout1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830" r:id="rId1"/>
    <p:sldLayoutId id="2147484884" r:id="rId2"/>
    <p:sldLayoutId id="2147484845" r:id="rId3"/>
    <p:sldLayoutId id="2147485102" r:id="rId4"/>
    <p:sldLayoutId id="2147484870" r:id="rId5"/>
    <p:sldLayoutId id="2147484872" r:id="rId6"/>
    <p:sldLayoutId id="2147484867" r:id="rId7"/>
    <p:sldLayoutId id="2147484839" r:id="rId8"/>
    <p:sldLayoutId id="2147484742" r:id="rId9"/>
    <p:sldLayoutId id="2147484910" r:id="rId10"/>
    <p:sldLayoutId id="2147484817" r:id="rId11"/>
    <p:sldLayoutId id="2147484741" r:id="rId12"/>
    <p:sldLayoutId id="2147485101" r:id="rId13"/>
    <p:sldLayoutId id="2147484807" r:id="rId14"/>
    <p:sldLayoutId id="2147484753" r:id="rId15"/>
    <p:sldLayoutId id="2147484808" r:id="rId16"/>
    <p:sldLayoutId id="2147484912" r:id="rId17"/>
    <p:sldLayoutId id="2147484914" r:id="rId18"/>
    <p:sldLayoutId id="2147484915" r:id="rId19"/>
    <p:sldLayoutId id="2147485060" r:id="rId20"/>
    <p:sldLayoutId id="2147484873" r:id="rId21"/>
    <p:sldLayoutId id="2147484886" r:id="rId22"/>
    <p:sldLayoutId id="2147484885" r:id="rId23"/>
    <p:sldLayoutId id="2147484874" r:id="rId24"/>
    <p:sldLayoutId id="2147484745" r:id="rId25"/>
    <p:sldLayoutId id="2147484743" r:id="rId26"/>
    <p:sldLayoutId id="2147484749" r:id="rId27"/>
    <p:sldLayoutId id="2147484875" r:id="rId28"/>
    <p:sldLayoutId id="2147484840" r:id="rId29"/>
    <p:sldLayoutId id="2147484887" r:id="rId30"/>
    <p:sldLayoutId id="2147484909" r:id="rId31"/>
    <p:sldLayoutId id="2147484907" r:id="rId32"/>
    <p:sldLayoutId id="2147484911" r:id="rId33"/>
    <p:sldLayoutId id="2147484899" r:id="rId34"/>
    <p:sldLayoutId id="2147484903" r:id="rId35"/>
    <p:sldLayoutId id="2147484905" r:id="rId36"/>
    <p:sldLayoutId id="2147484900" r:id="rId37"/>
    <p:sldLayoutId id="2147484906" r:id="rId38"/>
    <p:sldLayoutId id="2147484821" r:id="rId39"/>
    <p:sldLayoutId id="2147484728" r:id="rId40"/>
    <p:sldLayoutId id="2147484859" r:id="rId41"/>
    <p:sldLayoutId id="2147485061" r:id="rId42"/>
  </p:sldLayoutIdLst>
  <p:transition>
    <p:fade/>
  </p:transition>
  <p:hf sldNum="0" hd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A5A5A5"/>
          </p15:clr>
        </p15:guide>
        <p15:guide id="2" pos="7680" userDrawn="1">
          <p15:clr>
            <a:srgbClr val="A5A5A5"/>
          </p15:clr>
        </p15:guide>
        <p15:guide id="3" pos="186" userDrawn="1">
          <p15:clr>
            <a:srgbClr val="A5A5A5"/>
          </p15:clr>
        </p15:guide>
        <p15:guide id="26" pos="7496" userDrawn="1">
          <p15:clr>
            <a:srgbClr val="A5A5A5"/>
          </p15:clr>
        </p15:guide>
        <p15:guide id="27" orient="horz" userDrawn="1">
          <p15:clr>
            <a:srgbClr val="A5A5A5"/>
          </p15:clr>
        </p15:guide>
        <p15:guide id="28" orient="horz" pos="4320" userDrawn="1">
          <p15:clr>
            <a:srgbClr val="A5A5A5"/>
          </p15:clr>
        </p15:guide>
        <p15:guide id="29" orient="horz" pos="184" userDrawn="1">
          <p15:clr>
            <a:srgbClr val="A5A5A5"/>
          </p15:clr>
        </p15:guide>
        <p15:guide id="40" orient="horz" pos="4134" userDrawn="1">
          <p15:clr>
            <a:srgbClr val="A5A5A5"/>
          </p15:clr>
        </p15:guide>
        <p15:guide id="42" pos="365" userDrawn="1">
          <p15:clr>
            <a:srgbClr val="C35EA4"/>
          </p15:clr>
        </p15:guide>
        <p15:guide id="43" orient="horz" pos="367" userDrawn="1">
          <p15:clr>
            <a:srgbClr val="C35EA4"/>
          </p15:clr>
        </p15:guide>
        <p15:guide id="44" orient="horz" pos="3953" userDrawn="1">
          <p15:clr>
            <a:srgbClr val="C35EA4"/>
          </p15:clr>
        </p15:guide>
        <p15:guide id="45" pos="7307"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5312" r:id="rId1"/>
    <p:sldLayoutId id="2147485063" r:id="rId2"/>
    <p:sldLayoutId id="2147485064" r:id="rId3"/>
    <p:sldLayoutId id="2147485065" r:id="rId4"/>
    <p:sldLayoutId id="2147485066" r:id="rId5"/>
    <p:sldLayoutId id="2147485067" r:id="rId6"/>
    <p:sldLayoutId id="2147485068" r:id="rId7"/>
    <p:sldLayoutId id="2147485069" r:id="rId8"/>
    <p:sldLayoutId id="2147485070" r:id="rId9"/>
    <p:sldLayoutId id="2147485071" r:id="rId10"/>
    <p:sldLayoutId id="2147485072" r:id="rId11"/>
    <p:sldLayoutId id="2147485073" r:id="rId12"/>
    <p:sldLayoutId id="2147485074" r:id="rId13"/>
    <p:sldLayoutId id="2147485075" r:id="rId14"/>
    <p:sldLayoutId id="2147485076" r:id="rId15"/>
    <p:sldLayoutId id="2147485077" r:id="rId16"/>
    <p:sldLayoutId id="2147485078" r:id="rId17"/>
    <p:sldLayoutId id="2147485079" r:id="rId18"/>
    <p:sldLayoutId id="2147485080" r:id="rId19"/>
    <p:sldLayoutId id="2147485081" r:id="rId20"/>
    <p:sldLayoutId id="2147485082" r:id="rId21"/>
    <p:sldLayoutId id="2147485083" r:id="rId22"/>
    <p:sldLayoutId id="2147484898" r:id="rId23"/>
    <p:sldLayoutId id="2147485084" r:id="rId24"/>
    <p:sldLayoutId id="2147485085" r:id="rId25"/>
    <p:sldLayoutId id="2147484827" r:id="rId26"/>
    <p:sldLayoutId id="2147484828" r:id="rId27"/>
    <p:sldLayoutId id="2147484829" r:id="rId28"/>
    <p:sldLayoutId id="2147485086" r:id="rId29"/>
    <p:sldLayoutId id="2147485087" r:id="rId30"/>
    <p:sldLayoutId id="2147485088" r:id="rId31"/>
    <p:sldLayoutId id="2147485089" r:id="rId32"/>
    <p:sldLayoutId id="2147485090" r:id="rId33"/>
    <p:sldLayoutId id="2147485091" r:id="rId34"/>
    <p:sldLayoutId id="2147485092" r:id="rId35"/>
    <p:sldLayoutId id="2147485093" r:id="rId36"/>
    <p:sldLayoutId id="2147485094" r:id="rId37"/>
    <p:sldLayoutId id="2147485095" r:id="rId38"/>
    <p:sldLayoutId id="2147485096" r:id="rId39"/>
    <p:sldLayoutId id="2147485097" r:id="rId40"/>
    <p:sldLayoutId id="2147485098" r:id="rId41"/>
    <p:sldLayoutId id="2147485099" r:id="rId42"/>
    <p:sldLayoutId id="2147485100" r:id="rId43"/>
    <p:sldLayoutId id="2147484889" r:id="rId44"/>
    <p:sldLayoutId id="2147484894" r:id="rId45"/>
    <p:sldLayoutId id="2147484895" r:id="rId46"/>
    <p:sldLayoutId id="2147484916" r:id="rId47"/>
    <p:sldLayoutId id="2147484918" r:id="rId48"/>
    <p:sldLayoutId id="2147484919" r:id="rId49"/>
    <p:sldLayoutId id="2147484920" r:id="rId50"/>
    <p:sldLayoutId id="2147484921" r:id="rId51"/>
    <p:sldLayoutId id="2147485059" r:id="rId52"/>
  </p:sldLayoutIdLst>
  <p:transition>
    <p:fade/>
  </p:transition>
  <p:hf sldNum="0" hd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094196827"/>
      </p:ext>
    </p:extLst>
  </p:cSld>
  <p:clrMap bg1="lt1" tx1="dk1" bg2="lt2" tx2="dk2" accent1="accent1" accent2="accent2" accent3="accent3" accent4="accent4" accent5="accent5" accent6="accent6" hlink="hlink" folHlink="folHlink"/>
  <p:sldLayoutIdLst>
    <p:sldLayoutId id="2147484923" r:id="rId1"/>
    <p:sldLayoutId id="2147484924" r:id="rId2"/>
    <p:sldLayoutId id="2147484925" r:id="rId3"/>
    <p:sldLayoutId id="2147484926" r:id="rId4"/>
    <p:sldLayoutId id="2147484927" r:id="rId5"/>
    <p:sldLayoutId id="2147484928" r:id="rId6"/>
    <p:sldLayoutId id="2147484930" r:id="rId7"/>
    <p:sldLayoutId id="2147484931" r:id="rId8"/>
    <p:sldLayoutId id="2147484932" r:id="rId9"/>
    <p:sldLayoutId id="2147484933" r:id="rId10"/>
    <p:sldLayoutId id="2147484934" r:id="rId11"/>
    <p:sldLayoutId id="2147484935" r:id="rId12"/>
    <p:sldLayoutId id="2147484936" r:id="rId13"/>
    <p:sldLayoutId id="2147484937" r:id="rId14"/>
    <p:sldLayoutId id="2147484938" r:id="rId15"/>
    <p:sldLayoutId id="2147484939" r:id="rId16"/>
    <p:sldLayoutId id="2147484940" r:id="rId17"/>
    <p:sldLayoutId id="2147484941" r:id="rId18"/>
    <p:sldLayoutId id="2147484942" r:id="rId19"/>
    <p:sldLayoutId id="2147484943" r:id="rId20"/>
    <p:sldLayoutId id="2147484944" r:id="rId21"/>
    <p:sldLayoutId id="2147484945" r:id="rId22"/>
    <p:sldLayoutId id="2147484946" r:id="rId23"/>
    <p:sldLayoutId id="2147484947" r:id="rId24"/>
    <p:sldLayoutId id="2147484948" r:id="rId25"/>
    <p:sldLayoutId id="2147484949" r:id="rId26"/>
    <p:sldLayoutId id="2147484950" r:id="rId27"/>
    <p:sldLayoutId id="2147484951" r:id="rId28"/>
    <p:sldLayoutId id="2147484952" r:id="rId29"/>
    <p:sldLayoutId id="2147484953" r:id="rId30"/>
    <p:sldLayoutId id="2147484954" r:id="rId31"/>
    <p:sldLayoutId id="2147484955" r:id="rId32"/>
    <p:sldLayoutId id="2147484956" r:id="rId33"/>
    <p:sldLayoutId id="2147484957" r:id="rId34"/>
    <p:sldLayoutId id="2147484958" r:id="rId35"/>
    <p:sldLayoutId id="2147484959" r:id="rId36"/>
    <p:sldLayoutId id="2147484960" r:id="rId37"/>
    <p:sldLayoutId id="2147484961" r:id="rId38"/>
    <p:sldLayoutId id="2147484962" r:id="rId39"/>
    <p:sldLayoutId id="2147484963" r:id="rId40"/>
    <p:sldLayoutId id="2147484964" r:id="rId41"/>
    <p:sldLayoutId id="2147484965" r:id="rId42"/>
    <p:sldLayoutId id="2147484966" r:id="rId43"/>
    <p:sldLayoutId id="2147484967" r:id="rId44"/>
    <p:sldLayoutId id="2147484968" r:id="rId45"/>
    <p:sldLayoutId id="2147484969" r:id="rId46"/>
    <p:sldLayoutId id="2147484970" r:id="rId47"/>
    <p:sldLayoutId id="2147484971" r:id="rId48"/>
    <p:sldLayoutId id="2147484972" r:id="rId49"/>
  </p:sldLayoutIdLst>
  <p:transition>
    <p:fade/>
  </p:transition>
  <p:hf sldNum="0" hd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0430257" cy="49244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grpSp>
        <p:nvGrpSpPr>
          <p:cNvPr id="147" name="Group 146">
            <a:extLst>
              <a:ext uri="{FF2B5EF4-FFF2-40B4-BE49-F238E27FC236}">
                <a16:creationId xmlns:a16="http://schemas.microsoft.com/office/drawing/2014/main" id="{A066C27D-9E85-728F-F255-3A731EC66D25}"/>
              </a:ext>
            </a:extLst>
          </p:cNvPr>
          <p:cNvGrpSpPr/>
          <p:nvPr userDrawn="1"/>
        </p:nvGrpSpPr>
        <p:grpSpPr>
          <a:xfrm rot="5400000">
            <a:off x="10666449" y="3959962"/>
            <a:ext cx="4597400" cy="1248872"/>
            <a:chOff x="2983209" y="3959962"/>
            <a:chExt cx="4597400" cy="1248872"/>
          </a:xfrm>
        </p:grpSpPr>
        <p:grpSp>
          <p:nvGrpSpPr>
            <p:cNvPr id="123" name="Group 122">
              <a:extLst>
                <a:ext uri="{FF2B5EF4-FFF2-40B4-BE49-F238E27FC236}">
                  <a16:creationId xmlns:a16="http://schemas.microsoft.com/office/drawing/2014/main" id="{D46592D0-C1CD-74A0-2C7F-3337241D77DB}"/>
                </a:ext>
              </a:extLst>
            </p:cNvPr>
            <p:cNvGrpSpPr/>
            <p:nvPr userDrawn="1"/>
          </p:nvGrpSpPr>
          <p:grpSpPr>
            <a:xfrm>
              <a:off x="4130985" y="4976997"/>
              <a:ext cx="1122349" cy="231837"/>
              <a:chOff x="4135734" y="4976997"/>
              <a:chExt cx="1120775" cy="231837"/>
            </a:xfrm>
          </p:grpSpPr>
          <p:sp>
            <p:nvSpPr>
              <p:cNvPr id="53" name="Rectangle 52">
                <a:extLst>
                  <a:ext uri="{FF2B5EF4-FFF2-40B4-BE49-F238E27FC236}">
                    <a16:creationId xmlns:a16="http://schemas.microsoft.com/office/drawing/2014/main" id="{F91CEFFA-747B-15D9-6F1F-08C1FB0DC7A0}"/>
                  </a:ext>
                </a:extLst>
              </p:cNvPr>
              <p:cNvSpPr>
                <a:spLocks noChangeArrowheads="1"/>
              </p:cNvSpPr>
              <p:nvPr/>
            </p:nvSpPr>
            <p:spPr bwMode="auto">
              <a:xfrm>
                <a:off x="4135734" y="4976997"/>
                <a:ext cx="1120775" cy="231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Rectangle 53">
                <a:extLst>
                  <a:ext uri="{FF2B5EF4-FFF2-40B4-BE49-F238E27FC236}">
                    <a16:creationId xmlns:a16="http://schemas.microsoft.com/office/drawing/2014/main" id="{F5FF078E-F971-F049-5B6C-211FC500886D}"/>
                  </a:ext>
                </a:extLst>
              </p:cNvPr>
              <p:cNvSpPr>
                <a:spLocks noChangeArrowheads="1"/>
              </p:cNvSpPr>
              <p:nvPr userDrawn="1"/>
            </p:nvSpPr>
            <p:spPr bwMode="auto">
              <a:xfrm>
                <a:off x="4135734"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1" name="Group 120">
              <a:extLst>
                <a:ext uri="{FF2B5EF4-FFF2-40B4-BE49-F238E27FC236}">
                  <a16:creationId xmlns:a16="http://schemas.microsoft.com/office/drawing/2014/main" id="{88C14EA5-9927-8FE5-49F3-BE053411837B}"/>
                </a:ext>
              </a:extLst>
            </p:cNvPr>
            <p:cNvGrpSpPr/>
            <p:nvPr userDrawn="1"/>
          </p:nvGrpSpPr>
          <p:grpSpPr>
            <a:xfrm>
              <a:off x="2989559" y="4976997"/>
              <a:ext cx="1122349" cy="231837"/>
              <a:chOff x="2989559" y="4976997"/>
              <a:chExt cx="1120775" cy="231837"/>
            </a:xfrm>
          </p:grpSpPr>
          <p:sp>
            <p:nvSpPr>
              <p:cNvPr id="68" name="Rectangle 62">
                <a:extLst>
                  <a:ext uri="{FF2B5EF4-FFF2-40B4-BE49-F238E27FC236}">
                    <a16:creationId xmlns:a16="http://schemas.microsoft.com/office/drawing/2014/main" id="{49F83C97-7FC0-CE8B-F534-3CC32978B0EE}"/>
                  </a:ext>
                </a:extLst>
              </p:cNvPr>
              <p:cNvSpPr>
                <a:spLocks noChangeArrowheads="1"/>
              </p:cNvSpPr>
              <p:nvPr/>
            </p:nvSpPr>
            <p:spPr bwMode="auto">
              <a:xfrm>
                <a:off x="2989559" y="4976997"/>
                <a:ext cx="1120775" cy="231837"/>
              </a:xfrm>
              <a:prstGeom prst="rect">
                <a:avLst/>
              </a:prstGeom>
              <a:solidFill>
                <a:srgbClr val="F4F3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Rectangle 63">
                <a:extLst>
                  <a:ext uri="{FF2B5EF4-FFF2-40B4-BE49-F238E27FC236}">
                    <a16:creationId xmlns:a16="http://schemas.microsoft.com/office/drawing/2014/main" id="{78E83E2F-0F4E-6A6F-EE19-272FC88EAB11}"/>
                  </a:ext>
                </a:extLst>
              </p:cNvPr>
              <p:cNvSpPr>
                <a:spLocks noChangeArrowheads="1"/>
              </p:cNvSpPr>
              <p:nvPr userDrawn="1"/>
            </p:nvSpPr>
            <p:spPr bwMode="auto">
              <a:xfrm>
                <a:off x="2989559"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75" name="Rectangle 69">
              <a:extLst>
                <a:ext uri="{FF2B5EF4-FFF2-40B4-BE49-F238E27FC236}">
                  <a16:creationId xmlns:a16="http://schemas.microsoft.com/office/drawing/2014/main" id="{A174F70B-619A-757B-59BD-43117F92D6E7}"/>
                </a:ext>
              </a:extLst>
            </p:cNvPr>
            <p:cNvSpPr>
              <a:spLocks noChangeArrowheads="1"/>
            </p:cNvSpPr>
            <p:nvPr/>
          </p:nvSpPr>
          <p:spPr bwMode="auto">
            <a:xfrm>
              <a:off x="6424129" y="4724853"/>
              <a:ext cx="1122349" cy="231837"/>
            </a:xfrm>
            <a:prstGeom prst="rect">
              <a:avLst/>
            </a:prstGeom>
            <a:solidFill>
              <a:srgbClr val="2A446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Rectangle 89">
              <a:extLst>
                <a:ext uri="{FF2B5EF4-FFF2-40B4-BE49-F238E27FC236}">
                  <a16:creationId xmlns:a16="http://schemas.microsoft.com/office/drawing/2014/main" id="{21B60493-3B49-BCF6-0390-7956AC41AEDD}"/>
                </a:ext>
              </a:extLst>
            </p:cNvPr>
            <p:cNvSpPr>
              <a:spLocks noChangeArrowheads="1"/>
            </p:cNvSpPr>
            <p:nvPr/>
          </p:nvSpPr>
          <p:spPr bwMode="auto">
            <a:xfrm>
              <a:off x="5282703" y="4724853"/>
              <a:ext cx="1122349" cy="231837"/>
            </a:xfrm>
            <a:prstGeom prst="rect">
              <a:avLst/>
            </a:prstGeom>
            <a:solidFill>
              <a:srgbClr val="7025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5">
              <a:extLst>
                <a:ext uri="{FF2B5EF4-FFF2-40B4-BE49-F238E27FC236}">
                  <a16:creationId xmlns:a16="http://schemas.microsoft.com/office/drawing/2014/main" id="{0C0652BC-3B51-F453-BE75-C357C366671E}"/>
                </a:ext>
              </a:extLst>
            </p:cNvPr>
            <p:cNvSpPr>
              <a:spLocks noChangeArrowheads="1"/>
            </p:cNvSpPr>
            <p:nvPr/>
          </p:nvSpPr>
          <p:spPr bwMode="auto">
            <a:xfrm>
              <a:off x="4130985" y="4724853"/>
              <a:ext cx="1122349" cy="231837"/>
            </a:xfrm>
            <a:prstGeom prst="rect">
              <a:avLst/>
            </a:prstGeom>
            <a:solidFill>
              <a:srgbClr val="7326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Rectangle 54">
              <a:extLst>
                <a:ext uri="{FF2B5EF4-FFF2-40B4-BE49-F238E27FC236}">
                  <a16:creationId xmlns:a16="http://schemas.microsoft.com/office/drawing/2014/main" id="{71861493-157F-15D0-0E4D-F0C5B054784B}"/>
                </a:ext>
              </a:extLst>
            </p:cNvPr>
            <p:cNvSpPr>
              <a:spLocks noChangeArrowheads="1"/>
            </p:cNvSpPr>
            <p:nvPr/>
          </p:nvSpPr>
          <p:spPr bwMode="auto">
            <a:xfrm>
              <a:off x="2989559" y="4724853"/>
              <a:ext cx="1122349" cy="231837"/>
            </a:xfrm>
            <a:prstGeom prst="rect">
              <a:avLst/>
            </a:prstGeom>
            <a:solidFill>
              <a:srgbClr val="7339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Rectangle 7">
              <a:extLst>
                <a:ext uri="{FF2B5EF4-FFF2-40B4-BE49-F238E27FC236}">
                  <a16:creationId xmlns:a16="http://schemas.microsoft.com/office/drawing/2014/main" id="{B8026A31-A3BD-9111-4B93-2D98FA1FA662}"/>
                </a:ext>
              </a:extLst>
            </p:cNvPr>
            <p:cNvSpPr>
              <a:spLocks noChangeArrowheads="1"/>
            </p:cNvSpPr>
            <p:nvPr/>
          </p:nvSpPr>
          <p:spPr bwMode="auto">
            <a:xfrm>
              <a:off x="4130985" y="4479479"/>
              <a:ext cx="1122349" cy="231837"/>
            </a:xfrm>
            <a:prstGeom prst="rect">
              <a:avLst/>
            </a:prstGeom>
            <a:solidFill>
              <a:srgbClr val="F436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Rectangle 50">
              <a:extLst>
                <a:ext uri="{FF2B5EF4-FFF2-40B4-BE49-F238E27FC236}">
                  <a16:creationId xmlns:a16="http://schemas.microsoft.com/office/drawing/2014/main" id="{2482639C-6DA9-6072-B023-A0B3231990B3}"/>
                </a:ext>
              </a:extLst>
            </p:cNvPr>
            <p:cNvSpPr>
              <a:spLocks noChangeArrowheads="1"/>
            </p:cNvSpPr>
            <p:nvPr/>
          </p:nvSpPr>
          <p:spPr bwMode="auto">
            <a:xfrm>
              <a:off x="2989559" y="4479479"/>
              <a:ext cx="1122349" cy="231837"/>
            </a:xfrm>
            <a:prstGeom prst="rect">
              <a:avLst/>
            </a:prstGeom>
            <a:solidFill>
              <a:srgbClr val="FF5C3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Rectangle 65">
              <a:extLst>
                <a:ext uri="{FF2B5EF4-FFF2-40B4-BE49-F238E27FC236}">
                  <a16:creationId xmlns:a16="http://schemas.microsoft.com/office/drawing/2014/main" id="{4E6D1934-44C4-DE10-FEF5-98A7D62D1701}"/>
                </a:ext>
              </a:extLst>
            </p:cNvPr>
            <p:cNvSpPr>
              <a:spLocks noChangeArrowheads="1"/>
            </p:cNvSpPr>
            <p:nvPr/>
          </p:nvSpPr>
          <p:spPr bwMode="auto">
            <a:xfrm>
              <a:off x="6424129" y="4479479"/>
              <a:ext cx="1122349" cy="231837"/>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Rectangle 86">
              <a:extLst>
                <a:ext uri="{FF2B5EF4-FFF2-40B4-BE49-F238E27FC236}">
                  <a16:creationId xmlns:a16="http://schemas.microsoft.com/office/drawing/2014/main" id="{4978831E-F211-2FDD-D3E9-F0DAB7B13A82}"/>
                </a:ext>
              </a:extLst>
            </p:cNvPr>
            <p:cNvSpPr>
              <a:spLocks noChangeArrowheads="1"/>
            </p:cNvSpPr>
            <p:nvPr/>
          </p:nvSpPr>
          <p:spPr bwMode="auto">
            <a:xfrm>
              <a:off x="5282703" y="4479479"/>
              <a:ext cx="1122349" cy="231837"/>
            </a:xfrm>
            <a:prstGeom prst="rect">
              <a:avLst/>
            </a:prstGeom>
            <a:solidFill>
              <a:srgbClr val="C73E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8">
              <a:extLst>
                <a:ext uri="{FF2B5EF4-FFF2-40B4-BE49-F238E27FC236}">
                  <a16:creationId xmlns:a16="http://schemas.microsoft.com/office/drawing/2014/main" id="{480715EE-428F-E0CF-1D68-C2DE1BD375A0}"/>
                </a:ext>
              </a:extLst>
            </p:cNvPr>
            <p:cNvSpPr>
              <a:spLocks noChangeArrowheads="1"/>
            </p:cNvSpPr>
            <p:nvPr/>
          </p:nvSpPr>
          <p:spPr bwMode="auto">
            <a:xfrm>
              <a:off x="4130985" y="4235797"/>
              <a:ext cx="1122349" cy="231837"/>
            </a:xfrm>
            <a:prstGeom prst="rect">
              <a:avLst/>
            </a:prstGeom>
            <a:solidFill>
              <a:srgbClr val="FFB3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Rectangle 58">
              <a:extLst>
                <a:ext uri="{FF2B5EF4-FFF2-40B4-BE49-F238E27FC236}">
                  <a16:creationId xmlns:a16="http://schemas.microsoft.com/office/drawing/2014/main" id="{C39CC427-FB3C-D2FE-003B-943C483B612D}"/>
                </a:ext>
              </a:extLst>
            </p:cNvPr>
            <p:cNvSpPr>
              <a:spLocks noChangeArrowheads="1"/>
            </p:cNvSpPr>
            <p:nvPr/>
          </p:nvSpPr>
          <p:spPr bwMode="auto">
            <a:xfrm>
              <a:off x="2989559" y="4235797"/>
              <a:ext cx="1122349" cy="231837"/>
            </a:xfrm>
            <a:prstGeom prst="rect">
              <a:avLst/>
            </a:prstGeom>
            <a:solidFill>
              <a:srgbClr val="FFA3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Rectangle 73">
              <a:extLst>
                <a:ext uri="{FF2B5EF4-FFF2-40B4-BE49-F238E27FC236}">
                  <a16:creationId xmlns:a16="http://schemas.microsoft.com/office/drawing/2014/main" id="{F3144CCC-4AD3-B1CD-BCE7-C1FAA5A50B2F}"/>
                </a:ext>
              </a:extLst>
            </p:cNvPr>
            <p:cNvSpPr>
              <a:spLocks noChangeArrowheads="1"/>
            </p:cNvSpPr>
            <p:nvPr/>
          </p:nvSpPr>
          <p:spPr bwMode="auto">
            <a:xfrm>
              <a:off x="6424129" y="4235797"/>
              <a:ext cx="1122349" cy="231837"/>
            </a:xfrm>
            <a:prstGeom prst="rect">
              <a:avLst/>
            </a:prstGeom>
            <a:solidFill>
              <a:srgbClr val="8DC8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Rectangle 93">
              <a:extLst>
                <a:ext uri="{FF2B5EF4-FFF2-40B4-BE49-F238E27FC236}">
                  <a16:creationId xmlns:a16="http://schemas.microsoft.com/office/drawing/2014/main" id="{77ABFAA8-52C9-1BB4-FA13-DDB01E80488F}"/>
                </a:ext>
              </a:extLst>
            </p:cNvPr>
            <p:cNvSpPr>
              <a:spLocks noChangeArrowheads="1"/>
            </p:cNvSpPr>
            <p:nvPr/>
          </p:nvSpPr>
          <p:spPr bwMode="auto">
            <a:xfrm>
              <a:off x="5282703" y="4235797"/>
              <a:ext cx="1122349" cy="231837"/>
            </a:xfrm>
            <a:prstGeom prst="rect">
              <a:avLst/>
            </a:prstGeom>
            <a:solidFill>
              <a:srgbClr val="CD9B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AutoShape 3">
              <a:extLst>
                <a:ext uri="{FF2B5EF4-FFF2-40B4-BE49-F238E27FC236}">
                  <a16:creationId xmlns:a16="http://schemas.microsoft.com/office/drawing/2014/main" id="{7137B142-8F3E-888F-77BD-B3E785F3AC91}"/>
                </a:ext>
              </a:extLst>
            </p:cNvPr>
            <p:cNvSpPr>
              <a:spLocks noChangeAspect="1" noChangeArrowheads="1" noTextEdit="1"/>
            </p:cNvSpPr>
            <p:nvPr userDrawn="1"/>
          </p:nvSpPr>
          <p:spPr bwMode="auto">
            <a:xfrm>
              <a:off x="2983209" y="3959962"/>
              <a:ext cx="4597400" cy="124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138" name="Group 137">
              <a:extLst>
                <a:ext uri="{FF2B5EF4-FFF2-40B4-BE49-F238E27FC236}">
                  <a16:creationId xmlns:a16="http://schemas.microsoft.com/office/drawing/2014/main" id="{62AC6996-0BBA-C1F2-BEEF-A233569FAD65}"/>
                </a:ext>
              </a:extLst>
            </p:cNvPr>
            <p:cNvGrpSpPr/>
            <p:nvPr userDrawn="1"/>
          </p:nvGrpSpPr>
          <p:grpSpPr>
            <a:xfrm>
              <a:off x="4161941" y="4724853"/>
              <a:ext cx="208390" cy="208938"/>
              <a:chOff x="4150022" y="4707931"/>
              <a:chExt cx="208390" cy="208938"/>
            </a:xfrm>
          </p:grpSpPr>
          <p:sp>
            <p:nvSpPr>
              <p:cNvPr id="37" name="Rectangle 36">
                <a:extLst>
                  <a:ext uri="{FF2B5EF4-FFF2-40B4-BE49-F238E27FC236}">
                    <a16:creationId xmlns:a16="http://schemas.microsoft.com/office/drawing/2014/main" id="{7592392A-18BB-F649-4618-76E955415614}"/>
                  </a:ext>
                </a:extLst>
              </p:cNvPr>
              <p:cNvSpPr>
                <a:spLocks noChangeArrowheads="1"/>
              </p:cNvSpPr>
              <p:nvPr userDrawn="1"/>
            </p:nvSpPr>
            <p:spPr bwMode="auto">
              <a:xfrm>
                <a:off x="41500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B3BB"/>
                    </a:solidFill>
                    <a:effectLst/>
                    <a:latin typeface="Segoe UI Black" panose="020B0A02040204020203" pitchFamily="34" charset="0"/>
                  </a:rPr>
                  <a:t>A</a:t>
                </a:r>
                <a:endParaRPr kumimoji="0" lang="en-US" altLang="en-US" sz="1800" b="0" i="0" u="none" strike="noStrike" cap="none" normalizeH="0" baseline="0" dirty="0">
                  <a:ln>
                    <a:noFill/>
                  </a:ln>
                  <a:solidFill>
                    <a:srgbClr val="FFB3BB"/>
                  </a:solidFill>
                  <a:effectLst/>
                  <a:latin typeface="Arial" panose="020B0604020202020204" pitchFamily="34" charset="0"/>
                </a:endParaRPr>
              </a:p>
            </p:txBody>
          </p:sp>
          <p:sp>
            <p:nvSpPr>
              <p:cNvPr id="38" name="Rectangle 37">
                <a:extLst>
                  <a:ext uri="{FF2B5EF4-FFF2-40B4-BE49-F238E27FC236}">
                    <a16:creationId xmlns:a16="http://schemas.microsoft.com/office/drawing/2014/main" id="{365ABF78-0E45-DAD9-5676-2EC9DD3CD295}"/>
                  </a:ext>
                </a:extLst>
              </p:cNvPr>
              <p:cNvSpPr>
                <a:spLocks noChangeArrowheads="1"/>
              </p:cNvSpPr>
              <p:nvPr userDrawn="1"/>
            </p:nvSpPr>
            <p:spPr bwMode="auto">
              <a:xfrm>
                <a:off x="4253209"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8" name="Rectangle 47">
                <a:extLst>
                  <a:ext uri="{FF2B5EF4-FFF2-40B4-BE49-F238E27FC236}">
                    <a16:creationId xmlns:a16="http://schemas.microsoft.com/office/drawing/2014/main" id="{68310E1A-F13F-7183-49F9-75ECFB436962}"/>
                  </a:ext>
                </a:extLst>
              </p:cNvPr>
              <p:cNvSpPr>
                <a:spLocks noChangeArrowheads="1"/>
              </p:cNvSpPr>
              <p:nvPr userDrawn="1"/>
            </p:nvSpPr>
            <p:spPr bwMode="auto">
              <a:xfrm>
                <a:off x="4150022" y="4839925"/>
                <a:ext cx="20839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73262F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34" name="Group 133">
              <a:extLst>
                <a:ext uri="{FF2B5EF4-FFF2-40B4-BE49-F238E27FC236}">
                  <a16:creationId xmlns:a16="http://schemas.microsoft.com/office/drawing/2014/main" id="{CC9F93BD-8E78-4AF6-CBF6-40F69BE0EC42}"/>
                </a:ext>
              </a:extLst>
            </p:cNvPr>
            <p:cNvGrpSpPr/>
            <p:nvPr userDrawn="1"/>
          </p:nvGrpSpPr>
          <p:grpSpPr>
            <a:xfrm>
              <a:off x="4161941" y="4235797"/>
              <a:ext cx="209994" cy="207246"/>
              <a:chOff x="4150022" y="4220567"/>
              <a:chExt cx="209994" cy="207246"/>
            </a:xfrm>
          </p:grpSpPr>
          <p:sp>
            <p:nvSpPr>
              <p:cNvPr id="50" name="Rectangle 49">
                <a:extLst>
                  <a:ext uri="{FF2B5EF4-FFF2-40B4-BE49-F238E27FC236}">
                    <a16:creationId xmlns:a16="http://schemas.microsoft.com/office/drawing/2014/main" id="{889CC2DF-20EF-2163-86E0-DEC66DA62FB6}"/>
                  </a:ext>
                </a:extLst>
              </p:cNvPr>
              <p:cNvSpPr>
                <a:spLocks noChangeArrowheads="1"/>
              </p:cNvSpPr>
              <p:nvPr userDrawn="1"/>
            </p:nvSpPr>
            <p:spPr bwMode="auto">
              <a:xfrm>
                <a:off x="41500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262F"/>
                    </a:solidFill>
                    <a:effectLst/>
                    <a:latin typeface="Segoe UI Black" panose="020B0A02040204020203" pitchFamily="34" charset="0"/>
                  </a:rPr>
                  <a:t>A</a:t>
                </a:r>
                <a:endParaRPr kumimoji="0" lang="en-US" altLang="en-US" sz="1800" b="0" i="0" u="none" strike="noStrike" cap="none" normalizeH="0" baseline="0" dirty="0">
                  <a:ln>
                    <a:noFill/>
                  </a:ln>
                  <a:solidFill>
                    <a:srgbClr val="73262F"/>
                  </a:solidFill>
                  <a:effectLst/>
                  <a:latin typeface="Arial" panose="020B0604020202020204" pitchFamily="34" charset="0"/>
                </a:endParaRPr>
              </a:p>
            </p:txBody>
          </p:sp>
          <p:sp>
            <p:nvSpPr>
              <p:cNvPr id="51" name="Rectangle 50">
                <a:extLst>
                  <a:ext uri="{FF2B5EF4-FFF2-40B4-BE49-F238E27FC236}">
                    <a16:creationId xmlns:a16="http://schemas.microsoft.com/office/drawing/2014/main" id="{1E420085-C71E-ECCF-AF31-48FA8297D0D5}"/>
                  </a:ext>
                </a:extLst>
              </p:cNvPr>
              <p:cNvSpPr>
                <a:spLocks noChangeArrowheads="1"/>
              </p:cNvSpPr>
              <p:nvPr userDrawn="1"/>
            </p:nvSpPr>
            <p:spPr bwMode="auto">
              <a:xfrm>
                <a:off x="4253209"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2" name="Rectangle 51">
                <a:extLst>
                  <a:ext uri="{FF2B5EF4-FFF2-40B4-BE49-F238E27FC236}">
                    <a16:creationId xmlns:a16="http://schemas.microsoft.com/office/drawing/2014/main" id="{C7D4161B-14DB-3C6F-49FA-0E641FA97E10}"/>
                  </a:ext>
                </a:extLst>
              </p:cNvPr>
              <p:cNvSpPr>
                <a:spLocks noChangeArrowheads="1"/>
              </p:cNvSpPr>
              <p:nvPr userDrawn="1"/>
            </p:nvSpPr>
            <p:spPr bwMode="auto">
              <a:xfrm>
                <a:off x="4150022" y="4350869"/>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FFB3BB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55" name="Rectangle 54">
              <a:extLst>
                <a:ext uri="{FF2B5EF4-FFF2-40B4-BE49-F238E27FC236}">
                  <a16:creationId xmlns:a16="http://schemas.microsoft.com/office/drawing/2014/main" id="{FF982A3D-0487-1A0D-A037-144D9914DC61}"/>
                </a:ext>
              </a:extLst>
            </p:cNvPr>
            <p:cNvSpPr>
              <a:spLocks noChangeArrowheads="1"/>
            </p:cNvSpPr>
            <p:nvPr userDrawn="1"/>
          </p:nvSpPr>
          <p:spPr bwMode="auto">
            <a:xfrm>
              <a:off x="4161941" y="4998428"/>
              <a:ext cx="19236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FFFFFF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135" name="Group 134">
              <a:extLst>
                <a:ext uri="{FF2B5EF4-FFF2-40B4-BE49-F238E27FC236}">
                  <a16:creationId xmlns:a16="http://schemas.microsoft.com/office/drawing/2014/main" id="{94DC77AE-A152-25B2-6C03-68D92DF002A1}"/>
                </a:ext>
              </a:extLst>
            </p:cNvPr>
            <p:cNvGrpSpPr/>
            <p:nvPr userDrawn="1"/>
          </p:nvGrpSpPr>
          <p:grpSpPr>
            <a:xfrm>
              <a:off x="3020515" y="4479479"/>
              <a:ext cx="209994" cy="208939"/>
              <a:chOff x="3003847" y="4465941"/>
              <a:chExt cx="209994" cy="208939"/>
            </a:xfrm>
          </p:grpSpPr>
          <p:sp>
            <p:nvSpPr>
              <p:cNvPr id="57" name="Rectangle 51">
                <a:extLst>
                  <a:ext uri="{FF2B5EF4-FFF2-40B4-BE49-F238E27FC236}">
                    <a16:creationId xmlns:a16="http://schemas.microsoft.com/office/drawing/2014/main" id="{895F5902-BFBD-125B-3FEB-4CBC9AC0F8DC}"/>
                  </a:ext>
                </a:extLst>
              </p:cNvPr>
              <p:cNvSpPr>
                <a:spLocks noChangeArrowheads="1"/>
              </p:cNvSpPr>
              <p:nvPr userDrawn="1"/>
            </p:nvSpPr>
            <p:spPr bwMode="auto">
              <a:xfrm>
                <a:off x="3003847"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58" name="Rectangle 52">
                <a:extLst>
                  <a:ext uri="{FF2B5EF4-FFF2-40B4-BE49-F238E27FC236}">
                    <a16:creationId xmlns:a16="http://schemas.microsoft.com/office/drawing/2014/main" id="{103F56FC-3C85-D11C-15B5-5B86752DF541}"/>
                  </a:ext>
                </a:extLst>
              </p:cNvPr>
              <p:cNvSpPr>
                <a:spLocks noChangeArrowheads="1"/>
              </p:cNvSpPr>
              <p:nvPr userDrawn="1"/>
            </p:nvSpPr>
            <p:spPr bwMode="auto">
              <a:xfrm>
                <a:off x="31086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9" name="Rectangle 53">
                <a:extLst>
                  <a:ext uri="{FF2B5EF4-FFF2-40B4-BE49-F238E27FC236}">
                    <a16:creationId xmlns:a16="http://schemas.microsoft.com/office/drawing/2014/main" id="{1326CD1E-7B9A-8A72-C172-F4E85177A8BD}"/>
                  </a:ext>
                </a:extLst>
              </p:cNvPr>
              <p:cNvSpPr>
                <a:spLocks noChangeArrowheads="1"/>
              </p:cNvSpPr>
              <p:nvPr userDrawn="1"/>
            </p:nvSpPr>
            <p:spPr bwMode="auto">
              <a:xfrm>
                <a:off x="3003847" y="4597936"/>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FF5C39</a:t>
                </a:r>
                <a:endParaRPr kumimoji="0" lang="en-US" altLang="en-US" sz="1800" b="0" i="0" u="none" strike="noStrike" cap="none" normalizeH="0" baseline="0" dirty="0">
                  <a:ln>
                    <a:noFill/>
                  </a:ln>
                  <a:effectLst/>
                  <a:latin typeface="Arial" panose="020B0604020202020204" pitchFamily="34" charset="0"/>
                </a:endParaRPr>
              </a:p>
            </p:txBody>
          </p:sp>
        </p:grpSp>
        <p:grpSp>
          <p:nvGrpSpPr>
            <p:cNvPr id="137" name="Group 136">
              <a:extLst>
                <a:ext uri="{FF2B5EF4-FFF2-40B4-BE49-F238E27FC236}">
                  <a16:creationId xmlns:a16="http://schemas.microsoft.com/office/drawing/2014/main" id="{4CA32E28-13DC-C098-2609-0F749347B3A0}"/>
                </a:ext>
              </a:extLst>
            </p:cNvPr>
            <p:cNvGrpSpPr/>
            <p:nvPr userDrawn="1"/>
          </p:nvGrpSpPr>
          <p:grpSpPr>
            <a:xfrm>
              <a:off x="3020515" y="4724853"/>
              <a:ext cx="221214" cy="208938"/>
              <a:chOff x="3003847" y="4707931"/>
              <a:chExt cx="221214" cy="208938"/>
            </a:xfrm>
          </p:grpSpPr>
          <p:sp>
            <p:nvSpPr>
              <p:cNvPr id="61" name="Rectangle 55">
                <a:extLst>
                  <a:ext uri="{FF2B5EF4-FFF2-40B4-BE49-F238E27FC236}">
                    <a16:creationId xmlns:a16="http://schemas.microsoft.com/office/drawing/2014/main" id="{A098F3E4-C71B-9115-28EA-8418062C23D4}"/>
                  </a:ext>
                </a:extLst>
              </p:cNvPr>
              <p:cNvSpPr>
                <a:spLocks noChangeArrowheads="1"/>
              </p:cNvSpPr>
              <p:nvPr userDrawn="1"/>
            </p:nvSpPr>
            <p:spPr bwMode="auto">
              <a:xfrm>
                <a:off x="3003847"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A38B"/>
                    </a:solidFill>
                    <a:effectLst/>
                    <a:latin typeface="Segoe UI Black" panose="020B0A02040204020203" pitchFamily="34" charset="0"/>
                  </a:rPr>
                  <a:t>A</a:t>
                </a:r>
                <a:endParaRPr kumimoji="0" lang="en-US" altLang="en-US" sz="1800" b="0" i="0" u="none" strike="noStrike" cap="none" normalizeH="0" baseline="0" dirty="0">
                  <a:ln>
                    <a:noFill/>
                  </a:ln>
                  <a:solidFill>
                    <a:srgbClr val="FFA38B"/>
                  </a:solidFill>
                  <a:effectLst/>
                  <a:latin typeface="Arial" panose="020B0604020202020204" pitchFamily="34" charset="0"/>
                </a:endParaRPr>
              </a:p>
            </p:txBody>
          </p:sp>
          <p:sp>
            <p:nvSpPr>
              <p:cNvPr id="62" name="Rectangle 56">
                <a:extLst>
                  <a:ext uri="{FF2B5EF4-FFF2-40B4-BE49-F238E27FC236}">
                    <a16:creationId xmlns:a16="http://schemas.microsoft.com/office/drawing/2014/main" id="{A144836B-B6FD-EC56-A2FF-32C97598B07E}"/>
                  </a:ext>
                </a:extLst>
              </p:cNvPr>
              <p:cNvSpPr>
                <a:spLocks noChangeArrowheads="1"/>
              </p:cNvSpPr>
              <p:nvPr userDrawn="1"/>
            </p:nvSpPr>
            <p:spPr bwMode="auto">
              <a:xfrm>
                <a:off x="31086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3" name="Rectangle 57">
                <a:extLst>
                  <a:ext uri="{FF2B5EF4-FFF2-40B4-BE49-F238E27FC236}">
                    <a16:creationId xmlns:a16="http://schemas.microsoft.com/office/drawing/2014/main" id="{B4B4A50A-B0AB-3249-578C-C74260F52234}"/>
                  </a:ext>
                </a:extLst>
              </p:cNvPr>
              <p:cNvSpPr>
                <a:spLocks noChangeArrowheads="1"/>
              </p:cNvSpPr>
              <p:nvPr userDrawn="1"/>
            </p:nvSpPr>
            <p:spPr bwMode="auto">
              <a:xfrm>
                <a:off x="3003847" y="4839925"/>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73391D</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33" name="Group 132">
              <a:extLst>
                <a:ext uri="{FF2B5EF4-FFF2-40B4-BE49-F238E27FC236}">
                  <a16:creationId xmlns:a16="http://schemas.microsoft.com/office/drawing/2014/main" id="{16F9D676-15C5-A3E3-4D1C-EFE6430F4CE0}"/>
                </a:ext>
              </a:extLst>
            </p:cNvPr>
            <p:cNvGrpSpPr/>
            <p:nvPr userDrawn="1"/>
          </p:nvGrpSpPr>
          <p:grpSpPr>
            <a:xfrm>
              <a:off x="3020515" y="4235797"/>
              <a:ext cx="213200" cy="207246"/>
              <a:chOff x="3003847" y="4220567"/>
              <a:chExt cx="213200" cy="207246"/>
            </a:xfrm>
          </p:grpSpPr>
          <p:grpSp>
            <p:nvGrpSpPr>
              <p:cNvPr id="132" name="Group 131">
                <a:extLst>
                  <a:ext uri="{FF2B5EF4-FFF2-40B4-BE49-F238E27FC236}">
                    <a16:creationId xmlns:a16="http://schemas.microsoft.com/office/drawing/2014/main" id="{D674A0B8-6B78-ECA6-EC9D-4CE7A3185FEF}"/>
                  </a:ext>
                </a:extLst>
              </p:cNvPr>
              <p:cNvGrpSpPr/>
              <p:nvPr userDrawn="1"/>
            </p:nvGrpSpPr>
            <p:grpSpPr>
              <a:xfrm>
                <a:off x="3003847" y="4220567"/>
                <a:ext cx="200955" cy="153888"/>
                <a:chOff x="3003847" y="4220567"/>
                <a:chExt cx="200955" cy="153888"/>
              </a:xfrm>
            </p:grpSpPr>
            <p:sp>
              <p:nvSpPr>
                <p:cNvPr id="65" name="Rectangle 59">
                  <a:extLst>
                    <a:ext uri="{FF2B5EF4-FFF2-40B4-BE49-F238E27FC236}">
                      <a16:creationId xmlns:a16="http://schemas.microsoft.com/office/drawing/2014/main" id="{A07F7F4E-CE01-4B75-1EB8-848F1A98AAC3}"/>
                    </a:ext>
                  </a:extLst>
                </p:cNvPr>
                <p:cNvSpPr>
                  <a:spLocks noChangeArrowheads="1"/>
                </p:cNvSpPr>
                <p:nvPr userDrawn="1"/>
              </p:nvSpPr>
              <p:spPr bwMode="auto">
                <a:xfrm>
                  <a:off x="3003847"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391D"/>
                      </a:solidFill>
                      <a:effectLst/>
                      <a:latin typeface="Segoe UI Black" panose="020B0A02040204020203" pitchFamily="34" charset="0"/>
                    </a:rPr>
                    <a:t>A</a:t>
                  </a:r>
                  <a:endParaRPr kumimoji="0" lang="en-US" altLang="en-US" sz="1800" b="0" i="0" u="none" strike="noStrike" cap="none" normalizeH="0" baseline="0" dirty="0">
                    <a:ln>
                      <a:noFill/>
                    </a:ln>
                    <a:solidFill>
                      <a:srgbClr val="73391D"/>
                    </a:solidFill>
                    <a:effectLst/>
                    <a:latin typeface="Arial" panose="020B0604020202020204" pitchFamily="34" charset="0"/>
                  </a:endParaRPr>
                </a:p>
              </p:txBody>
            </p:sp>
            <p:sp>
              <p:nvSpPr>
                <p:cNvPr id="66" name="Rectangle 60">
                  <a:extLst>
                    <a:ext uri="{FF2B5EF4-FFF2-40B4-BE49-F238E27FC236}">
                      <a16:creationId xmlns:a16="http://schemas.microsoft.com/office/drawing/2014/main" id="{E90485C9-55AD-E0C2-34CA-66E40F03B73B}"/>
                    </a:ext>
                  </a:extLst>
                </p:cNvPr>
                <p:cNvSpPr>
                  <a:spLocks noChangeArrowheads="1"/>
                </p:cNvSpPr>
                <p:nvPr userDrawn="1"/>
              </p:nvSpPr>
              <p:spPr bwMode="auto">
                <a:xfrm>
                  <a:off x="31086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67" name="Rectangle 61">
                <a:extLst>
                  <a:ext uri="{FF2B5EF4-FFF2-40B4-BE49-F238E27FC236}">
                    <a16:creationId xmlns:a16="http://schemas.microsoft.com/office/drawing/2014/main" id="{A37954AB-F66D-09B1-C2BD-5ACDC4C114AF}"/>
                  </a:ext>
                </a:extLst>
              </p:cNvPr>
              <p:cNvSpPr>
                <a:spLocks noChangeArrowheads="1"/>
              </p:cNvSpPr>
              <p:nvPr userDrawn="1"/>
            </p:nvSpPr>
            <p:spPr bwMode="auto">
              <a:xfrm>
                <a:off x="3003847" y="4350869"/>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FFA38B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70" name="Rectangle 64">
              <a:extLst>
                <a:ext uri="{FF2B5EF4-FFF2-40B4-BE49-F238E27FC236}">
                  <a16:creationId xmlns:a16="http://schemas.microsoft.com/office/drawing/2014/main" id="{E6BD7DAA-1203-86EB-90AF-4CB405BBBF17}"/>
                </a:ext>
              </a:extLst>
            </p:cNvPr>
            <p:cNvSpPr>
              <a:spLocks noChangeArrowheads="1"/>
            </p:cNvSpPr>
            <p:nvPr userDrawn="1"/>
          </p:nvSpPr>
          <p:spPr bwMode="auto">
            <a:xfrm>
              <a:off x="3020515" y="4998428"/>
              <a:ext cx="20197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F4F3F5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142" name="Group 141">
              <a:extLst>
                <a:ext uri="{FF2B5EF4-FFF2-40B4-BE49-F238E27FC236}">
                  <a16:creationId xmlns:a16="http://schemas.microsoft.com/office/drawing/2014/main" id="{B78A64DE-6215-4C7D-CB69-916710B74D83}"/>
                </a:ext>
              </a:extLst>
            </p:cNvPr>
            <p:cNvGrpSpPr/>
            <p:nvPr userDrawn="1"/>
          </p:nvGrpSpPr>
          <p:grpSpPr>
            <a:xfrm>
              <a:off x="6455085" y="4479479"/>
              <a:ext cx="221214" cy="208939"/>
              <a:chOff x="6440784" y="4467633"/>
              <a:chExt cx="221214" cy="208939"/>
            </a:xfrm>
          </p:grpSpPr>
          <p:sp>
            <p:nvSpPr>
              <p:cNvPr id="72" name="Rectangle 66">
                <a:extLst>
                  <a:ext uri="{FF2B5EF4-FFF2-40B4-BE49-F238E27FC236}">
                    <a16:creationId xmlns:a16="http://schemas.microsoft.com/office/drawing/2014/main" id="{3C25E052-E70A-9985-665A-7BF72068FACC}"/>
                  </a:ext>
                </a:extLst>
              </p:cNvPr>
              <p:cNvSpPr>
                <a:spLocks noChangeArrowheads="1"/>
              </p:cNvSpPr>
              <p:nvPr userDrawn="1"/>
            </p:nvSpPr>
            <p:spPr bwMode="auto">
              <a:xfrm>
                <a:off x="6440784"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3" name="Rectangle 67">
                <a:extLst>
                  <a:ext uri="{FF2B5EF4-FFF2-40B4-BE49-F238E27FC236}">
                    <a16:creationId xmlns:a16="http://schemas.microsoft.com/office/drawing/2014/main" id="{26866EA9-D870-8B6F-E09C-4BF7BC3AEE5D}"/>
                  </a:ext>
                </a:extLst>
              </p:cNvPr>
              <p:cNvSpPr>
                <a:spLocks noChangeArrowheads="1"/>
              </p:cNvSpPr>
              <p:nvPr userDrawn="1"/>
            </p:nvSpPr>
            <p:spPr bwMode="auto">
              <a:xfrm>
                <a:off x="6545559"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4" name="Rectangle 68">
                <a:extLst>
                  <a:ext uri="{FF2B5EF4-FFF2-40B4-BE49-F238E27FC236}">
                    <a16:creationId xmlns:a16="http://schemas.microsoft.com/office/drawing/2014/main" id="{A1A5AC1F-B80A-3740-4DB5-2A2903E1FB9F}"/>
                  </a:ext>
                </a:extLst>
              </p:cNvPr>
              <p:cNvSpPr>
                <a:spLocks noChangeArrowheads="1"/>
              </p:cNvSpPr>
              <p:nvPr userDrawn="1"/>
            </p:nvSpPr>
            <p:spPr bwMode="auto">
              <a:xfrm>
                <a:off x="6440784" y="4599628"/>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bg1"/>
                    </a:solidFill>
                    <a:effectLst/>
                    <a:latin typeface="Segoe UI" panose="020B0502040204020203" pitchFamily="34" charset="0"/>
                  </a:rPr>
                  <a:t>0078D4</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grpSp>
          <p:nvGrpSpPr>
            <p:cNvPr id="144" name="Group 143">
              <a:extLst>
                <a:ext uri="{FF2B5EF4-FFF2-40B4-BE49-F238E27FC236}">
                  <a16:creationId xmlns:a16="http://schemas.microsoft.com/office/drawing/2014/main" id="{D827A894-B698-2BCA-F167-5B781D78197E}"/>
                </a:ext>
              </a:extLst>
            </p:cNvPr>
            <p:cNvGrpSpPr/>
            <p:nvPr userDrawn="1"/>
          </p:nvGrpSpPr>
          <p:grpSpPr>
            <a:xfrm>
              <a:off x="6455085" y="4724853"/>
              <a:ext cx="214802" cy="208939"/>
              <a:chOff x="6440784" y="4709623"/>
              <a:chExt cx="214802" cy="208939"/>
            </a:xfrm>
          </p:grpSpPr>
          <p:sp>
            <p:nvSpPr>
              <p:cNvPr id="76" name="Rectangle 70">
                <a:extLst>
                  <a:ext uri="{FF2B5EF4-FFF2-40B4-BE49-F238E27FC236}">
                    <a16:creationId xmlns:a16="http://schemas.microsoft.com/office/drawing/2014/main" id="{E00F9C9C-33CE-9310-6C5E-B68438616172}"/>
                  </a:ext>
                </a:extLst>
              </p:cNvPr>
              <p:cNvSpPr>
                <a:spLocks noChangeArrowheads="1"/>
              </p:cNvSpPr>
              <p:nvPr userDrawn="1"/>
            </p:nvSpPr>
            <p:spPr bwMode="auto">
              <a:xfrm>
                <a:off x="6440784"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8DC8E8"/>
                    </a:solidFill>
                    <a:effectLst/>
                    <a:latin typeface="Segoe UI Black" panose="020B0A02040204020203" pitchFamily="34" charset="0"/>
                  </a:rPr>
                  <a:t>A</a:t>
                </a:r>
                <a:endParaRPr kumimoji="0" lang="en-US" altLang="en-US" sz="1800" b="0" i="0" u="none" strike="noStrike" cap="none" normalizeH="0" baseline="0" dirty="0">
                  <a:ln>
                    <a:noFill/>
                  </a:ln>
                  <a:solidFill>
                    <a:srgbClr val="8DC8E8"/>
                  </a:solidFill>
                  <a:effectLst/>
                  <a:latin typeface="Arial" panose="020B0604020202020204" pitchFamily="34" charset="0"/>
                </a:endParaRPr>
              </a:p>
            </p:txBody>
          </p:sp>
          <p:sp>
            <p:nvSpPr>
              <p:cNvPr id="77" name="Rectangle 71">
                <a:extLst>
                  <a:ext uri="{FF2B5EF4-FFF2-40B4-BE49-F238E27FC236}">
                    <a16:creationId xmlns:a16="http://schemas.microsoft.com/office/drawing/2014/main" id="{C336D1AC-24F2-3D85-B4EA-6CEF1387CA23}"/>
                  </a:ext>
                </a:extLst>
              </p:cNvPr>
              <p:cNvSpPr>
                <a:spLocks noChangeArrowheads="1"/>
              </p:cNvSpPr>
              <p:nvPr userDrawn="1"/>
            </p:nvSpPr>
            <p:spPr bwMode="auto">
              <a:xfrm>
                <a:off x="6545559"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8" name="Rectangle 72">
                <a:extLst>
                  <a:ext uri="{FF2B5EF4-FFF2-40B4-BE49-F238E27FC236}">
                    <a16:creationId xmlns:a16="http://schemas.microsoft.com/office/drawing/2014/main" id="{B487530C-87BB-6282-289D-CD211AE8C887}"/>
                  </a:ext>
                </a:extLst>
              </p:cNvPr>
              <p:cNvSpPr>
                <a:spLocks noChangeArrowheads="1"/>
              </p:cNvSpPr>
              <p:nvPr userDrawn="1"/>
            </p:nvSpPr>
            <p:spPr bwMode="auto">
              <a:xfrm>
                <a:off x="6440784" y="4841618"/>
                <a:ext cx="214802"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2A446F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40" name="Group 139">
              <a:extLst>
                <a:ext uri="{FF2B5EF4-FFF2-40B4-BE49-F238E27FC236}">
                  <a16:creationId xmlns:a16="http://schemas.microsoft.com/office/drawing/2014/main" id="{C6B358CB-8244-C3C8-2F51-79969683929B}"/>
                </a:ext>
              </a:extLst>
            </p:cNvPr>
            <p:cNvGrpSpPr/>
            <p:nvPr userDrawn="1"/>
          </p:nvGrpSpPr>
          <p:grpSpPr>
            <a:xfrm>
              <a:off x="6455085" y="4235797"/>
              <a:ext cx="222818" cy="207246"/>
              <a:chOff x="6440784" y="4222259"/>
              <a:chExt cx="222818" cy="207246"/>
            </a:xfrm>
          </p:grpSpPr>
          <p:sp>
            <p:nvSpPr>
              <p:cNvPr id="80" name="Rectangle 74">
                <a:extLst>
                  <a:ext uri="{FF2B5EF4-FFF2-40B4-BE49-F238E27FC236}">
                    <a16:creationId xmlns:a16="http://schemas.microsoft.com/office/drawing/2014/main" id="{F8EEFBD4-BCC8-9B51-82E9-5FEE4E034CF5}"/>
                  </a:ext>
                </a:extLst>
              </p:cNvPr>
              <p:cNvSpPr>
                <a:spLocks noChangeArrowheads="1"/>
              </p:cNvSpPr>
              <p:nvPr userDrawn="1"/>
            </p:nvSpPr>
            <p:spPr bwMode="auto">
              <a:xfrm>
                <a:off x="6440784"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2A446F"/>
                    </a:solidFill>
                    <a:effectLst/>
                    <a:latin typeface="Segoe UI Black" panose="020B0A02040204020203" pitchFamily="34" charset="0"/>
                  </a:rPr>
                  <a:t>A</a:t>
                </a:r>
                <a:endParaRPr kumimoji="0" lang="en-US" altLang="en-US" sz="1800" b="0" i="0" u="none" strike="noStrike" cap="none" normalizeH="0" baseline="0" dirty="0">
                  <a:ln>
                    <a:noFill/>
                  </a:ln>
                  <a:solidFill>
                    <a:srgbClr val="2A446F"/>
                  </a:solidFill>
                  <a:effectLst/>
                  <a:latin typeface="Arial" panose="020B0604020202020204" pitchFamily="34" charset="0"/>
                </a:endParaRPr>
              </a:p>
            </p:txBody>
          </p:sp>
          <p:sp>
            <p:nvSpPr>
              <p:cNvPr id="81" name="Rectangle 75">
                <a:extLst>
                  <a:ext uri="{FF2B5EF4-FFF2-40B4-BE49-F238E27FC236}">
                    <a16:creationId xmlns:a16="http://schemas.microsoft.com/office/drawing/2014/main" id="{5B380C53-82FA-1B4B-30BF-798A5B2F88F5}"/>
                  </a:ext>
                </a:extLst>
              </p:cNvPr>
              <p:cNvSpPr>
                <a:spLocks noChangeArrowheads="1"/>
              </p:cNvSpPr>
              <p:nvPr userDrawn="1"/>
            </p:nvSpPr>
            <p:spPr bwMode="auto">
              <a:xfrm>
                <a:off x="6545559"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2" name="Rectangle 76">
                <a:extLst>
                  <a:ext uri="{FF2B5EF4-FFF2-40B4-BE49-F238E27FC236}">
                    <a16:creationId xmlns:a16="http://schemas.microsoft.com/office/drawing/2014/main" id="{5220604C-6208-C2D5-0A1F-68306385E1FB}"/>
                  </a:ext>
                </a:extLst>
              </p:cNvPr>
              <p:cNvSpPr>
                <a:spLocks noChangeArrowheads="1"/>
              </p:cNvSpPr>
              <p:nvPr userDrawn="1"/>
            </p:nvSpPr>
            <p:spPr bwMode="auto">
              <a:xfrm>
                <a:off x="6440784" y="4352561"/>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8DC8E8</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0" name="Group 109">
              <a:extLst>
                <a:ext uri="{FF2B5EF4-FFF2-40B4-BE49-F238E27FC236}">
                  <a16:creationId xmlns:a16="http://schemas.microsoft.com/office/drawing/2014/main" id="{059EE6F8-A27B-1F22-044B-E55CC3E02DA7}"/>
                </a:ext>
              </a:extLst>
            </p:cNvPr>
            <p:cNvGrpSpPr>
              <a:grpSpLocks/>
            </p:cNvGrpSpPr>
            <p:nvPr userDrawn="1"/>
          </p:nvGrpSpPr>
          <p:grpSpPr>
            <a:xfrm>
              <a:off x="5282703" y="3983653"/>
              <a:ext cx="2263775" cy="231837"/>
              <a:chOff x="5282703" y="3983653"/>
              <a:chExt cx="2263775" cy="231837"/>
            </a:xfrm>
          </p:grpSpPr>
          <p:sp>
            <p:nvSpPr>
              <p:cNvPr id="83" name="Rectangle 80">
                <a:extLst>
                  <a:ext uri="{FF2B5EF4-FFF2-40B4-BE49-F238E27FC236}">
                    <a16:creationId xmlns:a16="http://schemas.microsoft.com/office/drawing/2014/main" id="{3D2A98B8-E200-678A-E8D0-7F915BF24E8A}"/>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Rectangle 81">
                <a:extLst>
                  <a:ext uri="{FF2B5EF4-FFF2-40B4-BE49-F238E27FC236}">
                    <a16:creationId xmlns:a16="http://schemas.microsoft.com/office/drawing/2014/main" id="{0A33A553-B149-6F5D-639E-0E68F58F1780}"/>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82">
                <a:extLst>
                  <a:ext uri="{FF2B5EF4-FFF2-40B4-BE49-F238E27FC236}">
                    <a16:creationId xmlns:a16="http://schemas.microsoft.com/office/drawing/2014/main" id="{C8B6E6AD-D8D0-9276-C59C-36AE25B7F95C}"/>
                  </a:ext>
                </a:extLst>
              </p:cNvPr>
              <p:cNvSpPr>
                <a:spLocks noEditPoints="1"/>
              </p:cNvSpPr>
              <p:nvPr/>
            </p:nvSpPr>
            <p:spPr bwMode="auto">
              <a:xfrm>
                <a:off x="5282703" y="3983653"/>
                <a:ext cx="2263775" cy="231837"/>
              </a:xfrm>
              <a:custGeom>
                <a:avLst/>
                <a:gdLst>
                  <a:gd name="T0" fmla="*/ 0 w 15200"/>
                  <a:gd name="T1" fmla="*/ 4 h 960"/>
                  <a:gd name="T2" fmla="*/ 4 w 15200"/>
                  <a:gd name="T3" fmla="*/ 0 h 960"/>
                  <a:gd name="T4" fmla="*/ 15196 w 15200"/>
                  <a:gd name="T5" fmla="*/ 0 h 960"/>
                  <a:gd name="T6" fmla="*/ 15200 w 15200"/>
                  <a:gd name="T7" fmla="*/ 4 h 960"/>
                  <a:gd name="T8" fmla="*/ 15200 w 15200"/>
                  <a:gd name="T9" fmla="*/ 956 h 960"/>
                  <a:gd name="T10" fmla="*/ 15196 w 15200"/>
                  <a:gd name="T11" fmla="*/ 960 h 960"/>
                  <a:gd name="T12" fmla="*/ 4 w 15200"/>
                  <a:gd name="T13" fmla="*/ 960 h 960"/>
                  <a:gd name="T14" fmla="*/ 0 w 15200"/>
                  <a:gd name="T15" fmla="*/ 956 h 960"/>
                  <a:gd name="T16" fmla="*/ 0 w 15200"/>
                  <a:gd name="T17" fmla="*/ 4 h 960"/>
                  <a:gd name="T18" fmla="*/ 8 w 15200"/>
                  <a:gd name="T19" fmla="*/ 956 h 960"/>
                  <a:gd name="T20" fmla="*/ 4 w 15200"/>
                  <a:gd name="T21" fmla="*/ 952 h 960"/>
                  <a:gd name="T22" fmla="*/ 15196 w 15200"/>
                  <a:gd name="T23" fmla="*/ 952 h 960"/>
                  <a:gd name="T24" fmla="*/ 15192 w 15200"/>
                  <a:gd name="T25" fmla="*/ 956 h 960"/>
                  <a:gd name="T26" fmla="*/ 15192 w 15200"/>
                  <a:gd name="T27" fmla="*/ 4 h 960"/>
                  <a:gd name="T28" fmla="*/ 15196 w 15200"/>
                  <a:gd name="T29" fmla="*/ 8 h 960"/>
                  <a:gd name="T30" fmla="*/ 4 w 15200"/>
                  <a:gd name="T31" fmla="*/ 8 h 960"/>
                  <a:gd name="T32" fmla="*/ 8 w 15200"/>
                  <a:gd name="T33" fmla="*/ 4 h 960"/>
                  <a:gd name="T34" fmla="*/ 8 w 15200"/>
                  <a:gd name="T35" fmla="*/ 956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00" h="960">
                    <a:moveTo>
                      <a:pt x="0" y="4"/>
                    </a:moveTo>
                    <a:cubicBezTo>
                      <a:pt x="0" y="2"/>
                      <a:pt x="2" y="0"/>
                      <a:pt x="4" y="0"/>
                    </a:cubicBezTo>
                    <a:lnTo>
                      <a:pt x="15196" y="0"/>
                    </a:lnTo>
                    <a:cubicBezTo>
                      <a:pt x="15199" y="0"/>
                      <a:pt x="15200" y="2"/>
                      <a:pt x="15200" y="4"/>
                    </a:cubicBezTo>
                    <a:lnTo>
                      <a:pt x="15200" y="956"/>
                    </a:lnTo>
                    <a:cubicBezTo>
                      <a:pt x="15200" y="959"/>
                      <a:pt x="15199" y="960"/>
                      <a:pt x="15196" y="960"/>
                    </a:cubicBezTo>
                    <a:lnTo>
                      <a:pt x="4" y="960"/>
                    </a:lnTo>
                    <a:cubicBezTo>
                      <a:pt x="2" y="960"/>
                      <a:pt x="0" y="959"/>
                      <a:pt x="0" y="956"/>
                    </a:cubicBezTo>
                    <a:lnTo>
                      <a:pt x="0" y="4"/>
                    </a:lnTo>
                    <a:close/>
                    <a:moveTo>
                      <a:pt x="8" y="956"/>
                    </a:moveTo>
                    <a:lnTo>
                      <a:pt x="4" y="952"/>
                    </a:lnTo>
                    <a:lnTo>
                      <a:pt x="15196" y="952"/>
                    </a:lnTo>
                    <a:lnTo>
                      <a:pt x="15192" y="956"/>
                    </a:lnTo>
                    <a:lnTo>
                      <a:pt x="15192" y="4"/>
                    </a:lnTo>
                    <a:lnTo>
                      <a:pt x="15196" y="8"/>
                    </a:lnTo>
                    <a:lnTo>
                      <a:pt x="4" y="8"/>
                    </a:lnTo>
                    <a:lnTo>
                      <a:pt x="8" y="4"/>
                    </a:lnTo>
                    <a:lnTo>
                      <a:pt x="8" y="956"/>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Rectangle 83">
                <a:extLst>
                  <a:ext uri="{FF2B5EF4-FFF2-40B4-BE49-F238E27FC236}">
                    <a16:creationId xmlns:a16="http://schemas.microsoft.com/office/drawing/2014/main" id="{0926B1ED-665F-EE39-BA4D-70CE150DA6C2}"/>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6" name="Group 145">
              <a:extLst>
                <a:ext uri="{FF2B5EF4-FFF2-40B4-BE49-F238E27FC236}">
                  <a16:creationId xmlns:a16="http://schemas.microsoft.com/office/drawing/2014/main" id="{03A39392-6759-F08C-7000-160D5DC0E292}"/>
                </a:ext>
              </a:extLst>
            </p:cNvPr>
            <p:cNvGrpSpPr/>
            <p:nvPr userDrawn="1"/>
          </p:nvGrpSpPr>
          <p:grpSpPr>
            <a:xfrm>
              <a:off x="5313659" y="4005084"/>
              <a:ext cx="498534" cy="192016"/>
              <a:chOff x="5300959" y="3988730"/>
              <a:chExt cx="498534" cy="192016"/>
            </a:xfrm>
          </p:grpSpPr>
          <p:sp>
            <p:nvSpPr>
              <p:cNvPr id="87" name="Rectangle 84">
                <a:extLst>
                  <a:ext uri="{FF2B5EF4-FFF2-40B4-BE49-F238E27FC236}">
                    <a16:creationId xmlns:a16="http://schemas.microsoft.com/office/drawing/2014/main" id="{E74C6C74-AA24-4BED-2DE9-C3CEEE41E22E}"/>
                  </a:ext>
                </a:extLst>
              </p:cNvPr>
              <p:cNvSpPr>
                <a:spLocks noChangeArrowheads="1"/>
              </p:cNvSpPr>
              <p:nvPr userDrawn="1"/>
            </p:nvSpPr>
            <p:spPr bwMode="auto">
              <a:xfrm>
                <a:off x="5300959" y="3988730"/>
                <a:ext cx="49853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FFFFFF"/>
                    </a:solidFill>
                    <a:effectLst/>
                    <a:latin typeface="Segoe UI" panose="020B0502040204020203" pitchFamily="34" charset="0"/>
                  </a:rPr>
                  <a:t>Blue Black</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8" name="Rectangle 85">
                <a:extLst>
                  <a:ext uri="{FF2B5EF4-FFF2-40B4-BE49-F238E27FC236}">
                    <a16:creationId xmlns:a16="http://schemas.microsoft.com/office/drawing/2014/main" id="{254A3C47-E33D-DC85-0DD1-1F09A870D429}"/>
                  </a:ext>
                </a:extLst>
              </p:cNvPr>
              <p:cNvSpPr>
                <a:spLocks noChangeArrowheads="1"/>
              </p:cNvSpPr>
              <p:nvPr userDrawn="1"/>
            </p:nvSpPr>
            <p:spPr bwMode="auto">
              <a:xfrm>
                <a:off x="5300959" y="4103802"/>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091F2C</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43" name="Group 142">
              <a:extLst>
                <a:ext uri="{FF2B5EF4-FFF2-40B4-BE49-F238E27FC236}">
                  <a16:creationId xmlns:a16="http://schemas.microsoft.com/office/drawing/2014/main" id="{E479D2A2-9248-FADA-F6A8-80F2958F0621}"/>
                </a:ext>
              </a:extLst>
            </p:cNvPr>
            <p:cNvGrpSpPr/>
            <p:nvPr userDrawn="1"/>
          </p:nvGrpSpPr>
          <p:grpSpPr>
            <a:xfrm>
              <a:off x="5313659" y="4724853"/>
              <a:ext cx="211596" cy="207246"/>
              <a:chOff x="5294609" y="4714700"/>
              <a:chExt cx="211596" cy="207246"/>
            </a:xfrm>
          </p:grpSpPr>
          <p:sp>
            <p:nvSpPr>
              <p:cNvPr id="93" name="Rectangle 90">
                <a:extLst>
                  <a:ext uri="{FF2B5EF4-FFF2-40B4-BE49-F238E27FC236}">
                    <a16:creationId xmlns:a16="http://schemas.microsoft.com/office/drawing/2014/main" id="{7C14974B-01E7-053F-C185-D7AF06732E9F}"/>
                  </a:ext>
                </a:extLst>
              </p:cNvPr>
              <p:cNvSpPr>
                <a:spLocks noChangeArrowheads="1"/>
              </p:cNvSpPr>
              <p:nvPr userDrawn="1"/>
            </p:nvSpPr>
            <p:spPr bwMode="auto">
              <a:xfrm>
                <a:off x="5294609"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CD9BCF"/>
                    </a:solidFill>
                    <a:effectLst/>
                    <a:latin typeface="Segoe UI Black" panose="020B0A02040204020203" pitchFamily="34" charset="0"/>
                  </a:rPr>
                  <a:t>A</a:t>
                </a:r>
                <a:endParaRPr kumimoji="0" lang="en-US" altLang="en-US" sz="1800" b="0" i="0" u="none" strike="noStrike" cap="none" normalizeH="0" baseline="0" dirty="0">
                  <a:ln>
                    <a:noFill/>
                  </a:ln>
                  <a:solidFill>
                    <a:srgbClr val="CD9BCF"/>
                  </a:solidFill>
                  <a:effectLst/>
                  <a:latin typeface="Arial" panose="020B0604020202020204" pitchFamily="34" charset="0"/>
                </a:endParaRPr>
              </a:p>
            </p:txBody>
          </p:sp>
          <p:sp>
            <p:nvSpPr>
              <p:cNvPr id="94" name="Rectangle 91">
                <a:extLst>
                  <a:ext uri="{FF2B5EF4-FFF2-40B4-BE49-F238E27FC236}">
                    <a16:creationId xmlns:a16="http://schemas.microsoft.com/office/drawing/2014/main" id="{549DD738-C45C-386A-8917-EAAC0DA91431}"/>
                  </a:ext>
                </a:extLst>
              </p:cNvPr>
              <p:cNvSpPr>
                <a:spLocks noChangeArrowheads="1"/>
              </p:cNvSpPr>
              <p:nvPr userDrawn="1"/>
            </p:nvSpPr>
            <p:spPr bwMode="auto">
              <a:xfrm>
                <a:off x="5399384"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5" name="Rectangle 92">
                <a:extLst>
                  <a:ext uri="{FF2B5EF4-FFF2-40B4-BE49-F238E27FC236}">
                    <a16:creationId xmlns:a16="http://schemas.microsoft.com/office/drawing/2014/main" id="{61D59B05-DAD6-BBC5-343C-A42D46F9CD87}"/>
                  </a:ext>
                </a:extLst>
              </p:cNvPr>
              <p:cNvSpPr>
                <a:spLocks noChangeArrowheads="1"/>
              </p:cNvSpPr>
              <p:nvPr userDrawn="1"/>
            </p:nvSpPr>
            <p:spPr bwMode="auto">
              <a:xfrm>
                <a:off x="5294609" y="4845002"/>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702573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39" name="Group 138">
              <a:extLst>
                <a:ext uri="{FF2B5EF4-FFF2-40B4-BE49-F238E27FC236}">
                  <a16:creationId xmlns:a16="http://schemas.microsoft.com/office/drawing/2014/main" id="{0FB38F0E-9447-70F7-2C96-EE118D6178E7}"/>
                </a:ext>
              </a:extLst>
            </p:cNvPr>
            <p:cNvGrpSpPr/>
            <p:nvPr userDrawn="1"/>
          </p:nvGrpSpPr>
          <p:grpSpPr>
            <a:xfrm>
              <a:off x="5313659" y="4235797"/>
              <a:ext cx="229230" cy="208939"/>
              <a:chOff x="5294609" y="4225643"/>
              <a:chExt cx="229230" cy="208939"/>
            </a:xfrm>
          </p:grpSpPr>
          <p:sp>
            <p:nvSpPr>
              <p:cNvPr id="97" name="Rectangle 94">
                <a:extLst>
                  <a:ext uri="{FF2B5EF4-FFF2-40B4-BE49-F238E27FC236}">
                    <a16:creationId xmlns:a16="http://schemas.microsoft.com/office/drawing/2014/main" id="{43BBB099-87DC-5BA5-BC4D-B2C9646D644E}"/>
                  </a:ext>
                </a:extLst>
              </p:cNvPr>
              <p:cNvSpPr>
                <a:spLocks noChangeArrowheads="1"/>
              </p:cNvSpPr>
              <p:nvPr userDrawn="1"/>
            </p:nvSpPr>
            <p:spPr bwMode="auto">
              <a:xfrm>
                <a:off x="5294609"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02573"/>
                    </a:solidFill>
                    <a:effectLst/>
                    <a:latin typeface="Segoe UI Black" panose="020B0A02040204020203" pitchFamily="34" charset="0"/>
                  </a:rPr>
                  <a:t>A</a:t>
                </a:r>
                <a:endParaRPr kumimoji="0" lang="en-US" altLang="en-US" sz="1800" b="0" i="0" u="none" strike="noStrike" cap="none" normalizeH="0" baseline="0" dirty="0">
                  <a:ln>
                    <a:noFill/>
                  </a:ln>
                  <a:solidFill>
                    <a:srgbClr val="702573"/>
                  </a:solidFill>
                  <a:effectLst/>
                  <a:latin typeface="Arial" panose="020B0604020202020204" pitchFamily="34" charset="0"/>
                </a:endParaRPr>
              </a:p>
            </p:txBody>
          </p:sp>
          <p:sp>
            <p:nvSpPr>
              <p:cNvPr id="98" name="Rectangle 95">
                <a:extLst>
                  <a:ext uri="{FF2B5EF4-FFF2-40B4-BE49-F238E27FC236}">
                    <a16:creationId xmlns:a16="http://schemas.microsoft.com/office/drawing/2014/main" id="{264AF6E2-1295-4160-DA19-2585B363120A}"/>
                  </a:ext>
                </a:extLst>
              </p:cNvPr>
              <p:cNvSpPr>
                <a:spLocks noChangeArrowheads="1"/>
              </p:cNvSpPr>
              <p:nvPr userDrawn="1"/>
            </p:nvSpPr>
            <p:spPr bwMode="auto">
              <a:xfrm>
                <a:off x="5399384"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9" name="Rectangle 96">
                <a:extLst>
                  <a:ext uri="{FF2B5EF4-FFF2-40B4-BE49-F238E27FC236}">
                    <a16:creationId xmlns:a16="http://schemas.microsoft.com/office/drawing/2014/main" id="{C0386FF5-BA0F-B1F4-88CA-8E64D2C66F76}"/>
                  </a:ext>
                </a:extLst>
              </p:cNvPr>
              <p:cNvSpPr>
                <a:spLocks noChangeArrowheads="1"/>
              </p:cNvSpPr>
              <p:nvPr userDrawn="1"/>
            </p:nvSpPr>
            <p:spPr bwMode="auto">
              <a:xfrm>
                <a:off x="5294609" y="4357638"/>
                <a:ext cx="22923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CD9BCF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3" name="Group 112">
              <a:extLst>
                <a:ext uri="{FF2B5EF4-FFF2-40B4-BE49-F238E27FC236}">
                  <a16:creationId xmlns:a16="http://schemas.microsoft.com/office/drawing/2014/main" id="{74DB690E-251B-681D-745F-89FC4E1C51B3}"/>
                </a:ext>
              </a:extLst>
            </p:cNvPr>
            <p:cNvGrpSpPr/>
            <p:nvPr userDrawn="1"/>
          </p:nvGrpSpPr>
          <p:grpSpPr>
            <a:xfrm>
              <a:off x="5280323" y="4976997"/>
              <a:ext cx="2263775" cy="231837"/>
              <a:chOff x="5280323" y="4976997"/>
              <a:chExt cx="2263775" cy="231837"/>
            </a:xfrm>
          </p:grpSpPr>
          <p:sp>
            <p:nvSpPr>
              <p:cNvPr id="100" name="Rectangle 97">
                <a:extLst>
                  <a:ext uri="{FF2B5EF4-FFF2-40B4-BE49-F238E27FC236}">
                    <a16:creationId xmlns:a16="http://schemas.microsoft.com/office/drawing/2014/main" id="{9FC9884F-56BC-C520-8E0E-60C18D1D943A}"/>
                  </a:ext>
                </a:extLst>
              </p:cNvPr>
              <p:cNvSpPr>
                <a:spLocks noChangeArrowheads="1"/>
              </p:cNvSpPr>
              <p:nvPr/>
            </p:nvSpPr>
            <p:spPr bwMode="auto">
              <a:xfrm>
                <a:off x="5280323" y="4976997"/>
                <a:ext cx="2263775" cy="231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Rectangle 98">
                <a:extLst>
                  <a:ext uri="{FF2B5EF4-FFF2-40B4-BE49-F238E27FC236}">
                    <a16:creationId xmlns:a16="http://schemas.microsoft.com/office/drawing/2014/main" id="{5EBE61B3-D140-8057-1328-6C3FE7AD74AB}"/>
                  </a:ext>
                </a:extLst>
              </p:cNvPr>
              <p:cNvSpPr>
                <a:spLocks noChangeArrowheads="1"/>
              </p:cNvSpPr>
              <p:nvPr/>
            </p:nvSpPr>
            <p:spPr bwMode="auto">
              <a:xfrm>
                <a:off x="5280323" y="4976997"/>
                <a:ext cx="2263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02" name="Rectangle 99">
              <a:extLst>
                <a:ext uri="{FF2B5EF4-FFF2-40B4-BE49-F238E27FC236}">
                  <a16:creationId xmlns:a16="http://schemas.microsoft.com/office/drawing/2014/main" id="{EE5B0239-44FF-64AE-A0A3-E7AEC4F719D0}"/>
                </a:ext>
              </a:extLst>
            </p:cNvPr>
            <p:cNvSpPr>
              <a:spLocks noChangeArrowheads="1"/>
            </p:cNvSpPr>
            <p:nvPr userDrawn="1"/>
          </p:nvSpPr>
          <p:spPr bwMode="auto">
            <a:xfrm>
              <a:off x="5311279" y="4998428"/>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bg1"/>
                  </a:solidFill>
                  <a:effectLst/>
                  <a:latin typeface="Segoe UI" panose="020B0502040204020203" pitchFamily="34" charset="0"/>
                </a:rPr>
                <a:t>000000</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nvGrpSpPr>
            <p:cNvPr id="111" name="Group 110">
              <a:extLst>
                <a:ext uri="{FF2B5EF4-FFF2-40B4-BE49-F238E27FC236}">
                  <a16:creationId xmlns:a16="http://schemas.microsoft.com/office/drawing/2014/main" id="{287256CD-A0D0-C353-3C91-F51DC6CEAA74}"/>
                </a:ext>
              </a:extLst>
            </p:cNvPr>
            <p:cNvGrpSpPr>
              <a:grpSpLocks/>
            </p:cNvGrpSpPr>
            <p:nvPr userDrawn="1"/>
          </p:nvGrpSpPr>
          <p:grpSpPr>
            <a:xfrm>
              <a:off x="2987973" y="3983653"/>
              <a:ext cx="2263775" cy="231837"/>
              <a:chOff x="2987972" y="3987038"/>
              <a:chExt cx="2268538" cy="230144"/>
            </a:xfrm>
          </p:grpSpPr>
          <p:sp>
            <p:nvSpPr>
              <p:cNvPr id="103" name="Rectangle 100">
                <a:extLst>
                  <a:ext uri="{FF2B5EF4-FFF2-40B4-BE49-F238E27FC236}">
                    <a16:creationId xmlns:a16="http://schemas.microsoft.com/office/drawing/2014/main" id="{9CADF0D7-2065-1313-DBFF-EB0C09C03DB9}"/>
                  </a:ext>
                </a:extLst>
              </p:cNvPr>
              <p:cNvSpPr>
                <a:spLocks noChangeArrowheads="1"/>
              </p:cNvSpPr>
              <p:nvPr/>
            </p:nvSpPr>
            <p:spPr bwMode="auto">
              <a:xfrm>
                <a:off x="2987972" y="3987038"/>
                <a:ext cx="2268538" cy="230144"/>
              </a:xfrm>
              <a:prstGeom prst="rect">
                <a:avLst/>
              </a:prstGeom>
              <a:solidFill>
                <a:srgbClr val="E8E6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Rectangle 101">
                <a:extLst>
                  <a:ext uri="{FF2B5EF4-FFF2-40B4-BE49-F238E27FC236}">
                    <a16:creationId xmlns:a16="http://schemas.microsoft.com/office/drawing/2014/main" id="{213DC802-E7FC-525B-6021-DF572FA385D6}"/>
                  </a:ext>
                </a:extLst>
              </p:cNvPr>
              <p:cNvSpPr>
                <a:spLocks noChangeArrowheads="1"/>
              </p:cNvSpPr>
              <p:nvPr/>
            </p:nvSpPr>
            <p:spPr bwMode="auto">
              <a:xfrm>
                <a:off x="2987972" y="3987038"/>
                <a:ext cx="2268538" cy="230144"/>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5" name="Group 144">
              <a:extLst>
                <a:ext uri="{FF2B5EF4-FFF2-40B4-BE49-F238E27FC236}">
                  <a16:creationId xmlns:a16="http://schemas.microsoft.com/office/drawing/2014/main" id="{18F04B8B-7F04-6D66-32DA-88D780BD0093}"/>
                </a:ext>
              </a:extLst>
            </p:cNvPr>
            <p:cNvGrpSpPr/>
            <p:nvPr userDrawn="1"/>
          </p:nvGrpSpPr>
          <p:grpSpPr>
            <a:xfrm>
              <a:off x="3018929" y="4005084"/>
              <a:ext cx="615553" cy="190324"/>
              <a:chOff x="3002259" y="3980269"/>
              <a:chExt cx="615553" cy="190324"/>
            </a:xfrm>
          </p:grpSpPr>
          <p:sp>
            <p:nvSpPr>
              <p:cNvPr id="105" name="Rectangle 102">
                <a:extLst>
                  <a:ext uri="{FF2B5EF4-FFF2-40B4-BE49-F238E27FC236}">
                    <a16:creationId xmlns:a16="http://schemas.microsoft.com/office/drawing/2014/main" id="{BB53E1AC-8C2B-8E90-2391-F13AB0E7DBCC}"/>
                  </a:ext>
                </a:extLst>
              </p:cNvPr>
              <p:cNvSpPr>
                <a:spLocks noChangeArrowheads="1"/>
              </p:cNvSpPr>
              <p:nvPr userDrawn="1"/>
            </p:nvSpPr>
            <p:spPr bwMode="auto">
              <a:xfrm>
                <a:off x="3002259" y="3980269"/>
                <a:ext cx="61555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1A1A1A"/>
                    </a:solidFill>
                    <a:effectLst/>
                    <a:latin typeface="Segoe UI" panose="020B0502040204020203" pitchFamily="34" charset="0"/>
                  </a:rPr>
                  <a:t>Neutral Gray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6" name="Rectangle 103">
                <a:extLst>
                  <a:ext uri="{FF2B5EF4-FFF2-40B4-BE49-F238E27FC236}">
                    <a16:creationId xmlns:a16="http://schemas.microsoft.com/office/drawing/2014/main" id="{A24372CE-4853-1243-3F7B-9DA51361BDF1}"/>
                  </a:ext>
                </a:extLst>
              </p:cNvPr>
              <p:cNvSpPr>
                <a:spLocks noChangeArrowheads="1"/>
              </p:cNvSpPr>
              <p:nvPr userDrawn="1"/>
            </p:nvSpPr>
            <p:spPr bwMode="auto">
              <a:xfrm>
                <a:off x="3002259" y="4093649"/>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E8E6DF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36" name="Group 135">
              <a:extLst>
                <a:ext uri="{FF2B5EF4-FFF2-40B4-BE49-F238E27FC236}">
                  <a16:creationId xmlns:a16="http://schemas.microsoft.com/office/drawing/2014/main" id="{3C8DABFC-1CEB-07F7-BB5C-77B402457E04}"/>
                </a:ext>
              </a:extLst>
            </p:cNvPr>
            <p:cNvGrpSpPr/>
            <p:nvPr userDrawn="1"/>
          </p:nvGrpSpPr>
          <p:grpSpPr>
            <a:xfrm>
              <a:off x="4161941" y="4479479"/>
              <a:ext cx="213200" cy="208939"/>
              <a:chOff x="4150022" y="4465941"/>
              <a:chExt cx="213200" cy="208939"/>
            </a:xfrm>
          </p:grpSpPr>
          <p:sp>
            <p:nvSpPr>
              <p:cNvPr id="34" name="Rectangle 33">
                <a:extLst>
                  <a:ext uri="{FF2B5EF4-FFF2-40B4-BE49-F238E27FC236}">
                    <a16:creationId xmlns:a16="http://schemas.microsoft.com/office/drawing/2014/main" id="{009D7676-24C9-D284-7745-1E0476D2DEBF}"/>
                  </a:ext>
                </a:extLst>
              </p:cNvPr>
              <p:cNvSpPr>
                <a:spLocks noChangeArrowheads="1"/>
              </p:cNvSpPr>
              <p:nvPr userDrawn="1"/>
            </p:nvSpPr>
            <p:spPr bwMode="auto">
              <a:xfrm>
                <a:off x="41500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35" name="Rectangle 34">
                <a:extLst>
                  <a:ext uri="{FF2B5EF4-FFF2-40B4-BE49-F238E27FC236}">
                    <a16:creationId xmlns:a16="http://schemas.microsoft.com/office/drawing/2014/main" id="{2E067B62-8905-E5CF-2CE1-AFF4CC56BBBE}"/>
                  </a:ext>
                </a:extLst>
              </p:cNvPr>
              <p:cNvSpPr>
                <a:spLocks noChangeArrowheads="1"/>
              </p:cNvSpPr>
              <p:nvPr userDrawn="1"/>
            </p:nvSpPr>
            <p:spPr bwMode="auto">
              <a:xfrm>
                <a:off x="4150022" y="4597936"/>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F4364C</a:t>
                </a:r>
                <a:endParaRPr kumimoji="0" lang="en-US" altLang="en-US" sz="1800" b="0" i="0" u="none" strike="noStrike" cap="none" normalizeH="0" baseline="0" dirty="0">
                  <a:ln>
                    <a:noFill/>
                  </a:ln>
                  <a:effectLst/>
                  <a:latin typeface="Arial" panose="020B0604020202020204" pitchFamily="34" charset="0"/>
                </a:endParaRPr>
              </a:p>
            </p:txBody>
          </p:sp>
          <p:sp>
            <p:nvSpPr>
              <p:cNvPr id="107" name="Rectangle 14">
                <a:extLst>
                  <a:ext uri="{FF2B5EF4-FFF2-40B4-BE49-F238E27FC236}">
                    <a16:creationId xmlns:a16="http://schemas.microsoft.com/office/drawing/2014/main" id="{2ED8ED90-F6E9-2DDA-1208-72514C2421A6}"/>
                  </a:ext>
                </a:extLst>
              </p:cNvPr>
              <p:cNvSpPr>
                <a:spLocks noChangeArrowheads="1"/>
              </p:cNvSpPr>
              <p:nvPr userDrawn="1"/>
            </p:nvSpPr>
            <p:spPr bwMode="auto">
              <a:xfrm>
                <a:off x="4253209" y="4469325"/>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41" name="Group 140">
              <a:extLst>
                <a:ext uri="{FF2B5EF4-FFF2-40B4-BE49-F238E27FC236}">
                  <a16:creationId xmlns:a16="http://schemas.microsoft.com/office/drawing/2014/main" id="{C6A5BD4A-5654-7FD6-88CD-CC557137A7E1}"/>
                </a:ext>
              </a:extLst>
            </p:cNvPr>
            <p:cNvGrpSpPr/>
            <p:nvPr userDrawn="1"/>
          </p:nvGrpSpPr>
          <p:grpSpPr>
            <a:xfrm>
              <a:off x="5313659" y="4479479"/>
              <a:ext cx="222818" cy="212323"/>
              <a:chOff x="5294609" y="4467633"/>
              <a:chExt cx="222818" cy="212323"/>
            </a:xfrm>
          </p:grpSpPr>
          <p:sp>
            <p:nvSpPr>
              <p:cNvPr id="90" name="Rectangle 87">
                <a:extLst>
                  <a:ext uri="{FF2B5EF4-FFF2-40B4-BE49-F238E27FC236}">
                    <a16:creationId xmlns:a16="http://schemas.microsoft.com/office/drawing/2014/main" id="{FA7F27EC-A77A-8BF3-4B0F-B4D399479DE1}"/>
                  </a:ext>
                </a:extLst>
              </p:cNvPr>
              <p:cNvSpPr>
                <a:spLocks noChangeArrowheads="1"/>
              </p:cNvSpPr>
              <p:nvPr userDrawn="1"/>
            </p:nvSpPr>
            <p:spPr bwMode="auto">
              <a:xfrm>
                <a:off x="5294609"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1" name="Rectangle 88">
                <a:extLst>
                  <a:ext uri="{FF2B5EF4-FFF2-40B4-BE49-F238E27FC236}">
                    <a16:creationId xmlns:a16="http://schemas.microsoft.com/office/drawing/2014/main" id="{7C28F47B-8AD2-FB82-20F0-2CB83DCA9D13}"/>
                  </a:ext>
                </a:extLst>
              </p:cNvPr>
              <p:cNvSpPr>
                <a:spLocks noChangeArrowheads="1"/>
              </p:cNvSpPr>
              <p:nvPr userDrawn="1"/>
            </p:nvSpPr>
            <p:spPr bwMode="auto">
              <a:xfrm>
                <a:off x="5294609" y="4603012"/>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C73ECC</a:t>
                </a:r>
                <a:endParaRPr kumimoji="0" lang="en-US" altLang="en-US" sz="1800" b="0" i="0" u="none" strike="noStrike" cap="none" normalizeH="0" baseline="0" dirty="0">
                  <a:ln>
                    <a:noFill/>
                  </a:ln>
                  <a:effectLst/>
                  <a:latin typeface="Arial" panose="020B0604020202020204" pitchFamily="34" charset="0"/>
                </a:endParaRPr>
              </a:p>
            </p:txBody>
          </p:sp>
          <p:sp>
            <p:nvSpPr>
              <p:cNvPr id="108" name="Rectangle 95">
                <a:extLst>
                  <a:ext uri="{FF2B5EF4-FFF2-40B4-BE49-F238E27FC236}">
                    <a16:creationId xmlns:a16="http://schemas.microsoft.com/office/drawing/2014/main" id="{0397442F-6B46-BE99-3B0D-0CDBCE463173}"/>
                  </a:ext>
                </a:extLst>
              </p:cNvPr>
              <p:cNvSpPr>
                <a:spLocks noChangeArrowheads="1"/>
              </p:cNvSpPr>
              <p:nvPr userDrawn="1"/>
            </p:nvSpPr>
            <p:spPr bwMode="auto">
              <a:xfrm>
                <a:off x="5399384"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sp>
        <p:nvSpPr>
          <p:cNvPr id="149" name="Footer Placeholder 2">
            <a:extLst>
              <a:ext uri="{FF2B5EF4-FFF2-40B4-BE49-F238E27FC236}">
                <a16:creationId xmlns:a16="http://schemas.microsoft.com/office/drawing/2014/main" id="{D484F4D1-D679-5A64-EFBC-0310E92E663F}"/>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840629878"/>
      </p:ext>
    </p:extLst>
  </p:cSld>
  <p:clrMap bg1="lt1" tx1="dk1" bg2="lt2" tx2="dk2" accent1="accent1" accent2="accent2" accent3="accent3" accent4="accent4" accent5="accent5" accent6="accent6" hlink="hlink" folHlink="folHlink"/>
  <p:sldLayoutIdLst>
    <p:sldLayoutId id="2147484667" r:id="rId1"/>
    <p:sldLayoutId id="2147484647" r:id="rId2"/>
    <p:sldLayoutId id="2147484649" r:id="rId3"/>
    <p:sldLayoutId id="2147484646" r:id="rId4"/>
    <p:sldLayoutId id="2147484645" r:id="rId5"/>
    <p:sldLayoutId id="2147484638" r:id="rId6"/>
    <p:sldLayoutId id="2147484686" r:id="rId7"/>
    <p:sldLayoutId id="2147484682" r:id="rId8"/>
    <p:sldLayoutId id="2147484679" r:id="rId9"/>
    <p:sldLayoutId id="2147484648" r:id="rId10"/>
    <p:sldLayoutId id="2147484674" r:id="rId11"/>
    <p:sldLayoutId id="2147484696" r:id="rId12"/>
    <p:sldLayoutId id="2147484695" r:id="rId13"/>
    <p:sldLayoutId id="2147484639" r:id="rId14"/>
  </p:sldLayoutIdLst>
  <p:transition>
    <p:fade/>
  </p:transition>
  <p:hf sldNum="0" hdr="0" ftr="0" dt="0"/>
  <p:txStyles>
    <p:titleStyle>
      <a:lvl1pPr algn="l" defTabSz="932742" rtl="0" eaLnBrk="1" latinLnBrk="0" hangingPunct="1">
        <a:lnSpc>
          <a:spcPct val="100000"/>
        </a:lnSpc>
        <a:spcBef>
          <a:spcPct val="0"/>
        </a:spcBef>
        <a:buNone/>
        <a:defRPr lang="en-US" sz="32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61.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6.xml.rels><?xml version="1.0" encoding="UTF-8" standalone="yes"?>
<Relationships xmlns="http://schemas.openxmlformats.org/package/2006/relationships"><Relationship Id="rId3" Type="http://schemas.openxmlformats.org/officeDocument/2006/relationships/hyperlink" Target="https://aka.ms/fabric-cicd-module" TargetMode="External"/><Relationship Id="rId2" Type="http://schemas.openxmlformats.org/officeDocument/2006/relationships/notesSlide" Target="../notesSlides/notesSlide14.xml"/><Relationship Id="rId1" Type="http://schemas.openxmlformats.org/officeDocument/2006/relationships/slideLayout" Target="../slideLayouts/slideLayout150.xml"/><Relationship Id="rId5" Type="http://schemas.openxmlformats.org/officeDocument/2006/relationships/image" Target="../media/image30.sv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7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8.xml"/><Relationship Id="rId1" Type="http://schemas.openxmlformats.org/officeDocument/2006/relationships/slideLayout" Target="../slideLayouts/slideLayout7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65.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51.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1.xml"/><Relationship Id="rId1" Type="http://schemas.openxmlformats.org/officeDocument/2006/relationships/slideLayout" Target="../slideLayouts/slideLayout7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26.xml.rels><?xml version="1.0" encoding="UTF-8" standalone="yes"?>
<Relationships xmlns="http://schemas.openxmlformats.org/package/2006/relationships"><Relationship Id="rId3" Type="http://schemas.openxmlformats.org/officeDocument/2006/relationships/hyperlink" Target="https://aka.ms/fabric-monitor" TargetMode="External"/><Relationship Id="rId2" Type="http://schemas.openxmlformats.org/officeDocument/2006/relationships/notesSlide" Target="../notesSlides/notesSlide23.xml"/><Relationship Id="rId1" Type="http://schemas.openxmlformats.org/officeDocument/2006/relationships/slideLayout" Target="../slideLayouts/slideLayout150.xml"/><Relationship Id="rId5" Type="http://schemas.openxmlformats.org/officeDocument/2006/relationships/image" Target="../media/image30.sv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6.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6.xml"/><Relationship Id="rId1" Type="http://schemas.openxmlformats.org/officeDocument/2006/relationships/slideLayout" Target="../slideLayouts/slideLayout148.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30.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147.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8.xml"/><Relationship Id="rId1" Type="http://schemas.openxmlformats.org/officeDocument/2006/relationships/slideLayout" Target="../slideLayouts/slideLayout148.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9.xml"/><Relationship Id="rId1" Type="http://schemas.openxmlformats.org/officeDocument/2006/relationships/slideLayout" Target="../slideLayouts/slideLayout148.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146.xml"/><Relationship Id="rId4" Type="http://schemas.openxmlformats.org/officeDocument/2006/relationships/image" Target="../media/image50.png"/></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145.xml"/></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153.xml"/></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3.xml"/><Relationship Id="rId1" Type="http://schemas.openxmlformats.org/officeDocument/2006/relationships/slideLayout" Target="../slideLayouts/slideLayout153.xml"/><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s://aka.ms/fabric-secure-data" TargetMode="External"/><Relationship Id="rId2" Type="http://schemas.openxmlformats.org/officeDocument/2006/relationships/notesSlide" Target="../notesSlides/notesSlide36.xml"/><Relationship Id="rId1" Type="http://schemas.openxmlformats.org/officeDocument/2006/relationships/slideLayout" Target="../slideLayouts/slideLayout150.xml"/><Relationship Id="rId5" Type="http://schemas.openxmlformats.org/officeDocument/2006/relationships/image" Target="../media/image30.svg"/><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5.xml"/></Relationships>
</file>

<file path=ppt/slides/_rels/slide44.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svg"/><Relationship Id="rId3" Type="http://schemas.openxmlformats.org/officeDocument/2006/relationships/image" Target="../media/image55.png"/><Relationship Id="rId7" Type="http://schemas.openxmlformats.org/officeDocument/2006/relationships/image" Target="../media/image59.svg"/><Relationship Id="rId12" Type="http://schemas.openxmlformats.org/officeDocument/2006/relationships/image" Target="../media/image64.png"/><Relationship Id="rId2" Type="http://schemas.openxmlformats.org/officeDocument/2006/relationships/notesSlide" Target="../notesSlides/notesSlide40.xml"/><Relationship Id="rId1" Type="http://schemas.openxmlformats.org/officeDocument/2006/relationships/slideLayout" Target="../slideLayouts/slideLayout155.xml"/><Relationship Id="rId6" Type="http://schemas.openxmlformats.org/officeDocument/2006/relationships/image" Target="../media/image58.png"/><Relationship Id="rId11" Type="http://schemas.openxmlformats.org/officeDocument/2006/relationships/image" Target="../media/image63.svg"/><Relationship Id="rId5" Type="http://schemas.openxmlformats.org/officeDocument/2006/relationships/image" Target="../media/image57.svg"/><Relationship Id="rId15" Type="http://schemas.openxmlformats.org/officeDocument/2006/relationships/image" Target="../media/image67.sv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svg"/><Relationship Id="rId14" Type="http://schemas.openxmlformats.org/officeDocument/2006/relationships/image" Target="../media/image66.png"/></Relationships>
</file>

<file path=ppt/slides/_rels/slide4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1.xml"/><Relationship Id="rId1" Type="http://schemas.openxmlformats.org/officeDocument/2006/relationships/slideLayout" Target="../slideLayouts/slideLayout155.xml"/><Relationship Id="rId4" Type="http://schemas.openxmlformats.org/officeDocument/2006/relationships/image" Target="../media/image69.svg"/></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42.xml"/><Relationship Id="rId1" Type="http://schemas.openxmlformats.org/officeDocument/2006/relationships/slideLayout" Target="../slideLayouts/slideLayout155.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3.xml"/><Relationship Id="rId1" Type="http://schemas.openxmlformats.org/officeDocument/2006/relationships/slideLayout" Target="../slideLayouts/slideLayout155.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4.xml"/><Relationship Id="rId1" Type="http://schemas.openxmlformats.org/officeDocument/2006/relationships/slideLayout" Target="../slideLayouts/slideLayout154.xml"/></Relationships>
</file>

<file path=ppt/slides/_rels/slide4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5.xml"/><Relationship Id="rId1" Type="http://schemas.openxmlformats.org/officeDocument/2006/relationships/slideLayout" Target="../slideLayouts/slideLayout15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6.xml"/><Relationship Id="rId1" Type="http://schemas.openxmlformats.org/officeDocument/2006/relationships/slideLayout" Target="../slideLayouts/slideLayout154.xml"/></Relationships>
</file>

<file path=ppt/slides/_rels/slide51.xml.rels><?xml version="1.0" encoding="UTF-8" standalone="yes"?>
<Relationships xmlns="http://schemas.openxmlformats.org/package/2006/relationships"><Relationship Id="rId8" Type="http://schemas.openxmlformats.org/officeDocument/2006/relationships/diagramData" Target="../diagrams/data13.xml"/><Relationship Id="rId13" Type="http://schemas.openxmlformats.org/officeDocument/2006/relationships/image" Target="../media/image82.png"/><Relationship Id="rId18" Type="http://schemas.openxmlformats.org/officeDocument/2006/relationships/image" Target="../media/image87.png"/><Relationship Id="rId26" Type="http://schemas.openxmlformats.org/officeDocument/2006/relationships/image" Target="../media/image95.png"/><Relationship Id="rId3" Type="http://schemas.openxmlformats.org/officeDocument/2006/relationships/diagramData" Target="../diagrams/data12.xml"/><Relationship Id="rId21" Type="http://schemas.openxmlformats.org/officeDocument/2006/relationships/image" Target="../media/image90.svg"/><Relationship Id="rId7" Type="http://schemas.microsoft.com/office/2007/relationships/diagramDrawing" Target="../diagrams/drawing12.xml"/><Relationship Id="rId12" Type="http://schemas.microsoft.com/office/2007/relationships/diagramDrawing" Target="../diagrams/drawing13.xml"/><Relationship Id="rId17" Type="http://schemas.openxmlformats.org/officeDocument/2006/relationships/image" Target="../media/image86.png"/><Relationship Id="rId25" Type="http://schemas.openxmlformats.org/officeDocument/2006/relationships/image" Target="../media/image94.svg"/><Relationship Id="rId2" Type="http://schemas.openxmlformats.org/officeDocument/2006/relationships/notesSlide" Target="../notesSlides/notesSlide47.xml"/><Relationship Id="rId16" Type="http://schemas.openxmlformats.org/officeDocument/2006/relationships/image" Target="../media/image85.svg"/><Relationship Id="rId20" Type="http://schemas.openxmlformats.org/officeDocument/2006/relationships/image" Target="../media/image89.png"/><Relationship Id="rId1" Type="http://schemas.openxmlformats.org/officeDocument/2006/relationships/slideLayout" Target="../slideLayouts/slideLayout154.xml"/><Relationship Id="rId6" Type="http://schemas.openxmlformats.org/officeDocument/2006/relationships/diagramColors" Target="../diagrams/colors12.xml"/><Relationship Id="rId11" Type="http://schemas.openxmlformats.org/officeDocument/2006/relationships/diagramColors" Target="../diagrams/colors13.xml"/><Relationship Id="rId24" Type="http://schemas.openxmlformats.org/officeDocument/2006/relationships/image" Target="../media/image93.png"/><Relationship Id="rId5" Type="http://schemas.openxmlformats.org/officeDocument/2006/relationships/diagramQuickStyle" Target="../diagrams/quickStyle12.xml"/><Relationship Id="rId15" Type="http://schemas.openxmlformats.org/officeDocument/2006/relationships/image" Target="../media/image84.png"/><Relationship Id="rId23" Type="http://schemas.openxmlformats.org/officeDocument/2006/relationships/image" Target="../media/image92.svg"/><Relationship Id="rId10" Type="http://schemas.openxmlformats.org/officeDocument/2006/relationships/diagramQuickStyle" Target="../diagrams/quickStyle13.xml"/><Relationship Id="rId19" Type="http://schemas.openxmlformats.org/officeDocument/2006/relationships/image" Target="../media/image88.svg"/><Relationship Id="rId4" Type="http://schemas.openxmlformats.org/officeDocument/2006/relationships/diagramLayout" Target="../diagrams/layout12.xml"/><Relationship Id="rId9" Type="http://schemas.openxmlformats.org/officeDocument/2006/relationships/diagramLayout" Target="../diagrams/layout13.xml"/><Relationship Id="rId14" Type="http://schemas.openxmlformats.org/officeDocument/2006/relationships/image" Target="../media/image83.svg"/><Relationship Id="rId22" Type="http://schemas.openxmlformats.org/officeDocument/2006/relationships/image" Target="../media/image91.png"/></Relationships>
</file>

<file path=ppt/slides/_rels/slide5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8.xml"/><Relationship Id="rId1" Type="http://schemas.openxmlformats.org/officeDocument/2006/relationships/slideLayout" Target="../slideLayouts/slideLayout153.xml"/></Relationships>
</file>

<file path=ppt/slides/_rels/slide5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9.xml"/><Relationship Id="rId1" Type="http://schemas.openxmlformats.org/officeDocument/2006/relationships/slideLayout" Target="../slideLayouts/slideLayout154.xml"/><Relationship Id="rId4" Type="http://schemas.openxmlformats.org/officeDocument/2006/relationships/image" Target="../media/image98.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1.xml"/></Relationships>
</file>

<file path=ppt/slides/_rels/slide56.xml.rels><?xml version="1.0" encoding="UTF-8" standalone="yes"?>
<Relationships xmlns="http://schemas.openxmlformats.org/package/2006/relationships"><Relationship Id="rId3" Type="http://schemas.openxmlformats.org/officeDocument/2006/relationships/hyperlink" Target="https://aka.ms/fabric-admin" TargetMode="External"/><Relationship Id="rId2" Type="http://schemas.openxmlformats.org/officeDocument/2006/relationships/notesSlide" Target="../notesSlides/notesSlide52.xml"/><Relationship Id="rId1" Type="http://schemas.openxmlformats.org/officeDocument/2006/relationships/slideLayout" Target="../slideLayouts/slideLayout150.xml"/><Relationship Id="rId5" Type="http://schemas.openxmlformats.org/officeDocument/2006/relationships/image" Target="../media/image30.svg"/><Relationship Id="rId4" Type="http://schemas.openxmlformats.org/officeDocument/2006/relationships/image" Target="../media/image2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5.xml"/><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B55F60-8E7F-5E7A-AE9A-110F3A5D7764}"/>
              </a:ext>
            </a:extLst>
          </p:cNvPr>
          <p:cNvSpPr>
            <a:spLocks noGrp="1"/>
          </p:cNvSpPr>
          <p:nvPr>
            <p:ph type="title"/>
          </p:nvPr>
        </p:nvSpPr>
        <p:spPr>
          <a:xfrm>
            <a:off x="569912" y="3429000"/>
            <a:ext cx="5686955" cy="1231106"/>
          </a:xfrm>
        </p:spPr>
        <p:txBody>
          <a:bodyPr/>
          <a:lstStyle/>
          <a:p>
            <a:r>
              <a:rPr lang="en-US" dirty="0"/>
              <a:t>DP-700: Microsoft Fabric</a:t>
            </a:r>
            <a:br>
              <a:rPr lang="en-US" dirty="0"/>
            </a:br>
            <a:r>
              <a:rPr lang="en-US" dirty="0"/>
              <a:t>Data Engineer</a:t>
            </a:r>
          </a:p>
        </p:txBody>
      </p:sp>
      <p:sp>
        <p:nvSpPr>
          <p:cNvPr id="3" name="Text Placeholder 2">
            <a:extLst>
              <a:ext uri="{FF2B5EF4-FFF2-40B4-BE49-F238E27FC236}">
                <a16:creationId xmlns:a16="http://schemas.microsoft.com/office/drawing/2014/main" id="{1786AFCC-24B0-0D05-DB4C-8D3B8F72B81E}"/>
              </a:ext>
            </a:extLst>
          </p:cNvPr>
          <p:cNvSpPr>
            <a:spLocks noGrp="1"/>
          </p:cNvSpPr>
          <p:nvPr>
            <p:ph type="body" sz="quarter" idx="13"/>
          </p:nvPr>
        </p:nvSpPr>
        <p:spPr/>
        <p:txBody>
          <a:bodyPr/>
          <a:lstStyle/>
          <a:p>
            <a:r>
              <a:rPr lang="en-US" dirty="0"/>
              <a:t>Day 4</a:t>
            </a:r>
          </a:p>
        </p:txBody>
      </p:sp>
      <p:sp>
        <p:nvSpPr>
          <p:cNvPr id="4" name="Footer Placeholder 3">
            <a:extLst>
              <a:ext uri="{FF2B5EF4-FFF2-40B4-BE49-F238E27FC236}">
                <a16:creationId xmlns:a16="http://schemas.microsoft.com/office/drawing/2014/main" id="{7B5EB8B8-C65E-8D2B-C3FD-F631B3657527}"/>
              </a:ext>
              <a:ext uri="{C183D7F6-B498-43B3-948B-1728B52AA6E4}">
                <adec:decorative xmlns:adec="http://schemas.microsoft.com/office/drawing/2017/decorative" val="1"/>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422804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CBE602-E342-F507-27E4-7C2AC0895E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F88DB3-BABC-14EB-7F55-5C27978C29B2}"/>
              </a:ext>
            </a:extLst>
          </p:cNvPr>
          <p:cNvSpPr>
            <a:spLocks noGrp="1"/>
          </p:cNvSpPr>
          <p:nvPr>
            <p:ph type="title"/>
          </p:nvPr>
        </p:nvSpPr>
        <p:spPr/>
        <p:txBody>
          <a:bodyPr wrap="square" anchor="t">
            <a:noAutofit/>
          </a:bodyPr>
          <a:lstStyle/>
          <a:p>
            <a:r>
              <a:rPr lang="en-US" sz="3200" dirty="0"/>
              <a:t>Implement deployment pipelines</a:t>
            </a:r>
            <a:endParaRPr sz="3200" dirty="0"/>
          </a:p>
        </p:txBody>
      </p:sp>
      <p:pic>
        <p:nvPicPr>
          <p:cNvPr id="10" name="Picture Placeholder 9" descr="Screenshot of a deployment pipeline with three stages and a difference between Dev and Test stages with the option to deploy to Test.">
            <a:extLst>
              <a:ext uri="{FF2B5EF4-FFF2-40B4-BE49-F238E27FC236}">
                <a16:creationId xmlns:a16="http://schemas.microsoft.com/office/drawing/2014/main" id="{6AECDD10-8189-BDDE-77EB-E23A5A0A0531}"/>
              </a:ext>
            </a:extLst>
          </p:cNvPr>
          <p:cNvPicPr>
            <a:picLocks noGrp="1" noChangeAspect="1"/>
          </p:cNvPicPr>
          <p:nvPr>
            <p:ph type="pic" sz="quarter" idx="21"/>
          </p:nvPr>
        </p:nvPicPr>
        <p:blipFill>
          <a:blip r:embed="rId3">
            <a:extLst>
              <a:ext uri="{28A0092B-C50C-407E-A947-70E740481C1C}">
                <a14:useLocalDpi xmlns:a14="http://schemas.microsoft.com/office/drawing/2010/main" val="0"/>
              </a:ext>
            </a:extLst>
          </a:blip>
          <a:stretch>
            <a:fillRect/>
          </a:stretch>
        </p:blipFill>
        <p:spPr>
          <a:xfrm>
            <a:off x="1810140" y="1236626"/>
            <a:ext cx="8571719" cy="3767655"/>
          </a:xfrm>
          <a:prstGeom prst="rect">
            <a:avLst/>
          </a:prstGeom>
        </p:spPr>
      </p:pic>
      <p:sp>
        <p:nvSpPr>
          <p:cNvPr id="3" name="Text Placeholder 2">
            <a:extLst>
              <a:ext uri="{FF2B5EF4-FFF2-40B4-BE49-F238E27FC236}">
                <a16:creationId xmlns:a16="http://schemas.microsoft.com/office/drawing/2014/main" id="{D0F1C1E8-FD59-2902-2BF9-B54DF6DCED8C}"/>
              </a:ext>
            </a:extLst>
          </p:cNvPr>
          <p:cNvSpPr>
            <a:spLocks noGrp="1"/>
          </p:cNvSpPr>
          <p:nvPr>
            <p:ph type="body" sz="quarter" idx="15"/>
          </p:nvPr>
        </p:nvSpPr>
        <p:spPr>
          <a:xfrm>
            <a:off x="1810140" y="5296381"/>
            <a:ext cx="3995632" cy="923330"/>
          </a:xfrm>
        </p:spPr>
        <p:txBody>
          <a:bodyPr/>
          <a:lstStyle/>
          <a:p>
            <a:pPr marL="457200" indent="-457200">
              <a:spcBef>
                <a:spcPts val="600"/>
              </a:spcBef>
              <a:spcAft>
                <a:spcPts val="1800"/>
              </a:spcAft>
              <a:buFont typeface="+mj-lt"/>
              <a:buAutoNum type="arabicPeriod"/>
            </a:pPr>
            <a:r>
              <a:rPr lang="en-US" sz="2000" dirty="0"/>
              <a:t>Customize stages</a:t>
            </a:r>
          </a:p>
          <a:p>
            <a:pPr marL="457200" indent="-457200">
              <a:spcBef>
                <a:spcPts val="600"/>
              </a:spcBef>
              <a:spcAft>
                <a:spcPts val="1800"/>
              </a:spcAft>
              <a:buFont typeface="+mj-lt"/>
              <a:buAutoNum type="arabicPeriod"/>
            </a:pPr>
            <a:r>
              <a:rPr lang="en-US" sz="2000" dirty="0"/>
              <a:t>Assign workspaces</a:t>
            </a:r>
          </a:p>
        </p:txBody>
      </p:sp>
      <p:sp>
        <p:nvSpPr>
          <p:cNvPr id="8" name="Text Placeholder 7">
            <a:extLst>
              <a:ext uri="{FF2B5EF4-FFF2-40B4-BE49-F238E27FC236}">
                <a16:creationId xmlns:a16="http://schemas.microsoft.com/office/drawing/2014/main" id="{F6C89141-3121-D244-BC9B-D141C5A41775}"/>
              </a:ext>
            </a:extLst>
          </p:cNvPr>
          <p:cNvSpPr>
            <a:spLocks noGrp="1"/>
          </p:cNvSpPr>
          <p:nvPr>
            <p:ph type="body" sz="quarter" idx="20"/>
          </p:nvPr>
        </p:nvSpPr>
        <p:spPr>
          <a:xfrm>
            <a:off x="6255536" y="5296381"/>
            <a:ext cx="4126323" cy="923330"/>
          </a:xfrm>
        </p:spPr>
        <p:txBody>
          <a:bodyPr vert="horz" wrap="square" lIns="0" tIns="0" rIns="0" bIns="0" rtlCol="0">
            <a:spAutoFit/>
          </a:bodyPr>
          <a:lstStyle/>
          <a:p>
            <a:pPr marL="457200" indent="-457200">
              <a:spcBef>
                <a:spcPts val="600"/>
              </a:spcBef>
              <a:spcAft>
                <a:spcPts val="1800"/>
              </a:spcAft>
              <a:buFont typeface="+mj-lt"/>
              <a:buAutoNum type="arabicPeriod" startAt="3"/>
            </a:pPr>
            <a:r>
              <a:rPr lang="en-US" sz="2000" dirty="0"/>
              <a:t>Compare changes</a:t>
            </a:r>
          </a:p>
          <a:p>
            <a:pPr marL="457200" indent="-457200">
              <a:spcBef>
                <a:spcPts val="600"/>
              </a:spcBef>
              <a:spcAft>
                <a:spcPts val="1800"/>
              </a:spcAft>
              <a:buFont typeface="+mj-lt"/>
              <a:buAutoNum type="arabicPeriod" startAt="3"/>
            </a:pPr>
            <a:r>
              <a:rPr lang="en-US" sz="2000" dirty="0"/>
              <a:t>Deploy changes across stages</a:t>
            </a:r>
          </a:p>
        </p:txBody>
      </p:sp>
      <p:sp>
        <p:nvSpPr>
          <p:cNvPr id="16" name="Footer Placeholder 1">
            <a:extLst>
              <a:ext uri="{FF2B5EF4-FFF2-40B4-BE49-F238E27FC236}">
                <a16:creationId xmlns:a16="http://schemas.microsoft.com/office/drawing/2014/main" id="{8FE61C18-BCE8-3AAC-F399-3FE25C288645}"/>
              </a:ext>
            </a:extLst>
          </p:cNvPr>
          <p:cNvSpPr>
            <a:spLocks noGrp="1"/>
          </p:cNvSpPr>
          <p:nvPr>
            <p:ph type="ftr" sz="quarter" idx="3"/>
          </p:nvPr>
        </p:nvSpPr>
        <p:spPr/>
        <p:txBody>
          <a:bodyPr/>
          <a:lstStyle/>
          <a:p>
            <a:pPr defTabSz="914367">
              <a:spcAft>
                <a:spcPts val="600"/>
              </a:spcAft>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1655690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BD08E-E898-2B70-FF68-64040B12C4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5B3077-2FC0-DDC1-87E8-CD59BD9F289F}"/>
              </a:ext>
            </a:extLst>
          </p:cNvPr>
          <p:cNvSpPr>
            <a:spLocks noGrp="1"/>
          </p:cNvSpPr>
          <p:nvPr>
            <p:ph type="title"/>
          </p:nvPr>
        </p:nvSpPr>
        <p:spPr>
          <a:xfrm>
            <a:off x="588262" y="585216"/>
            <a:ext cx="11013474" cy="492443"/>
          </a:xfrm>
        </p:spPr>
        <p:txBody>
          <a:bodyPr/>
          <a:lstStyle/>
          <a:p>
            <a:r>
              <a:rPr lang="en-US" sz="3200" dirty="0"/>
              <a:t>Use deployment pipelines with Git</a:t>
            </a:r>
            <a:endParaRPr sz="2400" dirty="0"/>
          </a:p>
        </p:txBody>
      </p:sp>
      <p:sp>
        <p:nvSpPr>
          <p:cNvPr id="3" name="Text Placeholder 2">
            <a:extLst>
              <a:ext uri="{FF2B5EF4-FFF2-40B4-BE49-F238E27FC236}">
                <a16:creationId xmlns:a16="http://schemas.microsoft.com/office/drawing/2014/main" id="{5F811B34-6759-8CE8-5998-38EA6A749A18}"/>
              </a:ext>
            </a:extLst>
          </p:cNvPr>
          <p:cNvSpPr>
            <a:spLocks noGrp="1"/>
          </p:cNvSpPr>
          <p:nvPr>
            <p:ph type="body" sz="quarter" idx="15"/>
          </p:nvPr>
        </p:nvSpPr>
        <p:spPr>
          <a:xfrm>
            <a:off x="586389" y="1591056"/>
            <a:ext cx="11013474" cy="369332"/>
          </a:xfrm>
          <a:noFill/>
        </p:spPr>
        <p:txBody>
          <a:bodyPr/>
          <a:lstStyle/>
          <a:p>
            <a:pPr>
              <a:spcAft>
                <a:spcPts val="1800"/>
              </a:spcAft>
            </a:pPr>
            <a:r>
              <a:rPr lang="en-US" sz="2400" dirty="0"/>
              <a:t>Changes aren’t visible in pipeline until committed in source control.</a:t>
            </a:r>
          </a:p>
        </p:txBody>
      </p:sp>
      <p:pic>
        <p:nvPicPr>
          <p:cNvPr id="2052" name="Picture 4" descr="Screenshot of workspace showing uncommitted items and showing the source control box where files aren't yet synced with Git.">
            <a:extLst>
              <a:ext uri="{FF2B5EF4-FFF2-40B4-BE49-F238E27FC236}">
                <a16:creationId xmlns:a16="http://schemas.microsoft.com/office/drawing/2014/main" id="{667DD3DC-2FB7-A1D6-729E-E9DA26C2F39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439862" y="2335700"/>
            <a:ext cx="9312275" cy="393708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2050" name="Picture 2" descr="Screenshot of pipeline before files are synced with Git.">
            <a:extLst>
              <a:ext uri="{FF2B5EF4-FFF2-40B4-BE49-F238E27FC236}">
                <a16:creationId xmlns:a16="http://schemas.microsoft.com/office/drawing/2014/main" id="{473AF8DA-60A6-EAC5-B0ED-F05F8D61DFEF}"/>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100930" y="2335700"/>
            <a:ext cx="9990138" cy="339258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601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20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4F87A2-9200-DF2E-361C-828D51231A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F5EF83-5A03-B8DD-0A31-31D3EF9A8EE5}"/>
              </a:ext>
            </a:extLst>
          </p:cNvPr>
          <p:cNvSpPr>
            <a:spLocks noGrp="1"/>
          </p:cNvSpPr>
          <p:nvPr>
            <p:ph type="title"/>
          </p:nvPr>
        </p:nvSpPr>
        <p:spPr>
          <a:xfrm>
            <a:off x="588262" y="585216"/>
            <a:ext cx="8193024" cy="307777"/>
          </a:xfrm>
        </p:spPr>
        <p:txBody>
          <a:bodyPr wrap="square" anchor="t">
            <a:noAutofit/>
          </a:bodyPr>
          <a:lstStyle/>
          <a:p>
            <a:r>
              <a:rPr lang="en-US" sz="3200" dirty="0"/>
              <a:t>Use the Fabric REST APIs</a:t>
            </a:r>
          </a:p>
        </p:txBody>
      </p:sp>
      <p:sp>
        <p:nvSpPr>
          <p:cNvPr id="9" name="Footer Placeholder 2">
            <a:extLst>
              <a:ext uri="{FF2B5EF4-FFF2-40B4-BE49-F238E27FC236}">
                <a16:creationId xmlns:a16="http://schemas.microsoft.com/office/drawing/2014/main" id="{29B36662-6021-4F39-6F28-5643211D0D22}"/>
              </a:ext>
            </a:extLst>
          </p:cNvPr>
          <p:cNvSpPr>
            <a:spLocks noGrp="1"/>
          </p:cNvSpPr>
          <p:nvPr>
            <p:ph type="ftr" sz="quarter" idx="3"/>
          </p:nvPr>
        </p:nvSpPr>
        <p:spPr>
          <a:xfrm>
            <a:off x="579438" y="6421083"/>
            <a:ext cx="4151312" cy="197976"/>
          </a:xfrm>
        </p:spPr>
        <p:txBody>
          <a:bodyPr anchor="ctr">
            <a:normAutofit/>
          </a:bodyPr>
          <a:lstStyle/>
          <a:p>
            <a:pPr defTabSz="914367">
              <a:spcAft>
                <a:spcPts val="600"/>
              </a:spcAft>
              <a:defRPr/>
            </a:pPr>
            <a:r>
              <a:rPr lang="en-US">
                <a:solidFill>
                  <a:srgbClr val="000000"/>
                </a:solidFill>
              </a:rPr>
              <a:t>© Copyright Microsoft Corporation. All rights reserved.</a:t>
            </a:r>
          </a:p>
        </p:txBody>
      </p:sp>
      <p:graphicFrame>
        <p:nvGraphicFramePr>
          <p:cNvPr id="16" name="Text Placeholder 5">
            <a:extLst>
              <a:ext uri="{FF2B5EF4-FFF2-40B4-BE49-F238E27FC236}">
                <a16:creationId xmlns:a16="http://schemas.microsoft.com/office/drawing/2014/main" id="{C7FA9D3A-7CE1-1B70-3CED-396AB1B19E40}"/>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3923445091"/>
              </p:ext>
            </p:extLst>
          </p:nvPr>
        </p:nvGraphicFramePr>
        <p:xfrm>
          <a:off x="588262" y="1588073"/>
          <a:ext cx="10889864" cy="41967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07779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04F82C-E7A5-6DD4-C859-8A1AFBC04263}"/>
              </a:ext>
            </a:extLst>
          </p:cNvPr>
          <p:cNvSpPr>
            <a:spLocks noGrp="1"/>
          </p:cNvSpPr>
          <p:nvPr>
            <p:ph type="title"/>
          </p:nvPr>
        </p:nvSpPr>
        <p:spPr/>
        <p:txBody>
          <a:bodyPr/>
          <a:lstStyle/>
          <a:p>
            <a:r>
              <a:rPr lang="en-US" dirty="0"/>
              <a:t>Exercise</a:t>
            </a:r>
          </a:p>
        </p:txBody>
      </p:sp>
      <p:sp>
        <p:nvSpPr>
          <p:cNvPr id="5" name="Text Placeholder 4">
            <a:extLst>
              <a:ext uri="{FF2B5EF4-FFF2-40B4-BE49-F238E27FC236}">
                <a16:creationId xmlns:a16="http://schemas.microsoft.com/office/drawing/2014/main" id="{1801DD2C-AD88-DA3A-A118-EDB157417AAA}"/>
              </a:ext>
            </a:extLst>
          </p:cNvPr>
          <p:cNvSpPr>
            <a:spLocks noGrp="1"/>
          </p:cNvSpPr>
          <p:nvPr>
            <p:ph type="body" sz="quarter" idx="34"/>
          </p:nvPr>
        </p:nvSpPr>
        <p:spPr>
          <a:xfrm>
            <a:off x="588263" y="2542117"/>
            <a:ext cx="2027938" cy="338554"/>
          </a:xfrm>
        </p:spPr>
        <p:txBody>
          <a:bodyPr/>
          <a:lstStyle/>
          <a:p>
            <a:r>
              <a:rPr lang="en-US" dirty="0"/>
              <a:t>30 minutes</a:t>
            </a:r>
          </a:p>
        </p:txBody>
      </p:sp>
      <p:sp>
        <p:nvSpPr>
          <p:cNvPr id="13" name="Text Placeholder 12">
            <a:extLst>
              <a:ext uri="{FF2B5EF4-FFF2-40B4-BE49-F238E27FC236}">
                <a16:creationId xmlns:a16="http://schemas.microsoft.com/office/drawing/2014/main" id="{6AB3961F-9ACB-3C76-4265-FFCD7A4D194F}"/>
              </a:ext>
            </a:extLst>
          </p:cNvPr>
          <p:cNvSpPr>
            <a:spLocks noGrp="1"/>
          </p:cNvSpPr>
          <p:nvPr>
            <p:ph type="body" sz="quarter" idx="17"/>
          </p:nvPr>
        </p:nvSpPr>
        <p:spPr>
          <a:xfrm>
            <a:off x="4356100" y="1927225"/>
            <a:ext cx="7243763" cy="861774"/>
          </a:xfrm>
        </p:spPr>
        <p:txBody>
          <a:bodyPr/>
          <a:lstStyle/>
          <a:p>
            <a:r>
              <a:rPr lang="en-US" sz="2800" dirty="0"/>
              <a:t>Implement deployment pipelines in Microsoft Fabric</a:t>
            </a:r>
          </a:p>
        </p:txBody>
      </p:sp>
    </p:spTree>
    <p:extLst>
      <p:ext uri="{BB962C8B-B14F-4D97-AF65-F5344CB8AC3E}">
        <p14:creationId xmlns:p14="http://schemas.microsoft.com/office/powerpoint/2010/main" val="382002397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5FBC5FD-9635-49A0-95D0-53CC684F529D}"/>
              </a:ext>
            </a:extLst>
          </p:cNvPr>
          <p:cNvSpPr>
            <a:spLocks noGrp="1"/>
          </p:cNvSpPr>
          <p:nvPr>
            <p:ph type="title"/>
          </p:nvPr>
        </p:nvSpPr>
        <p:spPr>
          <a:xfrm>
            <a:off x="588262" y="585216"/>
            <a:ext cx="8193024" cy="492443"/>
          </a:xfrm>
        </p:spPr>
        <p:txBody>
          <a:bodyPr/>
          <a:lstStyle/>
          <a:p>
            <a:r>
              <a:rPr lang="en-US" sz="3200" dirty="0"/>
              <a:t>Knowledge check</a:t>
            </a:r>
          </a:p>
        </p:txBody>
      </p:sp>
      <p:sp>
        <p:nvSpPr>
          <p:cNvPr id="16" name="Oval 15">
            <a:extLst>
              <a:ext uri="{FF2B5EF4-FFF2-40B4-BE49-F238E27FC236}">
                <a16:creationId xmlns:a16="http://schemas.microsoft.com/office/drawing/2014/main" id="{DE32FA07-CF9D-DF29-FA73-D748709CE9EC}"/>
              </a:ext>
              <a:ext uri="{C183D7F6-B498-43B3-948B-1728B52AA6E4}">
                <adec:decorative xmlns:adec="http://schemas.microsoft.com/office/drawing/2017/decorative" val="1"/>
              </a:ext>
            </a:extLst>
          </p:cNvPr>
          <p:cNvSpPr/>
          <p:nvPr/>
        </p:nvSpPr>
        <p:spPr bwMode="auto">
          <a:xfrm>
            <a:off x="762630" y="1338655"/>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1</a:t>
            </a:r>
            <a:endParaRPr kumimoji="0" lang="en-IN" sz="1800" b="1" i="0" u="none" strike="noStrike" cap="none" spc="0" normalizeH="0" baseline="0" noProof="0" dirty="0">
              <a:ln>
                <a:noFill/>
              </a:ln>
              <a:solidFill>
                <a:schemeClr val="tx1"/>
              </a:solidFill>
              <a:effectLst/>
              <a:uLnTx/>
              <a:uFillTx/>
            </a:endParaRPr>
          </a:p>
        </p:txBody>
      </p:sp>
      <p:sp>
        <p:nvSpPr>
          <p:cNvPr id="8" name="Text Placeholder 7">
            <a:extLst>
              <a:ext uri="{FF2B5EF4-FFF2-40B4-BE49-F238E27FC236}">
                <a16:creationId xmlns:a16="http://schemas.microsoft.com/office/drawing/2014/main" id="{C7CCD6F3-D73B-4B7B-8C19-868BAB4DFE04}"/>
              </a:ext>
            </a:extLst>
          </p:cNvPr>
          <p:cNvSpPr>
            <a:spLocks noGrp="1"/>
          </p:cNvSpPr>
          <p:nvPr>
            <p:ph type="body" sz="quarter" idx="15"/>
          </p:nvPr>
        </p:nvSpPr>
        <p:spPr>
          <a:xfrm>
            <a:off x="1136504" y="1338655"/>
            <a:ext cx="8775098" cy="1531188"/>
          </a:xfrm>
        </p:spPr>
        <p:txBody>
          <a:bodyPr/>
          <a:lstStyle/>
          <a:p>
            <a:pPr>
              <a:buNone/>
            </a:pPr>
            <a:r>
              <a:rPr lang="en-US" sz="1800" dirty="0">
                <a:latin typeface="+mj-lt"/>
              </a:rPr>
              <a:t>What is role of Git in the CI/CD process in Fabric?</a:t>
            </a:r>
          </a:p>
          <a:p>
            <a:pPr marL="288925" indent="-288925">
              <a:spcBef>
                <a:spcPts val="300"/>
              </a:spcBef>
              <a:spcAft>
                <a:spcPts val="600"/>
              </a:spcAft>
              <a:buFont typeface="Wingdings" panose="05000000000000000000" pitchFamily="2" charset="2"/>
              <a:buChar char="q"/>
              <a:defRPr/>
            </a:pPr>
            <a:r>
              <a:rPr lang="en-US" sz="1600" dirty="0"/>
              <a:t>Git is used to deploy code changes to different environments.</a:t>
            </a:r>
          </a:p>
          <a:p>
            <a:pPr marL="288925" indent="-288925">
              <a:spcBef>
                <a:spcPts val="300"/>
              </a:spcBef>
              <a:spcAft>
                <a:spcPts val="600"/>
              </a:spcAft>
              <a:buFont typeface="Wingdings" panose="05000000000000000000" pitchFamily="2" charset="2"/>
              <a:buChar char="q"/>
              <a:defRPr/>
            </a:pPr>
            <a:r>
              <a:rPr lang="en-US" sz="1600" dirty="0"/>
              <a:t>Git is used for automated testing of code changes.</a:t>
            </a:r>
          </a:p>
          <a:p>
            <a:pPr marL="288925" indent="-288925">
              <a:spcBef>
                <a:spcPts val="300"/>
              </a:spcBef>
              <a:spcAft>
                <a:spcPts val="600"/>
              </a:spcAft>
              <a:buFont typeface="Wingdings" panose="05000000000000000000" pitchFamily="2" charset="2"/>
              <a:buChar char="q"/>
              <a:defRPr/>
            </a:pPr>
            <a:r>
              <a:rPr lang="en-US" sz="1600" dirty="0"/>
              <a:t>Git lets your team collaborate using branches, and provides version control. It helps manage incremental code changes, and see code history.</a:t>
            </a:r>
          </a:p>
        </p:txBody>
      </p:sp>
      <p:sp>
        <p:nvSpPr>
          <p:cNvPr id="19" name="Graphic 26">
            <a:extLst>
              <a:ext uri="{FF2B5EF4-FFF2-40B4-BE49-F238E27FC236}">
                <a16:creationId xmlns:a16="http://schemas.microsoft.com/office/drawing/2014/main" id="{2A802B18-90EE-4B3D-97B9-9C05EE0CED14}"/>
              </a:ext>
              <a:ext uri="{C183D7F6-B498-43B3-948B-1728B52AA6E4}">
                <adec:decorative xmlns:adec="http://schemas.microsoft.com/office/drawing/2017/decorative" val="1"/>
              </a:ext>
            </a:extLst>
          </p:cNvPr>
          <p:cNvSpPr/>
          <p:nvPr/>
        </p:nvSpPr>
        <p:spPr>
          <a:xfrm>
            <a:off x="1237516" y="2427404"/>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accent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17" name="Oval 16">
            <a:extLst>
              <a:ext uri="{FF2B5EF4-FFF2-40B4-BE49-F238E27FC236}">
                <a16:creationId xmlns:a16="http://schemas.microsoft.com/office/drawing/2014/main" id="{41E62654-0258-FFDC-801B-C493A531CA23}"/>
              </a:ext>
              <a:ext uri="{C183D7F6-B498-43B3-948B-1728B52AA6E4}">
                <adec:decorative xmlns:adec="http://schemas.microsoft.com/office/drawing/2017/decorative" val="1"/>
              </a:ext>
            </a:extLst>
          </p:cNvPr>
          <p:cNvSpPr/>
          <p:nvPr/>
        </p:nvSpPr>
        <p:spPr bwMode="auto">
          <a:xfrm>
            <a:off x="762630" y="3044134"/>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2</a:t>
            </a:r>
            <a:endParaRPr kumimoji="0" lang="en-IN" sz="1800" b="1" i="0" u="none" strike="noStrike" cap="none" spc="0" normalizeH="0" baseline="0" noProof="0" dirty="0">
              <a:ln>
                <a:noFill/>
              </a:ln>
              <a:solidFill>
                <a:schemeClr val="tx1"/>
              </a:solidFill>
              <a:effectLst/>
              <a:uLnTx/>
              <a:uFillTx/>
            </a:endParaRPr>
          </a:p>
        </p:txBody>
      </p:sp>
      <p:sp>
        <p:nvSpPr>
          <p:cNvPr id="9" name="Text Placeholder 8">
            <a:extLst>
              <a:ext uri="{FF2B5EF4-FFF2-40B4-BE49-F238E27FC236}">
                <a16:creationId xmlns:a16="http://schemas.microsoft.com/office/drawing/2014/main" id="{E172BC7E-FDC4-43EE-8346-8950642DCBF4}"/>
              </a:ext>
            </a:extLst>
          </p:cNvPr>
          <p:cNvSpPr>
            <a:spLocks noGrp="1"/>
          </p:cNvSpPr>
          <p:nvPr>
            <p:ph type="body" sz="quarter" idx="17"/>
          </p:nvPr>
        </p:nvSpPr>
        <p:spPr>
          <a:xfrm>
            <a:off x="1136504" y="2996234"/>
            <a:ext cx="8778782" cy="1284967"/>
          </a:xfrm>
        </p:spPr>
        <p:txBody>
          <a:bodyPr/>
          <a:lstStyle/>
          <a:p>
            <a:pPr>
              <a:buNone/>
            </a:pPr>
            <a:r>
              <a:rPr lang="en-US" sz="1800" dirty="0"/>
              <a:t>What is the purpose of connecting a Fabric workspace to a Git repository?</a:t>
            </a:r>
          </a:p>
          <a:p>
            <a:pPr marL="288925" indent="-288925">
              <a:spcBef>
                <a:spcPts val="300"/>
              </a:spcBef>
              <a:spcAft>
                <a:spcPts val="600"/>
              </a:spcAft>
              <a:buFont typeface="Wingdings" panose="05000000000000000000" pitchFamily="2" charset="2"/>
              <a:buChar char="q"/>
              <a:defRPr/>
            </a:pPr>
            <a:r>
              <a:rPr lang="en-US" sz="1600" dirty="0">
                <a:latin typeface="+mn-lt"/>
              </a:rPr>
              <a:t>To automatically deploy changes made in the workspace to a live environment.</a:t>
            </a:r>
          </a:p>
          <a:p>
            <a:pPr marL="288925" indent="-288925">
              <a:spcBef>
                <a:spcPts val="300"/>
              </a:spcBef>
              <a:spcAft>
                <a:spcPts val="600"/>
              </a:spcAft>
              <a:buFont typeface="Wingdings" panose="05000000000000000000" pitchFamily="2" charset="2"/>
              <a:buChar char="q"/>
              <a:defRPr/>
            </a:pPr>
            <a:r>
              <a:rPr lang="en-US" sz="1600" dirty="0">
                <a:latin typeface="+mn-lt"/>
              </a:rPr>
              <a:t>To sync content between the workspace and Git, ensuring they have the same content.</a:t>
            </a:r>
          </a:p>
          <a:p>
            <a:pPr marL="288925" indent="-288925">
              <a:spcBef>
                <a:spcPts val="300"/>
              </a:spcBef>
              <a:spcAft>
                <a:spcPts val="600"/>
              </a:spcAft>
              <a:buFont typeface="Wingdings" panose="05000000000000000000" pitchFamily="2" charset="2"/>
              <a:buChar char="q"/>
              <a:defRPr/>
            </a:pPr>
            <a:r>
              <a:rPr lang="en-US" sz="1600" dirty="0">
                <a:latin typeface="+mn-lt"/>
              </a:rPr>
              <a:t>To allow multiple developers to work on the same code simultaneously without conflicts.</a:t>
            </a:r>
          </a:p>
        </p:txBody>
      </p:sp>
      <p:sp>
        <p:nvSpPr>
          <p:cNvPr id="20" name="Graphic 26">
            <a:extLst>
              <a:ext uri="{FF2B5EF4-FFF2-40B4-BE49-F238E27FC236}">
                <a16:creationId xmlns:a16="http://schemas.microsoft.com/office/drawing/2014/main" id="{A6D58C0B-F1D4-4714-863A-BC2F0F1C195B}"/>
              </a:ext>
              <a:ext uri="{C183D7F6-B498-43B3-948B-1728B52AA6E4}">
                <adec:decorative xmlns:adec="http://schemas.microsoft.com/office/drawing/2017/decorative" val="1"/>
              </a:ext>
            </a:extLst>
          </p:cNvPr>
          <p:cNvSpPr/>
          <p:nvPr/>
        </p:nvSpPr>
        <p:spPr>
          <a:xfrm>
            <a:off x="1155528" y="3713251"/>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accent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chemeClr val="accent2"/>
              </a:solidFill>
              <a:effectLst/>
              <a:uLnTx/>
              <a:uFillTx/>
              <a:latin typeface="Segoe UI"/>
              <a:ea typeface="+mn-ea"/>
              <a:cs typeface="+mn-cs"/>
            </a:endParaRPr>
          </a:p>
        </p:txBody>
      </p:sp>
      <p:sp>
        <p:nvSpPr>
          <p:cNvPr id="18" name="Oval 17">
            <a:extLst>
              <a:ext uri="{FF2B5EF4-FFF2-40B4-BE49-F238E27FC236}">
                <a16:creationId xmlns:a16="http://schemas.microsoft.com/office/drawing/2014/main" id="{6491D510-2ED1-9C8A-63FF-623FAC4E7B2F}"/>
              </a:ext>
              <a:ext uri="{C183D7F6-B498-43B3-948B-1728B52AA6E4}">
                <adec:decorative xmlns:adec="http://schemas.microsoft.com/office/drawing/2017/decorative" val="1"/>
              </a:ext>
            </a:extLst>
          </p:cNvPr>
          <p:cNvSpPr/>
          <p:nvPr/>
        </p:nvSpPr>
        <p:spPr bwMode="auto">
          <a:xfrm>
            <a:off x="762630" y="4643229"/>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3</a:t>
            </a:r>
            <a:endParaRPr kumimoji="0" lang="en-IN" sz="1800" b="1" i="0" u="none" strike="noStrike" cap="none" spc="0" normalizeH="0" baseline="0" noProof="0" dirty="0">
              <a:ln>
                <a:noFill/>
              </a:ln>
              <a:solidFill>
                <a:schemeClr val="tx1"/>
              </a:solidFill>
              <a:effectLst/>
              <a:uLnTx/>
              <a:uFillTx/>
            </a:endParaRPr>
          </a:p>
        </p:txBody>
      </p:sp>
      <p:sp>
        <p:nvSpPr>
          <p:cNvPr id="10" name="Text Placeholder 9">
            <a:extLst>
              <a:ext uri="{FF2B5EF4-FFF2-40B4-BE49-F238E27FC236}">
                <a16:creationId xmlns:a16="http://schemas.microsoft.com/office/drawing/2014/main" id="{01853C4E-938B-4A63-A328-5CEB6E403E1E}"/>
              </a:ext>
            </a:extLst>
          </p:cNvPr>
          <p:cNvSpPr>
            <a:spLocks noGrp="1"/>
          </p:cNvSpPr>
          <p:nvPr>
            <p:ph type="body" sz="quarter" idx="20"/>
          </p:nvPr>
        </p:nvSpPr>
        <p:spPr>
          <a:xfrm>
            <a:off x="1155528" y="4724408"/>
            <a:ext cx="9258472" cy="1433726"/>
          </a:xfrm>
        </p:spPr>
        <p:txBody>
          <a:bodyPr/>
          <a:lstStyle/>
          <a:p>
            <a:pPr>
              <a:lnSpc>
                <a:spcPts val="1425"/>
              </a:lnSpc>
            </a:pPr>
            <a:r>
              <a:rPr lang="en-US" sz="1800" dirty="0"/>
              <a:t>What is the primary function of deployment pipelines in Fabric?</a:t>
            </a:r>
          </a:p>
          <a:p>
            <a:pPr marL="288925" indent="-288925">
              <a:spcBef>
                <a:spcPts val="300"/>
              </a:spcBef>
              <a:spcAft>
                <a:spcPts val="600"/>
              </a:spcAft>
              <a:buFont typeface="Wingdings" panose="05000000000000000000" pitchFamily="2" charset="2"/>
              <a:buChar char="q"/>
              <a:defRPr/>
            </a:pPr>
            <a:r>
              <a:rPr lang="en-US" sz="1600" dirty="0">
                <a:latin typeface="+mn-lt"/>
              </a:rPr>
              <a:t>Deployment pipelines are used to create new content in Fabric. Data Manipulation Language (DML)</a:t>
            </a:r>
          </a:p>
          <a:p>
            <a:pPr marL="288925" indent="-288925">
              <a:spcBef>
                <a:spcPts val="300"/>
              </a:spcBef>
              <a:spcAft>
                <a:spcPts val="600"/>
              </a:spcAft>
              <a:buFont typeface="Wingdings" panose="05000000000000000000" pitchFamily="2" charset="2"/>
              <a:buChar char="q"/>
              <a:defRPr/>
            </a:pPr>
            <a:r>
              <a:rPr lang="en-US" sz="1600" dirty="0">
                <a:latin typeface="+mn-lt"/>
              </a:rPr>
              <a:t>Deployment pipelines are used to delete old content from Fabric.</a:t>
            </a:r>
          </a:p>
          <a:p>
            <a:pPr marL="288925" indent="-288925">
              <a:spcBef>
                <a:spcPts val="300"/>
              </a:spcBef>
              <a:spcAft>
                <a:spcPts val="600"/>
              </a:spcAft>
              <a:buFont typeface="Wingdings" panose="05000000000000000000" pitchFamily="2" charset="2"/>
              <a:buChar char="q"/>
              <a:defRPr/>
            </a:pPr>
            <a:r>
              <a:rPr lang="en-US" sz="1600" dirty="0">
                <a:latin typeface="+mn-lt"/>
              </a:rPr>
              <a:t>Deployment pipelines automate the movement of content through the development, test, and production stages.</a:t>
            </a:r>
          </a:p>
        </p:txBody>
      </p:sp>
      <p:sp>
        <p:nvSpPr>
          <p:cNvPr id="21" name="Graphic 26">
            <a:extLst>
              <a:ext uri="{FF2B5EF4-FFF2-40B4-BE49-F238E27FC236}">
                <a16:creationId xmlns:a16="http://schemas.microsoft.com/office/drawing/2014/main" id="{962197A6-871C-4723-B214-AF9644775C2D}"/>
              </a:ext>
              <a:ext uri="{C183D7F6-B498-43B3-948B-1728B52AA6E4}">
                <adec:decorative xmlns:adec="http://schemas.microsoft.com/office/drawing/2017/decorative" val="1"/>
              </a:ext>
            </a:extLst>
          </p:cNvPr>
          <p:cNvSpPr/>
          <p:nvPr/>
        </p:nvSpPr>
        <p:spPr>
          <a:xfrm>
            <a:off x="1200262" y="5740385"/>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41865836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29DC8-5645-C2F2-A1C6-52956F47EE78}"/>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9E3A4B1B-1DF5-17B1-19BC-2D53914A67FE}"/>
              </a:ext>
            </a:extLst>
          </p:cNvPr>
          <p:cNvSpPr>
            <a:spLocks noGrp="1"/>
          </p:cNvSpPr>
          <p:nvPr>
            <p:ph type="title"/>
          </p:nvPr>
        </p:nvSpPr>
        <p:spPr>
          <a:xfrm>
            <a:off x="588262" y="585216"/>
            <a:ext cx="8193024" cy="492443"/>
          </a:xfrm>
        </p:spPr>
        <p:txBody>
          <a:bodyPr>
            <a:noAutofit/>
          </a:bodyPr>
          <a:lstStyle/>
          <a:p>
            <a:r>
              <a:rPr lang="en-IN" sz="3200" dirty="0"/>
              <a:t>Recap</a:t>
            </a:r>
          </a:p>
        </p:txBody>
      </p:sp>
      <p:sp>
        <p:nvSpPr>
          <p:cNvPr id="12" name="TextBox 11">
            <a:extLst>
              <a:ext uri="{FF2B5EF4-FFF2-40B4-BE49-F238E27FC236}">
                <a16:creationId xmlns:a16="http://schemas.microsoft.com/office/drawing/2014/main" id="{3F82DE7C-4C8B-01A0-3BEF-ECBF5FB35FD5}"/>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16B10CEA-9A55-4A50-5E4D-57C055A9CF3F}"/>
              </a:ext>
            </a:extLst>
          </p:cNvPr>
          <p:cNvSpPr/>
          <p:nvPr/>
        </p:nvSpPr>
        <p:spPr>
          <a:xfrm>
            <a:off x="588262"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285750" marR="0" lvl="0" indent="-285750" algn="l" defTabSz="932742" rtl="0" eaLnBrk="1" fontAlgn="auto" latinLnBrk="0" hangingPunct="1">
              <a:lnSpc>
                <a:spcPct val="150000"/>
              </a:lnSpc>
              <a:spcBef>
                <a:spcPts val="1200"/>
              </a:spcBef>
              <a:spcAft>
                <a:spcPts val="0"/>
              </a:spcAft>
              <a:buClrTx/>
              <a:buSzPct val="90000"/>
              <a:buFont typeface="Arial" panose="020B0604020202020204" pitchFamily="34" charset="0"/>
              <a:buChar char="•"/>
              <a:tabLst/>
              <a:defRPr/>
            </a:pPr>
            <a:r>
              <a:rPr lang="en-US" sz="2400" dirty="0">
                <a:solidFill>
                  <a:schemeClr val="tx1"/>
                </a:solidFill>
                <a:cs typeface="Segoe UI" panose="020B0502040204020203" pitchFamily="34" charset="0"/>
              </a:rPr>
              <a:t>CI/CD and describe how it's implemented in Fabric.</a:t>
            </a:r>
          </a:p>
          <a:p>
            <a:pPr marL="285750" marR="0" lvl="0" indent="-285750" algn="l" defTabSz="932742" rtl="0" eaLnBrk="1" fontAlgn="auto" latinLnBrk="0" hangingPunct="1">
              <a:lnSpc>
                <a:spcPct val="150000"/>
              </a:lnSpc>
              <a:spcBef>
                <a:spcPts val="1200"/>
              </a:spcBef>
              <a:spcAft>
                <a:spcPts val="0"/>
              </a:spcAft>
              <a:buClrTx/>
              <a:buSzPct val="90000"/>
              <a:buFont typeface="Arial" panose="020B0604020202020204" pitchFamily="34" charset="0"/>
              <a:buChar char="•"/>
              <a:tabLst/>
              <a:defRPr/>
            </a:pPr>
            <a:r>
              <a:rPr lang="en-US" sz="2400" dirty="0">
                <a:solidFill>
                  <a:schemeClr val="tx1"/>
                </a:solidFill>
                <a:cs typeface="Segoe UI" panose="020B0502040204020203" pitchFamily="34" charset="0"/>
              </a:rPr>
              <a:t>Version control and Git integration.</a:t>
            </a:r>
          </a:p>
          <a:p>
            <a:pPr marL="285750" marR="0" lvl="0" indent="-285750" algn="l" defTabSz="932742" rtl="0" eaLnBrk="1" fontAlgn="auto" latinLnBrk="0" hangingPunct="1">
              <a:lnSpc>
                <a:spcPct val="150000"/>
              </a:lnSpc>
              <a:spcBef>
                <a:spcPts val="1200"/>
              </a:spcBef>
              <a:spcAft>
                <a:spcPts val="0"/>
              </a:spcAft>
              <a:buClrTx/>
              <a:buSzPct val="90000"/>
              <a:buFont typeface="Arial" panose="020B0604020202020204" pitchFamily="34" charset="0"/>
              <a:buChar char="•"/>
              <a:tabLst/>
              <a:defRPr/>
            </a:pPr>
            <a:r>
              <a:rPr lang="en-US" sz="2400" dirty="0">
                <a:solidFill>
                  <a:schemeClr val="tx1"/>
                </a:solidFill>
                <a:cs typeface="Segoe UI" panose="020B0502040204020203" pitchFamily="34" charset="0"/>
              </a:rPr>
              <a:t>Deployment pipelines to automate the deployment process.</a:t>
            </a:r>
          </a:p>
          <a:p>
            <a:pPr marL="285750" marR="0" lvl="0" indent="-285750" algn="l" defTabSz="932742" rtl="0" eaLnBrk="1" fontAlgn="auto" latinLnBrk="0" hangingPunct="1">
              <a:lnSpc>
                <a:spcPct val="150000"/>
              </a:lnSpc>
              <a:spcBef>
                <a:spcPts val="1200"/>
              </a:spcBef>
              <a:spcAft>
                <a:spcPts val="0"/>
              </a:spcAft>
              <a:buClrTx/>
              <a:buSzPct val="90000"/>
              <a:buFont typeface="Arial" panose="020B0604020202020204" pitchFamily="34" charset="0"/>
              <a:buChar char="•"/>
              <a:tabLst/>
              <a:defRPr/>
            </a:pPr>
            <a:r>
              <a:rPr lang="en-US" sz="2400" dirty="0">
                <a:solidFill>
                  <a:schemeClr val="tx1"/>
                </a:solidFill>
                <a:cs typeface="Segoe UI" panose="020B0502040204020203" pitchFamily="34" charset="0"/>
              </a:rPr>
              <a:t>CI/CD automation using Fabric APIs.</a:t>
            </a:r>
          </a:p>
        </p:txBody>
      </p:sp>
    </p:spTree>
    <p:extLst>
      <p:ext uri="{BB962C8B-B14F-4D97-AF65-F5344CB8AC3E}">
        <p14:creationId xmlns:p14="http://schemas.microsoft.com/office/powerpoint/2010/main" val="1329148657"/>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AC151-0CD3-6B19-155F-C865D2561C6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AE794D50-F967-83D2-FFB5-7FD186297E25}"/>
              </a:ext>
            </a:extLst>
          </p:cNvPr>
          <p:cNvSpPr>
            <a:spLocks noGrp="1"/>
          </p:cNvSpPr>
          <p:nvPr>
            <p:ph type="title"/>
          </p:nvPr>
        </p:nvSpPr>
        <p:spPr>
          <a:xfrm>
            <a:off x="588262" y="585216"/>
            <a:ext cx="11011600" cy="492443"/>
          </a:xfrm>
        </p:spPr>
        <p:txBody>
          <a:bodyPr/>
          <a:lstStyle/>
          <a:p>
            <a:r>
              <a:rPr lang="en-US"/>
              <a:t>Further reading</a:t>
            </a:r>
            <a:endParaRPr lang="en-US" dirty="0"/>
          </a:p>
        </p:txBody>
      </p:sp>
      <p:sp>
        <p:nvSpPr>
          <p:cNvPr id="15" name="Text Placeholder 14">
            <a:extLst>
              <a:ext uri="{FF2B5EF4-FFF2-40B4-BE49-F238E27FC236}">
                <a16:creationId xmlns:a16="http://schemas.microsoft.com/office/drawing/2014/main" id="{E69916DF-2803-95EA-21AD-3219C8FB2E2C}"/>
              </a:ext>
            </a:extLst>
          </p:cNvPr>
          <p:cNvSpPr>
            <a:spLocks noGrp="1"/>
          </p:cNvSpPr>
          <p:nvPr>
            <p:ph type="body" sz="quarter" idx="15"/>
          </p:nvPr>
        </p:nvSpPr>
        <p:spPr>
          <a:xfrm>
            <a:off x="586389" y="1591056"/>
            <a:ext cx="8475062" cy="738664"/>
          </a:xfrm>
        </p:spPr>
        <p:txBody>
          <a:bodyPr/>
          <a:lstStyle/>
          <a:p>
            <a:r>
              <a:rPr lang="en-US" sz="2400" dirty="0"/>
              <a:t>Implement continuous integration and continuous delivery (CI/CD) in Microsoft Fabric</a:t>
            </a:r>
          </a:p>
        </p:txBody>
      </p:sp>
      <p:sp>
        <p:nvSpPr>
          <p:cNvPr id="16" name="Text Placeholder 15">
            <a:extLst>
              <a:ext uri="{FF2B5EF4-FFF2-40B4-BE49-F238E27FC236}">
                <a16:creationId xmlns:a16="http://schemas.microsoft.com/office/drawing/2014/main" id="{8FF348C5-8EF2-CF31-8EE2-77045F5810C2}"/>
              </a:ext>
            </a:extLst>
          </p:cNvPr>
          <p:cNvSpPr>
            <a:spLocks noGrp="1"/>
          </p:cNvSpPr>
          <p:nvPr>
            <p:ph type="body" sz="quarter" idx="19"/>
          </p:nvPr>
        </p:nvSpPr>
        <p:spPr>
          <a:xfrm>
            <a:off x="586389" y="2551161"/>
            <a:ext cx="8193024" cy="307777"/>
          </a:xfrm>
        </p:spPr>
        <p:txBody>
          <a:bodyPr/>
          <a:lstStyle/>
          <a:p>
            <a:pPr marL="0" indent="0">
              <a:buNone/>
            </a:pPr>
            <a:r>
              <a:rPr lang="en-US" sz="2000" dirty="0">
                <a:solidFill>
                  <a:srgbClr val="0078D4"/>
                </a:solidFill>
                <a:hlinkClick r:id="rId3"/>
              </a:rPr>
              <a:t>https://aka.ms/fabric-cicd-module</a:t>
            </a:r>
            <a:r>
              <a:rPr lang="en-US" sz="2000" dirty="0">
                <a:solidFill>
                  <a:srgbClr val="0078D4"/>
                </a:solidFill>
              </a:rPr>
              <a:t> </a:t>
            </a:r>
          </a:p>
        </p:txBody>
      </p:sp>
      <p:grpSp>
        <p:nvGrpSpPr>
          <p:cNvPr id="2" name="Group 1">
            <a:extLst>
              <a:ext uri="{FF2B5EF4-FFF2-40B4-BE49-F238E27FC236}">
                <a16:creationId xmlns:a16="http://schemas.microsoft.com/office/drawing/2014/main" id="{21569044-0F8A-8FF3-25A5-5F3616BA97A4}"/>
              </a:ext>
              <a:ext uri="{C183D7F6-B498-43B3-948B-1728B52AA6E4}">
                <adec:decorative xmlns:adec="http://schemas.microsoft.com/office/drawing/2017/decorative" val="1"/>
              </a:ext>
            </a:extLst>
          </p:cNvPr>
          <p:cNvGrpSpPr/>
          <p:nvPr/>
        </p:nvGrpSpPr>
        <p:grpSpPr>
          <a:xfrm>
            <a:off x="7975176" y="2551161"/>
            <a:ext cx="3624686" cy="3624684"/>
            <a:chOff x="7449714" y="1812498"/>
            <a:chExt cx="3624686" cy="3624684"/>
          </a:xfrm>
        </p:grpSpPr>
        <p:sp>
          <p:nvSpPr>
            <p:cNvPr id="3" name="Oval 2">
              <a:extLst>
                <a:ext uri="{FF2B5EF4-FFF2-40B4-BE49-F238E27FC236}">
                  <a16:creationId xmlns:a16="http://schemas.microsoft.com/office/drawing/2014/main" id="{863A3875-DDC1-529E-9D8A-B23822C4F497}"/>
                </a:ext>
              </a:extLst>
            </p:cNvPr>
            <p:cNvSpPr/>
            <p:nvPr/>
          </p:nvSpPr>
          <p:spPr bwMode="auto">
            <a:xfrm>
              <a:off x="7449714" y="1812498"/>
              <a:ext cx="3624686" cy="3624684"/>
            </a:xfrm>
            <a:prstGeom prst="ellipse">
              <a:avLst/>
            </a:prstGeom>
            <a:solidFill>
              <a:schemeClr val="bg1"/>
            </a:solidFill>
            <a:ln>
              <a:noFill/>
              <a:headEnd type="none" w="med" len="med"/>
              <a:tailEnd type="none" w="med" len="med"/>
            </a:ln>
            <a:effectLst>
              <a:outerShdw blurRad="63500" sx="102000" sy="102000" algn="ctr" rotWithShape="0">
                <a:prstClr val="black">
                  <a:alpha val="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Graphic 3">
              <a:extLst>
                <a:ext uri="{FF2B5EF4-FFF2-40B4-BE49-F238E27FC236}">
                  <a16:creationId xmlns:a16="http://schemas.microsoft.com/office/drawing/2014/main" id="{780A3CBE-A0AD-8D04-3363-088EFC0BF661}"/>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3924" t="3924" r="3924" b="3924"/>
            <a:stretch/>
          </p:blipFill>
          <p:spPr>
            <a:xfrm>
              <a:off x="7961317" y="2324100"/>
              <a:ext cx="2601480" cy="2601480"/>
            </a:xfrm>
            <a:prstGeom prst="ellipse">
              <a:avLst/>
            </a:prstGeom>
          </p:spPr>
        </p:pic>
      </p:grpSp>
    </p:spTree>
    <p:extLst>
      <p:ext uri="{BB962C8B-B14F-4D97-AF65-F5344CB8AC3E}">
        <p14:creationId xmlns:p14="http://schemas.microsoft.com/office/powerpoint/2010/main" val="1696198174"/>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AA2DD4-116C-4848-1A26-98C1776CAB8D}"/>
              </a:ext>
            </a:extLst>
          </p:cNvPr>
          <p:cNvSpPr>
            <a:spLocks noGrp="1"/>
          </p:cNvSpPr>
          <p:nvPr>
            <p:ph type="title"/>
          </p:nvPr>
        </p:nvSpPr>
        <p:spPr>
          <a:xfrm>
            <a:off x="569911" y="2769057"/>
            <a:ext cx="6345239" cy="1231106"/>
          </a:xfrm>
        </p:spPr>
        <p:txBody>
          <a:bodyPr/>
          <a:lstStyle/>
          <a:p>
            <a:r>
              <a:rPr lang="en-US" dirty="0"/>
              <a:t>Monitor activities in Microsoft Fabric</a:t>
            </a:r>
          </a:p>
        </p:txBody>
      </p:sp>
    </p:spTree>
    <p:extLst>
      <p:ext uri="{BB962C8B-B14F-4D97-AF65-F5344CB8AC3E}">
        <p14:creationId xmlns:p14="http://schemas.microsoft.com/office/powerpoint/2010/main" val="1230800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p:cNvSpPr>
            <a:spLocks noGrp="1"/>
          </p:cNvSpPr>
          <p:nvPr>
            <p:ph type="body" sz="quarter" idx="11" hasCustomPrompt="1"/>
          </p:nvPr>
        </p:nvSpPr>
        <p:spPr>
          <a:xfrm>
            <a:off x="4941888" y="2033187"/>
            <a:ext cx="6667500" cy="2788456"/>
          </a:xfrm>
        </p:spPr>
        <p:txBody>
          <a:bodyPr anchor="ctr"/>
          <a:lstStyle>
            <a:lvl1pPr marL="231775" indent="-231775">
              <a:spcAft>
                <a:spcPts val="600"/>
              </a:spcAft>
              <a:buFont typeface="Wingdings" panose="05000000000000000000" pitchFamily="2" charset="2"/>
              <a:buChar char=""/>
              <a:defRPr sz="1800"/>
            </a:lvl1pPr>
          </a:lstStyle>
          <a:p>
            <a:pPr lvl="1">
              <a:spcAft>
                <a:spcPts val="1800"/>
              </a:spcAft>
            </a:pPr>
            <a:r>
              <a:rPr lang="en-US" sz="2800" dirty="0"/>
              <a:t>Apply monitoring concepts to Microsoft Fabric.</a:t>
            </a:r>
          </a:p>
          <a:p>
            <a:pPr lvl="1">
              <a:spcAft>
                <a:spcPts val="1800"/>
              </a:spcAft>
            </a:pPr>
            <a:r>
              <a:rPr lang="en-US" sz="2800" dirty="0"/>
              <a:t>Use Monitoring Hub in Microsoft Fabric.</a:t>
            </a:r>
          </a:p>
          <a:p>
            <a:pPr lvl="1">
              <a:spcAft>
                <a:spcPts val="1800"/>
              </a:spcAft>
            </a:pPr>
            <a:r>
              <a:rPr lang="en-US" sz="2800" dirty="0"/>
              <a:t>Trigger actions using Activator in Microsoft Fabric.</a:t>
            </a:r>
          </a:p>
        </p:txBody>
      </p:sp>
    </p:spTree>
    <p:extLst>
      <p:ext uri="{BB962C8B-B14F-4D97-AF65-F5344CB8AC3E}">
        <p14:creationId xmlns:p14="http://schemas.microsoft.com/office/powerpoint/2010/main" val="2234659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818BB-2130-8A45-70C9-33F8EADD5825}"/>
              </a:ext>
            </a:extLst>
          </p:cNvPr>
          <p:cNvSpPr>
            <a:spLocks noGrp="1"/>
          </p:cNvSpPr>
          <p:nvPr>
            <p:ph type="title"/>
          </p:nvPr>
        </p:nvSpPr>
        <p:spPr>
          <a:xfrm>
            <a:off x="588263" y="585216"/>
            <a:ext cx="10430257" cy="307777"/>
          </a:xfrm>
        </p:spPr>
        <p:txBody>
          <a:bodyPr wrap="square" anchor="ctr">
            <a:noAutofit/>
          </a:bodyPr>
          <a:lstStyle/>
          <a:p>
            <a:r>
              <a:rPr lang="en-US" sz="3200" dirty="0"/>
              <a:t>Monitor Fabric activities</a:t>
            </a:r>
          </a:p>
        </p:txBody>
      </p:sp>
      <p:sp>
        <p:nvSpPr>
          <p:cNvPr id="4" name="Footer Placeholder 3">
            <a:extLst>
              <a:ext uri="{FF2B5EF4-FFF2-40B4-BE49-F238E27FC236}">
                <a16:creationId xmlns:a16="http://schemas.microsoft.com/office/drawing/2014/main" id="{E88BBC89-B962-212B-1A00-9C153AA21591}"/>
              </a:ext>
            </a:extLst>
          </p:cNvPr>
          <p:cNvSpPr>
            <a:spLocks noGrp="1"/>
          </p:cNvSpPr>
          <p:nvPr>
            <p:ph type="ftr" sz="quarter" idx="3"/>
          </p:nvPr>
        </p:nvSpPr>
        <p:spPr>
          <a:xfrm>
            <a:off x="579438" y="6421083"/>
            <a:ext cx="4151312" cy="197976"/>
          </a:xfrm>
        </p:spPr>
        <p:txBody>
          <a:bodyPr anchor="ctr">
            <a:normAutofit/>
          </a:bodyPr>
          <a:lstStyle/>
          <a:p>
            <a:pPr defTabSz="914367">
              <a:spcAft>
                <a:spcPts val="600"/>
              </a:spcAft>
              <a:defRPr/>
            </a:pPr>
            <a:r>
              <a:rPr lang="en-US">
                <a:solidFill>
                  <a:srgbClr val="000000"/>
                </a:solidFill>
              </a:rPr>
              <a:t>© Copyright Microsoft Corporation. All rights reserved.</a:t>
            </a:r>
          </a:p>
        </p:txBody>
      </p:sp>
      <p:graphicFrame>
        <p:nvGraphicFramePr>
          <p:cNvPr id="9" name="Text Placeholder 6">
            <a:extLst>
              <a:ext uri="{FF2B5EF4-FFF2-40B4-BE49-F238E27FC236}">
                <a16:creationId xmlns:a16="http://schemas.microsoft.com/office/drawing/2014/main" id="{352EA320-98DA-B050-54E6-5A85372B1D3F}"/>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3457517885"/>
              </p:ext>
            </p:extLst>
          </p:nvPr>
        </p:nvGraphicFramePr>
        <p:xfrm>
          <a:off x="880872" y="1252728"/>
          <a:ext cx="10430257" cy="4352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3624020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AA2DD4-116C-4848-1A26-98C1776CAB8D}"/>
              </a:ext>
            </a:extLst>
          </p:cNvPr>
          <p:cNvSpPr>
            <a:spLocks noGrp="1"/>
          </p:cNvSpPr>
          <p:nvPr>
            <p:ph type="title"/>
          </p:nvPr>
        </p:nvSpPr>
        <p:spPr>
          <a:xfrm>
            <a:off x="569911" y="2153504"/>
            <a:ext cx="6345239" cy="1846659"/>
          </a:xfrm>
        </p:spPr>
        <p:txBody>
          <a:bodyPr/>
          <a:lstStyle/>
          <a:p>
            <a:r>
              <a:rPr lang="en-US" dirty="0"/>
              <a:t>Implement continuous integration and continuous delivery (CI/CD) </a:t>
            </a:r>
          </a:p>
        </p:txBody>
      </p:sp>
    </p:spTree>
    <p:extLst>
      <p:ext uri="{BB962C8B-B14F-4D97-AF65-F5344CB8AC3E}">
        <p14:creationId xmlns:p14="http://schemas.microsoft.com/office/powerpoint/2010/main" val="398705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84E199-4427-9ED6-AA51-2CADE8EDAB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3E8379-9E3E-F8E0-08ED-DE1349F64CC0}"/>
              </a:ext>
            </a:extLst>
          </p:cNvPr>
          <p:cNvSpPr>
            <a:spLocks noGrp="1"/>
          </p:cNvSpPr>
          <p:nvPr>
            <p:ph type="title"/>
          </p:nvPr>
        </p:nvSpPr>
        <p:spPr>
          <a:xfrm>
            <a:off x="588263" y="585216"/>
            <a:ext cx="10430257" cy="307777"/>
          </a:xfrm>
        </p:spPr>
        <p:txBody>
          <a:bodyPr wrap="square" anchor="ctr">
            <a:noAutofit/>
          </a:bodyPr>
          <a:lstStyle/>
          <a:p>
            <a:r>
              <a:rPr lang="en-US" sz="3200" dirty="0"/>
              <a:t>Monitoring best practices</a:t>
            </a:r>
          </a:p>
        </p:txBody>
      </p:sp>
      <p:sp>
        <p:nvSpPr>
          <p:cNvPr id="4" name="Footer Placeholder 3">
            <a:extLst>
              <a:ext uri="{FF2B5EF4-FFF2-40B4-BE49-F238E27FC236}">
                <a16:creationId xmlns:a16="http://schemas.microsoft.com/office/drawing/2014/main" id="{5AAFE178-65E4-E3E1-779D-31EA0C1658F3}"/>
              </a:ext>
            </a:extLst>
          </p:cNvPr>
          <p:cNvSpPr>
            <a:spLocks noGrp="1"/>
          </p:cNvSpPr>
          <p:nvPr>
            <p:ph type="ftr" sz="quarter" idx="3"/>
          </p:nvPr>
        </p:nvSpPr>
        <p:spPr>
          <a:xfrm>
            <a:off x="579438" y="6421083"/>
            <a:ext cx="4151312" cy="197976"/>
          </a:xfrm>
        </p:spPr>
        <p:txBody>
          <a:bodyPr anchor="ctr">
            <a:normAutofit/>
          </a:bodyPr>
          <a:lstStyle/>
          <a:p>
            <a:pPr defTabSz="914367">
              <a:spcAft>
                <a:spcPts val="600"/>
              </a:spcAft>
              <a:defRPr/>
            </a:pPr>
            <a:r>
              <a:rPr lang="en-US">
                <a:solidFill>
                  <a:srgbClr val="000000"/>
                </a:solidFill>
              </a:rPr>
              <a:t>© Copyright Microsoft Corporation. All rights reserved.</a:t>
            </a:r>
          </a:p>
        </p:txBody>
      </p:sp>
      <p:graphicFrame>
        <p:nvGraphicFramePr>
          <p:cNvPr id="6" name="Text Placeholder 2">
            <a:extLst>
              <a:ext uri="{FF2B5EF4-FFF2-40B4-BE49-F238E27FC236}">
                <a16:creationId xmlns:a16="http://schemas.microsoft.com/office/drawing/2014/main" id="{149CE334-B96B-9AC9-CFD8-614BEF92D8CD}"/>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869307593"/>
              </p:ext>
            </p:extLst>
          </p:nvPr>
        </p:nvGraphicFramePr>
        <p:xfrm>
          <a:off x="588263" y="1083493"/>
          <a:ext cx="10430257" cy="4352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2242372"/>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9" name="Title 2">
            <a:extLst>
              <a:ext uri="{FF2B5EF4-FFF2-40B4-BE49-F238E27FC236}">
                <a16:creationId xmlns:a16="http://schemas.microsoft.com/office/drawing/2014/main" id="{907FDFC9-F62E-6F89-208D-A3A331AA9165}"/>
              </a:ext>
            </a:extLst>
          </p:cNvPr>
          <p:cNvSpPr>
            <a:spLocks noGrp="1"/>
          </p:cNvSpPr>
          <p:nvPr>
            <p:ph type="title"/>
          </p:nvPr>
        </p:nvSpPr>
        <p:spPr>
          <a:xfrm>
            <a:off x="588262" y="585216"/>
            <a:ext cx="8193024" cy="492443"/>
          </a:xfrm>
        </p:spPr>
        <p:txBody>
          <a:bodyPr/>
          <a:lstStyle/>
          <a:p>
            <a:r>
              <a:rPr lang="en-US" sz="3200" dirty="0"/>
              <a:t>Use the Monitoring Hub</a:t>
            </a:r>
          </a:p>
        </p:txBody>
      </p:sp>
      <p:sp>
        <p:nvSpPr>
          <p:cNvPr id="3081" name="Text Placeholder 4">
            <a:extLst>
              <a:ext uri="{FF2B5EF4-FFF2-40B4-BE49-F238E27FC236}">
                <a16:creationId xmlns:a16="http://schemas.microsoft.com/office/drawing/2014/main" id="{C8A09B40-3E29-2E11-C231-3B1475C127CC}"/>
              </a:ext>
            </a:extLst>
          </p:cNvPr>
          <p:cNvSpPr>
            <a:spLocks noGrp="1"/>
          </p:cNvSpPr>
          <p:nvPr>
            <p:ph type="body" sz="quarter" idx="16"/>
          </p:nvPr>
        </p:nvSpPr>
        <p:spPr>
          <a:xfrm>
            <a:off x="584200" y="1594155"/>
            <a:ext cx="3174143" cy="369332"/>
          </a:xfrm>
        </p:spPr>
        <p:txBody>
          <a:bodyPr/>
          <a:lstStyle/>
          <a:p>
            <a:r>
              <a:rPr lang="en-US" sz="2400" dirty="0"/>
              <a:t>View details</a:t>
            </a:r>
          </a:p>
        </p:txBody>
      </p:sp>
      <p:sp>
        <p:nvSpPr>
          <p:cNvPr id="3083" name="Text Placeholder 5">
            <a:extLst>
              <a:ext uri="{FF2B5EF4-FFF2-40B4-BE49-F238E27FC236}">
                <a16:creationId xmlns:a16="http://schemas.microsoft.com/office/drawing/2014/main" id="{94B495BB-CB35-2A05-1815-C1EFD27B2CF3}"/>
              </a:ext>
            </a:extLst>
          </p:cNvPr>
          <p:cNvSpPr>
            <a:spLocks noGrp="1"/>
          </p:cNvSpPr>
          <p:nvPr>
            <p:ph type="body" sz="quarter" idx="15"/>
          </p:nvPr>
        </p:nvSpPr>
        <p:spPr>
          <a:xfrm>
            <a:off x="586389" y="2412999"/>
            <a:ext cx="3172811" cy="2997201"/>
          </a:xfrm>
        </p:spPr>
        <p:txBody>
          <a:bodyPr/>
          <a:lstStyle/>
          <a:p>
            <a:pPr algn="l">
              <a:spcBef>
                <a:spcPts val="1200"/>
              </a:spcBef>
              <a:spcAft>
                <a:spcPts val="1200"/>
              </a:spcAft>
              <a:buFont typeface="Arial" panose="020B0604020202020204" pitchFamily="34" charset="0"/>
              <a:buChar char="•"/>
            </a:pPr>
            <a:r>
              <a:rPr lang="en-US" sz="2000" b="0" i="0" dirty="0">
                <a:solidFill>
                  <a:srgbClr val="161616"/>
                </a:solidFill>
                <a:effectLst/>
                <a:latin typeface="Segoe UI" panose="020B0502040204020203" pitchFamily="34" charset="0"/>
              </a:rPr>
              <a:t>Activity status</a:t>
            </a:r>
          </a:p>
          <a:p>
            <a:pPr algn="l">
              <a:spcBef>
                <a:spcPts val="1200"/>
              </a:spcBef>
              <a:spcAft>
                <a:spcPts val="1200"/>
              </a:spcAft>
              <a:buFont typeface="Arial" panose="020B0604020202020204" pitchFamily="34" charset="0"/>
              <a:buChar char="•"/>
            </a:pPr>
            <a:r>
              <a:rPr lang="en-US" sz="2000" b="0" i="0" dirty="0">
                <a:solidFill>
                  <a:srgbClr val="161616"/>
                </a:solidFill>
                <a:effectLst/>
                <a:latin typeface="Segoe UI" panose="020B0502040204020203" pitchFamily="34" charset="0"/>
              </a:rPr>
              <a:t>Start and end time</a:t>
            </a:r>
          </a:p>
          <a:p>
            <a:pPr algn="l">
              <a:spcBef>
                <a:spcPts val="1200"/>
              </a:spcBef>
              <a:spcAft>
                <a:spcPts val="1200"/>
              </a:spcAft>
              <a:buFont typeface="Arial" panose="020B0604020202020204" pitchFamily="34" charset="0"/>
              <a:buChar char="•"/>
            </a:pPr>
            <a:r>
              <a:rPr lang="en-US" sz="2000" b="0" i="0" dirty="0">
                <a:solidFill>
                  <a:srgbClr val="161616"/>
                </a:solidFill>
                <a:effectLst/>
                <a:latin typeface="Segoe UI" panose="020B0502040204020203" pitchFamily="34" charset="0"/>
              </a:rPr>
              <a:t>Duration</a:t>
            </a:r>
          </a:p>
          <a:p>
            <a:pPr algn="l">
              <a:spcBef>
                <a:spcPts val="1200"/>
              </a:spcBef>
              <a:spcAft>
                <a:spcPts val="1200"/>
              </a:spcAft>
              <a:buFont typeface="Arial" panose="020B0604020202020204" pitchFamily="34" charset="0"/>
              <a:buChar char="•"/>
            </a:pPr>
            <a:r>
              <a:rPr lang="en-US" sz="2000" b="0" i="0" dirty="0">
                <a:solidFill>
                  <a:srgbClr val="161616"/>
                </a:solidFill>
                <a:effectLst/>
                <a:latin typeface="Segoe UI" panose="020B0502040204020203" pitchFamily="34" charset="0"/>
              </a:rPr>
              <a:t>Activity statistics</a:t>
            </a:r>
          </a:p>
        </p:txBody>
      </p:sp>
      <p:pic>
        <p:nvPicPr>
          <p:cNvPr id="3074" name="Picture 2" descr="Screenshot of the Microsoft Fabric Monitor hub interface.">
            <a:extLst>
              <a:ext uri="{FF2B5EF4-FFF2-40B4-BE49-F238E27FC236}">
                <a16:creationId xmlns:a16="http://schemas.microsoft.com/office/drawing/2014/main" id="{AD74831A-9273-305B-B363-E3D3FC84360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998977" y="1594155"/>
            <a:ext cx="8193024" cy="3816046"/>
          </a:xfrm>
          <a:prstGeom prst="rect">
            <a:avLst/>
          </a:prstGeom>
          <a:solidFill>
            <a:srgbClr val="FFFFFF"/>
          </a:solidFill>
          <a:ln>
            <a:solidFill>
              <a:schemeClr val="tx1"/>
            </a:solidFill>
          </a:ln>
        </p:spPr>
      </p:pic>
    </p:spTree>
    <p:extLst>
      <p:ext uri="{BB962C8B-B14F-4D97-AF65-F5344CB8AC3E}">
        <p14:creationId xmlns:p14="http://schemas.microsoft.com/office/powerpoint/2010/main" val="173167132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Screenshot of selecting an action when a condition is detected.">
            <a:extLst>
              <a:ext uri="{FF2B5EF4-FFF2-40B4-BE49-F238E27FC236}">
                <a16:creationId xmlns:a16="http://schemas.microsoft.com/office/drawing/2014/main" id="{F97B2EE2-45FB-59D1-CC94-32A6D5F36A6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p:blipFill>
        <p:spPr bwMode="auto">
          <a:xfrm>
            <a:off x="6094998" y="1261534"/>
            <a:ext cx="4344401" cy="4386417"/>
          </a:xfrm>
          <a:prstGeom prst="rect">
            <a:avLst/>
          </a:prstGeom>
          <a:ln>
            <a:solidFill>
              <a:schemeClr val="tx1"/>
            </a:solidFill>
          </a:ln>
          <a:extLst>
            <a:ext uri="{909E8E84-426E-40DD-AFC4-6F175D3DCCD1}">
              <a14:hiddenFill xmlns:a14="http://schemas.microsoft.com/office/drawing/2010/main">
                <a:solidFill>
                  <a:srgbClr val="FFFFFF"/>
                </a:solidFill>
              </a14:hiddenFill>
            </a:ext>
          </a:extLst>
        </p:spPr>
      </p:pic>
      <p:sp>
        <p:nvSpPr>
          <p:cNvPr id="25" name="Title 24">
            <a:extLst>
              <a:ext uri="{FF2B5EF4-FFF2-40B4-BE49-F238E27FC236}">
                <a16:creationId xmlns:a16="http://schemas.microsoft.com/office/drawing/2014/main" id="{462D77F8-52A4-F3E3-EB6F-8F52288B36EC}"/>
              </a:ext>
            </a:extLst>
          </p:cNvPr>
          <p:cNvSpPr>
            <a:spLocks noGrp="1"/>
          </p:cNvSpPr>
          <p:nvPr>
            <p:ph type="title"/>
          </p:nvPr>
        </p:nvSpPr>
        <p:spPr>
          <a:xfrm>
            <a:off x="588262" y="585216"/>
            <a:ext cx="11013474" cy="492443"/>
          </a:xfrm>
        </p:spPr>
        <p:txBody>
          <a:bodyPr/>
          <a:lstStyle/>
          <a:p>
            <a:r>
              <a:rPr lang="en-US" sz="3200" dirty="0"/>
              <a:t>Take action with Activator</a:t>
            </a:r>
          </a:p>
        </p:txBody>
      </p:sp>
      <p:sp>
        <p:nvSpPr>
          <p:cNvPr id="26" name="Text Placeholder 25">
            <a:extLst>
              <a:ext uri="{FF2B5EF4-FFF2-40B4-BE49-F238E27FC236}">
                <a16:creationId xmlns:a16="http://schemas.microsoft.com/office/drawing/2014/main" id="{CB95A92B-2D15-A8DE-F06F-5D9E054CFDBE}"/>
              </a:ext>
            </a:extLst>
          </p:cNvPr>
          <p:cNvSpPr>
            <a:spLocks noGrp="1"/>
          </p:cNvSpPr>
          <p:nvPr>
            <p:ph type="body" sz="quarter" idx="15"/>
          </p:nvPr>
        </p:nvSpPr>
        <p:spPr>
          <a:xfrm>
            <a:off x="586388" y="1261534"/>
            <a:ext cx="5128612" cy="4416594"/>
          </a:xfrm>
        </p:spPr>
        <p:txBody>
          <a:bodyPr/>
          <a:lstStyle/>
          <a:p>
            <a:pPr marL="0" indent="0">
              <a:spcBef>
                <a:spcPts val="600"/>
              </a:spcBef>
              <a:spcAft>
                <a:spcPts val="1200"/>
              </a:spcAft>
              <a:buNone/>
            </a:pPr>
            <a:r>
              <a:rPr lang="en-US" sz="2400" dirty="0"/>
              <a:t>Activator operates based on four core concepts:</a:t>
            </a:r>
          </a:p>
          <a:p>
            <a:pPr>
              <a:spcBef>
                <a:spcPts val="600"/>
              </a:spcBef>
              <a:spcAft>
                <a:spcPts val="1200"/>
              </a:spcAft>
            </a:pPr>
            <a:r>
              <a:rPr lang="en-US" sz="2400" dirty="0"/>
              <a:t>Events</a:t>
            </a:r>
          </a:p>
          <a:p>
            <a:pPr>
              <a:spcBef>
                <a:spcPts val="600"/>
              </a:spcBef>
              <a:spcAft>
                <a:spcPts val="1200"/>
              </a:spcAft>
            </a:pPr>
            <a:r>
              <a:rPr lang="en-US" sz="2400" dirty="0"/>
              <a:t>Objects</a:t>
            </a:r>
          </a:p>
          <a:p>
            <a:pPr>
              <a:spcBef>
                <a:spcPts val="600"/>
              </a:spcBef>
              <a:spcAft>
                <a:spcPts val="1200"/>
              </a:spcAft>
            </a:pPr>
            <a:r>
              <a:rPr lang="en-US" sz="2400" dirty="0"/>
              <a:t>Properties</a:t>
            </a:r>
          </a:p>
          <a:p>
            <a:pPr>
              <a:spcBef>
                <a:spcPts val="600"/>
              </a:spcBef>
              <a:spcAft>
                <a:spcPts val="1200"/>
              </a:spcAft>
            </a:pPr>
            <a:r>
              <a:rPr lang="en-US" sz="2400" dirty="0"/>
              <a:t>Rules</a:t>
            </a:r>
          </a:p>
          <a:p>
            <a:pPr lvl="2">
              <a:spcBef>
                <a:spcPts val="600"/>
              </a:spcBef>
              <a:spcAft>
                <a:spcPts val="1200"/>
              </a:spcAft>
            </a:pPr>
            <a:r>
              <a:rPr lang="en-US" sz="2200" dirty="0"/>
              <a:t>Condition</a:t>
            </a:r>
          </a:p>
          <a:p>
            <a:pPr lvl="2">
              <a:spcBef>
                <a:spcPts val="600"/>
              </a:spcBef>
              <a:spcAft>
                <a:spcPts val="1200"/>
              </a:spcAft>
            </a:pPr>
            <a:r>
              <a:rPr lang="en-US" sz="2200" dirty="0"/>
              <a:t>Action</a:t>
            </a:r>
          </a:p>
        </p:txBody>
      </p:sp>
      <p:sp>
        <p:nvSpPr>
          <p:cNvPr id="6" name="Footer Placeholder 5">
            <a:extLst>
              <a:ext uri="{FF2B5EF4-FFF2-40B4-BE49-F238E27FC236}">
                <a16:creationId xmlns:a16="http://schemas.microsoft.com/office/drawing/2014/main" id="{ED51A2B7-2D66-4591-B73C-0ED0601525A9}"/>
              </a:ext>
            </a:extLst>
          </p:cNvPr>
          <p:cNvSpPr>
            <a:spLocks noGrp="1"/>
          </p:cNvSpPr>
          <p:nvPr>
            <p:ph type="ftr" sz="quarter" idx="3"/>
          </p:nvPr>
        </p:nvSpPr>
        <p:spPr/>
        <p:txBody>
          <a:bodyPr anchor="ctr">
            <a:normAutofit/>
          </a:bodyPr>
          <a:lstStyle/>
          <a:p>
            <a:r>
              <a:rPr lang="en-US"/>
              <a:t>© Copyright Microsoft Corporation. All rights reserved.</a:t>
            </a:r>
          </a:p>
        </p:txBody>
      </p:sp>
      <p:pic>
        <p:nvPicPr>
          <p:cNvPr id="4098" name="Picture 2" descr="Screenshot of choosing the alert condition.">
            <a:extLst>
              <a:ext uri="{FF2B5EF4-FFF2-40B4-BE49-F238E27FC236}">
                <a16:creationId xmlns:a16="http://schemas.microsoft.com/office/drawing/2014/main" id="{91304E20-5907-6D55-762A-52B17BC0E52D}"/>
              </a:ext>
            </a:extLst>
          </p:cNvPr>
          <p:cNvPicPr>
            <a:picLocks noGrp="1" noChangeAspect="1" noChangeArrowheads="1"/>
          </p:cNvPicPr>
          <p:nvPr>
            <p:ph type="pic" sz="quarter" idx="4294967295"/>
          </p:nvPr>
        </p:nvPicPr>
        <p:blipFill rotWithShape="1">
          <a:blip r:embed="rId4" cstate="print">
            <a:extLst>
              <a:ext uri="{28A0092B-C50C-407E-A947-70E740481C1C}">
                <a14:useLocalDpi xmlns:a14="http://schemas.microsoft.com/office/drawing/2010/main" val="0"/>
              </a:ext>
            </a:extLst>
          </a:blip>
          <a:srcRect/>
          <a:stretch/>
        </p:blipFill>
        <p:spPr bwMode="auto">
          <a:xfrm>
            <a:off x="6094998" y="651933"/>
            <a:ext cx="4344401" cy="5969090"/>
          </a:xfrm>
          <a:prstGeom prst="rect">
            <a:avLst/>
          </a:prstGeom>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88830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6">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00"/>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40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0C0E2-6611-FCF5-760A-A06777197485}"/>
              </a:ext>
            </a:extLst>
          </p:cNvPr>
          <p:cNvSpPr>
            <a:spLocks noGrp="1"/>
          </p:cNvSpPr>
          <p:nvPr>
            <p:ph type="title"/>
          </p:nvPr>
        </p:nvSpPr>
        <p:spPr>
          <a:xfrm>
            <a:off x="588263" y="585216"/>
            <a:ext cx="10430257" cy="307777"/>
          </a:xfrm>
        </p:spPr>
        <p:txBody>
          <a:bodyPr wrap="square" anchor="ctr">
            <a:noAutofit/>
          </a:bodyPr>
          <a:lstStyle/>
          <a:p>
            <a:r>
              <a:rPr lang="en-US" sz="3200"/>
              <a:t>Use cases for Activator</a:t>
            </a:r>
          </a:p>
        </p:txBody>
      </p:sp>
      <p:sp>
        <p:nvSpPr>
          <p:cNvPr id="4" name="Footer Placeholder 3">
            <a:extLst>
              <a:ext uri="{FF2B5EF4-FFF2-40B4-BE49-F238E27FC236}">
                <a16:creationId xmlns:a16="http://schemas.microsoft.com/office/drawing/2014/main" id="{4AFE1B7C-89AF-4828-6A82-898AA02C673B}"/>
              </a:ext>
            </a:extLst>
          </p:cNvPr>
          <p:cNvSpPr>
            <a:spLocks noGrp="1"/>
          </p:cNvSpPr>
          <p:nvPr>
            <p:ph type="ftr" sz="quarter" idx="3"/>
          </p:nvPr>
        </p:nvSpPr>
        <p:spPr>
          <a:xfrm>
            <a:off x="579438" y="6421083"/>
            <a:ext cx="4151312" cy="197976"/>
          </a:xfrm>
        </p:spPr>
        <p:txBody>
          <a:bodyPr anchor="ctr">
            <a:normAutofit/>
          </a:bodyPr>
          <a:lstStyle/>
          <a:p>
            <a:pPr defTabSz="914367">
              <a:spcAft>
                <a:spcPts val="600"/>
              </a:spcAft>
              <a:defRPr/>
            </a:pPr>
            <a:r>
              <a:rPr lang="en-US">
                <a:solidFill>
                  <a:srgbClr val="000000"/>
                </a:solidFill>
              </a:rPr>
              <a:t>© Copyright Microsoft Corporation. All rights reserved.</a:t>
            </a:r>
          </a:p>
        </p:txBody>
      </p:sp>
      <p:graphicFrame>
        <p:nvGraphicFramePr>
          <p:cNvPr id="6" name="Text Placeholder 2">
            <a:extLst>
              <a:ext uri="{FF2B5EF4-FFF2-40B4-BE49-F238E27FC236}">
                <a16:creationId xmlns:a16="http://schemas.microsoft.com/office/drawing/2014/main" id="{1EE04DCD-1668-AEAE-62C5-66FFA1D855CE}"/>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2946711845"/>
              </p:ext>
            </p:extLst>
          </p:nvPr>
        </p:nvGraphicFramePr>
        <p:xfrm>
          <a:off x="2655094" y="1480766"/>
          <a:ext cx="7175671" cy="4352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83639996"/>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04F82C-E7A5-6DD4-C859-8A1AFBC04263}"/>
              </a:ext>
            </a:extLst>
          </p:cNvPr>
          <p:cNvSpPr>
            <a:spLocks noGrp="1"/>
          </p:cNvSpPr>
          <p:nvPr>
            <p:ph type="title"/>
          </p:nvPr>
        </p:nvSpPr>
        <p:spPr/>
        <p:txBody>
          <a:bodyPr/>
          <a:lstStyle/>
          <a:p>
            <a:r>
              <a:rPr lang="en-US" dirty="0"/>
              <a:t>Exercise</a:t>
            </a:r>
          </a:p>
        </p:txBody>
      </p:sp>
      <p:sp>
        <p:nvSpPr>
          <p:cNvPr id="13" name="Text Placeholder 12">
            <a:extLst>
              <a:ext uri="{FF2B5EF4-FFF2-40B4-BE49-F238E27FC236}">
                <a16:creationId xmlns:a16="http://schemas.microsoft.com/office/drawing/2014/main" id="{6AB3961F-9ACB-3C76-4265-FFCD7A4D194F}"/>
              </a:ext>
            </a:extLst>
          </p:cNvPr>
          <p:cNvSpPr>
            <a:spLocks noGrp="1"/>
          </p:cNvSpPr>
          <p:nvPr>
            <p:ph type="body" sz="quarter" idx="17"/>
          </p:nvPr>
        </p:nvSpPr>
        <p:spPr>
          <a:xfrm>
            <a:off x="4356100" y="1927225"/>
            <a:ext cx="7243763" cy="430887"/>
          </a:xfrm>
        </p:spPr>
        <p:txBody>
          <a:bodyPr/>
          <a:lstStyle/>
          <a:p>
            <a:r>
              <a:rPr lang="en-US" sz="2800" dirty="0"/>
              <a:t>Monitor Fabric activity in the Monitor hub</a:t>
            </a:r>
          </a:p>
        </p:txBody>
      </p:sp>
      <p:sp>
        <p:nvSpPr>
          <p:cNvPr id="5" name="Text Placeholder 4">
            <a:extLst>
              <a:ext uri="{FF2B5EF4-FFF2-40B4-BE49-F238E27FC236}">
                <a16:creationId xmlns:a16="http://schemas.microsoft.com/office/drawing/2014/main" id="{1801DD2C-AD88-DA3A-A118-EDB157417AAA}"/>
              </a:ext>
            </a:extLst>
          </p:cNvPr>
          <p:cNvSpPr>
            <a:spLocks noGrp="1"/>
          </p:cNvSpPr>
          <p:nvPr>
            <p:ph type="body" sz="quarter" idx="34"/>
          </p:nvPr>
        </p:nvSpPr>
        <p:spPr>
          <a:xfrm>
            <a:off x="588263" y="2542117"/>
            <a:ext cx="2027938" cy="338554"/>
          </a:xfrm>
        </p:spPr>
        <p:txBody>
          <a:bodyPr/>
          <a:lstStyle/>
          <a:p>
            <a:r>
              <a:rPr lang="en-US" dirty="0"/>
              <a:t>20 minutes</a:t>
            </a:r>
          </a:p>
        </p:txBody>
      </p:sp>
    </p:spTree>
    <p:extLst>
      <p:ext uri="{BB962C8B-B14F-4D97-AF65-F5344CB8AC3E}">
        <p14:creationId xmlns:p14="http://schemas.microsoft.com/office/powerpoint/2010/main" val="1977288785"/>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29DC8-5645-C2F2-A1C6-52956F47EE78}"/>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9E3A4B1B-1DF5-17B1-19BC-2D53914A67FE}"/>
              </a:ext>
            </a:extLst>
          </p:cNvPr>
          <p:cNvSpPr>
            <a:spLocks noGrp="1"/>
          </p:cNvSpPr>
          <p:nvPr>
            <p:ph type="title"/>
          </p:nvPr>
        </p:nvSpPr>
        <p:spPr>
          <a:xfrm>
            <a:off x="588262" y="585216"/>
            <a:ext cx="8193024" cy="492443"/>
          </a:xfrm>
        </p:spPr>
        <p:txBody>
          <a:bodyPr>
            <a:noAutofit/>
          </a:bodyPr>
          <a:lstStyle/>
          <a:p>
            <a:r>
              <a:rPr lang="en-IN" sz="3200" dirty="0"/>
              <a:t>Recap</a:t>
            </a:r>
          </a:p>
        </p:txBody>
      </p:sp>
      <p:sp>
        <p:nvSpPr>
          <p:cNvPr id="12" name="TextBox 11">
            <a:extLst>
              <a:ext uri="{FF2B5EF4-FFF2-40B4-BE49-F238E27FC236}">
                <a16:creationId xmlns:a16="http://schemas.microsoft.com/office/drawing/2014/main" id="{3F82DE7C-4C8B-01A0-3BEF-ECBF5FB35FD5}"/>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16B10CEA-9A55-4A50-5E4D-57C055A9CF3F}"/>
              </a:ext>
            </a:extLst>
          </p:cNvPr>
          <p:cNvSpPr/>
          <p:nvPr/>
        </p:nvSpPr>
        <p:spPr>
          <a:xfrm>
            <a:off x="588262"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285750" marR="0" lvl="0" indent="-285750" algn="l" defTabSz="932742" rtl="0" eaLnBrk="1" fontAlgn="auto" latinLnBrk="0" hangingPunct="1">
              <a:lnSpc>
                <a:spcPct val="150000"/>
              </a:lnSpc>
              <a:spcBef>
                <a:spcPts val="1200"/>
              </a:spcBef>
              <a:spcAft>
                <a:spcPts val="0"/>
              </a:spcAft>
              <a:buClrTx/>
              <a:buSzPct val="90000"/>
              <a:buFont typeface="Arial" panose="020B0604020202020204" pitchFamily="34" charset="0"/>
              <a:buChar char="•"/>
              <a:tabLst/>
              <a:defRPr/>
            </a:pPr>
            <a:r>
              <a:rPr lang="en-US" sz="2400" dirty="0">
                <a:solidFill>
                  <a:schemeClr val="tx1"/>
                </a:solidFill>
                <a:cs typeface="Segoe UI" panose="020B0502040204020203" pitchFamily="34" charset="0"/>
              </a:rPr>
              <a:t>Monitoring for different Fabric items and activities.</a:t>
            </a:r>
          </a:p>
          <a:p>
            <a:pPr marL="285750" marR="0" lvl="0" indent="-285750" algn="l" defTabSz="932742" rtl="0" eaLnBrk="1" fontAlgn="auto" latinLnBrk="0" hangingPunct="1">
              <a:lnSpc>
                <a:spcPct val="150000"/>
              </a:lnSpc>
              <a:spcBef>
                <a:spcPts val="1200"/>
              </a:spcBef>
              <a:spcAft>
                <a:spcPts val="0"/>
              </a:spcAft>
              <a:buClrTx/>
              <a:buSzPct val="90000"/>
              <a:buFont typeface="Arial" panose="020B0604020202020204" pitchFamily="34" charset="0"/>
              <a:buChar char="•"/>
              <a:tabLst/>
              <a:defRPr/>
            </a:pPr>
            <a:r>
              <a:rPr lang="en-US" sz="2400" dirty="0">
                <a:solidFill>
                  <a:schemeClr val="tx1"/>
                </a:solidFill>
                <a:cs typeface="Segoe UI" panose="020B0502040204020203" pitchFamily="34" charset="0"/>
              </a:rPr>
              <a:t>Monitoring hub in Fabric.</a:t>
            </a:r>
          </a:p>
          <a:p>
            <a:pPr marL="285750" marR="0" lvl="0" indent="-285750" algn="l" defTabSz="932742" rtl="0" eaLnBrk="1" fontAlgn="auto" latinLnBrk="0" hangingPunct="1">
              <a:lnSpc>
                <a:spcPct val="150000"/>
              </a:lnSpc>
              <a:spcBef>
                <a:spcPts val="1200"/>
              </a:spcBef>
              <a:spcAft>
                <a:spcPts val="0"/>
              </a:spcAft>
              <a:buClrTx/>
              <a:buSzPct val="90000"/>
              <a:buFont typeface="Arial" panose="020B0604020202020204" pitchFamily="34" charset="0"/>
              <a:buChar char="•"/>
              <a:tabLst/>
              <a:defRPr/>
            </a:pPr>
            <a:r>
              <a:rPr lang="en-US" sz="2400" dirty="0">
                <a:solidFill>
                  <a:schemeClr val="tx1"/>
                </a:solidFill>
                <a:cs typeface="Segoe UI" panose="020B0502040204020203" pitchFamily="34" charset="0"/>
              </a:rPr>
              <a:t>Using Activator for trigger-based alerting.</a:t>
            </a:r>
          </a:p>
        </p:txBody>
      </p:sp>
    </p:spTree>
    <p:extLst>
      <p:ext uri="{BB962C8B-B14F-4D97-AF65-F5344CB8AC3E}">
        <p14:creationId xmlns:p14="http://schemas.microsoft.com/office/powerpoint/2010/main" val="4243071244"/>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AC151-0CD3-6B19-155F-C865D2561C6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AE794D50-F967-83D2-FFB5-7FD186297E25}"/>
              </a:ext>
            </a:extLst>
          </p:cNvPr>
          <p:cNvSpPr>
            <a:spLocks noGrp="1"/>
          </p:cNvSpPr>
          <p:nvPr>
            <p:ph type="title"/>
          </p:nvPr>
        </p:nvSpPr>
        <p:spPr>
          <a:xfrm>
            <a:off x="588262" y="585216"/>
            <a:ext cx="11011600" cy="492443"/>
          </a:xfrm>
        </p:spPr>
        <p:txBody>
          <a:bodyPr/>
          <a:lstStyle/>
          <a:p>
            <a:r>
              <a:rPr lang="en-US"/>
              <a:t>Further reading</a:t>
            </a:r>
            <a:endParaRPr lang="en-US" dirty="0"/>
          </a:p>
        </p:txBody>
      </p:sp>
      <p:sp>
        <p:nvSpPr>
          <p:cNvPr id="15" name="Text Placeholder 14">
            <a:extLst>
              <a:ext uri="{FF2B5EF4-FFF2-40B4-BE49-F238E27FC236}">
                <a16:creationId xmlns:a16="http://schemas.microsoft.com/office/drawing/2014/main" id="{E69916DF-2803-95EA-21AD-3219C8FB2E2C}"/>
              </a:ext>
            </a:extLst>
          </p:cNvPr>
          <p:cNvSpPr>
            <a:spLocks noGrp="1"/>
          </p:cNvSpPr>
          <p:nvPr>
            <p:ph type="body" sz="quarter" idx="15"/>
          </p:nvPr>
        </p:nvSpPr>
        <p:spPr>
          <a:xfrm>
            <a:off x="586389" y="1591056"/>
            <a:ext cx="8193024" cy="369332"/>
          </a:xfrm>
        </p:spPr>
        <p:txBody>
          <a:bodyPr/>
          <a:lstStyle/>
          <a:p>
            <a:r>
              <a:rPr lang="en-US" sz="2400" dirty="0"/>
              <a:t>Monitor activities in Microsoft Fabric</a:t>
            </a:r>
          </a:p>
        </p:txBody>
      </p:sp>
      <p:sp>
        <p:nvSpPr>
          <p:cNvPr id="16" name="Text Placeholder 15">
            <a:extLst>
              <a:ext uri="{FF2B5EF4-FFF2-40B4-BE49-F238E27FC236}">
                <a16:creationId xmlns:a16="http://schemas.microsoft.com/office/drawing/2014/main" id="{8FF348C5-8EF2-CF31-8EE2-77045F5810C2}"/>
              </a:ext>
            </a:extLst>
          </p:cNvPr>
          <p:cNvSpPr>
            <a:spLocks noGrp="1"/>
          </p:cNvSpPr>
          <p:nvPr>
            <p:ph type="body" sz="quarter" idx="19"/>
          </p:nvPr>
        </p:nvSpPr>
        <p:spPr>
          <a:xfrm>
            <a:off x="586389" y="2181830"/>
            <a:ext cx="8193024" cy="307777"/>
          </a:xfrm>
        </p:spPr>
        <p:txBody>
          <a:bodyPr/>
          <a:lstStyle/>
          <a:p>
            <a:pPr marL="0" indent="0">
              <a:buNone/>
            </a:pPr>
            <a:r>
              <a:rPr lang="en-US" sz="2000" dirty="0">
                <a:solidFill>
                  <a:srgbClr val="0078D4"/>
                </a:solidFill>
                <a:hlinkClick r:id="rId3"/>
              </a:rPr>
              <a:t>https://aka.ms/fabric-monitor</a:t>
            </a:r>
            <a:r>
              <a:rPr lang="en-US" sz="2000" dirty="0">
                <a:solidFill>
                  <a:srgbClr val="0078D4"/>
                </a:solidFill>
              </a:rPr>
              <a:t> </a:t>
            </a:r>
          </a:p>
        </p:txBody>
      </p:sp>
      <p:grpSp>
        <p:nvGrpSpPr>
          <p:cNvPr id="2" name="Group 1">
            <a:extLst>
              <a:ext uri="{FF2B5EF4-FFF2-40B4-BE49-F238E27FC236}">
                <a16:creationId xmlns:a16="http://schemas.microsoft.com/office/drawing/2014/main" id="{21569044-0F8A-8FF3-25A5-5F3616BA97A4}"/>
              </a:ext>
              <a:ext uri="{C183D7F6-B498-43B3-948B-1728B52AA6E4}">
                <adec:decorative xmlns:adec="http://schemas.microsoft.com/office/drawing/2017/decorative" val="1"/>
              </a:ext>
            </a:extLst>
          </p:cNvPr>
          <p:cNvGrpSpPr/>
          <p:nvPr/>
        </p:nvGrpSpPr>
        <p:grpSpPr>
          <a:xfrm>
            <a:off x="7449714" y="1812498"/>
            <a:ext cx="3624686" cy="3624684"/>
            <a:chOff x="7449714" y="1812498"/>
            <a:chExt cx="3624686" cy="3624684"/>
          </a:xfrm>
        </p:grpSpPr>
        <p:sp>
          <p:nvSpPr>
            <p:cNvPr id="3" name="Oval 2">
              <a:extLst>
                <a:ext uri="{FF2B5EF4-FFF2-40B4-BE49-F238E27FC236}">
                  <a16:creationId xmlns:a16="http://schemas.microsoft.com/office/drawing/2014/main" id="{863A3875-DDC1-529E-9D8A-B23822C4F497}"/>
                </a:ext>
              </a:extLst>
            </p:cNvPr>
            <p:cNvSpPr/>
            <p:nvPr/>
          </p:nvSpPr>
          <p:spPr bwMode="auto">
            <a:xfrm>
              <a:off x="7449714" y="1812498"/>
              <a:ext cx="3624686" cy="3624684"/>
            </a:xfrm>
            <a:prstGeom prst="ellipse">
              <a:avLst/>
            </a:prstGeom>
            <a:solidFill>
              <a:schemeClr val="bg1"/>
            </a:solidFill>
            <a:ln>
              <a:noFill/>
              <a:headEnd type="none" w="med" len="med"/>
              <a:tailEnd type="none" w="med" len="med"/>
            </a:ln>
            <a:effectLst>
              <a:outerShdw blurRad="63500" sx="102000" sy="102000" algn="ctr" rotWithShape="0">
                <a:prstClr val="black">
                  <a:alpha val="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Graphic 3">
              <a:extLst>
                <a:ext uri="{FF2B5EF4-FFF2-40B4-BE49-F238E27FC236}">
                  <a16:creationId xmlns:a16="http://schemas.microsoft.com/office/drawing/2014/main" id="{780A3CBE-A0AD-8D04-3363-088EFC0BF661}"/>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3924" t="3924" r="3924" b="3924"/>
            <a:stretch/>
          </p:blipFill>
          <p:spPr>
            <a:xfrm>
              <a:off x="7961317" y="2324100"/>
              <a:ext cx="2601480" cy="2601480"/>
            </a:xfrm>
            <a:prstGeom prst="ellipse">
              <a:avLst/>
            </a:prstGeom>
          </p:spPr>
        </p:pic>
      </p:grpSp>
    </p:spTree>
    <p:extLst>
      <p:ext uri="{BB962C8B-B14F-4D97-AF65-F5344CB8AC3E}">
        <p14:creationId xmlns:p14="http://schemas.microsoft.com/office/powerpoint/2010/main" val="43163763"/>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Secure data access in Microsoft Fabric</a:t>
            </a:r>
          </a:p>
        </p:txBody>
      </p:sp>
    </p:spTree>
    <p:extLst>
      <p:ext uri="{BB962C8B-B14F-4D97-AF65-F5344CB8AC3E}">
        <p14:creationId xmlns:p14="http://schemas.microsoft.com/office/powerpoint/2010/main" val="10146056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19638-6BE7-5DC9-074C-55E3BE3A94B3}"/>
            </a:ext>
          </a:extLst>
        </p:cNvPr>
        <p:cNvGrpSpPr/>
        <p:nvPr/>
      </p:nvGrpSpPr>
      <p:grpSpPr>
        <a:xfrm>
          <a:off x="0" y="0"/>
          <a:ext cx="0" cy="0"/>
          <a:chOff x="0" y="0"/>
          <a:chExt cx="0" cy="0"/>
        </a:xfrm>
      </p:grpSpPr>
      <p:sp>
        <p:nvSpPr>
          <p:cNvPr id="2" name="Title">
            <a:extLst>
              <a:ext uri="{FF2B5EF4-FFF2-40B4-BE49-F238E27FC236}">
                <a16:creationId xmlns:a16="http://schemas.microsoft.com/office/drawing/2014/main" id="{9187F441-31FB-EDFB-26A4-80E07AB70F1D}"/>
              </a:ext>
            </a:extLst>
          </p:cNvPr>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a:extLst>
              <a:ext uri="{FF2B5EF4-FFF2-40B4-BE49-F238E27FC236}">
                <a16:creationId xmlns:a16="http://schemas.microsoft.com/office/drawing/2014/main" id="{4011235B-EFAE-E054-2CB9-71EEEF69AF90}"/>
              </a:ext>
            </a:extLst>
          </p:cNvPr>
          <p:cNvSpPr>
            <a:spLocks noGrp="1"/>
          </p:cNvSpPr>
          <p:nvPr>
            <p:ph type="body" sz="quarter" idx="11" hasCustomPrompt="1"/>
          </p:nvPr>
        </p:nvSpPr>
        <p:spPr>
          <a:xfrm>
            <a:off x="4941888" y="1857884"/>
            <a:ext cx="6667500" cy="3139064"/>
          </a:xfrm>
        </p:spPr>
        <p:txBody>
          <a:bodyPr anchor="ctr"/>
          <a:lstStyle>
            <a:lvl1pPr marL="231775" indent="-231775">
              <a:spcAft>
                <a:spcPts val="600"/>
              </a:spcAft>
              <a:buFont typeface="Wingdings" panose="05000000000000000000" pitchFamily="2" charset="2"/>
              <a:buChar char=""/>
              <a:defRPr sz="1800"/>
            </a:lvl1pPr>
          </a:lstStyle>
          <a:p>
            <a:pPr lvl="1">
              <a:lnSpc>
                <a:spcPct val="150000"/>
              </a:lnSpc>
              <a:spcAft>
                <a:spcPts val="1800"/>
              </a:spcAft>
            </a:pPr>
            <a:r>
              <a:rPr lang="en-US" sz="2800" dirty="0"/>
              <a:t>Understand Fabric security model</a:t>
            </a:r>
          </a:p>
          <a:p>
            <a:pPr lvl="1">
              <a:lnSpc>
                <a:spcPct val="150000"/>
              </a:lnSpc>
              <a:spcAft>
                <a:spcPts val="1800"/>
              </a:spcAft>
            </a:pPr>
            <a:r>
              <a:rPr lang="en-US" sz="2800" dirty="0"/>
              <a:t>Configure workspace and item permissions</a:t>
            </a:r>
          </a:p>
          <a:p>
            <a:pPr lvl="1">
              <a:lnSpc>
                <a:spcPct val="150000"/>
              </a:lnSpc>
              <a:spcAft>
                <a:spcPts val="1800"/>
              </a:spcAft>
            </a:pPr>
            <a:r>
              <a:rPr lang="en-US" sz="2800" dirty="0"/>
              <a:t>Apply granular permissions</a:t>
            </a:r>
          </a:p>
        </p:txBody>
      </p:sp>
    </p:spTree>
    <p:extLst>
      <p:ext uri="{BB962C8B-B14F-4D97-AF65-F5344CB8AC3E}">
        <p14:creationId xmlns:p14="http://schemas.microsoft.com/office/powerpoint/2010/main" val="443324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5B6C3CF-032A-5BD7-5B3C-1B2CE5362A09}"/>
              </a:ext>
            </a:extLst>
          </p:cNvPr>
          <p:cNvSpPr>
            <a:spLocks noGrp="1"/>
          </p:cNvSpPr>
          <p:nvPr>
            <p:ph type="title"/>
          </p:nvPr>
        </p:nvSpPr>
        <p:spPr>
          <a:xfrm>
            <a:off x="588262" y="585216"/>
            <a:ext cx="11013474" cy="492443"/>
          </a:xfrm>
        </p:spPr>
        <p:txBody>
          <a:bodyPr/>
          <a:lstStyle/>
          <a:p>
            <a:r>
              <a:rPr lang="en-US" dirty="0"/>
              <a:t>Secure data by workload and job responsibilities</a:t>
            </a:r>
          </a:p>
        </p:txBody>
      </p:sp>
      <p:sp>
        <p:nvSpPr>
          <p:cNvPr id="2" name="Footer Placeholder 1">
            <a:extLst>
              <a:ext uri="{FF2B5EF4-FFF2-40B4-BE49-F238E27FC236}">
                <a16:creationId xmlns:a16="http://schemas.microsoft.com/office/drawing/2014/main" id="{8AFBEE60-FD8C-A0CF-7078-D82CFC31F743}"/>
              </a:ext>
            </a:extLst>
          </p:cNvPr>
          <p:cNvSpPr>
            <a:spLocks noGrp="1"/>
          </p:cNvSpPr>
          <p:nvPr>
            <p:ph type="ftr" sz="quarter" idx="4294967295"/>
          </p:nvPr>
        </p:nvSpPr>
        <p:spPr>
          <a:xfrm>
            <a:off x="0" y="6421438"/>
            <a:ext cx="4151313" cy="196850"/>
          </a:xfrm>
          <a:prstGeom prst="rect">
            <a:avLst/>
          </a:prstGeom>
        </p:spPr>
        <p:txBody>
          <a:bodyPr vert="horz" lIns="0" tIns="0" rIns="0" bIns="0" rtlCol="0" anchor="ctr"/>
          <a:lstStyle>
            <a:defPPr>
              <a:defRPr lang="en-US"/>
            </a:defPPr>
            <a:lvl1pPr marL="0" algn="l" defTabSz="914400" rtl="0" eaLnBrk="1" latinLnBrk="0" hangingPunct="1">
              <a:defRPr lang="en-US" sz="1000" kern="1200" dirty="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lang="en-US" sz="750" kern="100" cap="all" spc="0" baseline="0" dirty="0">
                <a:solidFill>
                  <a:schemeClr val="tx1"/>
                </a:solidFill>
                <a:latin typeface="Arial" panose="020B0604020202020204" pitchFamily="34" charset="0"/>
                <a:ea typeface="+mn-ea"/>
                <a:cs typeface="Arial" panose="020B0604020202020204" pitchFamily="34" charset="0"/>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367">
              <a:defRPr/>
            </a:pPr>
            <a:r>
              <a:rPr lang="en-US">
                <a:solidFill>
                  <a:srgbClr val="000000"/>
                </a:solidFill>
              </a:rPr>
              <a:t>© Copyright Microsoft Corporation. All rights reserved.</a:t>
            </a:r>
            <a:endParaRPr lang="en-US" dirty="0">
              <a:solidFill>
                <a:srgbClr val="000000"/>
              </a:solidFill>
            </a:endParaRPr>
          </a:p>
        </p:txBody>
      </p:sp>
      <p:graphicFrame>
        <p:nvGraphicFramePr>
          <p:cNvPr id="10" name="Diagram 9" descr="Data engineers&#10;Business or data analysts&#10;Data scientists&#10;Report creators&#10;Report consumers&#10;">
            <a:extLst>
              <a:ext uri="{FF2B5EF4-FFF2-40B4-BE49-F238E27FC236}">
                <a16:creationId xmlns:a16="http://schemas.microsoft.com/office/drawing/2014/main" id="{CA1D7A4D-2921-BAFB-3B33-B18D9CDC7197}"/>
              </a:ext>
            </a:extLst>
          </p:cNvPr>
          <p:cNvGraphicFramePr/>
          <p:nvPr>
            <p:extLst>
              <p:ext uri="{D42A27DB-BD31-4B8C-83A1-F6EECF244321}">
                <p14:modId xmlns:p14="http://schemas.microsoft.com/office/powerpoint/2010/main" val="3252860972"/>
              </p:ext>
            </p:extLst>
          </p:nvPr>
        </p:nvGraphicFramePr>
        <p:xfrm>
          <a:off x="587976" y="2251348"/>
          <a:ext cx="11013474" cy="29966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9493664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p:cNvSpPr>
            <a:spLocks noGrp="1"/>
          </p:cNvSpPr>
          <p:nvPr>
            <p:ph type="body" sz="quarter" idx="11" hasCustomPrompt="1"/>
          </p:nvPr>
        </p:nvSpPr>
        <p:spPr>
          <a:xfrm>
            <a:off x="4941888" y="1443795"/>
            <a:ext cx="6667500" cy="3967240"/>
          </a:xfrm>
        </p:spPr>
        <p:txBody>
          <a:bodyPr anchor="ctr"/>
          <a:lstStyle>
            <a:lvl1pPr marL="231775" indent="-231775">
              <a:spcAft>
                <a:spcPts val="600"/>
              </a:spcAft>
              <a:buFont typeface="Wingdings" panose="05000000000000000000" pitchFamily="2" charset="2"/>
              <a:buChar char=""/>
              <a:defRPr sz="1800"/>
            </a:lvl1pPr>
          </a:lstStyle>
          <a:p>
            <a:pPr lvl="1">
              <a:spcAft>
                <a:spcPts val="1800"/>
              </a:spcAft>
            </a:pPr>
            <a:r>
              <a:rPr lang="en-US" sz="2800" dirty="0"/>
              <a:t>Define CI/CD and describe how it's implemented in Fabric.</a:t>
            </a:r>
          </a:p>
          <a:p>
            <a:pPr lvl="1">
              <a:spcAft>
                <a:spcPts val="1800"/>
              </a:spcAft>
            </a:pPr>
            <a:r>
              <a:rPr lang="en-US" sz="2800" dirty="0"/>
              <a:t>Implement version control and Git integration.</a:t>
            </a:r>
          </a:p>
          <a:p>
            <a:pPr lvl="1">
              <a:spcAft>
                <a:spcPts val="1800"/>
              </a:spcAft>
            </a:pPr>
            <a:r>
              <a:rPr lang="en-US" sz="2800" dirty="0"/>
              <a:t>Use deployment pipelines to automate the deployment process.</a:t>
            </a:r>
          </a:p>
          <a:p>
            <a:pPr lvl="1">
              <a:spcAft>
                <a:spcPts val="1800"/>
              </a:spcAft>
            </a:pPr>
            <a:r>
              <a:rPr lang="en-US" sz="2800" dirty="0"/>
              <a:t>Automate CI/CD using Fabric APIs.</a:t>
            </a:r>
          </a:p>
        </p:txBody>
      </p:sp>
    </p:spTree>
    <p:extLst>
      <p:ext uri="{BB962C8B-B14F-4D97-AF65-F5344CB8AC3E}">
        <p14:creationId xmlns:p14="http://schemas.microsoft.com/office/powerpoint/2010/main" val="1535247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CBE602-E342-F507-27E4-7C2AC0895E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F88DB3-BABC-14EB-7F55-5C27978C29B2}"/>
              </a:ext>
            </a:extLst>
          </p:cNvPr>
          <p:cNvSpPr>
            <a:spLocks noGrp="1"/>
          </p:cNvSpPr>
          <p:nvPr>
            <p:ph type="title"/>
          </p:nvPr>
        </p:nvSpPr>
        <p:spPr/>
        <p:txBody>
          <a:bodyPr/>
          <a:lstStyle/>
          <a:p>
            <a:r>
              <a:rPr lang="en-US" dirty="0"/>
              <a:t>Understand the Fabric security model</a:t>
            </a:r>
          </a:p>
        </p:txBody>
      </p:sp>
      <p:sp>
        <p:nvSpPr>
          <p:cNvPr id="7" name="Text Placeholder 6">
            <a:extLst>
              <a:ext uri="{FF2B5EF4-FFF2-40B4-BE49-F238E27FC236}">
                <a16:creationId xmlns:a16="http://schemas.microsoft.com/office/drawing/2014/main" id="{F94591F6-9CD8-59DA-9D6A-91B5B6C2FBDB}"/>
              </a:ext>
            </a:extLst>
          </p:cNvPr>
          <p:cNvSpPr>
            <a:spLocks noGrp="1"/>
          </p:cNvSpPr>
          <p:nvPr>
            <p:ph type="body" sz="quarter" idx="17"/>
          </p:nvPr>
        </p:nvSpPr>
        <p:spPr>
          <a:xfrm>
            <a:off x="971265" y="1386766"/>
            <a:ext cx="10624535" cy="369332"/>
          </a:xfrm>
        </p:spPr>
        <p:txBody>
          <a:bodyPr/>
          <a:lstStyle/>
          <a:p>
            <a:pPr marL="0" indent="0">
              <a:buNone/>
            </a:pPr>
            <a:r>
              <a:rPr lang="en-US" sz="2400" dirty="0"/>
              <a:t>Sequential access evaluation</a:t>
            </a:r>
            <a:endParaRPr lang="en-US" sz="1200" dirty="0"/>
          </a:p>
        </p:txBody>
      </p:sp>
      <p:grpSp>
        <p:nvGrpSpPr>
          <p:cNvPr id="11" name="Group 10">
            <a:extLst>
              <a:ext uri="{FF2B5EF4-FFF2-40B4-BE49-F238E27FC236}">
                <a16:creationId xmlns:a16="http://schemas.microsoft.com/office/drawing/2014/main" id="{C0C658BE-2EDC-927E-9FBD-BA6DC6384CEF}"/>
              </a:ext>
              <a:ext uri="{C183D7F6-B498-43B3-948B-1728B52AA6E4}">
                <adec:decorative xmlns:adec="http://schemas.microsoft.com/office/drawing/2017/decorative" val="1"/>
              </a:ext>
            </a:extLst>
          </p:cNvPr>
          <p:cNvGrpSpPr/>
          <p:nvPr/>
        </p:nvGrpSpPr>
        <p:grpSpPr>
          <a:xfrm>
            <a:off x="972084" y="2199513"/>
            <a:ext cx="894258" cy="894258"/>
            <a:chOff x="971265" y="2346948"/>
            <a:chExt cx="894258" cy="894258"/>
          </a:xfrm>
        </p:grpSpPr>
        <p:sp>
          <p:nvSpPr>
            <p:cNvPr id="9" name="Oval 8">
              <a:extLst>
                <a:ext uri="{FF2B5EF4-FFF2-40B4-BE49-F238E27FC236}">
                  <a16:creationId xmlns:a16="http://schemas.microsoft.com/office/drawing/2014/main" id="{57E07A3F-1167-B783-44D7-DE474E084EB0}"/>
                </a:ext>
              </a:extLst>
            </p:cNvPr>
            <p:cNvSpPr/>
            <p:nvPr/>
          </p:nvSpPr>
          <p:spPr>
            <a:xfrm>
              <a:off x="971265" y="2346948"/>
              <a:ext cx="894258" cy="894258"/>
            </a:xfrm>
            <a:prstGeom prst="ellipse">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0" name="Rectangle 9" descr="Syncing Cloud">
              <a:extLst>
                <a:ext uri="{FF2B5EF4-FFF2-40B4-BE49-F238E27FC236}">
                  <a16:creationId xmlns:a16="http://schemas.microsoft.com/office/drawing/2014/main" id="{CD32A791-244D-F5AE-C911-C2EE3A65B35A}"/>
                </a:ext>
              </a:extLst>
            </p:cNvPr>
            <p:cNvSpPr/>
            <p:nvPr/>
          </p:nvSpPr>
          <p:spPr>
            <a:xfrm>
              <a:off x="1159059" y="2528935"/>
              <a:ext cx="518670" cy="518670"/>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dirty="0"/>
            </a:p>
          </p:txBody>
        </p:sp>
      </p:grpSp>
      <p:sp>
        <p:nvSpPr>
          <p:cNvPr id="12" name="TextBox 11">
            <a:extLst>
              <a:ext uri="{FF2B5EF4-FFF2-40B4-BE49-F238E27FC236}">
                <a16:creationId xmlns:a16="http://schemas.microsoft.com/office/drawing/2014/main" id="{3691E3A7-557B-08A2-A058-F722C4121C4A}"/>
              </a:ext>
            </a:extLst>
          </p:cNvPr>
          <p:cNvSpPr txBox="1"/>
          <p:nvPr/>
        </p:nvSpPr>
        <p:spPr>
          <a:xfrm>
            <a:off x="2136689" y="2065205"/>
            <a:ext cx="8273160" cy="1200329"/>
          </a:xfrm>
          <a:prstGeom prst="rect">
            <a:avLst/>
          </a:prstGeom>
          <a:noFill/>
        </p:spPr>
        <p:txBody>
          <a:bodyPr wrap="square">
            <a:spAutoFit/>
          </a:bodyPr>
          <a:lstStyle/>
          <a:p>
            <a:pPr lvl="0">
              <a:lnSpc>
                <a:spcPct val="100000"/>
              </a:lnSpc>
            </a:pPr>
            <a:r>
              <a:rPr lang="en-US" sz="2400" b="1" dirty="0"/>
              <a:t>Microsoft Entra ID authentication: </a:t>
            </a:r>
            <a:r>
              <a:rPr lang="en-US" sz="2400" dirty="0"/>
              <a:t>checks if the user can authenticate to the Azure identity and access management service, Microsoft Entra ID.</a:t>
            </a:r>
          </a:p>
        </p:txBody>
      </p:sp>
      <p:grpSp>
        <p:nvGrpSpPr>
          <p:cNvPr id="15" name="Group 14">
            <a:extLst>
              <a:ext uri="{FF2B5EF4-FFF2-40B4-BE49-F238E27FC236}">
                <a16:creationId xmlns:a16="http://schemas.microsoft.com/office/drawing/2014/main" id="{31F42DE4-266D-1400-87CB-A0BAAED78286}"/>
              </a:ext>
              <a:ext uri="{C183D7F6-B498-43B3-948B-1728B52AA6E4}">
                <adec:decorative xmlns:adec="http://schemas.microsoft.com/office/drawing/2017/decorative" val="1"/>
              </a:ext>
            </a:extLst>
          </p:cNvPr>
          <p:cNvGrpSpPr/>
          <p:nvPr/>
        </p:nvGrpSpPr>
        <p:grpSpPr>
          <a:xfrm>
            <a:off x="971265" y="3475166"/>
            <a:ext cx="894258" cy="894258"/>
            <a:chOff x="1418394" y="3429000"/>
            <a:chExt cx="894258" cy="894258"/>
          </a:xfrm>
        </p:grpSpPr>
        <p:sp>
          <p:nvSpPr>
            <p:cNvPr id="3" name="Oval 2">
              <a:extLst>
                <a:ext uri="{FF2B5EF4-FFF2-40B4-BE49-F238E27FC236}">
                  <a16:creationId xmlns:a16="http://schemas.microsoft.com/office/drawing/2014/main" id="{38674988-88D0-BFC5-3FD3-15F36150A461}"/>
                </a:ext>
              </a:extLst>
            </p:cNvPr>
            <p:cNvSpPr/>
            <p:nvPr/>
          </p:nvSpPr>
          <p:spPr>
            <a:xfrm>
              <a:off x="1418394" y="3429000"/>
              <a:ext cx="894258" cy="894258"/>
            </a:xfrm>
            <a:prstGeom prst="ellipse">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5" name="Rectangle 4" descr="Open Folder">
              <a:extLst>
                <a:ext uri="{FF2B5EF4-FFF2-40B4-BE49-F238E27FC236}">
                  <a16:creationId xmlns:a16="http://schemas.microsoft.com/office/drawing/2014/main" id="{9E1D5CC9-B2AC-3FDB-5C80-55C312962948}"/>
                </a:ext>
              </a:extLst>
            </p:cNvPr>
            <p:cNvSpPr/>
            <p:nvPr/>
          </p:nvSpPr>
          <p:spPr>
            <a:xfrm>
              <a:off x="1606188" y="3616794"/>
              <a:ext cx="518670" cy="518670"/>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dirty="0"/>
            </a:p>
          </p:txBody>
        </p:sp>
      </p:grpSp>
      <p:sp>
        <p:nvSpPr>
          <p:cNvPr id="8" name="TextBox 7">
            <a:extLst>
              <a:ext uri="{FF2B5EF4-FFF2-40B4-BE49-F238E27FC236}">
                <a16:creationId xmlns:a16="http://schemas.microsoft.com/office/drawing/2014/main" id="{0C6E6FF8-ABD1-1B6D-E9D6-7AD2D0CA9B0B}"/>
              </a:ext>
            </a:extLst>
          </p:cNvPr>
          <p:cNvSpPr txBox="1"/>
          <p:nvPr/>
        </p:nvSpPr>
        <p:spPr>
          <a:xfrm>
            <a:off x="2136689" y="3662960"/>
            <a:ext cx="8187874" cy="461665"/>
          </a:xfrm>
          <a:prstGeom prst="rect">
            <a:avLst/>
          </a:prstGeom>
          <a:noFill/>
        </p:spPr>
        <p:txBody>
          <a:bodyPr wrap="square">
            <a:spAutoFit/>
          </a:bodyPr>
          <a:lstStyle/>
          <a:p>
            <a:pPr lvl="0">
              <a:lnSpc>
                <a:spcPct val="100000"/>
              </a:lnSpc>
            </a:pPr>
            <a:r>
              <a:rPr lang="en-US" sz="2400" b="1" dirty="0"/>
              <a:t>Fabric access: </a:t>
            </a:r>
            <a:r>
              <a:rPr lang="en-US" sz="2400" dirty="0"/>
              <a:t>checks if the user can access Fabric.</a:t>
            </a:r>
            <a:r>
              <a:rPr lang="en-US" sz="2400" baseline="0" dirty="0"/>
              <a:t>.</a:t>
            </a:r>
            <a:endParaRPr lang="en-US" sz="2400" dirty="0"/>
          </a:p>
        </p:txBody>
      </p:sp>
      <p:grpSp>
        <p:nvGrpSpPr>
          <p:cNvPr id="17" name="Group 16">
            <a:extLst>
              <a:ext uri="{FF2B5EF4-FFF2-40B4-BE49-F238E27FC236}">
                <a16:creationId xmlns:a16="http://schemas.microsoft.com/office/drawing/2014/main" id="{CB79EF65-C307-54D2-019B-9703BF8F4E3D}"/>
              </a:ext>
              <a:ext uri="{C183D7F6-B498-43B3-948B-1728B52AA6E4}">
                <adec:decorative xmlns:adec="http://schemas.microsoft.com/office/drawing/2017/decorative" val="1"/>
              </a:ext>
            </a:extLst>
          </p:cNvPr>
          <p:cNvGrpSpPr/>
          <p:nvPr/>
        </p:nvGrpSpPr>
        <p:grpSpPr>
          <a:xfrm>
            <a:off x="971265" y="4750819"/>
            <a:ext cx="894258" cy="894258"/>
            <a:chOff x="1418394" y="4567379"/>
            <a:chExt cx="894258" cy="894258"/>
          </a:xfrm>
        </p:grpSpPr>
        <p:sp>
          <p:nvSpPr>
            <p:cNvPr id="13" name="Oval 12">
              <a:extLst>
                <a:ext uri="{FF2B5EF4-FFF2-40B4-BE49-F238E27FC236}">
                  <a16:creationId xmlns:a16="http://schemas.microsoft.com/office/drawing/2014/main" id="{F408FE49-0739-7421-A655-9C69E5E57CC2}"/>
                </a:ext>
              </a:extLst>
            </p:cNvPr>
            <p:cNvSpPr/>
            <p:nvPr/>
          </p:nvSpPr>
          <p:spPr>
            <a:xfrm>
              <a:off x="1418394" y="4567379"/>
              <a:ext cx="894258" cy="894258"/>
            </a:xfrm>
            <a:prstGeom prst="ellipse">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4" name="Rectangle 13" descr="Database">
              <a:extLst>
                <a:ext uri="{FF2B5EF4-FFF2-40B4-BE49-F238E27FC236}">
                  <a16:creationId xmlns:a16="http://schemas.microsoft.com/office/drawing/2014/main" id="{5A9CE121-9ACE-9630-EEA6-09752EF97C61}"/>
                </a:ext>
              </a:extLst>
            </p:cNvPr>
            <p:cNvSpPr/>
            <p:nvPr/>
          </p:nvSpPr>
          <p:spPr>
            <a:xfrm>
              <a:off x="1606188" y="4755173"/>
              <a:ext cx="518670" cy="518670"/>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dirty="0"/>
            </a:p>
          </p:txBody>
        </p:sp>
      </p:grpSp>
      <p:sp>
        <p:nvSpPr>
          <p:cNvPr id="16" name="TextBox 15">
            <a:extLst>
              <a:ext uri="{FF2B5EF4-FFF2-40B4-BE49-F238E27FC236}">
                <a16:creationId xmlns:a16="http://schemas.microsoft.com/office/drawing/2014/main" id="{6BE3FEA8-428E-73AA-B2CF-7FE2FAE155FE}"/>
              </a:ext>
            </a:extLst>
          </p:cNvPr>
          <p:cNvSpPr txBox="1"/>
          <p:nvPr/>
        </p:nvSpPr>
        <p:spPr>
          <a:xfrm>
            <a:off x="2136689" y="4735653"/>
            <a:ext cx="8273160" cy="830997"/>
          </a:xfrm>
          <a:prstGeom prst="rect">
            <a:avLst/>
          </a:prstGeom>
          <a:noFill/>
        </p:spPr>
        <p:txBody>
          <a:bodyPr wrap="square">
            <a:spAutoFit/>
          </a:bodyPr>
          <a:lstStyle/>
          <a:p>
            <a:pPr lvl="0">
              <a:lnSpc>
                <a:spcPct val="100000"/>
              </a:lnSpc>
            </a:pPr>
            <a:r>
              <a:rPr lang="en-US" sz="2400" b="1" dirty="0"/>
              <a:t>Data security:</a:t>
            </a:r>
            <a:r>
              <a:rPr lang="en-US" sz="2400" dirty="0"/>
              <a:t> checks if the user can perform the action they've requested on a table or file.</a:t>
            </a:r>
          </a:p>
        </p:txBody>
      </p:sp>
    </p:spTree>
    <p:extLst>
      <p:ext uri="{BB962C8B-B14F-4D97-AF65-F5344CB8AC3E}">
        <p14:creationId xmlns:p14="http://schemas.microsoft.com/office/powerpoint/2010/main" val="38197759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262" y="585216"/>
            <a:ext cx="11013474" cy="492443"/>
          </a:xfrm>
        </p:spPr>
        <p:txBody>
          <a:bodyPr/>
          <a:lstStyle/>
          <a:p>
            <a:r>
              <a:rPr lang="en-US" dirty="0"/>
              <a:t>Data security design</a:t>
            </a:r>
            <a:endParaRPr dirty="0"/>
          </a:p>
        </p:txBody>
      </p:sp>
      <p:sp>
        <p:nvSpPr>
          <p:cNvPr id="6" name="TextBox 5">
            <a:extLst>
              <a:ext uri="{FF2B5EF4-FFF2-40B4-BE49-F238E27FC236}">
                <a16:creationId xmlns:a16="http://schemas.microsoft.com/office/drawing/2014/main" id="{C06B9780-D18A-7E9C-F996-217951EB97B1}"/>
              </a:ext>
            </a:extLst>
          </p:cNvPr>
          <p:cNvSpPr txBox="1"/>
          <p:nvPr/>
        </p:nvSpPr>
        <p:spPr>
          <a:xfrm>
            <a:off x="588262" y="1434049"/>
            <a:ext cx="4299332" cy="3939540"/>
          </a:xfrm>
          <a:prstGeom prst="rect">
            <a:avLst/>
          </a:prstGeom>
          <a:noFill/>
        </p:spPr>
        <p:txBody>
          <a:bodyPr wrap="square">
            <a:spAutoFit/>
          </a:bodyPr>
          <a:lstStyle/>
          <a:p>
            <a:pPr marL="285750" indent="-285750">
              <a:lnSpc>
                <a:spcPct val="150000"/>
              </a:lnSpc>
              <a:spcAft>
                <a:spcPts val="600"/>
              </a:spcAft>
              <a:buFont typeface="Arial" panose="020B0604020202020204" pitchFamily="34" charset="0"/>
              <a:buChar char="•"/>
            </a:pPr>
            <a:r>
              <a:rPr lang="en-US" sz="2400" dirty="0"/>
              <a:t>Workspace roles</a:t>
            </a:r>
          </a:p>
          <a:p>
            <a:pPr marL="285750" indent="-285750">
              <a:lnSpc>
                <a:spcPct val="150000"/>
              </a:lnSpc>
              <a:spcAft>
                <a:spcPts val="600"/>
              </a:spcAft>
              <a:buFont typeface="Arial" panose="020B0604020202020204" pitchFamily="34" charset="0"/>
              <a:buChar char="•"/>
            </a:pPr>
            <a:r>
              <a:rPr lang="en-US" sz="2400" dirty="0"/>
              <a:t>Item permissions</a:t>
            </a:r>
          </a:p>
          <a:p>
            <a:pPr marL="285750" indent="-285750">
              <a:lnSpc>
                <a:spcPct val="150000"/>
              </a:lnSpc>
              <a:spcAft>
                <a:spcPts val="600"/>
              </a:spcAft>
              <a:buFont typeface="Arial" panose="020B0604020202020204" pitchFamily="34" charset="0"/>
              <a:buChar char="•"/>
            </a:pPr>
            <a:r>
              <a:rPr lang="en-US" sz="2400" dirty="0"/>
              <a:t>Compute or granular permissions</a:t>
            </a:r>
          </a:p>
          <a:p>
            <a:pPr marL="285750" indent="-285750">
              <a:lnSpc>
                <a:spcPct val="150000"/>
              </a:lnSpc>
              <a:spcAft>
                <a:spcPts val="600"/>
              </a:spcAft>
              <a:buFont typeface="Arial" panose="020B0604020202020204" pitchFamily="34" charset="0"/>
              <a:buChar char="•"/>
            </a:pPr>
            <a:r>
              <a:rPr lang="en-US" sz="2400" dirty="0"/>
              <a:t>OneLake data access controls</a:t>
            </a:r>
          </a:p>
          <a:p>
            <a:pPr>
              <a:spcAft>
                <a:spcPts val="600"/>
              </a:spcAft>
            </a:pPr>
            <a:endParaRPr lang="en-US" sz="1400" dirty="0"/>
          </a:p>
        </p:txBody>
      </p:sp>
      <p:pic>
        <p:nvPicPr>
          <p:cNvPr id="2050" name="Picture 2" descr="Screenshot of Fabric access control hierarchy.">
            <a:extLst>
              <a:ext uri="{FF2B5EF4-FFF2-40B4-BE49-F238E27FC236}">
                <a16:creationId xmlns:a16="http://schemas.microsoft.com/office/drawing/2014/main" id="{0F87BCE1-D6D8-D15B-1B4E-BDB934B422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9840" y="362414"/>
            <a:ext cx="6705600" cy="613317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1024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53C68-D45E-B43A-7FDA-4312E36543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B330E3-46A5-6663-5CCF-1DE752881E3D}"/>
              </a:ext>
            </a:extLst>
          </p:cNvPr>
          <p:cNvSpPr>
            <a:spLocks noGrp="1"/>
          </p:cNvSpPr>
          <p:nvPr>
            <p:ph type="title"/>
          </p:nvPr>
        </p:nvSpPr>
        <p:spPr>
          <a:xfrm>
            <a:off x="588262" y="585216"/>
            <a:ext cx="11013474" cy="492443"/>
          </a:xfrm>
        </p:spPr>
        <p:txBody>
          <a:bodyPr/>
          <a:lstStyle/>
          <a:p>
            <a:r>
              <a:rPr lang="en-US" dirty="0"/>
              <a:t>Understand workspace roles</a:t>
            </a:r>
          </a:p>
        </p:txBody>
      </p:sp>
      <p:graphicFrame>
        <p:nvGraphicFramePr>
          <p:cNvPr id="6" name="Diagram 5" descr="admin&#10;member&#10;contributor&#10;viewer">
            <a:extLst>
              <a:ext uri="{FF2B5EF4-FFF2-40B4-BE49-F238E27FC236}">
                <a16:creationId xmlns:a16="http://schemas.microsoft.com/office/drawing/2014/main" id="{D085717E-72D6-B4EC-77C0-E08140B6A686}"/>
              </a:ext>
            </a:extLst>
          </p:cNvPr>
          <p:cNvGraphicFramePr/>
          <p:nvPr>
            <p:extLst>
              <p:ext uri="{D42A27DB-BD31-4B8C-83A1-F6EECF244321}">
                <p14:modId xmlns:p14="http://schemas.microsoft.com/office/powerpoint/2010/main" val="379850364"/>
              </p:ext>
            </p:extLst>
          </p:nvPr>
        </p:nvGraphicFramePr>
        <p:xfrm>
          <a:off x="802640" y="1379220"/>
          <a:ext cx="9834880" cy="4099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764677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AB5CC-ACCB-27A8-3E8C-D06B9E09F3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2E7064-14A8-42E4-5B32-7B873658C403}"/>
              </a:ext>
            </a:extLst>
          </p:cNvPr>
          <p:cNvSpPr>
            <a:spLocks noGrp="1"/>
          </p:cNvSpPr>
          <p:nvPr>
            <p:ph type="title"/>
          </p:nvPr>
        </p:nvSpPr>
        <p:spPr/>
        <p:txBody>
          <a:bodyPr wrap="square" anchor="ctr">
            <a:normAutofit/>
          </a:bodyPr>
          <a:lstStyle/>
          <a:p>
            <a:pPr>
              <a:lnSpc>
                <a:spcPct val="90000"/>
              </a:lnSpc>
            </a:pPr>
            <a:r>
              <a:rPr lang="en-US" sz="3300" dirty="0">
                <a:solidFill>
                  <a:schemeClr val="tx1"/>
                </a:solidFill>
              </a:rPr>
              <a:t>Configure workspace and item-level permissions</a:t>
            </a:r>
          </a:p>
        </p:txBody>
      </p:sp>
      <p:sp>
        <p:nvSpPr>
          <p:cNvPr id="14" name="Text Placeholder 13">
            <a:extLst>
              <a:ext uri="{FF2B5EF4-FFF2-40B4-BE49-F238E27FC236}">
                <a16:creationId xmlns:a16="http://schemas.microsoft.com/office/drawing/2014/main" id="{29A2F247-1458-8488-181E-3E3BA784EE20}"/>
              </a:ext>
            </a:extLst>
          </p:cNvPr>
          <p:cNvSpPr>
            <a:spLocks noGrp="1"/>
          </p:cNvSpPr>
          <p:nvPr>
            <p:ph type="body" sz="quarter" idx="19"/>
          </p:nvPr>
        </p:nvSpPr>
        <p:spPr>
          <a:xfrm>
            <a:off x="858476" y="1334059"/>
            <a:ext cx="4275763" cy="338554"/>
          </a:xfrm>
        </p:spPr>
        <p:txBody>
          <a:bodyPr/>
          <a:lstStyle/>
          <a:p>
            <a:r>
              <a:rPr lang="en-US" dirty="0"/>
              <a:t>Workspace access</a:t>
            </a:r>
          </a:p>
        </p:txBody>
      </p:sp>
      <p:pic>
        <p:nvPicPr>
          <p:cNvPr id="10" name="Picture 9" descr="Screenshot of the Manage access pane in a workspace with the four roles showing.">
            <a:extLst>
              <a:ext uri="{FF2B5EF4-FFF2-40B4-BE49-F238E27FC236}">
                <a16:creationId xmlns:a16="http://schemas.microsoft.com/office/drawing/2014/main" id="{3C84044A-08EA-57E6-190F-BDB25643085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58477" y="1859577"/>
            <a:ext cx="3331825" cy="4413207"/>
          </a:xfrm>
          <a:prstGeom prst="rect">
            <a:avLst/>
          </a:prstGeom>
          <a:noFill/>
          <a:ln>
            <a:solidFill>
              <a:schemeClr val="tx1"/>
            </a:solidFill>
          </a:ln>
        </p:spPr>
      </p:pic>
      <p:sp>
        <p:nvSpPr>
          <p:cNvPr id="13" name="Text Placeholder 12">
            <a:extLst>
              <a:ext uri="{FF2B5EF4-FFF2-40B4-BE49-F238E27FC236}">
                <a16:creationId xmlns:a16="http://schemas.microsoft.com/office/drawing/2014/main" id="{991C0778-B6F3-8D58-ECA1-DE30CEED00AE}"/>
              </a:ext>
            </a:extLst>
          </p:cNvPr>
          <p:cNvSpPr>
            <a:spLocks noGrp="1"/>
          </p:cNvSpPr>
          <p:nvPr>
            <p:ph type="body" sz="quarter" idx="16"/>
          </p:nvPr>
        </p:nvSpPr>
        <p:spPr>
          <a:xfrm>
            <a:off x="5704840" y="1334059"/>
            <a:ext cx="5219700" cy="338554"/>
          </a:xfrm>
        </p:spPr>
        <p:txBody>
          <a:bodyPr/>
          <a:lstStyle/>
          <a:p>
            <a:r>
              <a:rPr lang="en-US" dirty="0"/>
              <a:t>Item-level permissions</a:t>
            </a:r>
          </a:p>
        </p:txBody>
      </p:sp>
      <p:pic>
        <p:nvPicPr>
          <p:cNvPr id="8" name="Picture 7" descr="Screenshot of the manage permissions option for a Fabric item">
            <a:extLst>
              <a:ext uri="{FF2B5EF4-FFF2-40B4-BE49-F238E27FC236}">
                <a16:creationId xmlns:a16="http://schemas.microsoft.com/office/drawing/2014/main" id="{189096C5-E60B-2FA7-7E30-2E4EE4EF3B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4840" y="1859577"/>
            <a:ext cx="5414169" cy="2097989"/>
          </a:xfrm>
          <a:prstGeom prst="rect">
            <a:avLst/>
          </a:prstGeom>
          <a:noFill/>
          <a:ln>
            <a:solidFill>
              <a:schemeClr val="tx1"/>
            </a:solidFill>
          </a:ln>
        </p:spPr>
      </p:pic>
    </p:spTree>
    <p:extLst>
      <p:ext uri="{BB962C8B-B14F-4D97-AF65-F5344CB8AC3E}">
        <p14:creationId xmlns:p14="http://schemas.microsoft.com/office/powerpoint/2010/main" val="1227894301"/>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89EB0-39EF-09CB-DCD8-B47D02072A4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3039FFB-6232-9FD0-3999-6C6B3106D372}"/>
              </a:ext>
            </a:extLst>
          </p:cNvPr>
          <p:cNvSpPr>
            <a:spLocks noGrp="1"/>
          </p:cNvSpPr>
          <p:nvPr>
            <p:ph type="title"/>
          </p:nvPr>
        </p:nvSpPr>
        <p:spPr/>
        <p:txBody>
          <a:bodyPr/>
          <a:lstStyle/>
          <a:p>
            <a:r>
              <a:rPr lang="en-US" dirty="0"/>
              <a:t>Configure lakehouse read access</a:t>
            </a:r>
          </a:p>
        </p:txBody>
      </p:sp>
      <p:sp>
        <p:nvSpPr>
          <p:cNvPr id="8" name="Text Placeholder 7">
            <a:extLst>
              <a:ext uri="{FF2B5EF4-FFF2-40B4-BE49-F238E27FC236}">
                <a16:creationId xmlns:a16="http://schemas.microsoft.com/office/drawing/2014/main" id="{15B89C35-C9F6-03BE-33C4-622652BB1A81}"/>
              </a:ext>
            </a:extLst>
          </p:cNvPr>
          <p:cNvSpPr>
            <a:spLocks noGrp="1"/>
          </p:cNvSpPr>
          <p:nvPr>
            <p:ph type="body" sz="quarter" idx="17"/>
          </p:nvPr>
        </p:nvSpPr>
        <p:spPr>
          <a:xfrm>
            <a:off x="584200" y="1594155"/>
            <a:ext cx="5364224" cy="430887"/>
          </a:xfrm>
        </p:spPr>
        <p:txBody>
          <a:bodyPr/>
          <a:lstStyle/>
          <a:p>
            <a:r>
              <a:rPr lang="en-US" sz="2800" dirty="0"/>
              <a:t>Control by responsibility</a:t>
            </a:r>
          </a:p>
        </p:txBody>
      </p:sp>
      <p:sp>
        <p:nvSpPr>
          <p:cNvPr id="5" name="Text Placeholder 4">
            <a:extLst>
              <a:ext uri="{FF2B5EF4-FFF2-40B4-BE49-F238E27FC236}">
                <a16:creationId xmlns:a16="http://schemas.microsoft.com/office/drawing/2014/main" id="{159BBC96-B633-1C97-8DAD-5A4FEA64C00A}"/>
              </a:ext>
            </a:extLst>
          </p:cNvPr>
          <p:cNvSpPr>
            <a:spLocks noGrp="1"/>
          </p:cNvSpPr>
          <p:nvPr>
            <p:ph type="body" sz="quarter" idx="15"/>
          </p:nvPr>
        </p:nvSpPr>
        <p:spPr>
          <a:xfrm>
            <a:off x="584200" y="2541538"/>
            <a:ext cx="7323170" cy="1717393"/>
          </a:xfrm>
        </p:spPr>
        <p:txBody>
          <a:bodyPr/>
          <a:lstStyle/>
          <a:p>
            <a:pPr>
              <a:spcAft>
                <a:spcPts val="1800"/>
              </a:spcAft>
            </a:pPr>
            <a:r>
              <a:rPr lang="en-US" sz="2400" dirty="0"/>
              <a:t>SQL endpoint to query table data.</a:t>
            </a:r>
          </a:p>
          <a:p>
            <a:pPr>
              <a:spcAft>
                <a:spcPts val="1800"/>
              </a:spcAft>
            </a:pPr>
            <a:r>
              <a:rPr lang="en-US" sz="2400" dirty="0"/>
              <a:t>Apache Spark to access files.</a:t>
            </a:r>
          </a:p>
          <a:p>
            <a:pPr>
              <a:spcAft>
                <a:spcPts val="1800"/>
              </a:spcAft>
            </a:pPr>
            <a:r>
              <a:rPr lang="en-US" sz="2400" dirty="0"/>
              <a:t>Default semantic model to create Power BI reports.</a:t>
            </a:r>
          </a:p>
        </p:txBody>
      </p:sp>
      <p:pic>
        <p:nvPicPr>
          <p:cNvPr id="10" name="Picture 9" descr="Screenshot of the Grant people access options for a lakehouse">
            <a:extLst>
              <a:ext uri="{FF2B5EF4-FFF2-40B4-BE49-F238E27FC236}">
                <a16:creationId xmlns:a16="http://schemas.microsoft.com/office/drawing/2014/main" id="{E1832ACD-D71F-FBC2-4E8D-9B6479F535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18548" y="148590"/>
            <a:ext cx="2780824" cy="6560820"/>
          </a:xfrm>
          <a:prstGeom prst="rect">
            <a:avLst/>
          </a:prstGeom>
          <a:ln>
            <a:solidFill>
              <a:schemeClr val="tx1"/>
            </a:solidFill>
          </a:ln>
        </p:spPr>
      </p:pic>
    </p:spTree>
    <p:extLst>
      <p:ext uri="{BB962C8B-B14F-4D97-AF65-F5344CB8AC3E}">
        <p14:creationId xmlns:p14="http://schemas.microsoft.com/office/powerpoint/2010/main" val="35461960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31572B5-4E35-0FFB-BD18-08F2339A3F40}"/>
              </a:ext>
            </a:extLst>
          </p:cNvPr>
          <p:cNvSpPr>
            <a:spLocks noGrp="1"/>
          </p:cNvSpPr>
          <p:nvPr>
            <p:ph type="title"/>
          </p:nvPr>
        </p:nvSpPr>
        <p:spPr/>
        <p:txBody>
          <a:bodyPr/>
          <a:lstStyle/>
          <a:p>
            <a:r>
              <a:rPr lang="en-US" dirty="0"/>
              <a:t>Use T-SQL to configure granular permissions</a:t>
            </a:r>
          </a:p>
        </p:txBody>
      </p:sp>
      <p:sp>
        <p:nvSpPr>
          <p:cNvPr id="7" name="Text Placeholder 6">
            <a:extLst>
              <a:ext uri="{FF2B5EF4-FFF2-40B4-BE49-F238E27FC236}">
                <a16:creationId xmlns:a16="http://schemas.microsoft.com/office/drawing/2014/main" id="{43CF0B35-B1FD-4D17-0B0B-2B3C23688F3F}"/>
              </a:ext>
            </a:extLst>
          </p:cNvPr>
          <p:cNvSpPr>
            <a:spLocks noGrp="1"/>
          </p:cNvSpPr>
          <p:nvPr>
            <p:ph type="body" sz="quarter" idx="15"/>
          </p:nvPr>
        </p:nvSpPr>
        <p:spPr>
          <a:xfrm>
            <a:off x="586390" y="1591056"/>
            <a:ext cx="5217510" cy="3471720"/>
          </a:xfrm>
        </p:spPr>
        <p:txBody>
          <a:bodyPr/>
          <a:lstStyle/>
          <a:p>
            <a:r>
              <a:rPr lang="en-US" sz="2400" dirty="0"/>
              <a:t>Control access to objects:</a:t>
            </a:r>
          </a:p>
          <a:p>
            <a:pPr lvl="1"/>
            <a:r>
              <a:rPr lang="en-US" sz="2000" dirty="0"/>
              <a:t>GRANT</a:t>
            </a:r>
          </a:p>
          <a:p>
            <a:pPr lvl="1"/>
            <a:r>
              <a:rPr lang="en-US" sz="2000" dirty="0"/>
              <a:t>DENY</a:t>
            </a:r>
          </a:p>
          <a:p>
            <a:pPr lvl="1"/>
            <a:r>
              <a:rPr lang="en-US" sz="2000" dirty="0"/>
              <a:t>REVOKE</a:t>
            </a:r>
          </a:p>
          <a:p>
            <a:pPr marL="0" indent="0">
              <a:buNone/>
            </a:pPr>
            <a:endParaRPr lang="en-US" sz="2400" dirty="0"/>
          </a:p>
          <a:p>
            <a:r>
              <a:rPr lang="en-US" sz="2400" dirty="0"/>
              <a:t>Configure table-level access:</a:t>
            </a:r>
          </a:p>
          <a:p>
            <a:pPr lvl="1"/>
            <a:r>
              <a:rPr lang="en-US" sz="2000" dirty="0"/>
              <a:t>Row-level security</a:t>
            </a:r>
          </a:p>
          <a:p>
            <a:pPr lvl="1"/>
            <a:r>
              <a:rPr lang="en-US" sz="2000" dirty="0"/>
              <a:t>Column-level security</a:t>
            </a:r>
          </a:p>
          <a:p>
            <a:pPr lvl="1"/>
            <a:r>
              <a:rPr lang="en-US" sz="2000" dirty="0"/>
              <a:t>Dynamic data masking</a:t>
            </a:r>
          </a:p>
        </p:txBody>
      </p:sp>
      <p:pic>
        <p:nvPicPr>
          <p:cNvPr id="10" name="Picture 9" descr="Diagram of a table with row-level security, column-level security, and dynamic data masking applied.">
            <a:extLst>
              <a:ext uri="{FF2B5EF4-FFF2-40B4-BE49-F238E27FC236}">
                <a16:creationId xmlns:a16="http://schemas.microsoft.com/office/drawing/2014/main" id="{2279F838-04BD-D240-BB7A-4D3DC77936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50934" y="2019271"/>
            <a:ext cx="6009898" cy="2819458"/>
          </a:xfrm>
          <a:prstGeom prst="rect">
            <a:avLst/>
          </a:prstGeom>
        </p:spPr>
      </p:pic>
    </p:spTree>
    <p:extLst>
      <p:ext uri="{BB962C8B-B14F-4D97-AF65-F5344CB8AC3E}">
        <p14:creationId xmlns:p14="http://schemas.microsoft.com/office/powerpoint/2010/main" val="2604155662"/>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7F93D-3DFF-3071-425A-06AFD00D52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A35B10-53A7-0052-590E-3316BE360871}"/>
              </a:ext>
            </a:extLst>
          </p:cNvPr>
          <p:cNvSpPr>
            <a:spLocks noGrp="1"/>
          </p:cNvSpPr>
          <p:nvPr>
            <p:ph type="title"/>
          </p:nvPr>
        </p:nvSpPr>
        <p:spPr/>
        <p:txBody>
          <a:bodyPr wrap="square" anchor="ctr">
            <a:normAutofit/>
          </a:bodyPr>
          <a:lstStyle/>
          <a:p>
            <a:pPr>
              <a:lnSpc>
                <a:spcPct val="90000"/>
              </a:lnSpc>
            </a:pPr>
            <a:r>
              <a:rPr lang="en-US" sz="3300"/>
              <a:t>Use OneLake data access roles to secure data</a:t>
            </a:r>
          </a:p>
        </p:txBody>
      </p:sp>
      <p:sp>
        <p:nvSpPr>
          <p:cNvPr id="14" name="Text Placeholder 13">
            <a:extLst>
              <a:ext uri="{FF2B5EF4-FFF2-40B4-BE49-F238E27FC236}">
                <a16:creationId xmlns:a16="http://schemas.microsoft.com/office/drawing/2014/main" id="{97D68D6C-DD7D-1C3F-127B-00984C3145E0}"/>
              </a:ext>
            </a:extLst>
          </p:cNvPr>
          <p:cNvSpPr>
            <a:spLocks noGrp="1"/>
          </p:cNvSpPr>
          <p:nvPr>
            <p:ph type="body" sz="quarter" idx="15"/>
          </p:nvPr>
        </p:nvSpPr>
        <p:spPr>
          <a:xfrm>
            <a:off x="586390" y="1416637"/>
            <a:ext cx="5217510" cy="738664"/>
          </a:xfrm>
        </p:spPr>
        <p:txBody>
          <a:bodyPr/>
          <a:lstStyle/>
          <a:p>
            <a:pPr marL="0" indent="0">
              <a:buNone/>
            </a:pPr>
            <a:r>
              <a:rPr lang="en-US" sz="2400" dirty="0">
                <a:latin typeface="+mj-lt"/>
              </a:rPr>
              <a:t>Control access to folders and files within the lakehouse.</a:t>
            </a:r>
          </a:p>
        </p:txBody>
      </p:sp>
      <p:sp>
        <p:nvSpPr>
          <p:cNvPr id="15" name="Text Placeholder 14">
            <a:extLst>
              <a:ext uri="{FF2B5EF4-FFF2-40B4-BE49-F238E27FC236}">
                <a16:creationId xmlns:a16="http://schemas.microsoft.com/office/drawing/2014/main" id="{535E7377-96D2-D778-8F71-1064C68AE7D6}"/>
              </a:ext>
            </a:extLst>
          </p:cNvPr>
          <p:cNvSpPr>
            <a:spLocks noGrp="1"/>
          </p:cNvSpPr>
          <p:nvPr>
            <p:ph type="body" sz="quarter" idx="20"/>
          </p:nvPr>
        </p:nvSpPr>
        <p:spPr>
          <a:xfrm>
            <a:off x="6253664" y="1416637"/>
            <a:ext cx="5187106" cy="738664"/>
          </a:xfrm>
        </p:spPr>
        <p:txBody>
          <a:bodyPr/>
          <a:lstStyle/>
          <a:p>
            <a:pPr marL="0" indent="0">
              <a:buNone/>
            </a:pPr>
            <a:r>
              <a:rPr lang="en-US" sz="2400" dirty="0">
                <a:latin typeface="+mj-lt"/>
              </a:rPr>
              <a:t>Create custom roles to grant access to specific folders.</a:t>
            </a:r>
          </a:p>
        </p:txBody>
      </p:sp>
      <p:pic>
        <p:nvPicPr>
          <p:cNvPr id="9" name="Picture 8" descr="Screenshot of the Manage OneLake data access pane with the default reader role.">
            <a:extLst>
              <a:ext uri="{FF2B5EF4-FFF2-40B4-BE49-F238E27FC236}">
                <a16:creationId xmlns:a16="http://schemas.microsoft.com/office/drawing/2014/main" id="{745F06CA-980D-3A0F-EBB9-34618ED8BA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390" y="2494280"/>
            <a:ext cx="5414169" cy="2585265"/>
          </a:xfrm>
          <a:prstGeom prst="rect">
            <a:avLst/>
          </a:prstGeom>
          <a:noFill/>
          <a:ln>
            <a:solidFill>
              <a:schemeClr val="tx1"/>
            </a:solidFill>
          </a:ln>
        </p:spPr>
      </p:pic>
      <p:pic>
        <p:nvPicPr>
          <p:cNvPr id="11" name="Picture 10" descr="Screenshot of the New role option within the OneLake data access configuration. ">
            <a:extLst>
              <a:ext uri="{FF2B5EF4-FFF2-40B4-BE49-F238E27FC236}">
                <a16:creationId xmlns:a16="http://schemas.microsoft.com/office/drawing/2014/main" id="{0266C753-5047-D75A-E35E-1181CFA710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78555" y="2410460"/>
            <a:ext cx="3737324" cy="4051300"/>
          </a:xfrm>
          <a:prstGeom prst="rect">
            <a:avLst/>
          </a:prstGeom>
          <a:noFill/>
          <a:ln>
            <a:solidFill>
              <a:schemeClr val="tx1"/>
            </a:solidFill>
          </a:ln>
        </p:spPr>
      </p:pic>
    </p:spTree>
    <p:extLst>
      <p:ext uri="{BB962C8B-B14F-4D97-AF65-F5344CB8AC3E}">
        <p14:creationId xmlns:p14="http://schemas.microsoft.com/office/powerpoint/2010/main" val="11229121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DE5E8-0E1A-3367-703D-C2797CC07B2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FBBDDA2-BE47-B731-077C-310DD2B84143}"/>
              </a:ext>
            </a:extLst>
          </p:cNvPr>
          <p:cNvSpPr>
            <a:spLocks noGrp="1"/>
          </p:cNvSpPr>
          <p:nvPr>
            <p:ph type="title"/>
          </p:nvPr>
        </p:nvSpPr>
        <p:spPr>
          <a:xfrm>
            <a:off x="588262" y="585216"/>
            <a:ext cx="11011600" cy="492443"/>
          </a:xfrm>
        </p:spPr>
        <p:txBody>
          <a:bodyPr/>
          <a:lstStyle/>
          <a:p>
            <a:r>
              <a:rPr lang="en-US" dirty="0"/>
              <a:t>Exercise</a:t>
            </a:r>
          </a:p>
        </p:txBody>
      </p:sp>
      <p:sp>
        <p:nvSpPr>
          <p:cNvPr id="5" name="Text Placeholder 4">
            <a:extLst>
              <a:ext uri="{FF2B5EF4-FFF2-40B4-BE49-F238E27FC236}">
                <a16:creationId xmlns:a16="http://schemas.microsoft.com/office/drawing/2014/main" id="{D9DA58FB-C4D5-C9AF-A559-8347E9A72983}"/>
              </a:ext>
            </a:extLst>
          </p:cNvPr>
          <p:cNvSpPr>
            <a:spLocks noGrp="1"/>
          </p:cNvSpPr>
          <p:nvPr>
            <p:ph type="body" sz="quarter" idx="34"/>
          </p:nvPr>
        </p:nvSpPr>
        <p:spPr>
          <a:xfrm>
            <a:off x="588263" y="2542117"/>
            <a:ext cx="2027938" cy="338554"/>
          </a:xfrm>
        </p:spPr>
        <p:txBody>
          <a:bodyPr/>
          <a:lstStyle/>
          <a:p>
            <a:r>
              <a:rPr lang="en-US" dirty="0"/>
              <a:t>45 minutes</a:t>
            </a:r>
          </a:p>
        </p:txBody>
      </p:sp>
      <p:sp>
        <p:nvSpPr>
          <p:cNvPr id="12" name="Text Placeholder 11">
            <a:extLst>
              <a:ext uri="{FF2B5EF4-FFF2-40B4-BE49-F238E27FC236}">
                <a16:creationId xmlns:a16="http://schemas.microsoft.com/office/drawing/2014/main" id="{80C67425-131B-7F9E-8EA0-B73AA1C0B249}"/>
              </a:ext>
            </a:extLst>
          </p:cNvPr>
          <p:cNvSpPr>
            <a:spLocks noGrp="1"/>
          </p:cNvSpPr>
          <p:nvPr>
            <p:ph type="body" sz="quarter" idx="17"/>
          </p:nvPr>
        </p:nvSpPr>
        <p:spPr>
          <a:xfrm>
            <a:off x="4356039" y="1926472"/>
            <a:ext cx="7243823" cy="430887"/>
          </a:xfrm>
        </p:spPr>
        <p:txBody>
          <a:bodyPr/>
          <a:lstStyle/>
          <a:p>
            <a:r>
              <a:rPr lang="en-US" sz="2800" dirty="0"/>
              <a:t>Secure data access in Microsoft Fabric</a:t>
            </a:r>
          </a:p>
        </p:txBody>
      </p:sp>
      <p:sp>
        <p:nvSpPr>
          <p:cNvPr id="4" name="Text Placeholder 3">
            <a:extLst>
              <a:ext uri="{FF2B5EF4-FFF2-40B4-BE49-F238E27FC236}">
                <a16:creationId xmlns:a16="http://schemas.microsoft.com/office/drawing/2014/main" id="{B6DA98CA-8543-8BB8-E90A-C729F1B71C3E}"/>
              </a:ext>
            </a:extLst>
          </p:cNvPr>
          <p:cNvSpPr>
            <a:spLocks noGrp="1"/>
          </p:cNvSpPr>
          <p:nvPr>
            <p:ph type="body" sz="quarter" idx="35"/>
          </p:nvPr>
        </p:nvSpPr>
        <p:spPr/>
        <p:txBody>
          <a:bodyPr/>
          <a:lstStyle/>
          <a:p>
            <a:endParaRPr lang="en-US"/>
          </a:p>
        </p:txBody>
      </p:sp>
    </p:spTree>
    <p:extLst>
      <p:ext uri="{BB962C8B-B14F-4D97-AF65-F5344CB8AC3E}">
        <p14:creationId xmlns:p14="http://schemas.microsoft.com/office/powerpoint/2010/main" val="4046600443"/>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5FBC5FD-9635-49A0-95D0-53CC684F529D}"/>
              </a:ext>
            </a:extLst>
          </p:cNvPr>
          <p:cNvSpPr>
            <a:spLocks noGrp="1"/>
          </p:cNvSpPr>
          <p:nvPr>
            <p:ph type="title"/>
          </p:nvPr>
        </p:nvSpPr>
        <p:spPr>
          <a:xfrm>
            <a:off x="588262" y="585216"/>
            <a:ext cx="11011600" cy="492443"/>
          </a:xfrm>
        </p:spPr>
        <p:txBody>
          <a:bodyPr/>
          <a:lstStyle/>
          <a:p>
            <a:r>
              <a:rPr lang="en-US" dirty="0"/>
              <a:t>Knowledge check</a:t>
            </a:r>
          </a:p>
        </p:txBody>
      </p:sp>
      <p:sp>
        <p:nvSpPr>
          <p:cNvPr id="9" name="Text Placeholder 8">
            <a:extLst>
              <a:ext uri="{FF2B5EF4-FFF2-40B4-BE49-F238E27FC236}">
                <a16:creationId xmlns:a16="http://schemas.microsoft.com/office/drawing/2014/main" id="{E172BC7E-FDC4-43EE-8346-8950642DCBF4}"/>
              </a:ext>
            </a:extLst>
          </p:cNvPr>
          <p:cNvSpPr>
            <a:spLocks noGrp="1"/>
          </p:cNvSpPr>
          <p:nvPr>
            <p:ph type="body" sz="quarter" idx="17"/>
          </p:nvPr>
        </p:nvSpPr>
        <p:spPr>
          <a:xfrm>
            <a:off x="1233488" y="1390987"/>
            <a:ext cx="8778875" cy="492443"/>
          </a:xfrm>
        </p:spPr>
        <p:txBody>
          <a:bodyPr/>
          <a:lstStyle/>
          <a:p>
            <a:r>
              <a:rPr lang="en-US" sz="1600" dirty="0"/>
              <a:t>What workspace role should be assigned to a data engineer who needs to create Fabric items and read all data in an existing lakehouse?</a:t>
            </a:r>
          </a:p>
        </p:txBody>
      </p:sp>
      <p:sp>
        <p:nvSpPr>
          <p:cNvPr id="14" name="Text Placeholder 13">
            <a:extLst>
              <a:ext uri="{FF2B5EF4-FFF2-40B4-BE49-F238E27FC236}">
                <a16:creationId xmlns:a16="http://schemas.microsoft.com/office/drawing/2014/main" id="{6C540F72-E511-C28A-8A13-7F44467C0993}"/>
              </a:ext>
            </a:extLst>
          </p:cNvPr>
          <p:cNvSpPr>
            <a:spLocks noGrp="1"/>
          </p:cNvSpPr>
          <p:nvPr>
            <p:ph type="body" sz="quarter" idx="15"/>
          </p:nvPr>
        </p:nvSpPr>
        <p:spPr>
          <a:xfrm>
            <a:off x="1237265" y="1994124"/>
            <a:ext cx="8775098" cy="837152"/>
          </a:xfrm>
        </p:spPr>
        <p:txBody>
          <a:bodyPr/>
          <a:lstStyle/>
          <a:p>
            <a:r>
              <a:rPr lang="en-US" sz="1600" dirty="0"/>
              <a:t>Viewer</a:t>
            </a:r>
          </a:p>
          <a:p>
            <a:r>
              <a:rPr lang="en-US" sz="1600" dirty="0"/>
              <a:t>Contributor</a:t>
            </a:r>
          </a:p>
          <a:p>
            <a:r>
              <a:rPr lang="en-US" sz="1600" dirty="0"/>
              <a:t>Admin</a:t>
            </a:r>
          </a:p>
        </p:txBody>
      </p:sp>
      <p:sp>
        <p:nvSpPr>
          <p:cNvPr id="11" name="Text Placeholder 10">
            <a:extLst>
              <a:ext uri="{FF2B5EF4-FFF2-40B4-BE49-F238E27FC236}">
                <a16:creationId xmlns:a16="http://schemas.microsoft.com/office/drawing/2014/main" id="{119C19B0-2389-6DDB-3D0B-CDBBDC6624F2}"/>
              </a:ext>
            </a:extLst>
          </p:cNvPr>
          <p:cNvSpPr>
            <a:spLocks noGrp="1"/>
          </p:cNvSpPr>
          <p:nvPr>
            <p:ph type="body" sz="quarter" idx="22"/>
          </p:nvPr>
        </p:nvSpPr>
        <p:spPr>
          <a:xfrm>
            <a:off x="1235075" y="3042690"/>
            <a:ext cx="8778782" cy="246221"/>
          </a:xfrm>
        </p:spPr>
        <p:txBody>
          <a:bodyPr/>
          <a:lstStyle/>
          <a:p>
            <a:r>
              <a:rPr lang="en-US" sz="1600" dirty="0"/>
              <a:t>What is order of evaluation of access in Fabric?</a:t>
            </a:r>
          </a:p>
        </p:txBody>
      </p:sp>
      <p:sp>
        <p:nvSpPr>
          <p:cNvPr id="12" name="Text Placeholder 11">
            <a:extLst>
              <a:ext uri="{FF2B5EF4-FFF2-40B4-BE49-F238E27FC236}">
                <a16:creationId xmlns:a16="http://schemas.microsoft.com/office/drawing/2014/main" id="{F7100BFD-C5AF-5E76-68DE-CC4D061292E2}"/>
              </a:ext>
            </a:extLst>
          </p:cNvPr>
          <p:cNvSpPr>
            <a:spLocks noGrp="1"/>
          </p:cNvSpPr>
          <p:nvPr>
            <p:ph type="body" sz="quarter" idx="23"/>
          </p:nvPr>
        </p:nvSpPr>
        <p:spPr>
          <a:xfrm>
            <a:off x="1237265" y="3449013"/>
            <a:ext cx="8775098" cy="837152"/>
          </a:xfrm>
        </p:spPr>
        <p:txBody>
          <a:bodyPr/>
          <a:lstStyle/>
          <a:p>
            <a:r>
              <a:rPr lang="en-US" sz="1600" dirty="0"/>
              <a:t>Data security, Fabric access, Microsoft Entra ID authentication</a:t>
            </a:r>
          </a:p>
          <a:p>
            <a:r>
              <a:rPr lang="en-US" sz="1600" dirty="0"/>
              <a:t>Microsoft Entra ID authentication, Fabric access, Data security</a:t>
            </a:r>
          </a:p>
          <a:p>
            <a:r>
              <a:rPr lang="en-US" sz="1600" dirty="0"/>
              <a:t>Fabric access, Microsoft Entra ID authentication, Data security </a:t>
            </a:r>
          </a:p>
        </p:txBody>
      </p:sp>
      <p:sp>
        <p:nvSpPr>
          <p:cNvPr id="10" name="Text Placeholder 9">
            <a:extLst>
              <a:ext uri="{FF2B5EF4-FFF2-40B4-BE49-F238E27FC236}">
                <a16:creationId xmlns:a16="http://schemas.microsoft.com/office/drawing/2014/main" id="{01853C4E-938B-4A63-A328-5CEB6E403E1E}"/>
              </a:ext>
            </a:extLst>
          </p:cNvPr>
          <p:cNvSpPr>
            <a:spLocks noGrp="1"/>
          </p:cNvSpPr>
          <p:nvPr>
            <p:ph type="body" sz="quarter" idx="20"/>
          </p:nvPr>
        </p:nvSpPr>
        <p:spPr>
          <a:xfrm>
            <a:off x="1235075" y="4492625"/>
            <a:ext cx="8778875" cy="246221"/>
          </a:xfrm>
        </p:spPr>
        <p:txBody>
          <a:bodyPr/>
          <a:lstStyle/>
          <a:p>
            <a:r>
              <a:rPr lang="en-US" sz="1600" dirty="0"/>
              <a:t>Which of the following tools can be used to apply granular data access permissions in Fabric?</a:t>
            </a:r>
          </a:p>
        </p:txBody>
      </p:sp>
      <p:sp>
        <p:nvSpPr>
          <p:cNvPr id="7" name="Text Placeholder 6">
            <a:extLst>
              <a:ext uri="{FF2B5EF4-FFF2-40B4-BE49-F238E27FC236}">
                <a16:creationId xmlns:a16="http://schemas.microsoft.com/office/drawing/2014/main" id="{E8E384EC-0F88-A273-8C67-C60F58D52EE3}"/>
              </a:ext>
            </a:extLst>
          </p:cNvPr>
          <p:cNvSpPr>
            <a:spLocks noGrp="1"/>
          </p:cNvSpPr>
          <p:nvPr>
            <p:ph type="body" sz="quarter" idx="21"/>
          </p:nvPr>
        </p:nvSpPr>
        <p:spPr>
          <a:xfrm>
            <a:off x="1237265" y="4898755"/>
            <a:ext cx="8775098" cy="837152"/>
          </a:xfrm>
        </p:spPr>
        <p:txBody>
          <a:bodyPr/>
          <a:lstStyle/>
          <a:p>
            <a:r>
              <a:rPr lang="en-US" sz="1600" dirty="0"/>
              <a:t>OneLake data access roles</a:t>
            </a:r>
          </a:p>
          <a:p>
            <a:r>
              <a:rPr lang="en-US" sz="1600" dirty="0"/>
              <a:t>Data Manipulation Language (DML)</a:t>
            </a:r>
          </a:p>
          <a:p>
            <a:r>
              <a:rPr lang="en-US" sz="1600" dirty="0"/>
              <a:t>Column-level security in the semantic model</a:t>
            </a:r>
          </a:p>
        </p:txBody>
      </p:sp>
      <p:sp>
        <p:nvSpPr>
          <p:cNvPr id="16" name="Oval 15">
            <a:extLst>
              <a:ext uri="{FF2B5EF4-FFF2-40B4-BE49-F238E27FC236}">
                <a16:creationId xmlns:a16="http://schemas.microsoft.com/office/drawing/2014/main" id="{DE32FA07-CF9D-DF29-FA73-D748709CE9EC}"/>
              </a:ext>
              <a:ext uri="{C183D7F6-B498-43B3-948B-1728B52AA6E4}">
                <adec:decorative xmlns:adec="http://schemas.microsoft.com/office/drawing/2017/decorative" val="1"/>
              </a:ext>
            </a:extLst>
          </p:cNvPr>
          <p:cNvSpPr/>
          <p:nvPr/>
        </p:nvSpPr>
        <p:spPr bwMode="auto">
          <a:xfrm>
            <a:off x="762630" y="1446377"/>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1</a:t>
            </a:r>
            <a:endParaRPr kumimoji="0" lang="en-IN" sz="1800" b="1" i="0" u="none" strike="noStrike" cap="none" spc="0" normalizeH="0" baseline="0" noProof="0" dirty="0">
              <a:ln>
                <a:noFill/>
              </a:ln>
              <a:solidFill>
                <a:schemeClr val="tx1"/>
              </a:solidFill>
              <a:effectLst/>
              <a:uLnTx/>
              <a:uFillTx/>
            </a:endParaRPr>
          </a:p>
        </p:txBody>
      </p:sp>
      <p:sp>
        <p:nvSpPr>
          <p:cNvPr id="19" name="Graphic 26">
            <a:extLst>
              <a:ext uri="{FF2B5EF4-FFF2-40B4-BE49-F238E27FC236}">
                <a16:creationId xmlns:a16="http://schemas.microsoft.com/office/drawing/2014/main" id="{2A802B18-90EE-4B3D-97B9-9C05EE0CED14}"/>
              </a:ext>
              <a:ext uri="{C183D7F6-B498-43B3-948B-1728B52AA6E4}">
                <adec:decorative xmlns:adec="http://schemas.microsoft.com/office/drawing/2017/decorative" val="1"/>
              </a:ext>
            </a:extLst>
          </p:cNvPr>
          <p:cNvSpPr/>
          <p:nvPr/>
        </p:nvSpPr>
        <p:spPr>
          <a:xfrm>
            <a:off x="1256311" y="2355114"/>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accent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17" name="Oval 16">
            <a:extLst>
              <a:ext uri="{FF2B5EF4-FFF2-40B4-BE49-F238E27FC236}">
                <a16:creationId xmlns:a16="http://schemas.microsoft.com/office/drawing/2014/main" id="{41E62654-0258-FFDC-801B-C493A531CA23}"/>
              </a:ext>
              <a:ext uri="{C183D7F6-B498-43B3-948B-1728B52AA6E4}">
                <adec:decorative xmlns:adec="http://schemas.microsoft.com/office/drawing/2017/decorative" val="1"/>
              </a:ext>
            </a:extLst>
          </p:cNvPr>
          <p:cNvSpPr/>
          <p:nvPr/>
        </p:nvSpPr>
        <p:spPr bwMode="auto">
          <a:xfrm>
            <a:off x="762630" y="3044134"/>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2</a:t>
            </a:r>
            <a:endParaRPr kumimoji="0" lang="en-IN" sz="1800" b="1" i="0" u="none" strike="noStrike" cap="none" spc="0" normalizeH="0" baseline="0" noProof="0" dirty="0">
              <a:ln>
                <a:noFill/>
              </a:ln>
              <a:solidFill>
                <a:schemeClr val="tx1"/>
              </a:solidFill>
              <a:effectLst/>
              <a:uLnTx/>
              <a:uFillTx/>
            </a:endParaRPr>
          </a:p>
        </p:txBody>
      </p:sp>
      <p:sp>
        <p:nvSpPr>
          <p:cNvPr id="20" name="Graphic 26">
            <a:extLst>
              <a:ext uri="{FF2B5EF4-FFF2-40B4-BE49-F238E27FC236}">
                <a16:creationId xmlns:a16="http://schemas.microsoft.com/office/drawing/2014/main" id="{A6D58C0B-F1D4-4714-863A-BC2F0F1C195B}"/>
              </a:ext>
              <a:ext uri="{C183D7F6-B498-43B3-948B-1728B52AA6E4}">
                <adec:decorative xmlns:adec="http://schemas.microsoft.com/office/drawing/2017/decorative" val="1"/>
              </a:ext>
            </a:extLst>
          </p:cNvPr>
          <p:cNvSpPr/>
          <p:nvPr/>
        </p:nvSpPr>
        <p:spPr>
          <a:xfrm>
            <a:off x="1256311" y="3790621"/>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accent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chemeClr val="accent2"/>
              </a:solidFill>
              <a:effectLst/>
              <a:uLnTx/>
              <a:uFillTx/>
              <a:latin typeface="Segoe UI"/>
              <a:ea typeface="+mn-ea"/>
              <a:cs typeface="+mn-cs"/>
            </a:endParaRPr>
          </a:p>
        </p:txBody>
      </p:sp>
      <p:sp>
        <p:nvSpPr>
          <p:cNvPr id="18" name="Oval 17">
            <a:extLst>
              <a:ext uri="{FF2B5EF4-FFF2-40B4-BE49-F238E27FC236}">
                <a16:creationId xmlns:a16="http://schemas.microsoft.com/office/drawing/2014/main" id="{6491D510-2ED1-9C8A-63FF-623FAC4E7B2F}"/>
              </a:ext>
              <a:ext uri="{C183D7F6-B498-43B3-948B-1728B52AA6E4}">
                <adec:decorative xmlns:adec="http://schemas.microsoft.com/office/drawing/2017/decorative" val="1"/>
              </a:ext>
            </a:extLst>
          </p:cNvPr>
          <p:cNvSpPr/>
          <p:nvPr/>
        </p:nvSpPr>
        <p:spPr bwMode="auto">
          <a:xfrm>
            <a:off x="762630" y="4643229"/>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3</a:t>
            </a:r>
            <a:endParaRPr kumimoji="0" lang="en-IN" sz="1800" b="1" i="0" u="none" strike="noStrike" cap="none" spc="0" normalizeH="0" baseline="0" noProof="0" dirty="0">
              <a:ln>
                <a:noFill/>
              </a:ln>
              <a:solidFill>
                <a:schemeClr val="tx1"/>
              </a:solidFill>
              <a:effectLst/>
              <a:uLnTx/>
              <a:uFillTx/>
            </a:endParaRPr>
          </a:p>
        </p:txBody>
      </p:sp>
      <p:sp>
        <p:nvSpPr>
          <p:cNvPr id="21" name="Graphic 26">
            <a:extLst>
              <a:ext uri="{FF2B5EF4-FFF2-40B4-BE49-F238E27FC236}">
                <a16:creationId xmlns:a16="http://schemas.microsoft.com/office/drawing/2014/main" id="{962197A6-871C-4723-B214-AF9644775C2D}"/>
              </a:ext>
              <a:ext uri="{C183D7F6-B498-43B3-948B-1728B52AA6E4}">
                <adec:decorative xmlns:adec="http://schemas.microsoft.com/office/drawing/2017/decorative" val="1"/>
              </a:ext>
            </a:extLst>
          </p:cNvPr>
          <p:cNvSpPr/>
          <p:nvPr/>
        </p:nvSpPr>
        <p:spPr>
          <a:xfrm>
            <a:off x="1245870" y="4962341"/>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2894127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5FF4EC-645C-1ED1-D5A8-43C81F9FE47C}"/>
              </a:ext>
            </a:extLst>
          </p:cNvPr>
          <p:cNvSpPr>
            <a:spLocks noGrp="1"/>
          </p:cNvSpPr>
          <p:nvPr>
            <p:ph type="title"/>
          </p:nvPr>
        </p:nvSpPr>
        <p:spPr/>
        <p:txBody>
          <a:bodyPr>
            <a:noAutofit/>
          </a:bodyPr>
          <a:lstStyle/>
          <a:p>
            <a:r>
              <a:rPr lang="en-IN" dirty="0"/>
              <a:t>Recap</a:t>
            </a:r>
          </a:p>
        </p:txBody>
      </p:sp>
      <p:sp>
        <p:nvSpPr>
          <p:cNvPr id="12" name="TextBox 11">
            <a:extLst>
              <a:ext uri="{FF2B5EF4-FFF2-40B4-BE49-F238E27FC236}">
                <a16:creationId xmlns:a16="http://schemas.microsoft.com/office/drawing/2014/main" id="{57905DC2-1CA2-23F6-1A18-6FB6930F2857}"/>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60C0B429-9530-2BF9-1342-005317DEA8AA}"/>
              </a:ext>
              <a:ext uri="{C183D7F6-B498-43B3-948B-1728B52AA6E4}">
                <adec:decorative xmlns:adec="http://schemas.microsoft.com/office/drawing/2017/decorative" val="1"/>
              </a:ext>
            </a:extLst>
          </p:cNvPr>
          <p:cNvSpPr/>
          <p:nvPr/>
        </p:nvSpPr>
        <p:spPr>
          <a:xfrm>
            <a:off x="855320" y="1970161"/>
            <a:ext cx="10083190" cy="319619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lang="en-US" sz="1800" dirty="0">
              <a:solidFill>
                <a:schemeClr val="tx1"/>
              </a:solidFill>
              <a:cs typeface="Segoe UI" panose="020B0502040204020203" pitchFamily="34" charset="0"/>
            </a:endParaRPr>
          </a:p>
        </p:txBody>
      </p:sp>
      <p:sp>
        <p:nvSpPr>
          <p:cNvPr id="3" name="TextBox 2">
            <a:extLst>
              <a:ext uri="{FF2B5EF4-FFF2-40B4-BE49-F238E27FC236}">
                <a16:creationId xmlns:a16="http://schemas.microsoft.com/office/drawing/2014/main" id="{98A10BC9-B732-5905-837D-807593F7B330}"/>
              </a:ext>
            </a:extLst>
          </p:cNvPr>
          <p:cNvSpPr txBox="1"/>
          <p:nvPr/>
        </p:nvSpPr>
        <p:spPr>
          <a:xfrm>
            <a:off x="939800" y="1970161"/>
            <a:ext cx="9575800" cy="2932021"/>
          </a:xfrm>
          <a:prstGeom prst="rect">
            <a:avLst/>
          </a:prstGeom>
          <a:noFill/>
        </p:spPr>
        <p:txBody>
          <a:bodyPr wrap="square">
            <a:spAutoFit/>
          </a:bodyPr>
          <a:lstStyle/>
          <a:p>
            <a:pPr marL="742933" lvl="1" indent="-285750">
              <a:lnSpc>
                <a:spcPct val="200000"/>
              </a:lnSpc>
              <a:buFont typeface="Arial" panose="020B0604020202020204" pitchFamily="34" charset="0"/>
              <a:buChar char="•"/>
            </a:pPr>
            <a:r>
              <a:rPr lang="en-US" sz="2400" dirty="0"/>
              <a:t>Access control features in Fabric.</a:t>
            </a:r>
          </a:p>
          <a:p>
            <a:pPr marL="742933" lvl="1" indent="-285750">
              <a:lnSpc>
                <a:spcPct val="200000"/>
              </a:lnSpc>
              <a:buFont typeface="Arial" panose="020B0604020202020204" pitchFamily="34" charset="0"/>
              <a:buChar char="•"/>
            </a:pPr>
            <a:r>
              <a:rPr lang="en-US" sz="2400" dirty="0"/>
              <a:t>Data access management with multi-layer security.</a:t>
            </a:r>
          </a:p>
          <a:p>
            <a:pPr marL="742933" lvl="1" indent="-285750">
              <a:lnSpc>
                <a:spcPct val="200000"/>
              </a:lnSpc>
              <a:buFont typeface="Arial" panose="020B0604020202020204" pitchFamily="34" charset="0"/>
              <a:buChar char="•"/>
            </a:pPr>
            <a:r>
              <a:rPr lang="en-US" sz="2400" dirty="0"/>
              <a:t>Workspace and individual data item security configurations.</a:t>
            </a:r>
          </a:p>
          <a:p>
            <a:pPr marL="742933" lvl="1" indent="-285750">
              <a:lnSpc>
                <a:spcPct val="200000"/>
              </a:lnSpc>
              <a:buFont typeface="Arial" panose="020B0604020202020204" pitchFamily="34" charset="0"/>
              <a:buChar char="•"/>
            </a:pPr>
            <a:r>
              <a:rPr lang="en-US" sz="2400" dirty="0"/>
              <a:t>Apply granular permissions.</a:t>
            </a:r>
          </a:p>
        </p:txBody>
      </p:sp>
    </p:spTree>
    <p:extLst>
      <p:ext uri="{BB962C8B-B14F-4D97-AF65-F5344CB8AC3E}">
        <p14:creationId xmlns:p14="http://schemas.microsoft.com/office/powerpoint/2010/main" val="403450557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7A4A9-AEFD-EEA3-1492-FC265D3022F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05AC741-8CE4-8130-21B6-CAA5761EF765}"/>
              </a:ext>
            </a:extLst>
          </p:cNvPr>
          <p:cNvSpPr>
            <a:spLocks noGrp="1"/>
          </p:cNvSpPr>
          <p:nvPr>
            <p:ph type="title"/>
          </p:nvPr>
        </p:nvSpPr>
        <p:spPr>
          <a:xfrm>
            <a:off x="588262" y="585216"/>
            <a:ext cx="11013474" cy="606275"/>
          </a:xfrm>
        </p:spPr>
        <p:txBody>
          <a:bodyPr vert="horz" wrap="square" lIns="0" tIns="0" rIns="0" bIns="0" rtlCol="0" anchor="t">
            <a:noAutofit/>
          </a:bodyPr>
          <a:lstStyle/>
          <a:p>
            <a:pPr>
              <a:lnSpc>
                <a:spcPct val="90000"/>
              </a:lnSpc>
            </a:pPr>
            <a:r>
              <a:rPr lang="en-US" sz="3200" dirty="0"/>
              <a:t>Understand (CI/CD)</a:t>
            </a:r>
            <a:endParaRPr lang="en-US" sz="3200" dirty="0">
              <a:solidFill>
                <a:schemeClr val="bg1">
                  <a:lumMod val="50000"/>
                </a:schemeClr>
              </a:solidFill>
            </a:endParaRPr>
          </a:p>
        </p:txBody>
      </p:sp>
      <p:sp>
        <p:nvSpPr>
          <p:cNvPr id="2" name="Footer Placeholder 1">
            <a:extLst>
              <a:ext uri="{FF2B5EF4-FFF2-40B4-BE49-F238E27FC236}">
                <a16:creationId xmlns:a16="http://schemas.microsoft.com/office/drawing/2014/main" id="{5D8001CF-635A-102C-A073-9FEDE924550E}"/>
              </a:ext>
            </a:extLst>
          </p:cNvPr>
          <p:cNvSpPr>
            <a:spLocks noGrp="1"/>
          </p:cNvSpPr>
          <p:nvPr>
            <p:ph type="ftr" sz="quarter" idx="3"/>
          </p:nvPr>
        </p:nvSpPr>
        <p:spPr/>
        <p:txBody>
          <a:bodyPr vert="horz" lIns="0" tIns="0" rIns="0" bIns="0" rtlCol="0" anchor="ctr">
            <a:normAutofit/>
          </a:bodyPr>
          <a:lstStyle/>
          <a:p>
            <a:pPr defTabSz="914367">
              <a:spcAft>
                <a:spcPts val="600"/>
              </a:spcAft>
              <a:defRPr/>
            </a:pPr>
            <a:r>
              <a:rPr lang="en-US" kern="1200" dirty="0">
                <a:solidFill>
                  <a:srgbClr val="000000"/>
                </a:solidFill>
                <a:latin typeface="+mn-lt"/>
                <a:ea typeface="+mn-ea"/>
                <a:cs typeface="+mn-cs"/>
              </a:rPr>
              <a:t>© Copyright Microsoft Corporation. All rights reserved.</a:t>
            </a:r>
          </a:p>
        </p:txBody>
      </p:sp>
      <p:graphicFrame>
        <p:nvGraphicFramePr>
          <p:cNvPr id="20" name="TextBox 5">
            <a:extLst>
              <a:ext uri="{FF2B5EF4-FFF2-40B4-BE49-F238E27FC236}">
                <a16:creationId xmlns:a16="http://schemas.microsoft.com/office/drawing/2014/main" id="{87233AFB-26E0-788E-0BBF-BCC5A259EC07}"/>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2753896578"/>
              </p:ext>
            </p:extLst>
          </p:nvPr>
        </p:nvGraphicFramePr>
        <p:xfrm>
          <a:off x="1495233" y="1416929"/>
          <a:ext cx="8802865" cy="4480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65687586"/>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AC151-0CD3-6B19-155F-C865D2561C6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AE794D50-F967-83D2-FFB5-7FD186297E25}"/>
              </a:ext>
            </a:extLst>
          </p:cNvPr>
          <p:cNvSpPr>
            <a:spLocks noGrp="1"/>
          </p:cNvSpPr>
          <p:nvPr>
            <p:ph type="title"/>
          </p:nvPr>
        </p:nvSpPr>
        <p:spPr>
          <a:xfrm>
            <a:off x="588262" y="585216"/>
            <a:ext cx="11011600" cy="492443"/>
          </a:xfrm>
        </p:spPr>
        <p:txBody>
          <a:bodyPr/>
          <a:lstStyle/>
          <a:p>
            <a:r>
              <a:rPr lang="en-US"/>
              <a:t>Further reading</a:t>
            </a:r>
            <a:endParaRPr lang="en-US" dirty="0"/>
          </a:p>
        </p:txBody>
      </p:sp>
      <p:sp>
        <p:nvSpPr>
          <p:cNvPr id="15" name="Text Placeholder 14">
            <a:extLst>
              <a:ext uri="{FF2B5EF4-FFF2-40B4-BE49-F238E27FC236}">
                <a16:creationId xmlns:a16="http://schemas.microsoft.com/office/drawing/2014/main" id="{E69916DF-2803-95EA-21AD-3219C8FB2E2C}"/>
              </a:ext>
            </a:extLst>
          </p:cNvPr>
          <p:cNvSpPr>
            <a:spLocks noGrp="1"/>
          </p:cNvSpPr>
          <p:nvPr>
            <p:ph type="body" sz="quarter" idx="15"/>
          </p:nvPr>
        </p:nvSpPr>
        <p:spPr>
          <a:xfrm>
            <a:off x="586389" y="1591056"/>
            <a:ext cx="8193024" cy="369332"/>
          </a:xfrm>
        </p:spPr>
        <p:txBody>
          <a:bodyPr/>
          <a:lstStyle/>
          <a:p>
            <a:r>
              <a:rPr lang="en-US" sz="2400" dirty="0"/>
              <a:t>Secure data in Microsoft Fabric</a:t>
            </a:r>
          </a:p>
        </p:txBody>
      </p:sp>
      <p:sp>
        <p:nvSpPr>
          <p:cNvPr id="16" name="Text Placeholder 15">
            <a:extLst>
              <a:ext uri="{FF2B5EF4-FFF2-40B4-BE49-F238E27FC236}">
                <a16:creationId xmlns:a16="http://schemas.microsoft.com/office/drawing/2014/main" id="{8FF348C5-8EF2-CF31-8EE2-77045F5810C2}"/>
              </a:ext>
            </a:extLst>
          </p:cNvPr>
          <p:cNvSpPr>
            <a:spLocks noGrp="1"/>
          </p:cNvSpPr>
          <p:nvPr>
            <p:ph type="body" sz="quarter" idx="19"/>
          </p:nvPr>
        </p:nvSpPr>
        <p:spPr>
          <a:xfrm>
            <a:off x="586389" y="2181830"/>
            <a:ext cx="8193024" cy="307777"/>
          </a:xfrm>
        </p:spPr>
        <p:txBody>
          <a:bodyPr/>
          <a:lstStyle/>
          <a:p>
            <a:pPr marL="0" indent="0">
              <a:buNone/>
            </a:pPr>
            <a:r>
              <a:rPr lang="en-US" sz="2000" dirty="0">
                <a:solidFill>
                  <a:srgbClr val="0078D4"/>
                </a:solidFill>
                <a:hlinkClick r:id="rId3"/>
              </a:rPr>
              <a:t>https://aka.ms/fabric-secure-data</a:t>
            </a:r>
            <a:r>
              <a:rPr lang="en-US" sz="2000" dirty="0">
                <a:solidFill>
                  <a:srgbClr val="0078D4"/>
                </a:solidFill>
              </a:rPr>
              <a:t> </a:t>
            </a:r>
          </a:p>
        </p:txBody>
      </p:sp>
      <p:grpSp>
        <p:nvGrpSpPr>
          <p:cNvPr id="2" name="Group 1">
            <a:extLst>
              <a:ext uri="{FF2B5EF4-FFF2-40B4-BE49-F238E27FC236}">
                <a16:creationId xmlns:a16="http://schemas.microsoft.com/office/drawing/2014/main" id="{21569044-0F8A-8FF3-25A5-5F3616BA97A4}"/>
              </a:ext>
              <a:ext uri="{C183D7F6-B498-43B3-948B-1728B52AA6E4}">
                <adec:decorative xmlns:adec="http://schemas.microsoft.com/office/drawing/2017/decorative" val="1"/>
              </a:ext>
            </a:extLst>
          </p:cNvPr>
          <p:cNvGrpSpPr/>
          <p:nvPr/>
        </p:nvGrpSpPr>
        <p:grpSpPr>
          <a:xfrm>
            <a:off x="7449714" y="1812498"/>
            <a:ext cx="3624686" cy="3624684"/>
            <a:chOff x="7449714" y="1812498"/>
            <a:chExt cx="3624686" cy="3624684"/>
          </a:xfrm>
        </p:grpSpPr>
        <p:sp>
          <p:nvSpPr>
            <p:cNvPr id="3" name="Oval 2">
              <a:extLst>
                <a:ext uri="{FF2B5EF4-FFF2-40B4-BE49-F238E27FC236}">
                  <a16:creationId xmlns:a16="http://schemas.microsoft.com/office/drawing/2014/main" id="{863A3875-DDC1-529E-9D8A-B23822C4F497}"/>
                </a:ext>
              </a:extLst>
            </p:cNvPr>
            <p:cNvSpPr/>
            <p:nvPr/>
          </p:nvSpPr>
          <p:spPr bwMode="auto">
            <a:xfrm>
              <a:off x="7449714" y="1812498"/>
              <a:ext cx="3624686" cy="3624684"/>
            </a:xfrm>
            <a:prstGeom prst="ellipse">
              <a:avLst/>
            </a:prstGeom>
            <a:solidFill>
              <a:schemeClr val="bg1"/>
            </a:solidFill>
            <a:ln>
              <a:noFill/>
              <a:headEnd type="none" w="med" len="med"/>
              <a:tailEnd type="none" w="med" len="med"/>
            </a:ln>
            <a:effectLst>
              <a:outerShdw blurRad="63500" sx="102000" sy="102000" algn="ctr" rotWithShape="0">
                <a:prstClr val="black">
                  <a:alpha val="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Graphic 3">
              <a:extLst>
                <a:ext uri="{FF2B5EF4-FFF2-40B4-BE49-F238E27FC236}">
                  <a16:creationId xmlns:a16="http://schemas.microsoft.com/office/drawing/2014/main" id="{780A3CBE-A0AD-8D04-3363-088EFC0BF661}"/>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3924" t="3924" r="3924" b="3924"/>
            <a:stretch/>
          </p:blipFill>
          <p:spPr>
            <a:xfrm>
              <a:off x="7961317" y="2324100"/>
              <a:ext cx="2601480" cy="2601480"/>
            </a:xfrm>
            <a:prstGeom prst="ellipse">
              <a:avLst/>
            </a:prstGeom>
          </p:spPr>
        </p:pic>
      </p:grpSp>
    </p:spTree>
    <p:extLst>
      <p:ext uri="{BB962C8B-B14F-4D97-AF65-F5344CB8AC3E}">
        <p14:creationId xmlns:p14="http://schemas.microsoft.com/office/powerpoint/2010/main" val="3723900406"/>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628632-0ECC-A45F-82C4-78ED7E7FEE82}"/>
              </a:ext>
            </a:extLst>
          </p:cNvPr>
          <p:cNvSpPr>
            <a:spLocks noGrp="1"/>
          </p:cNvSpPr>
          <p:nvPr>
            <p:ph type="title"/>
          </p:nvPr>
        </p:nvSpPr>
        <p:spPr/>
        <p:txBody>
          <a:bodyPr/>
          <a:lstStyle/>
          <a:p>
            <a:r>
              <a:rPr lang="en-US" dirty="0"/>
              <a:t>Administer Microsoft Fabric</a:t>
            </a:r>
          </a:p>
        </p:txBody>
      </p:sp>
    </p:spTree>
    <p:extLst>
      <p:ext uri="{BB962C8B-B14F-4D97-AF65-F5344CB8AC3E}">
        <p14:creationId xmlns:p14="http://schemas.microsoft.com/office/powerpoint/2010/main" val="1990088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p:cNvSpPr>
            <a:spLocks noGrp="1"/>
          </p:cNvSpPr>
          <p:nvPr>
            <p:ph type="body" sz="quarter" idx="11" hasCustomPrompt="1"/>
          </p:nvPr>
        </p:nvSpPr>
        <p:spPr>
          <a:xfrm>
            <a:off x="4941888" y="2464074"/>
            <a:ext cx="6667500" cy="1926681"/>
          </a:xfrm>
        </p:spPr>
        <p:txBody>
          <a:bodyPr anchor="ctr"/>
          <a:lstStyle>
            <a:lvl1pPr marL="231775" indent="-231775">
              <a:spcAft>
                <a:spcPts val="600"/>
              </a:spcAft>
              <a:buFont typeface="Wingdings" panose="05000000000000000000" pitchFamily="2" charset="2"/>
              <a:buChar char=""/>
              <a:defRPr sz="1800"/>
            </a:lvl1pPr>
          </a:lstStyle>
          <a:p>
            <a:pPr lvl="1">
              <a:spcAft>
                <a:spcPts val="1800"/>
              </a:spcAft>
            </a:pPr>
            <a:r>
              <a:rPr lang="en-US" sz="2800" dirty="0"/>
              <a:t>Describe Fabric admin tasks</a:t>
            </a:r>
          </a:p>
          <a:p>
            <a:pPr lvl="1">
              <a:spcAft>
                <a:spcPts val="1800"/>
              </a:spcAft>
            </a:pPr>
            <a:r>
              <a:rPr lang="en-US" sz="2800" dirty="0"/>
              <a:t>Navigate the admin center</a:t>
            </a:r>
          </a:p>
          <a:p>
            <a:pPr lvl="1">
              <a:spcAft>
                <a:spcPts val="1800"/>
              </a:spcAft>
            </a:pPr>
            <a:r>
              <a:rPr lang="en-US" sz="2800" dirty="0"/>
              <a:t>Manage user access</a:t>
            </a:r>
          </a:p>
        </p:txBody>
      </p:sp>
    </p:spTree>
    <p:extLst>
      <p:ext uri="{BB962C8B-B14F-4D97-AF65-F5344CB8AC3E}">
        <p14:creationId xmlns:p14="http://schemas.microsoft.com/office/powerpoint/2010/main" val="569858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588263" y="457200"/>
            <a:ext cx="11018520" cy="492443"/>
          </a:xfrm>
        </p:spPr>
        <p:txBody>
          <a:bodyPr/>
          <a:lstStyle>
            <a:lvl1pPr>
              <a:lnSpc>
                <a:spcPct val="100000"/>
              </a:lnSpc>
              <a:defRPr sz="3600">
                <a:solidFill>
                  <a:srgbClr val="2A446F"/>
                </a:solidFill>
              </a:defRPr>
            </a:lvl1pPr>
          </a:lstStyle>
          <a:p>
            <a:r>
              <a:rPr lang="en-US" sz="3200" dirty="0">
                <a:solidFill>
                  <a:schemeClr val="tx1"/>
                </a:solidFill>
              </a:rPr>
              <a:t>Understand the Fabric Architecture</a:t>
            </a:r>
          </a:p>
        </p:txBody>
      </p:sp>
      <p:sp>
        <p:nvSpPr>
          <p:cNvPr id="3" name="Subtitle"/>
          <p:cNvSpPr>
            <a:spLocks noGrp="1"/>
          </p:cNvSpPr>
          <p:nvPr>
            <p:ph sz="quarter" idx="10"/>
          </p:nvPr>
        </p:nvSpPr>
        <p:spPr>
          <a:xfrm>
            <a:off x="586581" y="1229727"/>
            <a:ext cx="11018838" cy="1280160"/>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marL="0" indent="0">
              <a:buNone/>
            </a:pPr>
            <a:r>
              <a:rPr dirty="0"/>
              <a:t>Microsoft Fabric is an all-in-one analytics solution for enterprises that covers everything from data movement to data science, real-time </a:t>
            </a:r>
            <a:r>
              <a:rPr lang="en-US" dirty="0"/>
              <a:t>intelligence</a:t>
            </a:r>
            <a:r>
              <a:rPr dirty="0"/>
              <a:t>, and business intelligence.</a:t>
            </a:r>
          </a:p>
        </p:txBody>
      </p:sp>
      <p:sp>
        <p:nvSpPr>
          <p:cNvPr id="4" name="New shape"/>
          <p:cNvSpPr/>
          <p:nvPr/>
        </p:nvSpPr>
        <p:spPr>
          <a:xfrm>
            <a:off x="586899" y="2671679"/>
            <a:ext cx="11018520" cy="30469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marL="381000" indent="-365760">
              <a:spcBef>
                <a:spcPct val="20000"/>
              </a:spcBef>
              <a:spcAft>
                <a:spcPct val="20000"/>
              </a:spcAft>
              <a:buChar char="•"/>
            </a:pPr>
            <a:r>
              <a:rPr lang="en-US" sz="2400" dirty="0">
                <a:solidFill>
                  <a:schemeClr val="tx1"/>
                </a:solidFill>
              </a:rPr>
              <a:t>Data warehousing</a:t>
            </a:r>
          </a:p>
          <a:p>
            <a:pPr marL="381000" indent="-365760">
              <a:spcBef>
                <a:spcPct val="20000"/>
              </a:spcBef>
              <a:spcAft>
                <a:spcPct val="20000"/>
              </a:spcAft>
              <a:buChar char="•"/>
            </a:pPr>
            <a:r>
              <a:rPr lang="en-US" sz="2400" dirty="0">
                <a:solidFill>
                  <a:schemeClr val="tx1"/>
                </a:solidFill>
              </a:rPr>
              <a:t>Data engineering</a:t>
            </a:r>
          </a:p>
          <a:p>
            <a:pPr marL="381000" indent="-365760">
              <a:spcBef>
                <a:spcPct val="20000"/>
              </a:spcBef>
              <a:spcAft>
                <a:spcPct val="20000"/>
              </a:spcAft>
              <a:buChar char="•"/>
            </a:pPr>
            <a:r>
              <a:rPr lang="en-US" sz="2400" dirty="0">
                <a:solidFill>
                  <a:schemeClr val="tx1"/>
                </a:solidFill>
              </a:rPr>
              <a:t>Data integration</a:t>
            </a:r>
          </a:p>
          <a:p>
            <a:pPr marL="381000" indent="-365760">
              <a:spcBef>
                <a:spcPct val="20000"/>
              </a:spcBef>
              <a:spcAft>
                <a:spcPct val="20000"/>
              </a:spcAft>
              <a:buChar char="•"/>
            </a:pPr>
            <a:r>
              <a:rPr lang="en-US" sz="2400" dirty="0">
                <a:solidFill>
                  <a:schemeClr val="tx1"/>
                </a:solidFill>
              </a:rPr>
              <a:t>Data science</a:t>
            </a:r>
          </a:p>
          <a:p>
            <a:pPr marL="381000" indent="-365760">
              <a:spcBef>
                <a:spcPct val="20000"/>
              </a:spcBef>
              <a:spcAft>
                <a:spcPct val="20000"/>
              </a:spcAft>
              <a:buChar char="•"/>
            </a:pPr>
            <a:r>
              <a:rPr lang="en-US" sz="2400" dirty="0">
                <a:solidFill>
                  <a:schemeClr val="tx1"/>
                </a:solidFill>
              </a:rPr>
              <a:t>Real-time intelligence</a:t>
            </a:r>
          </a:p>
          <a:p>
            <a:pPr marL="381000" indent="-365760">
              <a:spcBef>
                <a:spcPct val="20000"/>
              </a:spcBef>
              <a:spcAft>
                <a:spcPct val="20000"/>
              </a:spcAft>
              <a:buChar char="•"/>
            </a:pPr>
            <a:r>
              <a:rPr lang="en-US" sz="2400" dirty="0">
                <a:solidFill>
                  <a:schemeClr val="tx1"/>
                </a:solidFill>
              </a:rPr>
              <a:t>Business intelligence</a:t>
            </a:r>
          </a:p>
        </p:txBody>
      </p:sp>
    </p:spTree>
    <p:extLst>
      <p:ext uri="{BB962C8B-B14F-4D97-AF65-F5344CB8AC3E}">
        <p14:creationId xmlns:p14="http://schemas.microsoft.com/office/powerpoint/2010/main" val="3267425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588263" y="457200"/>
            <a:ext cx="11018520" cy="492443"/>
          </a:xfrm>
        </p:spPr>
        <p:txBody>
          <a:bodyPr/>
          <a:lstStyle>
            <a:lvl1pPr>
              <a:lnSpc>
                <a:spcPct val="100000"/>
              </a:lnSpc>
              <a:defRPr sz="3600">
                <a:solidFill>
                  <a:srgbClr val="2A446F"/>
                </a:solidFill>
              </a:defRPr>
            </a:lvl1pPr>
          </a:lstStyle>
          <a:p>
            <a:r>
              <a:rPr lang="en-US" sz="3200" dirty="0">
                <a:solidFill>
                  <a:schemeClr val="tx1"/>
                </a:solidFill>
              </a:rPr>
              <a:t>Understand Fabric architecture</a:t>
            </a:r>
          </a:p>
        </p:txBody>
      </p:sp>
      <p:grpSp>
        <p:nvGrpSpPr>
          <p:cNvPr id="3" name="Group 2" descr="Diagram of the Fabric architecture, displaying the experiences built on top of OneLake. Within OneLake, workspaces are represented by folders.">
            <a:extLst>
              <a:ext uri="{FF2B5EF4-FFF2-40B4-BE49-F238E27FC236}">
                <a16:creationId xmlns:a16="http://schemas.microsoft.com/office/drawing/2014/main" id="{AE9078D7-3AB8-E406-623E-C7F9E33D6DAD}"/>
              </a:ext>
            </a:extLst>
          </p:cNvPr>
          <p:cNvGrpSpPr/>
          <p:nvPr/>
        </p:nvGrpSpPr>
        <p:grpSpPr>
          <a:xfrm>
            <a:off x="581596" y="1197665"/>
            <a:ext cx="6701167" cy="4560725"/>
            <a:chOff x="581596" y="1197665"/>
            <a:chExt cx="6701167" cy="4560725"/>
          </a:xfrm>
        </p:grpSpPr>
        <p:sp>
          <p:nvSpPr>
            <p:cNvPr id="67" name="Rounded Rectangle 38">
              <a:extLst>
                <a:ext uri="{FF2B5EF4-FFF2-40B4-BE49-F238E27FC236}">
                  <a16:creationId xmlns:a16="http://schemas.microsoft.com/office/drawing/2014/main" id="{D3242E58-6FF7-88B6-5BDC-9E864817E8BA}"/>
                </a:ext>
                <a:ext uri="{C183D7F6-B498-43B3-948B-1728B52AA6E4}">
                  <adec:decorative xmlns:adec="http://schemas.microsoft.com/office/drawing/2017/decorative" val="1"/>
                </a:ext>
              </a:extLst>
            </p:cNvPr>
            <p:cNvSpPr/>
            <p:nvPr/>
          </p:nvSpPr>
          <p:spPr bwMode="auto">
            <a:xfrm>
              <a:off x="581596" y="1197665"/>
              <a:ext cx="6701167" cy="4560725"/>
            </a:xfrm>
            <a:prstGeom prst="roundRect">
              <a:avLst>
                <a:gd name="adj" fmla="val 3641"/>
              </a:avLst>
            </a:prstGeom>
            <a:ln w="19050" cap="rnd">
              <a:solidFill>
                <a:srgbClr val="49C5B1"/>
              </a:solidFill>
              <a:headEnd type="none" w="sm" len="sm"/>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10631" tIns="88505" rIns="110631" bIns="88505" numCol="1" spcCol="0" rtlCol="0" fromWordArt="0" anchor="ctr" anchorCtr="0" forceAA="0" compatLnSpc="1">
              <a:prstTxWarp prst="textNoShape">
                <a:avLst/>
              </a:prstTxWarp>
              <a:noAutofit/>
            </a:bodyPr>
            <a:lstStyle/>
            <a:p>
              <a:pPr marL="0" marR="0" lvl="0" indent="0" algn="ctr" defTabSz="654278"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gradFill>
                  <a:gsLst>
                    <a:gs pos="25287">
                      <a:srgbClr val="FFFFFF"/>
                    </a:gs>
                    <a:gs pos="45000">
                      <a:srgbClr val="FFFFFF"/>
                    </a:gs>
                  </a:gsLst>
                  <a:lin ang="5400000" scaled="1"/>
                </a:gradFill>
                <a:effectLst/>
                <a:uLnTx/>
                <a:uFillTx/>
                <a:latin typeface="Segoe UI Semibold"/>
                <a:ea typeface="+mn-ea"/>
                <a:cs typeface="+mn-cs"/>
              </a:endParaRPr>
            </a:p>
          </p:txBody>
        </p:sp>
        <p:sp>
          <p:nvSpPr>
            <p:cNvPr id="68" name="Rounded Rectangle 45">
              <a:extLst>
                <a:ext uri="{FF2B5EF4-FFF2-40B4-BE49-F238E27FC236}">
                  <a16:creationId xmlns:a16="http://schemas.microsoft.com/office/drawing/2014/main" id="{376F815A-CE71-C0C2-09B0-DD417EC625AF}"/>
                </a:ext>
              </a:extLst>
            </p:cNvPr>
            <p:cNvSpPr/>
            <p:nvPr/>
          </p:nvSpPr>
          <p:spPr>
            <a:xfrm>
              <a:off x="727694" y="3516228"/>
              <a:ext cx="6408971" cy="1563380"/>
            </a:xfrm>
            <a:prstGeom prst="roundRect">
              <a:avLst>
                <a:gd name="adj" fmla="val 4142"/>
              </a:avLst>
            </a:prstGeom>
            <a:solidFill>
              <a:srgbClr val="0F26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marL="0" marR="0" lvl="0" indent="0" algn="ctr" defTabSz="564085" rtl="0" eaLnBrk="1" fontAlgn="base" latinLnBrk="0" hangingPunct="1">
                <a:lnSpc>
                  <a:spcPct val="100000"/>
                </a:lnSpc>
                <a:spcBef>
                  <a:spcPct val="0"/>
                </a:spcBef>
                <a:spcAft>
                  <a:spcPct val="0"/>
                </a:spcAft>
                <a:buClrTx/>
                <a:buSzTx/>
                <a:buFontTx/>
                <a:buNone/>
                <a:tabLst/>
                <a:defRPr/>
              </a:pPr>
              <a:r>
                <a:rPr kumimoji="0" lang="en-US" sz="2800" b="0" i="0" u="none" strike="noStrike" kern="1200" cap="none" spc="0" normalizeH="0" baseline="0" noProof="0" dirty="0">
                  <a:ln>
                    <a:noFill/>
                  </a:ln>
                  <a:solidFill>
                    <a:schemeClr val="bg1"/>
                  </a:solidFill>
                  <a:effectLst/>
                  <a:uLnTx/>
                  <a:uFillTx/>
                  <a:latin typeface="Segoe UI Semibold"/>
                  <a:ea typeface="+mn-ea"/>
                  <a:cs typeface="Segoe UI" pitchFamily="34" charset="0"/>
                </a:rPr>
                <a:t>OneLake</a:t>
              </a:r>
            </a:p>
          </p:txBody>
        </p:sp>
        <p:sp>
          <p:nvSpPr>
            <p:cNvPr id="69" name="Rounded Rectangle 45">
              <a:extLst>
                <a:ext uri="{FF2B5EF4-FFF2-40B4-BE49-F238E27FC236}">
                  <a16:creationId xmlns:a16="http://schemas.microsoft.com/office/drawing/2014/main" id="{251E309F-7BA2-357B-624C-18074274403D}"/>
                </a:ext>
              </a:extLst>
            </p:cNvPr>
            <p:cNvSpPr/>
            <p:nvPr/>
          </p:nvSpPr>
          <p:spPr>
            <a:xfrm>
              <a:off x="2684172" y="5161483"/>
              <a:ext cx="2496015" cy="433398"/>
            </a:xfrm>
            <a:prstGeom prst="roundRect">
              <a:avLst>
                <a:gd name="adj" fmla="val 4528"/>
              </a:avLst>
            </a:prstGeom>
            <a:noFill/>
            <a:ln>
              <a:noFill/>
            </a:ln>
            <a:effectLst/>
          </p:spPr>
          <p:txBody>
            <a:bodyPr rot="0" spcFirstLastPara="0" vertOverflow="overflow" horzOverflow="overflow" vert="horz" wrap="square" lIns="72000" tIns="0" rIns="7200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Segoe UI Semibold"/>
                  <a:ea typeface="+mn-ea"/>
                  <a:cs typeface="Segoe UI" panose="020B0502040204020203" pitchFamily="34" charset="0"/>
                </a:rPr>
                <a:t>Intelligent data foundation</a:t>
              </a:r>
            </a:p>
          </p:txBody>
        </p:sp>
        <p:pic>
          <p:nvPicPr>
            <p:cNvPr id="70" name="Picture 69" descr="Circular icon representing OneLake.">
              <a:extLst>
                <a:ext uri="{FF2B5EF4-FFF2-40B4-BE49-F238E27FC236}">
                  <a16:creationId xmlns:a16="http://schemas.microsoft.com/office/drawing/2014/main" id="{076EB2F9-0C2C-E8F9-429A-FE52CD8CCC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916" r="-7916"/>
            <a:stretch/>
          </p:blipFill>
          <p:spPr>
            <a:xfrm>
              <a:off x="3551904" y="3783590"/>
              <a:ext cx="760550" cy="657882"/>
            </a:xfrm>
            <a:prstGeom prst="rect">
              <a:avLst/>
            </a:prstGeom>
          </p:spPr>
        </p:pic>
        <p:cxnSp>
          <p:nvCxnSpPr>
            <p:cNvPr id="78" name="Straight Connector 77">
              <a:extLst>
                <a:ext uri="{FF2B5EF4-FFF2-40B4-BE49-F238E27FC236}">
                  <a16:creationId xmlns:a16="http://schemas.microsoft.com/office/drawing/2014/main" id="{00D1969B-63FE-9FED-1553-F5023166F280}"/>
                </a:ext>
              </a:extLst>
            </p:cNvPr>
            <p:cNvCxnSpPr>
              <a:cxnSpLocks/>
            </p:cNvCxnSpPr>
            <p:nvPr/>
          </p:nvCxnSpPr>
          <p:spPr>
            <a:xfrm>
              <a:off x="1111603" y="2733334"/>
              <a:ext cx="0" cy="695666"/>
            </a:xfrm>
            <a:prstGeom prst="line">
              <a:avLst/>
            </a:prstGeom>
            <a:noFill/>
            <a:ln w="19050" cap="rnd" cmpd="sng" algn="ctr">
              <a:solidFill>
                <a:schemeClr val="tx1"/>
              </a:solidFill>
              <a:prstDash val="solid"/>
              <a:headEnd type="none" w="med" len="med"/>
              <a:tailEnd type="arrow" w="lg" len="sm"/>
            </a:ln>
            <a:effectLst/>
          </p:spPr>
        </p:cxnSp>
        <p:cxnSp>
          <p:nvCxnSpPr>
            <p:cNvPr id="79" name="Straight Connector 78">
              <a:extLst>
                <a:ext uri="{FF2B5EF4-FFF2-40B4-BE49-F238E27FC236}">
                  <a16:creationId xmlns:a16="http://schemas.microsoft.com/office/drawing/2014/main" id="{4D668443-CF4E-1F0B-1BE9-C1717B7C530F}"/>
                </a:ext>
              </a:extLst>
            </p:cNvPr>
            <p:cNvCxnSpPr>
              <a:cxnSpLocks/>
            </p:cNvCxnSpPr>
            <p:nvPr/>
          </p:nvCxnSpPr>
          <p:spPr>
            <a:xfrm>
              <a:off x="2239232" y="2733334"/>
              <a:ext cx="0" cy="695666"/>
            </a:xfrm>
            <a:prstGeom prst="line">
              <a:avLst/>
            </a:prstGeom>
            <a:noFill/>
            <a:ln w="19050" cap="rnd" cmpd="sng" algn="ctr">
              <a:solidFill>
                <a:schemeClr val="tx1"/>
              </a:solidFill>
              <a:prstDash val="solid"/>
              <a:headEnd type="none" w="med" len="med"/>
              <a:tailEnd type="arrow" w="lg" len="sm"/>
            </a:ln>
            <a:effectLst/>
          </p:spPr>
        </p:cxnSp>
        <p:cxnSp>
          <p:nvCxnSpPr>
            <p:cNvPr id="80" name="Straight Connector 79">
              <a:extLst>
                <a:ext uri="{FF2B5EF4-FFF2-40B4-BE49-F238E27FC236}">
                  <a16:creationId xmlns:a16="http://schemas.microsoft.com/office/drawing/2014/main" id="{552221CC-301D-E322-8633-B07E94371F13}"/>
                </a:ext>
              </a:extLst>
            </p:cNvPr>
            <p:cNvCxnSpPr>
              <a:cxnSpLocks/>
            </p:cNvCxnSpPr>
            <p:nvPr/>
          </p:nvCxnSpPr>
          <p:spPr>
            <a:xfrm>
              <a:off x="3307993" y="2733334"/>
              <a:ext cx="0" cy="695666"/>
            </a:xfrm>
            <a:prstGeom prst="line">
              <a:avLst/>
            </a:prstGeom>
            <a:noFill/>
            <a:ln w="19050" cap="rnd" cmpd="sng" algn="ctr">
              <a:solidFill>
                <a:schemeClr val="tx1"/>
              </a:solidFill>
              <a:prstDash val="solid"/>
              <a:headEnd type="none" w="med" len="med"/>
              <a:tailEnd type="arrow" w="lg" len="sm"/>
            </a:ln>
            <a:effectLst/>
          </p:spPr>
        </p:cxnSp>
        <p:cxnSp>
          <p:nvCxnSpPr>
            <p:cNvPr id="81" name="Straight Connector 80">
              <a:extLst>
                <a:ext uri="{FF2B5EF4-FFF2-40B4-BE49-F238E27FC236}">
                  <a16:creationId xmlns:a16="http://schemas.microsoft.com/office/drawing/2014/main" id="{E24B0117-D64D-1F29-701B-57102D8830FB}"/>
                </a:ext>
              </a:extLst>
            </p:cNvPr>
            <p:cNvCxnSpPr>
              <a:cxnSpLocks/>
            </p:cNvCxnSpPr>
            <p:nvPr/>
          </p:nvCxnSpPr>
          <p:spPr>
            <a:xfrm>
              <a:off x="4450460" y="2733334"/>
              <a:ext cx="0" cy="695666"/>
            </a:xfrm>
            <a:prstGeom prst="line">
              <a:avLst/>
            </a:prstGeom>
            <a:noFill/>
            <a:ln w="19050" cap="rnd" cmpd="sng" algn="ctr">
              <a:solidFill>
                <a:schemeClr val="tx1"/>
              </a:solidFill>
              <a:prstDash val="solid"/>
              <a:headEnd type="none" w="med" len="med"/>
              <a:tailEnd type="arrow" w="lg" len="sm"/>
            </a:ln>
            <a:effectLst/>
          </p:spPr>
        </p:cxnSp>
        <p:cxnSp>
          <p:nvCxnSpPr>
            <p:cNvPr id="82" name="Straight Connector 81">
              <a:extLst>
                <a:ext uri="{FF2B5EF4-FFF2-40B4-BE49-F238E27FC236}">
                  <a16:creationId xmlns:a16="http://schemas.microsoft.com/office/drawing/2014/main" id="{282578DB-0AAD-059F-22B2-4759D34F9CC5}"/>
                </a:ext>
              </a:extLst>
            </p:cNvPr>
            <p:cNvCxnSpPr>
              <a:cxnSpLocks/>
            </p:cNvCxnSpPr>
            <p:nvPr/>
          </p:nvCxnSpPr>
          <p:spPr>
            <a:xfrm>
              <a:off x="5586488" y="2733334"/>
              <a:ext cx="0" cy="695666"/>
            </a:xfrm>
            <a:prstGeom prst="line">
              <a:avLst/>
            </a:prstGeom>
            <a:noFill/>
            <a:ln w="19050" cap="rnd" cmpd="sng" algn="ctr">
              <a:solidFill>
                <a:schemeClr val="tx1"/>
              </a:solidFill>
              <a:prstDash val="solid"/>
              <a:headEnd type="none" w="med" len="med"/>
              <a:tailEnd type="arrow" w="lg" len="sm"/>
            </a:ln>
            <a:effectLst/>
          </p:spPr>
        </p:cxnSp>
        <p:cxnSp>
          <p:nvCxnSpPr>
            <p:cNvPr id="84" name="Straight Connector 83">
              <a:extLst>
                <a:ext uri="{FF2B5EF4-FFF2-40B4-BE49-F238E27FC236}">
                  <a16:creationId xmlns:a16="http://schemas.microsoft.com/office/drawing/2014/main" id="{ACAAD8BF-9A74-C207-B14C-FC5D20091D89}"/>
                </a:ext>
              </a:extLst>
            </p:cNvPr>
            <p:cNvCxnSpPr>
              <a:cxnSpLocks/>
            </p:cNvCxnSpPr>
            <p:nvPr/>
          </p:nvCxnSpPr>
          <p:spPr>
            <a:xfrm>
              <a:off x="6649596" y="2733334"/>
              <a:ext cx="0" cy="695666"/>
            </a:xfrm>
            <a:prstGeom prst="line">
              <a:avLst/>
            </a:prstGeom>
            <a:noFill/>
            <a:ln w="19050" cap="rnd" cmpd="sng" algn="ctr">
              <a:solidFill>
                <a:schemeClr val="tx1"/>
              </a:solidFill>
              <a:prstDash val="solid"/>
              <a:headEnd type="none" w="med" len="med"/>
              <a:tailEnd type="arrow" w="lg" len="sm"/>
            </a:ln>
            <a:effectLst/>
          </p:spPr>
        </p:cxnSp>
        <p:grpSp>
          <p:nvGrpSpPr>
            <p:cNvPr id="85" name="!!1">
              <a:extLst>
                <a:ext uri="{FF2B5EF4-FFF2-40B4-BE49-F238E27FC236}">
                  <a16:creationId xmlns:a16="http://schemas.microsoft.com/office/drawing/2014/main" id="{C557D83A-2F29-F27C-9CBB-4D8F5472CE19}"/>
                </a:ext>
              </a:extLst>
            </p:cNvPr>
            <p:cNvGrpSpPr/>
            <p:nvPr/>
          </p:nvGrpSpPr>
          <p:grpSpPr>
            <a:xfrm>
              <a:off x="687003" y="1645730"/>
              <a:ext cx="900868" cy="1094495"/>
              <a:chOff x="689608" y="2207300"/>
              <a:chExt cx="900868" cy="1094495"/>
            </a:xfrm>
          </p:grpSpPr>
          <p:grpSp>
            <p:nvGrpSpPr>
              <p:cNvPr id="86" name="Group 85">
                <a:extLst>
                  <a:ext uri="{FF2B5EF4-FFF2-40B4-BE49-F238E27FC236}">
                    <a16:creationId xmlns:a16="http://schemas.microsoft.com/office/drawing/2014/main" id="{A7F39F8D-3D48-AE81-FC83-BAF75B05997A}"/>
                  </a:ext>
                </a:extLst>
              </p:cNvPr>
              <p:cNvGrpSpPr/>
              <p:nvPr/>
            </p:nvGrpSpPr>
            <p:grpSpPr>
              <a:xfrm>
                <a:off x="689608" y="2207300"/>
                <a:ext cx="900868" cy="1094495"/>
                <a:chOff x="685539" y="2207300"/>
                <a:chExt cx="990954" cy="1094495"/>
              </a:xfrm>
            </p:grpSpPr>
            <p:sp>
              <p:nvSpPr>
                <p:cNvPr id="88" name="Rounded Rectangle 14">
                  <a:extLst>
                    <a:ext uri="{FF2B5EF4-FFF2-40B4-BE49-F238E27FC236}">
                      <a16:creationId xmlns:a16="http://schemas.microsoft.com/office/drawing/2014/main" id="{95E3063D-7B3C-A88C-806C-4AAE2FFB3206}"/>
                    </a:ext>
                  </a:extLst>
                </p:cNvPr>
                <p:cNvSpPr/>
                <p:nvPr/>
              </p:nvSpPr>
              <p:spPr>
                <a:xfrm>
                  <a:off x="685539" y="2207300"/>
                  <a:ext cx="990954" cy="1094495"/>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89" name="Rounded Rectangle 14">
                  <a:extLst>
                    <a:ext uri="{FF2B5EF4-FFF2-40B4-BE49-F238E27FC236}">
                      <a16:creationId xmlns:a16="http://schemas.microsoft.com/office/drawing/2014/main" id="{70631A8F-CD61-6D8C-52B0-A7FE862BCD7F}"/>
                    </a:ext>
                  </a:extLst>
                </p:cNvPr>
                <p:cNvSpPr/>
                <p:nvPr/>
              </p:nvSpPr>
              <p:spPr>
                <a:xfrm>
                  <a:off x="836568" y="2764350"/>
                  <a:ext cx="688898" cy="383619"/>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gradFill>
                        <a:gsLst>
                          <a:gs pos="14000">
                            <a:srgbClr val="FFFFFF"/>
                          </a:gs>
                          <a:gs pos="59000">
                            <a:srgbClr val="FFFFFF"/>
                          </a:gs>
                        </a:gsLst>
                        <a:path path="circle">
                          <a:fillToRect l="100000" t="100000"/>
                        </a:path>
                      </a:gradFill>
                      <a:effectLst/>
                      <a:uLnTx/>
                      <a:uFillTx/>
                      <a:latin typeface="Segoe UI Semibold"/>
                      <a:ea typeface="+mn-ea"/>
                      <a:cs typeface="+mn-cs"/>
                    </a:rPr>
                    <a:t>Data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gradFill>
                        <a:gsLst>
                          <a:gs pos="14000">
                            <a:srgbClr val="FFFFFF"/>
                          </a:gs>
                          <a:gs pos="59000">
                            <a:srgbClr val="FFFFFF"/>
                          </a:gs>
                        </a:gsLst>
                        <a:path path="circle">
                          <a:fillToRect l="100000" t="100000"/>
                        </a:path>
                      </a:gradFill>
                      <a:effectLst/>
                      <a:uLnTx/>
                      <a:uFillTx/>
                      <a:latin typeface="Segoe UI Semibold"/>
                      <a:ea typeface="+mn-ea"/>
                      <a:cs typeface="+mn-cs"/>
                    </a:rPr>
                    <a:t>Factory</a:t>
                  </a:r>
                </a:p>
              </p:txBody>
            </p:sp>
          </p:grpSp>
          <p:pic>
            <p:nvPicPr>
              <p:cNvPr id="87" name="Graphic 86">
                <a:extLst>
                  <a:ext uri="{FF2B5EF4-FFF2-40B4-BE49-F238E27FC236}">
                    <a16:creationId xmlns:a16="http://schemas.microsoft.com/office/drawing/2014/main" id="{789303A7-522E-383C-83D7-B20FA459A6EF}"/>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453" r="-2453"/>
              <a:stretch/>
            </p:blipFill>
            <p:spPr>
              <a:xfrm>
                <a:off x="967210" y="2332897"/>
                <a:ext cx="345665" cy="329502"/>
              </a:xfrm>
              <a:prstGeom prst="rect">
                <a:avLst/>
              </a:prstGeom>
            </p:spPr>
          </p:pic>
        </p:grpSp>
        <p:grpSp>
          <p:nvGrpSpPr>
            <p:cNvPr id="90" name="!!2">
              <a:extLst>
                <a:ext uri="{FF2B5EF4-FFF2-40B4-BE49-F238E27FC236}">
                  <a16:creationId xmlns:a16="http://schemas.microsoft.com/office/drawing/2014/main" id="{9126D1AB-8F47-AAA0-6A86-936ACFB1A3D8}"/>
                </a:ext>
              </a:extLst>
            </p:cNvPr>
            <p:cNvGrpSpPr/>
            <p:nvPr/>
          </p:nvGrpSpPr>
          <p:grpSpPr>
            <a:xfrm>
              <a:off x="1788798" y="1645730"/>
              <a:ext cx="900868" cy="1094495"/>
              <a:chOff x="1791403" y="2207300"/>
              <a:chExt cx="900868" cy="1094495"/>
            </a:xfrm>
          </p:grpSpPr>
          <p:grpSp>
            <p:nvGrpSpPr>
              <p:cNvPr id="91" name="Group 90">
                <a:extLst>
                  <a:ext uri="{FF2B5EF4-FFF2-40B4-BE49-F238E27FC236}">
                    <a16:creationId xmlns:a16="http://schemas.microsoft.com/office/drawing/2014/main" id="{9AA68B4F-9A09-4EC4-CC21-10F85D2C3AC2}"/>
                  </a:ext>
                </a:extLst>
              </p:cNvPr>
              <p:cNvGrpSpPr/>
              <p:nvPr/>
            </p:nvGrpSpPr>
            <p:grpSpPr>
              <a:xfrm>
                <a:off x="1791403" y="2207300"/>
                <a:ext cx="900868" cy="1094495"/>
                <a:chOff x="1970870" y="2207300"/>
                <a:chExt cx="990954" cy="1094495"/>
              </a:xfrm>
            </p:grpSpPr>
            <p:sp>
              <p:nvSpPr>
                <p:cNvPr id="93" name="Rounded Rectangle 15">
                  <a:extLst>
                    <a:ext uri="{FF2B5EF4-FFF2-40B4-BE49-F238E27FC236}">
                      <a16:creationId xmlns:a16="http://schemas.microsoft.com/office/drawing/2014/main" id="{A95E1BE0-AFB6-7D2B-B1EB-F9C113F302D1}"/>
                    </a:ext>
                  </a:extLst>
                </p:cNvPr>
                <p:cNvSpPr/>
                <p:nvPr/>
              </p:nvSpPr>
              <p:spPr>
                <a:xfrm>
                  <a:off x="1970870" y="2207300"/>
                  <a:ext cx="990954" cy="1094495"/>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94" name="Rounded Rectangle 15">
                  <a:extLst>
                    <a:ext uri="{FF2B5EF4-FFF2-40B4-BE49-F238E27FC236}">
                      <a16:creationId xmlns:a16="http://schemas.microsoft.com/office/drawing/2014/main" id="{E91A9786-F165-4A2B-5B3E-CB1ADE053FFA}"/>
                    </a:ext>
                  </a:extLst>
                </p:cNvPr>
                <p:cNvSpPr/>
                <p:nvPr/>
              </p:nvSpPr>
              <p:spPr>
                <a:xfrm>
                  <a:off x="1997062" y="2764350"/>
                  <a:ext cx="938570" cy="383619"/>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gradFill>
                        <a:gsLst>
                          <a:gs pos="14000">
                            <a:srgbClr val="FFFFFF"/>
                          </a:gs>
                          <a:gs pos="59000">
                            <a:srgbClr val="FFFFFF"/>
                          </a:gs>
                        </a:gsLst>
                        <a:path path="circle">
                          <a:fillToRect l="100000" t="100000"/>
                        </a:path>
                      </a:gradFill>
                      <a:effectLst/>
                      <a:uLnTx/>
                      <a:uFillTx/>
                      <a:latin typeface="Segoe UI Semibold"/>
                      <a:ea typeface="+mn-ea"/>
                      <a:cs typeface="+mn-cs"/>
                    </a:rPr>
                    <a:t>Data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gradFill>
                        <a:gsLst>
                          <a:gs pos="14000">
                            <a:srgbClr val="FFFFFF"/>
                          </a:gs>
                          <a:gs pos="59000">
                            <a:srgbClr val="FFFFFF"/>
                          </a:gs>
                        </a:gsLst>
                        <a:path path="circle">
                          <a:fillToRect l="100000" t="100000"/>
                        </a:path>
                      </a:gradFill>
                      <a:effectLst/>
                      <a:uLnTx/>
                      <a:uFillTx/>
                      <a:latin typeface="Segoe UI Semibold"/>
                      <a:ea typeface="+mn-ea"/>
                      <a:cs typeface="+mn-cs"/>
                    </a:rPr>
                    <a:t>Engineering</a:t>
                  </a:r>
                </a:p>
              </p:txBody>
            </p:sp>
          </p:grpSp>
          <p:pic>
            <p:nvPicPr>
              <p:cNvPr id="92" name="Graphic 91">
                <a:extLst>
                  <a:ext uri="{FF2B5EF4-FFF2-40B4-BE49-F238E27FC236}">
                    <a16:creationId xmlns:a16="http://schemas.microsoft.com/office/drawing/2014/main" id="{74A3158E-8C48-5842-F76C-0A63A11A5742}"/>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2453" r="-2453"/>
              <a:stretch/>
            </p:blipFill>
            <p:spPr>
              <a:xfrm>
                <a:off x="2069005" y="2332897"/>
                <a:ext cx="345664" cy="329500"/>
              </a:xfrm>
              <a:prstGeom prst="rect">
                <a:avLst/>
              </a:prstGeom>
            </p:spPr>
          </p:pic>
        </p:grpSp>
        <p:grpSp>
          <p:nvGrpSpPr>
            <p:cNvPr id="95" name="!!3">
              <a:extLst>
                <a:ext uri="{FF2B5EF4-FFF2-40B4-BE49-F238E27FC236}">
                  <a16:creationId xmlns:a16="http://schemas.microsoft.com/office/drawing/2014/main" id="{79458B2B-56F4-ED49-9070-B1DF547D49F8}"/>
                </a:ext>
              </a:extLst>
            </p:cNvPr>
            <p:cNvGrpSpPr/>
            <p:nvPr/>
          </p:nvGrpSpPr>
          <p:grpSpPr>
            <a:xfrm>
              <a:off x="2890592" y="1645730"/>
              <a:ext cx="900868" cy="1094495"/>
              <a:chOff x="2893197" y="2207300"/>
              <a:chExt cx="900868" cy="1094495"/>
            </a:xfrm>
          </p:grpSpPr>
          <p:grpSp>
            <p:nvGrpSpPr>
              <p:cNvPr id="96" name="Group 95">
                <a:extLst>
                  <a:ext uri="{FF2B5EF4-FFF2-40B4-BE49-F238E27FC236}">
                    <a16:creationId xmlns:a16="http://schemas.microsoft.com/office/drawing/2014/main" id="{4D5D17CC-CB89-7724-F78B-69FC45CFF683}"/>
                  </a:ext>
                </a:extLst>
              </p:cNvPr>
              <p:cNvGrpSpPr/>
              <p:nvPr/>
            </p:nvGrpSpPr>
            <p:grpSpPr>
              <a:xfrm>
                <a:off x="2893197" y="2207300"/>
                <a:ext cx="900868" cy="1094495"/>
                <a:chOff x="3256200" y="2207300"/>
                <a:chExt cx="990954" cy="1094495"/>
              </a:xfrm>
            </p:grpSpPr>
            <p:sp>
              <p:nvSpPr>
                <p:cNvPr id="98" name="Rounded Rectangle 17">
                  <a:extLst>
                    <a:ext uri="{FF2B5EF4-FFF2-40B4-BE49-F238E27FC236}">
                      <a16:creationId xmlns:a16="http://schemas.microsoft.com/office/drawing/2014/main" id="{4F821584-C80A-5534-06B4-0637C2A96E63}"/>
                    </a:ext>
                  </a:extLst>
                </p:cNvPr>
                <p:cNvSpPr/>
                <p:nvPr/>
              </p:nvSpPr>
              <p:spPr>
                <a:xfrm>
                  <a:off x="3256200" y="2207300"/>
                  <a:ext cx="990954" cy="1094495"/>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99" name="Rounded Rectangle 17">
                  <a:extLst>
                    <a:ext uri="{FF2B5EF4-FFF2-40B4-BE49-F238E27FC236}">
                      <a16:creationId xmlns:a16="http://schemas.microsoft.com/office/drawing/2014/main" id="{F66F7B83-E4DB-A920-9C6C-ACCFAFCFBF5D}"/>
                    </a:ext>
                  </a:extLst>
                </p:cNvPr>
                <p:cNvSpPr/>
                <p:nvPr/>
              </p:nvSpPr>
              <p:spPr>
                <a:xfrm>
                  <a:off x="3334936" y="2764350"/>
                  <a:ext cx="833483" cy="383619"/>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gradFill>
                        <a:gsLst>
                          <a:gs pos="14000">
                            <a:srgbClr val="FFFFFF"/>
                          </a:gs>
                          <a:gs pos="59000">
                            <a:srgbClr val="FFFFFF"/>
                          </a:gs>
                        </a:gsLst>
                        <a:path path="circle">
                          <a:fillToRect l="100000" t="100000"/>
                        </a:path>
                      </a:gradFill>
                      <a:effectLst/>
                      <a:uLnTx/>
                      <a:uFillTx/>
                      <a:latin typeface="Segoe UI Semibold"/>
                      <a:ea typeface="+mn-ea"/>
                      <a:cs typeface="+mn-cs"/>
                    </a:rPr>
                    <a:t>Data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gradFill>
                        <a:gsLst>
                          <a:gs pos="14000">
                            <a:srgbClr val="FFFFFF"/>
                          </a:gs>
                          <a:gs pos="59000">
                            <a:srgbClr val="FFFFFF"/>
                          </a:gs>
                        </a:gsLst>
                        <a:path path="circle">
                          <a:fillToRect l="100000" t="100000"/>
                        </a:path>
                      </a:gradFill>
                      <a:effectLst/>
                      <a:uLnTx/>
                      <a:uFillTx/>
                      <a:latin typeface="Segoe UI Semibold"/>
                      <a:ea typeface="+mn-ea"/>
                      <a:cs typeface="+mn-cs"/>
                    </a:rPr>
                    <a:t>Science</a:t>
                  </a:r>
                </a:p>
              </p:txBody>
            </p:sp>
          </p:grpSp>
          <p:pic>
            <p:nvPicPr>
              <p:cNvPr id="97" name="Graphic 96">
                <a:extLst>
                  <a:ext uri="{FF2B5EF4-FFF2-40B4-BE49-F238E27FC236}">
                    <a16:creationId xmlns:a16="http://schemas.microsoft.com/office/drawing/2014/main" id="{4775B784-649B-9E26-42A5-AE58EA8DB91B}"/>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2453" r="-2453"/>
              <a:stretch/>
            </p:blipFill>
            <p:spPr>
              <a:xfrm>
                <a:off x="3170799" y="2332897"/>
                <a:ext cx="345665" cy="329502"/>
              </a:xfrm>
              <a:prstGeom prst="rect">
                <a:avLst/>
              </a:prstGeom>
            </p:spPr>
          </p:pic>
        </p:grpSp>
        <p:grpSp>
          <p:nvGrpSpPr>
            <p:cNvPr id="100" name="!!4">
              <a:extLst>
                <a:ext uri="{FF2B5EF4-FFF2-40B4-BE49-F238E27FC236}">
                  <a16:creationId xmlns:a16="http://schemas.microsoft.com/office/drawing/2014/main" id="{57FC1E36-614F-768D-D462-6B8DFF34B274}"/>
                </a:ext>
              </a:extLst>
            </p:cNvPr>
            <p:cNvGrpSpPr/>
            <p:nvPr/>
          </p:nvGrpSpPr>
          <p:grpSpPr>
            <a:xfrm>
              <a:off x="3964618" y="1645731"/>
              <a:ext cx="971684" cy="1094495"/>
              <a:chOff x="3967223" y="2207301"/>
              <a:chExt cx="971684" cy="1094495"/>
            </a:xfrm>
          </p:grpSpPr>
          <p:grpSp>
            <p:nvGrpSpPr>
              <p:cNvPr id="101" name="Group 100">
                <a:extLst>
                  <a:ext uri="{FF2B5EF4-FFF2-40B4-BE49-F238E27FC236}">
                    <a16:creationId xmlns:a16="http://schemas.microsoft.com/office/drawing/2014/main" id="{2E8EF341-CB13-B0B2-249E-874D74FBBAE7}"/>
                  </a:ext>
                </a:extLst>
              </p:cNvPr>
              <p:cNvGrpSpPr/>
              <p:nvPr/>
            </p:nvGrpSpPr>
            <p:grpSpPr>
              <a:xfrm>
                <a:off x="3967223" y="2207301"/>
                <a:ext cx="971684" cy="1094495"/>
                <a:chOff x="4510987" y="2207301"/>
                <a:chExt cx="1068852" cy="1094495"/>
              </a:xfrm>
            </p:grpSpPr>
            <p:sp>
              <p:nvSpPr>
                <p:cNvPr id="103" name="Rounded Rectangle 16">
                  <a:extLst>
                    <a:ext uri="{FF2B5EF4-FFF2-40B4-BE49-F238E27FC236}">
                      <a16:creationId xmlns:a16="http://schemas.microsoft.com/office/drawing/2014/main" id="{75F8EC09-6BDA-6B54-E120-9602827D250C}"/>
                    </a:ext>
                  </a:extLst>
                </p:cNvPr>
                <p:cNvSpPr/>
                <p:nvPr/>
              </p:nvSpPr>
              <p:spPr>
                <a:xfrm>
                  <a:off x="4549936" y="2207301"/>
                  <a:ext cx="990956" cy="1094495"/>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104" name="Rounded Rectangle 280">
                  <a:extLst>
                    <a:ext uri="{FF2B5EF4-FFF2-40B4-BE49-F238E27FC236}">
                      <a16:creationId xmlns:a16="http://schemas.microsoft.com/office/drawing/2014/main" id="{F79A98EB-39E0-1583-7244-0928102C078F}"/>
                    </a:ext>
                  </a:extLst>
                </p:cNvPr>
                <p:cNvSpPr/>
                <p:nvPr/>
              </p:nvSpPr>
              <p:spPr>
                <a:xfrm>
                  <a:off x="4510987" y="2764350"/>
                  <a:ext cx="1068852" cy="383619"/>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gradFill>
                        <a:gsLst>
                          <a:gs pos="14000">
                            <a:srgbClr val="FFFFFF"/>
                          </a:gs>
                          <a:gs pos="59000">
                            <a:srgbClr val="FFFFFF"/>
                          </a:gs>
                        </a:gsLst>
                        <a:path path="circle">
                          <a:fillToRect l="100000" t="100000"/>
                        </a:path>
                      </a:gradFill>
                      <a:effectLst/>
                      <a:uLnTx/>
                      <a:uFillTx/>
                      <a:latin typeface="Segoe UI Semibold"/>
                      <a:ea typeface="+mn-ea"/>
                      <a:cs typeface="+mn-cs"/>
                    </a:rPr>
                    <a:t>Data</a:t>
                  </a:r>
                  <a:br>
                    <a:rPr kumimoji="0" lang="en-US" sz="1200" b="0" i="0" u="none" strike="noStrike" kern="0" cap="none" spc="0" normalizeH="0" baseline="0" noProof="0" dirty="0">
                      <a:ln>
                        <a:noFill/>
                      </a:ln>
                      <a:gradFill>
                        <a:gsLst>
                          <a:gs pos="14000">
                            <a:srgbClr val="FFFFFF"/>
                          </a:gs>
                          <a:gs pos="59000">
                            <a:srgbClr val="FFFFFF"/>
                          </a:gs>
                        </a:gsLst>
                        <a:path path="circle">
                          <a:fillToRect l="100000" t="100000"/>
                        </a:path>
                      </a:gradFill>
                      <a:effectLst/>
                      <a:uLnTx/>
                      <a:uFillTx/>
                      <a:latin typeface="Segoe UI Semibold"/>
                      <a:ea typeface="+mn-ea"/>
                      <a:cs typeface="+mn-cs"/>
                    </a:rPr>
                  </a:br>
                  <a:r>
                    <a:rPr kumimoji="0" lang="en-US" sz="1200" b="0" i="0" u="none" strike="noStrike" kern="0" cap="none" spc="0" normalizeH="0" baseline="0" noProof="0" dirty="0">
                      <a:ln>
                        <a:noFill/>
                      </a:ln>
                      <a:gradFill>
                        <a:gsLst>
                          <a:gs pos="14000">
                            <a:srgbClr val="FFFFFF"/>
                          </a:gs>
                          <a:gs pos="59000">
                            <a:srgbClr val="FFFFFF"/>
                          </a:gs>
                        </a:gsLst>
                        <a:path path="circle">
                          <a:fillToRect l="100000" t="100000"/>
                        </a:path>
                      </a:gradFill>
                      <a:effectLst/>
                      <a:uLnTx/>
                      <a:uFillTx/>
                      <a:latin typeface="Segoe UI Semibold"/>
                      <a:ea typeface="+mn-ea"/>
                      <a:cs typeface="+mn-cs"/>
                    </a:rPr>
                    <a:t>Warehouse</a:t>
                  </a:r>
                </a:p>
              </p:txBody>
            </p:sp>
          </p:grpSp>
          <p:pic>
            <p:nvPicPr>
              <p:cNvPr id="102" name="Graphic 101">
                <a:extLst>
                  <a:ext uri="{FF2B5EF4-FFF2-40B4-BE49-F238E27FC236}">
                    <a16:creationId xmlns:a16="http://schemas.microsoft.com/office/drawing/2014/main" id="{E7E55C34-C527-3C19-15E2-0A7A05A6508A}"/>
                  </a:ext>
                </a:extLst>
              </p:cNvPr>
              <p:cNvPicPr>
                <a:picLocks noChangeAspect="1"/>
              </p:cNvPicPr>
              <p:nvPr/>
            </p:nvPicPr>
            <p:blipFill rotWithShape="1">
              <a:blip r:embed="rId10">
                <a:extLst>
                  <a:ext uri="{96DAC541-7B7A-43D3-8B79-37D633B846F1}">
                    <asvg:svgBlip xmlns:asvg="http://schemas.microsoft.com/office/drawing/2016/SVG/main" r:embed="rId11"/>
                  </a:ext>
                </a:extLst>
              </a:blip>
              <a:srcRect l="-2453" r="-2453"/>
              <a:stretch/>
            </p:blipFill>
            <p:spPr>
              <a:xfrm>
                <a:off x="4270371" y="2332897"/>
                <a:ext cx="365388" cy="348303"/>
              </a:xfrm>
              <a:prstGeom prst="rect">
                <a:avLst/>
              </a:prstGeom>
            </p:spPr>
          </p:pic>
        </p:grpSp>
        <p:grpSp>
          <p:nvGrpSpPr>
            <p:cNvPr id="105" name="!!5">
              <a:extLst>
                <a:ext uri="{FF2B5EF4-FFF2-40B4-BE49-F238E27FC236}">
                  <a16:creationId xmlns:a16="http://schemas.microsoft.com/office/drawing/2014/main" id="{9671152E-CD75-82A3-EB39-905DE5F6288B}"/>
                </a:ext>
              </a:extLst>
            </p:cNvPr>
            <p:cNvGrpSpPr/>
            <p:nvPr/>
          </p:nvGrpSpPr>
          <p:grpSpPr>
            <a:xfrm>
              <a:off x="5119593" y="1645730"/>
              <a:ext cx="900867" cy="1094495"/>
              <a:chOff x="5122198" y="2207300"/>
              <a:chExt cx="900867" cy="1094495"/>
            </a:xfrm>
          </p:grpSpPr>
          <p:grpSp>
            <p:nvGrpSpPr>
              <p:cNvPr id="106" name="Group 105">
                <a:extLst>
                  <a:ext uri="{FF2B5EF4-FFF2-40B4-BE49-F238E27FC236}">
                    <a16:creationId xmlns:a16="http://schemas.microsoft.com/office/drawing/2014/main" id="{B8E07027-09C1-DE7B-9F57-60F7ECAC1A2B}"/>
                  </a:ext>
                </a:extLst>
              </p:cNvPr>
              <p:cNvGrpSpPr/>
              <p:nvPr/>
            </p:nvGrpSpPr>
            <p:grpSpPr>
              <a:xfrm>
                <a:off x="5122198" y="2207300"/>
                <a:ext cx="900867" cy="1094495"/>
                <a:chOff x="5854815" y="2207300"/>
                <a:chExt cx="990953" cy="1094495"/>
              </a:xfrm>
            </p:grpSpPr>
            <p:sp>
              <p:nvSpPr>
                <p:cNvPr id="108" name="Rounded Rectangle 18">
                  <a:extLst>
                    <a:ext uri="{FF2B5EF4-FFF2-40B4-BE49-F238E27FC236}">
                      <a16:creationId xmlns:a16="http://schemas.microsoft.com/office/drawing/2014/main" id="{2CE65660-B36E-062D-3A0B-082433447839}"/>
                    </a:ext>
                  </a:extLst>
                </p:cNvPr>
                <p:cNvSpPr/>
                <p:nvPr/>
              </p:nvSpPr>
              <p:spPr>
                <a:xfrm>
                  <a:off x="5854815" y="2207300"/>
                  <a:ext cx="990953" cy="1094495"/>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109" name="Rounded Rectangle 18">
                  <a:extLst>
                    <a:ext uri="{FF2B5EF4-FFF2-40B4-BE49-F238E27FC236}">
                      <a16:creationId xmlns:a16="http://schemas.microsoft.com/office/drawing/2014/main" id="{21524581-AD38-AE42-5073-6231F11427D7}"/>
                    </a:ext>
                  </a:extLst>
                </p:cNvPr>
                <p:cNvSpPr/>
                <p:nvPr/>
              </p:nvSpPr>
              <p:spPr>
                <a:xfrm>
                  <a:off x="5858272" y="2764350"/>
                  <a:ext cx="984038" cy="383619"/>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gradFill>
                        <a:gsLst>
                          <a:gs pos="14000">
                            <a:srgbClr val="FFFFFF"/>
                          </a:gs>
                          <a:gs pos="59000">
                            <a:srgbClr val="FFFFFF"/>
                          </a:gs>
                        </a:gsLst>
                        <a:path path="circle">
                          <a:fillToRect l="100000" t="100000"/>
                        </a:path>
                      </a:gradFill>
                      <a:effectLst/>
                      <a:uLnTx/>
                      <a:uFillTx/>
                      <a:latin typeface="Segoe UI Semibold"/>
                      <a:ea typeface="+mn-ea"/>
                      <a:cs typeface="+mn-cs"/>
                    </a:rPr>
                    <a:t>Real-time Intelligence</a:t>
                  </a:r>
                </a:p>
              </p:txBody>
            </p:sp>
          </p:grpSp>
          <p:pic>
            <p:nvPicPr>
              <p:cNvPr id="107" name="Graphic 106">
                <a:extLst>
                  <a:ext uri="{FF2B5EF4-FFF2-40B4-BE49-F238E27FC236}">
                    <a16:creationId xmlns:a16="http://schemas.microsoft.com/office/drawing/2014/main" id="{8F62BBF5-9301-C123-4A6E-CD1486A4A15A}"/>
                  </a:ext>
                </a:extLst>
              </p:cNvPr>
              <p:cNvPicPr>
                <a:picLocks noChangeAspect="1"/>
              </p:cNvPicPr>
              <p:nvPr/>
            </p:nvPicPr>
            <p:blipFill rotWithShape="1">
              <a:blip r:embed="rId12">
                <a:extLst>
                  <a:ext uri="{96DAC541-7B7A-43D3-8B79-37D633B846F1}">
                    <asvg:svgBlip xmlns:asvg="http://schemas.microsoft.com/office/drawing/2016/SVG/main" r:embed="rId13"/>
                  </a:ext>
                </a:extLst>
              </a:blip>
              <a:srcRect t="2338" b="2338"/>
              <a:stretch/>
            </p:blipFill>
            <p:spPr>
              <a:xfrm>
                <a:off x="5391864" y="2332897"/>
                <a:ext cx="361534" cy="344629"/>
              </a:xfrm>
              <a:prstGeom prst="rect">
                <a:avLst/>
              </a:prstGeom>
            </p:spPr>
          </p:pic>
        </p:grpSp>
        <p:grpSp>
          <p:nvGrpSpPr>
            <p:cNvPr id="110" name="!!6">
              <a:extLst>
                <a:ext uri="{FF2B5EF4-FFF2-40B4-BE49-F238E27FC236}">
                  <a16:creationId xmlns:a16="http://schemas.microsoft.com/office/drawing/2014/main" id="{71BA0142-4B60-4FEB-CB26-2715EBCCEA7B}"/>
                </a:ext>
              </a:extLst>
            </p:cNvPr>
            <p:cNvGrpSpPr/>
            <p:nvPr/>
          </p:nvGrpSpPr>
          <p:grpSpPr>
            <a:xfrm>
              <a:off x="6196077" y="1652896"/>
              <a:ext cx="899731" cy="1094495"/>
              <a:chOff x="6198682" y="2214466"/>
              <a:chExt cx="899731" cy="1094495"/>
            </a:xfrm>
          </p:grpSpPr>
          <p:grpSp>
            <p:nvGrpSpPr>
              <p:cNvPr id="111" name="Group 110">
                <a:extLst>
                  <a:ext uri="{FF2B5EF4-FFF2-40B4-BE49-F238E27FC236}">
                    <a16:creationId xmlns:a16="http://schemas.microsoft.com/office/drawing/2014/main" id="{21878F25-3004-8A2B-74A5-F2996733B1BD}"/>
                  </a:ext>
                </a:extLst>
              </p:cNvPr>
              <p:cNvGrpSpPr/>
              <p:nvPr/>
            </p:nvGrpSpPr>
            <p:grpSpPr>
              <a:xfrm>
                <a:off x="6198682" y="2214466"/>
                <a:ext cx="899731" cy="1094495"/>
                <a:chOff x="7112304" y="2214466"/>
                <a:chExt cx="989703" cy="1094495"/>
              </a:xfrm>
            </p:grpSpPr>
            <p:sp>
              <p:nvSpPr>
                <p:cNvPr id="113" name="Rounded Rectangle 19">
                  <a:extLst>
                    <a:ext uri="{FF2B5EF4-FFF2-40B4-BE49-F238E27FC236}">
                      <a16:creationId xmlns:a16="http://schemas.microsoft.com/office/drawing/2014/main" id="{2D2797AF-576D-1464-1E93-945CAACE31F2}"/>
                    </a:ext>
                  </a:extLst>
                </p:cNvPr>
                <p:cNvSpPr/>
                <p:nvPr/>
              </p:nvSpPr>
              <p:spPr>
                <a:xfrm>
                  <a:off x="7112304" y="2214466"/>
                  <a:ext cx="989703" cy="1094495"/>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114" name="Rounded Rectangle 19">
                  <a:extLst>
                    <a:ext uri="{FF2B5EF4-FFF2-40B4-BE49-F238E27FC236}">
                      <a16:creationId xmlns:a16="http://schemas.microsoft.com/office/drawing/2014/main" id="{59BE7996-2680-58D2-97D0-0D76BBE79687}"/>
                    </a:ext>
                  </a:extLst>
                </p:cNvPr>
                <p:cNvSpPr/>
                <p:nvPr/>
              </p:nvSpPr>
              <p:spPr>
                <a:xfrm>
                  <a:off x="7247823" y="2764350"/>
                  <a:ext cx="718666" cy="191810"/>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gradFill>
                        <a:gsLst>
                          <a:gs pos="14000">
                            <a:srgbClr val="FFFFFF"/>
                          </a:gs>
                          <a:gs pos="59000">
                            <a:srgbClr val="FFFFFF"/>
                          </a:gs>
                        </a:gsLst>
                        <a:path path="circle">
                          <a:fillToRect l="100000" t="100000"/>
                        </a:path>
                      </a:gradFill>
                      <a:effectLst/>
                      <a:uLnTx/>
                      <a:uFillTx/>
                      <a:latin typeface="Segoe UI Semibold"/>
                      <a:ea typeface="+mn-ea"/>
                      <a:cs typeface="+mn-cs"/>
                    </a:rPr>
                    <a:t>Power BI</a:t>
                  </a:r>
                </a:p>
              </p:txBody>
            </p:sp>
          </p:grpSp>
          <p:pic>
            <p:nvPicPr>
              <p:cNvPr id="112" name="Graphic 111">
                <a:extLst>
                  <a:ext uri="{FF2B5EF4-FFF2-40B4-BE49-F238E27FC236}">
                    <a16:creationId xmlns:a16="http://schemas.microsoft.com/office/drawing/2014/main" id="{15CF0293-1A7D-0C9D-D870-784AE7223963}"/>
                  </a:ext>
                </a:extLst>
              </p:cNvPr>
              <p:cNvPicPr>
                <a:picLocks noChangeAspect="1"/>
              </p:cNvPicPr>
              <p:nvPr/>
            </p:nvPicPr>
            <p:blipFill rotWithShape="1">
              <a:blip r:embed="rId14">
                <a:extLst>
                  <a:ext uri="{96DAC541-7B7A-43D3-8B79-37D633B846F1}">
                    <asvg:svgBlip xmlns:asvg="http://schemas.microsoft.com/office/drawing/2016/SVG/main" r:embed="rId15"/>
                  </a:ext>
                </a:extLst>
              </a:blip>
              <a:srcRect l="-2453" r="-2453"/>
              <a:stretch/>
            </p:blipFill>
            <p:spPr>
              <a:xfrm>
                <a:off x="6475715" y="2332897"/>
                <a:ext cx="345665" cy="329502"/>
              </a:xfrm>
              <a:prstGeom prst="rect">
                <a:avLst/>
              </a:prstGeom>
            </p:spPr>
          </p:pic>
        </p:grpSp>
        <p:grpSp>
          <p:nvGrpSpPr>
            <p:cNvPr id="121" name="Group 120">
              <a:extLst>
                <a:ext uri="{FF2B5EF4-FFF2-40B4-BE49-F238E27FC236}">
                  <a16:creationId xmlns:a16="http://schemas.microsoft.com/office/drawing/2014/main" id="{962B622B-FEFB-1903-BCF1-B0993555D3D4}"/>
                </a:ext>
                <a:ext uri="{C183D7F6-B498-43B3-948B-1728B52AA6E4}">
                  <adec:decorative xmlns:adec="http://schemas.microsoft.com/office/drawing/2017/decorative" val="1"/>
                </a:ext>
              </a:extLst>
            </p:cNvPr>
            <p:cNvGrpSpPr/>
            <p:nvPr/>
          </p:nvGrpSpPr>
          <p:grpSpPr>
            <a:xfrm>
              <a:off x="1111603" y="3726811"/>
              <a:ext cx="5687119" cy="1249847"/>
              <a:chOff x="5215283" y="4192636"/>
              <a:chExt cx="5687119" cy="1249847"/>
            </a:xfrm>
          </p:grpSpPr>
          <p:grpSp>
            <p:nvGrpSpPr>
              <p:cNvPr id="122" name="Group 121">
                <a:extLst>
                  <a:ext uri="{FF2B5EF4-FFF2-40B4-BE49-F238E27FC236}">
                    <a16:creationId xmlns:a16="http://schemas.microsoft.com/office/drawing/2014/main" id="{A43E3F52-C0D5-93D4-B8A8-8E8D2638B9DA}"/>
                  </a:ext>
                </a:extLst>
              </p:cNvPr>
              <p:cNvGrpSpPr/>
              <p:nvPr/>
            </p:nvGrpSpPr>
            <p:grpSpPr>
              <a:xfrm>
                <a:off x="5436507" y="4192636"/>
                <a:ext cx="1262714" cy="1012692"/>
                <a:chOff x="5460266" y="4453644"/>
                <a:chExt cx="401413" cy="321931"/>
              </a:xfrm>
              <a:solidFill>
                <a:schemeClr val="bg1">
                  <a:lumMod val="65000"/>
                </a:schemeClr>
              </a:solidFill>
            </p:grpSpPr>
            <p:sp>
              <p:nvSpPr>
                <p:cNvPr id="154" name="Freeform 23">
                  <a:extLst>
                    <a:ext uri="{FF2B5EF4-FFF2-40B4-BE49-F238E27FC236}">
                      <a16:creationId xmlns:a16="http://schemas.microsoft.com/office/drawing/2014/main" id="{8DCBE2D1-8D8F-D68F-7990-EB96FC9DEC3E}"/>
                    </a:ext>
                  </a:extLst>
                </p:cNvPr>
                <p:cNvSpPr/>
                <p:nvPr/>
              </p:nvSpPr>
              <p:spPr>
                <a:xfrm>
                  <a:off x="5460266" y="4453644"/>
                  <a:ext cx="362254" cy="299942"/>
                </a:xfrm>
                <a:custGeom>
                  <a:avLst/>
                  <a:gdLst>
                    <a:gd name="connsiteX0" fmla="*/ 81 w 362254"/>
                    <a:gd name="connsiteY0" fmla="*/ 45272 h 299942"/>
                    <a:gd name="connsiteX1" fmla="*/ 45352 w 362254"/>
                    <a:gd name="connsiteY1" fmla="*/ 0 h 299942"/>
                    <a:gd name="connsiteX2" fmla="*/ 124950 w 362254"/>
                    <a:gd name="connsiteY2" fmla="*/ 0 h 299942"/>
                    <a:gd name="connsiteX3" fmla="*/ 153884 w 362254"/>
                    <a:gd name="connsiteY3" fmla="*/ 10463 h 299942"/>
                    <a:gd name="connsiteX4" fmla="*/ 201791 w 362254"/>
                    <a:gd name="connsiteY4" fmla="*/ 50302 h 299942"/>
                    <a:gd name="connsiteX5" fmla="*/ 316982 w 362254"/>
                    <a:gd name="connsiteY5" fmla="*/ 50302 h 299942"/>
                    <a:gd name="connsiteX6" fmla="*/ 362254 w 362254"/>
                    <a:gd name="connsiteY6" fmla="*/ 95574 h 299942"/>
                    <a:gd name="connsiteX7" fmla="*/ 362254 w 362254"/>
                    <a:gd name="connsiteY7" fmla="*/ 110704 h 299942"/>
                    <a:gd name="connsiteX8" fmla="*/ 89055 w 362254"/>
                    <a:gd name="connsiteY8" fmla="*/ 110704 h 299942"/>
                    <a:gd name="connsiteX9" fmla="*/ 45131 w 362254"/>
                    <a:gd name="connsiteY9" fmla="*/ 145010 h 299942"/>
                    <a:gd name="connsiteX10" fmla="*/ 6439 w 362254"/>
                    <a:gd name="connsiteY10" fmla="*/ 299940 h 299942"/>
                    <a:gd name="connsiteX11" fmla="*/ 6439 w 362254"/>
                    <a:gd name="connsiteY11" fmla="*/ 299940 h 299942"/>
                    <a:gd name="connsiteX12" fmla="*/ 0 w 362254"/>
                    <a:gd name="connsiteY12" fmla="*/ 276640 h 299942"/>
                    <a:gd name="connsiteX13" fmla="*/ 81 w 362254"/>
                    <a:gd name="connsiteY13" fmla="*/ 45272 h 29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2254" h="299942">
                      <a:moveTo>
                        <a:pt x="81" y="45272"/>
                      </a:moveTo>
                      <a:cubicBezTo>
                        <a:pt x="81" y="20269"/>
                        <a:pt x="20349" y="0"/>
                        <a:pt x="45352" y="0"/>
                      </a:cubicBezTo>
                      <a:lnTo>
                        <a:pt x="124950" y="0"/>
                      </a:lnTo>
                      <a:cubicBezTo>
                        <a:pt x="135520" y="3"/>
                        <a:pt x="145756" y="3704"/>
                        <a:pt x="153884" y="10463"/>
                      </a:cubicBezTo>
                      <a:lnTo>
                        <a:pt x="201791" y="50302"/>
                      </a:lnTo>
                      <a:lnTo>
                        <a:pt x="316982" y="50302"/>
                      </a:lnTo>
                      <a:cubicBezTo>
                        <a:pt x="341984" y="50302"/>
                        <a:pt x="362254" y="70571"/>
                        <a:pt x="362254" y="95574"/>
                      </a:cubicBezTo>
                      <a:lnTo>
                        <a:pt x="362254" y="110704"/>
                      </a:lnTo>
                      <a:lnTo>
                        <a:pt x="89055" y="110704"/>
                      </a:lnTo>
                      <a:cubicBezTo>
                        <a:pt x="68275" y="110704"/>
                        <a:pt x="50164" y="124849"/>
                        <a:pt x="45131" y="145010"/>
                      </a:cubicBezTo>
                      <a:lnTo>
                        <a:pt x="6439" y="299940"/>
                      </a:lnTo>
                      <a:cubicBezTo>
                        <a:pt x="7304" y="296499"/>
                        <a:pt x="6439" y="300041"/>
                        <a:pt x="6439" y="299940"/>
                      </a:cubicBezTo>
                      <a:cubicBezTo>
                        <a:pt x="2211" y="292904"/>
                        <a:pt x="-15" y="284847"/>
                        <a:pt x="0" y="276640"/>
                      </a:cubicBezTo>
                      <a:lnTo>
                        <a:pt x="81" y="45272"/>
                      </a:lnTo>
                      <a:close/>
                    </a:path>
                  </a:pathLst>
                </a:custGeom>
                <a:grpFill/>
                <a:ln>
                  <a:noFill/>
                  <a:headEnd type="none" w="med" len="med"/>
                  <a:tailEnd type="none" w="med" len="med"/>
                </a:ln>
                <a:effectLst>
                  <a:outerShdw blurRad="63500" dist="381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2400" b="1" i="0" u="none" strike="noStrike" kern="1200" cap="none" spc="0" normalizeH="0" baseline="0" noProof="0">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sp>
              <p:nvSpPr>
                <p:cNvPr id="155" name="Freeform 24">
                  <a:extLst>
                    <a:ext uri="{FF2B5EF4-FFF2-40B4-BE49-F238E27FC236}">
                      <a16:creationId xmlns:a16="http://schemas.microsoft.com/office/drawing/2014/main" id="{3954D54F-6D2D-54F7-40C1-4D62D74EBE6E}"/>
                    </a:ext>
                  </a:extLst>
                </p:cNvPr>
                <p:cNvSpPr/>
                <p:nvPr/>
              </p:nvSpPr>
              <p:spPr>
                <a:xfrm>
                  <a:off x="5495156" y="4594529"/>
                  <a:ext cx="366523" cy="181046"/>
                </a:xfrm>
                <a:custGeom>
                  <a:avLst/>
                  <a:gdLst>
                    <a:gd name="connsiteX0" fmla="*/ 301 w 366523"/>
                    <a:gd name="connsiteY0" fmla="*/ 168552 h 181046"/>
                    <a:gd name="connsiteX1" fmla="*/ 7628 w 366523"/>
                    <a:gd name="connsiteY1" fmla="*/ 180747 h 181046"/>
                    <a:gd name="connsiteX2" fmla="*/ 10060 w 366523"/>
                    <a:gd name="connsiteY2" fmla="*/ 181047 h 181046"/>
                    <a:gd name="connsiteX3" fmla="*/ 296579 w 366523"/>
                    <a:gd name="connsiteY3" fmla="*/ 181047 h 181046"/>
                    <a:gd name="connsiteX4" fmla="*/ 330745 w 366523"/>
                    <a:gd name="connsiteY4" fmla="*/ 154366 h 181046"/>
                    <a:gd name="connsiteX5" fmla="*/ 366217 w 366523"/>
                    <a:gd name="connsiteY5" fmla="*/ 12515 h 181046"/>
                    <a:gd name="connsiteX6" fmla="*/ 358916 w 366523"/>
                    <a:gd name="connsiteY6" fmla="*/ 304 h 181046"/>
                    <a:gd name="connsiteX7" fmla="*/ 356459 w 366523"/>
                    <a:gd name="connsiteY7" fmla="*/ 0 h 181046"/>
                    <a:gd name="connsiteX8" fmla="*/ 54165 w 366523"/>
                    <a:gd name="connsiteY8" fmla="*/ 0 h 181046"/>
                    <a:gd name="connsiteX9" fmla="*/ 39517 w 366523"/>
                    <a:gd name="connsiteY9" fmla="*/ 11429 h 181046"/>
                    <a:gd name="connsiteX10" fmla="*/ 301 w 366523"/>
                    <a:gd name="connsiteY10" fmla="*/ 168572 h 1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6523" h="181046">
                      <a:moveTo>
                        <a:pt x="301" y="168552"/>
                      </a:moveTo>
                      <a:cubicBezTo>
                        <a:pt x="-1043" y="173942"/>
                        <a:pt x="2237" y="179403"/>
                        <a:pt x="7628" y="180747"/>
                      </a:cubicBezTo>
                      <a:cubicBezTo>
                        <a:pt x="8424" y="180946"/>
                        <a:pt x="9240" y="181047"/>
                        <a:pt x="10060" y="181047"/>
                      </a:cubicBezTo>
                      <a:lnTo>
                        <a:pt x="296579" y="181047"/>
                      </a:lnTo>
                      <a:cubicBezTo>
                        <a:pt x="312740" y="181049"/>
                        <a:pt x="326829" y="170047"/>
                        <a:pt x="330745" y="154366"/>
                      </a:cubicBezTo>
                      <a:lnTo>
                        <a:pt x="366217" y="12515"/>
                      </a:lnTo>
                      <a:cubicBezTo>
                        <a:pt x="367574" y="7127"/>
                        <a:pt x="364304" y="1660"/>
                        <a:pt x="358916" y="304"/>
                      </a:cubicBezTo>
                      <a:cubicBezTo>
                        <a:pt x="358113" y="103"/>
                        <a:pt x="357288" y="0"/>
                        <a:pt x="356459" y="0"/>
                      </a:cubicBezTo>
                      <a:lnTo>
                        <a:pt x="54165" y="0"/>
                      </a:lnTo>
                      <a:cubicBezTo>
                        <a:pt x="47238" y="-4"/>
                        <a:pt x="41198" y="4708"/>
                        <a:pt x="39517" y="11429"/>
                      </a:cubicBezTo>
                      <a:lnTo>
                        <a:pt x="301" y="168572"/>
                      </a:lnTo>
                      <a:close/>
                    </a:path>
                  </a:pathLst>
                </a:custGeom>
                <a:grpFill/>
                <a:ln>
                  <a:noFill/>
                  <a:headEnd type="none" w="med" len="med"/>
                  <a:tailEnd type="none" w="med" len="med"/>
                </a:ln>
                <a:effectLst>
                  <a:outerShdw blurRad="63500" dist="381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2400" b="1" i="0" u="none" strike="noStrike" kern="1200" cap="none" spc="0" normalizeH="0" baseline="0" noProof="0">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grpSp>
          <p:sp>
            <p:nvSpPr>
              <p:cNvPr id="123" name="TextBox 122">
                <a:extLst>
                  <a:ext uri="{FF2B5EF4-FFF2-40B4-BE49-F238E27FC236}">
                    <a16:creationId xmlns:a16="http://schemas.microsoft.com/office/drawing/2014/main" id="{FB5BF9BC-36A1-6EFB-277F-F79A4ACCFDD9}"/>
                  </a:ext>
                  <a:ext uri="{C183D7F6-B498-43B3-948B-1728B52AA6E4}">
                    <adec:decorative xmlns:adec="http://schemas.microsoft.com/office/drawing/2017/decorative" val="1"/>
                  </a:ext>
                </a:extLst>
              </p:cNvPr>
              <p:cNvSpPr txBox="1"/>
              <p:nvPr/>
            </p:nvSpPr>
            <p:spPr>
              <a:xfrm>
                <a:off x="5215283" y="5227039"/>
                <a:ext cx="1705163"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2"/>
                    </a:solidFill>
                    <a:effectLst/>
                    <a:uLnTx/>
                    <a:uFillTx/>
                    <a:latin typeface="Segoe UI"/>
                    <a:ea typeface="+mn-ea"/>
                    <a:cs typeface="+mn-cs"/>
                  </a:rPr>
                  <a:t>Workspace A</a:t>
                </a:r>
              </a:p>
            </p:txBody>
          </p:sp>
          <p:grpSp>
            <p:nvGrpSpPr>
              <p:cNvPr id="124" name="Group 123">
                <a:extLst>
                  <a:ext uri="{FF2B5EF4-FFF2-40B4-BE49-F238E27FC236}">
                    <a16:creationId xmlns:a16="http://schemas.microsoft.com/office/drawing/2014/main" id="{081EAE94-9C2C-79A8-8CB2-ED8664FB7AB9}"/>
                  </a:ext>
                </a:extLst>
              </p:cNvPr>
              <p:cNvGrpSpPr/>
              <p:nvPr/>
            </p:nvGrpSpPr>
            <p:grpSpPr>
              <a:xfrm>
                <a:off x="5286458" y="4399541"/>
                <a:ext cx="1562811" cy="761648"/>
                <a:chOff x="5265618" y="4392075"/>
                <a:chExt cx="1420737" cy="692407"/>
              </a:xfrm>
            </p:grpSpPr>
            <p:grpSp>
              <p:nvGrpSpPr>
                <p:cNvPr id="142" name="Group 141">
                  <a:extLst>
                    <a:ext uri="{FF2B5EF4-FFF2-40B4-BE49-F238E27FC236}">
                      <a16:creationId xmlns:a16="http://schemas.microsoft.com/office/drawing/2014/main" id="{C3273FE5-3708-F5F6-CC95-B9A1E8DEE58B}"/>
                    </a:ext>
                  </a:extLst>
                </p:cNvPr>
                <p:cNvGrpSpPr/>
                <p:nvPr/>
              </p:nvGrpSpPr>
              <p:grpSpPr>
                <a:xfrm>
                  <a:off x="5265618" y="4392075"/>
                  <a:ext cx="692407" cy="692407"/>
                  <a:chOff x="5265618" y="4392075"/>
                  <a:chExt cx="692407" cy="692407"/>
                </a:xfrm>
              </p:grpSpPr>
              <p:sp>
                <p:nvSpPr>
                  <p:cNvPr id="149" name="Rounded Rectangle 139">
                    <a:extLst>
                      <a:ext uri="{FF2B5EF4-FFF2-40B4-BE49-F238E27FC236}">
                        <a16:creationId xmlns:a16="http://schemas.microsoft.com/office/drawing/2014/main" id="{175E40C8-A3AD-3022-E5E0-81123ACFFC94}"/>
                      </a:ext>
                    </a:extLst>
                  </p:cNvPr>
                  <p:cNvSpPr/>
                  <p:nvPr/>
                </p:nvSpPr>
                <p:spPr bwMode="auto">
                  <a:xfrm>
                    <a:off x="5265618" y="4392075"/>
                    <a:ext cx="692407" cy="692407"/>
                  </a:xfrm>
                  <a:prstGeom prst="roundRect">
                    <a:avLst>
                      <a:gd name="adj" fmla="val 9312"/>
                    </a:avLst>
                  </a:prstGeom>
                  <a:solidFill>
                    <a:schemeClr val="bg1">
                      <a:lumMod val="95000"/>
                    </a:schemeClr>
                  </a:solidFill>
                  <a:ln>
                    <a:noFill/>
                    <a:headEnd type="none" w="med" len="med"/>
                    <a:tailEnd type="none" w="med" len="med"/>
                  </a:ln>
                  <a:effectLst>
                    <a:outerShdw blurRad="63500" dist="381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2400" b="1" i="0" u="none" strike="noStrike" kern="1200" cap="none" spc="0" normalizeH="0" baseline="0" noProof="0" err="1">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sp>
                <p:nvSpPr>
                  <p:cNvPr id="150" name="TextBox 149">
                    <a:extLst>
                      <a:ext uri="{FF2B5EF4-FFF2-40B4-BE49-F238E27FC236}">
                        <a16:creationId xmlns:a16="http://schemas.microsoft.com/office/drawing/2014/main" id="{AECC8B97-787F-15F3-54AC-E24D8EF9971E}"/>
                      </a:ext>
                      <a:ext uri="{C183D7F6-B498-43B3-948B-1728B52AA6E4}">
                        <adec:decorative xmlns:adec="http://schemas.microsoft.com/office/drawing/2017/decorative" val="1"/>
                      </a:ext>
                    </a:extLst>
                  </p:cNvPr>
                  <p:cNvSpPr txBox="1"/>
                  <p:nvPr/>
                </p:nvSpPr>
                <p:spPr>
                  <a:xfrm>
                    <a:off x="5291238" y="4898291"/>
                    <a:ext cx="641166" cy="101745"/>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000000"/>
                        </a:solidFill>
                        <a:effectLst/>
                        <a:uLnTx/>
                        <a:uFillTx/>
                        <a:latin typeface="Segoe UI"/>
                        <a:ea typeface="+mn-ea"/>
                        <a:cs typeface="+mn-cs"/>
                      </a:rPr>
                      <a:t>Warehouse</a:t>
                    </a:r>
                  </a:p>
                </p:txBody>
              </p:sp>
              <p:sp>
                <p:nvSpPr>
                  <p:cNvPr id="151" name="Freeform 134">
                    <a:extLst>
                      <a:ext uri="{FF2B5EF4-FFF2-40B4-BE49-F238E27FC236}">
                        <a16:creationId xmlns:a16="http://schemas.microsoft.com/office/drawing/2014/main" id="{A690B191-C78D-38C9-5412-DB86006747E1}"/>
                      </a:ext>
                    </a:extLst>
                  </p:cNvPr>
                  <p:cNvSpPr/>
                  <p:nvPr/>
                </p:nvSpPr>
                <p:spPr>
                  <a:xfrm>
                    <a:off x="5368967" y="4461237"/>
                    <a:ext cx="438326" cy="362931"/>
                  </a:xfrm>
                  <a:custGeom>
                    <a:avLst/>
                    <a:gdLst>
                      <a:gd name="connsiteX0" fmla="*/ 81 w 362254"/>
                      <a:gd name="connsiteY0" fmla="*/ 45272 h 299942"/>
                      <a:gd name="connsiteX1" fmla="*/ 45352 w 362254"/>
                      <a:gd name="connsiteY1" fmla="*/ 0 h 299942"/>
                      <a:gd name="connsiteX2" fmla="*/ 124950 w 362254"/>
                      <a:gd name="connsiteY2" fmla="*/ 0 h 299942"/>
                      <a:gd name="connsiteX3" fmla="*/ 153884 w 362254"/>
                      <a:gd name="connsiteY3" fmla="*/ 10463 h 299942"/>
                      <a:gd name="connsiteX4" fmla="*/ 201791 w 362254"/>
                      <a:gd name="connsiteY4" fmla="*/ 50302 h 299942"/>
                      <a:gd name="connsiteX5" fmla="*/ 316982 w 362254"/>
                      <a:gd name="connsiteY5" fmla="*/ 50302 h 299942"/>
                      <a:gd name="connsiteX6" fmla="*/ 362254 w 362254"/>
                      <a:gd name="connsiteY6" fmla="*/ 95574 h 299942"/>
                      <a:gd name="connsiteX7" fmla="*/ 362254 w 362254"/>
                      <a:gd name="connsiteY7" fmla="*/ 110704 h 299942"/>
                      <a:gd name="connsiteX8" fmla="*/ 89055 w 362254"/>
                      <a:gd name="connsiteY8" fmla="*/ 110704 h 299942"/>
                      <a:gd name="connsiteX9" fmla="*/ 45131 w 362254"/>
                      <a:gd name="connsiteY9" fmla="*/ 145010 h 299942"/>
                      <a:gd name="connsiteX10" fmla="*/ 6439 w 362254"/>
                      <a:gd name="connsiteY10" fmla="*/ 299940 h 299942"/>
                      <a:gd name="connsiteX11" fmla="*/ 6439 w 362254"/>
                      <a:gd name="connsiteY11" fmla="*/ 299940 h 299942"/>
                      <a:gd name="connsiteX12" fmla="*/ 0 w 362254"/>
                      <a:gd name="connsiteY12" fmla="*/ 276640 h 299942"/>
                      <a:gd name="connsiteX13" fmla="*/ 81 w 362254"/>
                      <a:gd name="connsiteY13" fmla="*/ 45272 h 29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2254" h="299942">
                        <a:moveTo>
                          <a:pt x="81" y="45272"/>
                        </a:moveTo>
                        <a:cubicBezTo>
                          <a:pt x="81" y="20269"/>
                          <a:pt x="20349" y="0"/>
                          <a:pt x="45352" y="0"/>
                        </a:cubicBezTo>
                        <a:lnTo>
                          <a:pt x="124950" y="0"/>
                        </a:lnTo>
                        <a:cubicBezTo>
                          <a:pt x="135520" y="3"/>
                          <a:pt x="145756" y="3704"/>
                          <a:pt x="153884" y="10463"/>
                        </a:cubicBezTo>
                        <a:lnTo>
                          <a:pt x="201791" y="50302"/>
                        </a:lnTo>
                        <a:lnTo>
                          <a:pt x="316982" y="50302"/>
                        </a:lnTo>
                        <a:cubicBezTo>
                          <a:pt x="341984" y="50302"/>
                          <a:pt x="362254" y="70571"/>
                          <a:pt x="362254" y="95574"/>
                        </a:cubicBezTo>
                        <a:lnTo>
                          <a:pt x="362254" y="110704"/>
                        </a:lnTo>
                        <a:lnTo>
                          <a:pt x="89055" y="110704"/>
                        </a:lnTo>
                        <a:cubicBezTo>
                          <a:pt x="68275" y="110704"/>
                          <a:pt x="50164" y="124849"/>
                          <a:pt x="45131" y="145010"/>
                        </a:cubicBezTo>
                        <a:lnTo>
                          <a:pt x="6439" y="299940"/>
                        </a:lnTo>
                        <a:cubicBezTo>
                          <a:pt x="7304" y="296499"/>
                          <a:pt x="6439" y="300041"/>
                          <a:pt x="6439" y="299940"/>
                        </a:cubicBezTo>
                        <a:cubicBezTo>
                          <a:pt x="2211" y="292904"/>
                          <a:pt x="-15" y="284847"/>
                          <a:pt x="0" y="276640"/>
                        </a:cubicBezTo>
                        <a:lnTo>
                          <a:pt x="81" y="45272"/>
                        </a:lnTo>
                        <a:close/>
                      </a:path>
                    </a:pathLst>
                  </a:custGeom>
                  <a:gradFill>
                    <a:gsLst>
                      <a:gs pos="35000">
                        <a:srgbClr val="0078D4"/>
                      </a:gs>
                      <a:gs pos="0">
                        <a:srgbClr val="C03BC4"/>
                      </a:gs>
                    </a:gsLst>
                    <a:path path="circle">
                      <a:fillToRect l="100000" t="100000"/>
                    </a:path>
                  </a:gradFill>
                  <a:ln>
                    <a:noFill/>
                    <a:headEnd type="none" w="med" len="med"/>
                    <a:tailEnd type="none" w="med" len="med"/>
                  </a:ln>
                  <a:effectLst>
                    <a:outerShdw blurRad="63500" dist="381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1400" b="1" i="0" u="none" strike="noStrike" kern="1200" cap="none" spc="0" normalizeH="0" baseline="0" noProof="0">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sp>
                <p:nvSpPr>
                  <p:cNvPr id="152" name="Freeform 135">
                    <a:extLst>
                      <a:ext uri="{FF2B5EF4-FFF2-40B4-BE49-F238E27FC236}">
                        <a16:creationId xmlns:a16="http://schemas.microsoft.com/office/drawing/2014/main" id="{D1AA7A8F-ED0B-F76A-7CEE-9F3E1AA57535}"/>
                      </a:ext>
                    </a:extLst>
                  </p:cNvPr>
                  <p:cNvSpPr/>
                  <p:nvPr/>
                </p:nvSpPr>
                <p:spPr>
                  <a:xfrm>
                    <a:off x="5411184" y="4631708"/>
                    <a:ext cx="443492" cy="219067"/>
                  </a:xfrm>
                  <a:custGeom>
                    <a:avLst/>
                    <a:gdLst>
                      <a:gd name="connsiteX0" fmla="*/ 301 w 366523"/>
                      <a:gd name="connsiteY0" fmla="*/ 168552 h 181046"/>
                      <a:gd name="connsiteX1" fmla="*/ 7628 w 366523"/>
                      <a:gd name="connsiteY1" fmla="*/ 180747 h 181046"/>
                      <a:gd name="connsiteX2" fmla="*/ 10060 w 366523"/>
                      <a:gd name="connsiteY2" fmla="*/ 181047 h 181046"/>
                      <a:gd name="connsiteX3" fmla="*/ 296579 w 366523"/>
                      <a:gd name="connsiteY3" fmla="*/ 181047 h 181046"/>
                      <a:gd name="connsiteX4" fmla="*/ 330745 w 366523"/>
                      <a:gd name="connsiteY4" fmla="*/ 154366 h 181046"/>
                      <a:gd name="connsiteX5" fmla="*/ 366217 w 366523"/>
                      <a:gd name="connsiteY5" fmla="*/ 12515 h 181046"/>
                      <a:gd name="connsiteX6" fmla="*/ 358916 w 366523"/>
                      <a:gd name="connsiteY6" fmla="*/ 304 h 181046"/>
                      <a:gd name="connsiteX7" fmla="*/ 356459 w 366523"/>
                      <a:gd name="connsiteY7" fmla="*/ 0 h 181046"/>
                      <a:gd name="connsiteX8" fmla="*/ 54165 w 366523"/>
                      <a:gd name="connsiteY8" fmla="*/ 0 h 181046"/>
                      <a:gd name="connsiteX9" fmla="*/ 39517 w 366523"/>
                      <a:gd name="connsiteY9" fmla="*/ 11429 h 181046"/>
                      <a:gd name="connsiteX10" fmla="*/ 301 w 366523"/>
                      <a:gd name="connsiteY10" fmla="*/ 168572 h 1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6523" h="181046">
                        <a:moveTo>
                          <a:pt x="301" y="168552"/>
                        </a:moveTo>
                        <a:cubicBezTo>
                          <a:pt x="-1043" y="173942"/>
                          <a:pt x="2237" y="179403"/>
                          <a:pt x="7628" y="180747"/>
                        </a:cubicBezTo>
                        <a:cubicBezTo>
                          <a:pt x="8424" y="180946"/>
                          <a:pt x="9240" y="181047"/>
                          <a:pt x="10060" y="181047"/>
                        </a:cubicBezTo>
                        <a:lnTo>
                          <a:pt x="296579" y="181047"/>
                        </a:lnTo>
                        <a:cubicBezTo>
                          <a:pt x="312740" y="181049"/>
                          <a:pt x="326829" y="170047"/>
                          <a:pt x="330745" y="154366"/>
                        </a:cubicBezTo>
                        <a:lnTo>
                          <a:pt x="366217" y="12515"/>
                        </a:lnTo>
                        <a:cubicBezTo>
                          <a:pt x="367574" y="7127"/>
                          <a:pt x="364304" y="1660"/>
                          <a:pt x="358916" y="304"/>
                        </a:cubicBezTo>
                        <a:cubicBezTo>
                          <a:pt x="358113" y="103"/>
                          <a:pt x="357288" y="0"/>
                          <a:pt x="356459" y="0"/>
                        </a:cubicBezTo>
                        <a:lnTo>
                          <a:pt x="54165" y="0"/>
                        </a:lnTo>
                        <a:cubicBezTo>
                          <a:pt x="47238" y="-4"/>
                          <a:pt x="41198" y="4708"/>
                          <a:pt x="39517" y="11429"/>
                        </a:cubicBezTo>
                        <a:lnTo>
                          <a:pt x="301" y="168572"/>
                        </a:lnTo>
                        <a:close/>
                      </a:path>
                    </a:pathLst>
                  </a:custGeom>
                  <a:gradFill>
                    <a:gsLst>
                      <a:gs pos="35000">
                        <a:srgbClr val="0078D4"/>
                      </a:gs>
                      <a:gs pos="0">
                        <a:srgbClr val="C03BC4"/>
                      </a:gs>
                    </a:gsLst>
                    <a:path path="circle">
                      <a:fillToRect l="100000" t="100000"/>
                    </a:path>
                  </a:gradFill>
                  <a:ln>
                    <a:noFill/>
                    <a:headEnd type="none" w="med" len="med"/>
                    <a:tailEnd type="none" w="med" len="med"/>
                  </a:ln>
                  <a:effectLst>
                    <a:outerShdw blurRad="63500" dist="381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1400" b="1" i="0" u="none" strike="noStrike" kern="1200" cap="none" spc="0" normalizeH="0" baseline="0" noProof="0">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sp>
                <p:nvSpPr>
                  <p:cNvPr id="153" name="TextBox 152">
                    <a:extLst>
                      <a:ext uri="{FF2B5EF4-FFF2-40B4-BE49-F238E27FC236}">
                        <a16:creationId xmlns:a16="http://schemas.microsoft.com/office/drawing/2014/main" id="{F4523B9B-A6F8-7A21-6278-90F1A7A69DEF}"/>
                      </a:ext>
                      <a:ext uri="{C183D7F6-B498-43B3-948B-1728B52AA6E4}">
                        <adec:decorative xmlns:adec="http://schemas.microsoft.com/office/drawing/2017/decorative" val="1"/>
                      </a:ext>
                    </a:extLst>
                  </p:cNvPr>
                  <p:cNvSpPr txBox="1"/>
                  <p:nvPr/>
                </p:nvSpPr>
                <p:spPr>
                  <a:xfrm>
                    <a:off x="5444930" y="4707609"/>
                    <a:ext cx="408203" cy="83939"/>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Segoe UI"/>
                        <a:ea typeface="+mn-ea"/>
                        <a:cs typeface="+mn-cs"/>
                      </a:rPr>
                      <a:t>Finance</a:t>
                    </a:r>
                  </a:p>
                </p:txBody>
              </p:sp>
            </p:grpSp>
            <p:grpSp>
              <p:nvGrpSpPr>
                <p:cNvPr id="143" name="Group 142">
                  <a:extLst>
                    <a:ext uri="{FF2B5EF4-FFF2-40B4-BE49-F238E27FC236}">
                      <a16:creationId xmlns:a16="http://schemas.microsoft.com/office/drawing/2014/main" id="{46E8D751-ACF5-A479-C1C3-5B3AFE316BE5}"/>
                    </a:ext>
                  </a:extLst>
                </p:cNvPr>
                <p:cNvGrpSpPr/>
                <p:nvPr/>
              </p:nvGrpSpPr>
              <p:grpSpPr>
                <a:xfrm>
                  <a:off x="5993948" y="4392075"/>
                  <a:ext cx="692407" cy="692407"/>
                  <a:chOff x="5265618" y="4392075"/>
                  <a:chExt cx="692407" cy="692407"/>
                </a:xfrm>
              </p:grpSpPr>
              <p:sp>
                <p:nvSpPr>
                  <p:cNvPr id="144" name="Rounded Rectangle 147">
                    <a:extLst>
                      <a:ext uri="{FF2B5EF4-FFF2-40B4-BE49-F238E27FC236}">
                        <a16:creationId xmlns:a16="http://schemas.microsoft.com/office/drawing/2014/main" id="{6CF00BA5-2E73-17C6-B305-B04EB1B1032E}"/>
                      </a:ext>
                    </a:extLst>
                  </p:cNvPr>
                  <p:cNvSpPr/>
                  <p:nvPr/>
                </p:nvSpPr>
                <p:spPr bwMode="auto">
                  <a:xfrm>
                    <a:off x="5265618" y="4392075"/>
                    <a:ext cx="692407" cy="692407"/>
                  </a:xfrm>
                  <a:prstGeom prst="roundRect">
                    <a:avLst>
                      <a:gd name="adj" fmla="val 9312"/>
                    </a:avLst>
                  </a:prstGeom>
                  <a:solidFill>
                    <a:schemeClr val="bg1">
                      <a:lumMod val="95000"/>
                    </a:schemeClr>
                  </a:solidFill>
                  <a:ln>
                    <a:noFill/>
                    <a:headEnd type="none" w="med" len="med"/>
                    <a:tailEnd type="none" w="med" len="med"/>
                  </a:ln>
                  <a:effectLst>
                    <a:outerShdw blurRad="63500" dist="381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2400" b="1" i="0" u="none" strike="noStrike" kern="1200" cap="none" spc="0" normalizeH="0" baseline="0" noProof="0" err="1">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sp>
                <p:nvSpPr>
                  <p:cNvPr id="145" name="TextBox 144">
                    <a:extLst>
                      <a:ext uri="{FF2B5EF4-FFF2-40B4-BE49-F238E27FC236}">
                        <a16:creationId xmlns:a16="http://schemas.microsoft.com/office/drawing/2014/main" id="{985C8372-A92D-9395-701B-6C864F814B3C}"/>
                      </a:ext>
                      <a:ext uri="{C183D7F6-B498-43B3-948B-1728B52AA6E4}">
                        <adec:decorative xmlns:adec="http://schemas.microsoft.com/office/drawing/2017/decorative" val="1"/>
                      </a:ext>
                    </a:extLst>
                  </p:cNvPr>
                  <p:cNvSpPr txBox="1"/>
                  <p:nvPr/>
                </p:nvSpPr>
                <p:spPr>
                  <a:xfrm>
                    <a:off x="5291238" y="4898291"/>
                    <a:ext cx="641166" cy="101745"/>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000000"/>
                        </a:solidFill>
                        <a:effectLst/>
                        <a:uLnTx/>
                        <a:uFillTx/>
                        <a:latin typeface="Segoe UI"/>
                        <a:ea typeface="+mn-ea"/>
                        <a:cs typeface="+mn-cs"/>
                      </a:rPr>
                      <a:t>Lakehouse</a:t>
                    </a:r>
                  </a:p>
                </p:txBody>
              </p:sp>
              <p:sp>
                <p:nvSpPr>
                  <p:cNvPr id="146" name="Freeform 149">
                    <a:extLst>
                      <a:ext uri="{FF2B5EF4-FFF2-40B4-BE49-F238E27FC236}">
                        <a16:creationId xmlns:a16="http://schemas.microsoft.com/office/drawing/2014/main" id="{5AF063C0-604C-979A-6E96-505E4B906C3C}"/>
                      </a:ext>
                    </a:extLst>
                  </p:cNvPr>
                  <p:cNvSpPr/>
                  <p:nvPr/>
                </p:nvSpPr>
                <p:spPr>
                  <a:xfrm>
                    <a:off x="5368967" y="4461237"/>
                    <a:ext cx="438326" cy="362931"/>
                  </a:xfrm>
                  <a:custGeom>
                    <a:avLst/>
                    <a:gdLst>
                      <a:gd name="connsiteX0" fmla="*/ 81 w 362254"/>
                      <a:gd name="connsiteY0" fmla="*/ 45272 h 299942"/>
                      <a:gd name="connsiteX1" fmla="*/ 45352 w 362254"/>
                      <a:gd name="connsiteY1" fmla="*/ 0 h 299942"/>
                      <a:gd name="connsiteX2" fmla="*/ 124950 w 362254"/>
                      <a:gd name="connsiteY2" fmla="*/ 0 h 299942"/>
                      <a:gd name="connsiteX3" fmla="*/ 153884 w 362254"/>
                      <a:gd name="connsiteY3" fmla="*/ 10463 h 299942"/>
                      <a:gd name="connsiteX4" fmla="*/ 201791 w 362254"/>
                      <a:gd name="connsiteY4" fmla="*/ 50302 h 299942"/>
                      <a:gd name="connsiteX5" fmla="*/ 316982 w 362254"/>
                      <a:gd name="connsiteY5" fmla="*/ 50302 h 299942"/>
                      <a:gd name="connsiteX6" fmla="*/ 362254 w 362254"/>
                      <a:gd name="connsiteY6" fmla="*/ 95574 h 299942"/>
                      <a:gd name="connsiteX7" fmla="*/ 362254 w 362254"/>
                      <a:gd name="connsiteY7" fmla="*/ 110704 h 299942"/>
                      <a:gd name="connsiteX8" fmla="*/ 89055 w 362254"/>
                      <a:gd name="connsiteY8" fmla="*/ 110704 h 299942"/>
                      <a:gd name="connsiteX9" fmla="*/ 45131 w 362254"/>
                      <a:gd name="connsiteY9" fmla="*/ 145010 h 299942"/>
                      <a:gd name="connsiteX10" fmla="*/ 6439 w 362254"/>
                      <a:gd name="connsiteY10" fmla="*/ 299940 h 299942"/>
                      <a:gd name="connsiteX11" fmla="*/ 6439 w 362254"/>
                      <a:gd name="connsiteY11" fmla="*/ 299940 h 299942"/>
                      <a:gd name="connsiteX12" fmla="*/ 0 w 362254"/>
                      <a:gd name="connsiteY12" fmla="*/ 276640 h 299942"/>
                      <a:gd name="connsiteX13" fmla="*/ 81 w 362254"/>
                      <a:gd name="connsiteY13" fmla="*/ 45272 h 29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2254" h="299942">
                        <a:moveTo>
                          <a:pt x="81" y="45272"/>
                        </a:moveTo>
                        <a:cubicBezTo>
                          <a:pt x="81" y="20269"/>
                          <a:pt x="20349" y="0"/>
                          <a:pt x="45352" y="0"/>
                        </a:cubicBezTo>
                        <a:lnTo>
                          <a:pt x="124950" y="0"/>
                        </a:lnTo>
                        <a:cubicBezTo>
                          <a:pt x="135520" y="3"/>
                          <a:pt x="145756" y="3704"/>
                          <a:pt x="153884" y="10463"/>
                        </a:cubicBezTo>
                        <a:lnTo>
                          <a:pt x="201791" y="50302"/>
                        </a:lnTo>
                        <a:lnTo>
                          <a:pt x="316982" y="50302"/>
                        </a:lnTo>
                        <a:cubicBezTo>
                          <a:pt x="341984" y="50302"/>
                          <a:pt x="362254" y="70571"/>
                          <a:pt x="362254" y="95574"/>
                        </a:cubicBezTo>
                        <a:lnTo>
                          <a:pt x="362254" y="110704"/>
                        </a:lnTo>
                        <a:lnTo>
                          <a:pt x="89055" y="110704"/>
                        </a:lnTo>
                        <a:cubicBezTo>
                          <a:pt x="68275" y="110704"/>
                          <a:pt x="50164" y="124849"/>
                          <a:pt x="45131" y="145010"/>
                        </a:cubicBezTo>
                        <a:lnTo>
                          <a:pt x="6439" y="299940"/>
                        </a:lnTo>
                        <a:cubicBezTo>
                          <a:pt x="7304" y="296499"/>
                          <a:pt x="6439" y="300041"/>
                          <a:pt x="6439" y="299940"/>
                        </a:cubicBezTo>
                        <a:cubicBezTo>
                          <a:pt x="2211" y="292904"/>
                          <a:pt x="-15" y="284847"/>
                          <a:pt x="0" y="276640"/>
                        </a:cubicBezTo>
                        <a:lnTo>
                          <a:pt x="81" y="45272"/>
                        </a:lnTo>
                        <a:close/>
                      </a:path>
                    </a:pathLst>
                  </a:custGeom>
                  <a:gradFill>
                    <a:gsLst>
                      <a:gs pos="35000">
                        <a:srgbClr val="0078D4"/>
                      </a:gs>
                      <a:gs pos="0">
                        <a:srgbClr val="C03BC4"/>
                      </a:gs>
                    </a:gsLst>
                    <a:path path="circle">
                      <a:fillToRect l="100000" t="100000"/>
                    </a:path>
                  </a:gradFill>
                  <a:ln>
                    <a:noFill/>
                    <a:headEnd type="none" w="med" len="med"/>
                    <a:tailEnd type="none" w="med" len="med"/>
                  </a:ln>
                  <a:effectLst>
                    <a:outerShdw blurRad="63500" dist="381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1400" b="1" i="0" u="none" strike="noStrike" kern="1200" cap="none" spc="0" normalizeH="0" baseline="0" noProof="0">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sp>
                <p:nvSpPr>
                  <p:cNvPr id="147" name="Freeform 150">
                    <a:extLst>
                      <a:ext uri="{FF2B5EF4-FFF2-40B4-BE49-F238E27FC236}">
                        <a16:creationId xmlns:a16="http://schemas.microsoft.com/office/drawing/2014/main" id="{3267E70C-8511-E084-05D6-CEE89A34BCB5}"/>
                      </a:ext>
                    </a:extLst>
                  </p:cNvPr>
                  <p:cNvSpPr/>
                  <p:nvPr/>
                </p:nvSpPr>
                <p:spPr>
                  <a:xfrm>
                    <a:off x="5411184" y="4631708"/>
                    <a:ext cx="443492" cy="219067"/>
                  </a:xfrm>
                  <a:custGeom>
                    <a:avLst/>
                    <a:gdLst>
                      <a:gd name="connsiteX0" fmla="*/ 301 w 366523"/>
                      <a:gd name="connsiteY0" fmla="*/ 168552 h 181046"/>
                      <a:gd name="connsiteX1" fmla="*/ 7628 w 366523"/>
                      <a:gd name="connsiteY1" fmla="*/ 180747 h 181046"/>
                      <a:gd name="connsiteX2" fmla="*/ 10060 w 366523"/>
                      <a:gd name="connsiteY2" fmla="*/ 181047 h 181046"/>
                      <a:gd name="connsiteX3" fmla="*/ 296579 w 366523"/>
                      <a:gd name="connsiteY3" fmla="*/ 181047 h 181046"/>
                      <a:gd name="connsiteX4" fmla="*/ 330745 w 366523"/>
                      <a:gd name="connsiteY4" fmla="*/ 154366 h 181046"/>
                      <a:gd name="connsiteX5" fmla="*/ 366217 w 366523"/>
                      <a:gd name="connsiteY5" fmla="*/ 12515 h 181046"/>
                      <a:gd name="connsiteX6" fmla="*/ 358916 w 366523"/>
                      <a:gd name="connsiteY6" fmla="*/ 304 h 181046"/>
                      <a:gd name="connsiteX7" fmla="*/ 356459 w 366523"/>
                      <a:gd name="connsiteY7" fmla="*/ 0 h 181046"/>
                      <a:gd name="connsiteX8" fmla="*/ 54165 w 366523"/>
                      <a:gd name="connsiteY8" fmla="*/ 0 h 181046"/>
                      <a:gd name="connsiteX9" fmla="*/ 39517 w 366523"/>
                      <a:gd name="connsiteY9" fmla="*/ 11429 h 181046"/>
                      <a:gd name="connsiteX10" fmla="*/ 301 w 366523"/>
                      <a:gd name="connsiteY10" fmla="*/ 168572 h 1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6523" h="181046">
                        <a:moveTo>
                          <a:pt x="301" y="168552"/>
                        </a:moveTo>
                        <a:cubicBezTo>
                          <a:pt x="-1043" y="173942"/>
                          <a:pt x="2237" y="179403"/>
                          <a:pt x="7628" y="180747"/>
                        </a:cubicBezTo>
                        <a:cubicBezTo>
                          <a:pt x="8424" y="180946"/>
                          <a:pt x="9240" y="181047"/>
                          <a:pt x="10060" y="181047"/>
                        </a:cubicBezTo>
                        <a:lnTo>
                          <a:pt x="296579" y="181047"/>
                        </a:lnTo>
                        <a:cubicBezTo>
                          <a:pt x="312740" y="181049"/>
                          <a:pt x="326829" y="170047"/>
                          <a:pt x="330745" y="154366"/>
                        </a:cubicBezTo>
                        <a:lnTo>
                          <a:pt x="366217" y="12515"/>
                        </a:lnTo>
                        <a:cubicBezTo>
                          <a:pt x="367574" y="7127"/>
                          <a:pt x="364304" y="1660"/>
                          <a:pt x="358916" y="304"/>
                        </a:cubicBezTo>
                        <a:cubicBezTo>
                          <a:pt x="358113" y="103"/>
                          <a:pt x="357288" y="0"/>
                          <a:pt x="356459" y="0"/>
                        </a:cubicBezTo>
                        <a:lnTo>
                          <a:pt x="54165" y="0"/>
                        </a:lnTo>
                        <a:cubicBezTo>
                          <a:pt x="47238" y="-4"/>
                          <a:pt x="41198" y="4708"/>
                          <a:pt x="39517" y="11429"/>
                        </a:cubicBezTo>
                        <a:lnTo>
                          <a:pt x="301" y="168572"/>
                        </a:lnTo>
                        <a:close/>
                      </a:path>
                    </a:pathLst>
                  </a:custGeom>
                  <a:gradFill>
                    <a:gsLst>
                      <a:gs pos="35000">
                        <a:srgbClr val="0078D4"/>
                      </a:gs>
                      <a:gs pos="0">
                        <a:srgbClr val="C03BC4"/>
                      </a:gs>
                    </a:gsLst>
                    <a:path path="circle">
                      <a:fillToRect l="100000" t="100000"/>
                    </a:path>
                  </a:gradFill>
                  <a:ln>
                    <a:noFill/>
                    <a:headEnd type="none" w="med" len="med"/>
                    <a:tailEnd type="none" w="med" len="med"/>
                  </a:ln>
                  <a:effectLst>
                    <a:outerShdw blurRad="63500" dist="381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1400" b="1" i="0" u="none" strike="noStrike" kern="1200" cap="none" spc="0" normalizeH="0" baseline="0" noProof="0">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sp>
                <p:nvSpPr>
                  <p:cNvPr id="148" name="TextBox 147">
                    <a:extLst>
                      <a:ext uri="{FF2B5EF4-FFF2-40B4-BE49-F238E27FC236}">
                        <a16:creationId xmlns:a16="http://schemas.microsoft.com/office/drawing/2014/main" id="{18F51AAE-7AD0-4016-DCB1-0925195E8190}"/>
                      </a:ext>
                      <a:ext uri="{C183D7F6-B498-43B3-948B-1728B52AA6E4}">
                        <adec:decorative xmlns:adec="http://schemas.microsoft.com/office/drawing/2017/decorative" val="1"/>
                      </a:ext>
                    </a:extLst>
                  </p:cNvPr>
                  <p:cNvSpPr txBox="1"/>
                  <p:nvPr/>
                </p:nvSpPr>
                <p:spPr>
                  <a:xfrm>
                    <a:off x="5424520" y="4665639"/>
                    <a:ext cx="449023" cy="167878"/>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Segoe UI"/>
                        <a:ea typeface="+mn-ea"/>
                        <a:cs typeface="+mn-cs"/>
                      </a:rPr>
                      <a:t>Customer</a:t>
                    </a:r>
                    <a:br>
                      <a:rPr kumimoji="0" lang="en-US" sz="600" b="0" i="0" u="none" strike="noStrike" kern="1200" cap="none" spc="0" normalizeH="0" baseline="0" noProof="0">
                        <a:ln>
                          <a:noFill/>
                        </a:ln>
                        <a:solidFill>
                          <a:srgbClr val="FFFFFF"/>
                        </a:solidFill>
                        <a:effectLst/>
                        <a:uLnTx/>
                        <a:uFillTx/>
                        <a:latin typeface="Segoe UI"/>
                        <a:ea typeface="+mn-ea"/>
                        <a:cs typeface="+mn-cs"/>
                      </a:rPr>
                    </a:br>
                    <a:r>
                      <a:rPr kumimoji="0" lang="en-US" sz="600" b="0" i="0" u="none" strike="noStrike" kern="1200" cap="none" spc="0" normalizeH="0" baseline="0" noProof="0">
                        <a:ln>
                          <a:noFill/>
                        </a:ln>
                        <a:solidFill>
                          <a:srgbClr val="FFFFFF"/>
                        </a:solidFill>
                        <a:effectLst/>
                        <a:uLnTx/>
                        <a:uFillTx/>
                        <a:latin typeface="Segoe UI"/>
                        <a:ea typeface="+mn-ea"/>
                        <a:cs typeface="+mn-cs"/>
                      </a:rPr>
                      <a:t>360</a:t>
                    </a:r>
                  </a:p>
                </p:txBody>
              </p:sp>
            </p:grpSp>
          </p:grpSp>
          <p:grpSp>
            <p:nvGrpSpPr>
              <p:cNvPr id="125" name="Group 124">
                <a:extLst>
                  <a:ext uri="{FF2B5EF4-FFF2-40B4-BE49-F238E27FC236}">
                    <a16:creationId xmlns:a16="http://schemas.microsoft.com/office/drawing/2014/main" id="{E245318F-7C5D-EE4C-2358-EC18657AEB77}"/>
                  </a:ext>
                </a:extLst>
              </p:cNvPr>
              <p:cNvGrpSpPr/>
              <p:nvPr/>
            </p:nvGrpSpPr>
            <p:grpSpPr>
              <a:xfrm>
                <a:off x="9418463" y="4192636"/>
                <a:ext cx="1262714" cy="1012692"/>
                <a:chOff x="5460266" y="4453644"/>
                <a:chExt cx="401413" cy="321931"/>
              </a:xfrm>
              <a:solidFill>
                <a:schemeClr val="bg1">
                  <a:lumMod val="65000"/>
                </a:schemeClr>
              </a:solidFill>
            </p:grpSpPr>
            <p:sp>
              <p:nvSpPr>
                <p:cNvPr id="140" name="Freeform 189">
                  <a:extLst>
                    <a:ext uri="{FF2B5EF4-FFF2-40B4-BE49-F238E27FC236}">
                      <a16:creationId xmlns:a16="http://schemas.microsoft.com/office/drawing/2014/main" id="{58560E48-9EEA-7FF1-5B0F-D3C9A002FAA7}"/>
                    </a:ext>
                  </a:extLst>
                </p:cNvPr>
                <p:cNvSpPr/>
                <p:nvPr/>
              </p:nvSpPr>
              <p:spPr>
                <a:xfrm>
                  <a:off x="5460266" y="4453644"/>
                  <a:ext cx="362254" cy="299942"/>
                </a:xfrm>
                <a:custGeom>
                  <a:avLst/>
                  <a:gdLst>
                    <a:gd name="connsiteX0" fmla="*/ 81 w 362254"/>
                    <a:gd name="connsiteY0" fmla="*/ 45272 h 299942"/>
                    <a:gd name="connsiteX1" fmla="*/ 45352 w 362254"/>
                    <a:gd name="connsiteY1" fmla="*/ 0 h 299942"/>
                    <a:gd name="connsiteX2" fmla="*/ 124950 w 362254"/>
                    <a:gd name="connsiteY2" fmla="*/ 0 h 299942"/>
                    <a:gd name="connsiteX3" fmla="*/ 153884 w 362254"/>
                    <a:gd name="connsiteY3" fmla="*/ 10463 h 299942"/>
                    <a:gd name="connsiteX4" fmla="*/ 201791 w 362254"/>
                    <a:gd name="connsiteY4" fmla="*/ 50302 h 299942"/>
                    <a:gd name="connsiteX5" fmla="*/ 316982 w 362254"/>
                    <a:gd name="connsiteY5" fmla="*/ 50302 h 299942"/>
                    <a:gd name="connsiteX6" fmla="*/ 362254 w 362254"/>
                    <a:gd name="connsiteY6" fmla="*/ 95574 h 299942"/>
                    <a:gd name="connsiteX7" fmla="*/ 362254 w 362254"/>
                    <a:gd name="connsiteY7" fmla="*/ 110704 h 299942"/>
                    <a:gd name="connsiteX8" fmla="*/ 89055 w 362254"/>
                    <a:gd name="connsiteY8" fmla="*/ 110704 h 299942"/>
                    <a:gd name="connsiteX9" fmla="*/ 45131 w 362254"/>
                    <a:gd name="connsiteY9" fmla="*/ 145010 h 299942"/>
                    <a:gd name="connsiteX10" fmla="*/ 6439 w 362254"/>
                    <a:gd name="connsiteY10" fmla="*/ 299940 h 299942"/>
                    <a:gd name="connsiteX11" fmla="*/ 6439 w 362254"/>
                    <a:gd name="connsiteY11" fmla="*/ 299940 h 299942"/>
                    <a:gd name="connsiteX12" fmla="*/ 0 w 362254"/>
                    <a:gd name="connsiteY12" fmla="*/ 276640 h 299942"/>
                    <a:gd name="connsiteX13" fmla="*/ 81 w 362254"/>
                    <a:gd name="connsiteY13" fmla="*/ 45272 h 29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2254" h="299942">
                      <a:moveTo>
                        <a:pt x="81" y="45272"/>
                      </a:moveTo>
                      <a:cubicBezTo>
                        <a:pt x="81" y="20269"/>
                        <a:pt x="20349" y="0"/>
                        <a:pt x="45352" y="0"/>
                      </a:cubicBezTo>
                      <a:lnTo>
                        <a:pt x="124950" y="0"/>
                      </a:lnTo>
                      <a:cubicBezTo>
                        <a:pt x="135520" y="3"/>
                        <a:pt x="145756" y="3704"/>
                        <a:pt x="153884" y="10463"/>
                      </a:cubicBezTo>
                      <a:lnTo>
                        <a:pt x="201791" y="50302"/>
                      </a:lnTo>
                      <a:lnTo>
                        <a:pt x="316982" y="50302"/>
                      </a:lnTo>
                      <a:cubicBezTo>
                        <a:pt x="341984" y="50302"/>
                        <a:pt x="362254" y="70571"/>
                        <a:pt x="362254" y="95574"/>
                      </a:cubicBezTo>
                      <a:lnTo>
                        <a:pt x="362254" y="110704"/>
                      </a:lnTo>
                      <a:lnTo>
                        <a:pt x="89055" y="110704"/>
                      </a:lnTo>
                      <a:cubicBezTo>
                        <a:pt x="68275" y="110704"/>
                        <a:pt x="50164" y="124849"/>
                        <a:pt x="45131" y="145010"/>
                      </a:cubicBezTo>
                      <a:lnTo>
                        <a:pt x="6439" y="299940"/>
                      </a:lnTo>
                      <a:cubicBezTo>
                        <a:pt x="7304" y="296499"/>
                        <a:pt x="6439" y="300041"/>
                        <a:pt x="6439" y="299940"/>
                      </a:cubicBezTo>
                      <a:cubicBezTo>
                        <a:pt x="2211" y="292904"/>
                        <a:pt x="-15" y="284847"/>
                        <a:pt x="0" y="276640"/>
                      </a:cubicBezTo>
                      <a:lnTo>
                        <a:pt x="81" y="45272"/>
                      </a:lnTo>
                      <a:close/>
                    </a:path>
                  </a:pathLst>
                </a:custGeom>
                <a:grpFill/>
                <a:ln>
                  <a:noFill/>
                  <a:headEnd type="none" w="med" len="med"/>
                  <a:tailEnd type="none" w="med" len="med"/>
                </a:ln>
                <a:effectLst>
                  <a:outerShdw blurRad="63500" dist="381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2400" b="1" i="0" u="none" strike="noStrike" kern="1200" cap="none" spc="0" normalizeH="0" baseline="0" noProof="0">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sp>
              <p:nvSpPr>
                <p:cNvPr id="141" name="Freeform 190">
                  <a:extLst>
                    <a:ext uri="{FF2B5EF4-FFF2-40B4-BE49-F238E27FC236}">
                      <a16:creationId xmlns:a16="http://schemas.microsoft.com/office/drawing/2014/main" id="{1439EAC3-B52C-4E0E-3E25-B646F01261D7}"/>
                    </a:ext>
                  </a:extLst>
                </p:cNvPr>
                <p:cNvSpPr/>
                <p:nvPr/>
              </p:nvSpPr>
              <p:spPr>
                <a:xfrm>
                  <a:off x="5495156" y="4594529"/>
                  <a:ext cx="366523" cy="181046"/>
                </a:xfrm>
                <a:custGeom>
                  <a:avLst/>
                  <a:gdLst>
                    <a:gd name="connsiteX0" fmla="*/ 301 w 366523"/>
                    <a:gd name="connsiteY0" fmla="*/ 168552 h 181046"/>
                    <a:gd name="connsiteX1" fmla="*/ 7628 w 366523"/>
                    <a:gd name="connsiteY1" fmla="*/ 180747 h 181046"/>
                    <a:gd name="connsiteX2" fmla="*/ 10060 w 366523"/>
                    <a:gd name="connsiteY2" fmla="*/ 181047 h 181046"/>
                    <a:gd name="connsiteX3" fmla="*/ 296579 w 366523"/>
                    <a:gd name="connsiteY3" fmla="*/ 181047 h 181046"/>
                    <a:gd name="connsiteX4" fmla="*/ 330745 w 366523"/>
                    <a:gd name="connsiteY4" fmla="*/ 154366 h 181046"/>
                    <a:gd name="connsiteX5" fmla="*/ 366217 w 366523"/>
                    <a:gd name="connsiteY5" fmla="*/ 12515 h 181046"/>
                    <a:gd name="connsiteX6" fmla="*/ 358916 w 366523"/>
                    <a:gd name="connsiteY6" fmla="*/ 304 h 181046"/>
                    <a:gd name="connsiteX7" fmla="*/ 356459 w 366523"/>
                    <a:gd name="connsiteY7" fmla="*/ 0 h 181046"/>
                    <a:gd name="connsiteX8" fmla="*/ 54165 w 366523"/>
                    <a:gd name="connsiteY8" fmla="*/ 0 h 181046"/>
                    <a:gd name="connsiteX9" fmla="*/ 39517 w 366523"/>
                    <a:gd name="connsiteY9" fmla="*/ 11429 h 181046"/>
                    <a:gd name="connsiteX10" fmla="*/ 301 w 366523"/>
                    <a:gd name="connsiteY10" fmla="*/ 168572 h 1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6523" h="181046">
                      <a:moveTo>
                        <a:pt x="301" y="168552"/>
                      </a:moveTo>
                      <a:cubicBezTo>
                        <a:pt x="-1043" y="173942"/>
                        <a:pt x="2237" y="179403"/>
                        <a:pt x="7628" y="180747"/>
                      </a:cubicBezTo>
                      <a:cubicBezTo>
                        <a:pt x="8424" y="180946"/>
                        <a:pt x="9240" y="181047"/>
                        <a:pt x="10060" y="181047"/>
                      </a:cubicBezTo>
                      <a:lnTo>
                        <a:pt x="296579" y="181047"/>
                      </a:lnTo>
                      <a:cubicBezTo>
                        <a:pt x="312740" y="181049"/>
                        <a:pt x="326829" y="170047"/>
                        <a:pt x="330745" y="154366"/>
                      </a:cubicBezTo>
                      <a:lnTo>
                        <a:pt x="366217" y="12515"/>
                      </a:lnTo>
                      <a:cubicBezTo>
                        <a:pt x="367574" y="7127"/>
                        <a:pt x="364304" y="1660"/>
                        <a:pt x="358916" y="304"/>
                      </a:cubicBezTo>
                      <a:cubicBezTo>
                        <a:pt x="358113" y="103"/>
                        <a:pt x="357288" y="0"/>
                        <a:pt x="356459" y="0"/>
                      </a:cubicBezTo>
                      <a:lnTo>
                        <a:pt x="54165" y="0"/>
                      </a:lnTo>
                      <a:cubicBezTo>
                        <a:pt x="47238" y="-4"/>
                        <a:pt x="41198" y="4708"/>
                        <a:pt x="39517" y="11429"/>
                      </a:cubicBezTo>
                      <a:lnTo>
                        <a:pt x="301" y="168572"/>
                      </a:lnTo>
                      <a:close/>
                    </a:path>
                  </a:pathLst>
                </a:custGeom>
                <a:grpFill/>
                <a:ln>
                  <a:noFill/>
                  <a:headEnd type="none" w="med" len="med"/>
                  <a:tailEnd type="none" w="med" len="med"/>
                </a:ln>
                <a:effectLst>
                  <a:outerShdw blurRad="63500" dist="381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2400" b="1" i="0" u="none" strike="noStrike" kern="1200" cap="none" spc="0" normalizeH="0" baseline="0" noProof="0">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grpSp>
          <p:sp>
            <p:nvSpPr>
              <p:cNvPr id="126" name="TextBox 125">
                <a:extLst>
                  <a:ext uri="{FF2B5EF4-FFF2-40B4-BE49-F238E27FC236}">
                    <a16:creationId xmlns:a16="http://schemas.microsoft.com/office/drawing/2014/main" id="{29709012-F116-9DB9-9B01-58D3CD827C58}"/>
                  </a:ext>
                  <a:ext uri="{C183D7F6-B498-43B3-948B-1728B52AA6E4}">
                    <adec:decorative xmlns:adec="http://schemas.microsoft.com/office/drawing/2017/decorative" val="1"/>
                  </a:ext>
                </a:extLst>
              </p:cNvPr>
              <p:cNvSpPr txBox="1"/>
              <p:nvPr/>
            </p:nvSpPr>
            <p:spPr>
              <a:xfrm>
                <a:off x="9197239" y="5227039"/>
                <a:ext cx="1705163"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2"/>
                    </a:solidFill>
                    <a:effectLst/>
                    <a:uLnTx/>
                    <a:uFillTx/>
                    <a:latin typeface="Segoe UI"/>
                    <a:ea typeface="+mn-ea"/>
                    <a:cs typeface="+mn-cs"/>
                  </a:rPr>
                  <a:t>Workspace B</a:t>
                </a:r>
              </a:p>
            </p:txBody>
          </p:sp>
          <p:grpSp>
            <p:nvGrpSpPr>
              <p:cNvPr id="127" name="Group 126">
                <a:extLst>
                  <a:ext uri="{FF2B5EF4-FFF2-40B4-BE49-F238E27FC236}">
                    <a16:creationId xmlns:a16="http://schemas.microsoft.com/office/drawing/2014/main" id="{438697C7-BAEA-1324-CC05-B6CE679DA886}"/>
                  </a:ext>
                </a:extLst>
              </p:cNvPr>
              <p:cNvGrpSpPr/>
              <p:nvPr/>
            </p:nvGrpSpPr>
            <p:grpSpPr>
              <a:xfrm>
                <a:off x="9268414" y="4399541"/>
                <a:ext cx="1562811" cy="761648"/>
                <a:chOff x="5265618" y="4392075"/>
                <a:chExt cx="1420737" cy="692407"/>
              </a:xfrm>
            </p:grpSpPr>
            <p:grpSp>
              <p:nvGrpSpPr>
                <p:cNvPr id="128" name="Group 127">
                  <a:extLst>
                    <a:ext uri="{FF2B5EF4-FFF2-40B4-BE49-F238E27FC236}">
                      <a16:creationId xmlns:a16="http://schemas.microsoft.com/office/drawing/2014/main" id="{EA97BA15-DB9C-826D-448E-7FD1E96A7D07}"/>
                    </a:ext>
                  </a:extLst>
                </p:cNvPr>
                <p:cNvGrpSpPr/>
                <p:nvPr/>
              </p:nvGrpSpPr>
              <p:grpSpPr>
                <a:xfrm>
                  <a:off x="5265618" y="4392075"/>
                  <a:ext cx="692407" cy="692407"/>
                  <a:chOff x="5265618" y="4392075"/>
                  <a:chExt cx="692407" cy="692407"/>
                </a:xfrm>
              </p:grpSpPr>
              <p:sp>
                <p:nvSpPr>
                  <p:cNvPr id="135" name="Rounded Rectangle 184">
                    <a:extLst>
                      <a:ext uri="{FF2B5EF4-FFF2-40B4-BE49-F238E27FC236}">
                        <a16:creationId xmlns:a16="http://schemas.microsoft.com/office/drawing/2014/main" id="{33EE3D52-8675-CF39-C315-B756C2BF02B4}"/>
                      </a:ext>
                    </a:extLst>
                  </p:cNvPr>
                  <p:cNvSpPr/>
                  <p:nvPr/>
                </p:nvSpPr>
                <p:spPr bwMode="auto">
                  <a:xfrm>
                    <a:off x="5265618" y="4392075"/>
                    <a:ext cx="692407" cy="692407"/>
                  </a:xfrm>
                  <a:prstGeom prst="roundRect">
                    <a:avLst>
                      <a:gd name="adj" fmla="val 9312"/>
                    </a:avLst>
                  </a:prstGeom>
                  <a:solidFill>
                    <a:schemeClr val="bg1">
                      <a:lumMod val="95000"/>
                    </a:schemeClr>
                  </a:solidFill>
                  <a:ln>
                    <a:noFill/>
                    <a:headEnd type="none" w="med" len="med"/>
                    <a:tailEnd type="none" w="med" len="med"/>
                  </a:ln>
                  <a:effectLst>
                    <a:outerShdw blurRad="63500" dist="381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2400" b="1" i="0" u="none" strike="noStrike" kern="1200" cap="none" spc="0" normalizeH="0" baseline="0" noProof="0" err="1">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sp>
                <p:nvSpPr>
                  <p:cNvPr id="136" name="TextBox 135">
                    <a:extLst>
                      <a:ext uri="{FF2B5EF4-FFF2-40B4-BE49-F238E27FC236}">
                        <a16:creationId xmlns:a16="http://schemas.microsoft.com/office/drawing/2014/main" id="{5D48B335-C7B4-7D77-2E80-01385926DE90}"/>
                      </a:ext>
                      <a:ext uri="{C183D7F6-B498-43B3-948B-1728B52AA6E4}">
                        <adec:decorative xmlns:adec="http://schemas.microsoft.com/office/drawing/2017/decorative" val="1"/>
                      </a:ext>
                    </a:extLst>
                  </p:cNvPr>
                  <p:cNvSpPr txBox="1"/>
                  <p:nvPr/>
                </p:nvSpPr>
                <p:spPr>
                  <a:xfrm>
                    <a:off x="5291238" y="4898291"/>
                    <a:ext cx="641166" cy="101745"/>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000000"/>
                        </a:solidFill>
                        <a:effectLst/>
                        <a:uLnTx/>
                        <a:uFillTx/>
                        <a:latin typeface="Segoe UI"/>
                        <a:ea typeface="+mn-ea"/>
                        <a:cs typeface="+mn-cs"/>
                      </a:rPr>
                      <a:t>Lakehouse</a:t>
                    </a:r>
                  </a:p>
                </p:txBody>
              </p:sp>
              <p:sp>
                <p:nvSpPr>
                  <p:cNvPr id="137" name="Freeform 186">
                    <a:extLst>
                      <a:ext uri="{FF2B5EF4-FFF2-40B4-BE49-F238E27FC236}">
                        <a16:creationId xmlns:a16="http://schemas.microsoft.com/office/drawing/2014/main" id="{DE03191E-5E3F-D018-4ACC-7AB978999F9C}"/>
                      </a:ext>
                    </a:extLst>
                  </p:cNvPr>
                  <p:cNvSpPr/>
                  <p:nvPr/>
                </p:nvSpPr>
                <p:spPr>
                  <a:xfrm>
                    <a:off x="5368967" y="4461237"/>
                    <a:ext cx="438326" cy="362931"/>
                  </a:xfrm>
                  <a:custGeom>
                    <a:avLst/>
                    <a:gdLst>
                      <a:gd name="connsiteX0" fmla="*/ 81 w 362254"/>
                      <a:gd name="connsiteY0" fmla="*/ 45272 h 299942"/>
                      <a:gd name="connsiteX1" fmla="*/ 45352 w 362254"/>
                      <a:gd name="connsiteY1" fmla="*/ 0 h 299942"/>
                      <a:gd name="connsiteX2" fmla="*/ 124950 w 362254"/>
                      <a:gd name="connsiteY2" fmla="*/ 0 h 299942"/>
                      <a:gd name="connsiteX3" fmla="*/ 153884 w 362254"/>
                      <a:gd name="connsiteY3" fmla="*/ 10463 h 299942"/>
                      <a:gd name="connsiteX4" fmla="*/ 201791 w 362254"/>
                      <a:gd name="connsiteY4" fmla="*/ 50302 h 299942"/>
                      <a:gd name="connsiteX5" fmla="*/ 316982 w 362254"/>
                      <a:gd name="connsiteY5" fmla="*/ 50302 h 299942"/>
                      <a:gd name="connsiteX6" fmla="*/ 362254 w 362254"/>
                      <a:gd name="connsiteY6" fmla="*/ 95574 h 299942"/>
                      <a:gd name="connsiteX7" fmla="*/ 362254 w 362254"/>
                      <a:gd name="connsiteY7" fmla="*/ 110704 h 299942"/>
                      <a:gd name="connsiteX8" fmla="*/ 89055 w 362254"/>
                      <a:gd name="connsiteY8" fmla="*/ 110704 h 299942"/>
                      <a:gd name="connsiteX9" fmla="*/ 45131 w 362254"/>
                      <a:gd name="connsiteY9" fmla="*/ 145010 h 299942"/>
                      <a:gd name="connsiteX10" fmla="*/ 6439 w 362254"/>
                      <a:gd name="connsiteY10" fmla="*/ 299940 h 299942"/>
                      <a:gd name="connsiteX11" fmla="*/ 6439 w 362254"/>
                      <a:gd name="connsiteY11" fmla="*/ 299940 h 299942"/>
                      <a:gd name="connsiteX12" fmla="*/ 0 w 362254"/>
                      <a:gd name="connsiteY12" fmla="*/ 276640 h 299942"/>
                      <a:gd name="connsiteX13" fmla="*/ 81 w 362254"/>
                      <a:gd name="connsiteY13" fmla="*/ 45272 h 29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2254" h="299942">
                        <a:moveTo>
                          <a:pt x="81" y="45272"/>
                        </a:moveTo>
                        <a:cubicBezTo>
                          <a:pt x="81" y="20269"/>
                          <a:pt x="20349" y="0"/>
                          <a:pt x="45352" y="0"/>
                        </a:cubicBezTo>
                        <a:lnTo>
                          <a:pt x="124950" y="0"/>
                        </a:lnTo>
                        <a:cubicBezTo>
                          <a:pt x="135520" y="3"/>
                          <a:pt x="145756" y="3704"/>
                          <a:pt x="153884" y="10463"/>
                        </a:cubicBezTo>
                        <a:lnTo>
                          <a:pt x="201791" y="50302"/>
                        </a:lnTo>
                        <a:lnTo>
                          <a:pt x="316982" y="50302"/>
                        </a:lnTo>
                        <a:cubicBezTo>
                          <a:pt x="341984" y="50302"/>
                          <a:pt x="362254" y="70571"/>
                          <a:pt x="362254" y="95574"/>
                        </a:cubicBezTo>
                        <a:lnTo>
                          <a:pt x="362254" y="110704"/>
                        </a:lnTo>
                        <a:lnTo>
                          <a:pt x="89055" y="110704"/>
                        </a:lnTo>
                        <a:cubicBezTo>
                          <a:pt x="68275" y="110704"/>
                          <a:pt x="50164" y="124849"/>
                          <a:pt x="45131" y="145010"/>
                        </a:cubicBezTo>
                        <a:lnTo>
                          <a:pt x="6439" y="299940"/>
                        </a:lnTo>
                        <a:cubicBezTo>
                          <a:pt x="7304" y="296499"/>
                          <a:pt x="6439" y="300041"/>
                          <a:pt x="6439" y="299940"/>
                        </a:cubicBezTo>
                        <a:cubicBezTo>
                          <a:pt x="2211" y="292904"/>
                          <a:pt x="-15" y="284847"/>
                          <a:pt x="0" y="276640"/>
                        </a:cubicBezTo>
                        <a:lnTo>
                          <a:pt x="81" y="45272"/>
                        </a:lnTo>
                        <a:close/>
                      </a:path>
                    </a:pathLst>
                  </a:custGeom>
                  <a:gradFill>
                    <a:gsLst>
                      <a:gs pos="35000">
                        <a:srgbClr val="0078D4"/>
                      </a:gs>
                      <a:gs pos="0">
                        <a:srgbClr val="C03BC4"/>
                      </a:gs>
                    </a:gsLst>
                    <a:path path="circle">
                      <a:fillToRect l="100000" t="100000"/>
                    </a:path>
                  </a:gradFill>
                  <a:ln>
                    <a:noFill/>
                    <a:headEnd type="none" w="med" len="med"/>
                    <a:tailEnd type="none" w="med" len="med"/>
                  </a:ln>
                  <a:effectLst>
                    <a:outerShdw blurRad="63500" dist="381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1400" b="1" i="0" u="none" strike="noStrike" kern="1200" cap="none" spc="0" normalizeH="0" baseline="0" noProof="0">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sp>
                <p:nvSpPr>
                  <p:cNvPr id="138" name="Freeform 187">
                    <a:extLst>
                      <a:ext uri="{FF2B5EF4-FFF2-40B4-BE49-F238E27FC236}">
                        <a16:creationId xmlns:a16="http://schemas.microsoft.com/office/drawing/2014/main" id="{24C8B924-FE9C-3359-EBD7-C93827BC8DB3}"/>
                      </a:ext>
                    </a:extLst>
                  </p:cNvPr>
                  <p:cNvSpPr/>
                  <p:nvPr/>
                </p:nvSpPr>
                <p:spPr>
                  <a:xfrm>
                    <a:off x="5411184" y="4631708"/>
                    <a:ext cx="443492" cy="219067"/>
                  </a:xfrm>
                  <a:custGeom>
                    <a:avLst/>
                    <a:gdLst>
                      <a:gd name="connsiteX0" fmla="*/ 301 w 366523"/>
                      <a:gd name="connsiteY0" fmla="*/ 168552 h 181046"/>
                      <a:gd name="connsiteX1" fmla="*/ 7628 w 366523"/>
                      <a:gd name="connsiteY1" fmla="*/ 180747 h 181046"/>
                      <a:gd name="connsiteX2" fmla="*/ 10060 w 366523"/>
                      <a:gd name="connsiteY2" fmla="*/ 181047 h 181046"/>
                      <a:gd name="connsiteX3" fmla="*/ 296579 w 366523"/>
                      <a:gd name="connsiteY3" fmla="*/ 181047 h 181046"/>
                      <a:gd name="connsiteX4" fmla="*/ 330745 w 366523"/>
                      <a:gd name="connsiteY4" fmla="*/ 154366 h 181046"/>
                      <a:gd name="connsiteX5" fmla="*/ 366217 w 366523"/>
                      <a:gd name="connsiteY5" fmla="*/ 12515 h 181046"/>
                      <a:gd name="connsiteX6" fmla="*/ 358916 w 366523"/>
                      <a:gd name="connsiteY6" fmla="*/ 304 h 181046"/>
                      <a:gd name="connsiteX7" fmla="*/ 356459 w 366523"/>
                      <a:gd name="connsiteY7" fmla="*/ 0 h 181046"/>
                      <a:gd name="connsiteX8" fmla="*/ 54165 w 366523"/>
                      <a:gd name="connsiteY8" fmla="*/ 0 h 181046"/>
                      <a:gd name="connsiteX9" fmla="*/ 39517 w 366523"/>
                      <a:gd name="connsiteY9" fmla="*/ 11429 h 181046"/>
                      <a:gd name="connsiteX10" fmla="*/ 301 w 366523"/>
                      <a:gd name="connsiteY10" fmla="*/ 168572 h 1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6523" h="181046">
                        <a:moveTo>
                          <a:pt x="301" y="168552"/>
                        </a:moveTo>
                        <a:cubicBezTo>
                          <a:pt x="-1043" y="173942"/>
                          <a:pt x="2237" y="179403"/>
                          <a:pt x="7628" y="180747"/>
                        </a:cubicBezTo>
                        <a:cubicBezTo>
                          <a:pt x="8424" y="180946"/>
                          <a:pt x="9240" y="181047"/>
                          <a:pt x="10060" y="181047"/>
                        </a:cubicBezTo>
                        <a:lnTo>
                          <a:pt x="296579" y="181047"/>
                        </a:lnTo>
                        <a:cubicBezTo>
                          <a:pt x="312740" y="181049"/>
                          <a:pt x="326829" y="170047"/>
                          <a:pt x="330745" y="154366"/>
                        </a:cubicBezTo>
                        <a:lnTo>
                          <a:pt x="366217" y="12515"/>
                        </a:lnTo>
                        <a:cubicBezTo>
                          <a:pt x="367574" y="7127"/>
                          <a:pt x="364304" y="1660"/>
                          <a:pt x="358916" y="304"/>
                        </a:cubicBezTo>
                        <a:cubicBezTo>
                          <a:pt x="358113" y="103"/>
                          <a:pt x="357288" y="0"/>
                          <a:pt x="356459" y="0"/>
                        </a:cubicBezTo>
                        <a:lnTo>
                          <a:pt x="54165" y="0"/>
                        </a:lnTo>
                        <a:cubicBezTo>
                          <a:pt x="47238" y="-4"/>
                          <a:pt x="41198" y="4708"/>
                          <a:pt x="39517" y="11429"/>
                        </a:cubicBezTo>
                        <a:lnTo>
                          <a:pt x="301" y="168572"/>
                        </a:lnTo>
                        <a:close/>
                      </a:path>
                    </a:pathLst>
                  </a:custGeom>
                  <a:gradFill>
                    <a:gsLst>
                      <a:gs pos="35000">
                        <a:srgbClr val="0078D4"/>
                      </a:gs>
                      <a:gs pos="0">
                        <a:srgbClr val="C03BC4"/>
                      </a:gs>
                    </a:gsLst>
                    <a:path path="circle">
                      <a:fillToRect l="100000" t="100000"/>
                    </a:path>
                  </a:gradFill>
                  <a:ln>
                    <a:noFill/>
                    <a:headEnd type="none" w="med" len="med"/>
                    <a:tailEnd type="none" w="med" len="med"/>
                  </a:ln>
                  <a:effectLst>
                    <a:outerShdw blurRad="63500" dist="381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1400" b="1" i="0" u="none" strike="noStrike" kern="1200" cap="none" spc="0" normalizeH="0" baseline="0" noProof="0">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sp>
                <p:nvSpPr>
                  <p:cNvPr id="139" name="TextBox 138">
                    <a:extLst>
                      <a:ext uri="{FF2B5EF4-FFF2-40B4-BE49-F238E27FC236}">
                        <a16:creationId xmlns:a16="http://schemas.microsoft.com/office/drawing/2014/main" id="{05D66971-112F-923A-5FEC-2959634351AE}"/>
                      </a:ext>
                      <a:ext uri="{C183D7F6-B498-43B3-948B-1728B52AA6E4}">
                        <adec:decorative xmlns:adec="http://schemas.microsoft.com/office/drawing/2017/decorative" val="1"/>
                      </a:ext>
                    </a:extLst>
                  </p:cNvPr>
                  <p:cNvSpPr txBox="1"/>
                  <p:nvPr/>
                </p:nvSpPr>
                <p:spPr>
                  <a:xfrm>
                    <a:off x="5444930" y="4665639"/>
                    <a:ext cx="408203" cy="167878"/>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Segoe UI"/>
                        <a:ea typeface="+mn-ea"/>
                        <a:cs typeface="+mn-cs"/>
                      </a:rPr>
                      <a:t>Service telemetry</a:t>
                    </a:r>
                  </a:p>
                </p:txBody>
              </p:sp>
            </p:grpSp>
            <p:grpSp>
              <p:nvGrpSpPr>
                <p:cNvPr id="129" name="Group 128">
                  <a:extLst>
                    <a:ext uri="{FF2B5EF4-FFF2-40B4-BE49-F238E27FC236}">
                      <a16:creationId xmlns:a16="http://schemas.microsoft.com/office/drawing/2014/main" id="{87DDB432-0420-4FF8-A0A0-CB1A559C1767}"/>
                    </a:ext>
                  </a:extLst>
                </p:cNvPr>
                <p:cNvGrpSpPr/>
                <p:nvPr/>
              </p:nvGrpSpPr>
              <p:grpSpPr>
                <a:xfrm>
                  <a:off x="5993948" y="4392075"/>
                  <a:ext cx="692407" cy="692407"/>
                  <a:chOff x="5265618" y="4392075"/>
                  <a:chExt cx="692407" cy="692407"/>
                </a:xfrm>
              </p:grpSpPr>
              <p:sp>
                <p:nvSpPr>
                  <p:cNvPr id="130" name="Rounded Rectangle 179">
                    <a:extLst>
                      <a:ext uri="{FF2B5EF4-FFF2-40B4-BE49-F238E27FC236}">
                        <a16:creationId xmlns:a16="http://schemas.microsoft.com/office/drawing/2014/main" id="{F45599A3-A5F9-FC4F-4F02-61B25B2B2FD7}"/>
                      </a:ext>
                    </a:extLst>
                  </p:cNvPr>
                  <p:cNvSpPr/>
                  <p:nvPr/>
                </p:nvSpPr>
                <p:spPr bwMode="auto">
                  <a:xfrm>
                    <a:off x="5265618" y="4392075"/>
                    <a:ext cx="692407" cy="692407"/>
                  </a:xfrm>
                  <a:prstGeom prst="roundRect">
                    <a:avLst>
                      <a:gd name="adj" fmla="val 9312"/>
                    </a:avLst>
                  </a:prstGeom>
                  <a:solidFill>
                    <a:schemeClr val="bg1">
                      <a:lumMod val="95000"/>
                    </a:schemeClr>
                  </a:solidFill>
                  <a:ln>
                    <a:noFill/>
                    <a:headEnd type="none" w="med" len="med"/>
                    <a:tailEnd type="none" w="med" len="med"/>
                  </a:ln>
                  <a:effectLst>
                    <a:outerShdw blurRad="63500" dist="381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2400" b="1" i="0" u="none" strike="noStrike" kern="1200" cap="none" spc="0" normalizeH="0" baseline="0" noProof="0" err="1">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sp>
                <p:nvSpPr>
                  <p:cNvPr id="131" name="TextBox 130">
                    <a:extLst>
                      <a:ext uri="{FF2B5EF4-FFF2-40B4-BE49-F238E27FC236}">
                        <a16:creationId xmlns:a16="http://schemas.microsoft.com/office/drawing/2014/main" id="{0D757878-9115-86F6-4666-A3DC36C6846E}"/>
                      </a:ext>
                      <a:ext uri="{C183D7F6-B498-43B3-948B-1728B52AA6E4}">
                        <adec:decorative xmlns:adec="http://schemas.microsoft.com/office/drawing/2017/decorative" val="1"/>
                      </a:ext>
                    </a:extLst>
                  </p:cNvPr>
                  <p:cNvSpPr txBox="1"/>
                  <p:nvPr/>
                </p:nvSpPr>
                <p:spPr>
                  <a:xfrm>
                    <a:off x="5291238" y="4898291"/>
                    <a:ext cx="641166" cy="9792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000000"/>
                        </a:solidFill>
                        <a:effectLst/>
                        <a:uLnTx/>
                        <a:uFillTx/>
                        <a:latin typeface="Segoe UI"/>
                        <a:ea typeface="+mn-ea"/>
                        <a:cs typeface="+mn-cs"/>
                      </a:rPr>
                      <a:t>Warehouse</a:t>
                    </a:r>
                  </a:p>
                </p:txBody>
              </p:sp>
              <p:sp>
                <p:nvSpPr>
                  <p:cNvPr id="132" name="Freeform 181">
                    <a:extLst>
                      <a:ext uri="{FF2B5EF4-FFF2-40B4-BE49-F238E27FC236}">
                        <a16:creationId xmlns:a16="http://schemas.microsoft.com/office/drawing/2014/main" id="{C50DE6DF-AD32-57E1-BABD-1C27E319CF82}"/>
                      </a:ext>
                    </a:extLst>
                  </p:cNvPr>
                  <p:cNvSpPr/>
                  <p:nvPr/>
                </p:nvSpPr>
                <p:spPr>
                  <a:xfrm>
                    <a:off x="5368967" y="4461237"/>
                    <a:ext cx="438326" cy="362931"/>
                  </a:xfrm>
                  <a:custGeom>
                    <a:avLst/>
                    <a:gdLst>
                      <a:gd name="connsiteX0" fmla="*/ 81 w 362254"/>
                      <a:gd name="connsiteY0" fmla="*/ 45272 h 299942"/>
                      <a:gd name="connsiteX1" fmla="*/ 45352 w 362254"/>
                      <a:gd name="connsiteY1" fmla="*/ 0 h 299942"/>
                      <a:gd name="connsiteX2" fmla="*/ 124950 w 362254"/>
                      <a:gd name="connsiteY2" fmla="*/ 0 h 299942"/>
                      <a:gd name="connsiteX3" fmla="*/ 153884 w 362254"/>
                      <a:gd name="connsiteY3" fmla="*/ 10463 h 299942"/>
                      <a:gd name="connsiteX4" fmla="*/ 201791 w 362254"/>
                      <a:gd name="connsiteY4" fmla="*/ 50302 h 299942"/>
                      <a:gd name="connsiteX5" fmla="*/ 316982 w 362254"/>
                      <a:gd name="connsiteY5" fmla="*/ 50302 h 299942"/>
                      <a:gd name="connsiteX6" fmla="*/ 362254 w 362254"/>
                      <a:gd name="connsiteY6" fmla="*/ 95574 h 299942"/>
                      <a:gd name="connsiteX7" fmla="*/ 362254 w 362254"/>
                      <a:gd name="connsiteY7" fmla="*/ 110704 h 299942"/>
                      <a:gd name="connsiteX8" fmla="*/ 89055 w 362254"/>
                      <a:gd name="connsiteY8" fmla="*/ 110704 h 299942"/>
                      <a:gd name="connsiteX9" fmla="*/ 45131 w 362254"/>
                      <a:gd name="connsiteY9" fmla="*/ 145010 h 299942"/>
                      <a:gd name="connsiteX10" fmla="*/ 6439 w 362254"/>
                      <a:gd name="connsiteY10" fmla="*/ 299940 h 299942"/>
                      <a:gd name="connsiteX11" fmla="*/ 6439 w 362254"/>
                      <a:gd name="connsiteY11" fmla="*/ 299940 h 299942"/>
                      <a:gd name="connsiteX12" fmla="*/ 0 w 362254"/>
                      <a:gd name="connsiteY12" fmla="*/ 276640 h 299942"/>
                      <a:gd name="connsiteX13" fmla="*/ 81 w 362254"/>
                      <a:gd name="connsiteY13" fmla="*/ 45272 h 29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2254" h="299942">
                        <a:moveTo>
                          <a:pt x="81" y="45272"/>
                        </a:moveTo>
                        <a:cubicBezTo>
                          <a:pt x="81" y="20269"/>
                          <a:pt x="20349" y="0"/>
                          <a:pt x="45352" y="0"/>
                        </a:cubicBezTo>
                        <a:lnTo>
                          <a:pt x="124950" y="0"/>
                        </a:lnTo>
                        <a:cubicBezTo>
                          <a:pt x="135520" y="3"/>
                          <a:pt x="145756" y="3704"/>
                          <a:pt x="153884" y="10463"/>
                        </a:cubicBezTo>
                        <a:lnTo>
                          <a:pt x="201791" y="50302"/>
                        </a:lnTo>
                        <a:lnTo>
                          <a:pt x="316982" y="50302"/>
                        </a:lnTo>
                        <a:cubicBezTo>
                          <a:pt x="341984" y="50302"/>
                          <a:pt x="362254" y="70571"/>
                          <a:pt x="362254" y="95574"/>
                        </a:cubicBezTo>
                        <a:lnTo>
                          <a:pt x="362254" y="110704"/>
                        </a:lnTo>
                        <a:lnTo>
                          <a:pt x="89055" y="110704"/>
                        </a:lnTo>
                        <a:cubicBezTo>
                          <a:pt x="68275" y="110704"/>
                          <a:pt x="50164" y="124849"/>
                          <a:pt x="45131" y="145010"/>
                        </a:cubicBezTo>
                        <a:lnTo>
                          <a:pt x="6439" y="299940"/>
                        </a:lnTo>
                        <a:cubicBezTo>
                          <a:pt x="7304" y="296499"/>
                          <a:pt x="6439" y="300041"/>
                          <a:pt x="6439" y="299940"/>
                        </a:cubicBezTo>
                        <a:cubicBezTo>
                          <a:pt x="2211" y="292904"/>
                          <a:pt x="-15" y="284847"/>
                          <a:pt x="0" y="276640"/>
                        </a:cubicBezTo>
                        <a:lnTo>
                          <a:pt x="81" y="45272"/>
                        </a:lnTo>
                        <a:close/>
                      </a:path>
                    </a:pathLst>
                  </a:custGeom>
                  <a:gradFill>
                    <a:gsLst>
                      <a:gs pos="35000">
                        <a:srgbClr val="0078D4"/>
                      </a:gs>
                      <a:gs pos="0">
                        <a:srgbClr val="C03BC4"/>
                      </a:gs>
                    </a:gsLst>
                    <a:path path="circle">
                      <a:fillToRect l="100000" t="100000"/>
                    </a:path>
                  </a:gradFill>
                  <a:ln>
                    <a:noFill/>
                    <a:headEnd type="none" w="med" len="med"/>
                    <a:tailEnd type="none" w="med" len="med"/>
                  </a:ln>
                  <a:effectLst>
                    <a:outerShdw blurRad="63500" dist="381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1400" b="1" i="0" u="none" strike="noStrike" kern="1200" cap="none" spc="0" normalizeH="0" baseline="0" noProof="0">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sp>
                <p:nvSpPr>
                  <p:cNvPr id="133" name="Freeform 182">
                    <a:extLst>
                      <a:ext uri="{FF2B5EF4-FFF2-40B4-BE49-F238E27FC236}">
                        <a16:creationId xmlns:a16="http://schemas.microsoft.com/office/drawing/2014/main" id="{C472E82A-2BFA-0C8D-3E48-6FAF25176A9B}"/>
                      </a:ext>
                    </a:extLst>
                  </p:cNvPr>
                  <p:cNvSpPr/>
                  <p:nvPr/>
                </p:nvSpPr>
                <p:spPr>
                  <a:xfrm>
                    <a:off x="5411184" y="4631708"/>
                    <a:ext cx="443492" cy="219067"/>
                  </a:xfrm>
                  <a:custGeom>
                    <a:avLst/>
                    <a:gdLst>
                      <a:gd name="connsiteX0" fmla="*/ 301 w 366523"/>
                      <a:gd name="connsiteY0" fmla="*/ 168552 h 181046"/>
                      <a:gd name="connsiteX1" fmla="*/ 7628 w 366523"/>
                      <a:gd name="connsiteY1" fmla="*/ 180747 h 181046"/>
                      <a:gd name="connsiteX2" fmla="*/ 10060 w 366523"/>
                      <a:gd name="connsiteY2" fmla="*/ 181047 h 181046"/>
                      <a:gd name="connsiteX3" fmla="*/ 296579 w 366523"/>
                      <a:gd name="connsiteY3" fmla="*/ 181047 h 181046"/>
                      <a:gd name="connsiteX4" fmla="*/ 330745 w 366523"/>
                      <a:gd name="connsiteY4" fmla="*/ 154366 h 181046"/>
                      <a:gd name="connsiteX5" fmla="*/ 366217 w 366523"/>
                      <a:gd name="connsiteY5" fmla="*/ 12515 h 181046"/>
                      <a:gd name="connsiteX6" fmla="*/ 358916 w 366523"/>
                      <a:gd name="connsiteY6" fmla="*/ 304 h 181046"/>
                      <a:gd name="connsiteX7" fmla="*/ 356459 w 366523"/>
                      <a:gd name="connsiteY7" fmla="*/ 0 h 181046"/>
                      <a:gd name="connsiteX8" fmla="*/ 54165 w 366523"/>
                      <a:gd name="connsiteY8" fmla="*/ 0 h 181046"/>
                      <a:gd name="connsiteX9" fmla="*/ 39517 w 366523"/>
                      <a:gd name="connsiteY9" fmla="*/ 11429 h 181046"/>
                      <a:gd name="connsiteX10" fmla="*/ 301 w 366523"/>
                      <a:gd name="connsiteY10" fmla="*/ 168572 h 1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6523" h="181046">
                        <a:moveTo>
                          <a:pt x="301" y="168552"/>
                        </a:moveTo>
                        <a:cubicBezTo>
                          <a:pt x="-1043" y="173942"/>
                          <a:pt x="2237" y="179403"/>
                          <a:pt x="7628" y="180747"/>
                        </a:cubicBezTo>
                        <a:cubicBezTo>
                          <a:pt x="8424" y="180946"/>
                          <a:pt x="9240" y="181047"/>
                          <a:pt x="10060" y="181047"/>
                        </a:cubicBezTo>
                        <a:lnTo>
                          <a:pt x="296579" y="181047"/>
                        </a:lnTo>
                        <a:cubicBezTo>
                          <a:pt x="312740" y="181049"/>
                          <a:pt x="326829" y="170047"/>
                          <a:pt x="330745" y="154366"/>
                        </a:cubicBezTo>
                        <a:lnTo>
                          <a:pt x="366217" y="12515"/>
                        </a:lnTo>
                        <a:cubicBezTo>
                          <a:pt x="367574" y="7127"/>
                          <a:pt x="364304" y="1660"/>
                          <a:pt x="358916" y="304"/>
                        </a:cubicBezTo>
                        <a:cubicBezTo>
                          <a:pt x="358113" y="103"/>
                          <a:pt x="357288" y="0"/>
                          <a:pt x="356459" y="0"/>
                        </a:cubicBezTo>
                        <a:lnTo>
                          <a:pt x="54165" y="0"/>
                        </a:lnTo>
                        <a:cubicBezTo>
                          <a:pt x="47238" y="-4"/>
                          <a:pt x="41198" y="4708"/>
                          <a:pt x="39517" y="11429"/>
                        </a:cubicBezTo>
                        <a:lnTo>
                          <a:pt x="301" y="168572"/>
                        </a:lnTo>
                        <a:close/>
                      </a:path>
                    </a:pathLst>
                  </a:custGeom>
                  <a:gradFill>
                    <a:gsLst>
                      <a:gs pos="35000">
                        <a:srgbClr val="0078D4"/>
                      </a:gs>
                      <a:gs pos="0">
                        <a:srgbClr val="C03BC4"/>
                      </a:gs>
                    </a:gsLst>
                    <a:path path="circle">
                      <a:fillToRect l="100000" t="100000"/>
                    </a:path>
                  </a:gradFill>
                  <a:ln>
                    <a:noFill/>
                    <a:headEnd type="none" w="med" len="med"/>
                    <a:tailEnd type="none" w="med" len="med"/>
                  </a:ln>
                  <a:effectLst>
                    <a:outerShdw blurRad="63500" dist="381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1400" b="1" i="0" u="none" strike="noStrike" kern="1200" cap="none" spc="0" normalizeH="0" baseline="0" noProof="0">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sp>
                <p:nvSpPr>
                  <p:cNvPr id="134" name="TextBox 133">
                    <a:extLst>
                      <a:ext uri="{FF2B5EF4-FFF2-40B4-BE49-F238E27FC236}">
                        <a16:creationId xmlns:a16="http://schemas.microsoft.com/office/drawing/2014/main" id="{05C3A22F-D21A-ADA3-63A7-82345DB6D1B9}"/>
                      </a:ext>
                      <a:ext uri="{C183D7F6-B498-43B3-948B-1728B52AA6E4}">
                        <adec:decorative xmlns:adec="http://schemas.microsoft.com/office/drawing/2017/decorative" val="1"/>
                      </a:ext>
                    </a:extLst>
                  </p:cNvPr>
                  <p:cNvSpPr txBox="1"/>
                  <p:nvPr/>
                </p:nvSpPr>
                <p:spPr>
                  <a:xfrm>
                    <a:off x="5424520" y="4665639"/>
                    <a:ext cx="449023" cy="167878"/>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Segoe UI"/>
                        <a:ea typeface="+mn-ea"/>
                        <a:cs typeface="+mn-cs"/>
                      </a:rPr>
                      <a:t>Business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Segoe UI"/>
                        <a:ea typeface="+mn-ea"/>
                        <a:cs typeface="+mn-cs"/>
                      </a:rPr>
                      <a:t>KPIs</a:t>
                    </a:r>
                  </a:p>
                </p:txBody>
              </p:sp>
            </p:grpSp>
          </p:grpSp>
        </p:grpSp>
      </p:grpSp>
      <p:grpSp>
        <p:nvGrpSpPr>
          <p:cNvPr id="71" name="Group 70">
            <a:extLst>
              <a:ext uri="{FF2B5EF4-FFF2-40B4-BE49-F238E27FC236}">
                <a16:creationId xmlns:a16="http://schemas.microsoft.com/office/drawing/2014/main" id="{9587D630-7516-0413-B2A8-5D8016839681}"/>
              </a:ext>
              <a:ext uri="{C183D7F6-B498-43B3-948B-1728B52AA6E4}">
                <adec:decorative xmlns:adec="http://schemas.microsoft.com/office/drawing/2017/decorative" val="1"/>
              </a:ext>
            </a:extLst>
          </p:cNvPr>
          <p:cNvGrpSpPr/>
          <p:nvPr/>
        </p:nvGrpSpPr>
        <p:grpSpPr>
          <a:xfrm>
            <a:off x="7594983" y="1197665"/>
            <a:ext cx="4011800" cy="4921481"/>
            <a:chOff x="7597588" y="2023935"/>
            <a:chExt cx="4011800" cy="4482837"/>
          </a:xfrm>
        </p:grpSpPr>
        <p:sp>
          <p:nvSpPr>
            <p:cNvPr id="72" name="Rounded Rectangle 205">
              <a:extLst>
                <a:ext uri="{FF2B5EF4-FFF2-40B4-BE49-F238E27FC236}">
                  <a16:creationId xmlns:a16="http://schemas.microsoft.com/office/drawing/2014/main" id="{0F2858EE-71A2-855F-5985-F05F14264F68}"/>
                </a:ext>
                <a:ext uri="{C183D7F6-B498-43B3-948B-1728B52AA6E4}">
                  <adec:decorative xmlns:adec="http://schemas.microsoft.com/office/drawing/2017/decorative" val="1"/>
                </a:ext>
              </a:extLst>
            </p:cNvPr>
            <p:cNvSpPr/>
            <p:nvPr/>
          </p:nvSpPr>
          <p:spPr bwMode="auto">
            <a:xfrm>
              <a:off x="7597588" y="2023935"/>
              <a:ext cx="4011800" cy="4122075"/>
            </a:xfrm>
            <a:prstGeom prst="roundRect">
              <a:avLst>
                <a:gd name="adj" fmla="val 2893"/>
              </a:avLst>
            </a:prstGeom>
            <a:solidFill>
              <a:srgbClr val="091F2C"/>
            </a:solidFill>
            <a:ln>
              <a:noFill/>
              <a:headEnd type="none" w="med" len="med"/>
              <a:tailEnd type="none" w="med" len="med"/>
            </a:ln>
            <a:effectLst>
              <a:outerShdw blurRad="63500" dist="127000" dir="2700000" algn="tl" rotWithShape="0">
                <a:prstClr val="black">
                  <a:alpha val="50000"/>
                </a:prstClr>
              </a:outerShdw>
            </a:effectLst>
            <a:scene3d>
              <a:camera prst="perspectiveLeft" fov="2100000">
                <a:rot lat="0" lon="0" rev="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mn-ea"/>
                <a:cs typeface="Segoe UI" pitchFamily="34" charset="0"/>
              </a:endParaRPr>
            </a:p>
          </p:txBody>
        </p:sp>
        <p:sp>
          <p:nvSpPr>
            <p:cNvPr id="73" name="TextBox 72" descr="Blue box containing information about OneLake. Single SaaS lake&#10;Provisioned automatically with the tenant&#10;All workloads automatically store data in OneLake workspace folders&#10;All data is organized in a hierarchical namespace&#10;Data in OneLake is automatically indexed for discovery, MIP labels, lineage, PII scans, sharing, governance and compliance&#10;">
              <a:extLst>
                <a:ext uri="{FF2B5EF4-FFF2-40B4-BE49-F238E27FC236}">
                  <a16:creationId xmlns:a16="http://schemas.microsoft.com/office/drawing/2014/main" id="{D7724CBC-3900-48E4-8197-A733222667C8}"/>
                </a:ext>
              </a:extLst>
            </p:cNvPr>
            <p:cNvSpPr txBox="1"/>
            <p:nvPr/>
          </p:nvSpPr>
          <p:spPr>
            <a:xfrm>
              <a:off x="7647388" y="2105567"/>
              <a:ext cx="3962000" cy="4401205"/>
            </a:xfrm>
            <a:prstGeom prst="rect">
              <a:avLst/>
            </a:prstGeom>
            <a:noFill/>
          </p:spPr>
          <p:txBody>
            <a:bodyPr wrap="square" rtlCol="0">
              <a:spAutoFit/>
            </a:bodyPr>
            <a:lstStyle>
              <a:defPPr>
                <a:defRPr lang="en-US"/>
              </a:defPPr>
              <a:lvl1pPr marL="342900" indent="-342900">
                <a:buFont typeface="Arial" panose="020B0604020202020204" pitchFamily="34" charset="0"/>
                <a:buChar char="•"/>
                <a:defRPr sz="1600">
                  <a:latin typeface="Segoe UI" panose="020B0502040204020203" pitchFamily="34" charset="0"/>
                  <a:cs typeface="Segoe UI" panose="020B0502040204020203" pitchFamily="34" charset="0"/>
                </a:defRPr>
              </a:lvl1pPr>
            </a:lstStyle>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lang="en-US" sz="2000" kern="0" dirty="0">
                  <a:solidFill>
                    <a:srgbClr val="FFFFFF"/>
                  </a:solidFill>
                </a:rPr>
                <a:t>S</a:t>
              </a:r>
              <a:r>
                <a:rPr kumimoji="0" lang="en-US" sz="2000" b="0" i="0" u="none" strike="noStrike" kern="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ingle SaaS lake</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2000" b="0" i="0" u="none" strike="noStrike" kern="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Provisioned automatically with the tenant</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2000" b="0" i="0" u="none" strike="noStrike" kern="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All workloads automatically store data in OneLake workspace folders</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2000" b="0" i="0" u="none" strike="noStrike" kern="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All data is organized in a hierarchical namespace</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2000" b="0" i="0" u="none" strike="noStrike" kern="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Data in OneLake is automatically indexed for discovery, MIP labels, lineage, PII scans, sharing, governance and compliance</a:t>
              </a:r>
            </a:p>
          </p:txBody>
        </p:sp>
      </p:grpSp>
    </p:spTree>
    <p:extLst>
      <p:ext uri="{BB962C8B-B14F-4D97-AF65-F5344CB8AC3E}">
        <p14:creationId xmlns:p14="http://schemas.microsoft.com/office/powerpoint/2010/main" val="3299423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50000" fill="hold" nodeType="withEffect">
                                  <p:stCondLst>
                                    <p:cond delay="20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childTnLst>
                                </p:cTn>
                              </p:par>
                              <p:par>
                                <p:cTn id="8" presetID="42" presetClass="path" presetSubtype="0" decel="50000" fill="hold" nodeType="withEffect">
                                  <p:stCondLst>
                                    <p:cond delay="200"/>
                                  </p:stCondLst>
                                  <p:childTnLst>
                                    <p:animMotion origin="layout" path="M 2.08333E-7 -3.33333E-6 L 0.02057 0.00047 " pathEditMode="relative" rAng="0" ptsTypes="AA">
                                      <p:cBhvr>
                                        <p:cTn id="9" dur="500" spd="-100000" fill="hold"/>
                                        <p:tgtEl>
                                          <p:spTgt spid="71"/>
                                        </p:tgtEl>
                                        <p:attrNameLst>
                                          <p:attrName>ppt_x</p:attrName>
                                          <p:attrName>ppt_y</p:attrName>
                                        </p:attrNameLst>
                                      </p:cBhvr>
                                      <p:rCtr x="1029"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588263" y="457200"/>
            <a:ext cx="11018520" cy="492443"/>
          </a:xfrm>
        </p:spPr>
        <p:txBody>
          <a:bodyPr/>
          <a:lstStyle>
            <a:lvl1pPr>
              <a:lnSpc>
                <a:spcPct val="100000"/>
              </a:lnSpc>
              <a:defRPr sz="3600">
                <a:solidFill>
                  <a:srgbClr val="2A446F"/>
                </a:solidFill>
              </a:defRPr>
            </a:lvl1pPr>
          </a:lstStyle>
          <a:p>
            <a:r>
              <a:rPr lang="en-US" sz="3200" dirty="0">
                <a:solidFill>
                  <a:schemeClr val="tx1"/>
                </a:solidFill>
              </a:rPr>
              <a:t>Understand Fabric concepts</a:t>
            </a:r>
          </a:p>
        </p:txBody>
      </p:sp>
      <p:sp>
        <p:nvSpPr>
          <p:cNvPr id="3" name="Subtitle"/>
          <p:cNvSpPr>
            <a:spLocks noGrp="1"/>
          </p:cNvSpPr>
          <p:nvPr>
            <p:ph sz="quarter" idx="10"/>
          </p:nvPr>
        </p:nvSpPr>
        <p:spPr>
          <a:xfrm>
            <a:off x="985630" y="1686477"/>
            <a:ext cx="3621178" cy="2996654"/>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a:lnSpc>
                <a:spcPct val="150000"/>
              </a:lnSpc>
            </a:pPr>
            <a:r>
              <a:rPr sz="2400" dirty="0"/>
              <a:t>Tenant</a:t>
            </a:r>
          </a:p>
          <a:p>
            <a:pPr>
              <a:lnSpc>
                <a:spcPct val="150000"/>
              </a:lnSpc>
            </a:pPr>
            <a:r>
              <a:rPr lang="en-US" sz="2400" dirty="0"/>
              <a:t>Capacity</a:t>
            </a:r>
          </a:p>
          <a:p>
            <a:pPr>
              <a:lnSpc>
                <a:spcPct val="150000"/>
              </a:lnSpc>
            </a:pPr>
            <a:r>
              <a:rPr lang="en-US" sz="2400" dirty="0"/>
              <a:t>Domain</a:t>
            </a:r>
          </a:p>
          <a:p>
            <a:pPr>
              <a:lnSpc>
                <a:spcPct val="150000"/>
              </a:lnSpc>
            </a:pPr>
            <a:r>
              <a:rPr lang="en-US" sz="2400" dirty="0"/>
              <a:t>Workspace</a:t>
            </a:r>
          </a:p>
          <a:p>
            <a:pPr>
              <a:lnSpc>
                <a:spcPct val="150000"/>
              </a:lnSpc>
            </a:pPr>
            <a:r>
              <a:rPr lang="en-US" sz="2400" dirty="0"/>
              <a:t>Items</a:t>
            </a:r>
            <a:endParaRPr sz="2400" dirty="0"/>
          </a:p>
        </p:txBody>
      </p:sp>
      <p:grpSp>
        <p:nvGrpSpPr>
          <p:cNvPr id="34" name="Group 33" descr="Diagram of the Wide World Importers organizational tenant, featuring three capacities, marketing, sales, and finance. Within each capacity there are multiple workspaces.">
            <a:extLst>
              <a:ext uri="{FF2B5EF4-FFF2-40B4-BE49-F238E27FC236}">
                <a16:creationId xmlns:a16="http://schemas.microsoft.com/office/drawing/2014/main" id="{190C6139-5BA8-7269-D1E8-CE573C00EB74}"/>
              </a:ext>
            </a:extLst>
          </p:cNvPr>
          <p:cNvGrpSpPr/>
          <p:nvPr/>
        </p:nvGrpSpPr>
        <p:grpSpPr>
          <a:xfrm>
            <a:off x="6250058" y="499442"/>
            <a:ext cx="5681870" cy="6169715"/>
            <a:chOff x="6155636" y="231085"/>
            <a:chExt cx="5681870" cy="6169715"/>
          </a:xfrm>
        </p:grpSpPr>
        <p:sp>
          <p:nvSpPr>
            <p:cNvPr id="5" name="Rectangle: Rounded Corners 4">
              <a:extLst>
                <a:ext uri="{FF2B5EF4-FFF2-40B4-BE49-F238E27FC236}">
                  <a16:creationId xmlns:a16="http://schemas.microsoft.com/office/drawing/2014/main" id="{3921C5E2-D461-14B6-AA9A-07F32C5EE9EB}"/>
                </a:ext>
              </a:extLst>
            </p:cNvPr>
            <p:cNvSpPr/>
            <p:nvPr/>
          </p:nvSpPr>
          <p:spPr bwMode="auto">
            <a:xfrm>
              <a:off x="6155636" y="231085"/>
              <a:ext cx="5681870" cy="6169715"/>
            </a:xfrm>
            <a:prstGeom prst="roundRect">
              <a:avLst/>
            </a:prstGeom>
            <a:solidFill>
              <a:schemeClr val="tx2">
                <a:lumMod val="90000"/>
                <a:lumOff val="1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Rounded Corners 6">
              <a:extLst>
                <a:ext uri="{FF2B5EF4-FFF2-40B4-BE49-F238E27FC236}">
                  <a16:creationId xmlns:a16="http://schemas.microsoft.com/office/drawing/2014/main" id="{076238AE-728E-9796-106D-35C05C6907B7}"/>
                </a:ext>
              </a:extLst>
            </p:cNvPr>
            <p:cNvSpPr/>
            <p:nvPr/>
          </p:nvSpPr>
          <p:spPr bwMode="auto">
            <a:xfrm>
              <a:off x="6524212" y="506275"/>
              <a:ext cx="4944718" cy="5621200"/>
            </a:xfrm>
            <a:prstGeom prst="roundRect">
              <a:avLst/>
            </a:prstGeom>
            <a:solidFill>
              <a:schemeClr val="tx2">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TextBox 7">
              <a:extLst>
                <a:ext uri="{FF2B5EF4-FFF2-40B4-BE49-F238E27FC236}">
                  <a16:creationId xmlns:a16="http://schemas.microsoft.com/office/drawing/2014/main" id="{0C26AAF7-E76C-7029-2358-1C71CA1D7D50}"/>
                </a:ext>
              </a:extLst>
            </p:cNvPr>
            <p:cNvSpPr txBox="1"/>
            <p:nvPr/>
          </p:nvSpPr>
          <p:spPr>
            <a:xfrm>
              <a:off x="7509013" y="273324"/>
              <a:ext cx="3130826" cy="246221"/>
            </a:xfrm>
            <a:prstGeom prst="rect">
              <a:avLst/>
            </a:prstGeom>
            <a:noFill/>
          </p:spPr>
          <p:txBody>
            <a:bodyPr wrap="square" lIns="0" tIns="0" rIns="0" bIns="0" rtlCol="0">
              <a:spAutoFit/>
            </a:bodyPr>
            <a:lstStyle/>
            <a:p>
              <a:pPr algn="ctr"/>
              <a:r>
                <a:rPr lang="en-US" sz="1600" b="1" dirty="0">
                  <a:solidFill>
                    <a:schemeClr val="bg1"/>
                  </a:solidFill>
                </a:rPr>
                <a:t>Wide World Importers</a:t>
              </a:r>
            </a:p>
          </p:txBody>
        </p:sp>
        <p:sp>
          <p:nvSpPr>
            <p:cNvPr id="9" name="TextBox 8">
              <a:extLst>
                <a:ext uri="{FF2B5EF4-FFF2-40B4-BE49-F238E27FC236}">
                  <a16:creationId xmlns:a16="http://schemas.microsoft.com/office/drawing/2014/main" id="{C26BC865-D649-3FED-B7EB-72B87F0DBD1F}"/>
                </a:ext>
              </a:extLst>
            </p:cNvPr>
            <p:cNvSpPr txBox="1"/>
            <p:nvPr/>
          </p:nvSpPr>
          <p:spPr>
            <a:xfrm>
              <a:off x="7533032" y="666590"/>
              <a:ext cx="3130826" cy="246221"/>
            </a:xfrm>
            <a:prstGeom prst="rect">
              <a:avLst/>
            </a:prstGeom>
            <a:noFill/>
          </p:spPr>
          <p:txBody>
            <a:bodyPr wrap="square" lIns="0" tIns="0" rIns="0" bIns="0" rtlCol="0">
              <a:spAutoFit/>
            </a:bodyPr>
            <a:lstStyle/>
            <a:p>
              <a:pPr algn="ctr"/>
              <a:r>
                <a:rPr lang="en-US" sz="1600" b="1" dirty="0">
                  <a:solidFill>
                    <a:schemeClr val="bg1"/>
                  </a:solidFill>
                </a:rPr>
                <a:t>Organizational tenant</a:t>
              </a:r>
            </a:p>
          </p:txBody>
        </p:sp>
        <p:sp>
          <p:nvSpPr>
            <p:cNvPr id="10" name="Rectangle: Rounded Corners 9">
              <a:extLst>
                <a:ext uri="{FF2B5EF4-FFF2-40B4-BE49-F238E27FC236}">
                  <a16:creationId xmlns:a16="http://schemas.microsoft.com/office/drawing/2014/main" id="{44E0333D-7EC4-3F36-EEE1-C20012B1CE1B}"/>
                </a:ext>
              </a:extLst>
            </p:cNvPr>
            <p:cNvSpPr/>
            <p:nvPr/>
          </p:nvSpPr>
          <p:spPr bwMode="auto">
            <a:xfrm>
              <a:off x="6920651" y="1109959"/>
              <a:ext cx="4174434" cy="1356691"/>
            </a:xfrm>
            <a:prstGeom prst="roundRect">
              <a:avLst/>
            </a:prstGeom>
            <a:solidFill>
              <a:schemeClr val="tx2">
                <a:lumMod val="10000"/>
                <a:lumOff val="9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Rounded Corners 10">
              <a:extLst>
                <a:ext uri="{FF2B5EF4-FFF2-40B4-BE49-F238E27FC236}">
                  <a16:creationId xmlns:a16="http://schemas.microsoft.com/office/drawing/2014/main" id="{C2893209-1ECC-D652-9571-8F177A923654}"/>
                </a:ext>
              </a:extLst>
            </p:cNvPr>
            <p:cNvSpPr/>
            <p:nvPr/>
          </p:nvSpPr>
          <p:spPr bwMode="auto">
            <a:xfrm>
              <a:off x="6920651" y="2773106"/>
              <a:ext cx="4174434" cy="1356691"/>
            </a:xfrm>
            <a:prstGeom prst="roundRect">
              <a:avLst/>
            </a:prstGeom>
            <a:solidFill>
              <a:schemeClr val="tx2">
                <a:lumMod val="10000"/>
                <a:lumOff val="9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Rounded Corners 11">
              <a:extLst>
                <a:ext uri="{FF2B5EF4-FFF2-40B4-BE49-F238E27FC236}">
                  <a16:creationId xmlns:a16="http://schemas.microsoft.com/office/drawing/2014/main" id="{4FA70D69-8DB4-D6B0-08A7-34746CE5E70D}"/>
                </a:ext>
              </a:extLst>
            </p:cNvPr>
            <p:cNvSpPr/>
            <p:nvPr/>
          </p:nvSpPr>
          <p:spPr bwMode="auto">
            <a:xfrm>
              <a:off x="6920651" y="4436253"/>
              <a:ext cx="4174434" cy="1356691"/>
            </a:xfrm>
            <a:prstGeom prst="roundRect">
              <a:avLst/>
            </a:prstGeom>
            <a:solidFill>
              <a:schemeClr val="tx2">
                <a:lumMod val="10000"/>
                <a:lumOff val="9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a:extLst>
                <a:ext uri="{FF2B5EF4-FFF2-40B4-BE49-F238E27FC236}">
                  <a16:creationId xmlns:a16="http://schemas.microsoft.com/office/drawing/2014/main" id="{45ED23C7-9BC3-F7DF-6022-E3B1EA6441EC}"/>
                </a:ext>
              </a:extLst>
            </p:cNvPr>
            <p:cNvSpPr txBox="1"/>
            <p:nvPr/>
          </p:nvSpPr>
          <p:spPr>
            <a:xfrm>
              <a:off x="7463452" y="1145938"/>
              <a:ext cx="3130826" cy="246221"/>
            </a:xfrm>
            <a:prstGeom prst="rect">
              <a:avLst/>
            </a:prstGeom>
            <a:noFill/>
          </p:spPr>
          <p:txBody>
            <a:bodyPr wrap="square" lIns="0" tIns="0" rIns="0" bIns="0" rtlCol="0">
              <a:spAutoFit/>
            </a:bodyPr>
            <a:lstStyle/>
            <a:p>
              <a:pPr algn="ctr"/>
              <a:r>
                <a:rPr lang="en-US" sz="1600" b="1" dirty="0"/>
                <a:t>Marketing capacity</a:t>
              </a:r>
            </a:p>
          </p:txBody>
        </p:sp>
        <p:sp>
          <p:nvSpPr>
            <p:cNvPr id="14" name="TextBox 13">
              <a:extLst>
                <a:ext uri="{FF2B5EF4-FFF2-40B4-BE49-F238E27FC236}">
                  <a16:creationId xmlns:a16="http://schemas.microsoft.com/office/drawing/2014/main" id="{5DC7DD4C-F89D-300B-F073-0941B6675015}"/>
                </a:ext>
              </a:extLst>
            </p:cNvPr>
            <p:cNvSpPr txBox="1"/>
            <p:nvPr/>
          </p:nvSpPr>
          <p:spPr>
            <a:xfrm>
              <a:off x="7463452" y="2821514"/>
              <a:ext cx="3130826" cy="246221"/>
            </a:xfrm>
            <a:prstGeom prst="rect">
              <a:avLst/>
            </a:prstGeom>
            <a:noFill/>
          </p:spPr>
          <p:txBody>
            <a:bodyPr wrap="square" lIns="0" tIns="0" rIns="0" bIns="0" rtlCol="0">
              <a:spAutoFit/>
            </a:bodyPr>
            <a:lstStyle/>
            <a:p>
              <a:pPr algn="ctr"/>
              <a:r>
                <a:rPr lang="en-US" sz="1600" b="1" dirty="0"/>
                <a:t>Sales capacity</a:t>
              </a:r>
            </a:p>
          </p:txBody>
        </p:sp>
        <p:sp>
          <p:nvSpPr>
            <p:cNvPr id="15" name="TextBox 14">
              <a:extLst>
                <a:ext uri="{FF2B5EF4-FFF2-40B4-BE49-F238E27FC236}">
                  <a16:creationId xmlns:a16="http://schemas.microsoft.com/office/drawing/2014/main" id="{0B5C7E77-EB81-31DF-CA6F-4AD77D1D8E09}"/>
                </a:ext>
              </a:extLst>
            </p:cNvPr>
            <p:cNvSpPr txBox="1"/>
            <p:nvPr/>
          </p:nvSpPr>
          <p:spPr>
            <a:xfrm>
              <a:off x="7463452" y="4494591"/>
              <a:ext cx="3130826" cy="246221"/>
            </a:xfrm>
            <a:prstGeom prst="rect">
              <a:avLst/>
            </a:prstGeom>
            <a:noFill/>
          </p:spPr>
          <p:txBody>
            <a:bodyPr wrap="square" lIns="0" tIns="0" rIns="0" bIns="0" rtlCol="0">
              <a:spAutoFit/>
            </a:bodyPr>
            <a:lstStyle/>
            <a:p>
              <a:pPr algn="ctr"/>
              <a:r>
                <a:rPr lang="en-US" sz="1600" b="1" dirty="0"/>
                <a:t>Finance capacity</a:t>
              </a:r>
            </a:p>
          </p:txBody>
        </p:sp>
        <p:sp>
          <p:nvSpPr>
            <p:cNvPr id="17" name="TextBox 16">
              <a:extLst>
                <a:ext uri="{FF2B5EF4-FFF2-40B4-BE49-F238E27FC236}">
                  <a16:creationId xmlns:a16="http://schemas.microsoft.com/office/drawing/2014/main" id="{20133472-9E4D-6806-0E19-E737772C36B1}"/>
                </a:ext>
                <a:ext uri="{C183D7F6-B498-43B3-948B-1728B52AA6E4}">
                  <adec:decorative xmlns:adec="http://schemas.microsoft.com/office/drawing/2017/decorative" val="1"/>
                </a:ext>
              </a:extLst>
            </p:cNvPr>
            <p:cNvSpPr txBox="1"/>
            <p:nvPr/>
          </p:nvSpPr>
          <p:spPr>
            <a:xfrm>
              <a:off x="7355416" y="1996301"/>
              <a:ext cx="1063021"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Segoe UI"/>
                  <a:ea typeface="+mn-ea"/>
                  <a:cs typeface="+mn-cs"/>
                </a:rPr>
                <a:t>Product workspace</a:t>
              </a:r>
            </a:p>
          </p:txBody>
        </p:sp>
        <p:sp>
          <p:nvSpPr>
            <p:cNvPr id="18" name="TextBox 17">
              <a:extLst>
                <a:ext uri="{FF2B5EF4-FFF2-40B4-BE49-F238E27FC236}">
                  <a16:creationId xmlns:a16="http://schemas.microsoft.com/office/drawing/2014/main" id="{DFB26DCF-BCAE-7FAB-C3A5-6BD3152C9110}"/>
                </a:ext>
                <a:ext uri="{C183D7F6-B498-43B3-948B-1728B52AA6E4}">
                  <adec:decorative xmlns:adec="http://schemas.microsoft.com/office/drawing/2017/decorative" val="1"/>
                </a:ext>
              </a:extLst>
            </p:cNvPr>
            <p:cNvSpPr txBox="1"/>
            <p:nvPr/>
          </p:nvSpPr>
          <p:spPr>
            <a:xfrm>
              <a:off x="8474720" y="1996301"/>
              <a:ext cx="1063021"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Segoe UI"/>
                  <a:ea typeface="+mn-ea"/>
                  <a:cs typeface="+mn-cs"/>
                </a:rPr>
                <a:t>Pricing workspace</a:t>
              </a:r>
            </a:p>
          </p:txBody>
        </p:sp>
        <p:sp>
          <p:nvSpPr>
            <p:cNvPr id="19" name="TextBox 18">
              <a:extLst>
                <a:ext uri="{FF2B5EF4-FFF2-40B4-BE49-F238E27FC236}">
                  <a16:creationId xmlns:a16="http://schemas.microsoft.com/office/drawing/2014/main" id="{4F0A4E5A-51CA-6C2F-02F9-10A9D850E6DC}"/>
                </a:ext>
                <a:ext uri="{C183D7F6-B498-43B3-948B-1728B52AA6E4}">
                  <adec:decorative xmlns:adec="http://schemas.microsoft.com/office/drawing/2017/decorative" val="1"/>
                </a:ext>
              </a:extLst>
            </p:cNvPr>
            <p:cNvSpPr txBox="1"/>
            <p:nvPr/>
          </p:nvSpPr>
          <p:spPr>
            <a:xfrm>
              <a:off x="9594025" y="1996301"/>
              <a:ext cx="1063021"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Segoe UI"/>
                  <a:ea typeface="+mn-ea"/>
                  <a:cs typeface="+mn-cs"/>
                </a:rPr>
                <a:t>People workspace</a:t>
              </a:r>
            </a:p>
          </p:txBody>
        </p:sp>
        <p:pic>
          <p:nvPicPr>
            <p:cNvPr id="21" name="Graphic 20">
              <a:extLst>
                <a:ext uri="{FF2B5EF4-FFF2-40B4-BE49-F238E27FC236}">
                  <a16:creationId xmlns:a16="http://schemas.microsoft.com/office/drawing/2014/main" id="{98D3BCAD-2116-D3A5-B52D-677E6124D14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56044" y="1425497"/>
              <a:ext cx="609865" cy="609865"/>
            </a:xfrm>
            <a:prstGeom prst="rect">
              <a:avLst/>
            </a:prstGeom>
          </p:spPr>
        </p:pic>
        <p:pic>
          <p:nvPicPr>
            <p:cNvPr id="22" name="Graphic 21">
              <a:extLst>
                <a:ext uri="{FF2B5EF4-FFF2-40B4-BE49-F238E27FC236}">
                  <a16:creationId xmlns:a16="http://schemas.microsoft.com/office/drawing/2014/main" id="{1C9DF0AE-3164-A1E2-683C-7C2399AD0C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85139" y="1425497"/>
              <a:ext cx="609865" cy="609865"/>
            </a:xfrm>
            <a:prstGeom prst="rect">
              <a:avLst/>
            </a:prstGeom>
          </p:spPr>
        </p:pic>
        <p:pic>
          <p:nvPicPr>
            <p:cNvPr id="23" name="Graphic 22">
              <a:extLst>
                <a:ext uri="{FF2B5EF4-FFF2-40B4-BE49-F238E27FC236}">
                  <a16:creationId xmlns:a16="http://schemas.microsoft.com/office/drawing/2014/main" id="{F7B71D1A-B7C6-2F30-190A-B7351F627FC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33804" y="1425497"/>
              <a:ext cx="609865" cy="609865"/>
            </a:xfrm>
            <a:prstGeom prst="rect">
              <a:avLst/>
            </a:prstGeom>
          </p:spPr>
        </p:pic>
        <p:sp>
          <p:nvSpPr>
            <p:cNvPr id="24" name="TextBox 23">
              <a:extLst>
                <a:ext uri="{FF2B5EF4-FFF2-40B4-BE49-F238E27FC236}">
                  <a16:creationId xmlns:a16="http://schemas.microsoft.com/office/drawing/2014/main" id="{5D900AFA-C582-11E7-A349-BA16B340FBA5}"/>
                </a:ext>
                <a:ext uri="{C183D7F6-B498-43B3-948B-1728B52AA6E4}">
                  <adec:decorative xmlns:adec="http://schemas.microsoft.com/office/drawing/2017/decorative" val="1"/>
                </a:ext>
              </a:extLst>
            </p:cNvPr>
            <p:cNvSpPr txBox="1"/>
            <p:nvPr/>
          </p:nvSpPr>
          <p:spPr>
            <a:xfrm>
              <a:off x="7888564" y="3640173"/>
              <a:ext cx="1063021"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Segoe UI"/>
                  <a:ea typeface="+mn-ea"/>
                  <a:cs typeface="+mn-cs"/>
                </a:rPr>
                <a:t>Enterprise workspace</a:t>
              </a:r>
            </a:p>
          </p:txBody>
        </p:sp>
        <p:sp>
          <p:nvSpPr>
            <p:cNvPr id="25" name="TextBox 24">
              <a:extLst>
                <a:ext uri="{FF2B5EF4-FFF2-40B4-BE49-F238E27FC236}">
                  <a16:creationId xmlns:a16="http://schemas.microsoft.com/office/drawing/2014/main" id="{47514370-E931-9075-53E5-98177E82D467}"/>
                </a:ext>
                <a:ext uri="{C183D7F6-B498-43B3-948B-1728B52AA6E4}">
                  <adec:decorative xmlns:adec="http://schemas.microsoft.com/office/drawing/2017/decorative" val="1"/>
                </a:ext>
              </a:extLst>
            </p:cNvPr>
            <p:cNvSpPr txBox="1"/>
            <p:nvPr/>
          </p:nvSpPr>
          <p:spPr>
            <a:xfrm>
              <a:off x="9007868" y="3640173"/>
              <a:ext cx="1063021"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Segoe UI"/>
                  <a:ea typeface="+mn-ea"/>
                  <a:cs typeface="+mn-cs"/>
                </a:rPr>
                <a:t>Direct sales workspace</a:t>
              </a:r>
            </a:p>
          </p:txBody>
        </p:sp>
        <p:pic>
          <p:nvPicPr>
            <p:cNvPr id="26" name="Graphic 25">
              <a:extLst>
                <a:ext uri="{FF2B5EF4-FFF2-40B4-BE49-F238E27FC236}">
                  <a16:creationId xmlns:a16="http://schemas.microsoft.com/office/drawing/2014/main" id="{B6551A97-4242-0879-0D83-EC377DB347B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89192" y="3069369"/>
              <a:ext cx="609865" cy="609865"/>
            </a:xfrm>
            <a:prstGeom prst="rect">
              <a:avLst/>
            </a:prstGeom>
          </p:spPr>
        </p:pic>
        <p:pic>
          <p:nvPicPr>
            <p:cNvPr id="27" name="Graphic 26">
              <a:extLst>
                <a:ext uri="{FF2B5EF4-FFF2-40B4-BE49-F238E27FC236}">
                  <a16:creationId xmlns:a16="http://schemas.microsoft.com/office/drawing/2014/main" id="{A82A9E76-A4DE-4522-740E-1BF42FD210D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18287" y="3069369"/>
              <a:ext cx="609865" cy="609865"/>
            </a:xfrm>
            <a:prstGeom prst="rect">
              <a:avLst/>
            </a:prstGeom>
          </p:spPr>
        </p:pic>
        <p:sp>
          <p:nvSpPr>
            <p:cNvPr id="28" name="TextBox 27">
              <a:extLst>
                <a:ext uri="{FF2B5EF4-FFF2-40B4-BE49-F238E27FC236}">
                  <a16:creationId xmlns:a16="http://schemas.microsoft.com/office/drawing/2014/main" id="{7C16B434-22F1-7DE5-097C-021683DD7411}"/>
                </a:ext>
                <a:ext uri="{C183D7F6-B498-43B3-948B-1728B52AA6E4}">
                  <adec:decorative xmlns:adec="http://schemas.microsoft.com/office/drawing/2017/decorative" val="1"/>
                </a:ext>
              </a:extLst>
            </p:cNvPr>
            <p:cNvSpPr txBox="1"/>
            <p:nvPr/>
          </p:nvSpPr>
          <p:spPr>
            <a:xfrm>
              <a:off x="7411700" y="5328571"/>
              <a:ext cx="1063021"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Segoe UI"/>
                  <a:ea typeface="+mn-ea"/>
                  <a:cs typeface="+mn-cs"/>
                </a:rPr>
                <a:t>Admin workspace</a:t>
              </a:r>
            </a:p>
          </p:txBody>
        </p:sp>
        <p:sp>
          <p:nvSpPr>
            <p:cNvPr id="29" name="TextBox 28">
              <a:extLst>
                <a:ext uri="{FF2B5EF4-FFF2-40B4-BE49-F238E27FC236}">
                  <a16:creationId xmlns:a16="http://schemas.microsoft.com/office/drawing/2014/main" id="{D72D1B32-7B12-7FD8-B842-73EF9FF9A74D}"/>
                </a:ext>
                <a:ext uri="{C183D7F6-B498-43B3-948B-1728B52AA6E4}">
                  <adec:decorative xmlns:adec="http://schemas.microsoft.com/office/drawing/2017/decorative" val="1"/>
                </a:ext>
              </a:extLst>
            </p:cNvPr>
            <p:cNvSpPr txBox="1"/>
            <p:nvPr/>
          </p:nvSpPr>
          <p:spPr>
            <a:xfrm>
              <a:off x="8531004" y="5328571"/>
              <a:ext cx="1063021"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Segoe UI"/>
                  <a:ea typeface="+mn-ea"/>
                  <a:cs typeface="+mn-cs"/>
                </a:rPr>
                <a:t>Budgeting workspace</a:t>
              </a:r>
            </a:p>
          </p:txBody>
        </p:sp>
        <p:sp>
          <p:nvSpPr>
            <p:cNvPr id="30" name="TextBox 29">
              <a:extLst>
                <a:ext uri="{FF2B5EF4-FFF2-40B4-BE49-F238E27FC236}">
                  <a16:creationId xmlns:a16="http://schemas.microsoft.com/office/drawing/2014/main" id="{DF6CDBE2-FD85-DA87-953A-F81DC4DC10D0}"/>
                </a:ext>
                <a:ext uri="{C183D7F6-B498-43B3-948B-1728B52AA6E4}">
                  <adec:decorative xmlns:adec="http://schemas.microsoft.com/office/drawing/2017/decorative" val="1"/>
                </a:ext>
              </a:extLst>
            </p:cNvPr>
            <p:cNvSpPr txBox="1"/>
            <p:nvPr/>
          </p:nvSpPr>
          <p:spPr>
            <a:xfrm>
              <a:off x="9650309" y="5328571"/>
              <a:ext cx="1063021"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Segoe UI"/>
                  <a:ea typeface="+mn-ea"/>
                  <a:cs typeface="+mn-cs"/>
                </a:rPr>
                <a:t>Planning workspace</a:t>
              </a:r>
            </a:p>
          </p:txBody>
        </p:sp>
        <p:pic>
          <p:nvPicPr>
            <p:cNvPr id="31" name="Graphic 30">
              <a:extLst>
                <a:ext uri="{FF2B5EF4-FFF2-40B4-BE49-F238E27FC236}">
                  <a16:creationId xmlns:a16="http://schemas.microsoft.com/office/drawing/2014/main" id="{3842AA8D-7623-35D3-8BCB-E8EEB0AEDBF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12328" y="4757767"/>
              <a:ext cx="609865" cy="609865"/>
            </a:xfrm>
            <a:prstGeom prst="rect">
              <a:avLst/>
            </a:prstGeom>
          </p:spPr>
        </p:pic>
        <p:pic>
          <p:nvPicPr>
            <p:cNvPr id="32" name="Graphic 31">
              <a:extLst>
                <a:ext uri="{FF2B5EF4-FFF2-40B4-BE49-F238E27FC236}">
                  <a16:creationId xmlns:a16="http://schemas.microsoft.com/office/drawing/2014/main" id="{E7B30594-9B43-2A0C-C821-FFD767185ED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41423" y="4757767"/>
              <a:ext cx="609865" cy="609865"/>
            </a:xfrm>
            <a:prstGeom prst="rect">
              <a:avLst/>
            </a:prstGeom>
          </p:spPr>
        </p:pic>
        <p:pic>
          <p:nvPicPr>
            <p:cNvPr id="33" name="Graphic 32">
              <a:extLst>
                <a:ext uri="{FF2B5EF4-FFF2-40B4-BE49-F238E27FC236}">
                  <a16:creationId xmlns:a16="http://schemas.microsoft.com/office/drawing/2014/main" id="{D55DEDDD-8F3E-6ADC-1EFF-D1D53E75FB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90088" y="4757767"/>
              <a:ext cx="609865" cy="609865"/>
            </a:xfrm>
            <a:prstGeom prst="rect">
              <a:avLst/>
            </a:prstGeom>
          </p:spPr>
        </p:pic>
      </p:grpSp>
    </p:spTree>
    <p:extLst>
      <p:ext uri="{BB962C8B-B14F-4D97-AF65-F5344CB8AC3E}">
        <p14:creationId xmlns:p14="http://schemas.microsoft.com/office/powerpoint/2010/main" val="427624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588263" y="457200"/>
            <a:ext cx="11018520" cy="492443"/>
          </a:xfrm>
        </p:spPr>
        <p:txBody>
          <a:bodyPr/>
          <a:lstStyle>
            <a:lvl1pPr>
              <a:lnSpc>
                <a:spcPct val="100000"/>
              </a:lnSpc>
              <a:defRPr sz="3600">
                <a:solidFill>
                  <a:srgbClr val="2A446F"/>
                </a:solidFill>
              </a:defRPr>
            </a:lvl1pPr>
          </a:lstStyle>
          <a:p>
            <a:r>
              <a:rPr lang="en-US" sz="3200" dirty="0">
                <a:solidFill>
                  <a:schemeClr val="tx1"/>
                </a:solidFill>
              </a:rPr>
              <a:t>Fabric admin tasks</a:t>
            </a:r>
          </a:p>
        </p:txBody>
      </p:sp>
      <p:graphicFrame>
        <p:nvGraphicFramePr>
          <p:cNvPr id="16" name="Content Placeholder 15" descr="List of Fabric admin tasks, including security and access control, data governance, customization and configuration, and monitoring and optimization.">
            <a:extLst>
              <a:ext uri="{FF2B5EF4-FFF2-40B4-BE49-F238E27FC236}">
                <a16:creationId xmlns:a16="http://schemas.microsoft.com/office/drawing/2014/main" id="{0DA12B5D-D105-92C5-21A2-4B3D66943C0D}"/>
              </a:ext>
            </a:extLst>
          </p:cNvPr>
          <p:cNvGraphicFramePr>
            <a:graphicFrameLocks noGrp="1"/>
          </p:cNvGraphicFramePr>
          <p:nvPr>
            <p:ph sz="quarter" idx="10"/>
          </p:nvPr>
        </p:nvGraphicFramePr>
        <p:xfrm>
          <a:off x="1244047" y="1448042"/>
          <a:ext cx="9824446" cy="38690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21033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588263" y="457200"/>
            <a:ext cx="11018520" cy="492443"/>
          </a:xfrm>
        </p:spPr>
        <p:txBody>
          <a:bodyPr/>
          <a:lstStyle>
            <a:lvl1pPr>
              <a:lnSpc>
                <a:spcPct val="100000"/>
              </a:lnSpc>
              <a:defRPr sz="3600">
                <a:solidFill>
                  <a:srgbClr val="2A446F"/>
                </a:solidFill>
              </a:defRPr>
            </a:lvl1pPr>
          </a:lstStyle>
          <a:p>
            <a:r>
              <a:rPr lang="en-US" sz="3200" dirty="0">
                <a:solidFill>
                  <a:schemeClr val="tx1"/>
                </a:solidFill>
              </a:rPr>
              <a:t>Fabric admin tools</a:t>
            </a:r>
          </a:p>
        </p:txBody>
      </p:sp>
      <p:graphicFrame>
        <p:nvGraphicFramePr>
          <p:cNvPr id="7" name="Content Placeholder 2" descr="List of Fabric admin tools including: Fabric admin portal&#10;PowerShell cmdlets&#10;Admin APIs and SDKs&#10;Admin monitoring workspace&#10;Fabric capacity monitoring app&#10;">
            <a:extLst>
              <a:ext uri="{FF2B5EF4-FFF2-40B4-BE49-F238E27FC236}">
                <a16:creationId xmlns:a16="http://schemas.microsoft.com/office/drawing/2014/main" id="{8CA568E9-18F9-CBD3-8D61-30667C0AA4D8}"/>
              </a:ext>
            </a:extLst>
          </p:cNvPr>
          <p:cNvGraphicFramePr>
            <a:graphicFrameLocks/>
          </p:cNvGraphicFramePr>
          <p:nvPr/>
        </p:nvGraphicFramePr>
        <p:xfrm>
          <a:off x="431405" y="1479942"/>
          <a:ext cx="10927829" cy="4192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11648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E850D73-310B-AE6F-84D8-28F314236736}"/>
              </a:ext>
            </a:extLst>
          </p:cNvPr>
          <p:cNvSpPr>
            <a:spLocks noGrp="1"/>
          </p:cNvSpPr>
          <p:nvPr>
            <p:ph type="title"/>
          </p:nvPr>
        </p:nvSpPr>
        <p:spPr>
          <a:xfrm>
            <a:off x="588262" y="418961"/>
            <a:ext cx="8193024" cy="492443"/>
          </a:xfrm>
        </p:spPr>
        <p:txBody>
          <a:bodyPr/>
          <a:lstStyle/>
          <a:p>
            <a:r>
              <a:rPr lang="en-US" sz="3200" dirty="0"/>
              <a:t>Fabric admin portal</a:t>
            </a:r>
          </a:p>
        </p:txBody>
      </p:sp>
      <p:sp>
        <p:nvSpPr>
          <p:cNvPr id="9" name="Subtitle">
            <a:extLst>
              <a:ext uri="{FF2B5EF4-FFF2-40B4-BE49-F238E27FC236}">
                <a16:creationId xmlns:a16="http://schemas.microsoft.com/office/drawing/2014/main" id="{A17D1D56-A576-7C6B-F9FD-91798906FF2D}"/>
              </a:ext>
            </a:extLst>
          </p:cNvPr>
          <p:cNvSpPr txBox="1">
            <a:spLocks/>
          </p:cNvSpPr>
          <p:nvPr/>
        </p:nvSpPr>
        <p:spPr>
          <a:xfrm>
            <a:off x="501849" y="1440712"/>
            <a:ext cx="3621178" cy="2856167"/>
          </a:xfrm>
          <a:prstGeom prst="rect">
            <a:avLst/>
          </a:prstGeom>
        </p:spPr>
        <p:txBody>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Centrally manage, review, and apply settings for the entire tenant or by capacity.</a:t>
            </a:r>
          </a:p>
        </p:txBody>
      </p:sp>
      <p:pic>
        <p:nvPicPr>
          <p:cNvPr id="3" name="Picture 2" descr="Screenshot of the Fabric Admin portal with the &quot;Users can create Fabric items&quot; setting highlighted.">
            <a:extLst>
              <a:ext uri="{FF2B5EF4-FFF2-40B4-BE49-F238E27FC236}">
                <a16:creationId xmlns:a16="http://schemas.microsoft.com/office/drawing/2014/main" id="{C52C4B20-869B-0AF4-AB7A-F35F57904C9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371918" y="1130141"/>
            <a:ext cx="7820082" cy="5142642"/>
          </a:xfrm>
          <a:prstGeom prst="rect">
            <a:avLst/>
          </a:prstGeom>
          <a:ln>
            <a:solidFill>
              <a:schemeClr val="tx1"/>
            </a:solidFill>
          </a:ln>
        </p:spPr>
      </p:pic>
    </p:spTree>
    <p:extLst>
      <p:ext uri="{BB962C8B-B14F-4D97-AF65-F5344CB8AC3E}">
        <p14:creationId xmlns:p14="http://schemas.microsoft.com/office/powerpoint/2010/main" val="1725570873"/>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E850D73-310B-AE6F-84D8-28F314236736}"/>
              </a:ext>
            </a:extLst>
          </p:cNvPr>
          <p:cNvSpPr>
            <a:spLocks noGrp="1"/>
          </p:cNvSpPr>
          <p:nvPr>
            <p:ph type="title"/>
          </p:nvPr>
        </p:nvSpPr>
        <p:spPr>
          <a:xfrm>
            <a:off x="588262" y="585216"/>
            <a:ext cx="8193024" cy="492443"/>
          </a:xfrm>
        </p:spPr>
        <p:txBody>
          <a:bodyPr/>
          <a:lstStyle/>
          <a:p>
            <a:r>
              <a:rPr lang="en-US" sz="3200" dirty="0"/>
              <a:t>Fabric admin monitoring workspace</a:t>
            </a:r>
          </a:p>
        </p:txBody>
      </p:sp>
      <p:sp>
        <p:nvSpPr>
          <p:cNvPr id="9" name="Subtitle">
            <a:extLst>
              <a:ext uri="{FF2B5EF4-FFF2-40B4-BE49-F238E27FC236}">
                <a16:creationId xmlns:a16="http://schemas.microsoft.com/office/drawing/2014/main" id="{A17D1D56-A576-7C6B-F9FD-91798906FF2D}"/>
              </a:ext>
            </a:extLst>
          </p:cNvPr>
          <p:cNvSpPr txBox="1">
            <a:spLocks/>
          </p:cNvSpPr>
          <p:nvPr/>
        </p:nvSpPr>
        <p:spPr>
          <a:xfrm>
            <a:off x="485901" y="1218573"/>
            <a:ext cx="3788919" cy="4603897"/>
          </a:xfrm>
          <a:prstGeom prst="rect">
            <a:avLst/>
          </a:prstGeom>
        </p:spPr>
        <p:txBody>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Monitor your environment including: </a:t>
            </a:r>
          </a:p>
          <a:p>
            <a:r>
              <a:rPr lang="en-US" sz="2400" dirty="0"/>
              <a:t>capacities</a:t>
            </a:r>
          </a:p>
          <a:p>
            <a:r>
              <a:rPr lang="en-US" sz="2400" dirty="0"/>
              <a:t>workspaces</a:t>
            </a:r>
          </a:p>
          <a:p>
            <a:r>
              <a:rPr lang="en-US" sz="2400" dirty="0"/>
              <a:t>items</a:t>
            </a:r>
          </a:p>
          <a:p>
            <a:r>
              <a:rPr lang="en-US" sz="2400" dirty="0"/>
              <a:t>activities</a:t>
            </a:r>
          </a:p>
          <a:p>
            <a:r>
              <a:rPr lang="en-US" sz="2400" dirty="0"/>
              <a:t>users</a:t>
            </a:r>
          </a:p>
        </p:txBody>
      </p:sp>
      <p:pic>
        <p:nvPicPr>
          <p:cNvPr id="3" name="New picture" descr="Screenshot of the Admin monitoring report.">
            <a:extLst>
              <a:ext uri="{FF2B5EF4-FFF2-40B4-BE49-F238E27FC236}">
                <a16:creationId xmlns:a16="http://schemas.microsoft.com/office/drawing/2014/main" id="{7C118CB8-B6C6-970B-F2FB-D521B409CB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7635" y="1218573"/>
            <a:ext cx="7284365" cy="5205087"/>
          </a:xfrm>
          <a:prstGeom prst="rect">
            <a:avLst/>
          </a:prstGeom>
          <a:ln>
            <a:solidFill>
              <a:schemeClr val="tx1"/>
            </a:solidFill>
          </a:ln>
        </p:spPr>
      </p:pic>
    </p:spTree>
    <p:extLst>
      <p:ext uri="{BB962C8B-B14F-4D97-AF65-F5344CB8AC3E}">
        <p14:creationId xmlns:p14="http://schemas.microsoft.com/office/powerpoint/2010/main" val="1780240807"/>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018C0-7AFE-7761-6889-292E9E17A835}"/>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F45E80CA-C1F5-275D-B8CA-420CCE5F5B18}"/>
              </a:ext>
            </a:extLst>
          </p:cNvPr>
          <p:cNvSpPr txBox="1">
            <a:spLocks noGrp="1"/>
          </p:cNvSpPr>
          <p:nvPr>
            <p:ph type="title"/>
          </p:nvPr>
        </p:nvSpPr>
        <p:spPr>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000" b="0" i="0" kern="1200" cap="none" spc="0" baseline="0">
                <a:ln w="3175">
                  <a:noFill/>
                </a:ln>
                <a:solidFill>
                  <a:schemeClr val="tx1"/>
                </a:solidFill>
                <a:effectLst/>
                <a:latin typeface="+mj-lt"/>
                <a:ea typeface="+mn-ea"/>
                <a:cs typeface="Segoe UI Semibold" panose="020B05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US" sz="3200" dirty="0"/>
              <a:t>Best practices when working with multiple developers</a:t>
            </a:r>
          </a:p>
        </p:txBody>
      </p:sp>
      <p:sp>
        <p:nvSpPr>
          <p:cNvPr id="2" name="Footer Placeholder 1">
            <a:extLst>
              <a:ext uri="{FF2B5EF4-FFF2-40B4-BE49-F238E27FC236}">
                <a16:creationId xmlns:a16="http://schemas.microsoft.com/office/drawing/2014/main" id="{B000C0F6-0ECE-25C8-6068-0D76038E6BA4}"/>
              </a:ext>
            </a:extLst>
          </p:cNvPr>
          <p:cNvSpPr>
            <a:spLocks noGrp="1"/>
          </p:cNvSpPr>
          <p:nvPr>
            <p:ph type="ftr" sz="quarter" idx="3"/>
          </p:nvPr>
        </p:nvSpPr>
        <p:spPr/>
        <p:txBody>
          <a:bodyPr vert="horz" lIns="0" tIns="0" rIns="0" bIns="0" rtlCol="0" anchor="ctr">
            <a:normAutofit/>
          </a:bodyPr>
          <a:lstStyle/>
          <a:p>
            <a:pPr defTabSz="914367">
              <a:spcAft>
                <a:spcPts val="600"/>
              </a:spcAft>
              <a:defRPr/>
            </a:pPr>
            <a:r>
              <a:rPr lang="en-US" kern="1200" dirty="0">
                <a:solidFill>
                  <a:srgbClr val="000000"/>
                </a:solidFill>
                <a:latin typeface="+mn-lt"/>
                <a:ea typeface="+mn-ea"/>
                <a:cs typeface="+mn-cs"/>
              </a:rPr>
              <a:t>© Copyright Microsoft Corporation. All rights reserved.</a:t>
            </a:r>
          </a:p>
        </p:txBody>
      </p:sp>
      <p:graphicFrame>
        <p:nvGraphicFramePr>
          <p:cNvPr id="8" name="TextBox 5" descr="A list of best practices when working with multiple developers suggesting working in isolated environments, make sure code changes don't break existing code, committing code changes frequently, using automated processes to build and test new code and to frequently move changes into production.">
            <a:extLst>
              <a:ext uri="{FF2B5EF4-FFF2-40B4-BE49-F238E27FC236}">
                <a16:creationId xmlns:a16="http://schemas.microsoft.com/office/drawing/2014/main" id="{B7D5F5A2-2B4F-4D68-7AA1-46C9E3B5CBAE}"/>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491202724"/>
              </p:ext>
            </p:extLst>
          </p:nvPr>
        </p:nvGraphicFramePr>
        <p:xfrm>
          <a:off x="1798981" y="1354887"/>
          <a:ext cx="8574388" cy="4480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32222557"/>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2F962-9445-9005-7B6E-9216023207E1}"/>
              </a:ext>
            </a:extLst>
          </p:cNvPr>
          <p:cNvSpPr>
            <a:spLocks noGrp="1"/>
          </p:cNvSpPr>
          <p:nvPr>
            <p:ph type="title"/>
          </p:nvPr>
        </p:nvSpPr>
        <p:spPr>
          <a:xfrm>
            <a:off x="588262" y="585216"/>
            <a:ext cx="8193024" cy="492443"/>
          </a:xfrm>
        </p:spPr>
        <p:txBody>
          <a:bodyPr/>
          <a:lstStyle/>
          <a:p>
            <a:r>
              <a:rPr lang="en-US" sz="3200" dirty="0"/>
              <a:t>Fabric capacity metrics app</a:t>
            </a:r>
          </a:p>
        </p:txBody>
      </p:sp>
      <p:sp>
        <p:nvSpPr>
          <p:cNvPr id="7" name="Subtitle">
            <a:extLst>
              <a:ext uri="{FF2B5EF4-FFF2-40B4-BE49-F238E27FC236}">
                <a16:creationId xmlns:a16="http://schemas.microsoft.com/office/drawing/2014/main" id="{A9FD6996-4FC2-7209-9818-EB7FB4B05B74}"/>
              </a:ext>
            </a:extLst>
          </p:cNvPr>
          <p:cNvSpPr txBox="1">
            <a:spLocks/>
          </p:cNvSpPr>
          <p:nvPr/>
        </p:nvSpPr>
        <p:spPr>
          <a:xfrm>
            <a:off x="697666" y="1369890"/>
            <a:ext cx="3836234" cy="4603897"/>
          </a:xfrm>
          <a:prstGeom prst="rect">
            <a:avLst/>
          </a:prstGeom>
        </p:spPr>
        <p:txBody>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Charts display capacity usage over a 14-day period</a:t>
            </a:r>
          </a:p>
          <a:p>
            <a:endParaRPr lang="en-US" sz="2400" dirty="0"/>
          </a:p>
          <a:p>
            <a:r>
              <a:rPr lang="en-US" sz="2400" dirty="0"/>
              <a:t>Helps you understand which workloads use more capacity</a:t>
            </a:r>
          </a:p>
          <a:p>
            <a:endParaRPr lang="en-US" sz="3200" dirty="0"/>
          </a:p>
        </p:txBody>
      </p:sp>
      <p:pic>
        <p:nvPicPr>
          <p:cNvPr id="4" name="Picture 3" descr="Screenshots of the Fabric capacity metrics app.">
            <a:extLst>
              <a:ext uri="{FF2B5EF4-FFF2-40B4-BE49-F238E27FC236}">
                <a16:creationId xmlns:a16="http://schemas.microsoft.com/office/drawing/2014/main" id="{9BA820F9-2792-3FD2-3D5E-01D1B5AEF6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1365" y="1239130"/>
            <a:ext cx="7200635" cy="5152924"/>
          </a:xfrm>
          <a:prstGeom prst="rect">
            <a:avLst/>
          </a:prstGeom>
          <a:ln>
            <a:solidFill>
              <a:schemeClr val="tx1"/>
            </a:solidFill>
          </a:ln>
        </p:spPr>
      </p:pic>
    </p:spTree>
    <p:extLst>
      <p:ext uri="{BB962C8B-B14F-4D97-AF65-F5344CB8AC3E}">
        <p14:creationId xmlns:p14="http://schemas.microsoft.com/office/powerpoint/2010/main" val="670982201"/>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CA6B6C-B7D2-19D0-F14C-04833838ABE1}"/>
              </a:ext>
            </a:extLst>
          </p:cNvPr>
          <p:cNvSpPr>
            <a:spLocks noGrp="1"/>
          </p:cNvSpPr>
          <p:nvPr>
            <p:ph type="title"/>
          </p:nvPr>
        </p:nvSpPr>
        <p:spPr>
          <a:xfrm>
            <a:off x="458722" y="325925"/>
            <a:ext cx="8193024" cy="492443"/>
          </a:xfrm>
        </p:spPr>
        <p:txBody>
          <a:bodyPr/>
          <a:lstStyle/>
          <a:p>
            <a:r>
              <a:rPr lang="en-US" sz="3200" dirty="0"/>
              <a:t>Manage Fabric security</a:t>
            </a:r>
          </a:p>
        </p:txBody>
      </p:sp>
      <p:grpSp>
        <p:nvGrpSpPr>
          <p:cNvPr id="52" name="Group 51" descr="Diagram displaying levels of security in Microsoft Fabric">
            <a:extLst>
              <a:ext uri="{FF2B5EF4-FFF2-40B4-BE49-F238E27FC236}">
                <a16:creationId xmlns:a16="http://schemas.microsoft.com/office/drawing/2014/main" id="{B1133A62-733B-FE51-63E3-30A3C45D61AB}"/>
              </a:ext>
            </a:extLst>
          </p:cNvPr>
          <p:cNvGrpSpPr/>
          <p:nvPr/>
        </p:nvGrpSpPr>
        <p:grpSpPr>
          <a:xfrm>
            <a:off x="2351447" y="831437"/>
            <a:ext cx="8574711" cy="6671398"/>
            <a:chOff x="2458127" y="667116"/>
            <a:chExt cx="8574711" cy="6671398"/>
          </a:xfrm>
        </p:grpSpPr>
        <p:graphicFrame>
          <p:nvGraphicFramePr>
            <p:cNvPr id="36" name="Diagram 35">
              <a:extLst>
                <a:ext uri="{FF2B5EF4-FFF2-40B4-BE49-F238E27FC236}">
                  <a16:creationId xmlns:a16="http://schemas.microsoft.com/office/drawing/2014/main" id="{41A611AB-FE73-FB3C-86B9-E2325B41E1B8}"/>
                </a:ext>
              </a:extLst>
            </p:cNvPr>
            <p:cNvGraphicFramePr/>
            <p:nvPr/>
          </p:nvGraphicFramePr>
          <p:xfrm>
            <a:off x="3175357" y="3093049"/>
            <a:ext cx="6368197" cy="42454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7" name="Diagram 36">
              <a:extLst>
                <a:ext uri="{FF2B5EF4-FFF2-40B4-BE49-F238E27FC236}">
                  <a16:creationId xmlns:a16="http://schemas.microsoft.com/office/drawing/2014/main" id="{A86B1D80-1AF6-ABA7-2E70-14367047F310}"/>
                </a:ext>
              </a:extLst>
            </p:cNvPr>
            <p:cNvGraphicFramePr/>
            <p:nvPr/>
          </p:nvGraphicFramePr>
          <p:xfrm>
            <a:off x="3087819" y="667116"/>
            <a:ext cx="6455735" cy="450633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38" name="Graphic 37" descr="Diploma with solid fill">
              <a:extLst>
                <a:ext uri="{FF2B5EF4-FFF2-40B4-BE49-F238E27FC236}">
                  <a16:creationId xmlns:a16="http://schemas.microsoft.com/office/drawing/2014/main" id="{0586BBAD-FDD7-8836-4D0E-CA7E22AFA1F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480751" y="5824360"/>
              <a:ext cx="326128" cy="326128"/>
            </a:xfrm>
            <a:prstGeom prst="rect">
              <a:avLst/>
            </a:prstGeom>
          </p:spPr>
        </p:pic>
        <p:pic>
          <p:nvPicPr>
            <p:cNvPr id="39" name="Graphic 38" descr="Key with solid fill">
              <a:extLst>
                <a:ext uri="{FF2B5EF4-FFF2-40B4-BE49-F238E27FC236}">
                  <a16:creationId xmlns:a16="http://schemas.microsoft.com/office/drawing/2014/main" id="{2FA8059C-A364-DBBA-856E-64EDB5E1DBDE}"/>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520027" y="5762796"/>
              <a:ext cx="449255" cy="449255"/>
            </a:xfrm>
            <a:prstGeom prst="rect">
              <a:avLst/>
            </a:prstGeom>
          </p:spPr>
        </p:pic>
        <p:pic>
          <p:nvPicPr>
            <p:cNvPr id="40" name="Picture 2" descr="Microsoft Information Protection Team · GitHub">
              <a:extLst>
                <a:ext uri="{FF2B5EF4-FFF2-40B4-BE49-F238E27FC236}">
                  <a16:creationId xmlns:a16="http://schemas.microsoft.com/office/drawing/2014/main" id="{13131B69-02DF-D7B2-B02D-000982D0C8BA}"/>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859876" y="5864723"/>
              <a:ext cx="253783" cy="253783"/>
            </a:xfrm>
            <a:prstGeom prst="rect">
              <a:avLst/>
            </a:prstGeom>
            <a:noFill/>
            <a:extLst>
              <a:ext uri="{909E8E84-426E-40DD-AFC4-6F175D3DCCD1}">
                <a14:hiddenFill xmlns:a14="http://schemas.microsoft.com/office/drawing/2010/main">
                  <a:solidFill>
                    <a:srgbClr val="FFFFFF"/>
                  </a:solidFill>
                </a14:hiddenFill>
              </a:ext>
            </a:extLst>
          </p:spPr>
        </p:pic>
        <p:pic>
          <p:nvPicPr>
            <p:cNvPr id="41" name="Graphic 40" descr="Detective female with solid fill">
              <a:extLst>
                <a:ext uri="{FF2B5EF4-FFF2-40B4-BE49-F238E27FC236}">
                  <a16:creationId xmlns:a16="http://schemas.microsoft.com/office/drawing/2014/main" id="{1725E1B9-A19E-575E-C2B0-593817F56257}"/>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5707182" y="5819506"/>
              <a:ext cx="299000" cy="299000"/>
            </a:xfrm>
            <a:prstGeom prst="rect">
              <a:avLst/>
            </a:prstGeom>
          </p:spPr>
        </p:pic>
        <p:pic>
          <p:nvPicPr>
            <p:cNvPr id="42" name="Graphic 41" descr="Lightning with solid fill">
              <a:extLst>
                <a:ext uri="{FF2B5EF4-FFF2-40B4-BE49-F238E27FC236}">
                  <a16:creationId xmlns:a16="http://schemas.microsoft.com/office/drawing/2014/main" id="{3337883C-8BCF-C1AD-2E54-DEA3DE3F4D23}"/>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6753636" y="5850762"/>
              <a:ext cx="323123" cy="323123"/>
            </a:xfrm>
            <a:prstGeom prst="rect">
              <a:avLst/>
            </a:prstGeom>
          </p:spPr>
        </p:pic>
        <p:pic>
          <p:nvPicPr>
            <p:cNvPr id="43" name="Graphic 42" descr="Programmer female with solid fill">
              <a:extLst>
                <a:ext uri="{FF2B5EF4-FFF2-40B4-BE49-F238E27FC236}">
                  <a16:creationId xmlns:a16="http://schemas.microsoft.com/office/drawing/2014/main" id="{4A089843-F77E-E0AD-5FB3-3EA40E58FFBC}"/>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3149034" y="4052102"/>
              <a:ext cx="457200" cy="457200"/>
            </a:xfrm>
            <a:prstGeom prst="rect">
              <a:avLst/>
            </a:prstGeom>
          </p:spPr>
        </p:pic>
        <p:pic>
          <p:nvPicPr>
            <p:cNvPr id="44" name="Graphic 43" descr="Database with solid fill">
              <a:extLst>
                <a:ext uri="{FF2B5EF4-FFF2-40B4-BE49-F238E27FC236}">
                  <a16:creationId xmlns:a16="http://schemas.microsoft.com/office/drawing/2014/main" id="{CDCD6AE9-8D3D-CA73-241B-F7541F5F3AE8}"/>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9064379" y="4075843"/>
              <a:ext cx="510135" cy="510135"/>
            </a:xfrm>
            <a:prstGeom prst="rect">
              <a:avLst/>
            </a:prstGeom>
          </p:spPr>
        </p:pic>
        <p:sp>
          <p:nvSpPr>
            <p:cNvPr id="45" name="Arrow: Right 44">
              <a:extLst>
                <a:ext uri="{FF2B5EF4-FFF2-40B4-BE49-F238E27FC236}">
                  <a16:creationId xmlns:a16="http://schemas.microsoft.com/office/drawing/2014/main" id="{0C4E0771-E11E-96AE-D8BE-7213FC8693AF}"/>
                </a:ext>
              </a:extLst>
            </p:cNvPr>
            <p:cNvSpPr/>
            <p:nvPr/>
          </p:nvSpPr>
          <p:spPr bwMode="auto">
            <a:xfrm>
              <a:off x="3723111" y="4246279"/>
              <a:ext cx="2133571" cy="169264"/>
            </a:xfrm>
            <a:prstGeom prst="rightArrow">
              <a:avLst/>
            </a:prstGeom>
            <a:solidFill>
              <a:srgbClr val="C73ECC"/>
            </a:solidFill>
            <a:ln>
              <a:noFill/>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6" name="Arrow: Right 45">
              <a:extLst>
                <a:ext uri="{FF2B5EF4-FFF2-40B4-BE49-F238E27FC236}">
                  <a16:creationId xmlns:a16="http://schemas.microsoft.com/office/drawing/2014/main" id="{650CEBA2-8A6D-6B59-9A39-E42EC2029AFB}"/>
                </a:ext>
              </a:extLst>
            </p:cNvPr>
            <p:cNvSpPr/>
            <p:nvPr/>
          </p:nvSpPr>
          <p:spPr bwMode="auto">
            <a:xfrm rot="10800000">
              <a:off x="6857532" y="4246279"/>
              <a:ext cx="2154255" cy="169264"/>
            </a:xfrm>
            <a:prstGeom prst="rightArrow">
              <a:avLst/>
            </a:prstGeom>
            <a:solidFill>
              <a:srgbClr val="C73ECC"/>
            </a:solidFill>
            <a:ln>
              <a:noFill/>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7" name="TextBox 46">
              <a:extLst>
                <a:ext uri="{FF2B5EF4-FFF2-40B4-BE49-F238E27FC236}">
                  <a16:creationId xmlns:a16="http://schemas.microsoft.com/office/drawing/2014/main" id="{F64A7626-3117-F36B-9DF1-A98D8FAF95BC}"/>
                </a:ext>
              </a:extLst>
            </p:cNvPr>
            <p:cNvSpPr txBox="1"/>
            <p:nvPr/>
          </p:nvSpPr>
          <p:spPr>
            <a:xfrm>
              <a:off x="3659303" y="4422473"/>
              <a:ext cx="1433365" cy="738664"/>
            </a:xfrm>
            <a:prstGeom prst="rect">
              <a:avLst/>
            </a:prstGeom>
            <a:noFill/>
          </p:spPr>
          <p:txBody>
            <a:bodyPr wrap="square">
              <a:spAutoFit/>
            </a:bodyPr>
            <a:lstStyle/>
            <a:p>
              <a:pPr defTabSz="914400"/>
              <a:r>
                <a:rPr lang="en-US" sz="1400">
                  <a:solidFill>
                    <a:srgbClr val="000000"/>
                  </a:solidFill>
                  <a:cs typeface="Arial" pitchFamily="34" charset="0"/>
                </a:rPr>
                <a:t>Secured inbound Connectivity</a:t>
              </a:r>
            </a:p>
          </p:txBody>
        </p:sp>
        <p:sp>
          <p:nvSpPr>
            <p:cNvPr id="48" name="TextBox 47">
              <a:extLst>
                <a:ext uri="{FF2B5EF4-FFF2-40B4-BE49-F238E27FC236}">
                  <a16:creationId xmlns:a16="http://schemas.microsoft.com/office/drawing/2014/main" id="{99EF30AD-8C2F-22C1-C3AC-22A17F621A10}"/>
                </a:ext>
              </a:extLst>
            </p:cNvPr>
            <p:cNvSpPr txBox="1"/>
            <p:nvPr/>
          </p:nvSpPr>
          <p:spPr>
            <a:xfrm>
              <a:off x="7626787" y="4426776"/>
              <a:ext cx="1433365" cy="738664"/>
            </a:xfrm>
            <a:prstGeom prst="rect">
              <a:avLst/>
            </a:prstGeom>
            <a:noFill/>
          </p:spPr>
          <p:txBody>
            <a:bodyPr wrap="square">
              <a:spAutoFit/>
            </a:bodyPr>
            <a:lstStyle/>
            <a:p>
              <a:pPr algn="r" defTabSz="914400"/>
              <a:r>
                <a:rPr lang="en-US" sz="1400" dirty="0">
                  <a:solidFill>
                    <a:srgbClr val="000000"/>
                  </a:solidFill>
                  <a:cs typeface="Arial" pitchFamily="34" charset="0"/>
                </a:rPr>
                <a:t>Secured outbound Connectivity</a:t>
              </a:r>
            </a:p>
          </p:txBody>
        </p:sp>
        <p:sp>
          <p:nvSpPr>
            <p:cNvPr id="49" name="TextBox 48">
              <a:extLst>
                <a:ext uri="{FF2B5EF4-FFF2-40B4-BE49-F238E27FC236}">
                  <a16:creationId xmlns:a16="http://schemas.microsoft.com/office/drawing/2014/main" id="{7AC5A4F3-B847-9146-9D5F-C761BA49E05C}"/>
                </a:ext>
              </a:extLst>
            </p:cNvPr>
            <p:cNvSpPr txBox="1"/>
            <p:nvPr/>
          </p:nvSpPr>
          <p:spPr>
            <a:xfrm>
              <a:off x="2458127" y="4005818"/>
              <a:ext cx="717230" cy="523220"/>
            </a:xfrm>
            <a:prstGeom prst="rect">
              <a:avLst/>
            </a:prstGeom>
            <a:noFill/>
          </p:spPr>
          <p:txBody>
            <a:bodyPr wrap="square">
              <a:spAutoFit/>
            </a:bodyPr>
            <a:lstStyle/>
            <a:p>
              <a:pPr defTabSz="914400"/>
              <a:r>
                <a:rPr lang="en-US" sz="1400" dirty="0">
                  <a:solidFill>
                    <a:srgbClr val="000000"/>
                  </a:solidFill>
                  <a:cs typeface="Arial" pitchFamily="34" charset="0"/>
                </a:rPr>
                <a:t>Your user</a:t>
              </a:r>
            </a:p>
          </p:txBody>
        </p:sp>
        <p:sp>
          <p:nvSpPr>
            <p:cNvPr id="50" name="TextBox 49">
              <a:extLst>
                <a:ext uri="{FF2B5EF4-FFF2-40B4-BE49-F238E27FC236}">
                  <a16:creationId xmlns:a16="http://schemas.microsoft.com/office/drawing/2014/main" id="{0604048F-9D75-E6D5-AC03-1BF3D3DC3747}"/>
                </a:ext>
              </a:extLst>
            </p:cNvPr>
            <p:cNvSpPr txBox="1"/>
            <p:nvPr/>
          </p:nvSpPr>
          <p:spPr>
            <a:xfrm>
              <a:off x="9578741" y="4019092"/>
              <a:ext cx="1454097" cy="523220"/>
            </a:xfrm>
            <a:prstGeom prst="rect">
              <a:avLst/>
            </a:prstGeom>
            <a:noFill/>
          </p:spPr>
          <p:txBody>
            <a:bodyPr wrap="square">
              <a:spAutoFit/>
            </a:bodyPr>
            <a:lstStyle/>
            <a:p>
              <a:pPr defTabSz="914400"/>
              <a:r>
                <a:rPr lang="en-US" sz="1400" dirty="0">
                  <a:solidFill>
                    <a:srgbClr val="000000"/>
                  </a:solidFill>
                  <a:cs typeface="Arial" pitchFamily="34" charset="0"/>
                </a:rPr>
                <a:t>Your storage accounts</a:t>
              </a:r>
            </a:p>
          </p:txBody>
        </p:sp>
        <p:pic>
          <p:nvPicPr>
            <p:cNvPr id="51" name="Picture 2" descr="Pricing - Microsoft Purview | Microsoft Azure">
              <a:extLst>
                <a:ext uri="{FF2B5EF4-FFF2-40B4-BE49-F238E27FC236}">
                  <a16:creationId xmlns:a16="http://schemas.microsoft.com/office/drawing/2014/main" id="{8E90FA5F-0F17-7498-1BA4-545A64FFB38E}"/>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rot="10800000" flipV="1">
              <a:off x="8669298" y="5764671"/>
              <a:ext cx="911023" cy="47828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53270079"/>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wrap="square" anchor="ctr">
            <a:normAutofit fontScale="90000"/>
          </a:bodyPr>
          <a:lstStyle>
            <a:lvl1pPr>
              <a:lnSpc>
                <a:spcPct val="100000"/>
              </a:lnSpc>
              <a:defRPr sz="3600">
                <a:solidFill>
                  <a:srgbClr val="2A446F"/>
                </a:solidFill>
              </a:defRPr>
            </a:lvl1pPr>
          </a:lstStyle>
          <a:p>
            <a:r>
              <a:rPr lang="en-US" dirty="0">
                <a:solidFill>
                  <a:schemeClr val="tx1"/>
                </a:solidFill>
              </a:rPr>
              <a:t>Assign and manage user licenses</a:t>
            </a:r>
          </a:p>
        </p:txBody>
      </p:sp>
      <p:sp>
        <p:nvSpPr>
          <p:cNvPr id="3" name="Subtitle"/>
          <p:cNvSpPr>
            <a:spLocks noGrp="1"/>
          </p:cNvSpPr>
          <p:nvPr>
            <p:ph type="body" sz="quarter" idx="15"/>
          </p:nvPr>
        </p:nvSpPr>
        <p:spPr>
          <a:xfrm>
            <a:off x="586390" y="1591056"/>
            <a:ext cx="4656170" cy="3979164"/>
          </a:xfrm>
        </p:spPr>
        <p:txBody>
          <a:bodyPr wrap="square">
            <a:normAutofit/>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a:spcAft>
                <a:spcPts val="1800"/>
              </a:spcAft>
            </a:pPr>
            <a:r>
              <a:rPr lang="en-US" sz="2400" dirty="0"/>
              <a:t>Control the level of access and functionality in Fabric.</a:t>
            </a:r>
          </a:p>
          <a:p>
            <a:pPr>
              <a:spcAft>
                <a:spcPts val="1800"/>
              </a:spcAft>
            </a:pPr>
            <a:r>
              <a:rPr lang="en-US" sz="2400" dirty="0"/>
              <a:t>License management for Fabric is in the M365 admin center.</a:t>
            </a:r>
          </a:p>
          <a:p>
            <a:pPr>
              <a:spcAft>
                <a:spcPts val="1800"/>
              </a:spcAft>
            </a:pPr>
            <a:r>
              <a:rPr lang="en-US" sz="2400" dirty="0"/>
              <a:t>The next step beyond licenses is workspace management.</a:t>
            </a:r>
          </a:p>
        </p:txBody>
      </p:sp>
      <p:pic>
        <p:nvPicPr>
          <p:cNvPr id="6" name="Picture 5" descr="Screenshot of the M365 admin center, displaying License details.">
            <a:extLst>
              <a:ext uri="{FF2B5EF4-FFF2-40B4-BE49-F238E27FC236}">
                <a16:creationId xmlns:a16="http://schemas.microsoft.com/office/drawing/2014/main" id="{3C9EC6F8-C254-BB52-622E-C13DB7FD315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461617" y="1591056"/>
            <a:ext cx="6433203" cy="3096259"/>
          </a:xfrm>
          <a:prstGeom prst="rect">
            <a:avLst/>
          </a:prstGeom>
          <a:ln>
            <a:solidFill>
              <a:schemeClr val="tx1"/>
            </a:solidFill>
          </a:ln>
        </p:spPr>
      </p:pic>
    </p:spTree>
    <p:extLst>
      <p:ext uri="{BB962C8B-B14F-4D97-AF65-F5344CB8AC3E}">
        <p14:creationId xmlns:p14="http://schemas.microsoft.com/office/powerpoint/2010/main" val="1771637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9225297-DDF8-F95D-315F-0AB00E3BB07C}"/>
              </a:ext>
            </a:extLst>
          </p:cNvPr>
          <p:cNvSpPr txBox="1"/>
          <p:nvPr/>
        </p:nvSpPr>
        <p:spPr>
          <a:xfrm>
            <a:off x="5916166" y="1664126"/>
            <a:ext cx="5730240" cy="4559325"/>
          </a:xfrm>
          <a:prstGeom prst="rect">
            <a:avLst/>
          </a:prstGeom>
          <a:noFill/>
        </p:spPr>
        <p:txBody>
          <a:bodyPr wrap="square" lIns="0" tIns="0" rIns="0" bIns="0" rtlCol="0">
            <a:spAutoFit/>
          </a:bodyPr>
          <a:lstStyle/>
          <a:p>
            <a:pPr marL="742950" lvl="1" indent="-285750" algn="l" rtl="0" eaLnBrk="1" latinLnBrk="0" hangingPunct="1">
              <a:lnSpc>
                <a:spcPct val="150000"/>
              </a:lnSpc>
              <a:buFont typeface="Arial" panose="020B0604020202020204" pitchFamily="34" charset="0"/>
              <a:buChar char="•"/>
            </a:pPr>
            <a:r>
              <a:rPr lang="en-US" sz="2000" dirty="0">
                <a:solidFill>
                  <a:srgbClr val="000000"/>
                </a:solidFill>
                <a:effectLst/>
                <a:latin typeface="Segoe UI" panose="020B0502040204020203" pitchFamily="34" charset="0"/>
              </a:rPr>
              <a:t>Name of the item</a:t>
            </a:r>
          </a:p>
          <a:p>
            <a:pPr marL="742950" lvl="1" indent="-285750" algn="l" rtl="0" eaLnBrk="1" latinLnBrk="0" hangingPunct="1">
              <a:lnSpc>
                <a:spcPct val="150000"/>
              </a:lnSpc>
              <a:buFont typeface="Arial" panose="020B0604020202020204" pitchFamily="34" charset="0"/>
              <a:buChar char="•"/>
            </a:pPr>
            <a:r>
              <a:rPr lang="en-US" sz="2000" dirty="0">
                <a:solidFill>
                  <a:srgbClr val="000000"/>
                </a:solidFill>
                <a:effectLst/>
                <a:latin typeface="Segoe UI" panose="020B0502040204020203" pitchFamily="34" charset="0"/>
              </a:rPr>
              <a:t>Owner's name</a:t>
            </a:r>
          </a:p>
          <a:p>
            <a:pPr marL="742950" lvl="1" indent="-285750" algn="l" rtl="0" eaLnBrk="1" latinLnBrk="0" hangingPunct="1">
              <a:lnSpc>
                <a:spcPct val="150000"/>
              </a:lnSpc>
              <a:buFont typeface="Arial" panose="020B0604020202020204" pitchFamily="34" charset="0"/>
              <a:buChar char="•"/>
            </a:pPr>
            <a:r>
              <a:rPr lang="en-US" sz="2000" dirty="0">
                <a:solidFill>
                  <a:srgbClr val="000000"/>
                </a:solidFill>
                <a:effectLst/>
                <a:latin typeface="Segoe UI" panose="020B0502040204020203" pitchFamily="34" charset="0"/>
              </a:rPr>
              <a:t>Sensitivity label</a:t>
            </a:r>
          </a:p>
          <a:p>
            <a:pPr marL="742950" lvl="1" indent="-285750" algn="l" rtl="0" eaLnBrk="1" latinLnBrk="0" hangingPunct="1">
              <a:lnSpc>
                <a:spcPct val="150000"/>
              </a:lnSpc>
              <a:buFont typeface="Arial" panose="020B0604020202020204" pitchFamily="34" charset="0"/>
              <a:buChar char="•"/>
            </a:pPr>
            <a:r>
              <a:rPr lang="en-US" sz="2000" dirty="0">
                <a:solidFill>
                  <a:srgbClr val="000000"/>
                </a:solidFill>
                <a:effectLst/>
                <a:latin typeface="Segoe UI" panose="020B0502040204020203" pitchFamily="34" charset="0"/>
              </a:rPr>
              <a:t>Endorsement status</a:t>
            </a:r>
          </a:p>
          <a:p>
            <a:pPr marL="742950" lvl="1" indent="-285750" algn="l" rtl="0" eaLnBrk="1" latinLnBrk="0" hangingPunct="1">
              <a:lnSpc>
                <a:spcPct val="150000"/>
              </a:lnSpc>
              <a:buFont typeface="Arial" panose="020B0604020202020204" pitchFamily="34" charset="0"/>
              <a:buChar char="•"/>
            </a:pPr>
            <a:r>
              <a:rPr lang="en-US" sz="2000" dirty="0">
                <a:solidFill>
                  <a:srgbClr val="000000"/>
                </a:solidFill>
                <a:effectLst/>
                <a:latin typeface="Segoe UI" panose="020B0502040204020203" pitchFamily="34" charset="0"/>
              </a:rPr>
              <a:t>Semantic Models in Power BI:</a:t>
            </a:r>
          </a:p>
          <a:p>
            <a:pPr marL="1200134" lvl="2" indent="-285750">
              <a:lnSpc>
                <a:spcPct val="150000"/>
              </a:lnSpc>
              <a:buFont typeface="Arial" panose="020B0604020202020204" pitchFamily="34" charset="0"/>
              <a:buChar char="•"/>
            </a:pPr>
            <a:r>
              <a:rPr lang="en-US" sz="2000" dirty="0">
                <a:solidFill>
                  <a:srgbClr val="000000"/>
                </a:solidFill>
                <a:effectLst/>
                <a:latin typeface="Segoe UI" panose="020B0502040204020203" pitchFamily="34" charset="0"/>
              </a:rPr>
              <a:t>Names of tables</a:t>
            </a:r>
          </a:p>
          <a:p>
            <a:pPr marL="1200134" lvl="2" indent="-285750">
              <a:lnSpc>
                <a:spcPct val="150000"/>
              </a:lnSpc>
              <a:buFont typeface="Arial" panose="020B0604020202020204" pitchFamily="34" charset="0"/>
              <a:buChar char="•"/>
            </a:pPr>
            <a:r>
              <a:rPr lang="en-US" sz="2000" dirty="0">
                <a:solidFill>
                  <a:srgbClr val="000000"/>
                </a:solidFill>
                <a:effectLst/>
                <a:latin typeface="Segoe UI" panose="020B0502040204020203" pitchFamily="34" charset="0"/>
              </a:rPr>
              <a:t>Names of columns</a:t>
            </a:r>
          </a:p>
          <a:p>
            <a:pPr marL="1200134" lvl="2" indent="-285750">
              <a:lnSpc>
                <a:spcPct val="150000"/>
              </a:lnSpc>
              <a:buFont typeface="Arial" panose="020B0604020202020204" pitchFamily="34" charset="0"/>
              <a:buChar char="•"/>
            </a:pPr>
            <a:r>
              <a:rPr lang="en-US" sz="2000" dirty="0">
                <a:solidFill>
                  <a:srgbClr val="000000"/>
                </a:solidFill>
                <a:effectLst/>
                <a:latin typeface="Segoe UI" panose="020B0502040204020203" pitchFamily="34" charset="0"/>
              </a:rPr>
              <a:t>Defined measures</a:t>
            </a:r>
          </a:p>
          <a:p>
            <a:pPr marL="1200134" lvl="2" indent="-285750">
              <a:lnSpc>
                <a:spcPct val="150000"/>
              </a:lnSpc>
              <a:buFont typeface="Arial" panose="020B0604020202020204" pitchFamily="34" charset="0"/>
              <a:buChar char="•"/>
            </a:pPr>
            <a:r>
              <a:rPr lang="en-US" sz="2000" dirty="0">
                <a:solidFill>
                  <a:srgbClr val="000000"/>
                </a:solidFill>
                <a:effectLst/>
                <a:latin typeface="Segoe UI" panose="020B0502040204020203" pitchFamily="34" charset="0"/>
              </a:rPr>
              <a:t>DAX formulas</a:t>
            </a:r>
          </a:p>
          <a:p>
            <a:pPr marL="1200134" lvl="2" indent="-285750">
              <a:lnSpc>
                <a:spcPct val="150000"/>
              </a:lnSpc>
              <a:buFont typeface="Arial" panose="020B0604020202020204" pitchFamily="34" charset="0"/>
              <a:buChar char="•"/>
            </a:pPr>
            <a:r>
              <a:rPr lang="en-US" sz="2000" dirty="0">
                <a:solidFill>
                  <a:srgbClr val="000000"/>
                </a:solidFill>
                <a:effectLst/>
                <a:latin typeface="Segoe UI" panose="020B0502040204020203" pitchFamily="34" charset="0"/>
              </a:rPr>
              <a:t>Queries for mashup</a:t>
            </a:r>
            <a:endParaRPr lang="en-US" sz="2000" dirty="0"/>
          </a:p>
        </p:txBody>
      </p:sp>
      <p:sp>
        <p:nvSpPr>
          <p:cNvPr id="9" name="Title 8">
            <a:extLst>
              <a:ext uri="{FF2B5EF4-FFF2-40B4-BE49-F238E27FC236}">
                <a16:creationId xmlns:a16="http://schemas.microsoft.com/office/drawing/2014/main" id="{6A77C299-96BC-1A51-4C2C-A17FC4663C46}"/>
              </a:ext>
            </a:extLst>
          </p:cNvPr>
          <p:cNvSpPr>
            <a:spLocks noGrp="1"/>
          </p:cNvSpPr>
          <p:nvPr>
            <p:ph type="title"/>
          </p:nvPr>
        </p:nvSpPr>
        <p:spPr>
          <a:xfrm>
            <a:off x="588262" y="585216"/>
            <a:ext cx="8193024" cy="492443"/>
          </a:xfrm>
        </p:spPr>
        <p:txBody>
          <a:bodyPr/>
          <a:lstStyle/>
          <a:p>
            <a:r>
              <a:rPr lang="en-US" sz="3200" dirty="0"/>
              <a:t>Govern data in Fabric</a:t>
            </a:r>
          </a:p>
        </p:txBody>
      </p:sp>
      <p:sp>
        <p:nvSpPr>
          <p:cNvPr id="10" name="Subtitle">
            <a:extLst>
              <a:ext uri="{FF2B5EF4-FFF2-40B4-BE49-F238E27FC236}">
                <a16:creationId xmlns:a16="http://schemas.microsoft.com/office/drawing/2014/main" id="{E5EC1477-5124-674C-E9A2-79C468CB1096}"/>
              </a:ext>
            </a:extLst>
          </p:cNvPr>
          <p:cNvSpPr txBox="1">
            <a:spLocks/>
          </p:cNvSpPr>
          <p:nvPr/>
        </p:nvSpPr>
        <p:spPr>
          <a:xfrm>
            <a:off x="545594" y="1382875"/>
            <a:ext cx="6127551" cy="3215878"/>
          </a:xfrm>
          <a:prstGeom prst="rect">
            <a:avLst/>
          </a:prstGeom>
        </p:spPr>
        <p:txBody>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en-US" sz="2400" dirty="0"/>
              <a:t>Endorse Fabric content</a:t>
            </a:r>
          </a:p>
          <a:p>
            <a:pPr>
              <a:lnSpc>
                <a:spcPct val="150000"/>
              </a:lnSpc>
            </a:pPr>
            <a:r>
              <a:rPr lang="en-US" sz="2400" dirty="0"/>
              <a:t>Track data lineage</a:t>
            </a:r>
          </a:p>
          <a:p>
            <a:pPr>
              <a:lnSpc>
                <a:spcPct val="150000"/>
              </a:lnSpc>
            </a:pPr>
            <a:r>
              <a:rPr lang="en-US" sz="2400" dirty="0"/>
              <a:t>Run metadata scanning</a:t>
            </a:r>
          </a:p>
        </p:txBody>
      </p:sp>
      <p:pic>
        <p:nvPicPr>
          <p:cNvPr id="2050" name="Picture 2" descr="Screenshot of the lineage view in Microsoft Fabric.">
            <a:extLst>
              <a:ext uri="{FF2B5EF4-FFF2-40B4-BE49-F238E27FC236}">
                <a16:creationId xmlns:a16="http://schemas.microsoft.com/office/drawing/2014/main" id="{FE76183E-7CBD-039D-C58C-FB807605536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55026" y="1697644"/>
            <a:ext cx="8136974" cy="449228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2" name="New picture" descr="Screenshot of Promoted Fabric content in the workspace view.">
            <a:extLst>
              <a:ext uri="{FF2B5EF4-FFF2-40B4-BE49-F238E27FC236}">
                <a16:creationId xmlns:a16="http://schemas.microsoft.com/office/drawing/2014/main" id="{C2BAE798-5EFE-1FC3-286B-C91C0D2F6F04}"/>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80563" y="2203898"/>
            <a:ext cx="11030874" cy="2647311"/>
          </a:xfrm>
          <a:prstGeom prst="rect">
            <a:avLst/>
          </a:prstGeom>
          <a:ln>
            <a:solidFill>
              <a:schemeClr val="tx1"/>
            </a:solidFill>
          </a:ln>
        </p:spPr>
      </p:pic>
    </p:spTree>
    <p:extLst>
      <p:ext uri="{BB962C8B-B14F-4D97-AF65-F5344CB8AC3E}">
        <p14:creationId xmlns:p14="http://schemas.microsoft.com/office/powerpoint/2010/main" val="33285359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12"/>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10">
                                            <p:txEl>
                                              <p:pRg st="1" end="1"/>
                                            </p:txEl>
                                          </p:spTgt>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48F05E-82B2-EEC6-1400-B2CC64B0FDCB}"/>
              </a:ext>
            </a:extLst>
          </p:cNvPr>
          <p:cNvSpPr>
            <a:spLocks noGrp="1"/>
          </p:cNvSpPr>
          <p:nvPr>
            <p:ph type="title"/>
          </p:nvPr>
        </p:nvSpPr>
        <p:spPr>
          <a:xfrm>
            <a:off x="588262" y="585216"/>
            <a:ext cx="11011600" cy="492443"/>
          </a:xfrm>
        </p:spPr>
        <p:txBody>
          <a:bodyPr/>
          <a:lstStyle/>
          <a:p>
            <a:r>
              <a:rPr lang="en-US" sz="3200" dirty="0"/>
              <a:t>Knowledge check</a:t>
            </a:r>
          </a:p>
        </p:txBody>
      </p:sp>
      <p:sp>
        <p:nvSpPr>
          <p:cNvPr id="37" name="Text Placeholder 36">
            <a:extLst>
              <a:ext uri="{FF2B5EF4-FFF2-40B4-BE49-F238E27FC236}">
                <a16:creationId xmlns:a16="http://schemas.microsoft.com/office/drawing/2014/main" id="{EE854004-C424-D4D2-5782-68B791745742}"/>
              </a:ext>
            </a:extLst>
          </p:cNvPr>
          <p:cNvSpPr>
            <a:spLocks noGrp="1"/>
          </p:cNvSpPr>
          <p:nvPr>
            <p:ph type="body" sz="quarter" idx="17"/>
          </p:nvPr>
        </p:nvSpPr>
        <p:spPr>
          <a:xfrm>
            <a:off x="1235075" y="1594151"/>
            <a:ext cx="8778782" cy="276999"/>
          </a:xfrm>
        </p:spPr>
        <p:txBody>
          <a:bodyPr/>
          <a:lstStyle/>
          <a:p>
            <a:r>
              <a:rPr lang="en-US" sz="1800" spc="0" dirty="0"/>
              <a:t>Which of the following statements best describes the concept of capacity in Fabric?</a:t>
            </a:r>
          </a:p>
        </p:txBody>
      </p:sp>
      <p:sp>
        <p:nvSpPr>
          <p:cNvPr id="36" name="Text Placeholder 35">
            <a:extLst>
              <a:ext uri="{FF2B5EF4-FFF2-40B4-BE49-F238E27FC236}">
                <a16:creationId xmlns:a16="http://schemas.microsoft.com/office/drawing/2014/main" id="{601B1269-D042-101A-EAC6-8FF823AFA1B5}"/>
              </a:ext>
            </a:extLst>
          </p:cNvPr>
          <p:cNvSpPr>
            <a:spLocks noGrp="1"/>
          </p:cNvSpPr>
          <p:nvPr>
            <p:ph type="body" sz="quarter" idx="15"/>
          </p:nvPr>
        </p:nvSpPr>
        <p:spPr>
          <a:xfrm>
            <a:off x="1237264" y="2073864"/>
            <a:ext cx="8906195" cy="1215717"/>
          </a:xfrm>
        </p:spPr>
        <p:txBody>
          <a:bodyPr lIns="0" tIns="0" rIns="0" bIns="0"/>
          <a:lstStyle/>
          <a:p>
            <a:pPr marL="288925" indent="-288925">
              <a:spcBef>
                <a:spcPts val="300"/>
              </a:spcBef>
              <a:spcAft>
                <a:spcPts val="600"/>
              </a:spcAft>
              <a:buSzTx/>
              <a:buFont typeface="Wingdings" panose="05000000000000000000" pitchFamily="2" charset="2"/>
              <a:buChar char="q"/>
              <a:defRPr/>
            </a:pPr>
            <a:r>
              <a:rPr lang="en-US" sz="1600" dirty="0">
                <a:solidFill>
                  <a:srgbClr val="171717"/>
                </a:solidFill>
              </a:rPr>
              <a:t>Capacity refers to a dedicated space for organizations to create, store, and manage Fabric items.</a:t>
            </a:r>
          </a:p>
          <a:p>
            <a:pPr marL="288925" indent="-288925">
              <a:spcBef>
                <a:spcPts val="300"/>
              </a:spcBef>
              <a:spcAft>
                <a:spcPts val="600"/>
              </a:spcAft>
              <a:buSzTx/>
              <a:buFont typeface="Wingdings" panose="05000000000000000000" pitchFamily="2" charset="2"/>
              <a:buChar char="q"/>
              <a:defRPr/>
            </a:pPr>
            <a:r>
              <a:rPr lang="en-US" sz="1600" dirty="0">
                <a:solidFill>
                  <a:srgbClr val="171717"/>
                </a:solidFill>
              </a:rPr>
              <a:t>Capacity defines the ability of a resource to perform an activity or to produce output.</a:t>
            </a:r>
          </a:p>
          <a:p>
            <a:pPr marL="288925" indent="-288925">
              <a:spcBef>
                <a:spcPts val="300"/>
              </a:spcBef>
              <a:spcAft>
                <a:spcPts val="600"/>
              </a:spcAft>
              <a:buSzTx/>
              <a:buFont typeface="Wingdings" panose="05000000000000000000" pitchFamily="2" charset="2"/>
              <a:buChar char="q"/>
              <a:defRPr/>
            </a:pPr>
            <a:r>
              <a:rPr lang="en-US" sz="1600" dirty="0">
                <a:solidFill>
                  <a:srgbClr val="171717"/>
                </a:solidFill>
              </a:rPr>
              <a:t>Capacity is a collection of items that are logically grouped together.</a:t>
            </a:r>
          </a:p>
        </p:txBody>
      </p:sp>
      <p:sp>
        <p:nvSpPr>
          <p:cNvPr id="40" name="Text Placeholder 39">
            <a:extLst>
              <a:ext uri="{FF2B5EF4-FFF2-40B4-BE49-F238E27FC236}">
                <a16:creationId xmlns:a16="http://schemas.microsoft.com/office/drawing/2014/main" id="{F1D17D02-81B3-7829-B9A7-35821002F36F}"/>
              </a:ext>
            </a:extLst>
          </p:cNvPr>
          <p:cNvSpPr>
            <a:spLocks noGrp="1"/>
          </p:cNvSpPr>
          <p:nvPr>
            <p:ph type="body" sz="quarter" idx="20"/>
          </p:nvPr>
        </p:nvSpPr>
        <p:spPr>
          <a:xfrm>
            <a:off x="1235074" y="3329756"/>
            <a:ext cx="9051925" cy="553998"/>
          </a:xfrm>
        </p:spPr>
        <p:txBody>
          <a:bodyPr/>
          <a:lstStyle/>
          <a:p>
            <a:r>
              <a:rPr lang="en-US" sz="1800" spc="0" dirty="0"/>
              <a:t>Which of the following statements is true about the difference between promotion and certification in Fabric?</a:t>
            </a:r>
          </a:p>
        </p:txBody>
      </p:sp>
      <p:sp>
        <p:nvSpPr>
          <p:cNvPr id="41" name="Text Placeholder 40">
            <a:extLst>
              <a:ext uri="{FF2B5EF4-FFF2-40B4-BE49-F238E27FC236}">
                <a16:creationId xmlns:a16="http://schemas.microsoft.com/office/drawing/2014/main" id="{B2E7E3C3-3764-D0B0-71C2-50B5A2175328}"/>
              </a:ext>
            </a:extLst>
          </p:cNvPr>
          <p:cNvSpPr>
            <a:spLocks noGrp="1"/>
          </p:cNvSpPr>
          <p:nvPr>
            <p:ph type="body" sz="quarter" idx="21"/>
          </p:nvPr>
        </p:nvSpPr>
        <p:spPr>
          <a:xfrm>
            <a:off x="1237265" y="4023143"/>
            <a:ext cx="8775098" cy="1215717"/>
          </a:xfrm>
        </p:spPr>
        <p:txBody>
          <a:bodyPr lIns="0" tIns="0" rIns="0" bIns="0"/>
          <a:lstStyle/>
          <a:p>
            <a:pPr marL="288925" indent="-288925">
              <a:spcBef>
                <a:spcPts val="300"/>
              </a:spcBef>
              <a:spcAft>
                <a:spcPts val="600"/>
              </a:spcAft>
              <a:buSzTx/>
              <a:buFont typeface="Wingdings" panose="05000000000000000000" pitchFamily="2" charset="2"/>
              <a:buChar char="q"/>
              <a:defRPr/>
            </a:pPr>
            <a:r>
              <a:rPr lang="en-US" sz="1600" dirty="0">
                <a:solidFill>
                  <a:srgbClr val="171717"/>
                </a:solidFill>
              </a:rPr>
              <a:t>Promotion and certification both allow any workspace member to endorse content.</a:t>
            </a:r>
          </a:p>
          <a:p>
            <a:pPr marL="288925" indent="-288925">
              <a:spcBef>
                <a:spcPts val="300"/>
              </a:spcBef>
              <a:spcAft>
                <a:spcPts val="600"/>
              </a:spcAft>
              <a:buSzTx/>
              <a:buFont typeface="Wingdings" panose="05000000000000000000" pitchFamily="2" charset="2"/>
              <a:buChar char="q"/>
              <a:defRPr/>
            </a:pPr>
            <a:r>
              <a:rPr lang="en-US" sz="1600" dirty="0">
                <a:solidFill>
                  <a:srgbClr val="171717"/>
                </a:solidFill>
              </a:rPr>
              <a:t>Promotion requires a higher level of permissions than certification.</a:t>
            </a:r>
          </a:p>
          <a:p>
            <a:pPr marL="288925" indent="-288925">
              <a:spcBef>
                <a:spcPts val="300"/>
              </a:spcBef>
              <a:spcAft>
                <a:spcPts val="600"/>
              </a:spcAft>
              <a:buSzTx/>
              <a:buFont typeface="Wingdings" panose="05000000000000000000" pitchFamily="2" charset="2"/>
              <a:buChar char="q"/>
              <a:defRPr/>
            </a:pPr>
            <a:r>
              <a:rPr lang="en-US" sz="1600" dirty="0">
                <a:solidFill>
                  <a:srgbClr val="171717"/>
                </a:solidFill>
              </a:rPr>
              <a:t>Certification must be enabled in the tenant by the admin, while promotion can be done by a workspace member.</a:t>
            </a:r>
          </a:p>
        </p:txBody>
      </p:sp>
      <p:sp>
        <p:nvSpPr>
          <p:cNvPr id="45" name="Oval 44">
            <a:extLst>
              <a:ext uri="{FF2B5EF4-FFF2-40B4-BE49-F238E27FC236}">
                <a16:creationId xmlns:a16="http://schemas.microsoft.com/office/drawing/2014/main" id="{4861F879-FF00-2095-4376-E61FA7F94D48}"/>
              </a:ext>
              <a:ext uri="{C183D7F6-B498-43B3-948B-1728B52AA6E4}">
                <adec:decorative xmlns:adec="http://schemas.microsoft.com/office/drawing/2017/decorative" val="1"/>
              </a:ext>
            </a:extLst>
          </p:cNvPr>
          <p:cNvSpPr/>
          <p:nvPr/>
        </p:nvSpPr>
        <p:spPr bwMode="auto">
          <a:xfrm>
            <a:off x="762630" y="1542317"/>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1</a:t>
            </a:r>
            <a:endParaRPr lang="en-IN" sz="1800" b="1" dirty="0">
              <a:solidFill>
                <a:schemeClr val="tx1"/>
              </a:solidFill>
            </a:endParaRPr>
          </a:p>
        </p:txBody>
      </p:sp>
      <p:sp>
        <p:nvSpPr>
          <p:cNvPr id="42" name="Graphic 26">
            <a:extLst>
              <a:ext uri="{FF2B5EF4-FFF2-40B4-BE49-F238E27FC236}">
                <a16:creationId xmlns:a16="http://schemas.microsoft.com/office/drawing/2014/main" id="{79E46B1F-26C7-C993-78B0-3B8C748E8A9A}"/>
              </a:ext>
              <a:ext uri="{C183D7F6-B498-43B3-948B-1728B52AA6E4}">
                <adec:decorative xmlns:adec="http://schemas.microsoft.com/office/drawing/2017/decorative" val="1"/>
              </a:ext>
            </a:extLst>
          </p:cNvPr>
          <p:cNvSpPr/>
          <p:nvPr/>
        </p:nvSpPr>
        <p:spPr>
          <a:xfrm>
            <a:off x="1256338" y="2463174"/>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46" name="Oval 45">
            <a:extLst>
              <a:ext uri="{FF2B5EF4-FFF2-40B4-BE49-F238E27FC236}">
                <a16:creationId xmlns:a16="http://schemas.microsoft.com/office/drawing/2014/main" id="{657B31EE-E836-D34B-1556-3EF5EEC9AE13}"/>
              </a:ext>
              <a:ext uri="{C183D7F6-B498-43B3-948B-1728B52AA6E4}">
                <adec:decorative xmlns:adec="http://schemas.microsoft.com/office/drawing/2017/decorative" val="1"/>
              </a:ext>
            </a:extLst>
          </p:cNvPr>
          <p:cNvSpPr/>
          <p:nvPr/>
        </p:nvSpPr>
        <p:spPr bwMode="auto">
          <a:xfrm>
            <a:off x="762630" y="3277922"/>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2</a:t>
            </a:r>
            <a:endParaRPr lang="en-IN" sz="1800" b="1" dirty="0">
              <a:solidFill>
                <a:schemeClr val="tx1"/>
              </a:solidFill>
            </a:endParaRPr>
          </a:p>
        </p:txBody>
      </p:sp>
      <p:sp>
        <p:nvSpPr>
          <p:cNvPr id="43" name="Graphic 26">
            <a:extLst>
              <a:ext uri="{FF2B5EF4-FFF2-40B4-BE49-F238E27FC236}">
                <a16:creationId xmlns:a16="http://schemas.microsoft.com/office/drawing/2014/main" id="{049319BE-B316-2790-B75B-42641AE91E08}"/>
              </a:ext>
              <a:ext uri="{C183D7F6-B498-43B3-948B-1728B52AA6E4}">
                <adec:decorative xmlns:adec="http://schemas.microsoft.com/office/drawing/2017/decorative" val="1"/>
              </a:ext>
            </a:extLst>
          </p:cNvPr>
          <p:cNvSpPr/>
          <p:nvPr/>
        </p:nvSpPr>
        <p:spPr>
          <a:xfrm>
            <a:off x="1256338" y="4772857"/>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Tree>
    <p:extLst>
      <p:ext uri="{BB962C8B-B14F-4D97-AF65-F5344CB8AC3E}">
        <p14:creationId xmlns:p14="http://schemas.microsoft.com/office/powerpoint/2010/main" val="28378722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220342-B3C4-4395-1A43-E649A36B5174}"/>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CDB663F0-5545-029C-80A1-9FF12537B0F9}"/>
              </a:ext>
            </a:extLst>
          </p:cNvPr>
          <p:cNvSpPr>
            <a:spLocks noGrp="1"/>
          </p:cNvSpPr>
          <p:nvPr>
            <p:ph type="title"/>
          </p:nvPr>
        </p:nvSpPr>
        <p:spPr/>
        <p:txBody>
          <a:bodyPr>
            <a:noAutofit/>
          </a:bodyPr>
          <a:lstStyle/>
          <a:p>
            <a:r>
              <a:rPr lang="en-IN" dirty="0"/>
              <a:t>Recap</a:t>
            </a:r>
          </a:p>
        </p:txBody>
      </p:sp>
      <p:sp>
        <p:nvSpPr>
          <p:cNvPr id="12" name="TextBox 11">
            <a:extLst>
              <a:ext uri="{FF2B5EF4-FFF2-40B4-BE49-F238E27FC236}">
                <a16:creationId xmlns:a16="http://schemas.microsoft.com/office/drawing/2014/main" id="{99AD27F9-ABE1-B00E-86F7-42E3B4BC0DFB}"/>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23F02B00-AA62-B735-3525-74AEB274B87A}"/>
              </a:ext>
              <a:ext uri="{C183D7F6-B498-43B3-948B-1728B52AA6E4}">
                <adec:decorative xmlns:adec="http://schemas.microsoft.com/office/drawing/2017/decorative" val="1"/>
              </a:ext>
            </a:extLst>
          </p:cNvPr>
          <p:cNvSpPr/>
          <p:nvPr/>
        </p:nvSpPr>
        <p:spPr>
          <a:xfrm>
            <a:off x="855320" y="1970161"/>
            <a:ext cx="10083190" cy="319619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lang="en-US" sz="1800" dirty="0">
              <a:solidFill>
                <a:schemeClr val="tx1"/>
              </a:solidFill>
              <a:cs typeface="Segoe UI" panose="020B0502040204020203" pitchFamily="34" charset="0"/>
            </a:endParaRPr>
          </a:p>
        </p:txBody>
      </p:sp>
      <p:sp>
        <p:nvSpPr>
          <p:cNvPr id="3" name="TextBox 2">
            <a:extLst>
              <a:ext uri="{FF2B5EF4-FFF2-40B4-BE49-F238E27FC236}">
                <a16:creationId xmlns:a16="http://schemas.microsoft.com/office/drawing/2014/main" id="{000D44A5-8ECA-A4E7-9807-08430974A7EF}"/>
              </a:ext>
            </a:extLst>
          </p:cNvPr>
          <p:cNvSpPr txBox="1"/>
          <p:nvPr/>
        </p:nvSpPr>
        <p:spPr>
          <a:xfrm>
            <a:off x="939800" y="1970161"/>
            <a:ext cx="9575800" cy="2932021"/>
          </a:xfrm>
          <a:prstGeom prst="rect">
            <a:avLst/>
          </a:prstGeom>
          <a:noFill/>
        </p:spPr>
        <p:txBody>
          <a:bodyPr wrap="square">
            <a:spAutoFit/>
          </a:bodyPr>
          <a:lstStyle/>
          <a:p>
            <a:pPr marL="742933" lvl="1" indent="-285750">
              <a:lnSpc>
                <a:spcPct val="200000"/>
              </a:lnSpc>
              <a:buFont typeface="Arial" panose="020B0604020202020204" pitchFamily="34" charset="0"/>
              <a:buChar char="•"/>
            </a:pPr>
            <a:r>
              <a:rPr lang="en-US" sz="2400" dirty="0"/>
              <a:t>Data teams and roles that use Fabric.</a:t>
            </a:r>
          </a:p>
          <a:p>
            <a:pPr marL="742933" lvl="1" indent="-285750">
              <a:lnSpc>
                <a:spcPct val="200000"/>
              </a:lnSpc>
              <a:buFont typeface="Arial" panose="020B0604020202020204" pitchFamily="34" charset="0"/>
              <a:buChar char="•"/>
            </a:pPr>
            <a:r>
              <a:rPr lang="en-US" sz="2400" dirty="0"/>
              <a:t>Fabric admin center and admin tasks.</a:t>
            </a:r>
          </a:p>
          <a:p>
            <a:pPr marL="742933" lvl="1" indent="-285750">
              <a:lnSpc>
                <a:spcPct val="200000"/>
              </a:lnSpc>
              <a:buFont typeface="Arial" panose="020B0604020202020204" pitchFamily="34" charset="0"/>
              <a:buChar char="•"/>
            </a:pPr>
            <a:r>
              <a:rPr lang="en-US" sz="2400" dirty="0"/>
              <a:t>User access management.</a:t>
            </a:r>
          </a:p>
          <a:p>
            <a:pPr marL="742933" lvl="1" indent="-285750">
              <a:lnSpc>
                <a:spcPct val="200000"/>
              </a:lnSpc>
              <a:buFont typeface="Arial" panose="020B0604020202020204" pitchFamily="34" charset="0"/>
              <a:buChar char="•"/>
            </a:pPr>
            <a:r>
              <a:rPr lang="en-US" sz="2400" dirty="0"/>
              <a:t>Data governance in Fabric.</a:t>
            </a:r>
          </a:p>
        </p:txBody>
      </p:sp>
    </p:spTree>
    <p:extLst>
      <p:ext uri="{BB962C8B-B14F-4D97-AF65-F5344CB8AC3E}">
        <p14:creationId xmlns:p14="http://schemas.microsoft.com/office/powerpoint/2010/main" val="3779242514"/>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0F13B9-D3B4-22FE-AA8E-C2BFA5A5CCCA}"/>
              </a:ext>
            </a:extLst>
          </p:cNvPr>
          <p:cNvSpPr>
            <a:spLocks noGrp="1"/>
          </p:cNvSpPr>
          <p:nvPr>
            <p:ph type="title"/>
          </p:nvPr>
        </p:nvSpPr>
        <p:spPr/>
        <p:txBody>
          <a:bodyPr/>
          <a:lstStyle/>
          <a:p>
            <a:r>
              <a:rPr lang="en-US" sz="3200" dirty="0"/>
              <a:t>Further reading </a:t>
            </a:r>
          </a:p>
        </p:txBody>
      </p:sp>
      <p:sp>
        <p:nvSpPr>
          <p:cNvPr id="2" name="Text Placeholder 1">
            <a:extLst>
              <a:ext uri="{FF2B5EF4-FFF2-40B4-BE49-F238E27FC236}">
                <a16:creationId xmlns:a16="http://schemas.microsoft.com/office/drawing/2014/main" id="{D14B9088-962F-CB05-37EA-80AAAC73FAEF}"/>
              </a:ext>
            </a:extLst>
          </p:cNvPr>
          <p:cNvSpPr>
            <a:spLocks noGrp="1"/>
          </p:cNvSpPr>
          <p:nvPr>
            <p:ph type="body" sz="quarter" idx="15"/>
          </p:nvPr>
        </p:nvSpPr>
        <p:spPr>
          <a:xfrm>
            <a:off x="586389" y="1591056"/>
            <a:ext cx="8193024" cy="338554"/>
          </a:xfrm>
        </p:spPr>
        <p:txBody>
          <a:bodyPr/>
          <a:lstStyle/>
          <a:p>
            <a:r>
              <a:rPr lang="en-US" sz="2200" dirty="0"/>
              <a:t>Administer Microsoft Fabric</a:t>
            </a:r>
          </a:p>
        </p:txBody>
      </p:sp>
      <p:sp>
        <p:nvSpPr>
          <p:cNvPr id="3" name="Text Placeholder 2">
            <a:extLst>
              <a:ext uri="{FF2B5EF4-FFF2-40B4-BE49-F238E27FC236}">
                <a16:creationId xmlns:a16="http://schemas.microsoft.com/office/drawing/2014/main" id="{5CA03F36-0504-FE52-282B-BA44B7FB167D}"/>
              </a:ext>
            </a:extLst>
          </p:cNvPr>
          <p:cNvSpPr>
            <a:spLocks noGrp="1"/>
          </p:cNvSpPr>
          <p:nvPr>
            <p:ph type="body" sz="quarter" idx="19"/>
          </p:nvPr>
        </p:nvSpPr>
        <p:spPr>
          <a:xfrm>
            <a:off x="586389" y="2081710"/>
            <a:ext cx="8193024" cy="276999"/>
          </a:xfrm>
        </p:spPr>
        <p:txBody>
          <a:bodyPr/>
          <a:lstStyle/>
          <a:p>
            <a:pPr marL="0" indent="0">
              <a:buNone/>
            </a:pPr>
            <a:r>
              <a:rPr lang="en-US" sz="1800" dirty="0">
                <a:solidFill>
                  <a:srgbClr val="0078D4"/>
                </a:solidFill>
                <a:hlinkClick r:id="rId3"/>
              </a:rPr>
              <a:t>https://aka.ms/fabric-admin</a:t>
            </a:r>
            <a:endParaRPr lang="en-US" sz="1800" dirty="0">
              <a:solidFill>
                <a:srgbClr val="0078D4"/>
              </a:solidFill>
            </a:endParaRPr>
          </a:p>
        </p:txBody>
      </p:sp>
      <p:grpSp>
        <p:nvGrpSpPr>
          <p:cNvPr id="4" name="Group 3">
            <a:extLst>
              <a:ext uri="{FF2B5EF4-FFF2-40B4-BE49-F238E27FC236}">
                <a16:creationId xmlns:a16="http://schemas.microsoft.com/office/drawing/2014/main" id="{5E1B10C0-E61C-6ED7-CBA2-966EBDB28558}"/>
              </a:ext>
              <a:ext uri="{C183D7F6-B498-43B3-948B-1728B52AA6E4}">
                <adec:decorative xmlns:adec="http://schemas.microsoft.com/office/drawing/2017/decorative" val="1"/>
              </a:ext>
            </a:extLst>
          </p:cNvPr>
          <p:cNvGrpSpPr/>
          <p:nvPr/>
        </p:nvGrpSpPr>
        <p:grpSpPr>
          <a:xfrm>
            <a:off x="7449714" y="1812498"/>
            <a:ext cx="3624686" cy="3624684"/>
            <a:chOff x="7449714" y="1812498"/>
            <a:chExt cx="3624686" cy="3624684"/>
          </a:xfrm>
        </p:grpSpPr>
        <p:sp>
          <p:nvSpPr>
            <p:cNvPr id="5" name="Oval 4">
              <a:extLst>
                <a:ext uri="{FF2B5EF4-FFF2-40B4-BE49-F238E27FC236}">
                  <a16:creationId xmlns:a16="http://schemas.microsoft.com/office/drawing/2014/main" id="{9D73CB48-AB8D-3429-9484-4CF3155C1FE7}"/>
                </a:ext>
              </a:extLst>
            </p:cNvPr>
            <p:cNvSpPr/>
            <p:nvPr/>
          </p:nvSpPr>
          <p:spPr bwMode="auto">
            <a:xfrm>
              <a:off x="7449714" y="1812498"/>
              <a:ext cx="3624686" cy="3624684"/>
            </a:xfrm>
            <a:prstGeom prst="ellipse">
              <a:avLst/>
            </a:prstGeom>
            <a:solidFill>
              <a:schemeClr val="bg1"/>
            </a:solidFill>
            <a:ln>
              <a:noFill/>
              <a:headEnd type="none" w="med" len="med"/>
              <a:tailEnd type="none" w="med" len="med"/>
            </a:ln>
            <a:effectLst>
              <a:outerShdw blurRad="63500" sx="102000" sy="102000" algn="ctr" rotWithShape="0">
                <a:prstClr val="black">
                  <a:alpha val="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Graphic 6">
              <a:extLst>
                <a:ext uri="{FF2B5EF4-FFF2-40B4-BE49-F238E27FC236}">
                  <a16:creationId xmlns:a16="http://schemas.microsoft.com/office/drawing/2014/main" id="{DF385D90-CF73-7C7E-15B9-EB5E530E81F1}"/>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3234" t="3234" r="3234" b="3234"/>
            <a:stretch/>
          </p:blipFill>
          <p:spPr>
            <a:xfrm>
              <a:off x="7941839" y="2304622"/>
              <a:ext cx="2640436" cy="2640436"/>
            </a:xfrm>
            <a:prstGeom prst="ellipse">
              <a:avLst/>
            </a:prstGeom>
          </p:spPr>
        </p:pic>
      </p:grpSp>
    </p:spTree>
    <p:extLst>
      <p:ext uri="{BB962C8B-B14F-4D97-AF65-F5344CB8AC3E}">
        <p14:creationId xmlns:p14="http://schemas.microsoft.com/office/powerpoint/2010/main" val="2542397298"/>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BA58F-69B5-54DA-68A9-09F0D922FF1D}"/>
              </a:ext>
            </a:extLst>
          </p:cNvPr>
          <p:cNvSpPr>
            <a:spLocks noGrp="1"/>
          </p:cNvSpPr>
          <p:nvPr>
            <p:ph type="title"/>
          </p:nvPr>
        </p:nvSpPr>
        <p:spPr/>
        <p:txBody>
          <a:bodyPr/>
          <a:lstStyle/>
          <a:p>
            <a:r>
              <a:rPr lang="en-US" dirty="0"/>
              <a:t>Final slide with logo</a:t>
            </a:r>
          </a:p>
        </p:txBody>
      </p:sp>
      <p:sp>
        <p:nvSpPr>
          <p:cNvPr id="3" name="Footer Placeholder 2">
            <a:extLst>
              <a:ext uri="{FF2B5EF4-FFF2-40B4-BE49-F238E27FC236}">
                <a16:creationId xmlns:a16="http://schemas.microsoft.com/office/drawing/2014/main" id="{F54F68B8-F672-66C4-35B3-4FF606E1594D}"/>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93192037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CC66C-F486-D350-A829-42DC81C144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73D4F0-E528-33AB-28B5-EFBEFDAE94D6}"/>
              </a:ext>
            </a:extLst>
          </p:cNvPr>
          <p:cNvSpPr>
            <a:spLocks noGrp="1"/>
          </p:cNvSpPr>
          <p:nvPr>
            <p:ph type="title"/>
          </p:nvPr>
        </p:nvSpPr>
        <p:spPr>
          <a:xfrm>
            <a:off x="588262" y="585216"/>
            <a:ext cx="11013474" cy="595884"/>
          </a:xfrm>
        </p:spPr>
        <p:txBody>
          <a:bodyPr vert="horz" wrap="square" lIns="0" tIns="0" rIns="0" bIns="0" rtlCol="0" anchor="t">
            <a:normAutofit/>
          </a:bodyPr>
          <a:lstStyle/>
          <a:p>
            <a:pPr>
              <a:lnSpc>
                <a:spcPct val="90000"/>
              </a:lnSpc>
            </a:pPr>
            <a:r>
              <a:rPr lang="en-US" sz="3200" dirty="0"/>
              <a:t>Use CI/CD in Fabric</a:t>
            </a:r>
            <a:endParaRPr lang="en-US" sz="3200" dirty="0">
              <a:solidFill>
                <a:schemeClr val="bg1">
                  <a:lumMod val="50000"/>
                </a:schemeClr>
              </a:solidFill>
            </a:endParaRPr>
          </a:p>
        </p:txBody>
      </p:sp>
      <p:sp>
        <p:nvSpPr>
          <p:cNvPr id="19" name="Footer Placeholder 2">
            <a:extLst>
              <a:ext uri="{FF2B5EF4-FFF2-40B4-BE49-F238E27FC236}">
                <a16:creationId xmlns:a16="http://schemas.microsoft.com/office/drawing/2014/main" id="{579064E7-4407-D448-E150-31C4A43836C7}"/>
              </a:ext>
            </a:extLst>
          </p:cNvPr>
          <p:cNvSpPr>
            <a:spLocks noGrp="1"/>
          </p:cNvSpPr>
          <p:nvPr>
            <p:ph type="ftr" sz="quarter" idx="3"/>
          </p:nvPr>
        </p:nvSpPr>
        <p:spPr/>
        <p:txBody>
          <a:bodyPr/>
          <a:lstStyle/>
          <a:p>
            <a:pPr defTabSz="914367">
              <a:spcAft>
                <a:spcPts val="600"/>
              </a:spcAft>
              <a:defRPr/>
            </a:pPr>
            <a:r>
              <a:rPr lang="en-US" dirty="0">
                <a:solidFill>
                  <a:srgbClr val="000000"/>
                </a:solidFill>
              </a:rPr>
              <a:t>© Copyright Microsoft Corporation. All rights reserved.</a:t>
            </a:r>
          </a:p>
        </p:txBody>
      </p:sp>
      <p:graphicFrame>
        <p:nvGraphicFramePr>
          <p:cNvPr id="21" name="TextBox 5">
            <a:extLst>
              <a:ext uri="{FF2B5EF4-FFF2-40B4-BE49-F238E27FC236}">
                <a16:creationId xmlns:a16="http://schemas.microsoft.com/office/drawing/2014/main" id="{D59906CA-E282-65F4-9F99-066C076854CE}"/>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500461084"/>
              </p:ext>
            </p:extLst>
          </p:nvPr>
        </p:nvGraphicFramePr>
        <p:xfrm>
          <a:off x="2238848" y="1416929"/>
          <a:ext cx="7714304" cy="4480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191736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B61BB-6353-0AD1-5B05-3543B3EC57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63A37C-E1F9-1B8C-C1E5-CF5528DDBA38}"/>
              </a:ext>
            </a:extLst>
          </p:cNvPr>
          <p:cNvSpPr>
            <a:spLocks noGrp="1"/>
          </p:cNvSpPr>
          <p:nvPr>
            <p:ph type="title"/>
          </p:nvPr>
        </p:nvSpPr>
        <p:spPr>
          <a:xfrm>
            <a:off x="588261" y="585216"/>
            <a:ext cx="11178289" cy="307777"/>
          </a:xfrm>
        </p:spPr>
        <p:txBody>
          <a:bodyPr wrap="square" anchor="t">
            <a:noAutofit/>
          </a:bodyPr>
          <a:lstStyle/>
          <a:p>
            <a:pPr>
              <a:lnSpc>
                <a:spcPct val="90000"/>
              </a:lnSpc>
            </a:pPr>
            <a:r>
              <a:rPr lang="en-US" sz="3200" dirty="0"/>
              <a:t>Implement version control and Git integration</a:t>
            </a:r>
          </a:p>
        </p:txBody>
      </p:sp>
      <p:sp>
        <p:nvSpPr>
          <p:cNvPr id="12" name="Text Placeholder 2">
            <a:extLst>
              <a:ext uri="{FF2B5EF4-FFF2-40B4-BE49-F238E27FC236}">
                <a16:creationId xmlns:a16="http://schemas.microsoft.com/office/drawing/2014/main" id="{F283EC6A-543F-F680-9D4A-EF4887A553A7}"/>
              </a:ext>
            </a:extLst>
          </p:cNvPr>
          <p:cNvSpPr>
            <a:spLocks noGrp="1"/>
          </p:cNvSpPr>
          <p:nvPr>
            <p:ph type="body" sz="quarter" idx="16"/>
          </p:nvPr>
        </p:nvSpPr>
        <p:spPr>
          <a:xfrm>
            <a:off x="584200" y="1594155"/>
            <a:ext cx="4714663" cy="369332"/>
          </a:xfrm>
        </p:spPr>
        <p:txBody>
          <a:bodyPr/>
          <a:lstStyle/>
          <a:p>
            <a:r>
              <a:rPr lang="en-US" sz="2400" dirty="0"/>
              <a:t>Contained in workspaces</a:t>
            </a:r>
          </a:p>
        </p:txBody>
      </p:sp>
      <p:sp>
        <p:nvSpPr>
          <p:cNvPr id="14" name="Text Placeholder 3">
            <a:extLst>
              <a:ext uri="{FF2B5EF4-FFF2-40B4-BE49-F238E27FC236}">
                <a16:creationId xmlns:a16="http://schemas.microsoft.com/office/drawing/2014/main" id="{7D538A15-262B-2268-DD3E-045A3258710D}"/>
              </a:ext>
            </a:extLst>
          </p:cNvPr>
          <p:cNvSpPr>
            <a:spLocks noGrp="1"/>
          </p:cNvSpPr>
          <p:nvPr>
            <p:ph type="body" sz="quarter" idx="15"/>
          </p:nvPr>
        </p:nvSpPr>
        <p:spPr>
          <a:xfrm>
            <a:off x="586389" y="2085764"/>
            <a:ext cx="4712685" cy="2551083"/>
          </a:xfrm>
        </p:spPr>
        <p:txBody>
          <a:bodyPr/>
          <a:lstStyle/>
          <a:p>
            <a:pPr>
              <a:lnSpc>
                <a:spcPct val="200000"/>
              </a:lnSpc>
            </a:pPr>
            <a:r>
              <a:rPr lang="en-US" sz="2000" dirty="0"/>
              <a:t>Azure DevOps or GitHub</a:t>
            </a:r>
          </a:p>
          <a:p>
            <a:pPr>
              <a:lnSpc>
                <a:spcPct val="200000"/>
              </a:lnSpc>
            </a:pPr>
            <a:r>
              <a:rPr lang="en-US" sz="2000" dirty="0"/>
              <a:t>Authenticate</a:t>
            </a:r>
          </a:p>
          <a:p>
            <a:pPr>
              <a:lnSpc>
                <a:spcPct val="200000"/>
              </a:lnSpc>
            </a:pPr>
            <a:r>
              <a:rPr lang="en-US" sz="2000" dirty="0"/>
              <a:t>Connect repository and branch</a:t>
            </a:r>
          </a:p>
          <a:p>
            <a:pPr>
              <a:lnSpc>
                <a:spcPct val="200000"/>
              </a:lnSpc>
            </a:pPr>
            <a:r>
              <a:rPr lang="en-US" sz="2000" dirty="0"/>
              <a:t>Connect and sync</a:t>
            </a:r>
          </a:p>
        </p:txBody>
      </p:sp>
      <p:pic>
        <p:nvPicPr>
          <p:cNvPr id="6" name="Picture 5" descr="Screenshot of the Git integration pane in the Workspace settings.">
            <a:extLst>
              <a:ext uri="{FF2B5EF4-FFF2-40B4-BE49-F238E27FC236}">
                <a16:creationId xmlns:a16="http://schemas.microsoft.com/office/drawing/2014/main" id="{3D84DEE9-2008-6326-3B2F-F4E9609FF2E2}"/>
              </a:ext>
            </a:extLst>
          </p:cNvPr>
          <p:cNvPicPr>
            <a:picLocks noChangeAspect="1"/>
          </p:cNvPicPr>
          <p:nvPr/>
        </p:nvPicPr>
        <p:blipFill>
          <a:blip r:embed="rId3">
            <a:extLst>
              <a:ext uri="{28A0092B-C50C-407E-A947-70E740481C1C}">
                <a14:useLocalDpi xmlns:a14="http://schemas.microsoft.com/office/drawing/2010/main" val="0"/>
              </a:ext>
            </a:extLst>
          </a:blip>
          <a:stretch/>
        </p:blipFill>
        <p:spPr>
          <a:xfrm>
            <a:off x="5726411" y="1319785"/>
            <a:ext cx="6096000" cy="4952999"/>
          </a:xfrm>
          <a:prstGeom prst="rect">
            <a:avLst/>
          </a:prstGeom>
          <a:noFill/>
          <a:ln>
            <a:solidFill>
              <a:schemeClr val="tx1"/>
            </a:solidFill>
          </a:ln>
        </p:spPr>
      </p:pic>
      <p:sp>
        <p:nvSpPr>
          <p:cNvPr id="16" name="Footer Placeholder 5">
            <a:extLst>
              <a:ext uri="{FF2B5EF4-FFF2-40B4-BE49-F238E27FC236}">
                <a16:creationId xmlns:a16="http://schemas.microsoft.com/office/drawing/2014/main" id="{152B5D5C-01D0-0AF0-63A7-9EBA4361199F}"/>
              </a:ext>
            </a:extLst>
          </p:cNvPr>
          <p:cNvSpPr>
            <a:spLocks noGrp="1"/>
          </p:cNvSpPr>
          <p:nvPr>
            <p:ph type="ftr" sz="quarter" idx="3"/>
          </p:nvPr>
        </p:nvSpPr>
        <p:spPr>
          <a:xfrm>
            <a:off x="579438" y="6421083"/>
            <a:ext cx="4151312" cy="197976"/>
          </a:xfrm>
        </p:spPr>
        <p:txBody>
          <a:bodyPr/>
          <a:lstStyle/>
          <a:p>
            <a:pPr defTabSz="914367">
              <a:spcAft>
                <a:spcPts val="600"/>
              </a:spcAft>
              <a:defRPr/>
            </a:pPr>
            <a:r>
              <a:rPr lang="en-US">
                <a:solidFill>
                  <a:srgbClr val="000000"/>
                </a:solidFill>
              </a:rPr>
              <a:t>© Copyright Microsoft Corporation. All rights reserved.</a:t>
            </a:r>
          </a:p>
        </p:txBody>
      </p:sp>
      <p:pic>
        <p:nvPicPr>
          <p:cNvPr id="1026" name="Picture 2" descr="Screenshot to GitHub connection in workspace settings.">
            <a:extLst>
              <a:ext uri="{FF2B5EF4-FFF2-40B4-BE49-F238E27FC236}">
                <a16:creationId xmlns:a16="http://schemas.microsoft.com/office/drawing/2014/main" id="{538C90CA-7AFF-4EE1-CE2A-1AC69F2B2A51}"/>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364077" y="1363687"/>
            <a:ext cx="4328639" cy="4865194"/>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1283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99239C-A7E3-6A78-ED26-62328212F2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ADC610-8121-2DA2-BD40-9B54183A782E}"/>
              </a:ext>
            </a:extLst>
          </p:cNvPr>
          <p:cNvSpPr>
            <a:spLocks noGrp="1"/>
          </p:cNvSpPr>
          <p:nvPr>
            <p:ph type="title"/>
          </p:nvPr>
        </p:nvSpPr>
        <p:spPr>
          <a:xfrm>
            <a:off x="588262" y="585216"/>
            <a:ext cx="11013474" cy="492443"/>
          </a:xfrm>
        </p:spPr>
        <p:txBody>
          <a:bodyPr/>
          <a:lstStyle/>
          <a:p>
            <a:r>
              <a:rPr lang="en-US" sz="3200" dirty="0">
                <a:solidFill>
                  <a:srgbClr val="000000"/>
                </a:solidFill>
                <a:effectLst/>
                <a:latin typeface="Segoe UI Semibold" panose="020B0702040204020203" pitchFamily="34" charset="0"/>
              </a:rPr>
              <a:t>Commit and sync changes</a:t>
            </a:r>
            <a:endParaRPr lang="en-US" sz="3200" dirty="0"/>
          </a:p>
        </p:txBody>
      </p:sp>
      <p:pic>
        <p:nvPicPr>
          <p:cNvPr id="6" name="Picture 5" descr="Screenshot of Source control expanded in a workspace. Highlighted the current branch with pending changes and items with uncommitted changes.">
            <a:extLst>
              <a:ext uri="{FF2B5EF4-FFF2-40B4-BE49-F238E27FC236}">
                <a16:creationId xmlns:a16="http://schemas.microsoft.com/office/drawing/2014/main" id="{6B4C8BF3-1CE6-5568-178E-3121182FD6A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68400" y="1279712"/>
            <a:ext cx="9337528" cy="5121088"/>
          </a:xfrm>
          <a:prstGeom prst="rect">
            <a:avLst/>
          </a:prstGeom>
          <a:ln>
            <a:solidFill>
              <a:schemeClr val="tx1"/>
            </a:solidFill>
          </a:ln>
        </p:spPr>
      </p:pic>
    </p:spTree>
    <p:extLst>
      <p:ext uri="{BB962C8B-B14F-4D97-AF65-F5344CB8AC3E}">
        <p14:creationId xmlns:p14="http://schemas.microsoft.com/office/powerpoint/2010/main" val="2853949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BFB4E-2E63-CAA4-0108-D490C11680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C659DF-B64D-5B96-EFC3-D46468C436F8}"/>
              </a:ext>
            </a:extLst>
          </p:cNvPr>
          <p:cNvSpPr>
            <a:spLocks noGrp="1"/>
          </p:cNvSpPr>
          <p:nvPr>
            <p:ph type="title"/>
          </p:nvPr>
        </p:nvSpPr>
        <p:spPr>
          <a:xfrm>
            <a:off x="588262" y="585216"/>
            <a:ext cx="8193024" cy="307777"/>
          </a:xfrm>
        </p:spPr>
        <p:txBody>
          <a:bodyPr wrap="square" anchor="t">
            <a:noAutofit/>
          </a:bodyPr>
          <a:lstStyle/>
          <a:p>
            <a:r>
              <a:rPr lang="en-US" sz="3200"/>
              <a:t>Branching scenarios</a:t>
            </a:r>
            <a:endParaRPr sz="3200" dirty="0"/>
          </a:p>
        </p:txBody>
      </p:sp>
      <p:sp>
        <p:nvSpPr>
          <p:cNvPr id="11" name="Footer Placeholder 2">
            <a:extLst>
              <a:ext uri="{FF2B5EF4-FFF2-40B4-BE49-F238E27FC236}">
                <a16:creationId xmlns:a16="http://schemas.microsoft.com/office/drawing/2014/main" id="{9D57CC1F-53D4-D9AA-8FD4-F622A0B1959D}"/>
              </a:ext>
            </a:extLst>
          </p:cNvPr>
          <p:cNvSpPr>
            <a:spLocks noGrp="1"/>
          </p:cNvSpPr>
          <p:nvPr>
            <p:ph type="ftr" sz="quarter" idx="3"/>
          </p:nvPr>
        </p:nvSpPr>
        <p:spPr>
          <a:xfrm>
            <a:off x="579438" y="6421083"/>
            <a:ext cx="4151312" cy="197976"/>
          </a:xfrm>
        </p:spPr>
        <p:txBody>
          <a:bodyPr/>
          <a:lstStyle/>
          <a:p>
            <a:pPr defTabSz="914367">
              <a:spcAft>
                <a:spcPts val="600"/>
              </a:spcAft>
              <a:defRPr/>
            </a:pPr>
            <a:r>
              <a:rPr lang="en-US">
                <a:solidFill>
                  <a:srgbClr val="000000"/>
                </a:solidFill>
              </a:rPr>
              <a:t>© Copyright Microsoft Corporation. All rights reserved.</a:t>
            </a:r>
          </a:p>
        </p:txBody>
      </p:sp>
      <p:sp>
        <p:nvSpPr>
          <p:cNvPr id="13" name="Content Placeholder 3">
            <a:extLst>
              <a:ext uri="{FF2B5EF4-FFF2-40B4-BE49-F238E27FC236}">
                <a16:creationId xmlns:a16="http://schemas.microsoft.com/office/drawing/2014/main" id="{9CC9B49A-236D-1946-EE99-FDC58688C8D6}"/>
              </a:ext>
            </a:extLst>
          </p:cNvPr>
          <p:cNvSpPr>
            <a:spLocks noGrp="1"/>
          </p:cNvSpPr>
          <p:nvPr>
            <p:ph sz="quarter" idx="21"/>
          </p:nvPr>
        </p:nvSpPr>
        <p:spPr>
          <a:xfrm>
            <a:off x="579438" y="1590675"/>
            <a:ext cx="5224462" cy="2086725"/>
          </a:xfrm>
        </p:spPr>
        <p:txBody>
          <a:bodyPr/>
          <a:lstStyle/>
          <a:p>
            <a:pPr>
              <a:spcAft>
                <a:spcPts val="1800"/>
              </a:spcAft>
            </a:pPr>
            <a:r>
              <a:rPr lang="en-US" sz="2400" dirty="0"/>
              <a:t>Branch out to new workspace</a:t>
            </a:r>
          </a:p>
          <a:p>
            <a:pPr>
              <a:spcAft>
                <a:spcPts val="1800"/>
              </a:spcAft>
            </a:pPr>
            <a:r>
              <a:rPr lang="en-US" sz="2400" dirty="0"/>
              <a:t>Make and commit changes in new branch</a:t>
            </a:r>
          </a:p>
          <a:p>
            <a:pPr>
              <a:spcAft>
                <a:spcPts val="1800"/>
              </a:spcAft>
            </a:pPr>
            <a:r>
              <a:rPr lang="en-US" sz="2400" dirty="0"/>
              <a:t>Create PR to update main branch</a:t>
            </a:r>
          </a:p>
        </p:txBody>
      </p:sp>
      <p:pic>
        <p:nvPicPr>
          <p:cNvPr id="6" name="Picture 5" descr="A screenshot of the source control window that allows you to branch out to a new workspace.">
            <a:extLst>
              <a:ext uri="{FF2B5EF4-FFF2-40B4-BE49-F238E27FC236}">
                <a16:creationId xmlns:a16="http://schemas.microsoft.com/office/drawing/2014/main" id="{A0675FFB-9FAE-271D-21A8-458CF4430D23}"/>
              </a:ext>
            </a:extLst>
          </p:cNvPr>
          <p:cNvPicPr>
            <a:picLocks noChangeAspect="1"/>
          </p:cNvPicPr>
          <p:nvPr/>
        </p:nvPicPr>
        <p:blipFill>
          <a:blip r:embed="rId3">
            <a:extLst>
              <a:ext uri="{28A0092B-C50C-407E-A947-70E740481C1C}">
                <a14:useLocalDpi xmlns:a14="http://schemas.microsoft.com/office/drawing/2010/main" val="0"/>
              </a:ext>
            </a:extLst>
          </a:blip>
          <a:stretch/>
        </p:blipFill>
        <p:spPr>
          <a:xfrm>
            <a:off x="6327527" y="1588073"/>
            <a:ext cx="5076735" cy="4480218"/>
          </a:xfrm>
          <a:prstGeom prst="rect">
            <a:avLst/>
          </a:prstGeom>
          <a:noFill/>
          <a:ln>
            <a:solidFill>
              <a:schemeClr val="tx1"/>
            </a:solidFill>
          </a:ln>
        </p:spPr>
      </p:pic>
    </p:spTree>
    <p:extLst>
      <p:ext uri="{BB962C8B-B14F-4D97-AF65-F5344CB8AC3E}">
        <p14:creationId xmlns:p14="http://schemas.microsoft.com/office/powerpoint/2010/main" val="3069320397"/>
      </p:ext>
    </p:extLst>
  </p:cSld>
  <p:clrMapOvr>
    <a:masterClrMapping/>
  </p:clrMapOvr>
</p:sld>
</file>

<file path=ppt/theme/theme1.xml><?xml version="1.0" encoding="utf-8"?>
<a:theme xmlns:a="http://schemas.openxmlformats.org/drawingml/2006/main" name="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_Course_Trainer-Template_063023_Final" id="{53CE3B9D-47D1-490F-99CD-422B5AEB3016}" vid="{B2DBE1BE-CBAC-4342-9A93-0CBD83F75182}"/>
    </a:ext>
  </a:extLst>
</a:theme>
</file>

<file path=ppt/theme/theme2.xml><?xml version="1.0" encoding="utf-8"?>
<a:theme xmlns:a="http://schemas.openxmlformats.org/drawingml/2006/main" name="ILT">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 id="{7C7A8ADC-1953-4E1E-A016-887750DFA1D6}" vid="{65ACAD5E-6741-4431-AA92-44F67668BD5C}"/>
    </a:ext>
  </a:extLst>
</a:theme>
</file>

<file path=ppt/theme/theme3.xml><?xml version="1.0" encoding="utf-8"?>
<a:theme xmlns:a="http://schemas.openxmlformats.org/drawingml/2006/main" name="1_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_Course_Trainer-Template_063023_Final" id="{53CE3B9D-47D1-490F-99CD-422B5AEB3016}" vid="{B2DBE1BE-CBAC-4342-9A93-0CBD83F75182}"/>
    </a:ext>
  </a:extLst>
</a:theme>
</file>

<file path=ppt/theme/theme4.xml><?xml version="1.0" encoding="utf-8"?>
<a:theme xmlns:a="http://schemas.openxmlformats.org/drawingml/2006/main" name="1_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_Course_Trainer-Template_063023_Final" id="{53CE3B9D-47D1-490F-99CD-422B5AEB3016}" vid="{B2DBE1BE-CBAC-4342-9A93-0CBD83F75182}"/>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f42aa342-8706-4288-bd11-ebb85995028c}" enabled="1" method="Standar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otalTime>0</TotalTime>
  <Words>11508</Words>
  <Application>Microsoft Office PowerPoint</Application>
  <PresentationFormat>Widescreen</PresentationFormat>
  <Paragraphs>894</Paragraphs>
  <Slides>57</Slides>
  <Notes>52</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57</vt:i4>
      </vt:variant>
    </vt:vector>
  </HeadingPairs>
  <TitlesOfParts>
    <vt:vector size="71" baseType="lpstr">
      <vt:lpstr>-apple-system</vt:lpstr>
      <vt:lpstr>Aptos</vt:lpstr>
      <vt:lpstr>Arial</vt:lpstr>
      <vt:lpstr>Calibri</vt:lpstr>
      <vt:lpstr>Consolas</vt:lpstr>
      <vt:lpstr>Segoe UI</vt:lpstr>
      <vt:lpstr>Segoe UI Black</vt:lpstr>
      <vt:lpstr>Segoe UI Semibold</vt:lpstr>
      <vt:lpstr>SegoeUIVariable</vt:lpstr>
      <vt:lpstr>Wingdings</vt:lpstr>
      <vt:lpstr>LIGHT MODE</vt:lpstr>
      <vt:lpstr>ILT</vt:lpstr>
      <vt:lpstr>1_LIGHT MODE</vt:lpstr>
      <vt:lpstr>1_LIGHT MODE</vt:lpstr>
      <vt:lpstr>DP-700: Microsoft Fabric Data Engineer</vt:lpstr>
      <vt:lpstr>Implement continuous integration and continuous delivery (CI/CD) </vt:lpstr>
      <vt:lpstr>Learning objectives</vt:lpstr>
      <vt:lpstr>Understand (CI/CD)</vt:lpstr>
      <vt:lpstr>Best practices when working with multiple developers</vt:lpstr>
      <vt:lpstr>Use CI/CD in Fabric</vt:lpstr>
      <vt:lpstr>Implement version control and Git integration</vt:lpstr>
      <vt:lpstr>Commit and sync changes</vt:lpstr>
      <vt:lpstr>Branching scenarios</vt:lpstr>
      <vt:lpstr>Implement deployment pipelines</vt:lpstr>
      <vt:lpstr>Use deployment pipelines with Git</vt:lpstr>
      <vt:lpstr>Use the Fabric REST APIs</vt:lpstr>
      <vt:lpstr>Exercise</vt:lpstr>
      <vt:lpstr>Knowledge check</vt:lpstr>
      <vt:lpstr>Recap</vt:lpstr>
      <vt:lpstr>Further reading</vt:lpstr>
      <vt:lpstr>Monitor activities in Microsoft Fabric</vt:lpstr>
      <vt:lpstr>Learning objectives</vt:lpstr>
      <vt:lpstr>Monitor Fabric activities</vt:lpstr>
      <vt:lpstr>Monitoring best practices</vt:lpstr>
      <vt:lpstr>Use the Monitoring Hub</vt:lpstr>
      <vt:lpstr>Take action with Activator</vt:lpstr>
      <vt:lpstr>Use cases for Activator</vt:lpstr>
      <vt:lpstr>Exercise</vt:lpstr>
      <vt:lpstr>Recap</vt:lpstr>
      <vt:lpstr>Further reading</vt:lpstr>
      <vt:lpstr>Secure data access in Microsoft Fabric</vt:lpstr>
      <vt:lpstr>Learning objectives</vt:lpstr>
      <vt:lpstr>Secure data by workload and job responsibilities</vt:lpstr>
      <vt:lpstr>Understand the Fabric security model</vt:lpstr>
      <vt:lpstr>Data security design</vt:lpstr>
      <vt:lpstr>Understand workspace roles</vt:lpstr>
      <vt:lpstr>Configure workspace and item-level permissions</vt:lpstr>
      <vt:lpstr>Configure lakehouse read access</vt:lpstr>
      <vt:lpstr>Use T-SQL to configure granular permissions</vt:lpstr>
      <vt:lpstr>Use OneLake data access roles to secure data</vt:lpstr>
      <vt:lpstr>Exercise</vt:lpstr>
      <vt:lpstr>Knowledge check</vt:lpstr>
      <vt:lpstr>Recap</vt:lpstr>
      <vt:lpstr>Further reading</vt:lpstr>
      <vt:lpstr>Administer Microsoft Fabric</vt:lpstr>
      <vt:lpstr>Learning objectives</vt:lpstr>
      <vt:lpstr>Understand the Fabric Architecture</vt:lpstr>
      <vt:lpstr>Understand Fabric architecture</vt:lpstr>
      <vt:lpstr>Understand Fabric concepts</vt:lpstr>
      <vt:lpstr>Fabric admin tasks</vt:lpstr>
      <vt:lpstr>Fabric admin tools</vt:lpstr>
      <vt:lpstr>Fabric admin portal</vt:lpstr>
      <vt:lpstr>Fabric admin monitoring workspace</vt:lpstr>
      <vt:lpstr>Fabric capacity metrics app</vt:lpstr>
      <vt:lpstr>Manage Fabric security</vt:lpstr>
      <vt:lpstr>Assign and manage user licenses</vt:lpstr>
      <vt:lpstr>Govern data in Fabric</vt:lpstr>
      <vt:lpstr>Knowledge check</vt:lpstr>
      <vt:lpstr>Recap</vt:lpstr>
      <vt:lpstr>Further reading </vt:lpstr>
      <vt:lpstr>Final slide with logo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2024-12-18T20:23:07Z</dcterms:created>
  <dcterms:modified xsi:type="dcterms:W3CDTF">2025-01-10T17:38:06Z</dcterms:modified>
</cp:coreProperties>
</file>