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40"/>
  </p:notesMasterIdLst>
  <p:sldIdLst>
    <p:sldId id="1758" r:id="rId5"/>
    <p:sldId id="1778" r:id="rId6"/>
    <p:sldId id="1684" r:id="rId7"/>
    <p:sldId id="1763" r:id="rId8"/>
    <p:sldId id="1748" r:id="rId9"/>
    <p:sldId id="1702" r:id="rId10"/>
    <p:sldId id="1785" r:id="rId11"/>
    <p:sldId id="1786" r:id="rId12"/>
    <p:sldId id="1805" r:id="rId13"/>
    <p:sldId id="1790" r:id="rId14"/>
    <p:sldId id="1834" r:id="rId15"/>
    <p:sldId id="1791" r:id="rId16"/>
    <p:sldId id="1810" r:id="rId17"/>
    <p:sldId id="1812" r:id="rId18"/>
    <p:sldId id="1815" r:id="rId19"/>
    <p:sldId id="1816" r:id="rId20"/>
    <p:sldId id="1832" r:id="rId21"/>
    <p:sldId id="1809" r:id="rId22"/>
    <p:sldId id="1807" r:id="rId23"/>
    <p:sldId id="1755" r:id="rId24"/>
    <p:sldId id="1787" r:id="rId25"/>
    <p:sldId id="1793" r:id="rId26"/>
    <p:sldId id="1794" r:id="rId27"/>
    <p:sldId id="1797" r:id="rId28"/>
    <p:sldId id="1835" r:id="rId29"/>
    <p:sldId id="1798" r:id="rId30"/>
    <p:sldId id="1808" r:id="rId31"/>
    <p:sldId id="1795" r:id="rId32"/>
    <p:sldId id="1747" r:id="rId33"/>
    <p:sldId id="1800" r:id="rId34"/>
    <p:sldId id="1801" r:id="rId35"/>
    <p:sldId id="1802" r:id="rId36"/>
    <p:sldId id="1833" r:id="rId37"/>
    <p:sldId id="1806" r:id="rId38"/>
    <p:sldId id="1804" r:id="rId39"/>
  </p:sldIdLst>
  <p:sldSz cx="12192000" cy="6858000"/>
  <p:notesSz cx="6858000" cy="9144000"/>
  <p:defaultText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8D4"/>
    <a:srgbClr val="243A5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8352916-FBC1-4585-9316-9EB9672799F8}" v="2" dt="2023-04-26T18:59:48.58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905" autoAdjust="0"/>
    <p:restoredTop sz="78659" autoAdjust="0"/>
  </p:normalViewPr>
  <p:slideViewPr>
    <p:cSldViewPr snapToGrid="0">
      <p:cViewPr varScale="1">
        <p:scale>
          <a:sx n="51" d="100"/>
          <a:sy n="51" d="100"/>
        </p:scale>
        <p:origin x="1722"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45"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microsoft.com/office/2015/10/relationships/revisionInfo" Target="revisionInfo.xml"/><Relationship Id="rId20" Type="http://schemas.openxmlformats.org/officeDocument/2006/relationships/slide" Target="slides/slide16.xml"/><Relationship Id="rId4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ynthia Zhao" userId="3e0cc4e8-7d25-4999-a8f6-857a4dd43490" providerId="ADAL" clId="{A9E04F3F-D57B-49B5-B66B-72B728BFF94E}"/>
    <pc:docChg chg="custSel modSld">
      <pc:chgData name="Cynthia Zhao" userId="3e0cc4e8-7d25-4999-a8f6-857a4dd43490" providerId="ADAL" clId="{A9E04F3F-D57B-49B5-B66B-72B728BFF94E}" dt="2021-01-04T09:05:56.963" v="105" actId="208"/>
      <pc:docMkLst>
        <pc:docMk/>
      </pc:docMkLst>
      <pc:sldChg chg="addSp delSp modSp mod">
        <pc:chgData name="Cynthia Zhao" userId="3e0cc4e8-7d25-4999-a8f6-857a4dd43490" providerId="ADAL" clId="{A9E04F3F-D57B-49B5-B66B-72B728BFF94E}" dt="2021-01-04T09:03:06.088" v="75" actId="20577"/>
        <pc:sldMkLst>
          <pc:docMk/>
          <pc:sldMk cId="1950383483" sldId="1761"/>
        </pc:sldMkLst>
        <pc:spChg chg="add">
          <ac:chgData name="Cynthia Zhao" userId="3e0cc4e8-7d25-4999-a8f6-857a4dd43490" providerId="ADAL" clId="{A9E04F3F-D57B-49B5-B66B-72B728BFF94E}" dt="2021-01-04T09:02:35.620" v="57" actId="22"/>
          <ac:spMkLst>
            <pc:docMk/>
            <pc:sldMk cId="1950383483" sldId="1761"/>
            <ac:spMk id="12" creationId="{11795C22-2F10-47DB-AC70-5F9A41927144}"/>
          </ac:spMkLst>
        </pc:spChg>
        <pc:spChg chg="add mod">
          <ac:chgData name="Cynthia Zhao" userId="3e0cc4e8-7d25-4999-a8f6-857a4dd43490" providerId="ADAL" clId="{A9E04F3F-D57B-49B5-B66B-72B728BFF94E}" dt="2021-01-04T09:02:42.258" v="60" actId="20577"/>
          <ac:spMkLst>
            <pc:docMk/>
            <pc:sldMk cId="1950383483" sldId="1761"/>
            <ac:spMk id="35" creationId="{DFCFD4CE-07DC-4231-BF1C-76492721EEEE}"/>
          </ac:spMkLst>
        </pc:spChg>
        <pc:spChg chg="mod">
          <ac:chgData name="Cynthia Zhao" userId="3e0cc4e8-7d25-4999-a8f6-857a4dd43490" providerId="ADAL" clId="{A9E04F3F-D57B-49B5-B66B-72B728BFF94E}" dt="2021-01-04T09:02:46.647" v="63" actId="571"/>
          <ac:spMkLst>
            <pc:docMk/>
            <pc:sldMk cId="1950383483" sldId="1761"/>
            <ac:spMk id="52" creationId="{C7C7C3C6-5232-473C-A23A-787F3FE9D2CD}"/>
          </ac:spMkLst>
        </pc:spChg>
        <pc:spChg chg="mod">
          <ac:chgData name="Cynthia Zhao" userId="3e0cc4e8-7d25-4999-a8f6-857a4dd43490" providerId="ADAL" clId="{A9E04F3F-D57B-49B5-B66B-72B728BFF94E}" dt="2021-01-04T09:02:46.647" v="63" actId="571"/>
          <ac:spMkLst>
            <pc:docMk/>
            <pc:sldMk cId="1950383483" sldId="1761"/>
            <ac:spMk id="53" creationId="{8E18F94B-8FA2-4E5F-98CC-4A577E77C58B}"/>
          </ac:spMkLst>
        </pc:spChg>
        <pc:spChg chg="add mod">
          <ac:chgData name="Cynthia Zhao" userId="3e0cc4e8-7d25-4999-a8f6-857a4dd43490" providerId="ADAL" clId="{A9E04F3F-D57B-49B5-B66B-72B728BFF94E}" dt="2021-01-04T09:02:46.647" v="63" actId="571"/>
          <ac:spMkLst>
            <pc:docMk/>
            <pc:sldMk cId="1950383483" sldId="1761"/>
            <ac:spMk id="54" creationId="{8CF50F8B-B818-4990-9E75-B42737FADDAC}"/>
          </ac:spMkLst>
        </pc:spChg>
        <pc:spChg chg="add mod">
          <ac:chgData name="Cynthia Zhao" userId="3e0cc4e8-7d25-4999-a8f6-857a4dd43490" providerId="ADAL" clId="{A9E04F3F-D57B-49B5-B66B-72B728BFF94E}" dt="2021-01-04T09:02:52.670" v="65" actId="20577"/>
          <ac:spMkLst>
            <pc:docMk/>
            <pc:sldMk cId="1950383483" sldId="1761"/>
            <ac:spMk id="55" creationId="{69E66975-D4B4-4CFB-ACD4-9F6AD11F5BDA}"/>
          </ac:spMkLst>
        </pc:spChg>
        <pc:spChg chg="add mod">
          <ac:chgData name="Cynthia Zhao" userId="3e0cc4e8-7d25-4999-a8f6-857a4dd43490" providerId="ADAL" clId="{A9E04F3F-D57B-49B5-B66B-72B728BFF94E}" dt="2021-01-04T09:02:59.171" v="68" actId="20577"/>
          <ac:spMkLst>
            <pc:docMk/>
            <pc:sldMk cId="1950383483" sldId="1761"/>
            <ac:spMk id="56" creationId="{21EAEA65-52EE-4EF9-B030-DE57E468D6EF}"/>
          </ac:spMkLst>
        </pc:spChg>
        <pc:spChg chg="add mod">
          <ac:chgData name="Cynthia Zhao" userId="3e0cc4e8-7d25-4999-a8f6-857a4dd43490" providerId="ADAL" clId="{A9E04F3F-D57B-49B5-B66B-72B728BFF94E}" dt="2021-01-04T09:03:06.088" v="75" actId="20577"/>
          <ac:spMkLst>
            <pc:docMk/>
            <pc:sldMk cId="1950383483" sldId="1761"/>
            <ac:spMk id="57" creationId="{BA5A8223-7182-45C7-B50A-BC619CDBD56B}"/>
          </ac:spMkLst>
        </pc:spChg>
        <pc:grpChg chg="del">
          <ac:chgData name="Cynthia Zhao" userId="3e0cc4e8-7d25-4999-a8f6-857a4dd43490" providerId="ADAL" clId="{A9E04F3F-D57B-49B5-B66B-72B728BFF94E}" dt="2021-01-04T09:02:23.595" v="56" actId="478"/>
          <ac:grpSpMkLst>
            <pc:docMk/>
            <pc:sldMk cId="1950383483" sldId="1761"/>
            <ac:grpSpMk id="7" creationId="{EFDE128F-7280-40CA-B761-129F1FB1D861}"/>
          </ac:grpSpMkLst>
        </pc:grpChg>
        <pc:grpChg chg="del">
          <ac:chgData name="Cynthia Zhao" userId="3e0cc4e8-7d25-4999-a8f6-857a4dd43490" providerId="ADAL" clId="{A9E04F3F-D57B-49B5-B66B-72B728BFF94E}" dt="2021-01-04T09:02:37.651" v="58" actId="478"/>
          <ac:grpSpMkLst>
            <pc:docMk/>
            <pc:sldMk cId="1950383483" sldId="1761"/>
            <ac:grpSpMk id="8" creationId="{F8B9DF7E-EE8A-4AC2-9355-B6B51CDE491A}"/>
          </ac:grpSpMkLst>
        </pc:grpChg>
        <pc:grpChg chg="del">
          <ac:chgData name="Cynthia Zhao" userId="3e0cc4e8-7d25-4999-a8f6-857a4dd43490" providerId="ADAL" clId="{A9E04F3F-D57B-49B5-B66B-72B728BFF94E}" dt="2021-01-04T09:02:44.099" v="61" actId="478"/>
          <ac:grpSpMkLst>
            <pc:docMk/>
            <pc:sldMk cId="1950383483" sldId="1761"/>
            <ac:grpSpMk id="9" creationId="{EF7B7B26-92FA-4798-8BB0-C999C0E544A2}"/>
          </ac:grpSpMkLst>
        </pc:grpChg>
        <pc:grpChg chg="del">
          <ac:chgData name="Cynthia Zhao" userId="3e0cc4e8-7d25-4999-a8f6-857a4dd43490" providerId="ADAL" clId="{A9E04F3F-D57B-49B5-B66B-72B728BFF94E}" dt="2021-01-04T09:02:54.378" v="66" actId="478"/>
          <ac:grpSpMkLst>
            <pc:docMk/>
            <pc:sldMk cId="1950383483" sldId="1761"/>
            <ac:grpSpMk id="10" creationId="{86427565-70BE-4B77-9742-2501A63DBA91}"/>
          </ac:grpSpMkLst>
        </pc:grpChg>
        <pc:grpChg chg="del">
          <ac:chgData name="Cynthia Zhao" userId="3e0cc4e8-7d25-4999-a8f6-857a4dd43490" providerId="ADAL" clId="{A9E04F3F-D57B-49B5-B66B-72B728BFF94E}" dt="2021-01-04T09:03:00.867" v="69" actId="478"/>
          <ac:grpSpMkLst>
            <pc:docMk/>
            <pc:sldMk cId="1950383483" sldId="1761"/>
            <ac:grpSpMk id="11" creationId="{CD0592B3-8BD6-4D76-81E7-AC0688B5AE63}"/>
          </ac:grpSpMkLst>
        </pc:grpChg>
        <pc:grpChg chg="topLvl">
          <ac:chgData name="Cynthia Zhao" userId="3e0cc4e8-7d25-4999-a8f6-857a4dd43490" providerId="ADAL" clId="{A9E04F3F-D57B-49B5-B66B-72B728BFF94E}" dt="2021-01-04T09:02:23.595" v="56" actId="478"/>
          <ac:grpSpMkLst>
            <pc:docMk/>
            <pc:sldMk cId="1950383483" sldId="1761"/>
            <ac:grpSpMk id="36" creationId="{ECA167CF-A6BA-4FCF-AFF8-00D0E3FAB0F4}"/>
          </ac:grpSpMkLst>
        </pc:grpChg>
        <pc:grpChg chg="topLvl">
          <ac:chgData name="Cynthia Zhao" userId="3e0cc4e8-7d25-4999-a8f6-857a4dd43490" providerId="ADAL" clId="{A9E04F3F-D57B-49B5-B66B-72B728BFF94E}" dt="2021-01-04T09:02:37.651" v="58" actId="478"/>
          <ac:grpSpMkLst>
            <pc:docMk/>
            <pc:sldMk cId="1950383483" sldId="1761"/>
            <ac:grpSpMk id="39" creationId="{68A1EDDE-45CD-48A9-A7B9-20ACDB329A5F}"/>
          </ac:grpSpMkLst>
        </pc:grpChg>
        <pc:grpChg chg="topLvl">
          <ac:chgData name="Cynthia Zhao" userId="3e0cc4e8-7d25-4999-a8f6-857a4dd43490" providerId="ADAL" clId="{A9E04F3F-D57B-49B5-B66B-72B728BFF94E}" dt="2021-01-04T09:02:44.099" v="61" actId="478"/>
          <ac:grpSpMkLst>
            <pc:docMk/>
            <pc:sldMk cId="1950383483" sldId="1761"/>
            <ac:grpSpMk id="42" creationId="{5A463D85-AE08-48F6-8823-1DA21B26EECC}"/>
          </ac:grpSpMkLst>
        </pc:grpChg>
        <pc:grpChg chg="topLvl">
          <ac:chgData name="Cynthia Zhao" userId="3e0cc4e8-7d25-4999-a8f6-857a4dd43490" providerId="ADAL" clId="{A9E04F3F-D57B-49B5-B66B-72B728BFF94E}" dt="2021-01-04T09:02:54.378" v="66" actId="478"/>
          <ac:grpSpMkLst>
            <pc:docMk/>
            <pc:sldMk cId="1950383483" sldId="1761"/>
            <ac:grpSpMk id="45" creationId="{55B5DF94-85BA-4DC4-BDBC-D8DB86921757}"/>
          </ac:grpSpMkLst>
        </pc:grpChg>
        <pc:grpChg chg="topLvl">
          <ac:chgData name="Cynthia Zhao" userId="3e0cc4e8-7d25-4999-a8f6-857a4dd43490" providerId="ADAL" clId="{A9E04F3F-D57B-49B5-B66B-72B728BFF94E}" dt="2021-01-04T09:03:00.867" v="69" actId="478"/>
          <ac:grpSpMkLst>
            <pc:docMk/>
            <pc:sldMk cId="1950383483" sldId="1761"/>
            <ac:grpSpMk id="48" creationId="{49F32F2D-D272-4333-A4D4-98A22EFE9C2B}"/>
          </ac:grpSpMkLst>
        </pc:grpChg>
        <pc:grpChg chg="add mod">
          <ac:chgData name="Cynthia Zhao" userId="3e0cc4e8-7d25-4999-a8f6-857a4dd43490" providerId="ADAL" clId="{A9E04F3F-D57B-49B5-B66B-72B728BFF94E}" dt="2021-01-04T09:02:46.647" v="63" actId="571"/>
          <ac:grpSpMkLst>
            <pc:docMk/>
            <pc:sldMk cId="1950383483" sldId="1761"/>
            <ac:grpSpMk id="51" creationId="{C229621D-42E5-46C5-804F-B5BCE8A9BF46}"/>
          </ac:grpSpMkLst>
        </pc:grpChg>
        <pc:picChg chg="del topLvl">
          <ac:chgData name="Cynthia Zhao" userId="3e0cc4e8-7d25-4999-a8f6-857a4dd43490" providerId="ADAL" clId="{A9E04F3F-D57B-49B5-B66B-72B728BFF94E}" dt="2021-01-04T09:02:23.595" v="56" actId="478"/>
          <ac:picMkLst>
            <pc:docMk/>
            <pc:sldMk cId="1950383483" sldId="1761"/>
            <ac:picMk id="22" creationId="{71DF24C7-1947-4350-A598-604C56E8BE8F}"/>
          </ac:picMkLst>
        </pc:picChg>
        <pc:picChg chg="del topLvl">
          <ac:chgData name="Cynthia Zhao" userId="3e0cc4e8-7d25-4999-a8f6-857a4dd43490" providerId="ADAL" clId="{A9E04F3F-D57B-49B5-B66B-72B728BFF94E}" dt="2021-01-04T09:02:37.651" v="58" actId="478"/>
          <ac:picMkLst>
            <pc:docMk/>
            <pc:sldMk cId="1950383483" sldId="1761"/>
            <ac:picMk id="23" creationId="{F7D82CC6-FEA1-417C-BFA0-A4530A964E82}"/>
          </ac:picMkLst>
        </pc:picChg>
        <pc:picChg chg="del topLvl">
          <ac:chgData name="Cynthia Zhao" userId="3e0cc4e8-7d25-4999-a8f6-857a4dd43490" providerId="ADAL" clId="{A9E04F3F-D57B-49B5-B66B-72B728BFF94E}" dt="2021-01-04T09:02:44.099" v="61" actId="478"/>
          <ac:picMkLst>
            <pc:docMk/>
            <pc:sldMk cId="1950383483" sldId="1761"/>
            <ac:picMk id="24" creationId="{74F00077-CF68-4BDC-9802-44911C3269B6}"/>
          </ac:picMkLst>
        </pc:picChg>
        <pc:picChg chg="del topLvl">
          <ac:chgData name="Cynthia Zhao" userId="3e0cc4e8-7d25-4999-a8f6-857a4dd43490" providerId="ADAL" clId="{A9E04F3F-D57B-49B5-B66B-72B728BFF94E}" dt="2021-01-04T09:02:54.378" v="66" actId="478"/>
          <ac:picMkLst>
            <pc:docMk/>
            <pc:sldMk cId="1950383483" sldId="1761"/>
            <ac:picMk id="25" creationId="{2FB0B972-7811-40B4-9D16-7298F5FF45DF}"/>
          </ac:picMkLst>
        </pc:picChg>
        <pc:picChg chg="del topLvl">
          <ac:chgData name="Cynthia Zhao" userId="3e0cc4e8-7d25-4999-a8f6-857a4dd43490" providerId="ADAL" clId="{A9E04F3F-D57B-49B5-B66B-72B728BFF94E}" dt="2021-01-04T09:03:00.867" v="69" actId="478"/>
          <ac:picMkLst>
            <pc:docMk/>
            <pc:sldMk cId="1950383483" sldId="1761"/>
            <ac:picMk id="26" creationId="{3C3F1770-5A2F-427D-ADE5-A1A4A89B2648}"/>
          </ac:picMkLst>
        </pc:picChg>
      </pc:sldChg>
      <pc:sldChg chg="addSp delSp modSp mod">
        <pc:chgData name="Cynthia Zhao" userId="3e0cc4e8-7d25-4999-a8f6-857a4dd43490" providerId="ADAL" clId="{A9E04F3F-D57B-49B5-B66B-72B728BFF94E}" dt="2021-01-04T09:05:56.963" v="105" actId="208"/>
        <pc:sldMkLst>
          <pc:docMk/>
          <pc:sldMk cId="4244671936" sldId="1778"/>
        </pc:sldMkLst>
        <pc:spChg chg="add mod">
          <ac:chgData name="Cynthia Zhao" userId="3e0cc4e8-7d25-4999-a8f6-857a4dd43490" providerId="ADAL" clId="{A9E04F3F-D57B-49B5-B66B-72B728BFF94E}" dt="2021-01-04T09:05:18.057" v="94" actId="1035"/>
          <ac:spMkLst>
            <pc:docMk/>
            <pc:sldMk cId="4244671936" sldId="1778"/>
            <ac:spMk id="4" creationId="{5FF12CD8-7319-47FE-8AD9-BF824423A534}"/>
          </ac:spMkLst>
        </pc:spChg>
        <pc:spChg chg="add mod">
          <ac:chgData name="Cynthia Zhao" userId="3e0cc4e8-7d25-4999-a8f6-857a4dd43490" providerId="ADAL" clId="{A9E04F3F-D57B-49B5-B66B-72B728BFF94E}" dt="2021-01-04T09:05:35.279" v="98" actId="208"/>
          <ac:spMkLst>
            <pc:docMk/>
            <pc:sldMk cId="4244671936" sldId="1778"/>
            <ac:spMk id="5" creationId="{108F211D-489B-4B89-9491-CDA8EF2CF10D}"/>
          </ac:spMkLst>
        </pc:spChg>
        <pc:spChg chg="add mod">
          <ac:chgData name="Cynthia Zhao" userId="3e0cc4e8-7d25-4999-a8f6-857a4dd43490" providerId="ADAL" clId="{A9E04F3F-D57B-49B5-B66B-72B728BFF94E}" dt="2021-01-04T09:05:56.963" v="105" actId="208"/>
          <ac:spMkLst>
            <pc:docMk/>
            <pc:sldMk cId="4244671936" sldId="1778"/>
            <ac:spMk id="7" creationId="{AD708D84-6914-4116-BDA1-4A11F0720C7A}"/>
          </ac:spMkLst>
        </pc:spChg>
        <pc:spChg chg="mod">
          <ac:chgData name="Cynthia Zhao" userId="3e0cc4e8-7d25-4999-a8f6-857a4dd43490" providerId="ADAL" clId="{A9E04F3F-D57B-49B5-B66B-72B728BFF94E}" dt="2021-01-04T09:05:11.747" v="86" actId="1076"/>
          <ac:spMkLst>
            <pc:docMk/>
            <pc:sldMk cId="4244671936" sldId="1778"/>
            <ac:spMk id="31" creationId="{D616F46A-8C8E-475E-91F4-D968F21F5186}"/>
          </ac:spMkLst>
        </pc:spChg>
        <pc:spChg chg="mod">
          <ac:chgData name="Cynthia Zhao" userId="3e0cc4e8-7d25-4999-a8f6-857a4dd43490" providerId="ADAL" clId="{A9E04F3F-D57B-49B5-B66B-72B728BFF94E}" dt="2021-01-04T09:05:11.747" v="86" actId="1076"/>
          <ac:spMkLst>
            <pc:docMk/>
            <pc:sldMk cId="4244671936" sldId="1778"/>
            <ac:spMk id="34" creationId="{3931DC69-4D5C-40B4-80D2-7FDE66A622D0}"/>
          </ac:spMkLst>
        </pc:spChg>
        <pc:grpChg chg="del">
          <ac:chgData name="Cynthia Zhao" userId="3e0cc4e8-7d25-4999-a8f6-857a4dd43490" providerId="ADAL" clId="{A9E04F3F-D57B-49B5-B66B-72B728BFF94E}" dt="2021-01-04T09:04:41.124" v="76" actId="478"/>
          <ac:grpSpMkLst>
            <pc:docMk/>
            <pc:sldMk cId="4244671936" sldId="1778"/>
            <ac:grpSpMk id="19" creationId="{DE4A60EF-66F3-4ABB-8632-8C137C53659A}"/>
          </ac:grpSpMkLst>
        </pc:grpChg>
        <pc:grpChg chg="del">
          <ac:chgData name="Cynthia Zhao" userId="3e0cc4e8-7d25-4999-a8f6-857a4dd43490" providerId="ADAL" clId="{A9E04F3F-D57B-49B5-B66B-72B728BFF94E}" dt="2021-01-04T09:05:21.266" v="95" actId="478"/>
          <ac:grpSpMkLst>
            <pc:docMk/>
            <pc:sldMk cId="4244671936" sldId="1778"/>
            <ac:grpSpMk id="20" creationId="{CE0175C8-88FE-47F9-8BC9-906F8A9172CB}"/>
          </ac:grpSpMkLst>
        </pc:grpChg>
        <pc:grpChg chg="del">
          <ac:chgData name="Cynthia Zhao" userId="3e0cc4e8-7d25-4999-a8f6-857a4dd43490" providerId="ADAL" clId="{A9E04F3F-D57B-49B5-B66B-72B728BFF94E}" dt="2021-01-04T09:05:37.246" v="99" actId="478"/>
          <ac:grpSpMkLst>
            <pc:docMk/>
            <pc:sldMk cId="4244671936" sldId="1778"/>
            <ac:grpSpMk id="21" creationId="{132C92A0-3F52-414C-90F0-6A6730BF28D1}"/>
          </ac:grpSpMkLst>
        </pc:grpChg>
        <pc:grpChg chg="mod topLvl">
          <ac:chgData name="Cynthia Zhao" userId="3e0cc4e8-7d25-4999-a8f6-857a4dd43490" providerId="ADAL" clId="{A9E04F3F-D57B-49B5-B66B-72B728BFF94E}" dt="2021-01-04T09:05:11.747" v="86" actId="1076"/>
          <ac:grpSpMkLst>
            <pc:docMk/>
            <pc:sldMk cId="4244671936" sldId="1778"/>
            <ac:grpSpMk id="30" creationId="{7B881764-8CC8-466B-8F40-2A9FB83FA51B}"/>
          </ac:grpSpMkLst>
        </pc:grpChg>
        <pc:grpChg chg="topLvl">
          <ac:chgData name="Cynthia Zhao" userId="3e0cc4e8-7d25-4999-a8f6-857a4dd43490" providerId="ADAL" clId="{A9E04F3F-D57B-49B5-B66B-72B728BFF94E}" dt="2021-01-04T09:05:21.266" v="95" actId="478"/>
          <ac:grpSpMkLst>
            <pc:docMk/>
            <pc:sldMk cId="4244671936" sldId="1778"/>
            <ac:grpSpMk id="35" creationId="{32AA795D-E551-4CFE-947A-3510539E99E6}"/>
          </ac:grpSpMkLst>
        </pc:grpChg>
        <pc:grpChg chg="topLvl">
          <ac:chgData name="Cynthia Zhao" userId="3e0cc4e8-7d25-4999-a8f6-857a4dd43490" providerId="ADAL" clId="{A9E04F3F-D57B-49B5-B66B-72B728BFF94E}" dt="2021-01-04T09:05:37.246" v="99" actId="478"/>
          <ac:grpSpMkLst>
            <pc:docMk/>
            <pc:sldMk cId="4244671936" sldId="1778"/>
            <ac:grpSpMk id="43" creationId="{EC9A8C29-8E4B-4B66-A15E-76D420799596}"/>
          </ac:grpSpMkLst>
        </pc:grpChg>
        <pc:picChg chg="del topLvl">
          <ac:chgData name="Cynthia Zhao" userId="3e0cc4e8-7d25-4999-a8f6-857a4dd43490" providerId="ADAL" clId="{A9E04F3F-D57B-49B5-B66B-72B728BFF94E}" dt="2021-01-04T09:04:41.124" v="76" actId="478"/>
          <ac:picMkLst>
            <pc:docMk/>
            <pc:sldMk cId="4244671936" sldId="1778"/>
            <ac:picMk id="8" creationId="{6D7E11CA-EBF2-43A3-9E98-1D759934608A}"/>
          </ac:picMkLst>
        </pc:picChg>
        <pc:picChg chg="del topLvl">
          <ac:chgData name="Cynthia Zhao" userId="3e0cc4e8-7d25-4999-a8f6-857a4dd43490" providerId="ADAL" clId="{A9E04F3F-D57B-49B5-B66B-72B728BFF94E}" dt="2021-01-04T09:05:21.266" v="95" actId="478"/>
          <ac:picMkLst>
            <pc:docMk/>
            <pc:sldMk cId="4244671936" sldId="1778"/>
            <ac:picMk id="9" creationId="{9C889147-B9ED-4765-884E-B9E946D06485}"/>
          </ac:picMkLst>
        </pc:picChg>
        <pc:picChg chg="del topLvl">
          <ac:chgData name="Cynthia Zhao" userId="3e0cc4e8-7d25-4999-a8f6-857a4dd43490" providerId="ADAL" clId="{A9E04F3F-D57B-49B5-B66B-72B728BFF94E}" dt="2021-01-04T09:05:37.246" v="99" actId="478"/>
          <ac:picMkLst>
            <pc:docMk/>
            <pc:sldMk cId="4244671936" sldId="1778"/>
            <ac:picMk id="10" creationId="{B4686388-A264-4BEE-ADFD-90A8DA86A4F8}"/>
          </ac:picMkLst>
        </pc:picChg>
      </pc:sldChg>
      <pc:sldChg chg="addSp delSp modSp mod">
        <pc:chgData name="Cynthia Zhao" userId="3e0cc4e8-7d25-4999-a8f6-857a4dd43490" providerId="ADAL" clId="{A9E04F3F-D57B-49B5-B66B-72B728BFF94E}" dt="2021-01-04T08:51:02.378" v="32" actId="20577"/>
        <pc:sldMkLst>
          <pc:docMk/>
          <pc:sldMk cId="1330848781" sldId="1792"/>
        </pc:sldMkLst>
        <pc:spChg chg="add mod">
          <ac:chgData name="Cynthia Zhao" userId="3e0cc4e8-7d25-4999-a8f6-857a4dd43490" providerId="ADAL" clId="{A9E04F3F-D57B-49B5-B66B-72B728BFF94E}" dt="2021-01-04T08:50:32.212" v="18" actId="1038"/>
          <ac:spMkLst>
            <pc:docMk/>
            <pc:sldMk cId="1330848781" sldId="1792"/>
            <ac:spMk id="12" creationId="{A37163E0-A281-4372-9024-E9269C9240EE}"/>
          </ac:spMkLst>
        </pc:spChg>
        <pc:spChg chg="add mod">
          <ac:chgData name="Cynthia Zhao" userId="3e0cc4e8-7d25-4999-a8f6-857a4dd43490" providerId="ADAL" clId="{A9E04F3F-D57B-49B5-B66B-72B728BFF94E}" dt="2021-01-04T08:50:43.430" v="23" actId="1038"/>
          <ac:spMkLst>
            <pc:docMk/>
            <pc:sldMk cId="1330848781" sldId="1792"/>
            <ac:spMk id="35" creationId="{84CB0EB1-5291-402B-B241-E9DE3207560D}"/>
          </ac:spMkLst>
        </pc:spChg>
        <pc:spChg chg="add mod">
          <ac:chgData name="Cynthia Zhao" userId="3e0cc4e8-7d25-4999-a8f6-857a4dd43490" providerId="ADAL" clId="{A9E04F3F-D57B-49B5-B66B-72B728BFF94E}" dt="2021-01-04T08:50:47.655" v="25" actId="20577"/>
          <ac:spMkLst>
            <pc:docMk/>
            <pc:sldMk cId="1330848781" sldId="1792"/>
            <ac:spMk id="51" creationId="{718BEC6F-4C4D-4E11-8B91-20AE0FBD863C}"/>
          </ac:spMkLst>
        </pc:spChg>
        <pc:spChg chg="add mod">
          <ac:chgData name="Cynthia Zhao" userId="3e0cc4e8-7d25-4999-a8f6-857a4dd43490" providerId="ADAL" clId="{A9E04F3F-D57B-49B5-B66B-72B728BFF94E}" dt="2021-01-04T08:50:56.205" v="29" actId="1037"/>
          <ac:spMkLst>
            <pc:docMk/>
            <pc:sldMk cId="1330848781" sldId="1792"/>
            <ac:spMk id="52" creationId="{C3ACA968-2C22-4AF7-928D-09015A50A8BD}"/>
          </ac:spMkLst>
        </pc:spChg>
        <pc:spChg chg="add mod">
          <ac:chgData name="Cynthia Zhao" userId="3e0cc4e8-7d25-4999-a8f6-857a4dd43490" providerId="ADAL" clId="{A9E04F3F-D57B-49B5-B66B-72B728BFF94E}" dt="2021-01-04T08:51:02.378" v="32" actId="20577"/>
          <ac:spMkLst>
            <pc:docMk/>
            <pc:sldMk cId="1330848781" sldId="1792"/>
            <ac:spMk id="53" creationId="{CF384C7C-4963-4A48-83BE-3AB44ACA7BD5}"/>
          </ac:spMkLst>
        </pc:spChg>
        <pc:grpChg chg="del">
          <ac:chgData name="Cynthia Zhao" userId="3e0cc4e8-7d25-4999-a8f6-857a4dd43490" providerId="ADAL" clId="{A9E04F3F-D57B-49B5-B66B-72B728BFF94E}" dt="2021-01-04T08:50:24.365" v="15" actId="478"/>
          <ac:grpSpMkLst>
            <pc:docMk/>
            <pc:sldMk cId="1330848781" sldId="1792"/>
            <ac:grpSpMk id="7" creationId="{EFDE128F-7280-40CA-B761-129F1FB1D861}"/>
          </ac:grpSpMkLst>
        </pc:grpChg>
        <pc:grpChg chg="del">
          <ac:chgData name="Cynthia Zhao" userId="3e0cc4e8-7d25-4999-a8f6-857a4dd43490" providerId="ADAL" clId="{A9E04F3F-D57B-49B5-B66B-72B728BFF94E}" dt="2021-01-04T08:50:34.529" v="19" actId="478"/>
          <ac:grpSpMkLst>
            <pc:docMk/>
            <pc:sldMk cId="1330848781" sldId="1792"/>
            <ac:grpSpMk id="8" creationId="{F8B9DF7E-EE8A-4AC2-9355-B6B51CDE491A}"/>
          </ac:grpSpMkLst>
        </pc:grpChg>
        <pc:grpChg chg="del">
          <ac:chgData name="Cynthia Zhao" userId="3e0cc4e8-7d25-4999-a8f6-857a4dd43490" providerId="ADAL" clId="{A9E04F3F-D57B-49B5-B66B-72B728BFF94E}" dt="2021-01-04T08:50:41.063" v="22" actId="478"/>
          <ac:grpSpMkLst>
            <pc:docMk/>
            <pc:sldMk cId="1330848781" sldId="1792"/>
            <ac:grpSpMk id="9" creationId="{EF7B7B26-92FA-4798-8BB0-C999C0E544A2}"/>
          </ac:grpSpMkLst>
        </pc:grpChg>
        <pc:grpChg chg="del">
          <ac:chgData name="Cynthia Zhao" userId="3e0cc4e8-7d25-4999-a8f6-857a4dd43490" providerId="ADAL" clId="{A9E04F3F-D57B-49B5-B66B-72B728BFF94E}" dt="2021-01-04T08:50:50.051" v="26" actId="478"/>
          <ac:grpSpMkLst>
            <pc:docMk/>
            <pc:sldMk cId="1330848781" sldId="1792"/>
            <ac:grpSpMk id="10" creationId="{86427565-70BE-4B77-9742-2501A63DBA91}"/>
          </ac:grpSpMkLst>
        </pc:grpChg>
        <pc:grpChg chg="del">
          <ac:chgData name="Cynthia Zhao" userId="3e0cc4e8-7d25-4999-a8f6-857a4dd43490" providerId="ADAL" clId="{A9E04F3F-D57B-49B5-B66B-72B728BFF94E}" dt="2021-01-04T08:50:58.396" v="30" actId="478"/>
          <ac:grpSpMkLst>
            <pc:docMk/>
            <pc:sldMk cId="1330848781" sldId="1792"/>
            <ac:grpSpMk id="11" creationId="{CD0592B3-8BD6-4D76-81E7-AC0688B5AE63}"/>
          </ac:grpSpMkLst>
        </pc:grpChg>
        <pc:grpChg chg="topLvl">
          <ac:chgData name="Cynthia Zhao" userId="3e0cc4e8-7d25-4999-a8f6-857a4dd43490" providerId="ADAL" clId="{A9E04F3F-D57B-49B5-B66B-72B728BFF94E}" dt="2021-01-04T08:50:24.365" v="15" actId="478"/>
          <ac:grpSpMkLst>
            <pc:docMk/>
            <pc:sldMk cId="1330848781" sldId="1792"/>
            <ac:grpSpMk id="36" creationId="{ECA167CF-A6BA-4FCF-AFF8-00D0E3FAB0F4}"/>
          </ac:grpSpMkLst>
        </pc:grpChg>
        <pc:grpChg chg="topLvl">
          <ac:chgData name="Cynthia Zhao" userId="3e0cc4e8-7d25-4999-a8f6-857a4dd43490" providerId="ADAL" clId="{A9E04F3F-D57B-49B5-B66B-72B728BFF94E}" dt="2021-01-04T08:50:34.529" v="19" actId="478"/>
          <ac:grpSpMkLst>
            <pc:docMk/>
            <pc:sldMk cId="1330848781" sldId="1792"/>
            <ac:grpSpMk id="39" creationId="{68A1EDDE-45CD-48A9-A7B9-20ACDB329A5F}"/>
          </ac:grpSpMkLst>
        </pc:grpChg>
        <pc:grpChg chg="topLvl">
          <ac:chgData name="Cynthia Zhao" userId="3e0cc4e8-7d25-4999-a8f6-857a4dd43490" providerId="ADAL" clId="{A9E04F3F-D57B-49B5-B66B-72B728BFF94E}" dt="2021-01-04T08:50:41.063" v="22" actId="478"/>
          <ac:grpSpMkLst>
            <pc:docMk/>
            <pc:sldMk cId="1330848781" sldId="1792"/>
            <ac:grpSpMk id="42" creationId="{5A463D85-AE08-48F6-8823-1DA21B26EECC}"/>
          </ac:grpSpMkLst>
        </pc:grpChg>
        <pc:grpChg chg="topLvl">
          <ac:chgData name="Cynthia Zhao" userId="3e0cc4e8-7d25-4999-a8f6-857a4dd43490" providerId="ADAL" clId="{A9E04F3F-D57B-49B5-B66B-72B728BFF94E}" dt="2021-01-04T08:50:50.051" v="26" actId="478"/>
          <ac:grpSpMkLst>
            <pc:docMk/>
            <pc:sldMk cId="1330848781" sldId="1792"/>
            <ac:grpSpMk id="45" creationId="{55B5DF94-85BA-4DC4-BDBC-D8DB86921757}"/>
          </ac:grpSpMkLst>
        </pc:grpChg>
        <pc:grpChg chg="topLvl">
          <ac:chgData name="Cynthia Zhao" userId="3e0cc4e8-7d25-4999-a8f6-857a4dd43490" providerId="ADAL" clId="{A9E04F3F-D57B-49B5-B66B-72B728BFF94E}" dt="2021-01-04T08:50:58.396" v="30" actId="478"/>
          <ac:grpSpMkLst>
            <pc:docMk/>
            <pc:sldMk cId="1330848781" sldId="1792"/>
            <ac:grpSpMk id="48" creationId="{49F32F2D-D272-4333-A4D4-98A22EFE9C2B}"/>
          </ac:grpSpMkLst>
        </pc:grpChg>
        <pc:picChg chg="del topLvl">
          <ac:chgData name="Cynthia Zhao" userId="3e0cc4e8-7d25-4999-a8f6-857a4dd43490" providerId="ADAL" clId="{A9E04F3F-D57B-49B5-B66B-72B728BFF94E}" dt="2021-01-04T08:50:24.365" v="15" actId="478"/>
          <ac:picMkLst>
            <pc:docMk/>
            <pc:sldMk cId="1330848781" sldId="1792"/>
            <ac:picMk id="22" creationId="{71DF24C7-1947-4350-A598-604C56E8BE8F}"/>
          </ac:picMkLst>
        </pc:picChg>
        <pc:picChg chg="del topLvl">
          <ac:chgData name="Cynthia Zhao" userId="3e0cc4e8-7d25-4999-a8f6-857a4dd43490" providerId="ADAL" clId="{A9E04F3F-D57B-49B5-B66B-72B728BFF94E}" dt="2021-01-04T08:50:34.529" v="19" actId="478"/>
          <ac:picMkLst>
            <pc:docMk/>
            <pc:sldMk cId="1330848781" sldId="1792"/>
            <ac:picMk id="23" creationId="{F7D82CC6-FEA1-417C-BFA0-A4530A964E82}"/>
          </ac:picMkLst>
        </pc:picChg>
        <pc:picChg chg="del topLvl">
          <ac:chgData name="Cynthia Zhao" userId="3e0cc4e8-7d25-4999-a8f6-857a4dd43490" providerId="ADAL" clId="{A9E04F3F-D57B-49B5-B66B-72B728BFF94E}" dt="2021-01-04T08:50:41.063" v="22" actId="478"/>
          <ac:picMkLst>
            <pc:docMk/>
            <pc:sldMk cId="1330848781" sldId="1792"/>
            <ac:picMk id="24" creationId="{74F00077-CF68-4BDC-9802-44911C3269B6}"/>
          </ac:picMkLst>
        </pc:picChg>
        <pc:picChg chg="del topLvl">
          <ac:chgData name="Cynthia Zhao" userId="3e0cc4e8-7d25-4999-a8f6-857a4dd43490" providerId="ADAL" clId="{A9E04F3F-D57B-49B5-B66B-72B728BFF94E}" dt="2021-01-04T08:50:50.051" v="26" actId="478"/>
          <ac:picMkLst>
            <pc:docMk/>
            <pc:sldMk cId="1330848781" sldId="1792"/>
            <ac:picMk id="25" creationId="{2FB0B972-7811-40B4-9D16-7298F5FF45DF}"/>
          </ac:picMkLst>
        </pc:picChg>
        <pc:picChg chg="del topLvl">
          <ac:chgData name="Cynthia Zhao" userId="3e0cc4e8-7d25-4999-a8f6-857a4dd43490" providerId="ADAL" clId="{A9E04F3F-D57B-49B5-B66B-72B728BFF94E}" dt="2021-01-04T08:50:58.396" v="30" actId="478"/>
          <ac:picMkLst>
            <pc:docMk/>
            <pc:sldMk cId="1330848781" sldId="1792"/>
            <ac:picMk id="26" creationId="{3C3F1770-5A2F-427D-ADE5-A1A4A89B2648}"/>
          </ac:picMkLst>
        </pc:picChg>
      </pc:sldChg>
      <pc:sldChg chg="addSp delSp modSp mod">
        <pc:chgData name="Cynthia Zhao" userId="3e0cc4e8-7d25-4999-a8f6-857a4dd43490" providerId="ADAL" clId="{A9E04F3F-D57B-49B5-B66B-72B728BFF94E}" dt="2021-01-04T09:00:35.133" v="55" actId="208"/>
        <pc:sldMkLst>
          <pc:docMk/>
          <pc:sldMk cId="2037871812" sldId="1793"/>
        </pc:sldMkLst>
        <pc:spChg chg="add mod">
          <ac:chgData name="Cynthia Zhao" userId="3e0cc4e8-7d25-4999-a8f6-857a4dd43490" providerId="ADAL" clId="{A9E04F3F-D57B-49B5-B66B-72B728BFF94E}" dt="2021-01-04T08:57:11.048" v="36" actId="208"/>
          <ac:spMkLst>
            <pc:docMk/>
            <pc:sldMk cId="2037871812" sldId="1793"/>
            <ac:spMk id="12" creationId="{C649CA33-FB79-4656-9CD6-EDFADEB996C0}"/>
          </ac:spMkLst>
        </pc:spChg>
        <pc:spChg chg="add mod">
          <ac:chgData name="Cynthia Zhao" userId="3e0cc4e8-7d25-4999-a8f6-857a4dd43490" providerId="ADAL" clId="{A9E04F3F-D57B-49B5-B66B-72B728BFF94E}" dt="2021-01-04T08:59:08.730" v="40" actId="208"/>
          <ac:spMkLst>
            <pc:docMk/>
            <pc:sldMk cId="2037871812" sldId="1793"/>
            <ac:spMk id="13" creationId="{CA956BA1-51AE-46F2-95F3-4F4B54E24CC4}"/>
          </ac:spMkLst>
        </pc:spChg>
        <pc:spChg chg="add mod">
          <ac:chgData name="Cynthia Zhao" userId="3e0cc4e8-7d25-4999-a8f6-857a4dd43490" providerId="ADAL" clId="{A9E04F3F-D57B-49B5-B66B-72B728BFF94E}" dt="2021-01-04T08:59:31.135" v="47" actId="1038"/>
          <ac:spMkLst>
            <pc:docMk/>
            <pc:sldMk cId="2037871812" sldId="1793"/>
            <ac:spMk id="14" creationId="{47700843-5841-4CCC-BEB0-808F75B2EDB9}"/>
          </ac:spMkLst>
        </pc:spChg>
        <pc:spChg chg="add mod">
          <ac:chgData name="Cynthia Zhao" userId="3e0cc4e8-7d25-4999-a8f6-857a4dd43490" providerId="ADAL" clId="{A9E04F3F-D57B-49B5-B66B-72B728BFF94E}" dt="2021-01-04T09:00:08.131" v="51" actId="208"/>
          <ac:spMkLst>
            <pc:docMk/>
            <pc:sldMk cId="2037871812" sldId="1793"/>
            <ac:spMk id="15" creationId="{A493951E-B990-4C13-B8A2-50F581F56E4A}"/>
          </ac:spMkLst>
        </pc:spChg>
        <pc:spChg chg="add mod">
          <ac:chgData name="Cynthia Zhao" userId="3e0cc4e8-7d25-4999-a8f6-857a4dd43490" providerId="ADAL" clId="{A9E04F3F-D57B-49B5-B66B-72B728BFF94E}" dt="2021-01-04T09:00:35.133" v="55" actId="208"/>
          <ac:spMkLst>
            <pc:docMk/>
            <pc:sldMk cId="2037871812" sldId="1793"/>
            <ac:spMk id="16" creationId="{995EC993-FD2D-4C9B-9D16-0B18237BECDE}"/>
          </ac:spMkLst>
        </pc:spChg>
        <pc:grpChg chg="del">
          <ac:chgData name="Cynthia Zhao" userId="3e0cc4e8-7d25-4999-a8f6-857a4dd43490" providerId="ADAL" clId="{A9E04F3F-D57B-49B5-B66B-72B728BFF94E}" dt="2021-01-04T09:00:17.027" v="52" actId="478"/>
          <ac:grpSpMkLst>
            <pc:docMk/>
            <pc:sldMk cId="2037871812" sldId="1793"/>
            <ac:grpSpMk id="7" creationId="{EFDE128F-7280-40CA-B761-129F1FB1D861}"/>
          </ac:grpSpMkLst>
        </pc:grpChg>
        <pc:grpChg chg="del">
          <ac:chgData name="Cynthia Zhao" userId="3e0cc4e8-7d25-4999-a8f6-857a4dd43490" providerId="ADAL" clId="{A9E04F3F-D57B-49B5-B66B-72B728BFF94E}" dt="2021-01-04T08:59:37.700" v="48" actId="478"/>
          <ac:grpSpMkLst>
            <pc:docMk/>
            <pc:sldMk cId="2037871812" sldId="1793"/>
            <ac:grpSpMk id="8" creationId="{F8B9DF7E-EE8A-4AC2-9355-B6B51CDE491A}"/>
          </ac:grpSpMkLst>
        </pc:grpChg>
        <pc:grpChg chg="del">
          <ac:chgData name="Cynthia Zhao" userId="3e0cc4e8-7d25-4999-a8f6-857a4dd43490" providerId="ADAL" clId="{A9E04F3F-D57B-49B5-B66B-72B728BFF94E}" dt="2021-01-04T08:59:13.587" v="41" actId="478"/>
          <ac:grpSpMkLst>
            <pc:docMk/>
            <pc:sldMk cId="2037871812" sldId="1793"/>
            <ac:grpSpMk id="9" creationId="{EF7B7B26-92FA-4798-8BB0-C999C0E544A2}"/>
          </ac:grpSpMkLst>
        </pc:grpChg>
        <pc:grpChg chg="del">
          <ac:chgData name="Cynthia Zhao" userId="3e0cc4e8-7d25-4999-a8f6-857a4dd43490" providerId="ADAL" clId="{A9E04F3F-D57B-49B5-B66B-72B728BFF94E}" dt="2021-01-04T08:58:25.763" v="37" actId="478"/>
          <ac:grpSpMkLst>
            <pc:docMk/>
            <pc:sldMk cId="2037871812" sldId="1793"/>
            <ac:grpSpMk id="10" creationId="{86427565-70BE-4B77-9742-2501A63DBA91}"/>
          </ac:grpSpMkLst>
        </pc:grpChg>
        <pc:grpChg chg="del">
          <ac:chgData name="Cynthia Zhao" userId="3e0cc4e8-7d25-4999-a8f6-857a4dd43490" providerId="ADAL" clId="{A9E04F3F-D57B-49B5-B66B-72B728BFF94E}" dt="2021-01-04T08:56:12.576" v="33" actId="478"/>
          <ac:grpSpMkLst>
            <pc:docMk/>
            <pc:sldMk cId="2037871812" sldId="1793"/>
            <ac:grpSpMk id="11" creationId="{CD0592B3-8BD6-4D76-81E7-AC0688B5AE63}"/>
          </ac:grpSpMkLst>
        </pc:grpChg>
        <pc:grpChg chg="topLvl">
          <ac:chgData name="Cynthia Zhao" userId="3e0cc4e8-7d25-4999-a8f6-857a4dd43490" providerId="ADAL" clId="{A9E04F3F-D57B-49B5-B66B-72B728BFF94E}" dt="2021-01-04T09:00:17.027" v="52" actId="478"/>
          <ac:grpSpMkLst>
            <pc:docMk/>
            <pc:sldMk cId="2037871812" sldId="1793"/>
            <ac:grpSpMk id="36" creationId="{ECA167CF-A6BA-4FCF-AFF8-00D0E3FAB0F4}"/>
          </ac:grpSpMkLst>
        </pc:grpChg>
        <pc:grpChg chg="topLvl">
          <ac:chgData name="Cynthia Zhao" userId="3e0cc4e8-7d25-4999-a8f6-857a4dd43490" providerId="ADAL" clId="{A9E04F3F-D57B-49B5-B66B-72B728BFF94E}" dt="2021-01-04T08:59:37.700" v="48" actId="478"/>
          <ac:grpSpMkLst>
            <pc:docMk/>
            <pc:sldMk cId="2037871812" sldId="1793"/>
            <ac:grpSpMk id="39" creationId="{68A1EDDE-45CD-48A9-A7B9-20ACDB329A5F}"/>
          </ac:grpSpMkLst>
        </pc:grpChg>
        <pc:grpChg chg="topLvl">
          <ac:chgData name="Cynthia Zhao" userId="3e0cc4e8-7d25-4999-a8f6-857a4dd43490" providerId="ADAL" clId="{A9E04F3F-D57B-49B5-B66B-72B728BFF94E}" dt="2021-01-04T08:59:13.587" v="41" actId="478"/>
          <ac:grpSpMkLst>
            <pc:docMk/>
            <pc:sldMk cId="2037871812" sldId="1793"/>
            <ac:grpSpMk id="42" creationId="{5A463D85-AE08-48F6-8823-1DA21B26EECC}"/>
          </ac:grpSpMkLst>
        </pc:grpChg>
        <pc:grpChg chg="topLvl">
          <ac:chgData name="Cynthia Zhao" userId="3e0cc4e8-7d25-4999-a8f6-857a4dd43490" providerId="ADAL" clId="{A9E04F3F-D57B-49B5-B66B-72B728BFF94E}" dt="2021-01-04T08:58:25.763" v="37" actId="478"/>
          <ac:grpSpMkLst>
            <pc:docMk/>
            <pc:sldMk cId="2037871812" sldId="1793"/>
            <ac:grpSpMk id="45" creationId="{55B5DF94-85BA-4DC4-BDBC-D8DB86921757}"/>
          </ac:grpSpMkLst>
        </pc:grpChg>
        <pc:grpChg chg="topLvl">
          <ac:chgData name="Cynthia Zhao" userId="3e0cc4e8-7d25-4999-a8f6-857a4dd43490" providerId="ADAL" clId="{A9E04F3F-D57B-49B5-B66B-72B728BFF94E}" dt="2021-01-04T08:56:12.576" v="33" actId="478"/>
          <ac:grpSpMkLst>
            <pc:docMk/>
            <pc:sldMk cId="2037871812" sldId="1793"/>
            <ac:grpSpMk id="48" creationId="{49F32F2D-D272-4333-A4D4-98A22EFE9C2B}"/>
          </ac:grpSpMkLst>
        </pc:grpChg>
        <pc:picChg chg="del topLvl">
          <ac:chgData name="Cynthia Zhao" userId="3e0cc4e8-7d25-4999-a8f6-857a4dd43490" providerId="ADAL" clId="{A9E04F3F-D57B-49B5-B66B-72B728BFF94E}" dt="2021-01-04T09:00:17.027" v="52" actId="478"/>
          <ac:picMkLst>
            <pc:docMk/>
            <pc:sldMk cId="2037871812" sldId="1793"/>
            <ac:picMk id="22" creationId="{71DF24C7-1947-4350-A598-604C56E8BE8F}"/>
          </ac:picMkLst>
        </pc:picChg>
        <pc:picChg chg="del topLvl">
          <ac:chgData name="Cynthia Zhao" userId="3e0cc4e8-7d25-4999-a8f6-857a4dd43490" providerId="ADAL" clId="{A9E04F3F-D57B-49B5-B66B-72B728BFF94E}" dt="2021-01-04T08:59:37.700" v="48" actId="478"/>
          <ac:picMkLst>
            <pc:docMk/>
            <pc:sldMk cId="2037871812" sldId="1793"/>
            <ac:picMk id="23" creationId="{F7D82CC6-FEA1-417C-BFA0-A4530A964E82}"/>
          </ac:picMkLst>
        </pc:picChg>
        <pc:picChg chg="del topLvl">
          <ac:chgData name="Cynthia Zhao" userId="3e0cc4e8-7d25-4999-a8f6-857a4dd43490" providerId="ADAL" clId="{A9E04F3F-D57B-49B5-B66B-72B728BFF94E}" dt="2021-01-04T08:59:13.587" v="41" actId="478"/>
          <ac:picMkLst>
            <pc:docMk/>
            <pc:sldMk cId="2037871812" sldId="1793"/>
            <ac:picMk id="24" creationId="{74F00077-CF68-4BDC-9802-44911C3269B6}"/>
          </ac:picMkLst>
        </pc:picChg>
        <pc:picChg chg="del topLvl">
          <ac:chgData name="Cynthia Zhao" userId="3e0cc4e8-7d25-4999-a8f6-857a4dd43490" providerId="ADAL" clId="{A9E04F3F-D57B-49B5-B66B-72B728BFF94E}" dt="2021-01-04T08:58:25.763" v="37" actId="478"/>
          <ac:picMkLst>
            <pc:docMk/>
            <pc:sldMk cId="2037871812" sldId="1793"/>
            <ac:picMk id="25" creationId="{2FB0B972-7811-40B4-9D16-7298F5FF45DF}"/>
          </ac:picMkLst>
        </pc:picChg>
        <pc:picChg chg="del topLvl">
          <ac:chgData name="Cynthia Zhao" userId="3e0cc4e8-7d25-4999-a8f6-857a4dd43490" providerId="ADAL" clId="{A9E04F3F-D57B-49B5-B66B-72B728BFF94E}" dt="2021-01-04T08:56:12.576" v="33" actId="478"/>
          <ac:picMkLst>
            <pc:docMk/>
            <pc:sldMk cId="2037871812" sldId="1793"/>
            <ac:picMk id="26" creationId="{3C3F1770-5A2F-427D-ADE5-A1A4A89B2648}"/>
          </ac:picMkLst>
        </pc:picChg>
      </pc:sldChg>
      <pc:sldChg chg="addSp delSp modSp mod">
        <pc:chgData name="Cynthia Zhao" userId="3e0cc4e8-7d25-4999-a8f6-857a4dd43490" providerId="ADAL" clId="{A9E04F3F-D57B-49B5-B66B-72B728BFF94E}" dt="2021-01-04T08:31:39.451" v="14" actId="20577"/>
        <pc:sldMkLst>
          <pc:docMk/>
          <pc:sldMk cId="1311424217" sldId="1799"/>
        </pc:sldMkLst>
        <pc:spChg chg="add mod">
          <ac:chgData name="Cynthia Zhao" userId="3e0cc4e8-7d25-4999-a8f6-857a4dd43490" providerId="ADAL" clId="{A9E04F3F-D57B-49B5-B66B-72B728BFF94E}" dt="2021-01-04T08:31:09.056" v="2" actId="1076"/>
          <ac:spMkLst>
            <pc:docMk/>
            <pc:sldMk cId="1311424217" sldId="1799"/>
            <ac:spMk id="12" creationId="{2B28224C-232B-45C8-878A-5E42AE1AA579}"/>
          </ac:spMkLst>
        </pc:spChg>
        <pc:spChg chg="add mod">
          <ac:chgData name="Cynthia Zhao" userId="3e0cc4e8-7d25-4999-a8f6-857a4dd43490" providerId="ADAL" clId="{A9E04F3F-D57B-49B5-B66B-72B728BFF94E}" dt="2021-01-04T08:31:16.305" v="5" actId="20577"/>
          <ac:spMkLst>
            <pc:docMk/>
            <pc:sldMk cId="1311424217" sldId="1799"/>
            <ac:spMk id="35" creationId="{B147FD04-0B1E-4388-AEC6-98441A18910B}"/>
          </ac:spMkLst>
        </pc:spChg>
        <pc:spChg chg="add mod">
          <ac:chgData name="Cynthia Zhao" userId="3e0cc4e8-7d25-4999-a8f6-857a4dd43490" providerId="ADAL" clId="{A9E04F3F-D57B-49B5-B66B-72B728BFF94E}" dt="2021-01-04T08:31:24.274" v="8" actId="20577"/>
          <ac:spMkLst>
            <pc:docMk/>
            <pc:sldMk cId="1311424217" sldId="1799"/>
            <ac:spMk id="51" creationId="{D0D960E1-3EA3-47EA-8429-50145F1A7CDE}"/>
          </ac:spMkLst>
        </pc:spChg>
        <pc:spChg chg="add mod">
          <ac:chgData name="Cynthia Zhao" userId="3e0cc4e8-7d25-4999-a8f6-857a4dd43490" providerId="ADAL" clId="{A9E04F3F-D57B-49B5-B66B-72B728BFF94E}" dt="2021-01-04T08:31:33.749" v="11" actId="20577"/>
          <ac:spMkLst>
            <pc:docMk/>
            <pc:sldMk cId="1311424217" sldId="1799"/>
            <ac:spMk id="52" creationId="{7EEEF55A-303E-40B6-A4A2-4A56F953CF56}"/>
          </ac:spMkLst>
        </pc:spChg>
        <pc:spChg chg="add mod">
          <ac:chgData name="Cynthia Zhao" userId="3e0cc4e8-7d25-4999-a8f6-857a4dd43490" providerId="ADAL" clId="{A9E04F3F-D57B-49B5-B66B-72B728BFF94E}" dt="2021-01-04T08:31:39.451" v="14" actId="20577"/>
          <ac:spMkLst>
            <pc:docMk/>
            <pc:sldMk cId="1311424217" sldId="1799"/>
            <ac:spMk id="53" creationId="{A2707507-BF9D-4B1B-923A-E543E6A707EB}"/>
          </ac:spMkLst>
        </pc:spChg>
        <pc:grpChg chg="del">
          <ac:chgData name="Cynthia Zhao" userId="3e0cc4e8-7d25-4999-a8f6-857a4dd43490" providerId="ADAL" clId="{A9E04F3F-D57B-49B5-B66B-72B728BFF94E}" dt="2021-01-04T08:31:03.816" v="0" actId="478"/>
          <ac:grpSpMkLst>
            <pc:docMk/>
            <pc:sldMk cId="1311424217" sldId="1799"/>
            <ac:grpSpMk id="7" creationId="{EFDE128F-7280-40CA-B761-129F1FB1D861}"/>
          </ac:grpSpMkLst>
        </pc:grpChg>
        <pc:grpChg chg="del">
          <ac:chgData name="Cynthia Zhao" userId="3e0cc4e8-7d25-4999-a8f6-857a4dd43490" providerId="ADAL" clId="{A9E04F3F-D57B-49B5-B66B-72B728BFF94E}" dt="2021-01-04T08:31:11.511" v="3" actId="478"/>
          <ac:grpSpMkLst>
            <pc:docMk/>
            <pc:sldMk cId="1311424217" sldId="1799"/>
            <ac:grpSpMk id="8" creationId="{F8B9DF7E-EE8A-4AC2-9355-B6B51CDE491A}"/>
          </ac:grpSpMkLst>
        </pc:grpChg>
        <pc:grpChg chg="del">
          <ac:chgData name="Cynthia Zhao" userId="3e0cc4e8-7d25-4999-a8f6-857a4dd43490" providerId="ADAL" clId="{A9E04F3F-D57B-49B5-B66B-72B728BFF94E}" dt="2021-01-04T08:31:18.816" v="6" actId="478"/>
          <ac:grpSpMkLst>
            <pc:docMk/>
            <pc:sldMk cId="1311424217" sldId="1799"/>
            <ac:grpSpMk id="9" creationId="{EF7B7B26-92FA-4798-8BB0-C999C0E544A2}"/>
          </ac:grpSpMkLst>
        </pc:grpChg>
        <pc:grpChg chg="del">
          <ac:chgData name="Cynthia Zhao" userId="3e0cc4e8-7d25-4999-a8f6-857a4dd43490" providerId="ADAL" clId="{A9E04F3F-D57B-49B5-B66B-72B728BFF94E}" dt="2021-01-04T08:31:28.160" v="9" actId="478"/>
          <ac:grpSpMkLst>
            <pc:docMk/>
            <pc:sldMk cId="1311424217" sldId="1799"/>
            <ac:grpSpMk id="10" creationId="{86427565-70BE-4B77-9742-2501A63DBA91}"/>
          </ac:grpSpMkLst>
        </pc:grpChg>
        <pc:grpChg chg="del">
          <ac:chgData name="Cynthia Zhao" userId="3e0cc4e8-7d25-4999-a8f6-857a4dd43490" providerId="ADAL" clId="{A9E04F3F-D57B-49B5-B66B-72B728BFF94E}" dt="2021-01-04T08:31:35.615" v="12" actId="478"/>
          <ac:grpSpMkLst>
            <pc:docMk/>
            <pc:sldMk cId="1311424217" sldId="1799"/>
            <ac:grpSpMk id="11" creationId="{CD0592B3-8BD6-4D76-81E7-AC0688B5AE63}"/>
          </ac:grpSpMkLst>
        </pc:grpChg>
        <pc:grpChg chg="topLvl">
          <ac:chgData name="Cynthia Zhao" userId="3e0cc4e8-7d25-4999-a8f6-857a4dd43490" providerId="ADAL" clId="{A9E04F3F-D57B-49B5-B66B-72B728BFF94E}" dt="2021-01-04T08:31:03.816" v="0" actId="478"/>
          <ac:grpSpMkLst>
            <pc:docMk/>
            <pc:sldMk cId="1311424217" sldId="1799"/>
            <ac:grpSpMk id="36" creationId="{ECA167CF-A6BA-4FCF-AFF8-00D0E3FAB0F4}"/>
          </ac:grpSpMkLst>
        </pc:grpChg>
        <pc:grpChg chg="topLvl">
          <ac:chgData name="Cynthia Zhao" userId="3e0cc4e8-7d25-4999-a8f6-857a4dd43490" providerId="ADAL" clId="{A9E04F3F-D57B-49B5-B66B-72B728BFF94E}" dt="2021-01-04T08:31:11.511" v="3" actId="478"/>
          <ac:grpSpMkLst>
            <pc:docMk/>
            <pc:sldMk cId="1311424217" sldId="1799"/>
            <ac:grpSpMk id="39" creationId="{68A1EDDE-45CD-48A9-A7B9-20ACDB329A5F}"/>
          </ac:grpSpMkLst>
        </pc:grpChg>
        <pc:grpChg chg="topLvl">
          <ac:chgData name="Cynthia Zhao" userId="3e0cc4e8-7d25-4999-a8f6-857a4dd43490" providerId="ADAL" clId="{A9E04F3F-D57B-49B5-B66B-72B728BFF94E}" dt="2021-01-04T08:31:18.816" v="6" actId="478"/>
          <ac:grpSpMkLst>
            <pc:docMk/>
            <pc:sldMk cId="1311424217" sldId="1799"/>
            <ac:grpSpMk id="42" creationId="{5A463D85-AE08-48F6-8823-1DA21B26EECC}"/>
          </ac:grpSpMkLst>
        </pc:grpChg>
        <pc:grpChg chg="topLvl">
          <ac:chgData name="Cynthia Zhao" userId="3e0cc4e8-7d25-4999-a8f6-857a4dd43490" providerId="ADAL" clId="{A9E04F3F-D57B-49B5-B66B-72B728BFF94E}" dt="2021-01-04T08:31:28.160" v="9" actId="478"/>
          <ac:grpSpMkLst>
            <pc:docMk/>
            <pc:sldMk cId="1311424217" sldId="1799"/>
            <ac:grpSpMk id="45" creationId="{55B5DF94-85BA-4DC4-BDBC-D8DB86921757}"/>
          </ac:grpSpMkLst>
        </pc:grpChg>
        <pc:grpChg chg="topLvl">
          <ac:chgData name="Cynthia Zhao" userId="3e0cc4e8-7d25-4999-a8f6-857a4dd43490" providerId="ADAL" clId="{A9E04F3F-D57B-49B5-B66B-72B728BFF94E}" dt="2021-01-04T08:31:35.615" v="12" actId="478"/>
          <ac:grpSpMkLst>
            <pc:docMk/>
            <pc:sldMk cId="1311424217" sldId="1799"/>
            <ac:grpSpMk id="48" creationId="{49F32F2D-D272-4333-A4D4-98A22EFE9C2B}"/>
          </ac:grpSpMkLst>
        </pc:grpChg>
        <pc:picChg chg="del topLvl">
          <ac:chgData name="Cynthia Zhao" userId="3e0cc4e8-7d25-4999-a8f6-857a4dd43490" providerId="ADAL" clId="{A9E04F3F-D57B-49B5-B66B-72B728BFF94E}" dt="2021-01-04T08:31:03.816" v="0" actId="478"/>
          <ac:picMkLst>
            <pc:docMk/>
            <pc:sldMk cId="1311424217" sldId="1799"/>
            <ac:picMk id="22" creationId="{71DF24C7-1947-4350-A598-604C56E8BE8F}"/>
          </ac:picMkLst>
        </pc:picChg>
        <pc:picChg chg="del topLvl">
          <ac:chgData name="Cynthia Zhao" userId="3e0cc4e8-7d25-4999-a8f6-857a4dd43490" providerId="ADAL" clId="{A9E04F3F-D57B-49B5-B66B-72B728BFF94E}" dt="2021-01-04T08:31:11.511" v="3" actId="478"/>
          <ac:picMkLst>
            <pc:docMk/>
            <pc:sldMk cId="1311424217" sldId="1799"/>
            <ac:picMk id="23" creationId="{F7D82CC6-FEA1-417C-BFA0-A4530A964E82}"/>
          </ac:picMkLst>
        </pc:picChg>
        <pc:picChg chg="del topLvl">
          <ac:chgData name="Cynthia Zhao" userId="3e0cc4e8-7d25-4999-a8f6-857a4dd43490" providerId="ADAL" clId="{A9E04F3F-D57B-49B5-B66B-72B728BFF94E}" dt="2021-01-04T08:31:18.816" v="6" actId="478"/>
          <ac:picMkLst>
            <pc:docMk/>
            <pc:sldMk cId="1311424217" sldId="1799"/>
            <ac:picMk id="24" creationId="{74F00077-CF68-4BDC-9802-44911C3269B6}"/>
          </ac:picMkLst>
        </pc:picChg>
        <pc:picChg chg="del topLvl">
          <ac:chgData name="Cynthia Zhao" userId="3e0cc4e8-7d25-4999-a8f6-857a4dd43490" providerId="ADAL" clId="{A9E04F3F-D57B-49B5-B66B-72B728BFF94E}" dt="2021-01-04T08:31:28.160" v="9" actId="478"/>
          <ac:picMkLst>
            <pc:docMk/>
            <pc:sldMk cId="1311424217" sldId="1799"/>
            <ac:picMk id="25" creationId="{2FB0B972-7811-40B4-9D16-7298F5FF45DF}"/>
          </ac:picMkLst>
        </pc:picChg>
        <pc:picChg chg="del topLvl">
          <ac:chgData name="Cynthia Zhao" userId="3e0cc4e8-7d25-4999-a8f6-857a4dd43490" providerId="ADAL" clId="{A9E04F3F-D57B-49B5-B66B-72B728BFF94E}" dt="2021-01-04T08:31:35.615" v="12" actId="478"/>
          <ac:picMkLst>
            <pc:docMk/>
            <pc:sldMk cId="1311424217" sldId="1799"/>
            <ac:picMk id="26" creationId="{3C3F1770-5A2F-427D-ADE5-A1A4A89B2648}"/>
          </ac:picMkLst>
        </pc:picChg>
      </pc:sldChg>
    </pc:docChg>
  </pc:docChgLst>
  <pc:docChgLst>
    <pc:chgData name="Mark Kitris" userId="ff507901-5b31-4004-968e-a8d0bf342d9a" providerId="ADAL" clId="{B65857CE-67F7-457F-8AD3-81384DDAE5EE}"/>
    <pc:docChg chg="addSld modSld">
      <pc:chgData name="Mark Kitris" userId="ff507901-5b31-4004-968e-a8d0bf342d9a" providerId="ADAL" clId="{B65857CE-67F7-457F-8AD3-81384DDAE5EE}" dt="2023-04-18T12:50:45.120" v="1"/>
      <pc:docMkLst>
        <pc:docMk/>
      </pc:docMkLst>
      <pc:sldChg chg="modSp mod">
        <pc:chgData name="Mark Kitris" userId="ff507901-5b31-4004-968e-a8d0bf342d9a" providerId="ADAL" clId="{B65857CE-67F7-457F-8AD3-81384DDAE5EE}" dt="2023-04-18T12:50:45.120" v="1"/>
        <pc:sldMkLst>
          <pc:docMk/>
          <pc:sldMk cId="1686754460" sldId="1806"/>
        </pc:sldMkLst>
        <pc:spChg chg="mod">
          <ac:chgData name="Mark Kitris" userId="ff507901-5b31-4004-968e-a8d0bf342d9a" providerId="ADAL" clId="{B65857CE-67F7-457F-8AD3-81384DDAE5EE}" dt="2023-04-18T12:50:45.120" v="1"/>
          <ac:spMkLst>
            <pc:docMk/>
            <pc:sldMk cId="1686754460" sldId="1806"/>
            <ac:spMk id="16" creationId="{2723EE74-D03B-43E6-8DA4-03A69A4F70CE}"/>
          </ac:spMkLst>
        </pc:spChg>
      </pc:sldChg>
      <pc:sldChg chg="add">
        <pc:chgData name="Mark Kitris" userId="ff507901-5b31-4004-968e-a8d0bf342d9a" providerId="ADAL" clId="{B65857CE-67F7-457F-8AD3-81384DDAE5EE}" dt="2023-04-18T12:46:02.482" v="0"/>
        <pc:sldMkLst>
          <pc:docMk/>
          <pc:sldMk cId="1208426233" sldId="1832"/>
        </pc:sldMkLst>
      </pc:sldChg>
    </pc:docChg>
  </pc:docChgLst>
  <pc:docChgLst>
    <pc:chgData name="Matt Quinlan" userId="255634d8-b803-417a-a2de-8b895e420c9b" providerId="ADAL" clId="{CB0F8F90-0DBA-4730-A8F6-E1B07786E5FC}"/>
    <pc:docChg chg="undo redo custSel addSld delSld modSld">
      <pc:chgData name="Matt Quinlan" userId="255634d8-b803-417a-a2de-8b895e420c9b" providerId="ADAL" clId="{CB0F8F90-0DBA-4730-A8F6-E1B07786E5FC}" dt="2022-02-17T18:38:16.598" v="75" actId="20577"/>
      <pc:docMkLst>
        <pc:docMk/>
      </pc:docMkLst>
      <pc:sldChg chg="modSp mod">
        <pc:chgData name="Matt Quinlan" userId="255634d8-b803-417a-a2de-8b895e420c9b" providerId="ADAL" clId="{CB0F8F90-0DBA-4730-A8F6-E1B07786E5FC}" dt="2022-02-16T21:57:53.430" v="4" actId="20577"/>
        <pc:sldMkLst>
          <pc:docMk/>
          <pc:sldMk cId="2281750522" sldId="1684"/>
        </pc:sldMkLst>
        <pc:spChg chg="mod">
          <ac:chgData name="Matt Quinlan" userId="255634d8-b803-417a-a2de-8b895e420c9b" providerId="ADAL" clId="{CB0F8F90-0DBA-4730-A8F6-E1B07786E5FC}" dt="2022-02-16T21:57:53.430" v="4" actId="20577"/>
          <ac:spMkLst>
            <pc:docMk/>
            <pc:sldMk cId="2281750522" sldId="1684"/>
            <ac:spMk id="5" creationId="{007C2C26-EFD2-E847-AEA7-5CEF245E0904}"/>
          </ac:spMkLst>
        </pc:spChg>
      </pc:sldChg>
      <pc:sldChg chg="modSp mod">
        <pc:chgData name="Matt Quinlan" userId="255634d8-b803-417a-a2de-8b895e420c9b" providerId="ADAL" clId="{CB0F8F90-0DBA-4730-A8F6-E1B07786E5FC}" dt="2022-02-16T22:02:45.450" v="33"/>
        <pc:sldMkLst>
          <pc:docMk/>
          <pc:sldMk cId="3694744832" sldId="1702"/>
        </pc:sldMkLst>
        <pc:spChg chg="mod">
          <ac:chgData name="Matt Quinlan" userId="255634d8-b803-417a-a2de-8b895e420c9b" providerId="ADAL" clId="{CB0F8F90-0DBA-4730-A8F6-E1B07786E5FC}" dt="2022-02-16T22:02:45.450" v="33"/>
          <ac:spMkLst>
            <pc:docMk/>
            <pc:sldMk cId="3694744832" sldId="1702"/>
            <ac:spMk id="14" creationId="{E307D465-5D56-0B41-96C4-901FFC2422DF}"/>
          </ac:spMkLst>
        </pc:spChg>
      </pc:sldChg>
      <pc:sldChg chg="modSp mod">
        <pc:chgData name="Matt Quinlan" userId="255634d8-b803-417a-a2de-8b895e420c9b" providerId="ADAL" clId="{CB0F8F90-0DBA-4730-A8F6-E1B07786E5FC}" dt="2022-02-16T22:06:09.349" v="62"/>
        <pc:sldMkLst>
          <pc:docMk/>
          <pc:sldMk cId="577997913" sldId="1747"/>
        </pc:sldMkLst>
        <pc:spChg chg="mod">
          <ac:chgData name="Matt Quinlan" userId="255634d8-b803-417a-a2de-8b895e420c9b" providerId="ADAL" clId="{CB0F8F90-0DBA-4730-A8F6-E1B07786E5FC}" dt="2022-02-16T22:06:09.349" v="62"/>
          <ac:spMkLst>
            <pc:docMk/>
            <pc:sldMk cId="577997913" sldId="1747"/>
            <ac:spMk id="14" creationId="{E307D465-5D56-0B41-96C4-901FFC2422DF}"/>
          </ac:spMkLst>
        </pc:spChg>
      </pc:sldChg>
      <pc:sldChg chg="modSp mod">
        <pc:chgData name="Matt Quinlan" userId="255634d8-b803-417a-a2de-8b895e420c9b" providerId="ADAL" clId="{CB0F8F90-0DBA-4730-A8F6-E1B07786E5FC}" dt="2022-02-16T22:02:26.561" v="29"/>
        <pc:sldMkLst>
          <pc:docMk/>
          <pc:sldMk cId="3597115527" sldId="1748"/>
        </pc:sldMkLst>
        <pc:spChg chg="mod">
          <ac:chgData name="Matt Quinlan" userId="255634d8-b803-417a-a2de-8b895e420c9b" providerId="ADAL" clId="{CB0F8F90-0DBA-4730-A8F6-E1B07786E5FC}" dt="2022-02-16T22:02:26.561" v="29"/>
          <ac:spMkLst>
            <pc:docMk/>
            <pc:sldMk cId="3597115527" sldId="1748"/>
            <ac:spMk id="14" creationId="{E307D465-5D56-0B41-96C4-901FFC2422DF}"/>
          </ac:spMkLst>
        </pc:spChg>
      </pc:sldChg>
      <pc:sldChg chg="modSp mod">
        <pc:chgData name="Matt Quinlan" userId="255634d8-b803-417a-a2de-8b895e420c9b" providerId="ADAL" clId="{CB0F8F90-0DBA-4730-A8F6-E1B07786E5FC}" dt="2022-02-16T22:04:36.995" v="48"/>
        <pc:sldMkLst>
          <pc:docMk/>
          <pc:sldMk cId="921283711" sldId="1755"/>
        </pc:sldMkLst>
        <pc:spChg chg="mod">
          <ac:chgData name="Matt Quinlan" userId="255634d8-b803-417a-a2de-8b895e420c9b" providerId="ADAL" clId="{CB0F8F90-0DBA-4730-A8F6-E1B07786E5FC}" dt="2022-02-16T22:04:36.995" v="48"/>
          <ac:spMkLst>
            <pc:docMk/>
            <pc:sldMk cId="921283711" sldId="1755"/>
            <ac:spMk id="2" creationId="{D2542854-46B9-3C46-86ED-051FEA185446}"/>
          </ac:spMkLst>
        </pc:spChg>
      </pc:sldChg>
      <pc:sldChg chg="modSp mod">
        <pc:chgData name="Matt Quinlan" userId="255634d8-b803-417a-a2de-8b895e420c9b" providerId="ADAL" clId="{CB0F8F90-0DBA-4730-A8F6-E1B07786E5FC}" dt="2022-02-16T21:55:36.141" v="1" actId="20577"/>
        <pc:sldMkLst>
          <pc:docMk/>
          <pc:sldMk cId="1359081573" sldId="1758"/>
        </pc:sldMkLst>
        <pc:spChg chg="mod">
          <ac:chgData name="Matt Quinlan" userId="255634d8-b803-417a-a2de-8b895e420c9b" providerId="ADAL" clId="{CB0F8F90-0DBA-4730-A8F6-E1B07786E5FC}" dt="2022-02-16T21:55:36.141" v="1" actId="20577"/>
          <ac:spMkLst>
            <pc:docMk/>
            <pc:sldMk cId="1359081573" sldId="1758"/>
            <ac:spMk id="4" creationId="{841CB59B-EF9E-4E47-BF33-B8075EB6C7A1}"/>
          </ac:spMkLst>
        </pc:spChg>
      </pc:sldChg>
      <pc:sldChg chg="del">
        <pc:chgData name="Matt Quinlan" userId="255634d8-b803-417a-a2de-8b895e420c9b" providerId="ADAL" clId="{CB0F8F90-0DBA-4730-A8F6-E1B07786E5FC}" dt="2022-02-16T21:59:23.871" v="9" actId="47"/>
        <pc:sldMkLst>
          <pc:docMk/>
          <pc:sldMk cId="1950383483" sldId="1761"/>
        </pc:sldMkLst>
      </pc:sldChg>
      <pc:sldChg chg="modSp add mod">
        <pc:chgData name="Matt Quinlan" userId="255634d8-b803-417a-a2de-8b895e420c9b" providerId="ADAL" clId="{CB0F8F90-0DBA-4730-A8F6-E1B07786E5FC}" dt="2022-02-16T22:03:54.828" v="46"/>
        <pc:sldMkLst>
          <pc:docMk/>
          <pc:sldMk cId="4283358613" sldId="1763"/>
        </pc:sldMkLst>
        <pc:spChg chg="mod">
          <ac:chgData name="Matt Quinlan" userId="255634d8-b803-417a-a2de-8b895e420c9b" providerId="ADAL" clId="{CB0F8F90-0DBA-4730-A8F6-E1B07786E5FC}" dt="2022-02-16T22:03:54.828" v="46"/>
          <ac:spMkLst>
            <pc:docMk/>
            <pc:sldMk cId="4283358613" sldId="1763"/>
            <ac:spMk id="2" creationId="{44A49DAE-79D6-48FB-BB90-ED534D0C7C09}"/>
          </ac:spMkLst>
        </pc:spChg>
        <pc:spChg chg="mod">
          <ac:chgData name="Matt Quinlan" userId="255634d8-b803-417a-a2de-8b895e420c9b" providerId="ADAL" clId="{CB0F8F90-0DBA-4730-A8F6-E1B07786E5FC}" dt="2022-02-16T21:59:16.193" v="6"/>
          <ac:spMkLst>
            <pc:docMk/>
            <pc:sldMk cId="4283358613" sldId="1763"/>
            <ac:spMk id="9" creationId="{6B293DD1-BCDD-4DDD-82EC-8675E4FB99CC}"/>
          </ac:spMkLst>
        </pc:spChg>
      </pc:sldChg>
      <pc:sldChg chg="modSp mod">
        <pc:chgData name="Matt Quinlan" userId="255634d8-b803-417a-a2de-8b895e420c9b" providerId="ADAL" clId="{CB0F8F90-0DBA-4730-A8F6-E1B07786E5FC}" dt="2022-02-16T22:01:03.745" v="19"/>
        <pc:sldMkLst>
          <pc:docMk/>
          <pc:sldMk cId="4244671936" sldId="1778"/>
        </pc:sldMkLst>
        <pc:spChg chg="mod">
          <ac:chgData name="Matt Quinlan" userId="255634d8-b803-417a-a2de-8b895e420c9b" providerId="ADAL" clId="{CB0F8F90-0DBA-4730-A8F6-E1B07786E5FC}" dt="2022-02-16T22:00:18.633" v="12"/>
          <ac:spMkLst>
            <pc:docMk/>
            <pc:sldMk cId="4244671936" sldId="1778"/>
            <ac:spMk id="2" creationId="{00000000-0000-0000-0000-000000000000}"/>
          </ac:spMkLst>
        </pc:spChg>
        <pc:spChg chg="mod">
          <ac:chgData name="Matt Quinlan" userId="255634d8-b803-417a-a2de-8b895e420c9b" providerId="ADAL" clId="{CB0F8F90-0DBA-4730-A8F6-E1B07786E5FC}" dt="2022-02-16T22:01:03.745" v="19"/>
          <ac:spMkLst>
            <pc:docMk/>
            <pc:sldMk cId="4244671936" sldId="1778"/>
            <ac:spMk id="3" creationId="{00000000-0000-0000-0000-000000000000}"/>
          </ac:spMkLst>
        </pc:spChg>
        <pc:spChg chg="mod">
          <ac:chgData name="Matt Quinlan" userId="255634d8-b803-417a-a2de-8b895e420c9b" providerId="ADAL" clId="{CB0F8F90-0DBA-4730-A8F6-E1B07786E5FC}" dt="2022-02-16T21:57:42.501" v="2"/>
          <ac:spMkLst>
            <pc:docMk/>
            <pc:sldMk cId="4244671936" sldId="1778"/>
            <ac:spMk id="6" creationId="{00000000-0000-0000-0000-000000000000}"/>
          </ac:spMkLst>
        </pc:spChg>
      </pc:sldChg>
      <pc:sldChg chg="modSp mod">
        <pc:chgData name="Matt Quinlan" userId="255634d8-b803-417a-a2de-8b895e420c9b" providerId="ADAL" clId="{CB0F8F90-0DBA-4730-A8F6-E1B07786E5FC}" dt="2022-02-16T22:02:53.720" v="34"/>
        <pc:sldMkLst>
          <pc:docMk/>
          <pc:sldMk cId="2679220779" sldId="1785"/>
        </pc:sldMkLst>
        <pc:spChg chg="mod">
          <ac:chgData name="Matt Quinlan" userId="255634d8-b803-417a-a2de-8b895e420c9b" providerId="ADAL" clId="{CB0F8F90-0DBA-4730-A8F6-E1B07786E5FC}" dt="2022-02-16T22:02:53.720" v="34"/>
          <ac:spMkLst>
            <pc:docMk/>
            <pc:sldMk cId="2679220779" sldId="1785"/>
            <ac:spMk id="14" creationId="{E307D465-5D56-0B41-96C4-901FFC2422DF}"/>
          </ac:spMkLst>
        </pc:spChg>
      </pc:sldChg>
      <pc:sldChg chg="modSp mod">
        <pc:chgData name="Matt Quinlan" userId="255634d8-b803-417a-a2de-8b895e420c9b" providerId="ADAL" clId="{CB0F8F90-0DBA-4730-A8F6-E1B07786E5FC}" dt="2022-02-16T22:03:11.863" v="38"/>
        <pc:sldMkLst>
          <pc:docMk/>
          <pc:sldMk cId="384112397" sldId="1786"/>
        </pc:sldMkLst>
        <pc:spChg chg="mod">
          <ac:chgData name="Matt Quinlan" userId="255634d8-b803-417a-a2de-8b895e420c9b" providerId="ADAL" clId="{CB0F8F90-0DBA-4730-A8F6-E1B07786E5FC}" dt="2022-02-16T22:03:11.863" v="38"/>
          <ac:spMkLst>
            <pc:docMk/>
            <pc:sldMk cId="384112397" sldId="1786"/>
            <ac:spMk id="14" creationId="{E307D465-5D56-0B41-96C4-901FFC2422DF}"/>
          </ac:spMkLst>
        </pc:spChg>
      </pc:sldChg>
      <pc:sldChg chg="modSp mod">
        <pc:chgData name="Matt Quinlan" userId="255634d8-b803-417a-a2de-8b895e420c9b" providerId="ADAL" clId="{CB0F8F90-0DBA-4730-A8F6-E1B07786E5FC}" dt="2022-02-16T22:04:48.796" v="51"/>
        <pc:sldMkLst>
          <pc:docMk/>
          <pc:sldMk cId="3141507947" sldId="1787"/>
        </pc:sldMkLst>
        <pc:spChg chg="mod">
          <ac:chgData name="Matt Quinlan" userId="255634d8-b803-417a-a2de-8b895e420c9b" providerId="ADAL" clId="{CB0F8F90-0DBA-4730-A8F6-E1B07786E5FC}" dt="2022-02-16T22:04:48.796" v="51"/>
          <ac:spMkLst>
            <pc:docMk/>
            <pc:sldMk cId="3141507947" sldId="1787"/>
            <ac:spMk id="14" creationId="{E307D465-5D56-0B41-96C4-901FFC2422DF}"/>
          </ac:spMkLst>
        </pc:spChg>
      </pc:sldChg>
      <pc:sldChg chg="modSp mod">
        <pc:chgData name="Matt Quinlan" userId="255634d8-b803-417a-a2de-8b895e420c9b" providerId="ADAL" clId="{CB0F8F90-0DBA-4730-A8F6-E1B07786E5FC}" dt="2022-02-16T22:03:40.700" v="43"/>
        <pc:sldMkLst>
          <pc:docMk/>
          <pc:sldMk cId="705358810" sldId="1789"/>
        </pc:sldMkLst>
        <pc:spChg chg="mod">
          <ac:chgData name="Matt Quinlan" userId="255634d8-b803-417a-a2de-8b895e420c9b" providerId="ADAL" clId="{CB0F8F90-0DBA-4730-A8F6-E1B07786E5FC}" dt="2022-02-16T22:03:40.700" v="43"/>
          <ac:spMkLst>
            <pc:docMk/>
            <pc:sldMk cId="705358810" sldId="1789"/>
            <ac:spMk id="14" creationId="{E307D465-5D56-0B41-96C4-901FFC2422DF}"/>
          </ac:spMkLst>
        </pc:spChg>
      </pc:sldChg>
      <pc:sldChg chg="modSp mod">
        <pc:chgData name="Matt Quinlan" userId="255634d8-b803-417a-a2de-8b895e420c9b" providerId="ADAL" clId="{CB0F8F90-0DBA-4730-A8F6-E1B07786E5FC}" dt="2022-02-16T22:03:50.120" v="44"/>
        <pc:sldMkLst>
          <pc:docMk/>
          <pc:sldMk cId="3240182094" sldId="1790"/>
        </pc:sldMkLst>
        <pc:spChg chg="mod">
          <ac:chgData name="Matt Quinlan" userId="255634d8-b803-417a-a2de-8b895e420c9b" providerId="ADAL" clId="{CB0F8F90-0DBA-4730-A8F6-E1B07786E5FC}" dt="2022-02-16T22:03:50.120" v="44"/>
          <ac:spMkLst>
            <pc:docMk/>
            <pc:sldMk cId="3240182094" sldId="1790"/>
            <ac:spMk id="14" creationId="{E307D465-5D56-0B41-96C4-901FFC2422DF}"/>
          </ac:spMkLst>
        </pc:spChg>
      </pc:sldChg>
      <pc:sldChg chg="modSp mod">
        <pc:chgData name="Matt Quinlan" userId="255634d8-b803-417a-a2de-8b895e420c9b" providerId="ADAL" clId="{CB0F8F90-0DBA-4730-A8F6-E1B07786E5FC}" dt="2022-02-16T22:00:31.665" v="14" actId="20577"/>
        <pc:sldMkLst>
          <pc:docMk/>
          <pc:sldMk cId="3064635400" sldId="1791"/>
        </pc:sldMkLst>
        <pc:spChg chg="mod">
          <ac:chgData name="Matt Quinlan" userId="255634d8-b803-417a-a2de-8b895e420c9b" providerId="ADAL" clId="{CB0F8F90-0DBA-4730-A8F6-E1B07786E5FC}" dt="2022-02-16T22:00:31.665" v="14" actId="20577"/>
          <ac:spMkLst>
            <pc:docMk/>
            <pc:sldMk cId="3064635400" sldId="1791"/>
            <ac:spMk id="5" creationId="{007C2C26-EFD2-E847-AEA7-5CEF245E0904}"/>
          </ac:spMkLst>
        </pc:spChg>
      </pc:sldChg>
      <pc:sldChg chg="del">
        <pc:chgData name="Matt Quinlan" userId="255634d8-b803-417a-a2de-8b895e420c9b" providerId="ADAL" clId="{CB0F8F90-0DBA-4730-A8F6-E1B07786E5FC}" dt="2022-02-16T22:01:54.028" v="26" actId="47"/>
        <pc:sldMkLst>
          <pc:docMk/>
          <pc:sldMk cId="1330848781" sldId="1792"/>
        </pc:sldMkLst>
      </pc:sldChg>
      <pc:sldChg chg="modSp mod">
        <pc:chgData name="Matt Quinlan" userId="255634d8-b803-417a-a2de-8b895e420c9b" providerId="ADAL" clId="{CB0F8F90-0DBA-4730-A8F6-E1B07786E5FC}" dt="2022-02-16T22:05:00.197" v="52"/>
        <pc:sldMkLst>
          <pc:docMk/>
          <pc:sldMk cId="2037871812" sldId="1793"/>
        </pc:sldMkLst>
        <pc:spChg chg="mod">
          <ac:chgData name="Matt Quinlan" userId="255634d8-b803-417a-a2de-8b895e420c9b" providerId="ADAL" clId="{CB0F8F90-0DBA-4730-A8F6-E1B07786E5FC}" dt="2022-02-16T22:05:00.197" v="52"/>
          <ac:spMkLst>
            <pc:docMk/>
            <pc:sldMk cId="2037871812" sldId="1793"/>
            <ac:spMk id="17" creationId="{00000000-0000-0000-0000-000000000000}"/>
          </ac:spMkLst>
        </pc:spChg>
      </pc:sldChg>
      <pc:sldChg chg="modSp mod">
        <pc:chgData name="Matt Quinlan" userId="255634d8-b803-417a-a2de-8b895e420c9b" providerId="ADAL" clId="{CB0F8F90-0DBA-4730-A8F6-E1B07786E5FC}" dt="2022-02-16T22:05:20.064" v="56"/>
        <pc:sldMkLst>
          <pc:docMk/>
          <pc:sldMk cId="1570128364" sldId="1794"/>
        </pc:sldMkLst>
        <pc:spChg chg="mod">
          <ac:chgData name="Matt Quinlan" userId="255634d8-b803-417a-a2de-8b895e420c9b" providerId="ADAL" clId="{CB0F8F90-0DBA-4730-A8F6-E1B07786E5FC}" dt="2022-02-16T22:05:20.064" v="56"/>
          <ac:spMkLst>
            <pc:docMk/>
            <pc:sldMk cId="1570128364" sldId="1794"/>
            <ac:spMk id="14" creationId="{E307D465-5D56-0B41-96C4-901FFC2422DF}"/>
          </ac:spMkLst>
        </pc:spChg>
      </pc:sldChg>
      <pc:sldChg chg="modSp mod">
        <pc:chgData name="Matt Quinlan" userId="255634d8-b803-417a-a2de-8b895e420c9b" providerId="ADAL" clId="{CB0F8F90-0DBA-4730-A8F6-E1B07786E5FC}" dt="2022-02-16T22:05:58.675" v="61"/>
        <pc:sldMkLst>
          <pc:docMk/>
          <pc:sldMk cId="2898956322" sldId="1795"/>
        </pc:sldMkLst>
        <pc:spChg chg="mod">
          <ac:chgData name="Matt Quinlan" userId="255634d8-b803-417a-a2de-8b895e420c9b" providerId="ADAL" clId="{CB0F8F90-0DBA-4730-A8F6-E1B07786E5FC}" dt="2022-02-16T22:05:58.675" v="61"/>
          <ac:spMkLst>
            <pc:docMk/>
            <pc:sldMk cId="2898956322" sldId="1795"/>
            <ac:spMk id="14" creationId="{E307D465-5D56-0B41-96C4-901FFC2422DF}"/>
          </ac:spMkLst>
        </pc:spChg>
      </pc:sldChg>
      <pc:sldChg chg="modSp mod">
        <pc:chgData name="Matt Quinlan" userId="255634d8-b803-417a-a2de-8b895e420c9b" providerId="ADAL" clId="{CB0F8F90-0DBA-4730-A8F6-E1B07786E5FC}" dt="2022-02-16T22:05:27.693" v="57"/>
        <pc:sldMkLst>
          <pc:docMk/>
          <pc:sldMk cId="4132134872" sldId="1797"/>
        </pc:sldMkLst>
        <pc:spChg chg="mod">
          <ac:chgData name="Matt Quinlan" userId="255634d8-b803-417a-a2de-8b895e420c9b" providerId="ADAL" clId="{CB0F8F90-0DBA-4730-A8F6-E1B07786E5FC}" dt="2022-02-16T22:05:27.693" v="57"/>
          <ac:spMkLst>
            <pc:docMk/>
            <pc:sldMk cId="4132134872" sldId="1797"/>
            <ac:spMk id="2" creationId="{D2542854-46B9-3C46-86ED-051FEA185446}"/>
          </ac:spMkLst>
        </pc:spChg>
      </pc:sldChg>
      <pc:sldChg chg="modSp mod">
        <pc:chgData name="Matt Quinlan" userId="255634d8-b803-417a-a2de-8b895e420c9b" providerId="ADAL" clId="{CB0F8F90-0DBA-4730-A8F6-E1B07786E5FC}" dt="2022-02-16T22:01:14.031" v="21" actId="20577"/>
        <pc:sldMkLst>
          <pc:docMk/>
          <pc:sldMk cId="3852940034" sldId="1798"/>
        </pc:sldMkLst>
        <pc:spChg chg="mod">
          <ac:chgData name="Matt Quinlan" userId="255634d8-b803-417a-a2de-8b895e420c9b" providerId="ADAL" clId="{CB0F8F90-0DBA-4730-A8F6-E1B07786E5FC}" dt="2022-02-16T22:01:14.031" v="21" actId="20577"/>
          <ac:spMkLst>
            <pc:docMk/>
            <pc:sldMk cId="3852940034" sldId="1798"/>
            <ac:spMk id="5" creationId="{007C2C26-EFD2-E847-AEA7-5CEF245E0904}"/>
          </ac:spMkLst>
        </pc:spChg>
      </pc:sldChg>
      <pc:sldChg chg="del">
        <pc:chgData name="Matt Quinlan" userId="255634d8-b803-417a-a2de-8b895e420c9b" providerId="ADAL" clId="{CB0F8F90-0DBA-4730-A8F6-E1B07786E5FC}" dt="2022-02-16T22:01:50.773" v="25" actId="47"/>
        <pc:sldMkLst>
          <pc:docMk/>
          <pc:sldMk cId="1311424217" sldId="1799"/>
        </pc:sldMkLst>
      </pc:sldChg>
      <pc:sldChg chg="modSp mod">
        <pc:chgData name="Matt Quinlan" userId="255634d8-b803-417a-a2de-8b895e420c9b" providerId="ADAL" clId="{CB0F8F90-0DBA-4730-A8F6-E1B07786E5FC}" dt="2022-02-16T22:06:43.266" v="66"/>
        <pc:sldMkLst>
          <pc:docMk/>
          <pc:sldMk cId="548096279" sldId="1800"/>
        </pc:sldMkLst>
        <pc:spChg chg="mod">
          <ac:chgData name="Matt Quinlan" userId="255634d8-b803-417a-a2de-8b895e420c9b" providerId="ADAL" clId="{CB0F8F90-0DBA-4730-A8F6-E1B07786E5FC}" dt="2022-02-16T22:06:43.266" v="66"/>
          <ac:spMkLst>
            <pc:docMk/>
            <pc:sldMk cId="548096279" sldId="1800"/>
            <ac:spMk id="14" creationId="{E307D465-5D56-0B41-96C4-901FFC2422DF}"/>
          </ac:spMkLst>
        </pc:spChg>
      </pc:sldChg>
      <pc:sldChg chg="modSp mod">
        <pc:chgData name="Matt Quinlan" userId="255634d8-b803-417a-a2de-8b895e420c9b" providerId="ADAL" clId="{CB0F8F90-0DBA-4730-A8F6-E1B07786E5FC}" dt="2022-02-16T22:07:02.910" v="68" actId="14100"/>
        <pc:sldMkLst>
          <pc:docMk/>
          <pc:sldMk cId="1833641973" sldId="1801"/>
        </pc:sldMkLst>
        <pc:spChg chg="mod">
          <ac:chgData name="Matt Quinlan" userId="255634d8-b803-417a-a2de-8b895e420c9b" providerId="ADAL" clId="{CB0F8F90-0DBA-4730-A8F6-E1B07786E5FC}" dt="2022-02-16T22:07:02.910" v="68" actId="14100"/>
          <ac:spMkLst>
            <pc:docMk/>
            <pc:sldMk cId="1833641973" sldId="1801"/>
            <ac:spMk id="14" creationId="{E307D465-5D56-0B41-96C4-901FFC2422DF}"/>
          </ac:spMkLst>
        </pc:spChg>
      </pc:sldChg>
      <pc:sldChg chg="modSp mod">
        <pc:chgData name="Matt Quinlan" userId="255634d8-b803-417a-a2de-8b895e420c9b" providerId="ADAL" clId="{CB0F8F90-0DBA-4730-A8F6-E1B07786E5FC}" dt="2022-02-16T22:07:11.486" v="69"/>
        <pc:sldMkLst>
          <pc:docMk/>
          <pc:sldMk cId="2411124354" sldId="1802"/>
        </pc:sldMkLst>
        <pc:spChg chg="mod">
          <ac:chgData name="Matt Quinlan" userId="255634d8-b803-417a-a2de-8b895e420c9b" providerId="ADAL" clId="{CB0F8F90-0DBA-4730-A8F6-E1B07786E5FC}" dt="2022-02-16T22:07:11.486" v="69"/>
          <ac:spMkLst>
            <pc:docMk/>
            <pc:sldMk cId="2411124354" sldId="1802"/>
            <ac:spMk id="14" creationId="{E307D465-5D56-0B41-96C4-901FFC2422DF}"/>
          </ac:spMkLst>
        </pc:spChg>
      </pc:sldChg>
      <pc:sldChg chg="modSp mod">
        <pc:chgData name="Matt Quinlan" userId="255634d8-b803-417a-a2de-8b895e420c9b" providerId="ADAL" clId="{CB0F8F90-0DBA-4730-A8F6-E1B07786E5FC}" dt="2022-02-16T22:03:19.593" v="39"/>
        <pc:sldMkLst>
          <pc:docMk/>
          <pc:sldMk cId="2899464996" sldId="1805"/>
        </pc:sldMkLst>
        <pc:spChg chg="mod">
          <ac:chgData name="Matt Quinlan" userId="255634d8-b803-417a-a2de-8b895e420c9b" providerId="ADAL" clId="{CB0F8F90-0DBA-4730-A8F6-E1B07786E5FC}" dt="2022-02-16T22:03:19.593" v="39"/>
          <ac:spMkLst>
            <pc:docMk/>
            <pc:sldMk cId="2899464996" sldId="1805"/>
            <ac:spMk id="14" creationId="{E307D465-5D56-0B41-96C4-901FFC2422DF}"/>
          </ac:spMkLst>
        </pc:spChg>
      </pc:sldChg>
      <pc:sldChg chg="modSp add mod">
        <pc:chgData name="Matt Quinlan" userId="255634d8-b803-417a-a2de-8b895e420c9b" providerId="ADAL" clId="{CB0F8F90-0DBA-4730-A8F6-E1B07786E5FC}" dt="2022-02-16T22:05:35.121" v="59"/>
        <pc:sldMkLst>
          <pc:docMk/>
          <pc:sldMk cId="1520292021" sldId="1807"/>
        </pc:sldMkLst>
        <pc:spChg chg="mod">
          <ac:chgData name="Matt Quinlan" userId="255634d8-b803-417a-a2de-8b895e420c9b" providerId="ADAL" clId="{CB0F8F90-0DBA-4730-A8F6-E1B07786E5FC}" dt="2022-02-16T22:05:35.121" v="59"/>
          <ac:spMkLst>
            <pc:docMk/>
            <pc:sldMk cId="1520292021" sldId="1807"/>
            <ac:spMk id="2" creationId="{44A49DAE-79D6-48FB-BB90-ED534D0C7C09}"/>
          </ac:spMkLst>
        </pc:spChg>
        <pc:spChg chg="mod">
          <ac:chgData name="Matt Quinlan" userId="255634d8-b803-417a-a2de-8b895e420c9b" providerId="ADAL" clId="{CB0F8F90-0DBA-4730-A8F6-E1B07786E5FC}" dt="2022-02-16T22:00:38.343" v="16" actId="20577"/>
          <ac:spMkLst>
            <pc:docMk/>
            <pc:sldMk cId="1520292021" sldId="1807"/>
            <ac:spMk id="9" creationId="{6B293DD1-BCDD-4DDD-82EC-8675E4FB99CC}"/>
          </ac:spMkLst>
        </pc:spChg>
      </pc:sldChg>
      <pc:sldChg chg="modSp add mod">
        <pc:chgData name="Matt Quinlan" userId="255634d8-b803-417a-a2de-8b895e420c9b" providerId="ADAL" clId="{CB0F8F90-0DBA-4730-A8F6-E1B07786E5FC}" dt="2022-02-17T18:38:16.598" v="75" actId="20577"/>
        <pc:sldMkLst>
          <pc:docMk/>
          <pc:sldMk cId="85223333" sldId="1808"/>
        </pc:sldMkLst>
        <pc:spChg chg="mod">
          <ac:chgData name="Matt Quinlan" userId="255634d8-b803-417a-a2de-8b895e420c9b" providerId="ADAL" clId="{CB0F8F90-0DBA-4730-A8F6-E1B07786E5FC}" dt="2022-02-17T18:38:16.598" v="75" actId="20577"/>
          <ac:spMkLst>
            <pc:docMk/>
            <pc:sldMk cId="85223333" sldId="1808"/>
            <ac:spMk id="2" creationId="{44A49DAE-79D6-48FB-BB90-ED534D0C7C09}"/>
          </ac:spMkLst>
        </pc:spChg>
        <pc:spChg chg="mod">
          <ac:chgData name="Matt Quinlan" userId="255634d8-b803-417a-a2de-8b895e420c9b" providerId="ADAL" clId="{CB0F8F90-0DBA-4730-A8F6-E1B07786E5FC}" dt="2022-02-16T22:01:21.593" v="24" actId="20577"/>
          <ac:spMkLst>
            <pc:docMk/>
            <pc:sldMk cId="85223333" sldId="1808"/>
            <ac:spMk id="9" creationId="{6B293DD1-BCDD-4DDD-82EC-8675E4FB99CC}"/>
          </ac:spMkLst>
        </pc:spChg>
      </pc:sldChg>
    </pc:docChg>
  </pc:docChgLst>
  <pc:docChgLst>
    <pc:chgData name="Mark Kitris" userId="ff507901-5b31-4004-968e-a8d0bf342d9a" providerId="ADAL" clId="{D8352916-FBC1-4585-9316-9EB9672799F8}"/>
    <pc:docChg chg="modSld sldOrd">
      <pc:chgData name="Mark Kitris" userId="ff507901-5b31-4004-968e-a8d0bf342d9a" providerId="ADAL" clId="{D8352916-FBC1-4585-9316-9EB9672799F8}" dt="2023-04-26T21:20:02.703" v="7"/>
      <pc:docMkLst>
        <pc:docMk/>
      </pc:docMkLst>
      <pc:sldChg chg="modSp mod">
        <pc:chgData name="Mark Kitris" userId="ff507901-5b31-4004-968e-a8d0bf342d9a" providerId="ADAL" clId="{D8352916-FBC1-4585-9316-9EB9672799F8}" dt="2023-04-26T21:20:02.703" v="7"/>
        <pc:sldMkLst>
          <pc:docMk/>
          <pc:sldMk cId="1359081573" sldId="1758"/>
        </pc:sldMkLst>
        <pc:spChg chg="mod">
          <ac:chgData name="Mark Kitris" userId="ff507901-5b31-4004-968e-a8d0bf342d9a" providerId="ADAL" clId="{D8352916-FBC1-4585-9316-9EB9672799F8}" dt="2023-04-26T21:20:02.703" v="7"/>
          <ac:spMkLst>
            <pc:docMk/>
            <pc:sldMk cId="1359081573" sldId="1758"/>
            <ac:spMk id="6" creationId="{33A47931-5424-4D8B-8D51-1E5DC3B49552}"/>
          </ac:spMkLst>
        </pc:spChg>
      </pc:sldChg>
      <pc:sldChg chg="modSp mod modNotesTx">
        <pc:chgData name="Mark Kitris" userId="ff507901-5b31-4004-968e-a8d0bf342d9a" providerId="ADAL" clId="{D8352916-FBC1-4585-9316-9EB9672799F8}" dt="2023-04-26T18:53:34.377" v="6" actId="13244"/>
        <pc:sldMkLst>
          <pc:docMk/>
          <pc:sldMk cId="4244671936" sldId="1778"/>
        </pc:sldMkLst>
        <pc:spChg chg="ord">
          <ac:chgData name="Mark Kitris" userId="ff507901-5b31-4004-968e-a8d0bf342d9a" providerId="ADAL" clId="{D8352916-FBC1-4585-9316-9EB9672799F8}" dt="2023-04-26T18:53:34.377" v="6" actId="13244"/>
          <ac:spMkLst>
            <pc:docMk/>
            <pc:sldMk cId="4244671936" sldId="1778"/>
            <ac:spMk id="5" creationId="{A46114F7-8CF6-AC35-6517-F64342487676}"/>
          </ac:spMkLst>
        </pc:spChg>
      </pc:sldChg>
      <pc:sldChg chg="modSp mod ord">
        <pc:chgData name="Mark Kitris" userId="ff507901-5b31-4004-968e-a8d0bf342d9a" providerId="ADAL" clId="{D8352916-FBC1-4585-9316-9EB9672799F8}" dt="2023-04-26T18:12:28.132" v="5" actId="962"/>
        <pc:sldMkLst>
          <pc:docMk/>
          <pc:sldMk cId="1208426233" sldId="1832"/>
        </pc:sldMkLst>
        <pc:picChg chg="mod">
          <ac:chgData name="Mark Kitris" userId="ff507901-5b31-4004-968e-a8d0bf342d9a" providerId="ADAL" clId="{D8352916-FBC1-4585-9316-9EB9672799F8}" dt="2023-04-26T18:12:28.132" v="5" actId="962"/>
          <ac:picMkLst>
            <pc:docMk/>
            <pc:sldMk cId="1208426233" sldId="1832"/>
            <ac:picMk id="3" creationId="{F038770E-6868-4835-B83C-A8558C3063A2}"/>
          </ac:picMkLst>
        </pc:picChg>
      </pc:sldChg>
    </pc:docChg>
  </pc:docChgLst>
  <pc:docChgLst>
    <pc:chgData name="Brian Hinkelman" userId="bb920ec3-1f5b-4dbc-84af-061d9b95fe4c" providerId="ADAL" clId="{2F4593FD-BA7B-4D49-A1A2-C9BCAEF0E086}"/>
    <pc:docChg chg="undo custSel modSld">
      <pc:chgData name="Brian Hinkelman" userId="bb920ec3-1f5b-4dbc-84af-061d9b95fe4c" providerId="ADAL" clId="{2F4593FD-BA7B-4D49-A1A2-C9BCAEF0E086}" dt="2021-12-14T16:24:18.920" v="2" actId="6549"/>
      <pc:docMkLst>
        <pc:docMk/>
      </pc:docMkLst>
      <pc:sldChg chg="modSp mod">
        <pc:chgData name="Brian Hinkelman" userId="bb920ec3-1f5b-4dbc-84af-061d9b95fe4c" providerId="ADAL" clId="{2F4593FD-BA7B-4D49-A1A2-C9BCAEF0E086}" dt="2021-12-14T16:24:18.920" v="2" actId="6549"/>
        <pc:sldMkLst>
          <pc:docMk/>
          <pc:sldMk cId="2899464996" sldId="1805"/>
        </pc:sldMkLst>
        <pc:spChg chg="mod">
          <ac:chgData name="Brian Hinkelman" userId="bb920ec3-1f5b-4dbc-84af-061d9b95fe4c" providerId="ADAL" clId="{2F4593FD-BA7B-4D49-A1A2-C9BCAEF0E086}" dt="2021-12-14T16:24:18.920" v="2" actId="6549"/>
          <ac:spMkLst>
            <pc:docMk/>
            <pc:sldMk cId="2899464996" sldId="1805"/>
            <ac:spMk id="3" creationId="{AA185E1C-174B-427E-8173-3D6B22758871}"/>
          </ac:spMkLst>
        </pc:spChg>
      </pc:sldChg>
    </pc:docChg>
  </pc:docChgLst>
  <pc:docChgLst>
    <pc:chgData name="Randy Stearman" userId="6a3a33aa-6c38-478f-95c3-872a45d4cfac" providerId="ADAL" clId="{C7E6CBCC-43C5-4A0E-B279-BE7090FD8A5F}"/>
    <pc:docChg chg="undo redo custSel addSld modSld sldOrd">
      <pc:chgData name="Randy Stearman" userId="6a3a33aa-6c38-478f-95c3-872a45d4cfac" providerId="ADAL" clId="{C7E6CBCC-43C5-4A0E-B279-BE7090FD8A5F}" dt="2023-04-27T18:23:22.688" v="244"/>
      <pc:docMkLst>
        <pc:docMk/>
      </pc:docMkLst>
      <pc:sldChg chg="modNotesTx">
        <pc:chgData name="Randy Stearman" userId="6a3a33aa-6c38-478f-95c3-872a45d4cfac" providerId="ADAL" clId="{C7E6CBCC-43C5-4A0E-B279-BE7090FD8A5F}" dt="2023-04-27T18:08:24.189" v="235" actId="20577"/>
        <pc:sldMkLst>
          <pc:docMk/>
          <pc:sldMk cId="1570128364" sldId="1794"/>
        </pc:sldMkLst>
      </pc:sldChg>
      <pc:sldChg chg="modSp mod">
        <pc:chgData name="Randy Stearman" userId="6a3a33aa-6c38-478f-95c3-872a45d4cfac" providerId="ADAL" clId="{C7E6CBCC-43C5-4A0E-B279-BE7090FD8A5F}" dt="2023-04-27T17:28:57.868" v="146" actId="20577"/>
        <pc:sldMkLst>
          <pc:docMk/>
          <pc:sldMk cId="2899464996" sldId="1805"/>
        </pc:sldMkLst>
        <pc:spChg chg="mod">
          <ac:chgData name="Randy Stearman" userId="6a3a33aa-6c38-478f-95c3-872a45d4cfac" providerId="ADAL" clId="{C7E6CBCC-43C5-4A0E-B279-BE7090FD8A5F}" dt="2023-04-27T17:28:57.868" v="146" actId="20577"/>
          <ac:spMkLst>
            <pc:docMk/>
            <pc:sldMk cId="2899464996" sldId="1805"/>
            <ac:spMk id="3" creationId="{AA185E1C-174B-427E-8173-3D6B22758871}"/>
          </ac:spMkLst>
        </pc:spChg>
      </pc:sldChg>
      <pc:sldChg chg="modSp mod">
        <pc:chgData name="Randy Stearman" userId="6a3a33aa-6c38-478f-95c3-872a45d4cfac" providerId="ADAL" clId="{C7E6CBCC-43C5-4A0E-B279-BE7090FD8A5F}" dt="2023-04-27T17:34:06.544" v="174" actId="20577"/>
        <pc:sldMkLst>
          <pc:docMk/>
          <pc:sldMk cId="3284765794" sldId="1810"/>
        </pc:sldMkLst>
        <pc:spChg chg="mod">
          <ac:chgData name="Randy Stearman" userId="6a3a33aa-6c38-478f-95c3-872a45d4cfac" providerId="ADAL" clId="{C7E6CBCC-43C5-4A0E-B279-BE7090FD8A5F}" dt="2023-04-27T17:34:06.544" v="174" actId="20577"/>
          <ac:spMkLst>
            <pc:docMk/>
            <pc:sldMk cId="3284765794" sldId="1810"/>
            <ac:spMk id="2" creationId="{44A49DAE-79D6-48FB-BB90-ED534D0C7C09}"/>
          </ac:spMkLst>
        </pc:spChg>
      </pc:sldChg>
      <pc:sldChg chg="ord">
        <pc:chgData name="Randy Stearman" userId="6a3a33aa-6c38-478f-95c3-872a45d4cfac" providerId="ADAL" clId="{C7E6CBCC-43C5-4A0E-B279-BE7090FD8A5F}" dt="2023-04-27T18:22:44.510" v="241"/>
        <pc:sldMkLst>
          <pc:docMk/>
          <pc:sldMk cId="1208426233" sldId="1832"/>
        </pc:sldMkLst>
      </pc:sldChg>
      <pc:sldChg chg="add">
        <pc:chgData name="Randy Stearman" userId="6a3a33aa-6c38-478f-95c3-872a45d4cfac" providerId="ADAL" clId="{C7E6CBCC-43C5-4A0E-B279-BE7090FD8A5F}" dt="2023-04-27T18:22:14.294" v="236" actId="2890"/>
        <pc:sldMkLst>
          <pc:docMk/>
          <pc:sldMk cId="3563435313" sldId="1833"/>
        </pc:sldMkLst>
      </pc:sldChg>
      <pc:sldChg chg="add ord">
        <pc:chgData name="Randy Stearman" userId="6a3a33aa-6c38-478f-95c3-872a45d4cfac" providerId="ADAL" clId="{C7E6CBCC-43C5-4A0E-B279-BE7090FD8A5F}" dt="2023-04-27T18:23:22.688" v="244"/>
        <pc:sldMkLst>
          <pc:docMk/>
          <pc:sldMk cId="969052519" sldId="1834"/>
        </pc:sldMkLst>
      </pc:sldChg>
      <pc:sldChg chg="add">
        <pc:chgData name="Randy Stearman" userId="6a3a33aa-6c38-478f-95c3-872a45d4cfac" providerId="ADAL" clId="{C7E6CBCC-43C5-4A0E-B279-BE7090FD8A5F}" dt="2023-04-27T18:23:12.218" v="242" actId="2890"/>
        <pc:sldMkLst>
          <pc:docMk/>
          <pc:sldMk cId="4098110169" sldId="1835"/>
        </pc:sldMkLst>
      </pc:sldChg>
    </pc:docChg>
  </pc:docChgLst>
  <pc:docChgLst>
    <pc:chgData name="Mark Kitris" userId="b3a1af3364e90c82" providerId="LiveId" clId="{0E181104-90FE-47A8-82A0-2465EA029B21}"/>
    <pc:docChg chg="undo custSel addSld delSld modSld sldOrd">
      <pc:chgData name="Mark Kitris" userId="b3a1af3364e90c82" providerId="LiveId" clId="{0E181104-90FE-47A8-82A0-2465EA029B21}" dt="2023-04-04T12:53:25.558" v="2120"/>
      <pc:docMkLst>
        <pc:docMk/>
      </pc:docMkLst>
      <pc:sldChg chg="modSp mod">
        <pc:chgData name="Mark Kitris" userId="b3a1af3364e90c82" providerId="LiveId" clId="{0E181104-90FE-47A8-82A0-2465EA029B21}" dt="2023-03-10T14:29:31.081" v="320" actId="6549"/>
        <pc:sldMkLst>
          <pc:docMk/>
          <pc:sldMk cId="2281750522" sldId="1684"/>
        </pc:sldMkLst>
        <pc:spChg chg="mod">
          <ac:chgData name="Mark Kitris" userId="b3a1af3364e90c82" providerId="LiveId" clId="{0E181104-90FE-47A8-82A0-2465EA029B21}" dt="2023-03-10T14:29:31.081" v="320" actId="6549"/>
          <ac:spMkLst>
            <pc:docMk/>
            <pc:sldMk cId="2281750522" sldId="1684"/>
            <ac:spMk id="5" creationId="{007C2C26-EFD2-E847-AEA7-5CEF245E0904}"/>
          </ac:spMkLst>
        </pc:spChg>
      </pc:sldChg>
      <pc:sldChg chg="modSp mod">
        <pc:chgData name="Mark Kitris" userId="b3a1af3364e90c82" providerId="LiveId" clId="{0E181104-90FE-47A8-82A0-2465EA029B21}" dt="2023-03-10T14:22:03.376" v="9" actId="20577"/>
        <pc:sldMkLst>
          <pc:docMk/>
          <pc:sldMk cId="1359081573" sldId="1758"/>
        </pc:sldMkLst>
        <pc:spChg chg="mod">
          <ac:chgData name="Mark Kitris" userId="b3a1af3364e90c82" providerId="LiveId" clId="{0E181104-90FE-47A8-82A0-2465EA029B21}" dt="2023-03-10T14:22:03.376" v="9" actId="20577"/>
          <ac:spMkLst>
            <pc:docMk/>
            <pc:sldMk cId="1359081573" sldId="1758"/>
            <ac:spMk id="4" creationId="{841CB59B-EF9E-4E47-BF33-B8075EB6C7A1}"/>
          </ac:spMkLst>
        </pc:spChg>
      </pc:sldChg>
      <pc:sldChg chg="modSp mod">
        <pc:chgData name="Mark Kitris" userId="b3a1af3364e90c82" providerId="LiveId" clId="{0E181104-90FE-47A8-82A0-2465EA029B21}" dt="2023-03-15T18:42:35.744" v="337" actId="20577"/>
        <pc:sldMkLst>
          <pc:docMk/>
          <pc:sldMk cId="4283358613" sldId="1763"/>
        </pc:sldMkLst>
        <pc:spChg chg="mod">
          <ac:chgData name="Mark Kitris" userId="b3a1af3364e90c82" providerId="LiveId" clId="{0E181104-90FE-47A8-82A0-2465EA029B21}" dt="2023-03-15T18:42:35.744" v="337" actId="20577"/>
          <ac:spMkLst>
            <pc:docMk/>
            <pc:sldMk cId="4283358613" sldId="1763"/>
            <ac:spMk id="2" creationId="{44A49DAE-79D6-48FB-BB90-ED534D0C7C09}"/>
          </ac:spMkLst>
        </pc:spChg>
        <pc:spChg chg="mod">
          <ac:chgData name="Mark Kitris" userId="b3a1af3364e90c82" providerId="LiveId" clId="{0E181104-90FE-47A8-82A0-2465EA029B21}" dt="2023-03-15T18:41:11.727" v="336" actId="6549"/>
          <ac:spMkLst>
            <pc:docMk/>
            <pc:sldMk cId="4283358613" sldId="1763"/>
            <ac:spMk id="9" creationId="{6B293DD1-BCDD-4DDD-82EC-8675E4FB99CC}"/>
          </ac:spMkLst>
        </pc:spChg>
      </pc:sldChg>
      <pc:sldChg chg="addSp modSp mod">
        <pc:chgData name="Mark Kitris" userId="b3a1af3364e90c82" providerId="LiveId" clId="{0E181104-90FE-47A8-82A0-2465EA029B21}" dt="2023-03-10T14:28:51.794" v="310"/>
        <pc:sldMkLst>
          <pc:docMk/>
          <pc:sldMk cId="4244671936" sldId="1778"/>
        </pc:sldMkLst>
        <pc:spChg chg="mod">
          <ac:chgData name="Mark Kitris" userId="b3a1af3364e90c82" providerId="LiveId" clId="{0E181104-90FE-47A8-82A0-2465EA029B21}" dt="2023-03-10T14:28:31.982" v="304" actId="207"/>
          <ac:spMkLst>
            <pc:docMk/>
            <pc:sldMk cId="4244671936" sldId="1778"/>
            <ac:spMk id="2" creationId="{00000000-0000-0000-0000-000000000000}"/>
          </ac:spMkLst>
        </pc:spChg>
        <pc:spChg chg="mod">
          <ac:chgData name="Mark Kitris" userId="b3a1af3364e90c82" providerId="LiveId" clId="{0E181104-90FE-47A8-82A0-2465EA029B21}" dt="2023-03-10T14:28:51.794" v="310"/>
          <ac:spMkLst>
            <pc:docMk/>
            <pc:sldMk cId="4244671936" sldId="1778"/>
            <ac:spMk id="3" creationId="{00000000-0000-0000-0000-000000000000}"/>
          </ac:spMkLst>
        </pc:spChg>
        <pc:spChg chg="add mod">
          <ac:chgData name="Mark Kitris" userId="b3a1af3364e90c82" providerId="LiveId" clId="{0E181104-90FE-47A8-82A0-2465EA029B21}" dt="2023-03-10T14:28:12.018" v="291" actId="20577"/>
          <ac:spMkLst>
            <pc:docMk/>
            <pc:sldMk cId="4244671936" sldId="1778"/>
            <ac:spMk id="5" creationId="{A46114F7-8CF6-AC35-6517-F64342487676}"/>
          </ac:spMkLst>
        </pc:spChg>
        <pc:spChg chg="mod">
          <ac:chgData name="Mark Kitris" userId="b3a1af3364e90c82" providerId="LiveId" clId="{0E181104-90FE-47A8-82A0-2465EA029B21}" dt="2023-03-10T14:27:50.111" v="251" actId="1036"/>
          <ac:spMkLst>
            <pc:docMk/>
            <pc:sldMk cId="4244671936" sldId="1778"/>
            <ac:spMk id="6" creationId="{00000000-0000-0000-0000-000000000000}"/>
          </ac:spMkLst>
        </pc:spChg>
        <pc:spChg chg="mod">
          <ac:chgData name="Mark Kitris" userId="b3a1af3364e90c82" providerId="LiveId" clId="{0E181104-90FE-47A8-82A0-2465EA029B21}" dt="2023-03-10T14:27:50.111" v="251" actId="1036"/>
          <ac:spMkLst>
            <pc:docMk/>
            <pc:sldMk cId="4244671936" sldId="1778"/>
            <ac:spMk id="16" creationId="{4724E2B2-1D89-D0B8-D7D2-959877728B9A}"/>
          </ac:spMkLst>
        </pc:spChg>
        <pc:spChg chg="mod">
          <ac:chgData name="Mark Kitris" userId="b3a1af3364e90c82" providerId="LiveId" clId="{0E181104-90FE-47A8-82A0-2465EA029B21}" dt="2023-03-10T14:27:50.111" v="251" actId="1036"/>
          <ac:spMkLst>
            <pc:docMk/>
            <pc:sldMk cId="4244671936" sldId="1778"/>
            <ac:spMk id="18" creationId="{40D640F3-7727-6228-8F5B-1D8C25FF08CF}"/>
          </ac:spMkLst>
        </pc:spChg>
        <pc:spChg chg="mod">
          <ac:chgData name="Mark Kitris" userId="b3a1af3364e90c82" providerId="LiveId" clId="{0E181104-90FE-47A8-82A0-2465EA029B21}" dt="2023-03-10T14:27:50.111" v="251" actId="1036"/>
          <ac:spMkLst>
            <pc:docMk/>
            <pc:sldMk cId="4244671936" sldId="1778"/>
            <ac:spMk id="31" creationId="{D616F46A-8C8E-475E-91F4-D968F21F5186}"/>
          </ac:spMkLst>
        </pc:spChg>
        <pc:spChg chg="mod">
          <ac:chgData name="Mark Kitris" userId="b3a1af3364e90c82" providerId="LiveId" clId="{0E181104-90FE-47A8-82A0-2465EA029B21}" dt="2023-03-10T14:27:50.111" v="251" actId="1036"/>
          <ac:spMkLst>
            <pc:docMk/>
            <pc:sldMk cId="4244671936" sldId="1778"/>
            <ac:spMk id="34" creationId="{3931DC69-4D5C-40B4-80D2-7FDE66A622D0}"/>
          </ac:spMkLst>
        </pc:spChg>
        <pc:spChg chg="mod">
          <ac:chgData name="Mark Kitris" userId="b3a1af3364e90c82" providerId="LiveId" clId="{0E181104-90FE-47A8-82A0-2465EA029B21}" dt="2023-03-10T14:27:50.111" v="251" actId="1036"/>
          <ac:spMkLst>
            <pc:docMk/>
            <pc:sldMk cId="4244671936" sldId="1778"/>
            <ac:spMk id="36" creationId="{3F8F9610-0EC3-452C-8CD8-3BB282908543}"/>
          </ac:spMkLst>
        </pc:spChg>
        <pc:spChg chg="mod">
          <ac:chgData name="Mark Kitris" userId="b3a1af3364e90c82" providerId="LiveId" clId="{0E181104-90FE-47A8-82A0-2465EA029B21}" dt="2023-03-10T14:27:50.111" v="251" actId="1036"/>
          <ac:spMkLst>
            <pc:docMk/>
            <pc:sldMk cId="4244671936" sldId="1778"/>
            <ac:spMk id="37" creationId="{E126B067-1DDD-4966-9349-1E5FD0A6CBB1}"/>
          </ac:spMkLst>
        </pc:spChg>
        <pc:spChg chg="mod">
          <ac:chgData name="Mark Kitris" userId="b3a1af3364e90c82" providerId="LiveId" clId="{0E181104-90FE-47A8-82A0-2465EA029B21}" dt="2023-03-10T14:27:50.111" v="251" actId="1036"/>
          <ac:spMkLst>
            <pc:docMk/>
            <pc:sldMk cId="4244671936" sldId="1778"/>
            <ac:spMk id="44" creationId="{68545A57-D254-4040-9131-B81B012B454C}"/>
          </ac:spMkLst>
        </pc:spChg>
        <pc:spChg chg="mod">
          <ac:chgData name="Mark Kitris" userId="b3a1af3364e90c82" providerId="LiveId" clId="{0E181104-90FE-47A8-82A0-2465EA029B21}" dt="2023-03-10T14:27:50.111" v="251" actId="1036"/>
          <ac:spMkLst>
            <pc:docMk/>
            <pc:sldMk cId="4244671936" sldId="1778"/>
            <ac:spMk id="45" creationId="{A37A0F79-C2EA-4568-BF05-E46B9DFE0A0D}"/>
          </ac:spMkLst>
        </pc:spChg>
        <pc:grpChg chg="add mod">
          <ac:chgData name="Mark Kitris" userId="b3a1af3364e90c82" providerId="LiveId" clId="{0E181104-90FE-47A8-82A0-2465EA029B21}" dt="2023-03-10T14:27:50.111" v="251" actId="1036"/>
          <ac:grpSpMkLst>
            <pc:docMk/>
            <pc:sldMk cId="4244671936" sldId="1778"/>
            <ac:grpSpMk id="7" creationId="{C97EB57C-22D2-D7F2-085A-5CD07704BB38}"/>
          </ac:grpSpMkLst>
        </pc:grpChg>
        <pc:grpChg chg="mod">
          <ac:chgData name="Mark Kitris" userId="b3a1af3364e90c82" providerId="LiveId" clId="{0E181104-90FE-47A8-82A0-2465EA029B21}" dt="2023-03-10T14:27:50.111" v="251" actId="1036"/>
          <ac:grpSpMkLst>
            <pc:docMk/>
            <pc:sldMk cId="4244671936" sldId="1778"/>
            <ac:grpSpMk id="9" creationId="{56A0BC02-9DF9-418C-A32C-9447811A0BD2}"/>
          </ac:grpSpMkLst>
        </pc:grpChg>
        <pc:grpChg chg="mod">
          <ac:chgData name="Mark Kitris" userId="b3a1af3364e90c82" providerId="LiveId" clId="{0E181104-90FE-47A8-82A0-2465EA029B21}" dt="2023-03-10T14:27:50.111" v="251" actId="1036"/>
          <ac:grpSpMkLst>
            <pc:docMk/>
            <pc:sldMk cId="4244671936" sldId="1778"/>
            <ac:grpSpMk id="11" creationId="{E7C8DAA6-35AC-41D6-A4F7-00410F523869}"/>
          </ac:grpSpMkLst>
        </pc:grpChg>
        <pc:grpChg chg="mod">
          <ac:chgData name="Mark Kitris" userId="b3a1af3364e90c82" providerId="LiveId" clId="{0E181104-90FE-47A8-82A0-2465EA029B21}" dt="2023-03-10T14:27:50.111" v="251" actId="1036"/>
          <ac:grpSpMkLst>
            <pc:docMk/>
            <pc:sldMk cId="4244671936" sldId="1778"/>
            <ac:grpSpMk id="13" creationId="{B4CFBC20-AD45-40ED-A1B6-0D3110BCDA53}"/>
          </ac:grpSpMkLst>
        </pc:grpChg>
        <pc:grpChg chg="mod">
          <ac:chgData name="Mark Kitris" userId="b3a1af3364e90c82" providerId="LiveId" clId="{0E181104-90FE-47A8-82A0-2465EA029B21}" dt="2023-03-10T14:27:50.111" v="251" actId="1036"/>
          <ac:grpSpMkLst>
            <pc:docMk/>
            <pc:sldMk cId="4244671936" sldId="1778"/>
            <ac:grpSpMk id="14" creationId="{350178BC-A1FA-43AF-317E-E4C8BE29A984}"/>
          </ac:grpSpMkLst>
        </pc:grpChg>
        <pc:grpChg chg="mod">
          <ac:chgData name="Mark Kitris" userId="b3a1af3364e90c82" providerId="LiveId" clId="{0E181104-90FE-47A8-82A0-2465EA029B21}" dt="2023-03-10T14:27:50.111" v="251" actId="1036"/>
          <ac:grpSpMkLst>
            <pc:docMk/>
            <pc:sldMk cId="4244671936" sldId="1778"/>
            <ac:grpSpMk id="30" creationId="{7B881764-8CC8-466B-8F40-2A9FB83FA51B}"/>
          </ac:grpSpMkLst>
        </pc:grpChg>
        <pc:grpChg chg="mod">
          <ac:chgData name="Mark Kitris" userId="b3a1af3364e90c82" providerId="LiveId" clId="{0E181104-90FE-47A8-82A0-2465EA029B21}" dt="2023-03-10T14:27:50.111" v="251" actId="1036"/>
          <ac:grpSpMkLst>
            <pc:docMk/>
            <pc:sldMk cId="4244671936" sldId="1778"/>
            <ac:grpSpMk id="35" creationId="{32AA795D-E551-4CFE-947A-3510539E99E6}"/>
          </ac:grpSpMkLst>
        </pc:grpChg>
        <pc:grpChg chg="mod">
          <ac:chgData name="Mark Kitris" userId="b3a1af3364e90c82" providerId="LiveId" clId="{0E181104-90FE-47A8-82A0-2465EA029B21}" dt="2023-03-10T14:27:50.111" v="251" actId="1036"/>
          <ac:grpSpMkLst>
            <pc:docMk/>
            <pc:sldMk cId="4244671936" sldId="1778"/>
            <ac:grpSpMk id="43" creationId="{EC9A8C29-8E4B-4B66-A15E-76D420799596}"/>
          </ac:grpSpMkLst>
        </pc:grpChg>
        <pc:picChg chg="mod">
          <ac:chgData name="Mark Kitris" userId="b3a1af3364e90c82" providerId="LiveId" clId="{0E181104-90FE-47A8-82A0-2465EA029B21}" dt="2023-03-10T14:27:50.111" v="251" actId="1036"/>
          <ac:picMkLst>
            <pc:docMk/>
            <pc:sldMk cId="4244671936" sldId="1778"/>
            <ac:picMk id="8" creationId="{9FB60FE7-33E9-408A-BADC-FF53707291A6}"/>
          </ac:picMkLst>
        </pc:picChg>
        <pc:picChg chg="mod">
          <ac:chgData name="Mark Kitris" userId="b3a1af3364e90c82" providerId="LiveId" clId="{0E181104-90FE-47A8-82A0-2465EA029B21}" dt="2023-03-10T14:27:50.111" v="251" actId="1036"/>
          <ac:picMkLst>
            <pc:docMk/>
            <pc:sldMk cId="4244671936" sldId="1778"/>
            <ac:picMk id="10" creationId="{BE8579A9-CD54-4561-B4C5-18D715140729}"/>
          </ac:picMkLst>
        </pc:picChg>
        <pc:picChg chg="mod">
          <ac:chgData name="Mark Kitris" userId="b3a1af3364e90c82" providerId="LiveId" clId="{0E181104-90FE-47A8-82A0-2465EA029B21}" dt="2023-03-10T14:27:50.111" v="251" actId="1036"/>
          <ac:picMkLst>
            <pc:docMk/>
            <pc:sldMk cId="4244671936" sldId="1778"/>
            <ac:picMk id="12" creationId="{CF0EA54B-7C93-4B17-B6A6-05C48D9F8652}"/>
          </ac:picMkLst>
        </pc:picChg>
        <pc:picChg chg="mod">
          <ac:chgData name="Mark Kitris" userId="b3a1af3364e90c82" providerId="LiveId" clId="{0E181104-90FE-47A8-82A0-2465EA029B21}" dt="2023-03-10T14:27:50.111" v="251" actId="1036"/>
          <ac:picMkLst>
            <pc:docMk/>
            <pc:sldMk cId="4244671936" sldId="1778"/>
            <ac:picMk id="15" creationId="{E8A8971D-9D05-1DA4-92E1-AD72DB48B9AC}"/>
          </ac:picMkLst>
        </pc:picChg>
      </pc:sldChg>
      <pc:sldChg chg="modSp mod">
        <pc:chgData name="Mark Kitris" userId="b3a1af3364e90c82" providerId="LiveId" clId="{0E181104-90FE-47A8-82A0-2465EA029B21}" dt="2023-03-15T18:54:18.487" v="577" actId="6549"/>
        <pc:sldMkLst>
          <pc:docMk/>
          <pc:sldMk cId="2679220779" sldId="1785"/>
        </pc:sldMkLst>
        <pc:spChg chg="mod">
          <ac:chgData name="Mark Kitris" userId="b3a1af3364e90c82" providerId="LiveId" clId="{0E181104-90FE-47A8-82A0-2465EA029B21}" dt="2023-03-15T18:54:18.487" v="577" actId="6549"/>
          <ac:spMkLst>
            <pc:docMk/>
            <pc:sldMk cId="2679220779" sldId="1785"/>
            <ac:spMk id="20" creationId="{7F271146-28BE-4D8F-839F-FB026CC3A157}"/>
          </ac:spMkLst>
        </pc:spChg>
      </pc:sldChg>
      <pc:sldChg chg="addSp delSp modSp mod">
        <pc:chgData name="Mark Kitris" userId="b3a1af3364e90c82" providerId="LiveId" clId="{0E181104-90FE-47A8-82A0-2465EA029B21}" dt="2023-03-15T19:55:12.880" v="1242" actId="20577"/>
        <pc:sldMkLst>
          <pc:docMk/>
          <pc:sldMk cId="384112397" sldId="1786"/>
        </pc:sldMkLst>
        <pc:spChg chg="del">
          <ac:chgData name="Mark Kitris" userId="b3a1af3364e90c82" providerId="LiveId" clId="{0E181104-90FE-47A8-82A0-2465EA029B21}" dt="2023-03-15T19:16:30.837" v="579" actId="478"/>
          <ac:spMkLst>
            <pc:docMk/>
            <pc:sldMk cId="384112397" sldId="1786"/>
            <ac:spMk id="2" creationId="{83F9CDE7-C778-4F55-9754-4E9773720585}"/>
          </ac:spMkLst>
        </pc:spChg>
        <pc:spChg chg="del mod">
          <ac:chgData name="Mark Kitris" userId="b3a1af3364e90c82" providerId="LiveId" clId="{0E181104-90FE-47A8-82A0-2465EA029B21}" dt="2023-03-15T19:24:44.007" v="656" actId="478"/>
          <ac:spMkLst>
            <pc:docMk/>
            <pc:sldMk cId="384112397" sldId="1786"/>
            <ac:spMk id="3" creationId="{AA185E1C-174B-427E-8173-3D6B22758871}"/>
          </ac:spMkLst>
        </pc:spChg>
        <pc:spChg chg="del mod">
          <ac:chgData name="Mark Kitris" userId="b3a1af3364e90c82" providerId="LiveId" clId="{0E181104-90FE-47A8-82A0-2465EA029B21}" dt="2023-03-15T19:24:44.007" v="656" actId="478"/>
          <ac:spMkLst>
            <pc:docMk/>
            <pc:sldMk cId="384112397" sldId="1786"/>
            <ac:spMk id="4" creationId="{7200E21B-3F3B-4200-8DA4-61C97817CA19}"/>
          </ac:spMkLst>
        </pc:spChg>
        <pc:spChg chg="del mod">
          <ac:chgData name="Mark Kitris" userId="b3a1af3364e90c82" providerId="LiveId" clId="{0E181104-90FE-47A8-82A0-2465EA029B21}" dt="2023-03-15T19:24:44.007" v="656" actId="478"/>
          <ac:spMkLst>
            <pc:docMk/>
            <pc:sldMk cId="384112397" sldId="1786"/>
            <ac:spMk id="5" creationId="{BFB6A4A1-9870-4B04-A360-0F2B3B704CBA}"/>
          </ac:spMkLst>
        </pc:spChg>
        <pc:spChg chg="del mod">
          <ac:chgData name="Mark Kitris" userId="b3a1af3364e90c82" providerId="LiveId" clId="{0E181104-90FE-47A8-82A0-2465EA029B21}" dt="2023-03-15T19:24:44.007" v="656" actId="478"/>
          <ac:spMkLst>
            <pc:docMk/>
            <pc:sldMk cId="384112397" sldId="1786"/>
            <ac:spMk id="6" creationId="{250AFE1B-EC2A-4E6B-8911-DEE1C5ECFF54}"/>
          </ac:spMkLst>
        </pc:spChg>
        <pc:spChg chg="add del mod">
          <ac:chgData name="Mark Kitris" userId="b3a1af3364e90c82" providerId="LiveId" clId="{0E181104-90FE-47A8-82A0-2465EA029B21}" dt="2023-03-15T19:18:05.831" v="618" actId="478"/>
          <ac:spMkLst>
            <pc:docMk/>
            <pc:sldMk cId="384112397" sldId="1786"/>
            <ac:spMk id="47" creationId="{BBB0383D-38CC-8CBF-F5EF-929E1E2C8316}"/>
          </ac:spMkLst>
        </pc:spChg>
        <pc:spChg chg="add mod">
          <ac:chgData name="Mark Kitris" userId="b3a1af3364e90c82" providerId="LiveId" clId="{0E181104-90FE-47A8-82A0-2465EA029B21}" dt="2023-03-15T19:35:41.230" v="775" actId="113"/>
          <ac:spMkLst>
            <pc:docMk/>
            <pc:sldMk cId="384112397" sldId="1786"/>
            <ac:spMk id="48" creationId="{0DEC1E59-67F6-DBA9-E6AF-A0A98101115E}"/>
          </ac:spMkLst>
        </pc:spChg>
        <pc:spChg chg="add del mod">
          <ac:chgData name="Mark Kitris" userId="b3a1af3364e90c82" providerId="LiveId" clId="{0E181104-90FE-47A8-82A0-2465EA029B21}" dt="2023-03-15T19:24:52.997" v="657" actId="478"/>
          <ac:spMkLst>
            <pc:docMk/>
            <pc:sldMk cId="384112397" sldId="1786"/>
            <ac:spMk id="51" creationId="{D0F2C6AF-FBBB-76DC-CDB7-43AC2F441784}"/>
          </ac:spMkLst>
        </pc:spChg>
        <pc:spChg chg="add mod">
          <ac:chgData name="Mark Kitris" userId="b3a1af3364e90c82" providerId="LiveId" clId="{0E181104-90FE-47A8-82A0-2465EA029B21}" dt="2023-03-15T19:36:08.918" v="783" actId="1036"/>
          <ac:spMkLst>
            <pc:docMk/>
            <pc:sldMk cId="384112397" sldId="1786"/>
            <ac:spMk id="52" creationId="{3F3EA89F-5C5D-43E4-32E1-A617BE39EF64}"/>
          </ac:spMkLst>
        </pc:spChg>
        <pc:spChg chg="mod">
          <ac:chgData name="Mark Kitris" userId="b3a1af3364e90c82" providerId="LiveId" clId="{0E181104-90FE-47A8-82A0-2465EA029B21}" dt="2023-03-15T19:36:40.933" v="804" actId="1036"/>
          <ac:spMkLst>
            <pc:docMk/>
            <pc:sldMk cId="384112397" sldId="1786"/>
            <ac:spMk id="58" creationId="{366DBED9-3A94-C4B7-3A3A-57F7E1D838F4}"/>
          </ac:spMkLst>
        </pc:spChg>
        <pc:spChg chg="mod">
          <ac:chgData name="Mark Kitris" userId="b3a1af3364e90c82" providerId="LiveId" clId="{0E181104-90FE-47A8-82A0-2465EA029B21}" dt="2023-03-15T19:36:40.933" v="804" actId="1036"/>
          <ac:spMkLst>
            <pc:docMk/>
            <pc:sldMk cId="384112397" sldId="1786"/>
            <ac:spMk id="59" creationId="{DA3C139A-4BD1-C408-7178-064827D91F4D}"/>
          </ac:spMkLst>
        </pc:spChg>
        <pc:spChg chg="mod">
          <ac:chgData name="Mark Kitris" userId="b3a1af3364e90c82" providerId="LiveId" clId="{0E181104-90FE-47A8-82A0-2465EA029B21}" dt="2023-03-15T19:36:40.933" v="804" actId="1036"/>
          <ac:spMkLst>
            <pc:docMk/>
            <pc:sldMk cId="384112397" sldId="1786"/>
            <ac:spMk id="60" creationId="{EBEDDD11-5FEB-749F-6647-53CCFD9F5C39}"/>
          </ac:spMkLst>
        </pc:spChg>
        <pc:spChg chg="mod">
          <ac:chgData name="Mark Kitris" userId="b3a1af3364e90c82" providerId="LiveId" clId="{0E181104-90FE-47A8-82A0-2465EA029B21}" dt="2023-03-15T19:36:40.933" v="804" actId="1036"/>
          <ac:spMkLst>
            <pc:docMk/>
            <pc:sldMk cId="384112397" sldId="1786"/>
            <ac:spMk id="72" creationId="{5B3CF2C4-3C99-6812-1D73-4A8F6D4BEAAD}"/>
          </ac:spMkLst>
        </pc:spChg>
        <pc:spChg chg="mod">
          <ac:chgData name="Mark Kitris" userId="b3a1af3364e90c82" providerId="LiveId" clId="{0E181104-90FE-47A8-82A0-2465EA029B21}" dt="2023-03-15T19:36:40.933" v="804" actId="1036"/>
          <ac:spMkLst>
            <pc:docMk/>
            <pc:sldMk cId="384112397" sldId="1786"/>
            <ac:spMk id="74" creationId="{DDF7B4D6-4736-9CBD-3C46-4BB5B22ED736}"/>
          </ac:spMkLst>
        </pc:spChg>
        <pc:spChg chg="mod">
          <ac:chgData name="Mark Kitris" userId="b3a1af3364e90c82" providerId="LiveId" clId="{0E181104-90FE-47A8-82A0-2465EA029B21}" dt="2023-03-15T19:36:40.933" v="804" actId="1036"/>
          <ac:spMkLst>
            <pc:docMk/>
            <pc:sldMk cId="384112397" sldId="1786"/>
            <ac:spMk id="76" creationId="{273FF4F5-384B-405A-37D8-CA287B362B29}"/>
          </ac:spMkLst>
        </pc:spChg>
        <pc:spChg chg="mod">
          <ac:chgData name="Mark Kitris" userId="b3a1af3364e90c82" providerId="LiveId" clId="{0E181104-90FE-47A8-82A0-2465EA029B21}" dt="2023-03-15T19:36:40.933" v="804" actId="1036"/>
          <ac:spMkLst>
            <pc:docMk/>
            <pc:sldMk cId="384112397" sldId="1786"/>
            <ac:spMk id="77" creationId="{6FF1D0CF-85CB-83BE-285C-C8875C225031}"/>
          </ac:spMkLst>
        </pc:spChg>
        <pc:spChg chg="mod">
          <ac:chgData name="Mark Kitris" userId="b3a1af3364e90c82" providerId="LiveId" clId="{0E181104-90FE-47A8-82A0-2465EA029B21}" dt="2023-03-15T19:36:40.933" v="804" actId="1036"/>
          <ac:spMkLst>
            <pc:docMk/>
            <pc:sldMk cId="384112397" sldId="1786"/>
            <ac:spMk id="78" creationId="{BDD0AE3F-4C33-8D82-A0B0-E39E89CF62BE}"/>
          </ac:spMkLst>
        </pc:spChg>
        <pc:spChg chg="mod">
          <ac:chgData name="Mark Kitris" userId="b3a1af3364e90c82" providerId="LiveId" clId="{0E181104-90FE-47A8-82A0-2465EA029B21}" dt="2023-03-15T19:36:40.933" v="804" actId="1036"/>
          <ac:spMkLst>
            <pc:docMk/>
            <pc:sldMk cId="384112397" sldId="1786"/>
            <ac:spMk id="79" creationId="{6632498D-DB0B-B281-219A-13030B09F651}"/>
          </ac:spMkLst>
        </pc:spChg>
        <pc:spChg chg="mod">
          <ac:chgData name="Mark Kitris" userId="b3a1af3364e90c82" providerId="LiveId" clId="{0E181104-90FE-47A8-82A0-2465EA029B21}" dt="2023-03-15T19:36:40.933" v="804" actId="1036"/>
          <ac:spMkLst>
            <pc:docMk/>
            <pc:sldMk cId="384112397" sldId="1786"/>
            <ac:spMk id="80" creationId="{18029FAC-DCE8-B53A-A157-CFCA68F4BBC6}"/>
          </ac:spMkLst>
        </pc:spChg>
        <pc:spChg chg="mod">
          <ac:chgData name="Mark Kitris" userId="b3a1af3364e90c82" providerId="LiveId" clId="{0E181104-90FE-47A8-82A0-2465EA029B21}" dt="2023-03-15T19:36:40.933" v="804" actId="1036"/>
          <ac:spMkLst>
            <pc:docMk/>
            <pc:sldMk cId="384112397" sldId="1786"/>
            <ac:spMk id="84" creationId="{5C1962A5-DF68-225D-3AF2-3B4295697C3D}"/>
          </ac:spMkLst>
        </pc:spChg>
        <pc:spChg chg="mod">
          <ac:chgData name="Mark Kitris" userId="b3a1af3364e90c82" providerId="LiveId" clId="{0E181104-90FE-47A8-82A0-2465EA029B21}" dt="2023-03-15T19:36:40.933" v="804" actId="1036"/>
          <ac:spMkLst>
            <pc:docMk/>
            <pc:sldMk cId="384112397" sldId="1786"/>
            <ac:spMk id="85" creationId="{F4E1B49E-FAC6-2741-E08F-430CEC9DD190}"/>
          </ac:spMkLst>
        </pc:spChg>
        <pc:spChg chg="mod">
          <ac:chgData name="Mark Kitris" userId="b3a1af3364e90c82" providerId="LiveId" clId="{0E181104-90FE-47A8-82A0-2465EA029B21}" dt="2023-03-15T19:36:40.933" v="804" actId="1036"/>
          <ac:spMkLst>
            <pc:docMk/>
            <pc:sldMk cId="384112397" sldId="1786"/>
            <ac:spMk id="87" creationId="{AFC65F2A-B13D-5F7F-AD39-A5D4DC3D5BC6}"/>
          </ac:spMkLst>
        </pc:spChg>
        <pc:spChg chg="mod">
          <ac:chgData name="Mark Kitris" userId="b3a1af3364e90c82" providerId="LiveId" clId="{0E181104-90FE-47A8-82A0-2465EA029B21}" dt="2023-03-15T19:36:40.933" v="804" actId="1036"/>
          <ac:spMkLst>
            <pc:docMk/>
            <pc:sldMk cId="384112397" sldId="1786"/>
            <ac:spMk id="89" creationId="{58473354-99D1-C692-656E-9D6FD0EC6FC3}"/>
          </ac:spMkLst>
        </pc:spChg>
        <pc:spChg chg="mod">
          <ac:chgData name="Mark Kitris" userId="b3a1af3364e90c82" providerId="LiveId" clId="{0E181104-90FE-47A8-82A0-2465EA029B21}" dt="2023-03-15T19:36:40.933" v="804" actId="1036"/>
          <ac:spMkLst>
            <pc:docMk/>
            <pc:sldMk cId="384112397" sldId="1786"/>
            <ac:spMk id="90" creationId="{6882DE6B-7AF7-4E75-278F-1B613B868A6A}"/>
          </ac:spMkLst>
        </pc:spChg>
        <pc:spChg chg="add mod">
          <ac:chgData name="Mark Kitris" userId="b3a1af3364e90c82" providerId="LiveId" clId="{0E181104-90FE-47A8-82A0-2465EA029B21}" dt="2023-03-15T19:36:22.684" v="787" actId="1036"/>
          <ac:spMkLst>
            <pc:docMk/>
            <pc:sldMk cId="384112397" sldId="1786"/>
            <ac:spMk id="91" creationId="{D38AFE71-ACDD-8358-52CB-8D896E062293}"/>
          </ac:spMkLst>
        </pc:spChg>
        <pc:spChg chg="add mod">
          <ac:chgData name="Mark Kitris" userId="b3a1af3364e90c82" providerId="LiveId" clId="{0E181104-90FE-47A8-82A0-2465EA029B21}" dt="2023-03-15T19:55:12.880" v="1242" actId="20577"/>
          <ac:spMkLst>
            <pc:docMk/>
            <pc:sldMk cId="384112397" sldId="1786"/>
            <ac:spMk id="92" creationId="{2EB96CF3-8ADD-B1E0-8ED2-5C142E6D66DC}"/>
          </ac:spMkLst>
        </pc:spChg>
        <pc:spChg chg="add mod">
          <ac:chgData name="Mark Kitris" userId="b3a1af3364e90c82" providerId="LiveId" clId="{0E181104-90FE-47A8-82A0-2465EA029B21}" dt="2023-03-15T19:51:50.603" v="1138" actId="113"/>
          <ac:spMkLst>
            <pc:docMk/>
            <pc:sldMk cId="384112397" sldId="1786"/>
            <ac:spMk id="93" creationId="{32E4F6BF-6626-B9B2-765D-150CC65568D7}"/>
          </ac:spMkLst>
        </pc:spChg>
        <pc:spChg chg="add del mod">
          <ac:chgData name="Mark Kitris" userId="b3a1af3364e90c82" providerId="LiveId" clId="{0E181104-90FE-47A8-82A0-2465EA029B21}" dt="2023-03-15T19:48:30.105" v="1055" actId="478"/>
          <ac:spMkLst>
            <pc:docMk/>
            <pc:sldMk cId="384112397" sldId="1786"/>
            <ac:spMk id="94" creationId="{A2F68BE8-6568-AFB0-669B-B8AF5720F2F8}"/>
          </ac:spMkLst>
        </pc:spChg>
        <pc:spChg chg="add del mod">
          <ac:chgData name="Mark Kitris" userId="b3a1af3364e90c82" providerId="LiveId" clId="{0E181104-90FE-47A8-82A0-2465EA029B21}" dt="2023-03-15T19:53:32.863" v="1140"/>
          <ac:spMkLst>
            <pc:docMk/>
            <pc:sldMk cId="384112397" sldId="1786"/>
            <ac:spMk id="95" creationId="{DDC01AE1-FB97-AC91-6EFA-974314CEA405}"/>
          </ac:spMkLst>
        </pc:spChg>
        <pc:spChg chg="add del mod">
          <ac:chgData name="Mark Kitris" userId="b3a1af3364e90c82" providerId="LiveId" clId="{0E181104-90FE-47A8-82A0-2465EA029B21}" dt="2023-03-15T19:53:32.863" v="1140"/>
          <ac:spMkLst>
            <pc:docMk/>
            <pc:sldMk cId="384112397" sldId="1786"/>
            <ac:spMk id="96" creationId="{C336A7C8-D75B-78A7-1E32-47FDAB7E4A4B}"/>
          </ac:spMkLst>
        </pc:spChg>
        <pc:grpChg chg="del">
          <ac:chgData name="Mark Kitris" userId="b3a1af3364e90c82" providerId="LiveId" clId="{0E181104-90FE-47A8-82A0-2465EA029B21}" dt="2023-03-15T19:16:33.586" v="580" actId="478"/>
          <ac:grpSpMkLst>
            <pc:docMk/>
            <pc:sldMk cId="384112397" sldId="1786"/>
            <ac:grpSpMk id="7" creationId="{021E44CB-09DE-4172-A7F8-EBAD6CA222CF}"/>
          </ac:grpSpMkLst>
        </pc:grpChg>
        <pc:grpChg chg="add mod">
          <ac:chgData name="Mark Kitris" userId="b3a1af3364e90c82" providerId="LiveId" clId="{0E181104-90FE-47A8-82A0-2465EA029B21}" dt="2023-03-15T19:36:40.933" v="804" actId="1036"/>
          <ac:grpSpMkLst>
            <pc:docMk/>
            <pc:sldMk cId="384112397" sldId="1786"/>
            <ac:grpSpMk id="53" creationId="{9A163629-5A1F-1E4B-FF84-86A535E321FB}"/>
          </ac:grpSpMkLst>
        </pc:grpChg>
        <pc:grpChg chg="mod">
          <ac:chgData name="Mark Kitris" userId="b3a1af3364e90c82" providerId="LiveId" clId="{0E181104-90FE-47A8-82A0-2465EA029B21}" dt="2023-03-15T19:36:40.933" v="804" actId="1036"/>
          <ac:grpSpMkLst>
            <pc:docMk/>
            <pc:sldMk cId="384112397" sldId="1786"/>
            <ac:grpSpMk id="54" creationId="{39B16D4B-5AAD-9FAC-8B0D-31449DF9EFDE}"/>
          </ac:grpSpMkLst>
        </pc:grpChg>
        <pc:grpChg chg="mod">
          <ac:chgData name="Mark Kitris" userId="b3a1af3364e90c82" providerId="LiveId" clId="{0E181104-90FE-47A8-82A0-2465EA029B21}" dt="2023-03-15T19:36:40.933" v="804" actId="1036"/>
          <ac:grpSpMkLst>
            <pc:docMk/>
            <pc:sldMk cId="384112397" sldId="1786"/>
            <ac:grpSpMk id="61" creationId="{36EAADB8-31BB-7F02-D053-BA79CC5EA977}"/>
          </ac:grpSpMkLst>
        </pc:grpChg>
        <pc:grpChg chg="mod">
          <ac:chgData name="Mark Kitris" userId="b3a1af3364e90c82" providerId="LiveId" clId="{0E181104-90FE-47A8-82A0-2465EA029B21}" dt="2023-03-15T19:36:40.933" v="804" actId="1036"/>
          <ac:grpSpMkLst>
            <pc:docMk/>
            <pc:sldMk cId="384112397" sldId="1786"/>
            <ac:grpSpMk id="63" creationId="{F4A1E2EF-0ABC-7539-BE5E-BDFB33E2BA81}"/>
          </ac:grpSpMkLst>
        </pc:grpChg>
        <pc:grpChg chg="mod">
          <ac:chgData name="Mark Kitris" userId="b3a1af3364e90c82" providerId="LiveId" clId="{0E181104-90FE-47A8-82A0-2465EA029B21}" dt="2023-03-15T19:36:40.933" v="804" actId="1036"/>
          <ac:grpSpMkLst>
            <pc:docMk/>
            <pc:sldMk cId="384112397" sldId="1786"/>
            <ac:grpSpMk id="64" creationId="{A97DCD6A-38B6-23F8-F658-6ADB41ACF721}"/>
          </ac:grpSpMkLst>
        </pc:grpChg>
        <pc:grpChg chg="mod">
          <ac:chgData name="Mark Kitris" userId="b3a1af3364e90c82" providerId="LiveId" clId="{0E181104-90FE-47A8-82A0-2465EA029B21}" dt="2023-03-15T19:36:40.933" v="804" actId="1036"/>
          <ac:grpSpMkLst>
            <pc:docMk/>
            <pc:sldMk cId="384112397" sldId="1786"/>
            <ac:grpSpMk id="81" creationId="{A4472088-3D26-4DCC-5BDB-130B97E15CEF}"/>
          </ac:grpSpMkLst>
        </pc:grpChg>
        <pc:grpChg chg="mod">
          <ac:chgData name="Mark Kitris" userId="b3a1af3364e90c82" providerId="LiveId" clId="{0E181104-90FE-47A8-82A0-2465EA029B21}" dt="2023-03-15T19:36:40.933" v="804" actId="1036"/>
          <ac:grpSpMkLst>
            <pc:docMk/>
            <pc:sldMk cId="384112397" sldId="1786"/>
            <ac:grpSpMk id="83" creationId="{A729B361-7ED9-F471-FE3A-54443CB23D39}"/>
          </ac:grpSpMkLst>
        </pc:grpChg>
        <pc:picChg chg="add del mod">
          <ac:chgData name="Mark Kitris" userId="b3a1af3364e90c82" providerId="LiveId" clId="{0E181104-90FE-47A8-82A0-2465EA029B21}" dt="2023-03-15T19:20:48.642" v="627" actId="478"/>
          <ac:picMkLst>
            <pc:docMk/>
            <pc:sldMk cId="384112397" sldId="1786"/>
            <ac:picMk id="49" creationId="{FFC5F7A3-20CD-F4E5-F24B-A5EA9EF0AF9D}"/>
          </ac:picMkLst>
        </pc:picChg>
        <pc:picChg chg="mod">
          <ac:chgData name="Mark Kitris" userId="b3a1af3364e90c82" providerId="LiveId" clId="{0E181104-90FE-47A8-82A0-2465EA029B21}" dt="2023-03-15T19:36:40.933" v="804" actId="1036"/>
          <ac:picMkLst>
            <pc:docMk/>
            <pc:sldMk cId="384112397" sldId="1786"/>
            <ac:picMk id="55" creationId="{7B6DF0DD-61EC-04EB-D782-41DC0D8C3A1C}"/>
          </ac:picMkLst>
        </pc:picChg>
        <pc:picChg chg="mod">
          <ac:chgData name="Mark Kitris" userId="b3a1af3364e90c82" providerId="LiveId" clId="{0E181104-90FE-47A8-82A0-2465EA029B21}" dt="2023-03-15T19:36:40.933" v="804" actId="1036"/>
          <ac:picMkLst>
            <pc:docMk/>
            <pc:sldMk cId="384112397" sldId="1786"/>
            <ac:picMk id="56" creationId="{0CCF0825-D7F8-C900-2B6B-8FE20C6A3647}"/>
          </ac:picMkLst>
        </pc:picChg>
        <pc:picChg chg="mod">
          <ac:chgData name="Mark Kitris" userId="b3a1af3364e90c82" providerId="LiveId" clId="{0E181104-90FE-47A8-82A0-2465EA029B21}" dt="2023-03-15T19:36:40.933" v="804" actId="1036"/>
          <ac:picMkLst>
            <pc:docMk/>
            <pc:sldMk cId="384112397" sldId="1786"/>
            <ac:picMk id="57" creationId="{DE62D2D0-24CA-2C2E-03AE-C046AFBE5843}"/>
          </ac:picMkLst>
        </pc:picChg>
        <pc:picChg chg="mod">
          <ac:chgData name="Mark Kitris" userId="b3a1af3364e90c82" providerId="LiveId" clId="{0E181104-90FE-47A8-82A0-2465EA029B21}" dt="2023-03-15T19:36:40.933" v="804" actId="1036"/>
          <ac:picMkLst>
            <pc:docMk/>
            <pc:sldMk cId="384112397" sldId="1786"/>
            <ac:picMk id="62" creationId="{09FFF2DE-B00E-AE9E-D9A3-166BC0043892}"/>
          </ac:picMkLst>
        </pc:picChg>
        <pc:picChg chg="mod">
          <ac:chgData name="Mark Kitris" userId="b3a1af3364e90c82" providerId="LiveId" clId="{0E181104-90FE-47A8-82A0-2465EA029B21}" dt="2023-03-15T19:36:40.933" v="804" actId="1036"/>
          <ac:picMkLst>
            <pc:docMk/>
            <pc:sldMk cId="384112397" sldId="1786"/>
            <ac:picMk id="65" creationId="{EB650C3A-13C0-C214-5413-8642D8C19EB8}"/>
          </ac:picMkLst>
        </pc:picChg>
        <pc:picChg chg="mod">
          <ac:chgData name="Mark Kitris" userId="b3a1af3364e90c82" providerId="LiveId" clId="{0E181104-90FE-47A8-82A0-2465EA029B21}" dt="2023-03-15T19:36:40.933" v="804" actId="1036"/>
          <ac:picMkLst>
            <pc:docMk/>
            <pc:sldMk cId="384112397" sldId="1786"/>
            <ac:picMk id="66" creationId="{1195C607-ED19-9217-36A8-566A2FAA6E9B}"/>
          </ac:picMkLst>
        </pc:picChg>
        <pc:picChg chg="mod">
          <ac:chgData name="Mark Kitris" userId="b3a1af3364e90c82" providerId="LiveId" clId="{0E181104-90FE-47A8-82A0-2465EA029B21}" dt="2023-03-15T19:36:40.933" v="804" actId="1036"/>
          <ac:picMkLst>
            <pc:docMk/>
            <pc:sldMk cId="384112397" sldId="1786"/>
            <ac:picMk id="67" creationId="{293E74A6-DABB-ACCA-D836-6AE696E56CE0}"/>
          </ac:picMkLst>
        </pc:picChg>
        <pc:picChg chg="mod">
          <ac:chgData name="Mark Kitris" userId="b3a1af3364e90c82" providerId="LiveId" clId="{0E181104-90FE-47A8-82A0-2465EA029B21}" dt="2023-03-15T19:36:40.933" v="804" actId="1036"/>
          <ac:picMkLst>
            <pc:docMk/>
            <pc:sldMk cId="384112397" sldId="1786"/>
            <ac:picMk id="68" creationId="{AE1852DD-D6BA-D0D3-D20F-E70641E24457}"/>
          </ac:picMkLst>
        </pc:picChg>
        <pc:picChg chg="mod">
          <ac:chgData name="Mark Kitris" userId="b3a1af3364e90c82" providerId="LiveId" clId="{0E181104-90FE-47A8-82A0-2465EA029B21}" dt="2023-03-15T19:36:40.933" v="804" actId="1036"/>
          <ac:picMkLst>
            <pc:docMk/>
            <pc:sldMk cId="384112397" sldId="1786"/>
            <ac:picMk id="69" creationId="{8C5DD23B-FEFF-E980-2942-1FA4861BC96E}"/>
          </ac:picMkLst>
        </pc:picChg>
        <pc:picChg chg="mod">
          <ac:chgData name="Mark Kitris" userId="b3a1af3364e90c82" providerId="LiveId" clId="{0E181104-90FE-47A8-82A0-2465EA029B21}" dt="2023-03-15T19:36:40.933" v="804" actId="1036"/>
          <ac:picMkLst>
            <pc:docMk/>
            <pc:sldMk cId="384112397" sldId="1786"/>
            <ac:picMk id="70" creationId="{2959802F-4536-3CA2-BCB8-C8CDFDFF72FB}"/>
          </ac:picMkLst>
        </pc:picChg>
        <pc:picChg chg="mod">
          <ac:chgData name="Mark Kitris" userId="b3a1af3364e90c82" providerId="LiveId" clId="{0E181104-90FE-47A8-82A0-2465EA029B21}" dt="2023-03-15T19:36:40.933" v="804" actId="1036"/>
          <ac:picMkLst>
            <pc:docMk/>
            <pc:sldMk cId="384112397" sldId="1786"/>
            <ac:picMk id="71" creationId="{35145921-93C7-6D67-2ACB-FB99E16EEE9E}"/>
          </ac:picMkLst>
        </pc:picChg>
        <pc:picChg chg="mod">
          <ac:chgData name="Mark Kitris" userId="b3a1af3364e90c82" providerId="LiveId" clId="{0E181104-90FE-47A8-82A0-2465EA029B21}" dt="2023-03-15T19:36:40.933" v="804" actId="1036"/>
          <ac:picMkLst>
            <pc:docMk/>
            <pc:sldMk cId="384112397" sldId="1786"/>
            <ac:picMk id="73" creationId="{066A5118-2E6B-2E15-81C3-FE1FB5ED1976}"/>
          </ac:picMkLst>
        </pc:picChg>
        <pc:picChg chg="mod">
          <ac:chgData name="Mark Kitris" userId="b3a1af3364e90c82" providerId="LiveId" clId="{0E181104-90FE-47A8-82A0-2465EA029B21}" dt="2023-03-15T19:36:40.933" v="804" actId="1036"/>
          <ac:picMkLst>
            <pc:docMk/>
            <pc:sldMk cId="384112397" sldId="1786"/>
            <ac:picMk id="75" creationId="{542DC4B5-A017-F2FE-AD6F-BCF8A6C81E9C}"/>
          </ac:picMkLst>
        </pc:picChg>
        <pc:picChg chg="mod">
          <ac:chgData name="Mark Kitris" userId="b3a1af3364e90c82" providerId="LiveId" clId="{0E181104-90FE-47A8-82A0-2465EA029B21}" dt="2023-03-15T19:36:40.933" v="804" actId="1036"/>
          <ac:picMkLst>
            <pc:docMk/>
            <pc:sldMk cId="384112397" sldId="1786"/>
            <ac:picMk id="82" creationId="{99061708-553A-2E08-982A-5C1FE8A86F91}"/>
          </ac:picMkLst>
        </pc:picChg>
        <pc:picChg chg="mod">
          <ac:chgData name="Mark Kitris" userId="b3a1af3364e90c82" providerId="LiveId" clId="{0E181104-90FE-47A8-82A0-2465EA029B21}" dt="2023-03-15T19:36:40.933" v="804" actId="1036"/>
          <ac:picMkLst>
            <pc:docMk/>
            <pc:sldMk cId="384112397" sldId="1786"/>
            <ac:picMk id="86" creationId="{7E0F50BC-88F6-3A37-9CE5-3BE213B5A704}"/>
          </ac:picMkLst>
        </pc:picChg>
        <pc:picChg chg="mod">
          <ac:chgData name="Mark Kitris" userId="b3a1af3364e90c82" providerId="LiveId" clId="{0E181104-90FE-47A8-82A0-2465EA029B21}" dt="2023-03-15T19:36:40.933" v="804" actId="1036"/>
          <ac:picMkLst>
            <pc:docMk/>
            <pc:sldMk cId="384112397" sldId="1786"/>
            <ac:picMk id="88" creationId="{4EEE5AF5-0557-7E9E-9909-BF582A6505FA}"/>
          </ac:picMkLst>
        </pc:picChg>
      </pc:sldChg>
      <pc:sldChg chg="del">
        <pc:chgData name="Mark Kitris" userId="b3a1af3364e90c82" providerId="LiveId" clId="{0E181104-90FE-47A8-82A0-2465EA029B21}" dt="2023-04-04T09:55:56.820" v="1324" actId="47"/>
        <pc:sldMkLst>
          <pc:docMk/>
          <pc:sldMk cId="705358810" sldId="1789"/>
        </pc:sldMkLst>
      </pc:sldChg>
      <pc:sldChg chg="modSp mod">
        <pc:chgData name="Mark Kitris" userId="b3a1af3364e90c82" providerId="LiveId" clId="{0E181104-90FE-47A8-82A0-2465EA029B21}" dt="2023-04-04T10:19:32.277" v="1346"/>
        <pc:sldMkLst>
          <pc:docMk/>
          <pc:sldMk cId="3064635400" sldId="1791"/>
        </pc:sldMkLst>
        <pc:spChg chg="mod">
          <ac:chgData name="Mark Kitris" userId="b3a1af3364e90c82" providerId="LiveId" clId="{0E181104-90FE-47A8-82A0-2465EA029B21}" dt="2023-04-04T10:19:32.277" v="1346"/>
          <ac:spMkLst>
            <pc:docMk/>
            <pc:sldMk cId="3064635400" sldId="1791"/>
            <ac:spMk id="5" creationId="{007C2C26-EFD2-E847-AEA7-5CEF245E0904}"/>
          </ac:spMkLst>
        </pc:spChg>
      </pc:sldChg>
      <pc:sldChg chg="modSp mod">
        <pc:chgData name="Mark Kitris" userId="b3a1af3364e90c82" providerId="LiveId" clId="{0E181104-90FE-47A8-82A0-2465EA029B21}" dt="2023-04-04T12:22:06.062" v="1812" actId="108"/>
        <pc:sldMkLst>
          <pc:docMk/>
          <pc:sldMk cId="2898956322" sldId="1795"/>
        </pc:sldMkLst>
        <pc:spChg chg="mod">
          <ac:chgData name="Mark Kitris" userId="b3a1af3364e90c82" providerId="LiveId" clId="{0E181104-90FE-47A8-82A0-2465EA029B21}" dt="2023-04-04T12:22:06.062" v="1812" actId="108"/>
          <ac:spMkLst>
            <pc:docMk/>
            <pc:sldMk cId="2898956322" sldId="1795"/>
            <ac:spMk id="3" creationId="{AA185E1C-174B-427E-8173-3D6B22758871}"/>
          </ac:spMkLst>
        </pc:spChg>
      </pc:sldChg>
      <pc:sldChg chg="modSp mod">
        <pc:chgData name="Mark Kitris" userId="b3a1af3364e90c82" providerId="LiveId" clId="{0E181104-90FE-47A8-82A0-2465EA029B21}" dt="2023-04-04T10:19:52.514" v="1351" actId="20577"/>
        <pc:sldMkLst>
          <pc:docMk/>
          <pc:sldMk cId="3852940034" sldId="1798"/>
        </pc:sldMkLst>
        <pc:spChg chg="mod">
          <ac:chgData name="Mark Kitris" userId="b3a1af3364e90c82" providerId="LiveId" clId="{0E181104-90FE-47A8-82A0-2465EA029B21}" dt="2023-04-04T10:19:52.514" v="1351" actId="20577"/>
          <ac:spMkLst>
            <pc:docMk/>
            <pc:sldMk cId="3852940034" sldId="1798"/>
            <ac:spMk id="5" creationId="{007C2C26-EFD2-E847-AEA7-5CEF245E0904}"/>
          </ac:spMkLst>
        </pc:spChg>
      </pc:sldChg>
      <pc:sldChg chg="modSp mod">
        <pc:chgData name="Mark Kitris" userId="b3a1af3364e90c82" providerId="LiveId" clId="{0E181104-90FE-47A8-82A0-2465EA029B21}" dt="2023-04-04T12:53:25.558" v="2120"/>
        <pc:sldMkLst>
          <pc:docMk/>
          <pc:sldMk cId="1833641973" sldId="1801"/>
        </pc:sldMkLst>
        <pc:spChg chg="mod">
          <ac:chgData name="Mark Kitris" userId="b3a1af3364e90c82" providerId="LiveId" clId="{0E181104-90FE-47A8-82A0-2465EA029B21}" dt="2023-04-04T12:53:25.558" v="2120"/>
          <ac:spMkLst>
            <pc:docMk/>
            <pc:sldMk cId="1833641973" sldId="1801"/>
            <ac:spMk id="14" creationId="{E307D465-5D56-0B41-96C4-901FFC2422DF}"/>
          </ac:spMkLst>
        </pc:spChg>
      </pc:sldChg>
      <pc:sldChg chg="modSp mod">
        <pc:chgData name="Mark Kitris" userId="b3a1af3364e90c82" providerId="LiveId" clId="{0E181104-90FE-47A8-82A0-2465EA029B21}" dt="2023-04-04T09:43:16.125" v="1323" actId="20577"/>
        <pc:sldMkLst>
          <pc:docMk/>
          <pc:sldMk cId="2899464996" sldId="1805"/>
        </pc:sldMkLst>
        <pc:spChg chg="mod">
          <ac:chgData name="Mark Kitris" userId="b3a1af3364e90c82" providerId="LiveId" clId="{0E181104-90FE-47A8-82A0-2465EA029B21}" dt="2023-04-04T09:43:16.125" v="1323" actId="20577"/>
          <ac:spMkLst>
            <pc:docMk/>
            <pc:sldMk cId="2899464996" sldId="1805"/>
            <ac:spMk id="3" creationId="{AA185E1C-174B-427E-8173-3D6B22758871}"/>
          </ac:spMkLst>
        </pc:spChg>
      </pc:sldChg>
      <pc:sldChg chg="modSp mod">
        <pc:chgData name="Mark Kitris" userId="b3a1af3364e90c82" providerId="LiveId" clId="{0E181104-90FE-47A8-82A0-2465EA029B21}" dt="2023-04-04T12:44:43.156" v="2103" actId="20577"/>
        <pc:sldMkLst>
          <pc:docMk/>
          <pc:sldMk cId="1520292021" sldId="1807"/>
        </pc:sldMkLst>
        <pc:spChg chg="mod">
          <ac:chgData name="Mark Kitris" userId="b3a1af3364e90c82" providerId="LiveId" clId="{0E181104-90FE-47A8-82A0-2465EA029B21}" dt="2023-04-04T12:44:43.156" v="2103" actId="20577"/>
          <ac:spMkLst>
            <pc:docMk/>
            <pc:sldMk cId="1520292021" sldId="1807"/>
            <ac:spMk id="9" creationId="{6B293DD1-BCDD-4DDD-82EC-8675E4FB99CC}"/>
          </ac:spMkLst>
        </pc:spChg>
      </pc:sldChg>
      <pc:sldChg chg="modSp mod">
        <pc:chgData name="Mark Kitris" userId="b3a1af3364e90c82" providerId="LiveId" clId="{0E181104-90FE-47A8-82A0-2465EA029B21}" dt="2023-04-04T12:52:55.229" v="2119"/>
        <pc:sldMkLst>
          <pc:docMk/>
          <pc:sldMk cId="85223333" sldId="1808"/>
        </pc:sldMkLst>
        <pc:spChg chg="mod">
          <ac:chgData name="Mark Kitris" userId="b3a1af3364e90c82" providerId="LiveId" clId="{0E181104-90FE-47A8-82A0-2465EA029B21}" dt="2023-04-04T12:52:55.229" v="2119"/>
          <ac:spMkLst>
            <pc:docMk/>
            <pc:sldMk cId="85223333" sldId="1808"/>
            <ac:spMk id="2" creationId="{44A49DAE-79D6-48FB-BB90-ED534D0C7C09}"/>
          </ac:spMkLst>
        </pc:spChg>
        <pc:spChg chg="mod">
          <ac:chgData name="Mark Kitris" userId="b3a1af3364e90c82" providerId="LiveId" clId="{0E181104-90FE-47A8-82A0-2465EA029B21}" dt="2023-04-04T10:25:27.204" v="1384" actId="20577"/>
          <ac:spMkLst>
            <pc:docMk/>
            <pc:sldMk cId="85223333" sldId="1808"/>
            <ac:spMk id="9" creationId="{6B293DD1-BCDD-4DDD-82EC-8675E4FB99CC}"/>
          </ac:spMkLst>
        </pc:spChg>
      </pc:sldChg>
      <pc:sldChg chg="add">
        <pc:chgData name="Mark Kitris" userId="b3a1af3364e90c82" providerId="LiveId" clId="{0E181104-90FE-47A8-82A0-2465EA029B21}" dt="2023-04-04T10:19:17.593" v="1343" actId="2890"/>
        <pc:sldMkLst>
          <pc:docMk/>
          <pc:sldMk cId="93371997" sldId="1809"/>
        </pc:sldMkLst>
      </pc:sldChg>
      <pc:sldChg chg="add del">
        <pc:chgData name="Mark Kitris" userId="b3a1af3364e90c82" providerId="LiveId" clId="{0E181104-90FE-47A8-82A0-2465EA029B21}" dt="2023-03-15T19:56:17.929" v="1243" actId="47"/>
        <pc:sldMkLst>
          <pc:docMk/>
          <pc:sldMk cId="3661906623" sldId="1809"/>
        </pc:sldMkLst>
      </pc:sldChg>
      <pc:sldChg chg="addSp delSp modSp add mod ord">
        <pc:chgData name="Mark Kitris" userId="b3a1af3364e90c82" providerId="LiveId" clId="{0E181104-90FE-47A8-82A0-2465EA029B21}" dt="2023-04-04T11:47:07.200" v="1550"/>
        <pc:sldMkLst>
          <pc:docMk/>
          <pc:sldMk cId="3284765794" sldId="1810"/>
        </pc:sldMkLst>
        <pc:spChg chg="mod">
          <ac:chgData name="Mark Kitris" userId="b3a1af3364e90c82" providerId="LiveId" clId="{0E181104-90FE-47A8-82A0-2465EA029B21}" dt="2023-04-04T11:47:07.200" v="1550"/>
          <ac:spMkLst>
            <pc:docMk/>
            <pc:sldMk cId="3284765794" sldId="1810"/>
            <ac:spMk id="2" creationId="{44A49DAE-79D6-48FB-BB90-ED534D0C7C09}"/>
          </ac:spMkLst>
        </pc:spChg>
        <pc:spChg chg="mod">
          <ac:chgData name="Mark Kitris" userId="b3a1af3364e90c82" providerId="LiveId" clId="{0E181104-90FE-47A8-82A0-2465EA029B21}" dt="2023-04-04T10:25:11.470" v="1380" actId="20577"/>
          <ac:spMkLst>
            <pc:docMk/>
            <pc:sldMk cId="3284765794" sldId="1810"/>
            <ac:spMk id="9" creationId="{6B293DD1-BCDD-4DDD-82EC-8675E4FB99CC}"/>
          </ac:spMkLst>
        </pc:spChg>
        <pc:graphicFrameChg chg="add del mod">
          <ac:chgData name="Mark Kitris" userId="b3a1af3364e90c82" providerId="LiveId" clId="{0E181104-90FE-47A8-82A0-2465EA029B21}" dt="2023-04-04T10:25:01.412" v="1356"/>
          <ac:graphicFrameMkLst>
            <pc:docMk/>
            <pc:sldMk cId="3284765794" sldId="1810"/>
            <ac:graphicFrameMk id="3" creationId="{F210EBD7-89FB-7497-ED62-7F9B9398C1D2}"/>
          </ac:graphicFrameMkLst>
        </pc:graphicFrameChg>
      </pc:sldChg>
      <pc:sldChg chg="add del ord">
        <pc:chgData name="Mark Kitris" userId="b3a1af3364e90c82" providerId="LiveId" clId="{0E181104-90FE-47A8-82A0-2465EA029B21}" dt="2023-04-04T12:42:39.260" v="2093" actId="47"/>
        <pc:sldMkLst>
          <pc:docMk/>
          <pc:sldMk cId="3002186406" sldId="1811"/>
        </pc:sldMkLst>
      </pc:sldChg>
      <pc:sldChg chg="addSp delSp modSp new mod">
        <pc:chgData name="Mark Kitris" userId="b3a1af3364e90c82" providerId="LiveId" clId="{0E181104-90FE-47A8-82A0-2465EA029B21}" dt="2023-04-04T12:28:46.236" v="1966" actId="2711"/>
        <pc:sldMkLst>
          <pc:docMk/>
          <pc:sldMk cId="3409061146" sldId="1812"/>
        </pc:sldMkLst>
        <pc:spChg chg="mod">
          <ac:chgData name="Mark Kitris" userId="b3a1af3364e90c82" providerId="LiveId" clId="{0E181104-90FE-47A8-82A0-2465EA029B21}" dt="2023-04-04T12:28:46.236" v="1966" actId="2711"/>
          <ac:spMkLst>
            <pc:docMk/>
            <pc:sldMk cId="3409061146" sldId="1812"/>
            <ac:spMk id="2" creationId="{A607B113-9E95-9DA2-B737-6E64BE4029BB}"/>
          </ac:spMkLst>
        </pc:spChg>
        <pc:spChg chg="del">
          <ac:chgData name="Mark Kitris" userId="b3a1af3364e90c82" providerId="LiveId" clId="{0E181104-90FE-47A8-82A0-2465EA029B21}" dt="2023-04-04T11:48:18.244" v="1552" actId="478"/>
          <ac:spMkLst>
            <pc:docMk/>
            <pc:sldMk cId="3409061146" sldId="1812"/>
            <ac:spMk id="3" creationId="{A7BB754A-053C-B29A-5527-EA1EDAD9955C}"/>
          </ac:spMkLst>
        </pc:spChg>
        <pc:spChg chg="add mod">
          <ac:chgData name="Mark Kitris" userId="b3a1af3364e90c82" providerId="LiveId" clId="{0E181104-90FE-47A8-82A0-2465EA029B21}" dt="2023-04-04T11:57:56.884" v="1644" actId="20577"/>
          <ac:spMkLst>
            <pc:docMk/>
            <pc:sldMk cId="3409061146" sldId="1812"/>
            <ac:spMk id="5" creationId="{A9BC06E3-2D3D-C3AC-846C-8664D2EA0A2A}"/>
          </ac:spMkLst>
        </pc:spChg>
        <pc:graphicFrameChg chg="add mod modGraphic">
          <ac:chgData name="Mark Kitris" userId="b3a1af3364e90c82" providerId="LiveId" clId="{0E181104-90FE-47A8-82A0-2465EA029B21}" dt="2023-04-04T11:55:27.687" v="1578" actId="1076"/>
          <ac:graphicFrameMkLst>
            <pc:docMk/>
            <pc:sldMk cId="3409061146" sldId="1812"/>
            <ac:graphicFrameMk id="4" creationId="{CB8B268B-BDD8-0F0E-62FC-B10E6535AB8A}"/>
          </ac:graphicFrameMkLst>
        </pc:graphicFrameChg>
      </pc:sldChg>
      <pc:sldChg chg="modSp new del mod">
        <pc:chgData name="Mark Kitris" userId="b3a1af3364e90c82" providerId="LiveId" clId="{0E181104-90FE-47A8-82A0-2465EA029B21}" dt="2023-04-04T12:29:34.769" v="1968" actId="47"/>
        <pc:sldMkLst>
          <pc:docMk/>
          <pc:sldMk cId="2181310691" sldId="1813"/>
        </pc:sldMkLst>
        <pc:spChg chg="mod">
          <ac:chgData name="Mark Kitris" userId="b3a1af3364e90c82" providerId="LiveId" clId="{0E181104-90FE-47A8-82A0-2465EA029B21}" dt="2023-04-04T11:58:47.129" v="1646"/>
          <ac:spMkLst>
            <pc:docMk/>
            <pc:sldMk cId="2181310691" sldId="1813"/>
            <ac:spMk id="2" creationId="{BF3BD406-B4FE-EFDF-68F5-C922B69BF400}"/>
          </ac:spMkLst>
        </pc:spChg>
        <pc:spChg chg="mod">
          <ac:chgData name="Mark Kitris" userId="b3a1af3364e90c82" providerId="LiveId" clId="{0E181104-90FE-47A8-82A0-2465EA029B21}" dt="2023-04-04T12:03:45.013" v="1648"/>
          <ac:spMkLst>
            <pc:docMk/>
            <pc:sldMk cId="2181310691" sldId="1813"/>
            <ac:spMk id="3" creationId="{B58DCF47-8351-339D-2D4E-BF99C62CFD5D}"/>
          </ac:spMkLst>
        </pc:spChg>
      </pc:sldChg>
      <pc:sldChg chg="modSp add del mod ord">
        <pc:chgData name="Mark Kitris" userId="b3a1af3364e90c82" providerId="LiveId" clId="{0E181104-90FE-47A8-82A0-2465EA029B21}" dt="2023-04-04T12:28:13.335" v="1965" actId="47"/>
        <pc:sldMkLst>
          <pc:docMk/>
          <pc:sldMk cId="4246998546" sldId="1814"/>
        </pc:sldMkLst>
        <pc:spChg chg="mod">
          <ac:chgData name="Mark Kitris" userId="b3a1af3364e90c82" providerId="LiveId" clId="{0E181104-90FE-47A8-82A0-2465EA029B21}" dt="2023-04-04T12:23:44.125" v="1830" actId="108"/>
          <ac:spMkLst>
            <pc:docMk/>
            <pc:sldMk cId="4246998546" sldId="1814"/>
            <ac:spMk id="2" creationId="{44A49DAE-79D6-48FB-BB90-ED534D0C7C09}"/>
          </ac:spMkLst>
        </pc:spChg>
        <pc:spChg chg="mod">
          <ac:chgData name="Mark Kitris" userId="b3a1af3364e90c82" providerId="LiveId" clId="{0E181104-90FE-47A8-82A0-2465EA029B21}" dt="2023-04-04T12:04:17.717" v="1653"/>
          <ac:spMkLst>
            <pc:docMk/>
            <pc:sldMk cId="4246998546" sldId="1814"/>
            <ac:spMk id="9" creationId="{6B293DD1-BCDD-4DDD-82EC-8675E4FB99CC}"/>
          </ac:spMkLst>
        </pc:spChg>
      </pc:sldChg>
      <pc:sldChg chg="modSp add del mod">
        <pc:chgData name="Mark Kitris" userId="b3a1af3364e90c82" providerId="LiveId" clId="{0E181104-90FE-47A8-82A0-2465EA029B21}" dt="2023-04-04T12:28:03.796" v="1964"/>
        <pc:sldMkLst>
          <pc:docMk/>
          <pc:sldMk cId="2787869188" sldId="1815"/>
        </pc:sldMkLst>
        <pc:spChg chg="mod">
          <ac:chgData name="Mark Kitris" userId="b3a1af3364e90c82" providerId="LiveId" clId="{0E181104-90FE-47A8-82A0-2465EA029B21}" dt="2023-04-04T12:27:11.236" v="1961" actId="255"/>
          <ac:spMkLst>
            <pc:docMk/>
            <pc:sldMk cId="2787869188" sldId="1815"/>
            <ac:spMk id="3" creationId="{AA185E1C-174B-427E-8173-3D6B22758871}"/>
          </ac:spMkLst>
        </pc:spChg>
        <pc:spChg chg="mod">
          <ac:chgData name="Mark Kitris" userId="b3a1af3364e90c82" providerId="LiveId" clId="{0E181104-90FE-47A8-82A0-2465EA029B21}" dt="2023-04-04T12:28:03.796" v="1964"/>
          <ac:spMkLst>
            <pc:docMk/>
            <pc:sldMk cId="2787869188" sldId="1815"/>
            <ac:spMk id="14" creationId="{E307D465-5D56-0B41-96C4-901FFC2422DF}"/>
          </ac:spMkLst>
        </pc:spChg>
      </pc:sldChg>
      <pc:sldChg chg="addSp delSp modSp add mod modClrScheme chgLayout">
        <pc:chgData name="Mark Kitris" userId="b3a1af3364e90c82" providerId="LiveId" clId="{0E181104-90FE-47A8-82A0-2465EA029B21}" dt="2023-04-04T12:42:03.849" v="2091" actId="26606"/>
        <pc:sldMkLst>
          <pc:docMk/>
          <pc:sldMk cId="4055611367" sldId="1816"/>
        </pc:sldMkLst>
        <pc:spChg chg="add del mod">
          <ac:chgData name="Mark Kitris" userId="b3a1af3364e90c82" providerId="LiveId" clId="{0E181104-90FE-47A8-82A0-2465EA029B21}" dt="2023-04-04T12:36:18.078" v="2061" actId="478"/>
          <ac:spMkLst>
            <pc:docMk/>
            <pc:sldMk cId="4055611367" sldId="1816"/>
            <ac:spMk id="2" creationId="{673BFE16-6332-241B-9B75-5997AFF570A8}"/>
          </ac:spMkLst>
        </pc:spChg>
        <pc:spChg chg="mod">
          <ac:chgData name="Mark Kitris" userId="b3a1af3364e90c82" providerId="LiveId" clId="{0E181104-90FE-47A8-82A0-2465EA029B21}" dt="2023-04-04T12:42:03.849" v="2091" actId="26606"/>
          <ac:spMkLst>
            <pc:docMk/>
            <pc:sldMk cId="4055611367" sldId="1816"/>
            <ac:spMk id="3" creationId="{AA185E1C-174B-427E-8173-3D6B22758871}"/>
          </ac:spMkLst>
        </pc:spChg>
        <pc:spChg chg="mod">
          <ac:chgData name="Mark Kitris" userId="b3a1af3364e90c82" providerId="LiveId" clId="{0E181104-90FE-47A8-82A0-2465EA029B21}" dt="2023-04-04T12:42:03.849" v="2091" actId="26606"/>
          <ac:spMkLst>
            <pc:docMk/>
            <pc:sldMk cId="4055611367" sldId="1816"/>
            <ac:spMk id="14" creationId="{E307D465-5D56-0B41-96C4-901FFC2422DF}"/>
          </ac:spMkLst>
        </pc:spChg>
        <pc:picChg chg="add del mod">
          <ac:chgData name="Mark Kitris" userId="b3a1af3364e90c82" providerId="LiveId" clId="{0E181104-90FE-47A8-82A0-2465EA029B21}" dt="2023-04-04T12:36:35.992" v="2066" actId="478"/>
          <ac:picMkLst>
            <pc:docMk/>
            <pc:sldMk cId="4055611367" sldId="1816"/>
            <ac:picMk id="5" creationId="{8ED7A003-C165-47BA-04F8-A606341331F5}"/>
          </ac:picMkLst>
        </pc:picChg>
        <pc:picChg chg="add mod">
          <ac:chgData name="Mark Kitris" userId="b3a1af3364e90c82" providerId="LiveId" clId="{0E181104-90FE-47A8-82A0-2465EA029B21}" dt="2023-04-04T12:42:03.849" v="2091" actId="26606"/>
          <ac:picMkLst>
            <pc:docMk/>
            <pc:sldMk cId="4055611367" sldId="1816"/>
            <ac:picMk id="6" creationId="{08CCDD68-D0CB-2FD4-6A66-3AA2546E3E2E}"/>
          </ac:picMkLst>
        </pc:picChg>
      </pc:sldChg>
      <pc:sldChg chg="addSp delSp modSp new del mod">
        <pc:chgData name="Mark Kitris" userId="b3a1af3364e90c82" providerId="LiveId" clId="{0E181104-90FE-47A8-82A0-2465EA029B21}" dt="2023-04-04T12:42:21.576" v="2092" actId="47"/>
        <pc:sldMkLst>
          <pc:docMk/>
          <pc:sldMk cId="4067694405" sldId="1817"/>
        </pc:sldMkLst>
        <pc:spChg chg="add del">
          <ac:chgData name="Mark Kitris" userId="b3a1af3364e90c82" providerId="LiveId" clId="{0E181104-90FE-47A8-82A0-2465EA029B21}" dt="2023-04-04T12:38:40.824" v="2072" actId="931"/>
          <ac:spMkLst>
            <pc:docMk/>
            <pc:sldMk cId="4067694405" sldId="1817"/>
            <ac:spMk id="3" creationId="{B8D67C5D-6D7C-7191-5E70-F4588D42DE08}"/>
          </ac:spMkLst>
        </pc:spChg>
        <pc:spChg chg="add del mod">
          <ac:chgData name="Mark Kitris" userId="b3a1af3364e90c82" providerId="LiveId" clId="{0E181104-90FE-47A8-82A0-2465EA029B21}" dt="2023-04-04T12:37:06.124" v="2069"/>
          <ac:spMkLst>
            <pc:docMk/>
            <pc:sldMk cId="4067694405" sldId="1817"/>
            <ac:spMk id="4" creationId="{F6FA5685-8B84-A5B5-AC41-6A2C0FA49A5A}"/>
          </ac:spMkLst>
        </pc:spChg>
        <pc:spChg chg="add del mod">
          <ac:chgData name="Mark Kitris" userId="b3a1af3364e90c82" providerId="LiveId" clId="{0E181104-90FE-47A8-82A0-2465EA029B21}" dt="2023-04-04T12:37:46.969" v="2071"/>
          <ac:spMkLst>
            <pc:docMk/>
            <pc:sldMk cId="4067694405" sldId="1817"/>
            <ac:spMk id="5" creationId="{0039809B-2330-0935-2379-E979167E61FA}"/>
          </ac:spMkLst>
        </pc:spChg>
        <pc:picChg chg="add mod">
          <ac:chgData name="Mark Kitris" userId="b3a1af3364e90c82" providerId="LiveId" clId="{0E181104-90FE-47A8-82A0-2465EA029B21}" dt="2023-04-04T12:38:43.341" v="2074" actId="962"/>
          <ac:picMkLst>
            <pc:docMk/>
            <pc:sldMk cId="4067694405" sldId="1817"/>
            <ac:picMk id="7" creationId="{06C5374D-FA6A-8ACE-5856-314A27D84BE0}"/>
          </ac:picMkLst>
        </pc:picChg>
      </pc:sldChg>
    </pc:docChg>
  </pc:docChgLst>
  <pc:docChgLst>
    <pc:chgData name="Brian Hinkelman" userId="bb920ec3-1f5b-4dbc-84af-061d9b95fe4c" providerId="ADAL" clId="{6BF17B55-6790-4249-8202-EC760FEDBE8C}"/>
    <pc:docChg chg="undo custSel modSld">
      <pc:chgData name="Brian Hinkelman" userId="bb920ec3-1f5b-4dbc-84af-061d9b95fe4c" providerId="ADAL" clId="{6BF17B55-6790-4249-8202-EC760FEDBE8C}" dt="2022-04-29T15:41:45.318" v="2"/>
      <pc:docMkLst>
        <pc:docMk/>
      </pc:docMkLst>
      <pc:sldChg chg="modSp mod">
        <pc:chgData name="Brian Hinkelman" userId="bb920ec3-1f5b-4dbc-84af-061d9b95fe4c" providerId="ADAL" clId="{6BF17B55-6790-4249-8202-EC760FEDBE8C}" dt="2022-04-29T15:41:45.318" v="2"/>
        <pc:sldMkLst>
          <pc:docMk/>
          <pc:sldMk cId="1686754460" sldId="1806"/>
        </pc:sldMkLst>
        <pc:spChg chg="mod">
          <ac:chgData name="Brian Hinkelman" userId="bb920ec3-1f5b-4dbc-84af-061d9b95fe4c" providerId="ADAL" clId="{6BF17B55-6790-4249-8202-EC760FEDBE8C}" dt="2022-04-29T15:41:45.318" v="2"/>
          <ac:spMkLst>
            <pc:docMk/>
            <pc:sldMk cId="1686754460" sldId="1806"/>
            <ac:spMk id="19" creationId="{E3059D41-9728-4B58-9237-CADB42E287FB}"/>
          </ac:spMkLst>
        </pc:spChg>
      </pc:sldChg>
    </pc:docChg>
  </pc:docChgLst>
  <pc:docChgLst>
    <pc:chgData name="Mark Kitris" userId="ff507901-5b31-4004-968e-a8d0bf342d9a" providerId="ADAL" clId="{DAAD610B-B41B-44F5-BD9E-087D420388C4}"/>
    <pc:docChg chg="modSld">
      <pc:chgData name="Mark Kitris" userId="ff507901-5b31-4004-968e-a8d0bf342d9a" providerId="ADAL" clId="{DAAD610B-B41B-44F5-BD9E-087D420388C4}" dt="2023-04-06T14:02:09.992" v="150" actId="962"/>
      <pc:docMkLst>
        <pc:docMk/>
      </pc:docMkLst>
      <pc:sldChg chg="modSp mod">
        <pc:chgData name="Mark Kitris" userId="ff507901-5b31-4004-968e-a8d0bf342d9a" providerId="ADAL" clId="{DAAD610B-B41B-44F5-BD9E-087D420388C4}" dt="2023-04-05T11:58:18.817" v="0"/>
        <pc:sldMkLst>
          <pc:docMk/>
          <pc:sldMk cId="1359081573" sldId="1758"/>
        </pc:sldMkLst>
        <pc:spChg chg="mod">
          <ac:chgData name="Mark Kitris" userId="ff507901-5b31-4004-968e-a8d0bf342d9a" providerId="ADAL" clId="{DAAD610B-B41B-44F5-BD9E-087D420388C4}" dt="2023-04-05T11:58:18.817" v="0"/>
          <ac:spMkLst>
            <pc:docMk/>
            <pc:sldMk cId="1359081573" sldId="1758"/>
            <ac:spMk id="6" creationId="{33A47931-5424-4D8B-8D51-1E5DC3B49552}"/>
          </ac:spMkLst>
        </pc:spChg>
      </pc:sldChg>
      <pc:sldChg chg="addSp delSp modSp mod">
        <pc:chgData name="Mark Kitris" userId="ff507901-5b31-4004-968e-a8d0bf342d9a" providerId="ADAL" clId="{DAAD610B-B41B-44F5-BD9E-087D420388C4}" dt="2023-04-06T14:00:45.523" v="32"/>
        <pc:sldMkLst>
          <pc:docMk/>
          <pc:sldMk cId="4244671936" sldId="1778"/>
        </pc:sldMkLst>
        <pc:spChg chg="mod">
          <ac:chgData name="Mark Kitris" userId="ff507901-5b31-4004-968e-a8d0bf342d9a" providerId="ADAL" clId="{DAAD610B-B41B-44F5-BD9E-087D420388C4}" dt="2023-04-06T13:59:23.636" v="30" actId="207"/>
          <ac:spMkLst>
            <pc:docMk/>
            <pc:sldMk cId="4244671936" sldId="1778"/>
            <ac:spMk id="2" creationId="{00000000-0000-0000-0000-000000000000}"/>
          </ac:spMkLst>
        </pc:spChg>
        <pc:spChg chg="ord">
          <ac:chgData name="Mark Kitris" userId="ff507901-5b31-4004-968e-a8d0bf342d9a" providerId="ADAL" clId="{DAAD610B-B41B-44F5-BD9E-087D420388C4}" dt="2023-04-06T14:00:45.523" v="32"/>
          <ac:spMkLst>
            <pc:docMk/>
            <pc:sldMk cId="4244671936" sldId="1778"/>
            <ac:spMk id="5" creationId="{A46114F7-8CF6-AC35-6517-F64342487676}"/>
          </ac:spMkLst>
        </pc:spChg>
        <pc:spChg chg="mod">
          <ac:chgData name="Mark Kitris" userId="ff507901-5b31-4004-968e-a8d0bf342d9a" providerId="ADAL" clId="{DAAD610B-B41B-44F5-BD9E-087D420388C4}" dt="2023-04-06T13:59:10.009" v="29" actId="1076"/>
          <ac:spMkLst>
            <pc:docMk/>
            <pc:sldMk cId="4244671936" sldId="1778"/>
            <ac:spMk id="21" creationId="{F3E1EFA3-9524-1B9A-E94C-E256A4B115C8}"/>
          </ac:spMkLst>
        </pc:spChg>
        <pc:spChg chg="mod">
          <ac:chgData name="Mark Kitris" userId="ff507901-5b31-4004-968e-a8d0bf342d9a" providerId="ADAL" clId="{DAAD610B-B41B-44F5-BD9E-087D420388C4}" dt="2023-04-06T13:59:10.009" v="29" actId="1076"/>
          <ac:spMkLst>
            <pc:docMk/>
            <pc:sldMk cId="4244671936" sldId="1778"/>
            <ac:spMk id="22" creationId="{524C2937-3787-1FD9-556A-CF3D3F86C36E}"/>
          </ac:spMkLst>
        </pc:spChg>
        <pc:grpChg chg="add mod">
          <ac:chgData name="Mark Kitris" userId="ff507901-5b31-4004-968e-a8d0bf342d9a" providerId="ADAL" clId="{DAAD610B-B41B-44F5-BD9E-087D420388C4}" dt="2023-04-06T13:59:10.009" v="29" actId="1076"/>
          <ac:grpSpMkLst>
            <pc:docMk/>
            <pc:sldMk cId="4244671936" sldId="1778"/>
            <ac:grpSpMk id="4" creationId="{CE5C1A04-8E98-5E59-F443-EE0DA2FE2566}"/>
          </ac:grpSpMkLst>
        </pc:grpChg>
        <pc:grpChg chg="del">
          <ac:chgData name="Mark Kitris" userId="ff507901-5b31-4004-968e-a8d0bf342d9a" providerId="ADAL" clId="{DAAD610B-B41B-44F5-BD9E-087D420388C4}" dt="2023-04-06T13:56:46.480" v="1" actId="478"/>
          <ac:grpSpMkLst>
            <pc:docMk/>
            <pc:sldMk cId="4244671936" sldId="1778"/>
            <ac:grpSpMk id="7" creationId="{C97EB57C-22D2-D7F2-085A-5CD07704BB38}"/>
          </ac:grpSpMkLst>
        </pc:grpChg>
        <pc:grpChg chg="mod">
          <ac:chgData name="Mark Kitris" userId="ff507901-5b31-4004-968e-a8d0bf342d9a" providerId="ADAL" clId="{DAAD610B-B41B-44F5-BD9E-087D420388C4}" dt="2023-04-06T13:59:10.009" v="29" actId="1076"/>
          <ac:grpSpMkLst>
            <pc:docMk/>
            <pc:sldMk cId="4244671936" sldId="1778"/>
            <ac:grpSpMk id="19" creationId="{43952183-F78E-9C97-CF94-2D61124D09E1}"/>
          </ac:grpSpMkLst>
        </pc:grpChg>
        <pc:picChg chg="mod">
          <ac:chgData name="Mark Kitris" userId="ff507901-5b31-4004-968e-a8d0bf342d9a" providerId="ADAL" clId="{DAAD610B-B41B-44F5-BD9E-087D420388C4}" dt="2023-04-06T13:59:10.009" v="29" actId="1076"/>
          <ac:picMkLst>
            <pc:docMk/>
            <pc:sldMk cId="4244671936" sldId="1778"/>
            <ac:picMk id="20" creationId="{AF47291E-F7EE-828A-2AE4-C174EA489F25}"/>
          </ac:picMkLst>
        </pc:picChg>
      </pc:sldChg>
      <pc:sldChg chg="modSp mod">
        <pc:chgData name="Mark Kitris" userId="ff507901-5b31-4004-968e-a8d0bf342d9a" providerId="ADAL" clId="{DAAD610B-B41B-44F5-BD9E-087D420388C4}" dt="2023-04-06T14:02:09.992" v="150" actId="962"/>
        <pc:sldMkLst>
          <pc:docMk/>
          <pc:sldMk cId="4055611367" sldId="1816"/>
        </pc:sldMkLst>
        <pc:picChg chg="mod">
          <ac:chgData name="Mark Kitris" userId="ff507901-5b31-4004-968e-a8d0bf342d9a" providerId="ADAL" clId="{DAAD610B-B41B-44F5-BD9E-087D420388C4}" dt="2023-04-06T14:02:09.992" v="150" actId="962"/>
          <ac:picMkLst>
            <pc:docMk/>
            <pc:sldMk cId="4055611367" sldId="1816"/>
            <ac:picMk id="6" creationId="{08CCDD68-D0CB-2FD4-6A66-3AA2546E3E2E}"/>
          </ac:picMkLst>
        </pc:picChg>
      </pc:sldChg>
    </pc:docChg>
  </pc:docChgLst>
  <pc:docChgLst>
    <pc:chgData name="Brian Hinkelman" userId="bb920ec3-1f5b-4dbc-84af-061d9b95fe4c" providerId="ADAL" clId="{415E7D13-1C33-4652-91DE-3679CAE59392}"/>
    <pc:docChg chg="undo custSel modSld">
      <pc:chgData name="Brian Hinkelman" userId="bb920ec3-1f5b-4dbc-84af-061d9b95fe4c" providerId="ADAL" clId="{415E7D13-1C33-4652-91DE-3679CAE59392}" dt="2021-02-03T17:19:46.816" v="5"/>
      <pc:docMkLst>
        <pc:docMk/>
      </pc:docMkLst>
      <pc:sldChg chg="modSp mod">
        <pc:chgData name="Brian Hinkelman" userId="bb920ec3-1f5b-4dbc-84af-061d9b95fe4c" providerId="ADAL" clId="{415E7D13-1C33-4652-91DE-3679CAE59392}" dt="2021-02-03T17:19:46.816" v="5"/>
        <pc:sldMkLst>
          <pc:docMk/>
          <pc:sldMk cId="1686754460" sldId="1806"/>
        </pc:sldMkLst>
        <pc:spChg chg="mod">
          <ac:chgData name="Brian Hinkelman" userId="bb920ec3-1f5b-4dbc-84af-061d9b95fe4c" providerId="ADAL" clId="{415E7D13-1C33-4652-91DE-3679CAE59392}" dt="2021-02-03T17:19:32.427" v="2"/>
          <ac:spMkLst>
            <pc:docMk/>
            <pc:sldMk cId="1686754460" sldId="1806"/>
            <ac:spMk id="16" creationId="{2723EE74-D03B-43E6-8DA4-03A69A4F70CE}"/>
          </ac:spMkLst>
        </pc:spChg>
        <pc:spChg chg="mod">
          <ac:chgData name="Brian Hinkelman" userId="bb920ec3-1f5b-4dbc-84af-061d9b95fe4c" providerId="ADAL" clId="{415E7D13-1C33-4652-91DE-3679CAE59392}" dt="2021-02-03T17:19:46.816" v="5"/>
          <ac:spMkLst>
            <pc:docMk/>
            <pc:sldMk cId="1686754460" sldId="1806"/>
            <ac:spMk id="19" creationId="{E3059D41-9728-4B58-9237-CADB42E287F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63F81E-FA29-4E7C-93AC-32D3C7BF63D4}" type="datetimeFigureOut">
              <a:rPr lang="en-US" smtClean="0"/>
              <a:t>6/19/2023</a:t>
            </a:fld>
            <a:endParaRPr 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4601C6D-3254-42D1-9393-EA0546A6C612}" type="slidenum">
              <a:rPr lang="en-US" smtClean="0"/>
              <a:t>‹#›</a:t>
            </a:fld>
            <a:endParaRPr lang="en-US"/>
          </a:p>
        </p:txBody>
      </p:sp>
    </p:spTree>
    <p:extLst>
      <p:ext uri="{BB962C8B-B14F-4D97-AF65-F5344CB8AC3E}">
        <p14:creationId xmlns:p14="http://schemas.microsoft.com/office/powerpoint/2010/main" val="42091700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a:p>
        </p:txBody>
      </p:sp>
    </p:spTree>
    <p:extLst>
      <p:ext uri="{BB962C8B-B14F-4D97-AF65-F5344CB8AC3E}">
        <p14:creationId xmlns:p14="http://schemas.microsoft.com/office/powerpoint/2010/main" val="42862520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10</a:t>
            </a:fld>
            <a:endParaRPr lang="en-US"/>
          </a:p>
        </p:txBody>
      </p:sp>
    </p:spTree>
    <p:extLst>
      <p:ext uri="{BB962C8B-B14F-4D97-AF65-F5344CB8AC3E}">
        <p14:creationId xmlns:p14="http://schemas.microsoft.com/office/powerpoint/2010/main" val="15099163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427A7F7-BB1E-479D-AFAA-B52F4D0C99F2}"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6/19/2023 9:11 AM</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284998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12</a:t>
            </a:fld>
            <a:endParaRPr lang="en-US"/>
          </a:p>
        </p:txBody>
      </p:sp>
    </p:spTree>
    <p:extLst>
      <p:ext uri="{BB962C8B-B14F-4D97-AF65-F5344CB8AC3E}">
        <p14:creationId xmlns:p14="http://schemas.microsoft.com/office/powerpoint/2010/main" val="32405633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13</a:t>
            </a:fld>
            <a:endParaRPr lang="en-US"/>
          </a:p>
        </p:txBody>
      </p:sp>
    </p:spTree>
    <p:extLst>
      <p:ext uri="{BB962C8B-B14F-4D97-AF65-F5344CB8AC3E}">
        <p14:creationId xmlns:p14="http://schemas.microsoft.com/office/powerpoint/2010/main" val="39597894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15</a:t>
            </a:fld>
            <a:endParaRPr lang="en-US"/>
          </a:p>
        </p:txBody>
      </p:sp>
    </p:spTree>
    <p:extLst>
      <p:ext uri="{BB962C8B-B14F-4D97-AF65-F5344CB8AC3E}">
        <p14:creationId xmlns:p14="http://schemas.microsoft.com/office/powerpoint/2010/main" val="40175514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16</a:t>
            </a:fld>
            <a:endParaRPr lang="en-US"/>
          </a:p>
        </p:txBody>
      </p:sp>
    </p:spTree>
    <p:extLst>
      <p:ext uri="{BB962C8B-B14F-4D97-AF65-F5344CB8AC3E}">
        <p14:creationId xmlns:p14="http://schemas.microsoft.com/office/powerpoint/2010/main" val="5293098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427A7F7-BB1E-479D-AFAA-B52F4D0C99F2}"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6/19/2023 9:11 AM</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997992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18</a:t>
            </a:fld>
            <a:endParaRPr lang="en-US"/>
          </a:p>
        </p:txBody>
      </p:sp>
    </p:spTree>
    <p:extLst>
      <p:ext uri="{BB962C8B-B14F-4D97-AF65-F5344CB8AC3E}">
        <p14:creationId xmlns:p14="http://schemas.microsoft.com/office/powerpoint/2010/main" val="33432569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19</a:t>
            </a:fld>
            <a:endParaRPr lang="en-US"/>
          </a:p>
        </p:txBody>
      </p:sp>
    </p:spTree>
    <p:extLst>
      <p:ext uri="{BB962C8B-B14F-4D97-AF65-F5344CB8AC3E}">
        <p14:creationId xmlns:p14="http://schemas.microsoft.com/office/powerpoint/2010/main" val="9991616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880" dirty="0">
              <a:latin typeface="Segoe UI Light" panose="020B0502040204020203" pitchFamily="34" charset="0"/>
              <a:cs typeface="Segoe UI Light" panose="020B0502040204020203" pitchFamily="34" charset="0"/>
            </a:endParaRPr>
          </a:p>
          <a:p>
            <a:endParaRPr lang="en-US" sz="880" dirty="0">
              <a:latin typeface="Segoe UI Light" panose="020B0502040204020203" pitchFamily="34" charset="0"/>
              <a:cs typeface="Segoe UI Light" panose="020B0502040204020203" pitchFamily="34" charset="0"/>
            </a:endParaRP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20</a:t>
            </a:fld>
            <a:endParaRPr lang="en-US"/>
          </a:p>
        </p:txBody>
      </p:sp>
    </p:spTree>
    <p:extLst>
      <p:ext uri="{BB962C8B-B14F-4D97-AF65-F5344CB8AC3E}">
        <p14:creationId xmlns:p14="http://schemas.microsoft.com/office/powerpoint/2010/main" val="22341363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80" dirty="0">
                <a:latin typeface="Segoe UI Light" panose="020B0502040204020203" pitchFamily="34" charset="0"/>
                <a:cs typeface="Segoe UI Light" panose="020B0502040204020203" pitchFamily="34" charset="0"/>
              </a:rPr>
              <a:t>A list of the Modules the students will be taught in the Learning Path.</a:t>
            </a:r>
          </a:p>
          <a:p>
            <a:endParaRPr lang="en-US" sz="880" dirty="0">
              <a:latin typeface="Segoe UI Light" panose="020B0502040204020203" pitchFamily="34" charset="0"/>
              <a:cs typeface="Segoe UI Light" panose="020B0502040204020203" pitchFamily="34" charset="0"/>
            </a:endParaRPr>
          </a:p>
          <a:p>
            <a:r>
              <a:rPr lang="en-US" sz="1100" b="1" dirty="0"/>
              <a:t>Note: </a:t>
            </a:r>
            <a:r>
              <a:rPr lang="en-US" sz="1100" dirty="0"/>
              <a:t>As of October 2022, the name "Microsoft Endpoint Manager" is no longer used. Cloud management is now referred to as "Microsoft Intune" and on-premises management s now referred to as "Microsoft Configuration Manager". Be aware that there may still be instances where documentation or the user interface reflects the original name of "Microsoft Endpoint Manager" or "Microsoft Endpoint Configuration Manager".</a:t>
            </a:r>
            <a:endParaRPr lang="en-US" sz="880" dirty="0">
              <a:latin typeface="Segoe UI Light" panose="020B0502040204020203" pitchFamily="34" charset="0"/>
              <a:cs typeface="Segoe UI Light" panose="020B0502040204020203" pitchFamily="34" charset="0"/>
            </a:endParaRPr>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6/19/2023 9:11 AM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a:p>
        </p:txBody>
      </p:sp>
    </p:spTree>
    <p:extLst>
      <p:ext uri="{BB962C8B-B14F-4D97-AF65-F5344CB8AC3E}">
        <p14:creationId xmlns:p14="http://schemas.microsoft.com/office/powerpoint/2010/main" val="8625781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21</a:t>
            </a:fld>
            <a:endParaRPr lang="en-US"/>
          </a:p>
        </p:txBody>
      </p:sp>
    </p:spTree>
    <p:extLst>
      <p:ext uri="{BB962C8B-B14F-4D97-AF65-F5344CB8AC3E}">
        <p14:creationId xmlns:p14="http://schemas.microsoft.com/office/powerpoint/2010/main" val="19649941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6/19/2023 9:11 AM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22</a:t>
            </a:fld>
            <a:endParaRPr lang="en-US"/>
          </a:p>
        </p:txBody>
      </p:sp>
    </p:spTree>
    <p:extLst>
      <p:ext uri="{BB962C8B-B14F-4D97-AF65-F5344CB8AC3E}">
        <p14:creationId xmlns:p14="http://schemas.microsoft.com/office/powerpoint/2010/main" val="42801466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E6E6E6"/>
                </a:solidFill>
                <a:effectLst/>
                <a:latin typeface="Segoe UI" panose="020B0502040204020203" pitchFamily="34" charset="0"/>
              </a:rPr>
              <a:t>Inform the class that plans change frequently. They should check Microsoft's website for the current plans and capabilities.</a:t>
            </a: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23</a:t>
            </a:fld>
            <a:endParaRPr lang="en-US"/>
          </a:p>
        </p:txBody>
      </p:sp>
    </p:spTree>
    <p:extLst>
      <p:ext uri="{BB962C8B-B14F-4D97-AF65-F5344CB8AC3E}">
        <p14:creationId xmlns:p14="http://schemas.microsoft.com/office/powerpoint/2010/main" val="34595962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24</a:t>
            </a:fld>
            <a:endParaRPr lang="en-US"/>
          </a:p>
        </p:txBody>
      </p:sp>
    </p:spTree>
    <p:extLst>
      <p:ext uri="{BB962C8B-B14F-4D97-AF65-F5344CB8AC3E}">
        <p14:creationId xmlns:p14="http://schemas.microsoft.com/office/powerpoint/2010/main" val="22341363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427A7F7-BB1E-479D-AFAA-B52F4D0C99F2}"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6/19/2023 9:11 AM</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223361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26</a:t>
            </a:fld>
            <a:endParaRPr lang="en-US"/>
          </a:p>
        </p:txBody>
      </p:sp>
    </p:spTree>
    <p:extLst>
      <p:ext uri="{BB962C8B-B14F-4D97-AF65-F5344CB8AC3E}">
        <p14:creationId xmlns:p14="http://schemas.microsoft.com/office/powerpoint/2010/main" val="17566359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27</a:t>
            </a:fld>
            <a:endParaRPr lang="en-US"/>
          </a:p>
        </p:txBody>
      </p:sp>
    </p:spTree>
    <p:extLst>
      <p:ext uri="{BB962C8B-B14F-4D97-AF65-F5344CB8AC3E}">
        <p14:creationId xmlns:p14="http://schemas.microsoft.com/office/powerpoint/2010/main" val="25032599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28</a:t>
            </a:fld>
            <a:endParaRPr lang="en-US"/>
          </a:p>
        </p:txBody>
      </p:sp>
    </p:spTree>
    <p:extLst>
      <p:ext uri="{BB962C8B-B14F-4D97-AF65-F5344CB8AC3E}">
        <p14:creationId xmlns:p14="http://schemas.microsoft.com/office/powerpoint/2010/main" val="328726467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29</a:t>
            </a:fld>
            <a:endParaRPr lang="en-US"/>
          </a:p>
        </p:txBody>
      </p:sp>
    </p:spTree>
    <p:extLst>
      <p:ext uri="{BB962C8B-B14F-4D97-AF65-F5344CB8AC3E}">
        <p14:creationId xmlns:p14="http://schemas.microsoft.com/office/powerpoint/2010/main" val="91202166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30</a:t>
            </a:fld>
            <a:endParaRPr lang="en-US"/>
          </a:p>
        </p:txBody>
      </p:sp>
    </p:spTree>
    <p:extLst>
      <p:ext uri="{BB962C8B-B14F-4D97-AF65-F5344CB8AC3E}">
        <p14:creationId xmlns:p14="http://schemas.microsoft.com/office/powerpoint/2010/main" val="32934366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a:t>
            </a:fld>
            <a:endParaRPr lang="en-US"/>
          </a:p>
        </p:txBody>
      </p:sp>
    </p:spTree>
    <p:extLst>
      <p:ext uri="{BB962C8B-B14F-4D97-AF65-F5344CB8AC3E}">
        <p14:creationId xmlns:p14="http://schemas.microsoft.com/office/powerpoint/2010/main" val="22098689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31</a:t>
            </a:fld>
            <a:endParaRPr lang="en-US"/>
          </a:p>
        </p:txBody>
      </p:sp>
    </p:spTree>
    <p:extLst>
      <p:ext uri="{BB962C8B-B14F-4D97-AF65-F5344CB8AC3E}">
        <p14:creationId xmlns:p14="http://schemas.microsoft.com/office/powerpoint/2010/main" val="291026329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32</a:t>
            </a:fld>
            <a:endParaRPr lang="en-US"/>
          </a:p>
        </p:txBody>
      </p:sp>
    </p:spTree>
    <p:extLst>
      <p:ext uri="{BB962C8B-B14F-4D97-AF65-F5344CB8AC3E}">
        <p14:creationId xmlns:p14="http://schemas.microsoft.com/office/powerpoint/2010/main" val="144319846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427A7F7-BB1E-479D-AFAA-B52F4D0C99F2}"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6/19/2023 9:11 AM</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7204478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6/19/2023 9:11 AM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34</a:t>
            </a:fld>
            <a:endParaRPr lang="en-US"/>
          </a:p>
        </p:txBody>
      </p:sp>
    </p:spTree>
    <p:extLst>
      <p:ext uri="{BB962C8B-B14F-4D97-AF65-F5344CB8AC3E}">
        <p14:creationId xmlns:p14="http://schemas.microsoft.com/office/powerpoint/2010/main" val="393522735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80" dirty="0">
                <a:latin typeface="Segoe UI Light" panose="020B0502040204020203" pitchFamily="34" charset="0"/>
                <a:cs typeface="Segoe UI Light" panose="020B0502040204020203" pitchFamily="34" charset="0"/>
              </a:rPr>
              <a:t>End of Module 1</a:t>
            </a:r>
          </a:p>
          <a:p>
            <a:endParaRPr lang="en-US" sz="880" dirty="0">
              <a:latin typeface="Segoe UI Light" panose="020B0502040204020203" pitchFamily="34" charset="0"/>
              <a:cs typeface="Segoe UI Light" panose="020B0502040204020203" pitchFamily="34" charset="0"/>
            </a:endParaRPr>
          </a:p>
        </p:txBody>
      </p:sp>
      <p:sp>
        <p:nvSpPr>
          <p:cNvPr id="4" name="灯片编号占位符 3"/>
          <p:cNvSpPr>
            <a:spLocks noGrp="1"/>
          </p:cNvSpPr>
          <p:nvPr>
            <p:ph type="sldNum" sz="quarter" idx="5"/>
          </p:nvPr>
        </p:nvSpPr>
        <p:spPr/>
        <p:txBody>
          <a:bodyPr/>
          <a:lstStyle/>
          <a:p>
            <a:fld id="{F4601C6D-3254-42D1-9393-EA0546A6C612}" type="slidenum">
              <a:rPr lang="en-US" smtClean="0"/>
              <a:t>35</a:t>
            </a:fld>
            <a:endParaRPr lang="en-US"/>
          </a:p>
        </p:txBody>
      </p:sp>
    </p:spTree>
    <p:extLst>
      <p:ext uri="{BB962C8B-B14F-4D97-AF65-F5344CB8AC3E}">
        <p14:creationId xmlns:p14="http://schemas.microsoft.com/office/powerpoint/2010/main" val="23571543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4</a:t>
            </a:fld>
            <a:endParaRPr lang="en-US"/>
          </a:p>
        </p:txBody>
      </p:sp>
    </p:spTree>
    <p:extLst>
      <p:ext uri="{BB962C8B-B14F-4D97-AF65-F5344CB8AC3E}">
        <p14:creationId xmlns:p14="http://schemas.microsoft.com/office/powerpoint/2010/main" val="12537352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5</a:t>
            </a:fld>
            <a:endParaRPr lang="en-US"/>
          </a:p>
        </p:txBody>
      </p:sp>
    </p:spTree>
    <p:extLst>
      <p:ext uri="{BB962C8B-B14F-4D97-AF65-F5344CB8AC3E}">
        <p14:creationId xmlns:p14="http://schemas.microsoft.com/office/powerpoint/2010/main" val="10680874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6</a:t>
            </a:fld>
            <a:endParaRPr lang="en-US"/>
          </a:p>
        </p:txBody>
      </p:sp>
    </p:spTree>
    <p:extLst>
      <p:ext uri="{BB962C8B-B14F-4D97-AF65-F5344CB8AC3E}">
        <p14:creationId xmlns:p14="http://schemas.microsoft.com/office/powerpoint/2010/main" val="34595962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7</a:t>
            </a:fld>
            <a:endParaRPr lang="en-US"/>
          </a:p>
        </p:txBody>
      </p:sp>
    </p:spTree>
    <p:extLst>
      <p:ext uri="{BB962C8B-B14F-4D97-AF65-F5344CB8AC3E}">
        <p14:creationId xmlns:p14="http://schemas.microsoft.com/office/powerpoint/2010/main" val="34595962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8</a:t>
            </a:fld>
            <a:endParaRPr lang="en-US"/>
          </a:p>
        </p:txBody>
      </p:sp>
    </p:spTree>
    <p:extLst>
      <p:ext uri="{BB962C8B-B14F-4D97-AF65-F5344CB8AC3E}">
        <p14:creationId xmlns:p14="http://schemas.microsoft.com/office/powerpoint/2010/main" val="34595962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9</a:t>
            </a:fld>
            <a:endParaRPr lang="en-US"/>
          </a:p>
        </p:txBody>
      </p:sp>
    </p:spTree>
    <p:extLst>
      <p:ext uri="{BB962C8B-B14F-4D97-AF65-F5344CB8AC3E}">
        <p14:creationId xmlns:p14="http://schemas.microsoft.com/office/powerpoint/2010/main" val="32538400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1">
    <p:bg>
      <p:bgPr>
        <a:solidFill>
          <a:schemeClr val="bg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4A36DC34-EED6-8F49-8473-3802F6C2A3D1}"/>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tx2"/>
                </a:solidFill>
              </a:defRPr>
            </a:lvl1pPr>
          </a:lstStyle>
          <a:p>
            <a:r>
              <a:rPr lang="en-US" dirty="0"/>
              <a:t>Microsoft 365 title</a:t>
            </a:r>
          </a:p>
        </p:txBody>
      </p:sp>
      <p:sp>
        <p:nvSpPr>
          <p:cNvPr id="14" name="Text Placeholder 10">
            <a:extLst>
              <a:ext uri="{FF2B5EF4-FFF2-40B4-BE49-F238E27FC236}">
                <a16:creationId xmlns:a16="http://schemas.microsoft.com/office/drawing/2014/main" id="{2E500E80-DD0C-EF4F-BB7D-03960A098E1F}"/>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3" name="MS logo gray - EMF" descr="Microsoft 365 logo">
            <a:extLst>
              <a:ext uri="{FF2B5EF4-FFF2-40B4-BE49-F238E27FC236}">
                <a16:creationId xmlns:a16="http://schemas.microsoft.com/office/drawing/2014/main" id="{51DE49BF-90C8-4C34-99EF-F2B02655BBAD}"/>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
        <p:nvSpPr>
          <p:cNvPr id="2" name="Footer Placeholder 1">
            <a:extLst>
              <a:ext uri="{FF2B5EF4-FFF2-40B4-BE49-F238E27FC236}">
                <a16:creationId xmlns:a16="http://schemas.microsoft.com/office/drawing/2014/main" id="{82FAE6D0-0992-4139-9359-5135BCE47E11}"/>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79037248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ulleted Text Layout_two columns_half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zh-CN" altLang="en-US"/>
              <a:t>单击此处编辑母版标题样式</a:t>
            </a:r>
            <a:endParaRPr lang="en-US" dirty="0"/>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3"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2" name="Footer Placeholder 1">
            <a:extLst>
              <a:ext uri="{FF2B5EF4-FFF2-40B4-BE49-F238E27FC236}">
                <a16:creationId xmlns:a16="http://schemas.microsoft.com/office/drawing/2014/main" id="{7516BD94-AE1C-455F-8D7D-7082BB27F029}"/>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3794429"/>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Bulleted Text Layout_two columns_full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zh-CN" altLang="en-US"/>
              <a:t>单击此处编辑母版标题样式</a:t>
            </a:r>
            <a:endParaRPr lang="en-US" dirty="0"/>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2"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p:nvCxnSpPr>
        <p:spPr>
          <a:xfrm>
            <a:off x="6089276" y="1611250"/>
            <a:ext cx="0" cy="4563213"/>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2" name="Footer Placeholder 1">
            <a:extLst>
              <a:ext uri="{FF2B5EF4-FFF2-40B4-BE49-F238E27FC236}">
                <a16:creationId xmlns:a16="http://schemas.microsoft.com/office/drawing/2014/main" id="{87A06669-B2CF-43F2-99B5-001A005A3AA1}"/>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353651135"/>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Bulleted 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zh-CN" altLang="en-US"/>
              <a:t>单击此处编辑母版标题样式</a:t>
            </a:r>
            <a:endParaRPr lang="en-US"/>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4194604"/>
          </a:xfrm>
          <a:solidFill>
            <a:schemeClr val="bg2"/>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p:txBody>
      </p: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229350" y="1456896"/>
            <a:ext cx="5531577" cy="4194604"/>
          </a:xfrm>
          <a:solidFill>
            <a:schemeClr val="bg2"/>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p:txBody>
      </p:sp>
      <p:sp>
        <p:nvSpPr>
          <p:cNvPr id="2" name="Footer Placeholder 1">
            <a:extLst>
              <a:ext uri="{FF2B5EF4-FFF2-40B4-BE49-F238E27FC236}">
                <a16:creationId xmlns:a16="http://schemas.microsoft.com/office/drawing/2014/main" id="{FD7644AB-9D01-4585-9388-8EB76A4E16D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418808128"/>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Agenda 3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3 rows</a:t>
            </a:r>
          </a:p>
        </p:txBody>
      </p:sp>
      <p:sp>
        <p:nvSpPr>
          <p:cNvPr id="5" name="Text Placeholder 4"/>
          <p:cNvSpPr>
            <a:spLocks noGrp="1"/>
          </p:cNvSpPr>
          <p:nvPr>
            <p:ph type="body" sz="quarter" idx="11" hasCustomPrompt="1"/>
          </p:nvPr>
        </p:nvSpPr>
        <p:spPr>
          <a:xfrm>
            <a:off x="4078288" y="1358901"/>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816784"/>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5" name="Text Placeholder 4">
            <a:extLst>
              <a:ext uri="{FF2B5EF4-FFF2-40B4-BE49-F238E27FC236}">
                <a16:creationId xmlns:a16="http://schemas.microsoft.com/office/drawing/2014/main" id="{17004B21-C7C1-4F96-8432-F7255C26DB8E}"/>
              </a:ext>
            </a:extLst>
          </p:cNvPr>
          <p:cNvSpPr>
            <a:spLocks noGrp="1"/>
          </p:cNvSpPr>
          <p:nvPr>
            <p:ph type="body" sz="quarter" idx="20" hasCustomPrompt="1"/>
          </p:nvPr>
        </p:nvSpPr>
        <p:spPr>
          <a:xfrm>
            <a:off x="4078288" y="4274667"/>
            <a:ext cx="7695070" cy="1224434"/>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D3BC550B-9B11-4380-8D6F-F4741FB779EC}"/>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006325627"/>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Agenda 4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4 rows</a:t>
            </a:r>
          </a:p>
        </p:txBody>
      </p:sp>
      <p:sp>
        <p:nvSpPr>
          <p:cNvPr id="5" name="Text Placeholder 4"/>
          <p:cNvSpPr>
            <a:spLocks noGrp="1"/>
          </p:cNvSpPr>
          <p:nvPr>
            <p:ph type="body" sz="quarter" idx="11" hasCustomPrompt="1"/>
          </p:nvPr>
        </p:nvSpPr>
        <p:spPr>
          <a:xfrm>
            <a:off x="4078288" y="985704"/>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339411"/>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3693118"/>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5046824"/>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1FA6548C-890C-4150-B5BD-A8AF55A82E70}"/>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895854282"/>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Agenda 6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6 rows</a:t>
            </a:r>
          </a:p>
        </p:txBody>
      </p:sp>
      <p:sp>
        <p:nvSpPr>
          <p:cNvPr id="5" name="Text Placeholder 4"/>
          <p:cNvSpPr>
            <a:spLocks noGrp="1"/>
          </p:cNvSpPr>
          <p:nvPr>
            <p:ph type="body" sz="quarter" idx="11" hasCustomPrompt="1"/>
          </p:nvPr>
        </p:nvSpPr>
        <p:spPr>
          <a:xfrm>
            <a:off x="4078288" y="691125"/>
            <a:ext cx="7695070" cy="822645"/>
          </a:xfrm>
        </p:spPr>
        <p:txBody>
          <a:bodyPr vert="horz" wrap="square" lIns="0" tIns="0" rIns="0" bIns="0" rtlCol="0" anchor="ctr">
            <a:noAutofit/>
          </a:bodyPr>
          <a:lstStyle>
            <a:lvl2pPr>
              <a:defRPr lang="en-US" sz="1800" b="0" dirty="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1619933"/>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2548741"/>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8" name="Text Placeholder 4"/>
          <p:cNvSpPr>
            <a:spLocks noGrp="1"/>
          </p:cNvSpPr>
          <p:nvPr>
            <p:ph type="body" sz="quarter" idx="19" hasCustomPrompt="1"/>
          </p:nvPr>
        </p:nvSpPr>
        <p:spPr>
          <a:xfrm>
            <a:off x="4078288" y="3477549"/>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440635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533516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3CE3F527-08C7-43D0-8032-F2A71F76D6A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82533325"/>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Agenda 8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4078288" y="466348"/>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4" name="Text Placeholder 4"/>
          <p:cNvSpPr>
            <a:spLocks noGrp="1"/>
          </p:cNvSpPr>
          <p:nvPr>
            <p:ph type="body" sz="quarter" idx="15" hasCustomPrompt="1"/>
          </p:nvPr>
        </p:nvSpPr>
        <p:spPr>
          <a:xfrm>
            <a:off x="4078288" y="1216264"/>
            <a:ext cx="7695069" cy="675889"/>
          </a:xfrm>
        </p:spPr>
        <p:txBody>
          <a:bodyPr vert="horz" wrap="square" lIns="0" tIns="0" rIns="0" bIns="0" rtlCol="0" anchor="ctr">
            <a:noAutofit/>
          </a:bodyPr>
          <a:lstStyle>
            <a:lvl2pPr>
              <a:defRPr lang="en-US" sz="1600" b="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6" name="Text Placeholder 4"/>
          <p:cNvSpPr>
            <a:spLocks noGrp="1"/>
          </p:cNvSpPr>
          <p:nvPr>
            <p:ph type="body" sz="quarter" idx="17" hasCustomPrompt="1"/>
          </p:nvPr>
        </p:nvSpPr>
        <p:spPr>
          <a:xfrm>
            <a:off x="4078288" y="1966180"/>
            <a:ext cx="7695069" cy="675889"/>
          </a:xfrm>
        </p:spPr>
        <p:txBody>
          <a:bodyPr vert="horz" wrap="square" lIns="0" tIns="0" rIns="0" bIns="0" rtlCol="0" anchor="ctr">
            <a:noAutofit/>
          </a:bodyPr>
          <a:lstStyle>
            <a:lvl2pPr>
              <a:defRPr lang="en-US" sz="1600" b="0" dirty="0" smtClean="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8" name="Text Placeholder 4"/>
          <p:cNvSpPr>
            <a:spLocks noGrp="1"/>
          </p:cNvSpPr>
          <p:nvPr>
            <p:ph type="body" sz="quarter" idx="19" hasCustomPrompt="1"/>
          </p:nvPr>
        </p:nvSpPr>
        <p:spPr>
          <a:xfrm>
            <a:off x="4078288" y="2716096"/>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20" name="Text Placeholder 4"/>
          <p:cNvSpPr>
            <a:spLocks noGrp="1"/>
          </p:cNvSpPr>
          <p:nvPr>
            <p:ph type="body" sz="quarter" idx="21" hasCustomPrompt="1"/>
          </p:nvPr>
        </p:nvSpPr>
        <p:spPr>
          <a:xfrm>
            <a:off x="4078288" y="3466012"/>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215928"/>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4078288" y="4965844"/>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1" name="Text Placeholder 4">
            <a:extLst>
              <a:ext uri="{FF2B5EF4-FFF2-40B4-BE49-F238E27FC236}">
                <a16:creationId xmlns:a16="http://schemas.microsoft.com/office/drawing/2014/main" id="{BBE4C696-54C0-4167-89B1-D1FE9690F330}"/>
              </a:ext>
            </a:extLst>
          </p:cNvPr>
          <p:cNvSpPr>
            <a:spLocks noGrp="1"/>
          </p:cNvSpPr>
          <p:nvPr>
            <p:ph type="body" sz="quarter" idx="24" hasCustomPrompt="1"/>
          </p:nvPr>
        </p:nvSpPr>
        <p:spPr>
          <a:xfrm>
            <a:off x="4078288" y="5715763"/>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4" name="Footer Placeholder 1">
            <a:extLst>
              <a:ext uri="{FF2B5EF4-FFF2-40B4-BE49-F238E27FC236}">
                <a16:creationId xmlns:a16="http://schemas.microsoft.com/office/drawing/2014/main" id="{FCBBA077-FCDA-4F62-B502-F11F61DDA34D}"/>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569945600"/>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4">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Agenda 2 colum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378075"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rIns="0"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3619500" y="466348"/>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4" name="Text Placeholder 4"/>
          <p:cNvSpPr>
            <a:spLocks noGrp="1"/>
          </p:cNvSpPr>
          <p:nvPr>
            <p:ph type="body" sz="quarter" idx="15" hasCustomPrompt="1"/>
          </p:nvPr>
        </p:nvSpPr>
        <p:spPr>
          <a:xfrm>
            <a:off x="3619500" y="1308612"/>
            <a:ext cx="3330574"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dirty="0"/>
              <a:t>Body copy Segoe UI Regular 14/18. The quick brown fox jumps over the lazy dog. </a:t>
            </a:r>
          </a:p>
        </p:txBody>
      </p:sp>
      <p:sp>
        <p:nvSpPr>
          <p:cNvPr id="16" name="Text Placeholder 4"/>
          <p:cNvSpPr>
            <a:spLocks noGrp="1"/>
          </p:cNvSpPr>
          <p:nvPr>
            <p:ph type="body" sz="quarter" idx="17" hasCustomPrompt="1"/>
          </p:nvPr>
        </p:nvSpPr>
        <p:spPr>
          <a:xfrm>
            <a:off x="3619500" y="2150876"/>
            <a:ext cx="3330574"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dirty="0"/>
              <a:t>Body copy Segoe UI Regular 14/18. The quick brown fox jumps over the lazy dog. </a:t>
            </a:r>
          </a:p>
        </p:txBody>
      </p:sp>
      <p:sp>
        <p:nvSpPr>
          <p:cNvPr id="18" name="Text Placeholder 4"/>
          <p:cNvSpPr>
            <a:spLocks noGrp="1"/>
          </p:cNvSpPr>
          <p:nvPr>
            <p:ph type="body" sz="quarter" idx="19" hasCustomPrompt="1"/>
          </p:nvPr>
        </p:nvSpPr>
        <p:spPr>
          <a:xfrm>
            <a:off x="3619500" y="2993140"/>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20" name="Text Placeholder 4"/>
          <p:cNvSpPr>
            <a:spLocks noGrp="1"/>
          </p:cNvSpPr>
          <p:nvPr>
            <p:ph type="body" sz="quarter" idx="21" hasCustomPrompt="1"/>
          </p:nvPr>
        </p:nvSpPr>
        <p:spPr>
          <a:xfrm>
            <a:off x="3619500" y="3835404"/>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3619500" y="4677668"/>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3619500" y="5519930"/>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12" name="Text Placeholder 4">
            <a:extLst>
              <a:ext uri="{FF2B5EF4-FFF2-40B4-BE49-F238E27FC236}">
                <a16:creationId xmlns:a16="http://schemas.microsoft.com/office/drawing/2014/main" id="{B26AB1BC-D652-40F2-83A2-06F6897248D2}"/>
              </a:ext>
            </a:extLst>
          </p:cNvPr>
          <p:cNvSpPr>
            <a:spLocks noGrp="1"/>
          </p:cNvSpPr>
          <p:nvPr>
            <p:ph type="body" sz="quarter" idx="24" hasCustomPrompt="1"/>
          </p:nvPr>
        </p:nvSpPr>
        <p:spPr>
          <a:xfrm>
            <a:off x="8331200" y="466348"/>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3" name="Text Placeholder 4">
            <a:extLst>
              <a:ext uri="{FF2B5EF4-FFF2-40B4-BE49-F238E27FC236}">
                <a16:creationId xmlns:a16="http://schemas.microsoft.com/office/drawing/2014/main" id="{B7BCA0EE-6780-4007-A1E7-E2C766ADB6AC}"/>
              </a:ext>
            </a:extLst>
          </p:cNvPr>
          <p:cNvSpPr>
            <a:spLocks noGrp="1"/>
          </p:cNvSpPr>
          <p:nvPr>
            <p:ph type="body" sz="quarter" idx="25" hasCustomPrompt="1"/>
          </p:nvPr>
        </p:nvSpPr>
        <p:spPr>
          <a:xfrm>
            <a:off x="8331200" y="1308612"/>
            <a:ext cx="3442157"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dirty="0"/>
              <a:t>Body copy Segoe UI Regular 14/18. The quick brown fox jumps over the lazy dog. </a:t>
            </a:r>
          </a:p>
        </p:txBody>
      </p:sp>
      <p:sp>
        <p:nvSpPr>
          <p:cNvPr id="15" name="Text Placeholder 4">
            <a:extLst>
              <a:ext uri="{FF2B5EF4-FFF2-40B4-BE49-F238E27FC236}">
                <a16:creationId xmlns:a16="http://schemas.microsoft.com/office/drawing/2014/main" id="{42F7FEE8-0C97-4A8D-B62A-F9127046CA49}"/>
              </a:ext>
            </a:extLst>
          </p:cNvPr>
          <p:cNvSpPr>
            <a:spLocks noGrp="1"/>
          </p:cNvSpPr>
          <p:nvPr>
            <p:ph type="body" sz="quarter" idx="26" hasCustomPrompt="1"/>
          </p:nvPr>
        </p:nvSpPr>
        <p:spPr>
          <a:xfrm>
            <a:off x="8331200" y="2150876"/>
            <a:ext cx="3442157"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dirty="0"/>
              <a:t>Body copy Segoe UI Regular 14/18. The quick brown fox jumps over the lazy dog. </a:t>
            </a:r>
          </a:p>
        </p:txBody>
      </p:sp>
      <p:sp>
        <p:nvSpPr>
          <p:cNvPr id="17" name="Text Placeholder 4">
            <a:extLst>
              <a:ext uri="{FF2B5EF4-FFF2-40B4-BE49-F238E27FC236}">
                <a16:creationId xmlns:a16="http://schemas.microsoft.com/office/drawing/2014/main" id="{A2CDDCC0-5CE0-47BF-9A58-947FAAFE0464}"/>
              </a:ext>
            </a:extLst>
          </p:cNvPr>
          <p:cNvSpPr>
            <a:spLocks noGrp="1"/>
          </p:cNvSpPr>
          <p:nvPr>
            <p:ph type="body" sz="quarter" idx="27" hasCustomPrompt="1"/>
          </p:nvPr>
        </p:nvSpPr>
        <p:spPr>
          <a:xfrm>
            <a:off x="8331200" y="2993140"/>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9" name="Text Placeholder 4">
            <a:extLst>
              <a:ext uri="{FF2B5EF4-FFF2-40B4-BE49-F238E27FC236}">
                <a16:creationId xmlns:a16="http://schemas.microsoft.com/office/drawing/2014/main" id="{CE365600-EF9A-4204-AC1D-49DA60EE0BC9}"/>
              </a:ext>
            </a:extLst>
          </p:cNvPr>
          <p:cNvSpPr>
            <a:spLocks noGrp="1"/>
          </p:cNvSpPr>
          <p:nvPr>
            <p:ph type="body" sz="quarter" idx="28" hasCustomPrompt="1"/>
          </p:nvPr>
        </p:nvSpPr>
        <p:spPr>
          <a:xfrm>
            <a:off x="8331200" y="3835404"/>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21" name="Text Placeholder 4">
            <a:extLst>
              <a:ext uri="{FF2B5EF4-FFF2-40B4-BE49-F238E27FC236}">
                <a16:creationId xmlns:a16="http://schemas.microsoft.com/office/drawing/2014/main" id="{7C988AC2-C93F-4C50-A6B6-35E8D243E2D3}"/>
              </a:ext>
            </a:extLst>
          </p:cNvPr>
          <p:cNvSpPr>
            <a:spLocks noGrp="1"/>
          </p:cNvSpPr>
          <p:nvPr>
            <p:ph type="body" sz="quarter" idx="29" hasCustomPrompt="1"/>
          </p:nvPr>
        </p:nvSpPr>
        <p:spPr>
          <a:xfrm>
            <a:off x="8331200" y="4677668"/>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22" name="Text Placeholder 4">
            <a:extLst>
              <a:ext uri="{FF2B5EF4-FFF2-40B4-BE49-F238E27FC236}">
                <a16:creationId xmlns:a16="http://schemas.microsoft.com/office/drawing/2014/main" id="{1BAD9B5E-AACF-4B5D-9D05-A8B6E03E279B}"/>
              </a:ext>
            </a:extLst>
          </p:cNvPr>
          <p:cNvSpPr>
            <a:spLocks noGrp="1"/>
          </p:cNvSpPr>
          <p:nvPr>
            <p:ph type="body" sz="quarter" idx="30" hasCustomPrompt="1"/>
          </p:nvPr>
        </p:nvSpPr>
        <p:spPr>
          <a:xfrm>
            <a:off x="8331200" y="5519930"/>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4" name="Footer Placeholder 1">
            <a:extLst>
              <a:ext uri="{FF2B5EF4-FFF2-40B4-BE49-F238E27FC236}">
                <a16:creationId xmlns:a16="http://schemas.microsoft.com/office/drawing/2014/main" id="{9F52899F-4DD5-4919-A5F9-0A5E692D4537}"/>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149711464"/>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28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ext option 3">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DB14B4B7-6595-4F80-A720-AEE6406FDDDB}"/>
              </a:ext>
            </a:extLst>
          </p:cNvPr>
          <p:cNvSpPr>
            <a:spLocks noGrp="1"/>
          </p:cNvSpPr>
          <p:nvPr>
            <p:ph type="title" hasCustomPrompt="1"/>
          </p:nvPr>
        </p:nvSpPr>
        <p:spPr/>
        <p:txBody>
          <a:bodyPr/>
          <a:lstStyle/>
          <a:p>
            <a:r>
              <a:rPr lang="en-US" dirty="0"/>
              <a:t>Text layout three columns images and text</a:t>
            </a:r>
          </a:p>
        </p:txBody>
      </p:sp>
      <p:sp>
        <p:nvSpPr>
          <p:cNvPr id="16" name="Rectangle 15">
            <a:extLst>
              <a:ext uri="{FF2B5EF4-FFF2-40B4-BE49-F238E27FC236}">
                <a16:creationId xmlns:a16="http://schemas.microsoft.com/office/drawing/2014/main" id="{A6AC17A7-7CAA-4CA5-89CD-184D76C19F56}"/>
              </a:ext>
              <a:ext uri="{C183D7F6-B498-43B3-948B-1728B52AA6E4}">
                <adec:decorative xmlns:adec="http://schemas.microsoft.com/office/drawing/2017/decorative" val="1"/>
              </a:ext>
            </a:extLst>
          </p:cNvPr>
          <p:cNvSpPr/>
          <p:nvPr/>
        </p:nvSpPr>
        <p:spPr bwMode="auto">
          <a:xfrm>
            <a:off x="468134"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E501F238-570E-E648-9E57-DAA86A7A8ED3}"/>
              </a:ext>
            </a:extLst>
          </p:cNvPr>
          <p:cNvSpPr>
            <a:spLocks noGrp="1"/>
          </p:cNvSpPr>
          <p:nvPr>
            <p:ph type="pic" sz="quarter" idx="21" hasCustomPrompt="1"/>
          </p:nvPr>
        </p:nvSpPr>
        <p:spPr>
          <a:xfrm>
            <a:off x="592758"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5" name="Text Placeholder 4"/>
          <p:cNvSpPr>
            <a:spLocks noGrp="1"/>
          </p:cNvSpPr>
          <p:nvPr>
            <p:ph type="body" sz="quarter" idx="11" hasCustomPrompt="1"/>
          </p:nvPr>
        </p:nvSpPr>
        <p:spPr>
          <a:xfrm>
            <a:off x="418643" y="4708215"/>
            <a:ext cx="365293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19" name="Text Placeholder 4">
            <a:extLst>
              <a:ext uri="{FF2B5EF4-FFF2-40B4-BE49-F238E27FC236}">
                <a16:creationId xmlns:a16="http://schemas.microsoft.com/office/drawing/2014/main" id="{F22038DD-9076-B34B-B54A-107DF3F024EE}"/>
              </a:ext>
            </a:extLst>
          </p:cNvPr>
          <p:cNvSpPr>
            <a:spLocks noGrp="1"/>
          </p:cNvSpPr>
          <p:nvPr>
            <p:ph type="body" sz="quarter" idx="17" hasCustomPrompt="1"/>
          </p:nvPr>
        </p:nvSpPr>
        <p:spPr>
          <a:xfrm>
            <a:off x="418643" y="5014828"/>
            <a:ext cx="365293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7A2E6301-6404-4EF3-A39A-8E79FFA3C974}"/>
              </a:ext>
              <a:ext uri="{C183D7F6-B498-43B3-948B-1728B52AA6E4}">
                <adec:decorative xmlns:adec="http://schemas.microsoft.com/office/drawing/2017/decorative" val="1"/>
              </a:ext>
            </a:extLst>
          </p:cNvPr>
          <p:cNvSpPr/>
          <p:nvPr/>
        </p:nvSpPr>
        <p:spPr bwMode="auto">
          <a:xfrm>
            <a:off x="4308909"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1" name="Picture Placeholder 7">
            <a:extLst>
              <a:ext uri="{FF2B5EF4-FFF2-40B4-BE49-F238E27FC236}">
                <a16:creationId xmlns:a16="http://schemas.microsoft.com/office/drawing/2014/main" id="{1BE65963-6DE8-471D-88DB-2FC78087003C}"/>
              </a:ext>
            </a:extLst>
          </p:cNvPr>
          <p:cNvSpPr>
            <a:spLocks noGrp="1"/>
          </p:cNvSpPr>
          <p:nvPr>
            <p:ph type="pic" sz="quarter" idx="26" hasCustomPrompt="1"/>
          </p:nvPr>
        </p:nvSpPr>
        <p:spPr>
          <a:xfrm>
            <a:off x="4433534"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32" name="Text Placeholder 4">
            <a:extLst>
              <a:ext uri="{FF2B5EF4-FFF2-40B4-BE49-F238E27FC236}">
                <a16:creationId xmlns:a16="http://schemas.microsoft.com/office/drawing/2014/main" id="{197742EC-5845-4BB1-84A3-00C1CF89012A}"/>
              </a:ext>
            </a:extLst>
          </p:cNvPr>
          <p:cNvSpPr>
            <a:spLocks noGrp="1"/>
          </p:cNvSpPr>
          <p:nvPr>
            <p:ph type="body" sz="quarter" idx="20" hasCustomPrompt="1"/>
          </p:nvPr>
        </p:nvSpPr>
        <p:spPr>
          <a:xfrm>
            <a:off x="4293969"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1" name="Text Placeholder 4">
            <a:extLst>
              <a:ext uri="{FF2B5EF4-FFF2-40B4-BE49-F238E27FC236}">
                <a16:creationId xmlns:a16="http://schemas.microsoft.com/office/drawing/2014/main" id="{B0C89B53-FA50-F248-AD0B-933DE098D70A}"/>
              </a:ext>
            </a:extLst>
          </p:cNvPr>
          <p:cNvSpPr>
            <a:spLocks noGrp="1"/>
          </p:cNvSpPr>
          <p:nvPr>
            <p:ph type="body" sz="quarter" idx="24" hasCustomPrompt="1"/>
          </p:nvPr>
        </p:nvSpPr>
        <p:spPr>
          <a:xfrm>
            <a:off x="4293969"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17" name="Rectangle 16">
            <a:extLst>
              <a:ext uri="{FF2B5EF4-FFF2-40B4-BE49-F238E27FC236}">
                <a16:creationId xmlns:a16="http://schemas.microsoft.com/office/drawing/2014/main" id="{5EC0DAC3-9E26-491C-A10D-7D086E91DB76}"/>
              </a:ext>
              <a:ext uri="{C183D7F6-B498-43B3-948B-1728B52AA6E4}">
                <adec:decorative xmlns:adec="http://schemas.microsoft.com/office/drawing/2017/decorative" val="1"/>
              </a:ext>
            </a:extLst>
          </p:cNvPr>
          <p:cNvSpPr/>
          <p:nvPr/>
        </p:nvSpPr>
        <p:spPr bwMode="auto">
          <a:xfrm>
            <a:off x="8159021"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3" name="Picture Placeholder 7">
            <a:extLst>
              <a:ext uri="{FF2B5EF4-FFF2-40B4-BE49-F238E27FC236}">
                <a16:creationId xmlns:a16="http://schemas.microsoft.com/office/drawing/2014/main" id="{907DE53F-AA57-4741-9DAA-A44C19F78D30}"/>
              </a:ext>
            </a:extLst>
          </p:cNvPr>
          <p:cNvSpPr>
            <a:spLocks noGrp="1"/>
          </p:cNvSpPr>
          <p:nvPr>
            <p:ph type="pic" sz="quarter" idx="27" hasCustomPrompt="1"/>
          </p:nvPr>
        </p:nvSpPr>
        <p:spPr>
          <a:xfrm>
            <a:off x="8283647"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10" name="Text Placeholder 4"/>
          <p:cNvSpPr>
            <a:spLocks noGrp="1"/>
          </p:cNvSpPr>
          <p:nvPr>
            <p:ph type="body" sz="quarter" idx="13" hasCustomPrompt="1"/>
          </p:nvPr>
        </p:nvSpPr>
        <p:spPr>
          <a:xfrm>
            <a:off x="8144083"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2" name="Text Placeholder 4">
            <a:extLst>
              <a:ext uri="{FF2B5EF4-FFF2-40B4-BE49-F238E27FC236}">
                <a16:creationId xmlns:a16="http://schemas.microsoft.com/office/drawing/2014/main" id="{C11EA858-BBCA-2149-9368-C1FDBC6C8DFD}"/>
              </a:ext>
            </a:extLst>
          </p:cNvPr>
          <p:cNvSpPr>
            <a:spLocks noGrp="1"/>
          </p:cNvSpPr>
          <p:nvPr>
            <p:ph type="body" sz="quarter" idx="25" hasCustomPrompt="1"/>
          </p:nvPr>
        </p:nvSpPr>
        <p:spPr>
          <a:xfrm>
            <a:off x="8144083"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D26B0962-7685-4EBF-B99E-792210E7163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248534347"/>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Section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990B4C-4B23-479D-ADA8-DD6E0658DF5A}"/>
              </a:ext>
            </a:extLst>
          </p:cNvPr>
          <p:cNvSpPr/>
          <p:nvPr/>
        </p:nvSpPr>
        <p:spPr bwMode="auto">
          <a:xfrm>
            <a:off x="1" y="2526646"/>
            <a:ext cx="9697686" cy="178404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4" name="Title 35"/>
          <p:cNvSpPr>
            <a:spLocks noGrp="1"/>
          </p:cNvSpPr>
          <p:nvPr>
            <p:ph type="title" hasCustomPrompt="1"/>
          </p:nvPr>
        </p:nvSpPr>
        <p:spPr>
          <a:xfrm>
            <a:off x="418644" y="2526646"/>
            <a:ext cx="9189910" cy="1784048"/>
          </a:xfrm>
          <a:prstGeom prst="rect">
            <a:avLst/>
          </a:prstGeom>
          <a:noFill/>
        </p:spPr>
        <p:txBody>
          <a:bodyPr vert="horz" wrap="square" lIns="0" tIns="0" rIns="0" bIns="0" rtlCol="0" anchor="ctr" anchorCtr="0">
            <a:noAutofit/>
          </a:bodyPr>
          <a:lstStyle>
            <a:lvl1pPr>
              <a:defRPr lang="en-US" sz="3600" spc="-49" baseline="0" dirty="0">
                <a:solidFill>
                  <a:schemeClr val="bg1"/>
                </a:solidFill>
              </a:defRPr>
            </a:lvl1pPr>
          </a:lstStyle>
          <a:p>
            <a:pPr marL="0" lvl="0">
              <a:lnSpc>
                <a:spcPts val="5490"/>
              </a:lnSpc>
            </a:pPr>
            <a:r>
              <a:rPr lang="en-US"/>
              <a:t>Section title</a:t>
            </a:r>
          </a:p>
        </p:txBody>
      </p:sp>
      <p:sp>
        <p:nvSpPr>
          <p:cNvPr id="6" name="Rectangle 5">
            <a:extLst>
              <a:ext uri="{FF2B5EF4-FFF2-40B4-BE49-F238E27FC236}">
                <a16:creationId xmlns:a16="http://schemas.microsoft.com/office/drawing/2014/main" id="{E7A7DCD7-2A9A-4303-B73A-A8AA23BAF4B6}"/>
              </a:ext>
            </a:extLst>
          </p:cNvPr>
          <p:cNvSpPr/>
          <p:nvPr/>
        </p:nvSpPr>
        <p:spPr bwMode="auto">
          <a:xfrm>
            <a:off x="9697686" y="2526646"/>
            <a:ext cx="2082603" cy="1784048"/>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a:extLst>
              <a:ext uri="{FF2B5EF4-FFF2-40B4-BE49-F238E27FC236}">
                <a16:creationId xmlns:a16="http://schemas.microsoft.com/office/drawing/2014/main" id="{79F5CEB5-AAB3-4E98-82B0-2B2EDFAC7F19}"/>
              </a:ext>
            </a:extLst>
          </p:cNvPr>
          <p:cNvSpPr/>
          <p:nvPr/>
        </p:nvSpPr>
        <p:spPr bwMode="auto">
          <a:xfrm>
            <a:off x="11569483"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2"/>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6">
            <a:extLst>
              <a:ext uri="{FF2B5EF4-FFF2-40B4-BE49-F238E27FC236}">
                <a16:creationId xmlns:a16="http://schemas.microsoft.com/office/drawing/2014/main" id="{C39A4550-468E-4965-BBF3-650AD824060F}"/>
              </a:ext>
            </a:extLst>
          </p:cNvPr>
          <p:cNvSpPr/>
          <p:nvPr/>
        </p:nvSpPr>
        <p:spPr bwMode="auto">
          <a:xfrm flipH="1">
            <a:off x="9697686"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2"/>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2" name="Picture Placeholder 11">
            <a:extLst>
              <a:ext uri="{FF2B5EF4-FFF2-40B4-BE49-F238E27FC236}">
                <a16:creationId xmlns:a16="http://schemas.microsoft.com/office/drawing/2014/main" id="{A0F18A81-5AF1-41EB-B335-9EF67062969B}"/>
              </a:ext>
            </a:extLst>
          </p:cNvPr>
          <p:cNvSpPr>
            <a:spLocks noGrp="1"/>
          </p:cNvSpPr>
          <p:nvPr>
            <p:ph type="pic" sz="quarter" idx="10"/>
          </p:nvPr>
        </p:nvSpPr>
        <p:spPr>
          <a:xfrm>
            <a:off x="10098361" y="2777952"/>
            <a:ext cx="1281254" cy="1281436"/>
          </a:xfrm>
        </p:spPr>
        <p:txBody>
          <a:bodyPr anchor="ctr">
            <a:noAutofit/>
          </a:bodyPr>
          <a:lstStyle>
            <a:lvl1pPr algn="ctr">
              <a:defRPr/>
            </a:lvl1pPr>
          </a:lstStyle>
          <a:p>
            <a:r>
              <a:rPr lang="zh-CN" altLang="en-US"/>
              <a:t>单击图标添加图片</a:t>
            </a:r>
            <a:endParaRPr lang="en-US"/>
          </a:p>
        </p:txBody>
      </p:sp>
      <p:sp>
        <p:nvSpPr>
          <p:cNvPr id="3" name="Footer Placeholder 1">
            <a:extLst>
              <a:ext uri="{FF2B5EF4-FFF2-40B4-BE49-F238E27FC236}">
                <a16:creationId xmlns:a16="http://schemas.microsoft.com/office/drawing/2014/main" id="{C6B75234-9944-48A2-8A21-99500C7BBB40}"/>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756530149"/>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2">
    <p:bg>
      <p:bgPr>
        <a:solidFill>
          <a:schemeClr val="tx2"/>
        </a:solidFill>
        <a:effectLst/>
      </p:bgPr>
    </p:bg>
    <p:spTree>
      <p:nvGrpSpPr>
        <p:cNvPr id="1" name=""/>
        <p:cNvGrpSpPr/>
        <p:nvPr/>
      </p:nvGrpSpPr>
      <p:grpSpPr>
        <a:xfrm>
          <a:off x="0" y="0"/>
          <a:ext cx="0" cy="0"/>
          <a:chOff x="0" y="0"/>
          <a:chExt cx="0" cy="0"/>
        </a:xfrm>
      </p:grpSpPr>
      <p:pic>
        <p:nvPicPr>
          <p:cNvPr id="6" name="Picture 5" descr="A picture containing drawing&#10;&#10;Description automatically generated">
            <a:extLst>
              <a:ext uri="{FF2B5EF4-FFF2-40B4-BE49-F238E27FC236}">
                <a16:creationId xmlns:a16="http://schemas.microsoft.com/office/drawing/2014/main" id="{1FC799F1-AEBC-419D-8B98-D92C7F54F1F8}"/>
              </a:ext>
            </a:extLst>
          </p:cNvPr>
          <p:cNvPicPr>
            <a:picLocks noChangeAspect="1"/>
          </p:cNvPicPr>
          <p:nvPr/>
        </p:nvPicPr>
        <p:blipFill>
          <a:blip r:embed="rId2"/>
          <a:stretch>
            <a:fillRect/>
          </a:stretch>
        </p:blipFill>
        <p:spPr>
          <a:xfrm>
            <a:off x="136885" y="159690"/>
            <a:ext cx="2363505" cy="868680"/>
          </a:xfrm>
          <a:prstGeom prst="rect">
            <a:avLst/>
          </a:prstGeom>
        </p:spPr>
      </p:pic>
      <p:sp>
        <p:nvSpPr>
          <p:cNvPr id="15" name="Title 1">
            <a:extLst>
              <a:ext uri="{FF2B5EF4-FFF2-40B4-BE49-F238E27FC236}">
                <a16:creationId xmlns:a16="http://schemas.microsoft.com/office/drawing/2014/main" id="{FDD3BB94-DC99-244C-91E3-A9764AF2671E}"/>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bg2"/>
                </a:solidFill>
              </a:defRPr>
            </a:lvl1pPr>
          </a:lstStyle>
          <a:p>
            <a:r>
              <a:rPr lang="en-US"/>
              <a:t>Microsoft 365 title</a:t>
            </a:r>
          </a:p>
        </p:txBody>
      </p:sp>
      <p:sp>
        <p:nvSpPr>
          <p:cNvPr id="16" name="Text Placeholder 10">
            <a:extLst>
              <a:ext uri="{FF2B5EF4-FFF2-40B4-BE49-F238E27FC236}">
                <a16:creationId xmlns:a16="http://schemas.microsoft.com/office/drawing/2014/main" id="{63FCEA3C-C822-5A4A-9561-695239EA77C3}"/>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chemeClr val="bg2"/>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DE984AF9-42B3-4123-927E-CEC8570AFE35}"/>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spTree>
    <p:extLst>
      <p:ext uri="{BB962C8B-B14F-4D97-AF65-F5344CB8AC3E}">
        <p14:creationId xmlns:p14="http://schemas.microsoft.com/office/powerpoint/2010/main" val="3129908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Photo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7"/>
            <a:ext cx="5579310" cy="307777"/>
          </a:xfrm>
          <a:prstGeom prst="rect">
            <a:avLst/>
          </a:prstGeom>
        </p:spPr>
        <p:txBody>
          <a:bodyPr wrap="square" lIns="0" tIns="0" rIns="0" bIns="0">
            <a:spAutoFit/>
          </a:bodyPr>
          <a:lstStyle>
            <a:lvl1pPr marL="0" indent="0">
              <a:lnSpc>
                <a:spcPts val="2353"/>
              </a:lnSpc>
              <a:buNone/>
              <a:defRPr lang="en-US" sz="20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5" name="Text Placeholder 4">
            <a:extLst>
              <a:ext uri="{FF2B5EF4-FFF2-40B4-BE49-F238E27FC236}">
                <a16:creationId xmlns:a16="http://schemas.microsoft.com/office/drawing/2014/main" id="{6E31D123-CA1A-4568-88C8-6B1287D07EE9}"/>
              </a:ext>
            </a:extLst>
          </p:cNvPr>
          <p:cNvSpPr>
            <a:spLocks noGrp="1"/>
          </p:cNvSpPr>
          <p:nvPr>
            <p:ph type="body" sz="quarter" idx="13" hasCustomPrompt="1"/>
          </p:nvPr>
        </p:nvSpPr>
        <p:spPr>
          <a:xfrm>
            <a:off x="418643" y="2161629"/>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endParaRPr lang="en-US"/>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474101"/>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7" name="Text Placeholder 4">
            <a:extLst>
              <a:ext uri="{FF2B5EF4-FFF2-40B4-BE49-F238E27FC236}">
                <a16:creationId xmlns:a16="http://schemas.microsoft.com/office/drawing/2014/main" id="{0D336736-F7E2-BA48-AD3E-B0037BAC6816}"/>
              </a:ext>
            </a:extLst>
          </p:cNvPr>
          <p:cNvSpPr>
            <a:spLocks noGrp="1"/>
          </p:cNvSpPr>
          <p:nvPr>
            <p:ph type="body" sz="quarter" idx="43" hasCustomPrompt="1"/>
          </p:nvPr>
        </p:nvSpPr>
        <p:spPr>
          <a:xfrm>
            <a:off x="418643" y="3628878"/>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endParaRPr lang="en-US"/>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929012"/>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C3405CC5-9896-4E3A-9373-436306F5BF12}"/>
              </a:ext>
            </a:extLst>
          </p:cNvPr>
          <p:cNvSpPr txBox="1">
            <a:spLocks/>
          </p:cNvSpPr>
          <p:nvPr/>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2109527587"/>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Photo layout with bullet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268946"/>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p:nvCxnSpPr>
        <p:spPr>
          <a:xfrm>
            <a:off x="418644" y="306804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282367"/>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p:nvCxnSpPr>
        <p:spPr>
          <a:xfrm>
            <a:off x="418644" y="4081465"/>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418644" y="429578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p:nvCxnSpPr>
        <p:spPr>
          <a:xfrm>
            <a:off x="418644" y="5094886"/>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418644" y="530920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sp>
        <p:nvSpPr>
          <p:cNvPr id="2" name="Rectangle 1">
            <a:extLst>
              <a:ext uri="{FF2B5EF4-FFF2-40B4-BE49-F238E27FC236}">
                <a16:creationId xmlns:a16="http://schemas.microsoft.com/office/drawing/2014/main" id="{56B6D240-D672-4F0A-95ED-D92FC8351E6D}"/>
              </a:ext>
              <a:ext uri="{C183D7F6-B498-43B3-948B-1728B52AA6E4}">
                <adec:decorative xmlns:adec="http://schemas.microsoft.com/office/drawing/2017/decorative" val="1"/>
              </a:ext>
            </a:extLst>
          </p:cNvPr>
          <p:cNvSpPr/>
          <p:nvPr/>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9" name="Picture Placeholder 7">
            <a:extLst>
              <a:ext uri="{FF2B5EF4-FFF2-40B4-BE49-F238E27FC236}">
                <a16:creationId xmlns:a16="http://schemas.microsoft.com/office/drawing/2014/main" id="{CA973F78-0779-41C2-98B4-4547D2CD7C11}"/>
              </a:ext>
            </a:extLst>
          </p:cNvPr>
          <p:cNvSpPr>
            <a:spLocks noGrp="1"/>
          </p:cNvSpPr>
          <p:nvPr>
            <p:ph type="pic" sz="quarter" idx="47"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3" name="Footer Placeholder 1">
            <a:extLst>
              <a:ext uri="{FF2B5EF4-FFF2-40B4-BE49-F238E27FC236}">
                <a16:creationId xmlns:a16="http://schemas.microsoft.com/office/drawing/2014/main" id="{B3B62F3E-D0DF-4A13-A005-3CCFDD6DFC1A}"/>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857230402"/>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_Photo layout with bullet text &amp; icon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709493"/>
            <a:ext cx="5579310" cy="369332"/>
          </a:xfrm>
          <a:prstGeom prst="rect">
            <a:avLst/>
          </a:prstGeom>
        </p:spPr>
        <p:txBody>
          <a:bodyPr wrap="square" lIns="0" tIns="0" rIns="0" bIns="0" anchor="b">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1422400" y="2267319"/>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p:nvCxnSpPr>
        <p:spPr>
          <a:xfrm>
            <a:off x="1422400" y="3066417"/>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1422400" y="3280740"/>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p:nvCxnSpPr>
        <p:spPr>
          <a:xfrm>
            <a:off x="1422400" y="4079838"/>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1422400" y="429416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p:nvCxnSpPr>
        <p:spPr>
          <a:xfrm>
            <a:off x="1422400" y="5093259"/>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1422400" y="530758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5F6EB83D-C2A5-4189-B12B-1320B6ADB9B8}"/>
              </a:ext>
            </a:extLst>
          </p:cNvPr>
          <p:cNvSpPr txBox="1">
            <a:spLocks/>
          </p:cNvSpPr>
          <p:nvPr/>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1709596462"/>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Photo layout with 4 rows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11354712" cy="728448"/>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2" name="Rectangle 1">
            <a:extLst>
              <a:ext uri="{FF2B5EF4-FFF2-40B4-BE49-F238E27FC236}">
                <a16:creationId xmlns:a16="http://schemas.microsoft.com/office/drawing/2014/main" id="{680D905E-E7A9-44EC-830B-323C290AAA27}"/>
              </a:ext>
              <a:ext uri="{C183D7F6-B498-43B3-948B-1728B52AA6E4}">
                <adec:decorative xmlns:adec="http://schemas.microsoft.com/office/drawing/2017/decorative" val="1"/>
              </a:ext>
            </a:extLst>
          </p:cNvPr>
          <p:cNvSpPr/>
          <p:nvPr/>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cxnSp>
        <p:nvCxnSpPr>
          <p:cNvPr id="9" name="Straight Connector 8">
            <a:extLst>
              <a:ext uri="{FF2B5EF4-FFF2-40B4-BE49-F238E27FC236}">
                <a16:creationId xmlns:a16="http://schemas.microsoft.com/office/drawing/2014/main" id="{5E2F051F-FAD1-40B7-AD8D-86ACA838D32B}"/>
              </a:ext>
              <a:ext uri="{C183D7F6-B498-43B3-948B-1728B52AA6E4}">
                <adec:decorative xmlns:adec="http://schemas.microsoft.com/office/drawing/2017/decorative" val="1"/>
              </a:ext>
            </a:extLst>
          </p:cNvPr>
          <p:cNvCxnSpPr>
            <a:cxnSpLocks/>
          </p:cNvCxnSpPr>
          <p:nvPr/>
        </p:nvCxnSpPr>
        <p:spPr>
          <a:xfrm>
            <a:off x="418644" y="2660048"/>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8966B79-BC7C-4DB8-80D4-01380DB97330}"/>
              </a:ext>
              <a:ext uri="{C183D7F6-B498-43B3-948B-1728B52AA6E4}">
                <adec:decorative xmlns:adec="http://schemas.microsoft.com/office/drawing/2017/decorative" val="1"/>
              </a:ext>
            </a:extLst>
          </p:cNvPr>
          <p:cNvCxnSpPr>
            <a:cxnSpLocks/>
          </p:cNvCxnSpPr>
          <p:nvPr/>
        </p:nvCxnSpPr>
        <p:spPr>
          <a:xfrm>
            <a:off x="418644" y="3937131"/>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69D048A-1B0B-4837-8CE2-BD16F3AE2B1C}"/>
              </a:ext>
              <a:ext uri="{C183D7F6-B498-43B3-948B-1728B52AA6E4}">
                <adec:decorative xmlns:adec="http://schemas.microsoft.com/office/drawing/2017/decorative" val="1"/>
              </a:ext>
            </a:extLst>
          </p:cNvPr>
          <p:cNvCxnSpPr>
            <a:cxnSpLocks/>
          </p:cNvCxnSpPr>
          <p:nvPr/>
        </p:nvCxnSpPr>
        <p:spPr>
          <a:xfrm>
            <a:off x="418644" y="521421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 name="Footer Placeholder 1">
            <a:extLst>
              <a:ext uri="{FF2B5EF4-FFF2-40B4-BE49-F238E27FC236}">
                <a16:creationId xmlns:a16="http://schemas.microsoft.com/office/drawing/2014/main" id="{B394CE8A-C8F7-40DD-84CF-FE592D7BC2D8}"/>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852290985"/>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Photo layout with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BDD9959D-3459-4484-BDE0-9F4EABE5443B}"/>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95348654"/>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Demo slide with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9E5E14-01F2-4F10-A177-A81144B86D44}"/>
              </a:ext>
            </a:extLst>
          </p:cNvPr>
          <p:cNvSpPr>
            <a:spLocks noGrp="1"/>
          </p:cNvSpPr>
          <p:nvPr>
            <p:ph type="title"/>
          </p:nvPr>
        </p:nvSpPr>
        <p:spPr>
          <a:xfrm>
            <a:off x="418643" y="440494"/>
            <a:ext cx="11341268" cy="728448"/>
          </a:xfrm>
        </p:spPr>
        <p:txBody>
          <a:bodyPr/>
          <a:lstStyle/>
          <a:p>
            <a:r>
              <a:rPr lang="zh-CN" altLang="en-US"/>
              <a:t>单击此处编辑母版标题样式</a:t>
            </a:r>
            <a:endParaRPr lang="en-US" dirty="0"/>
          </a:p>
        </p:txBody>
      </p:sp>
      <p:sp>
        <p:nvSpPr>
          <p:cNvPr id="4" name="Text Placeholder 3"/>
          <p:cNvSpPr>
            <a:spLocks noGrp="1"/>
          </p:cNvSpPr>
          <p:nvPr>
            <p:ph type="body" sz="quarter" idx="10" hasCustomPrompt="1"/>
          </p:nvPr>
        </p:nvSpPr>
        <p:spPr>
          <a:xfrm>
            <a:off x="418644" y="1456898"/>
            <a:ext cx="5408119" cy="615553"/>
          </a:xfrm>
          <a:prstGeom prst="rect">
            <a:avLst/>
          </a:prstGeom>
        </p:spPr>
        <p:txBody>
          <a:bodyPr wrap="square" lIns="0" tIns="0" rIns="0" bIns="0">
            <a:spAutoFit/>
          </a:bodyPr>
          <a:lstStyle>
            <a:lvl1pPr marL="0" indent="0">
              <a:lnSpc>
                <a:spcPts val="2353"/>
              </a:lnSpc>
              <a:buNone/>
              <a:defRPr sz="2400" b="0" i="0" spc="0">
                <a:solidFill>
                  <a:schemeClr val="tx1"/>
                </a:solidFill>
                <a:latin typeface="+mj-lt"/>
              </a:defRPr>
            </a:lvl1pPr>
            <a:lvl2pPr marL="224097" indent="0">
              <a:buNone/>
              <a:defRPr/>
            </a:lvl2pPr>
            <a:lvl3pPr marL="448193" indent="0">
              <a:buNone/>
              <a:defRPr/>
            </a:lvl3pPr>
            <a:lvl4pPr marL="672290" indent="0">
              <a:buNone/>
              <a:defRPr/>
            </a:lvl4pPr>
            <a:lvl5pPr marL="896386" indent="0">
              <a:buNone/>
              <a:defRPr/>
            </a:lvl5pPr>
          </a:lstStyle>
          <a:p>
            <a:pPr lvl="0"/>
            <a:r>
              <a:rPr lang="pt-BR" dirty="0" err="1"/>
              <a:t>Large</a:t>
            </a:r>
            <a:r>
              <a:rPr lang="pt-BR" dirty="0"/>
              <a:t> </a:t>
            </a:r>
            <a:r>
              <a:rPr lang="pt-BR" dirty="0" err="1"/>
              <a:t>subhead</a:t>
            </a:r>
            <a:r>
              <a:rPr lang="pt-BR" dirty="0"/>
              <a:t> Segoe UI </a:t>
            </a:r>
            <a:r>
              <a:rPr lang="pt-BR" dirty="0" err="1"/>
              <a:t>Semibold</a:t>
            </a:r>
            <a:r>
              <a:rPr lang="pt-BR" dirty="0"/>
              <a:t> Regular 20/24</a:t>
            </a:r>
            <a:endParaRPr lang="en-US" dirty="0"/>
          </a:p>
        </p:txBody>
      </p:sp>
      <p:sp>
        <p:nvSpPr>
          <p:cNvPr id="5" name="Text Placeholder 4"/>
          <p:cNvSpPr>
            <a:spLocks noGrp="1"/>
          </p:cNvSpPr>
          <p:nvPr>
            <p:ph type="body" sz="quarter" idx="11" hasCustomPrompt="1"/>
          </p:nvPr>
        </p:nvSpPr>
        <p:spPr>
          <a:xfrm>
            <a:off x="418643" y="2158886"/>
            <a:ext cx="5408118" cy="2339102"/>
          </a:xfrm>
          <a:prstGeom prst="rect">
            <a:avLst/>
          </a:prstGeom>
        </p:spPr>
        <p:txBody>
          <a:bodyPr lIns="0" tIns="45720" rIns="0" bIns="45720"/>
          <a:lstStyle>
            <a:lvl1pPr marL="0" indent="0">
              <a:lnSpc>
                <a:spcPct val="100000"/>
              </a:lnSpc>
              <a:spcBef>
                <a:spcPts val="0"/>
              </a:spcBef>
              <a:spcAft>
                <a:spcPts val="12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p:txBody>
      </p:sp>
      <p:pic>
        <p:nvPicPr>
          <p:cNvPr id="11" name="Picture 10" descr="Tablet image">
            <a:extLst>
              <a:ext uri="{FF2B5EF4-FFF2-40B4-BE49-F238E27FC236}">
                <a16:creationId xmlns:a16="http://schemas.microsoft.com/office/drawing/2014/main" id="{C4B95F29-56C3-4C85-A12B-0B0BE769E70B}"/>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b="2610"/>
          <a:stretch/>
        </p:blipFill>
        <p:spPr>
          <a:xfrm>
            <a:off x="4444774" y="586254"/>
            <a:ext cx="7747227" cy="6271747"/>
          </a:xfrm>
          <a:prstGeom prst="rect">
            <a:avLst/>
          </a:prstGeom>
        </p:spPr>
      </p:pic>
      <p:sp>
        <p:nvSpPr>
          <p:cNvPr id="12" name="Picture Placeholder 11">
            <a:extLst>
              <a:ext uri="{FF2B5EF4-FFF2-40B4-BE49-F238E27FC236}">
                <a16:creationId xmlns:a16="http://schemas.microsoft.com/office/drawing/2014/main" id="{934476FE-7091-4DE7-A55E-3EF5A6569A7D}"/>
              </a:ext>
            </a:extLst>
          </p:cNvPr>
          <p:cNvSpPr>
            <a:spLocks noGrp="1"/>
          </p:cNvSpPr>
          <p:nvPr>
            <p:ph type="pic" sz="quarter" idx="12" hasCustomPrompt="1"/>
          </p:nvPr>
        </p:nvSpPr>
        <p:spPr>
          <a:xfrm>
            <a:off x="6357959" y="1699714"/>
            <a:ext cx="5834041" cy="4319326"/>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8A22579A-F1B5-42C9-964C-C03AC486905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077593811"/>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Demo sli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9A2FC6-09D2-4CBB-A8B4-445680BD8200}"/>
              </a:ext>
            </a:extLst>
          </p:cNvPr>
          <p:cNvSpPr>
            <a:spLocks noGrp="1"/>
          </p:cNvSpPr>
          <p:nvPr>
            <p:ph type="title" hasCustomPrompt="1"/>
          </p:nvPr>
        </p:nvSpPr>
        <p:spPr/>
        <p:txBody>
          <a:bodyPr/>
          <a:lstStyle>
            <a:lvl1pPr>
              <a:defRPr/>
            </a:lvl1pPr>
          </a:lstStyle>
          <a:p>
            <a:r>
              <a:rPr lang="en-US" dirty="0"/>
              <a:t>Demo </a:t>
            </a:r>
          </a:p>
        </p:txBody>
      </p:sp>
      <p:pic>
        <p:nvPicPr>
          <p:cNvPr id="10" name="Picture 9" descr="Tablet image">
            <a:extLst>
              <a:ext uri="{FF2B5EF4-FFF2-40B4-BE49-F238E27FC236}">
                <a16:creationId xmlns:a16="http://schemas.microsoft.com/office/drawing/2014/main" id="{73CDB1EA-72FB-46B3-89D4-DEE1F2EF724A}"/>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b="1563"/>
          <a:stretch/>
        </p:blipFill>
        <p:spPr>
          <a:xfrm>
            <a:off x="334447" y="586564"/>
            <a:ext cx="10869930" cy="6271436"/>
          </a:xfrm>
          <a:prstGeom prst="rect">
            <a:avLst/>
          </a:prstGeom>
        </p:spPr>
      </p:pic>
      <p:sp>
        <p:nvSpPr>
          <p:cNvPr id="8" name="Picture Placeholder 11">
            <a:extLst>
              <a:ext uri="{FF2B5EF4-FFF2-40B4-BE49-F238E27FC236}">
                <a16:creationId xmlns:a16="http://schemas.microsoft.com/office/drawing/2014/main" id="{0473E679-3B6D-497A-A0F6-454C968B7607}"/>
              </a:ext>
            </a:extLst>
          </p:cNvPr>
          <p:cNvSpPr>
            <a:spLocks noGrp="1"/>
          </p:cNvSpPr>
          <p:nvPr>
            <p:ph type="pic" sz="quarter" idx="12" hasCustomPrompt="1"/>
          </p:nvPr>
        </p:nvSpPr>
        <p:spPr>
          <a:xfrm>
            <a:off x="2265962" y="1702827"/>
            <a:ext cx="7660076" cy="4311543"/>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E84FE4C0-97E2-47A0-A924-D46358B22C1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014259423"/>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hart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5" y="620428"/>
            <a:ext cx="11306469" cy="403137"/>
          </a:xfrm>
          <a:prstGeom prst="rect">
            <a:avLst/>
          </a:prstGeom>
        </p:spPr>
        <p:txBody>
          <a:bodyPr wrap="square" lIns="0" tIns="0" rIns="0" bIns="0">
            <a:spAutoFit/>
          </a:bodyPr>
          <a:lstStyle>
            <a:lvl1pPr>
              <a:lnSpc>
                <a:spcPts val="3137"/>
              </a:lnSpc>
              <a:defRPr sz="2745">
                <a:solidFill>
                  <a:srgbClr val="000000"/>
                </a:solidFill>
              </a:defRPr>
            </a:lvl1pPr>
          </a:lstStyle>
          <a:p>
            <a:r>
              <a:rPr lang="en-US" dirty="0"/>
              <a:t>Chart examples</a:t>
            </a:r>
          </a:p>
        </p:txBody>
      </p:sp>
      <p:sp>
        <p:nvSpPr>
          <p:cNvPr id="7" name="Chart Placeholder 6"/>
          <p:cNvSpPr>
            <a:spLocks noGrp="1"/>
          </p:cNvSpPr>
          <p:nvPr>
            <p:ph type="chart" sz="quarter" idx="21"/>
          </p:nvPr>
        </p:nvSpPr>
        <p:spPr>
          <a:xfrm>
            <a:off x="455996" y="1950780"/>
            <a:ext cx="3618377" cy="3534843"/>
          </a:xfrm>
          <a:prstGeom prst="rect">
            <a:avLst/>
          </a:prstGeom>
        </p:spPr>
        <p:txBody>
          <a:bodyPr anchor="ctr">
            <a:noAutofit/>
          </a:bodyPr>
          <a:lstStyle>
            <a:lvl1pPr marL="0" indent="0" algn="ctr">
              <a:buNone/>
              <a:defRPr sz="2353">
                <a:solidFill>
                  <a:srgbClr val="000000"/>
                </a:solidFill>
              </a:defRPr>
            </a:lvl1pPr>
          </a:lstStyle>
          <a:p>
            <a:r>
              <a:rPr lang="zh-CN" altLang="en-US"/>
              <a:t>单击图标添加图表</a:t>
            </a:r>
            <a:endParaRPr lang="en-US"/>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55991"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9" name="Text Placeholder 4"/>
          <p:cNvSpPr>
            <a:spLocks noGrp="1"/>
          </p:cNvSpPr>
          <p:nvPr>
            <p:ph type="body" sz="quarter" idx="12" hasCustomPrompt="1"/>
          </p:nvPr>
        </p:nvSpPr>
        <p:spPr>
          <a:xfrm>
            <a:off x="455992" y="5947380"/>
            <a:ext cx="3618381" cy="307777"/>
          </a:xfrm>
          <a:prstGeom prst="rect">
            <a:avLst/>
          </a:prstGeom>
        </p:spPr>
        <p:txBody>
          <a:bodyPr lIns="0" tIns="0" rIns="0" bIns="0"/>
          <a:lstStyle>
            <a:lvl1pPr marL="0" indent="0">
              <a:lnSpc>
                <a:spcPct val="100000"/>
              </a:lnSpc>
              <a:spcBef>
                <a:spcPts val="882"/>
              </a:spcBef>
              <a:buFont typeface="Arial" panose="020B0604020202020204" pitchFamily="34" charset="0"/>
              <a:buNone/>
              <a:defRPr sz="10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10/12. The quick brown fox jumps over the lazy dog.</a:t>
            </a:r>
          </a:p>
        </p:txBody>
      </p:sp>
      <p:sp>
        <p:nvSpPr>
          <p:cNvPr id="20" name="Chart Placeholder 6"/>
          <p:cNvSpPr>
            <a:spLocks noGrp="1"/>
          </p:cNvSpPr>
          <p:nvPr>
            <p:ph type="chart" sz="quarter" idx="22"/>
          </p:nvPr>
        </p:nvSpPr>
        <p:spPr>
          <a:xfrm>
            <a:off x="4303152" y="1950780"/>
            <a:ext cx="3607487" cy="3534843"/>
          </a:xfrm>
          <a:prstGeom prst="rect">
            <a:avLst/>
          </a:prstGeom>
        </p:spPr>
        <p:txBody>
          <a:bodyPr anchor="ctr">
            <a:noAutofit/>
          </a:bodyPr>
          <a:lstStyle>
            <a:lvl1pPr marL="0" indent="0" algn="ctr">
              <a:buNone/>
              <a:defRPr sz="2353">
                <a:solidFill>
                  <a:srgbClr val="000000"/>
                </a:solidFill>
              </a:defRPr>
            </a:lvl1pPr>
          </a:lstStyle>
          <a:p>
            <a:r>
              <a:rPr lang="zh-CN" altLang="en-US"/>
              <a:t>单击图标添加图表</a:t>
            </a:r>
            <a:endParaRPr lang="en-US"/>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14044"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17" name="Text Placeholder 4"/>
          <p:cNvSpPr>
            <a:spLocks noGrp="1"/>
          </p:cNvSpPr>
          <p:nvPr>
            <p:ph type="body" sz="quarter" idx="18" hasCustomPrompt="1"/>
          </p:nvPr>
        </p:nvSpPr>
        <p:spPr>
          <a:xfrm>
            <a:off x="4303152"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1" name="Chart Placeholder 6"/>
          <p:cNvSpPr>
            <a:spLocks noGrp="1"/>
          </p:cNvSpPr>
          <p:nvPr>
            <p:ph type="chart" sz="quarter" idx="23"/>
          </p:nvPr>
        </p:nvSpPr>
        <p:spPr>
          <a:xfrm>
            <a:off x="8139412" y="1950780"/>
            <a:ext cx="3623051" cy="3534843"/>
          </a:xfrm>
          <a:prstGeom prst="rect">
            <a:avLst/>
          </a:prstGeom>
        </p:spPr>
        <p:txBody>
          <a:bodyPr anchor="ctr">
            <a:noAutofit/>
          </a:bodyPr>
          <a:lstStyle>
            <a:lvl1pPr marL="0" indent="0" algn="ctr">
              <a:buNone/>
              <a:defRPr sz="2353">
                <a:solidFill>
                  <a:srgbClr val="000000"/>
                </a:solidFill>
              </a:defRPr>
            </a:lvl1pPr>
          </a:lstStyle>
          <a:p>
            <a:r>
              <a:rPr lang="zh-CN" altLang="en-US"/>
              <a:t>单击图标添加图表</a:t>
            </a:r>
            <a:endParaRPr lang="en-US"/>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39413"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3" name="Footer Placeholder 1">
            <a:extLst>
              <a:ext uri="{FF2B5EF4-FFF2-40B4-BE49-F238E27FC236}">
                <a16:creationId xmlns:a16="http://schemas.microsoft.com/office/drawing/2014/main" id="{FA5328AC-6A58-453B-9802-C4F04C29295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531663973"/>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abl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320125-45A4-4C74-9D99-B161A1AC8C9F}"/>
              </a:ext>
            </a:extLst>
          </p:cNvPr>
          <p:cNvSpPr>
            <a:spLocks noGrp="1"/>
          </p:cNvSpPr>
          <p:nvPr>
            <p:ph type="title"/>
          </p:nvPr>
        </p:nvSpPr>
        <p:spPr/>
        <p:txBody>
          <a:bodyPr/>
          <a:lstStyle/>
          <a:p>
            <a:r>
              <a:rPr lang="zh-CN" altLang="en-US"/>
              <a:t>单击此处编辑母版标题样式</a:t>
            </a:r>
            <a:endParaRPr lang="en-US"/>
          </a:p>
        </p:txBody>
      </p:sp>
      <p:sp>
        <p:nvSpPr>
          <p:cNvPr id="4" name="Table Placeholder 3"/>
          <p:cNvSpPr>
            <a:spLocks noGrp="1"/>
          </p:cNvSpPr>
          <p:nvPr>
            <p:ph type="tbl" sz="quarter" idx="10"/>
          </p:nvPr>
        </p:nvSpPr>
        <p:spPr>
          <a:xfrm>
            <a:off x="418644" y="1457324"/>
            <a:ext cx="11343820" cy="4960181"/>
          </a:xfrm>
          <a:prstGeom prst="rect">
            <a:avLst/>
          </a:prstGeom>
        </p:spPr>
        <p:txBody>
          <a:bodyPr anchor="ctr" anchorCtr="0"/>
          <a:lstStyle>
            <a:lvl1pPr algn="ctr">
              <a:defRPr sz="2400"/>
            </a:lvl1pPr>
          </a:lstStyle>
          <a:p>
            <a:r>
              <a:rPr lang="zh-CN" altLang="en-US"/>
              <a:t>单击图标添加表格</a:t>
            </a:r>
            <a:endParaRPr lang="en-US"/>
          </a:p>
        </p:txBody>
      </p:sp>
      <p:sp>
        <p:nvSpPr>
          <p:cNvPr id="2" name="Footer Placeholder 1">
            <a:extLst>
              <a:ext uri="{FF2B5EF4-FFF2-40B4-BE49-F238E27FC236}">
                <a16:creationId xmlns:a16="http://schemas.microsoft.com/office/drawing/2014/main" id="{71E5784C-2CDD-4699-AC34-0D913D75C715}"/>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43933974"/>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1_Text option 4">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9BCCFC-4FF6-4830-A847-5D80FC718EF3}"/>
              </a:ext>
            </a:extLst>
          </p:cNvPr>
          <p:cNvSpPr>
            <a:spLocks noGrp="1"/>
          </p:cNvSpPr>
          <p:nvPr>
            <p:ph type="title"/>
          </p:nvPr>
        </p:nvSpPr>
        <p:spPr/>
        <p:txBody>
          <a:bodyPr/>
          <a:lstStyle/>
          <a:p>
            <a:r>
              <a:rPr lang="zh-CN" altLang="en-US"/>
              <a:t>单击此处编辑母版标题样式</a:t>
            </a:r>
            <a:endParaRPr lang="en-US" dirty="0"/>
          </a:p>
        </p:txBody>
      </p:sp>
      <p:sp>
        <p:nvSpPr>
          <p:cNvPr id="5" name="Text Placeholder 4"/>
          <p:cNvSpPr>
            <a:spLocks noGrp="1"/>
          </p:cNvSpPr>
          <p:nvPr>
            <p:ph type="body" sz="quarter" idx="11" hasCustomPrompt="1"/>
          </p:nvPr>
        </p:nvSpPr>
        <p:spPr>
          <a:xfrm>
            <a:off x="431095" y="2740880"/>
            <a:ext cx="2603367" cy="2988507"/>
          </a:xfrm>
        </p:spPr>
        <p:txBody>
          <a:bodyPr lIns="0" tIns="0" rIns="0" bIns="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dirty="0"/>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3344578" y="2739464"/>
            <a:ext cx="2603367" cy="2988507"/>
          </a:xfrm>
        </p:spPr>
        <p:txBody>
          <a:bodyPr lIns="0" tIns="0" rIns="0" bIns="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6" name="Text Placeholder 4"/>
          <p:cNvSpPr>
            <a:spLocks noGrp="1"/>
          </p:cNvSpPr>
          <p:nvPr>
            <p:ph type="body" sz="quarter" idx="17" hasCustomPrompt="1"/>
          </p:nvPr>
        </p:nvSpPr>
        <p:spPr>
          <a:xfrm>
            <a:off x="6258062" y="2739464"/>
            <a:ext cx="2603367" cy="2988507"/>
          </a:xfrm>
        </p:spPr>
        <p:txBody>
          <a:bodyPr lIns="0" tIns="0" rIns="0" bIns="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8" name="Text Placeholder 4"/>
          <p:cNvSpPr>
            <a:spLocks noGrp="1"/>
          </p:cNvSpPr>
          <p:nvPr>
            <p:ph type="body" sz="quarter" idx="19" hasCustomPrompt="1"/>
          </p:nvPr>
        </p:nvSpPr>
        <p:spPr>
          <a:xfrm>
            <a:off x="9171546" y="2739464"/>
            <a:ext cx="2603367" cy="2988507"/>
          </a:xfrm>
        </p:spPr>
        <p:txBody>
          <a:bodyPr lIns="0" tIns="0" rIns="0" bIns="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44738245-4240-4679-8431-2218AB616298}"/>
              </a:ext>
              <a:ext uri="{C183D7F6-B498-43B3-948B-1728B52AA6E4}">
                <adec:decorative xmlns:adec="http://schemas.microsoft.com/office/drawing/2017/decorative" val="1"/>
              </a:ext>
            </a:extLst>
          </p:cNvPr>
          <p:cNvCxnSpPr>
            <a:cxnSpLocks/>
          </p:cNvCxnSpPr>
          <p:nvPr/>
        </p:nvCxnSpPr>
        <p:spPr>
          <a:xfrm>
            <a:off x="3189521"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9099E02-C7DB-4453-A260-90431D88E427}"/>
              </a:ext>
              <a:ext uri="{C183D7F6-B498-43B3-948B-1728B52AA6E4}">
                <adec:decorative xmlns:adec="http://schemas.microsoft.com/office/drawing/2017/decorative" val="1"/>
              </a:ext>
            </a:extLst>
          </p:cNvPr>
          <p:cNvCxnSpPr>
            <a:cxnSpLocks/>
          </p:cNvCxnSpPr>
          <p:nvPr/>
        </p:nvCxnSpPr>
        <p:spPr>
          <a:xfrm>
            <a:off x="6103006"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C193CAE-888D-4B82-A6DF-559BB7F55658}"/>
              </a:ext>
              <a:ext uri="{C183D7F6-B498-43B3-948B-1728B52AA6E4}">
                <adec:decorative xmlns:adec="http://schemas.microsoft.com/office/drawing/2017/decorative" val="1"/>
              </a:ext>
            </a:extLst>
          </p:cNvPr>
          <p:cNvCxnSpPr>
            <a:cxnSpLocks/>
          </p:cNvCxnSpPr>
          <p:nvPr/>
        </p:nvCxnSpPr>
        <p:spPr>
          <a:xfrm>
            <a:off x="9016490"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35DDF1D4-BDBC-4EF5-9960-9F822820EEDA}"/>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505033274"/>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3 with pictur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rgbClr val="000000"/>
                </a:solidFill>
              </a:defRPr>
            </a:lvl1pPr>
          </a:lstStyle>
          <a:p>
            <a:r>
              <a:rPr lang="en-US"/>
              <a:t>Microsoft 365 title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4" name="MS logo gray - EMF" descr="Microsoft 365 logo">
            <a:extLst>
              <a:ext uri="{FF2B5EF4-FFF2-40B4-BE49-F238E27FC236}">
                <a16:creationId xmlns:a16="http://schemas.microsoft.com/office/drawing/2014/main" id="{0C7362BD-1B0C-4530-8B0C-3A1BA7E773BB}"/>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
        <p:nvSpPr>
          <p:cNvPr id="7" name="Footer Placeholder 1">
            <a:extLst>
              <a:ext uri="{FF2B5EF4-FFF2-40B4-BE49-F238E27FC236}">
                <a16:creationId xmlns:a16="http://schemas.microsoft.com/office/drawing/2014/main" id="{1B6BA0D2-3614-405C-8BB6-C5242154BADB}"/>
              </a:ext>
            </a:extLst>
          </p:cNvPr>
          <p:cNvSpPr txBox="1">
            <a:spLocks/>
          </p:cNvSpPr>
          <p:nvPr/>
        </p:nvSpPr>
        <p:spPr>
          <a:xfrm>
            <a:off x="442466"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a:t>© Copyright Microsoft Corporation. All rights reserved.</a:t>
            </a:r>
            <a:endParaRPr lang="en-US" dirty="0"/>
          </a:p>
        </p:txBody>
      </p:sp>
      <p:pic>
        <p:nvPicPr>
          <p:cNvPr id="10" name="Picture Placeholder 3">
            <a:extLst>
              <a:ext uri="{FF2B5EF4-FFF2-40B4-BE49-F238E27FC236}">
                <a16:creationId xmlns:a16="http://schemas.microsoft.com/office/drawing/2014/main" id="{854A7802-55F5-42EA-AB50-7C068FD31229}"/>
              </a:ext>
            </a:extLst>
          </p:cNvPr>
          <p:cNvPicPr>
            <a:picLocks noChangeAspect="1"/>
          </p:cNvPicPr>
          <p:nvPr userDrawn="1"/>
        </p:nvPicPr>
        <p:blipFill rotWithShape="1">
          <a:blip r:embed="rId3"/>
          <a:srcRect l="26310" r="15738"/>
          <a:stretch/>
        </p:blipFill>
        <p:spPr>
          <a:xfrm>
            <a:off x="6228994" y="-1"/>
            <a:ext cx="5963006" cy="6858001"/>
          </a:xfrm>
          <a:prstGeom prst="rect">
            <a:avLst/>
          </a:prstGeom>
        </p:spPr>
      </p:pic>
    </p:spTree>
    <p:extLst>
      <p:ext uri="{BB962C8B-B14F-4D97-AF65-F5344CB8AC3E}">
        <p14:creationId xmlns:p14="http://schemas.microsoft.com/office/powerpoint/2010/main" val="3703361401"/>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Lab exercise layout -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two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lvl="1"/>
            <a:r>
              <a:rPr lang="en-US" dirty="0"/>
              <a:t>Body copy Segoe UI </a:t>
            </a:r>
            <a:r>
              <a:rPr lang="en-US" dirty="0" err="1"/>
              <a:t>Semibold</a:t>
            </a:r>
            <a:r>
              <a:rPr lang="en-US" dirty="0"/>
              <a:t> 20/24. </a:t>
            </a:r>
          </a:p>
          <a:p>
            <a:pPr lvl="1"/>
            <a:r>
              <a:rPr lang="en-US" dirty="0"/>
              <a:t>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2090" y="2980724"/>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90" y="3517900"/>
            <a:ext cx="5435768"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6337590" y="3517900"/>
            <a:ext cx="5435768"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2" name="Footer Placeholder 1">
            <a:extLst>
              <a:ext uri="{FF2B5EF4-FFF2-40B4-BE49-F238E27FC236}">
                <a16:creationId xmlns:a16="http://schemas.microsoft.com/office/drawing/2014/main" id="{6E88CC05-5984-4661-94A2-4BD7378D4A3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10104923"/>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Lab exercise layout -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2" name="Footer Placeholder 1">
            <a:extLst>
              <a:ext uri="{FF2B5EF4-FFF2-40B4-BE49-F238E27FC236}">
                <a16:creationId xmlns:a16="http://schemas.microsoft.com/office/drawing/2014/main" id="{7A1D06E4-7443-4456-ADAE-C55531420538}"/>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118160128"/>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Lab exercise layout - 3">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9" name="Text Placeholder 3">
            <a:extLst>
              <a:ext uri="{FF2B5EF4-FFF2-40B4-BE49-F238E27FC236}">
                <a16:creationId xmlns:a16="http://schemas.microsoft.com/office/drawing/2014/main" id="{E6D80433-266B-4248-A258-DDF54D650DFC}"/>
              </a:ext>
            </a:extLst>
          </p:cNvPr>
          <p:cNvSpPr>
            <a:spLocks noGrp="1"/>
          </p:cNvSpPr>
          <p:nvPr>
            <p:ph type="body" sz="quarter" idx="19"/>
          </p:nvPr>
        </p:nvSpPr>
        <p:spPr>
          <a:xfrm>
            <a:off x="432089" y="39244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10" name="Text Placeholder 3">
            <a:extLst>
              <a:ext uri="{FF2B5EF4-FFF2-40B4-BE49-F238E27FC236}">
                <a16:creationId xmlns:a16="http://schemas.microsoft.com/office/drawing/2014/main" id="{1CFB4F84-2AE0-40B1-A3E4-5505E85C8B2E}"/>
              </a:ext>
            </a:extLst>
          </p:cNvPr>
          <p:cNvSpPr>
            <a:spLocks noGrp="1"/>
          </p:cNvSpPr>
          <p:nvPr>
            <p:ph type="body" sz="quarter" idx="20"/>
          </p:nvPr>
        </p:nvSpPr>
        <p:spPr>
          <a:xfrm>
            <a:off x="4277544" y="39244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11" name="Text Placeholder 3">
            <a:extLst>
              <a:ext uri="{FF2B5EF4-FFF2-40B4-BE49-F238E27FC236}">
                <a16:creationId xmlns:a16="http://schemas.microsoft.com/office/drawing/2014/main" id="{E6BF108F-CD54-497C-81CA-E67ED2BA7279}"/>
              </a:ext>
            </a:extLst>
          </p:cNvPr>
          <p:cNvSpPr>
            <a:spLocks noGrp="1"/>
          </p:cNvSpPr>
          <p:nvPr>
            <p:ph type="body" sz="quarter" idx="21"/>
          </p:nvPr>
        </p:nvSpPr>
        <p:spPr>
          <a:xfrm>
            <a:off x="8123000" y="39244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zh-CN" altLang="en-US"/>
              <a:t>单击此处编辑母版文本样式</a:t>
            </a:r>
          </a:p>
          <a:p>
            <a:pPr lvl="1"/>
            <a:r>
              <a:rPr lang="zh-CN" altLang="en-US"/>
              <a:t>二级</a:t>
            </a:r>
          </a:p>
        </p:txBody>
      </p:sp>
      <p:sp>
        <p:nvSpPr>
          <p:cNvPr id="2" name="Footer Placeholder 1">
            <a:extLst>
              <a:ext uri="{FF2B5EF4-FFF2-40B4-BE49-F238E27FC236}">
                <a16:creationId xmlns:a16="http://schemas.microsoft.com/office/drawing/2014/main" id="{B097EA0F-56BD-4B59-86D1-C17851D8F2FF}"/>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51989425"/>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ext option_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p:nvCxnSpPr>
        <p:spPr>
          <a:xfrm>
            <a:off x="1568744" y="266708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980724"/>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3F2E7435-DA42-4296-B846-4E91740D178D}"/>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202082487"/>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ext option_3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7A2B48ED-C92C-41E9-BE87-4EFFC1455674}"/>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525700312"/>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ext option_4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15248E5B-B35D-43BA-B0E9-DDA9F982CABC}"/>
              </a:ext>
              <a:ext uri="{C183D7F6-B498-43B3-948B-1728B52AA6E4}">
                <adec:decorative xmlns:adec="http://schemas.microsoft.com/office/drawing/2017/decorative" val="1"/>
              </a:ext>
            </a:extLst>
          </p:cNvPr>
          <p:cNvCxnSpPr>
            <a:cxnSpLocks/>
          </p:cNvCxnSpPr>
          <p:nvPr/>
        </p:nvCxnSpPr>
        <p:spPr>
          <a:xfrm>
            <a:off x="1568744" y="4629985"/>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726875"/>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84CDC89F-49F0-4D24-9E6F-B7B972EB3B8F}"/>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625445639"/>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ext option_5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8C7A5BA-6D5F-4F89-8133-5E7B5AFA5388}"/>
              </a:ext>
              <a:ext uri="{C183D7F6-B498-43B3-948B-1728B52AA6E4}">
                <adec:decorative xmlns:adec="http://schemas.microsoft.com/office/drawing/2017/decorative" val="1"/>
              </a:ext>
            </a:extLst>
          </p:cNvPr>
          <p:cNvCxnSpPr>
            <a:cxnSpLocks/>
          </p:cNvCxnSpPr>
          <p:nvPr/>
        </p:nvCxnSpPr>
        <p:spPr>
          <a:xfrm>
            <a:off x="1568744" y="2412957"/>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CBD0695E-5B97-44BE-B0A8-F9214D354151}"/>
              </a:ext>
              <a:ext uri="{C183D7F6-B498-43B3-948B-1728B52AA6E4}">
                <adec:decorative xmlns:adec="http://schemas.microsoft.com/office/drawing/2017/decorative" val="1"/>
              </a:ext>
            </a:extLst>
          </p:cNvPr>
          <p:cNvCxnSpPr>
            <a:cxnSpLocks/>
          </p:cNvCxnSpPr>
          <p:nvPr/>
        </p:nvCxnSpPr>
        <p:spPr>
          <a:xfrm>
            <a:off x="1568744" y="3428093"/>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D602F602-8AD2-44FB-96AC-197B0B03616F}"/>
              </a:ext>
              <a:ext uri="{C183D7F6-B498-43B3-948B-1728B52AA6E4}">
                <adec:decorative xmlns:adec="http://schemas.microsoft.com/office/drawing/2017/decorative" val="1"/>
              </a:ext>
            </a:extLst>
          </p:cNvPr>
          <p:cNvCxnSpPr>
            <a:cxnSpLocks/>
          </p:cNvCxnSpPr>
          <p:nvPr/>
        </p:nvCxnSpPr>
        <p:spPr>
          <a:xfrm>
            <a:off x="1568744" y="4443230"/>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p:nvCxnSpPr>
        <p:spPr>
          <a:xfrm>
            <a:off x="1568744" y="545836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4ED2AB97-27A5-4C49-966A-5D75D13B8CC2}"/>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682404232"/>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ext option_6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six rows</a:t>
            </a:r>
          </a:p>
        </p:txBody>
      </p:sp>
      <p:sp>
        <p:nvSpPr>
          <p:cNvPr id="5" name="Text Placeholder 4"/>
          <p:cNvSpPr>
            <a:spLocks noGrp="1"/>
          </p:cNvSpPr>
          <p:nvPr>
            <p:ph type="body" sz="quarter" idx="11" hasCustomPrompt="1"/>
          </p:nvPr>
        </p:nvSpPr>
        <p:spPr>
          <a:xfrm>
            <a:off x="1389459" y="1456896"/>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p:nvCxnSpPr>
        <p:spPr>
          <a:xfrm>
            <a:off x="1403101" y="224450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3329"/>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p:nvCxnSpPr>
        <p:spPr>
          <a:xfrm>
            <a:off x="1403101" y="3090816"/>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49762"/>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p:nvCxnSpPr>
        <p:spPr>
          <a:xfrm>
            <a:off x="1403101" y="3937128"/>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996194"/>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p:nvCxnSpPr>
        <p:spPr>
          <a:xfrm>
            <a:off x="1403101" y="4783440"/>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2627"/>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p:nvCxnSpPr>
        <p:spPr>
          <a:xfrm>
            <a:off x="1403101" y="5629751"/>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689059"/>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EA2F36BF-4C66-4F60-9687-8A7789E05AB2}"/>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841272621"/>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ext option- Text thre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 &amp; two columns</a:t>
            </a:r>
          </a:p>
        </p:txBody>
      </p:sp>
      <p:sp>
        <p:nvSpPr>
          <p:cNvPr id="5" name="Text Placeholder 4"/>
          <p:cNvSpPr>
            <a:spLocks noGrp="1"/>
          </p:cNvSpPr>
          <p:nvPr>
            <p:ph type="body" sz="quarter" idx="11" hasCustomPrompt="1"/>
          </p:nvPr>
        </p:nvSpPr>
        <p:spPr>
          <a:xfrm>
            <a:off x="1568744"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p:nvCxnSpPr>
        <p:spPr>
          <a:xfrm>
            <a:off x="1568744"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p:nvCxnSpPr>
        <p:spPr>
          <a:xfrm>
            <a:off x="1568744"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p:nvCxnSpPr>
        <p:spPr>
          <a:xfrm>
            <a:off x="7379943"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p:nvCxnSpPr>
        <p:spPr>
          <a:xfrm>
            <a:off x="7379943"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sp>
        <p:nvSpPr>
          <p:cNvPr id="2" name="Footer Placeholder 1">
            <a:extLst>
              <a:ext uri="{FF2B5EF4-FFF2-40B4-BE49-F238E27FC236}">
                <a16:creationId xmlns:a16="http://schemas.microsoft.com/office/drawing/2014/main" id="{AFC478E9-3BC1-400C-AA34-1E1599FAEDDC}"/>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925977155"/>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ext option- Text fiv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 &amp; two columns</a:t>
            </a:r>
          </a:p>
        </p:txBody>
      </p:sp>
      <p:sp>
        <p:nvSpPr>
          <p:cNvPr id="5" name="Text Placeholder 4"/>
          <p:cNvSpPr>
            <a:spLocks noGrp="1"/>
          </p:cNvSpPr>
          <p:nvPr>
            <p:ph type="body" sz="quarter" idx="11" hasCustomPrompt="1"/>
          </p:nvPr>
        </p:nvSpPr>
        <p:spPr>
          <a:xfrm>
            <a:off x="1568744"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p:nvCxnSpPr>
        <p:spPr>
          <a:xfrm>
            <a:off x="1568744"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p:nvCxnSpPr>
        <p:spPr>
          <a:xfrm>
            <a:off x="1568744"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p:nvCxnSpPr>
        <p:spPr>
          <a:xfrm>
            <a:off x="1568744"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p:nvCxnSpPr>
        <p:spPr>
          <a:xfrm>
            <a:off x="1568744"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p:nvCxnSpPr>
        <p:spPr>
          <a:xfrm>
            <a:off x="7379943"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p:nvCxnSpPr>
        <p:spPr>
          <a:xfrm>
            <a:off x="7379943"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p:nvCxnSpPr>
        <p:spPr>
          <a:xfrm>
            <a:off x="7379943"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379942"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p:nvCxnSpPr>
        <p:spPr>
          <a:xfrm>
            <a:off x="7379943"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379942"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C7FD0CAD-A9AA-414D-8022-E74A70833154}"/>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69271884"/>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4 with graphic">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chemeClr val="tx1"/>
                </a:solidFill>
              </a:defRPr>
            </a:lvl1pPr>
          </a:lstStyle>
          <a:p>
            <a:r>
              <a:rPr lang="en-US"/>
              <a:t>Microsoft 365 title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grpSp>
        <p:nvGrpSpPr>
          <p:cNvPr id="55" name="Group 54">
            <a:extLst>
              <a:ext uri="{FF2B5EF4-FFF2-40B4-BE49-F238E27FC236}">
                <a16:creationId xmlns:a16="http://schemas.microsoft.com/office/drawing/2014/main" id="{DC2530ED-4F1B-464C-8389-EBF536F75D61}"/>
              </a:ext>
              <a:ext uri="{C183D7F6-B498-43B3-948B-1728B52AA6E4}">
                <adec:decorative xmlns:adec="http://schemas.microsoft.com/office/drawing/2017/decorative" val="1"/>
              </a:ext>
            </a:extLst>
          </p:cNvPr>
          <p:cNvGrpSpPr/>
          <p:nvPr/>
        </p:nvGrpSpPr>
        <p:grpSpPr>
          <a:xfrm>
            <a:off x="6383137" y="589416"/>
            <a:ext cx="5671978" cy="5679168"/>
            <a:chOff x="6659722" y="627517"/>
            <a:chExt cx="5671978" cy="5679168"/>
          </a:xfrm>
        </p:grpSpPr>
        <p:sp>
          <p:nvSpPr>
            <p:cNvPr id="56" name="Oval 55">
              <a:extLst>
                <a:ext uri="{FF2B5EF4-FFF2-40B4-BE49-F238E27FC236}">
                  <a16:creationId xmlns:a16="http://schemas.microsoft.com/office/drawing/2014/main" id="{590CB5A0-214F-4297-ACBE-E228814F4583}"/>
                </a:ext>
              </a:extLst>
            </p:cNvPr>
            <p:cNvSpPr/>
            <p:nvPr/>
          </p:nvSpPr>
          <p:spPr bwMode="auto">
            <a:xfrm>
              <a:off x="6970871" y="939060"/>
              <a:ext cx="5049680" cy="5056082"/>
            </a:xfrm>
            <a:prstGeom prst="ellipse">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grpSp>
          <p:nvGrpSpPr>
            <p:cNvPr id="57" name="Group 56">
              <a:extLst>
                <a:ext uri="{FF2B5EF4-FFF2-40B4-BE49-F238E27FC236}">
                  <a16:creationId xmlns:a16="http://schemas.microsoft.com/office/drawing/2014/main" id="{7C3A4F63-B6B5-48F7-8245-E3D2369A857D}"/>
                </a:ext>
              </a:extLst>
            </p:cNvPr>
            <p:cNvGrpSpPr/>
            <p:nvPr/>
          </p:nvGrpSpPr>
          <p:grpSpPr>
            <a:xfrm>
              <a:off x="7990047" y="1957479"/>
              <a:ext cx="3011328" cy="3019242"/>
              <a:chOff x="7856223" y="1765415"/>
              <a:chExt cx="3624263" cy="3633788"/>
            </a:xfrm>
          </p:grpSpPr>
          <p:grpSp>
            <p:nvGrpSpPr>
              <p:cNvPr id="59" name="Group 4">
                <a:extLst>
                  <a:ext uri="{FF2B5EF4-FFF2-40B4-BE49-F238E27FC236}">
                    <a16:creationId xmlns:a16="http://schemas.microsoft.com/office/drawing/2014/main" id="{76333FEB-CE13-411C-910A-646DD5054CD3}"/>
                  </a:ext>
                </a:extLst>
              </p:cNvPr>
              <p:cNvGrpSpPr>
                <a:grpSpLocks noChangeAspect="1"/>
              </p:cNvGrpSpPr>
              <p:nvPr/>
            </p:nvGrpSpPr>
            <p:grpSpPr bwMode="auto">
              <a:xfrm>
                <a:off x="7856223" y="1969146"/>
                <a:ext cx="773946" cy="580460"/>
                <a:chOff x="5022" y="1271"/>
                <a:chExt cx="532" cy="399"/>
              </a:xfrm>
            </p:grpSpPr>
            <p:sp>
              <p:nvSpPr>
                <p:cNvPr id="67" name="Freeform 5">
                  <a:extLst>
                    <a:ext uri="{FF2B5EF4-FFF2-40B4-BE49-F238E27FC236}">
                      <a16:creationId xmlns:a16="http://schemas.microsoft.com/office/drawing/2014/main" id="{F97CA7D6-C5B4-48F0-821D-DCC879A74311}"/>
                    </a:ext>
                  </a:extLst>
                </p:cNvPr>
                <p:cNvSpPr>
                  <a:spLocks/>
                </p:cNvSpPr>
                <p:nvPr/>
              </p:nvSpPr>
              <p:spPr bwMode="auto">
                <a:xfrm>
                  <a:off x="5156" y="1403"/>
                  <a:ext cx="398" cy="267"/>
                </a:xfrm>
                <a:custGeom>
                  <a:avLst/>
                  <a:gdLst>
                    <a:gd name="T0" fmla="*/ 169 w 169"/>
                    <a:gd name="T1" fmla="*/ 0 h 113"/>
                    <a:gd name="T2" fmla="*/ 169 w 169"/>
                    <a:gd name="T3" fmla="*/ 0 h 113"/>
                    <a:gd name="T4" fmla="*/ 141 w 169"/>
                    <a:gd name="T5" fmla="*/ 0 h 113"/>
                    <a:gd name="T6" fmla="*/ 141 w 169"/>
                    <a:gd name="T7" fmla="*/ 85 h 113"/>
                    <a:gd name="T8" fmla="*/ 0 w 169"/>
                    <a:gd name="T9" fmla="*/ 85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5"/>
                      </a:lnTo>
                      <a:lnTo>
                        <a:pt x="0" y="85"/>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7">
                  <a:extLst>
                    <a:ext uri="{FF2B5EF4-FFF2-40B4-BE49-F238E27FC236}">
                      <a16:creationId xmlns:a16="http://schemas.microsoft.com/office/drawing/2014/main" id="{15AE2977-364F-4BB1-8A67-D7D0F7301B57}"/>
                    </a:ext>
                  </a:extLst>
                </p:cNvPr>
                <p:cNvSpPr>
                  <a:spLocks/>
                </p:cNvSpPr>
                <p:nvPr/>
              </p:nvSpPr>
              <p:spPr bwMode="auto">
                <a:xfrm>
                  <a:off x="5022" y="1271"/>
                  <a:ext cx="398" cy="267"/>
                </a:xfrm>
                <a:custGeom>
                  <a:avLst/>
                  <a:gdLst>
                    <a:gd name="T0" fmla="*/ 169 w 169"/>
                    <a:gd name="T1" fmla="*/ 0 h 113"/>
                    <a:gd name="T2" fmla="*/ 169 w 169"/>
                    <a:gd name="T3" fmla="*/ 0 h 113"/>
                    <a:gd name="T4" fmla="*/ 141 w 169"/>
                    <a:gd name="T5" fmla="*/ 0 h 113"/>
                    <a:gd name="T6" fmla="*/ 141 w 169"/>
                    <a:gd name="T7" fmla="*/ 84 h 113"/>
                    <a:gd name="T8" fmla="*/ 0 w 169"/>
                    <a:gd name="T9" fmla="*/ 84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4"/>
                      </a:lnTo>
                      <a:lnTo>
                        <a:pt x="0" y="84"/>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0" name="Freeform 11">
                <a:extLst>
                  <a:ext uri="{FF2B5EF4-FFF2-40B4-BE49-F238E27FC236}">
                    <a16:creationId xmlns:a16="http://schemas.microsoft.com/office/drawing/2014/main" id="{EC77DCF8-12BB-459B-9ED3-E26DAEC3CF39}"/>
                  </a:ext>
                </a:extLst>
              </p:cNvPr>
              <p:cNvSpPr>
                <a:spLocks noEditPoints="1"/>
              </p:cNvSpPr>
              <p:nvPr/>
            </p:nvSpPr>
            <p:spPr bwMode="auto">
              <a:xfrm>
                <a:off x="9288813" y="3194912"/>
                <a:ext cx="799503" cy="799501"/>
              </a:xfrm>
              <a:custGeom>
                <a:avLst/>
                <a:gdLst>
                  <a:gd name="T0" fmla="*/ 285 w 426"/>
                  <a:gd name="T1" fmla="*/ 243 h 425"/>
                  <a:gd name="T2" fmla="*/ 244 w 426"/>
                  <a:gd name="T3" fmla="*/ 285 h 425"/>
                  <a:gd name="T4" fmla="*/ 182 w 426"/>
                  <a:gd name="T5" fmla="*/ 285 h 425"/>
                  <a:gd name="T6" fmla="*/ 140 w 426"/>
                  <a:gd name="T7" fmla="*/ 243 h 425"/>
                  <a:gd name="T8" fmla="*/ 140 w 426"/>
                  <a:gd name="T9" fmla="*/ 181 h 425"/>
                  <a:gd name="T10" fmla="*/ 182 w 426"/>
                  <a:gd name="T11" fmla="*/ 140 h 425"/>
                  <a:gd name="T12" fmla="*/ 244 w 426"/>
                  <a:gd name="T13" fmla="*/ 140 h 425"/>
                  <a:gd name="T14" fmla="*/ 285 w 426"/>
                  <a:gd name="T15" fmla="*/ 181 h 425"/>
                  <a:gd name="T16" fmla="*/ 285 w 426"/>
                  <a:gd name="T17" fmla="*/ 243 h 425"/>
                  <a:gd name="T18" fmla="*/ 372 w 426"/>
                  <a:gd name="T19" fmla="*/ 216 h 425"/>
                  <a:gd name="T20" fmla="*/ 372 w 426"/>
                  <a:gd name="T21" fmla="*/ 208 h 425"/>
                  <a:gd name="T22" fmla="*/ 426 w 426"/>
                  <a:gd name="T23" fmla="*/ 171 h 425"/>
                  <a:gd name="T24" fmla="*/ 331 w 426"/>
                  <a:gd name="T25" fmla="*/ 105 h 425"/>
                  <a:gd name="T26" fmla="*/ 334 w 426"/>
                  <a:gd name="T27" fmla="*/ 32 h 425"/>
                  <a:gd name="T28" fmla="*/ 220 w 426"/>
                  <a:gd name="T29" fmla="*/ 53 h 425"/>
                  <a:gd name="T30" fmla="*/ 213 w 426"/>
                  <a:gd name="T31" fmla="*/ 53 h 425"/>
                  <a:gd name="T32" fmla="*/ 205 w 426"/>
                  <a:gd name="T33" fmla="*/ 53 h 425"/>
                  <a:gd name="T34" fmla="*/ 91 w 426"/>
                  <a:gd name="T35" fmla="*/ 32 h 425"/>
                  <a:gd name="T36" fmla="*/ 95 w 426"/>
                  <a:gd name="T37" fmla="*/ 105 h 425"/>
                  <a:gd name="T38" fmla="*/ 0 w 426"/>
                  <a:gd name="T39" fmla="*/ 171 h 425"/>
                  <a:gd name="T40" fmla="*/ 54 w 426"/>
                  <a:gd name="T41" fmla="*/ 208 h 425"/>
                  <a:gd name="T42" fmla="*/ 54 w 426"/>
                  <a:gd name="T43" fmla="*/ 216 h 425"/>
                  <a:gd name="T44" fmla="*/ 0 w 426"/>
                  <a:gd name="T45" fmla="*/ 253 h 425"/>
                  <a:gd name="T46" fmla="*/ 95 w 426"/>
                  <a:gd name="T47" fmla="*/ 319 h 425"/>
                  <a:gd name="T48" fmla="*/ 91 w 426"/>
                  <a:gd name="T49" fmla="*/ 392 h 425"/>
                  <a:gd name="T50" fmla="*/ 205 w 426"/>
                  <a:gd name="T51" fmla="*/ 371 h 425"/>
                  <a:gd name="T52" fmla="*/ 213 w 426"/>
                  <a:gd name="T53" fmla="*/ 371 h 425"/>
                  <a:gd name="T54" fmla="*/ 220 w 426"/>
                  <a:gd name="T55" fmla="*/ 371 h 425"/>
                  <a:gd name="T56" fmla="*/ 334 w 426"/>
                  <a:gd name="T57" fmla="*/ 392 h 425"/>
                  <a:gd name="T58" fmla="*/ 331 w 426"/>
                  <a:gd name="T59" fmla="*/ 319 h 425"/>
                  <a:gd name="T60" fmla="*/ 426 w 426"/>
                  <a:gd name="T61" fmla="*/ 253 h 425"/>
                  <a:gd name="T62" fmla="*/ 372 w 426"/>
                  <a:gd name="T63" fmla="*/ 216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6" h="425">
                    <a:moveTo>
                      <a:pt x="285" y="243"/>
                    </a:moveTo>
                    <a:lnTo>
                      <a:pt x="285" y="243"/>
                    </a:lnTo>
                    <a:cubicBezTo>
                      <a:pt x="281" y="252"/>
                      <a:pt x="276" y="261"/>
                      <a:pt x="269" y="268"/>
                    </a:cubicBezTo>
                    <a:cubicBezTo>
                      <a:pt x="261" y="275"/>
                      <a:pt x="253" y="281"/>
                      <a:pt x="244" y="285"/>
                    </a:cubicBezTo>
                    <a:cubicBezTo>
                      <a:pt x="234" y="289"/>
                      <a:pt x="224" y="291"/>
                      <a:pt x="213" y="291"/>
                    </a:cubicBezTo>
                    <a:cubicBezTo>
                      <a:pt x="202" y="291"/>
                      <a:pt x="192" y="289"/>
                      <a:pt x="182" y="285"/>
                    </a:cubicBezTo>
                    <a:cubicBezTo>
                      <a:pt x="173" y="281"/>
                      <a:pt x="164" y="275"/>
                      <a:pt x="157" y="268"/>
                    </a:cubicBezTo>
                    <a:cubicBezTo>
                      <a:pt x="150" y="261"/>
                      <a:pt x="144" y="252"/>
                      <a:pt x="140" y="243"/>
                    </a:cubicBezTo>
                    <a:cubicBezTo>
                      <a:pt x="136" y="233"/>
                      <a:pt x="134" y="223"/>
                      <a:pt x="134" y="212"/>
                    </a:cubicBezTo>
                    <a:cubicBezTo>
                      <a:pt x="134" y="201"/>
                      <a:pt x="136" y="191"/>
                      <a:pt x="140" y="181"/>
                    </a:cubicBezTo>
                    <a:cubicBezTo>
                      <a:pt x="144" y="172"/>
                      <a:pt x="150" y="164"/>
                      <a:pt x="157" y="156"/>
                    </a:cubicBezTo>
                    <a:cubicBezTo>
                      <a:pt x="164" y="149"/>
                      <a:pt x="173" y="144"/>
                      <a:pt x="182" y="140"/>
                    </a:cubicBezTo>
                    <a:cubicBezTo>
                      <a:pt x="192" y="135"/>
                      <a:pt x="202" y="133"/>
                      <a:pt x="213" y="133"/>
                    </a:cubicBezTo>
                    <a:cubicBezTo>
                      <a:pt x="224" y="133"/>
                      <a:pt x="234" y="135"/>
                      <a:pt x="244" y="140"/>
                    </a:cubicBezTo>
                    <a:cubicBezTo>
                      <a:pt x="253" y="144"/>
                      <a:pt x="261" y="149"/>
                      <a:pt x="269" y="156"/>
                    </a:cubicBezTo>
                    <a:cubicBezTo>
                      <a:pt x="276" y="164"/>
                      <a:pt x="281" y="172"/>
                      <a:pt x="285" y="181"/>
                    </a:cubicBezTo>
                    <a:cubicBezTo>
                      <a:pt x="290" y="191"/>
                      <a:pt x="292" y="201"/>
                      <a:pt x="292" y="212"/>
                    </a:cubicBezTo>
                    <a:cubicBezTo>
                      <a:pt x="292" y="223"/>
                      <a:pt x="290" y="233"/>
                      <a:pt x="285" y="243"/>
                    </a:cubicBezTo>
                    <a:close/>
                    <a:moveTo>
                      <a:pt x="372" y="216"/>
                    </a:moveTo>
                    <a:lnTo>
                      <a:pt x="372" y="216"/>
                    </a:lnTo>
                    <a:cubicBezTo>
                      <a:pt x="372" y="215"/>
                      <a:pt x="372" y="213"/>
                      <a:pt x="372" y="212"/>
                    </a:cubicBezTo>
                    <a:cubicBezTo>
                      <a:pt x="372" y="211"/>
                      <a:pt x="372" y="210"/>
                      <a:pt x="372" y="208"/>
                    </a:cubicBezTo>
                    <a:cubicBezTo>
                      <a:pt x="372" y="207"/>
                      <a:pt x="372" y="206"/>
                      <a:pt x="372" y="205"/>
                    </a:cubicBezTo>
                    <a:lnTo>
                      <a:pt x="426" y="171"/>
                    </a:lnTo>
                    <a:lnTo>
                      <a:pt x="393" y="91"/>
                    </a:lnTo>
                    <a:lnTo>
                      <a:pt x="331" y="105"/>
                    </a:lnTo>
                    <a:cubicBezTo>
                      <a:pt x="327" y="101"/>
                      <a:pt x="324" y="98"/>
                      <a:pt x="320" y="94"/>
                    </a:cubicBezTo>
                    <a:lnTo>
                      <a:pt x="334" y="32"/>
                    </a:lnTo>
                    <a:lnTo>
                      <a:pt x="254" y="0"/>
                    </a:lnTo>
                    <a:lnTo>
                      <a:pt x="220" y="53"/>
                    </a:lnTo>
                    <a:cubicBezTo>
                      <a:pt x="219" y="53"/>
                      <a:pt x="218" y="53"/>
                      <a:pt x="217" y="53"/>
                    </a:cubicBezTo>
                    <a:cubicBezTo>
                      <a:pt x="215" y="53"/>
                      <a:pt x="214" y="53"/>
                      <a:pt x="213" y="53"/>
                    </a:cubicBezTo>
                    <a:cubicBezTo>
                      <a:pt x="212" y="53"/>
                      <a:pt x="210" y="53"/>
                      <a:pt x="209" y="53"/>
                    </a:cubicBezTo>
                    <a:cubicBezTo>
                      <a:pt x="208" y="53"/>
                      <a:pt x="207" y="53"/>
                      <a:pt x="205" y="53"/>
                    </a:cubicBezTo>
                    <a:lnTo>
                      <a:pt x="172" y="0"/>
                    </a:lnTo>
                    <a:lnTo>
                      <a:pt x="91" y="32"/>
                    </a:lnTo>
                    <a:lnTo>
                      <a:pt x="106" y="94"/>
                    </a:lnTo>
                    <a:cubicBezTo>
                      <a:pt x="102" y="98"/>
                      <a:pt x="98" y="101"/>
                      <a:pt x="95" y="105"/>
                    </a:cubicBezTo>
                    <a:lnTo>
                      <a:pt x="33" y="91"/>
                    </a:lnTo>
                    <a:lnTo>
                      <a:pt x="0" y="171"/>
                    </a:lnTo>
                    <a:lnTo>
                      <a:pt x="54" y="205"/>
                    </a:lnTo>
                    <a:cubicBezTo>
                      <a:pt x="54" y="206"/>
                      <a:pt x="54" y="207"/>
                      <a:pt x="54" y="208"/>
                    </a:cubicBezTo>
                    <a:cubicBezTo>
                      <a:pt x="54" y="210"/>
                      <a:pt x="54" y="211"/>
                      <a:pt x="54" y="212"/>
                    </a:cubicBezTo>
                    <a:cubicBezTo>
                      <a:pt x="54" y="213"/>
                      <a:pt x="54" y="215"/>
                      <a:pt x="54" y="216"/>
                    </a:cubicBezTo>
                    <a:cubicBezTo>
                      <a:pt x="54" y="217"/>
                      <a:pt x="54" y="218"/>
                      <a:pt x="54" y="220"/>
                    </a:cubicBezTo>
                    <a:lnTo>
                      <a:pt x="0" y="253"/>
                    </a:lnTo>
                    <a:lnTo>
                      <a:pt x="33" y="334"/>
                    </a:lnTo>
                    <a:lnTo>
                      <a:pt x="95" y="319"/>
                    </a:lnTo>
                    <a:cubicBezTo>
                      <a:pt x="98" y="323"/>
                      <a:pt x="102" y="327"/>
                      <a:pt x="106" y="330"/>
                    </a:cubicBezTo>
                    <a:lnTo>
                      <a:pt x="91" y="392"/>
                    </a:lnTo>
                    <a:lnTo>
                      <a:pt x="172" y="425"/>
                    </a:lnTo>
                    <a:lnTo>
                      <a:pt x="205" y="371"/>
                    </a:lnTo>
                    <a:cubicBezTo>
                      <a:pt x="207" y="371"/>
                      <a:pt x="208" y="371"/>
                      <a:pt x="209" y="371"/>
                    </a:cubicBezTo>
                    <a:cubicBezTo>
                      <a:pt x="210" y="371"/>
                      <a:pt x="212" y="371"/>
                      <a:pt x="213" y="371"/>
                    </a:cubicBezTo>
                    <a:cubicBezTo>
                      <a:pt x="214" y="371"/>
                      <a:pt x="215" y="371"/>
                      <a:pt x="217" y="371"/>
                    </a:cubicBezTo>
                    <a:cubicBezTo>
                      <a:pt x="218" y="371"/>
                      <a:pt x="219" y="371"/>
                      <a:pt x="220" y="371"/>
                    </a:cubicBezTo>
                    <a:lnTo>
                      <a:pt x="254" y="425"/>
                    </a:lnTo>
                    <a:lnTo>
                      <a:pt x="334" y="392"/>
                    </a:lnTo>
                    <a:lnTo>
                      <a:pt x="320" y="330"/>
                    </a:lnTo>
                    <a:cubicBezTo>
                      <a:pt x="324" y="327"/>
                      <a:pt x="327" y="323"/>
                      <a:pt x="331" y="319"/>
                    </a:cubicBezTo>
                    <a:lnTo>
                      <a:pt x="393" y="334"/>
                    </a:lnTo>
                    <a:lnTo>
                      <a:pt x="426" y="253"/>
                    </a:lnTo>
                    <a:lnTo>
                      <a:pt x="372" y="220"/>
                    </a:lnTo>
                    <a:cubicBezTo>
                      <a:pt x="372" y="218"/>
                      <a:pt x="372" y="217"/>
                      <a:pt x="372" y="216"/>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61" name="Group 14">
                <a:extLst>
                  <a:ext uri="{FF2B5EF4-FFF2-40B4-BE49-F238E27FC236}">
                    <a16:creationId xmlns:a16="http://schemas.microsoft.com/office/drawing/2014/main" id="{D013D038-CA52-4AA4-99BE-7EF8B0D3D582}"/>
                  </a:ext>
                </a:extLst>
              </p:cNvPr>
              <p:cNvGrpSpPr>
                <a:grpSpLocks noChangeAspect="1"/>
              </p:cNvGrpSpPr>
              <p:nvPr/>
            </p:nvGrpSpPr>
            <p:grpSpPr bwMode="auto">
              <a:xfrm>
                <a:off x="7856223" y="1765415"/>
                <a:ext cx="3624263" cy="3633788"/>
                <a:chOff x="4841" y="1078"/>
                <a:chExt cx="2283" cy="2289"/>
              </a:xfrm>
            </p:grpSpPr>
            <p:sp>
              <p:nvSpPr>
                <p:cNvPr id="65" name="Freeform 15">
                  <a:extLst>
                    <a:ext uri="{FF2B5EF4-FFF2-40B4-BE49-F238E27FC236}">
                      <a16:creationId xmlns:a16="http://schemas.microsoft.com/office/drawing/2014/main" id="{61F1FB1C-00AE-4D4B-8D98-68D753139944}"/>
                    </a:ext>
                  </a:extLst>
                </p:cNvPr>
                <p:cNvSpPr>
                  <a:spLocks/>
                </p:cNvSpPr>
                <p:nvPr/>
              </p:nvSpPr>
              <p:spPr bwMode="auto">
                <a:xfrm>
                  <a:off x="4841" y="1732"/>
                  <a:ext cx="1634" cy="1635"/>
                </a:xfrm>
                <a:custGeom>
                  <a:avLst/>
                  <a:gdLst>
                    <a:gd name="T0" fmla="*/ 160 w 267"/>
                    <a:gd name="T1" fmla="*/ 27 h 267"/>
                    <a:gd name="T2" fmla="*/ 160 w 267"/>
                    <a:gd name="T3" fmla="*/ 27 h 267"/>
                    <a:gd name="T4" fmla="*/ 240 w 267"/>
                    <a:gd name="T5" fmla="*/ 27 h 267"/>
                    <a:gd name="T6" fmla="*/ 240 w 267"/>
                    <a:gd name="T7" fmla="*/ 240 h 267"/>
                    <a:gd name="T8" fmla="*/ 27 w 267"/>
                    <a:gd name="T9" fmla="*/ 240 h 267"/>
                    <a:gd name="T10" fmla="*/ 27 w 267"/>
                    <a:gd name="T11" fmla="*/ 27 h 267"/>
                    <a:gd name="T12" fmla="*/ 81 w 267"/>
                    <a:gd name="T13" fmla="*/ 27 h 267"/>
                    <a:gd name="T14" fmla="*/ 81 w 267"/>
                    <a:gd name="T15" fmla="*/ 0 h 267"/>
                    <a:gd name="T16" fmla="*/ 0 w 267"/>
                    <a:gd name="T17" fmla="*/ 0 h 267"/>
                    <a:gd name="T18" fmla="*/ 0 w 267"/>
                    <a:gd name="T19" fmla="*/ 267 h 267"/>
                    <a:gd name="T20" fmla="*/ 267 w 267"/>
                    <a:gd name="T21" fmla="*/ 267 h 267"/>
                    <a:gd name="T22" fmla="*/ 267 w 267"/>
                    <a:gd name="T23" fmla="*/ 0 h 267"/>
                    <a:gd name="T24" fmla="*/ 160 w 267"/>
                    <a:gd name="T25" fmla="*/ 0 h 267"/>
                    <a:gd name="T26" fmla="*/ 160 w 267"/>
                    <a:gd name="T27" fmla="*/ 27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7" h="267">
                      <a:moveTo>
                        <a:pt x="160" y="27"/>
                      </a:moveTo>
                      <a:lnTo>
                        <a:pt x="160" y="27"/>
                      </a:lnTo>
                      <a:lnTo>
                        <a:pt x="240" y="27"/>
                      </a:lnTo>
                      <a:lnTo>
                        <a:pt x="240" y="240"/>
                      </a:lnTo>
                      <a:lnTo>
                        <a:pt x="27" y="240"/>
                      </a:lnTo>
                      <a:lnTo>
                        <a:pt x="27" y="27"/>
                      </a:lnTo>
                      <a:lnTo>
                        <a:pt x="81" y="27"/>
                      </a:lnTo>
                      <a:lnTo>
                        <a:pt x="81" y="0"/>
                      </a:lnTo>
                      <a:lnTo>
                        <a:pt x="0" y="0"/>
                      </a:lnTo>
                      <a:lnTo>
                        <a:pt x="0" y="267"/>
                      </a:lnTo>
                      <a:lnTo>
                        <a:pt x="267" y="267"/>
                      </a:lnTo>
                      <a:lnTo>
                        <a:pt x="267" y="0"/>
                      </a:lnTo>
                      <a:lnTo>
                        <a:pt x="160" y="0"/>
                      </a:lnTo>
                      <a:lnTo>
                        <a:pt x="160" y="27"/>
                      </a:lnTo>
                      <a:close/>
                    </a:path>
                  </a:pathLst>
                </a:custGeom>
                <a:solidFill>
                  <a:srgbClr val="C1C1C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16">
                  <a:extLst>
                    <a:ext uri="{FF2B5EF4-FFF2-40B4-BE49-F238E27FC236}">
                      <a16:creationId xmlns:a16="http://schemas.microsoft.com/office/drawing/2014/main" id="{AAFF713B-9169-4783-B1A2-BC8A1FDC0940}"/>
                    </a:ext>
                  </a:extLst>
                </p:cNvPr>
                <p:cNvSpPr>
                  <a:spLocks/>
                </p:cNvSpPr>
                <p:nvPr/>
              </p:nvSpPr>
              <p:spPr bwMode="auto">
                <a:xfrm>
                  <a:off x="5496" y="1078"/>
                  <a:ext cx="1628" cy="1634"/>
                </a:xfrm>
                <a:custGeom>
                  <a:avLst/>
                  <a:gdLst>
                    <a:gd name="T0" fmla="*/ 0 w 266"/>
                    <a:gd name="T1" fmla="*/ 0 h 267"/>
                    <a:gd name="T2" fmla="*/ 0 w 266"/>
                    <a:gd name="T3" fmla="*/ 0 h 267"/>
                    <a:gd name="T4" fmla="*/ 0 w 266"/>
                    <a:gd name="T5" fmla="*/ 267 h 267"/>
                    <a:gd name="T6" fmla="*/ 106 w 266"/>
                    <a:gd name="T7" fmla="*/ 267 h 267"/>
                    <a:gd name="T8" fmla="*/ 106 w 266"/>
                    <a:gd name="T9" fmla="*/ 240 h 267"/>
                    <a:gd name="T10" fmla="*/ 27 w 266"/>
                    <a:gd name="T11" fmla="*/ 240 h 267"/>
                    <a:gd name="T12" fmla="*/ 27 w 266"/>
                    <a:gd name="T13" fmla="*/ 27 h 267"/>
                    <a:gd name="T14" fmla="*/ 240 w 266"/>
                    <a:gd name="T15" fmla="*/ 27 h 267"/>
                    <a:gd name="T16" fmla="*/ 240 w 266"/>
                    <a:gd name="T17" fmla="*/ 240 h 267"/>
                    <a:gd name="T18" fmla="*/ 186 w 266"/>
                    <a:gd name="T19" fmla="*/ 240 h 267"/>
                    <a:gd name="T20" fmla="*/ 186 w 266"/>
                    <a:gd name="T21" fmla="*/ 267 h 267"/>
                    <a:gd name="T22" fmla="*/ 266 w 266"/>
                    <a:gd name="T23" fmla="*/ 267 h 267"/>
                    <a:gd name="T24" fmla="*/ 266 w 266"/>
                    <a:gd name="T25" fmla="*/ 0 h 267"/>
                    <a:gd name="T26" fmla="*/ 0 w 266"/>
                    <a:gd name="T27" fmla="*/ 0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6" h="267">
                      <a:moveTo>
                        <a:pt x="0" y="0"/>
                      </a:moveTo>
                      <a:lnTo>
                        <a:pt x="0" y="0"/>
                      </a:lnTo>
                      <a:lnTo>
                        <a:pt x="0" y="267"/>
                      </a:lnTo>
                      <a:lnTo>
                        <a:pt x="106" y="267"/>
                      </a:lnTo>
                      <a:lnTo>
                        <a:pt x="106" y="240"/>
                      </a:lnTo>
                      <a:lnTo>
                        <a:pt x="27" y="240"/>
                      </a:lnTo>
                      <a:lnTo>
                        <a:pt x="27" y="27"/>
                      </a:lnTo>
                      <a:lnTo>
                        <a:pt x="240" y="27"/>
                      </a:lnTo>
                      <a:lnTo>
                        <a:pt x="240" y="240"/>
                      </a:lnTo>
                      <a:lnTo>
                        <a:pt x="186" y="240"/>
                      </a:lnTo>
                      <a:lnTo>
                        <a:pt x="186" y="267"/>
                      </a:lnTo>
                      <a:lnTo>
                        <a:pt x="266" y="267"/>
                      </a:lnTo>
                      <a:lnTo>
                        <a:pt x="266" y="0"/>
                      </a:lnTo>
                      <a:lnTo>
                        <a:pt x="0" y="0"/>
                      </a:lnTo>
                      <a:close/>
                    </a:path>
                  </a:pathLst>
                </a:custGeom>
                <a:solidFill>
                  <a:srgbClr val="0078D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2" name="Group 4">
                <a:extLst>
                  <a:ext uri="{FF2B5EF4-FFF2-40B4-BE49-F238E27FC236}">
                    <a16:creationId xmlns:a16="http://schemas.microsoft.com/office/drawing/2014/main" id="{BAABC866-067F-4B4F-BC82-1AFE696264EA}"/>
                  </a:ext>
                </a:extLst>
              </p:cNvPr>
              <p:cNvGrpSpPr>
                <a:grpSpLocks noChangeAspect="1"/>
              </p:cNvGrpSpPr>
              <p:nvPr/>
            </p:nvGrpSpPr>
            <p:grpSpPr bwMode="auto">
              <a:xfrm flipH="1" flipV="1">
                <a:off x="10704198" y="4594917"/>
                <a:ext cx="773946" cy="580460"/>
                <a:chOff x="5022" y="1271"/>
                <a:chExt cx="532" cy="399"/>
              </a:xfrm>
            </p:grpSpPr>
            <p:sp>
              <p:nvSpPr>
                <p:cNvPr id="63" name="Freeform 5">
                  <a:extLst>
                    <a:ext uri="{FF2B5EF4-FFF2-40B4-BE49-F238E27FC236}">
                      <a16:creationId xmlns:a16="http://schemas.microsoft.com/office/drawing/2014/main" id="{2108647A-A235-40A0-8F7D-CD57A837CBFB}"/>
                    </a:ext>
                  </a:extLst>
                </p:cNvPr>
                <p:cNvSpPr>
                  <a:spLocks/>
                </p:cNvSpPr>
                <p:nvPr/>
              </p:nvSpPr>
              <p:spPr bwMode="auto">
                <a:xfrm>
                  <a:off x="5156" y="1403"/>
                  <a:ext cx="398" cy="267"/>
                </a:xfrm>
                <a:custGeom>
                  <a:avLst/>
                  <a:gdLst>
                    <a:gd name="T0" fmla="*/ 169 w 169"/>
                    <a:gd name="T1" fmla="*/ 0 h 113"/>
                    <a:gd name="T2" fmla="*/ 169 w 169"/>
                    <a:gd name="T3" fmla="*/ 0 h 113"/>
                    <a:gd name="T4" fmla="*/ 141 w 169"/>
                    <a:gd name="T5" fmla="*/ 0 h 113"/>
                    <a:gd name="T6" fmla="*/ 141 w 169"/>
                    <a:gd name="T7" fmla="*/ 85 h 113"/>
                    <a:gd name="T8" fmla="*/ 0 w 169"/>
                    <a:gd name="T9" fmla="*/ 85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5"/>
                      </a:lnTo>
                      <a:lnTo>
                        <a:pt x="0" y="85"/>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7">
                  <a:extLst>
                    <a:ext uri="{FF2B5EF4-FFF2-40B4-BE49-F238E27FC236}">
                      <a16:creationId xmlns:a16="http://schemas.microsoft.com/office/drawing/2014/main" id="{7BA8FFAC-5323-447B-BB44-470B113C2147}"/>
                    </a:ext>
                  </a:extLst>
                </p:cNvPr>
                <p:cNvSpPr>
                  <a:spLocks/>
                </p:cNvSpPr>
                <p:nvPr/>
              </p:nvSpPr>
              <p:spPr bwMode="auto">
                <a:xfrm>
                  <a:off x="5022" y="1271"/>
                  <a:ext cx="398" cy="267"/>
                </a:xfrm>
                <a:custGeom>
                  <a:avLst/>
                  <a:gdLst>
                    <a:gd name="T0" fmla="*/ 169 w 169"/>
                    <a:gd name="T1" fmla="*/ 0 h 113"/>
                    <a:gd name="T2" fmla="*/ 169 w 169"/>
                    <a:gd name="T3" fmla="*/ 0 h 113"/>
                    <a:gd name="T4" fmla="*/ 141 w 169"/>
                    <a:gd name="T5" fmla="*/ 0 h 113"/>
                    <a:gd name="T6" fmla="*/ 141 w 169"/>
                    <a:gd name="T7" fmla="*/ 84 h 113"/>
                    <a:gd name="T8" fmla="*/ 0 w 169"/>
                    <a:gd name="T9" fmla="*/ 84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4"/>
                      </a:lnTo>
                      <a:lnTo>
                        <a:pt x="0" y="84"/>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58" name="Oval 57">
              <a:extLst>
                <a:ext uri="{FF2B5EF4-FFF2-40B4-BE49-F238E27FC236}">
                  <a16:creationId xmlns:a16="http://schemas.microsoft.com/office/drawing/2014/main" id="{23961BE6-CF7F-4B6E-9EBA-9B9EF1D51FEA}"/>
                </a:ext>
              </a:extLst>
            </p:cNvPr>
            <p:cNvSpPr/>
            <p:nvPr/>
          </p:nvSpPr>
          <p:spPr bwMode="auto">
            <a:xfrm>
              <a:off x="6659722" y="627517"/>
              <a:ext cx="5671978" cy="5679168"/>
            </a:xfrm>
            <a:prstGeom prst="ellipse">
              <a:avLst/>
            </a:prstGeom>
            <a:noFill/>
            <a:ln w="1905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grpSp>
      <p:pic>
        <p:nvPicPr>
          <p:cNvPr id="8" name="MS logo gray - EMF" descr="Microsoft 365 logo">
            <a:extLst>
              <a:ext uri="{FF2B5EF4-FFF2-40B4-BE49-F238E27FC236}">
                <a16:creationId xmlns:a16="http://schemas.microsoft.com/office/drawing/2014/main" id="{B081A56E-1396-4D48-BB4A-2862DB7BF3CB}"/>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
        <p:nvSpPr>
          <p:cNvPr id="2" name="Footer Placeholder 1">
            <a:extLst>
              <a:ext uri="{FF2B5EF4-FFF2-40B4-BE49-F238E27FC236}">
                <a16:creationId xmlns:a16="http://schemas.microsoft.com/office/drawing/2014/main" id="{C579B1D0-8CEE-4E42-8540-F752DBF0F648}"/>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77815314"/>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wo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457323"/>
            <a:ext cx="5578933"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18643" y="2628195"/>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628195"/>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195890" y="1457323"/>
            <a:ext cx="5572801"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664463"/>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70073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p:nvCxnSpPr>
        <p:spPr>
          <a:xfrm>
            <a:off x="418643" y="3532700"/>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p:nvCxnSpPr>
        <p:spPr>
          <a:xfrm>
            <a:off x="418643" y="4568967"/>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p:ph type="title"/>
          </p:nvPr>
        </p:nvSpPr>
        <p:spPr>
          <a:xfrm>
            <a:off x="418643" y="440494"/>
            <a:ext cx="11341268" cy="680196"/>
          </a:xfrm>
        </p:spPr>
        <p:txBody>
          <a:bodyPr/>
          <a:lstStyle/>
          <a:p>
            <a:r>
              <a:rPr lang="zh-CN" altLang="en-US"/>
              <a:t>单击此处编辑母版标题样式</a:t>
            </a:r>
            <a:endParaRPr lang="en-US"/>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p:nvCxnSpPr>
        <p:spPr>
          <a:xfrm>
            <a:off x="6229350" y="3532700"/>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p:nvCxnSpPr>
        <p:spPr>
          <a:xfrm>
            <a:off x="6229350" y="4568967"/>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96EF592D-EEA7-47F4-9146-7AA8A3F44C47}"/>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726791840"/>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three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3" y="1457323"/>
            <a:ext cx="3629278"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18643" y="2628195"/>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03152" y="1457323"/>
            <a:ext cx="3629278"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7" name="Text Placeholder 4"/>
          <p:cNvSpPr>
            <a:spLocks noGrp="1"/>
          </p:cNvSpPr>
          <p:nvPr>
            <p:ph type="body" sz="quarter" idx="18" hasCustomPrompt="1"/>
          </p:nvPr>
        </p:nvSpPr>
        <p:spPr>
          <a:xfrm>
            <a:off x="4303152"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61204"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1457323"/>
            <a:ext cx="3629278"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3" name="Text Placeholder 4">
            <a:extLst>
              <a:ext uri="{FF2B5EF4-FFF2-40B4-BE49-F238E27FC236}">
                <a16:creationId xmlns:a16="http://schemas.microsoft.com/office/drawing/2014/main" id="{79BC4586-7FC3-4659-9310-CCDD1B8FB8A1}"/>
              </a:ext>
            </a:extLst>
          </p:cNvPr>
          <p:cNvSpPr>
            <a:spLocks noGrp="1"/>
          </p:cNvSpPr>
          <p:nvPr>
            <p:ph type="body" sz="quarter" idx="29" hasCustomPrompt="1"/>
          </p:nvPr>
        </p:nvSpPr>
        <p:spPr>
          <a:xfrm>
            <a:off x="4303152"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8161204"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8" name="Text Placeholder 4">
            <a:extLst>
              <a:ext uri="{FF2B5EF4-FFF2-40B4-BE49-F238E27FC236}">
                <a16:creationId xmlns:a16="http://schemas.microsoft.com/office/drawing/2014/main" id="{284BF132-1328-44E8-A629-D64096388C74}"/>
              </a:ext>
            </a:extLst>
          </p:cNvPr>
          <p:cNvSpPr>
            <a:spLocks noGrp="1"/>
          </p:cNvSpPr>
          <p:nvPr>
            <p:ph type="body" sz="quarter" idx="32" hasCustomPrompt="1"/>
          </p:nvPr>
        </p:nvSpPr>
        <p:spPr>
          <a:xfrm>
            <a:off x="4303152"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8161204"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p:nvCxnSpPr>
        <p:spPr>
          <a:xfrm>
            <a:off x="418643" y="3532700"/>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p:nvCxnSpPr>
        <p:spPr>
          <a:xfrm>
            <a:off x="418643" y="4568967"/>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BF3C7B5-A8EA-4ECD-A968-2546248701F3}"/>
              </a:ext>
              <a:ext uri="{C183D7F6-B498-43B3-948B-1728B52AA6E4}">
                <adec:decorative xmlns:adec="http://schemas.microsoft.com/office/drawing/2017/decorative" val="1"/>
              </a:ext>
            </a:extLst>
          </p:cNvPr>
          <p:cNvCxnSpPr>
            <a:cxnSpLocks/>
          </p:cNvCxnSpPr>
          <p:nvPr/>
        </p:nvCxnSpPr>
        <p:spPr>
          <a:xfrm>
            <a:off x="4303713"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14FEAA1-EB50-4B84-96EB-E171DE39A0A8}"/>
              </a:ext>
              <a:ext uri="{C183D7F6-B498-43B3-948B-1728B52AA6E4}">
                <adec:decorative xmlns:adec="http://schemas.microsoft.com/office/drawing/2017/decorative" val="1"/>
              </a:ext>
            </a:extLst>
          </p:cNvPr>
          <p:cNvCxnSpPr>
            <a:cxnSpLocks/>
          </p:cNvCxnSpPr>
          <p:nvPr/>
        </p:nvCxnSpPr>
        <p:spPr>
          <a:xfrm>
            <a:off x="4303713"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p:ph type="title"/>
          </p:nvPr>
        </p:nvSpPr>
        <p:spPr>
          <a:xfrm>
            <a:off x="418643" y="440494"/>
            <a:ext cx="11341268" cy="680196"/>
          </a:xfrm>
        </p:spPr>
        <p:txBody>
          <a:bodyPr/>
          <a:lstStyle/>
          <a:p>
            <a:r>
              <a:rPr lang="zh-CN" altLang="en-US"/>
              <a:t>单击此处编辑母版标题样式</a:t>
            </a:r>
            <a:endParaRPr lang="en-US"/>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p:nvCxnSpPr>
        <p:spPr>
          <a:xfrm>
            <a:off x="8161204"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p:nvCxnSpPr>
        <p:spPr>
          <a:xfrm>
            <a:off x="8161204"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B30B5A80-F666-460D-9090-8493217C8FD1}"/>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739343869"/>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itle with graphic">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2" y="1457325"/>
            <a:ext cx="3439206" cy="3439206"/>
          </a:xfrm>
          <a:prstGeom prst="ellipse">
            <a:avLst/>
          </a:prstGeom>
          <a:solidFill>
            <a:schemeClr val="bg2"/>
          </a:solidFill>
        </p:spPr>
        <p:txBody>
          <a:bodyPr tIns="0" rIns="0" bIns="0" anchor="ctr">
            <a:noAutofit/>
          </a:bodyPr>
          <a:lstStyle>
            <a:lvl1pPr algn="ctr">
              <a:defRPr sz="2800"/>
            </a:lvl1pPr>
          </a:lstStyle>
          <a:p>
            <a:pPr lvl="0"/>
            <a:r>
              <a:rPr lang="zh-CN" altLang="en-US"/>
              <a:t>单击此处编辑母版文本样式</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4369674" y="1457325"/>
            <a:ext cx="3439206" cy="3439206"/>
          </a:xfrm>
          <a:prstGeom prst="ellipse">
            <a:avLst/>
          </a:prstGeom>
          <a:solidFill>
            <a:schemeClr val="bg2"/>
          </a:solidFill>
        </p:spPr>
        <p:txBody>
          <a:bodyPr tIns="0" rIns="0" bIns="0" anchor="ctr">
            <a:noAutofit/>
          </a:bodyPr>
          <a:lstStyle>
            <a:lvl1pPr algn="ctr">
              <a:defRPr sz="2800"/>
            </a:lvl1pPr>
          </a:lstStyle>
          <a:p>
            <a:pPr lvl="0"/>
            <a:r>
              <a:rPr lang="zh-CN" altLang="en-US"/>
              <a:t>单击此处编辑母版文本样式</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8320705" y="1457325"/>
            <a:ext cx="3439206" cy="3439206"/>
          </a:xfrm>
          <a:prstGeom prst="ellipse">
            <a:avLst/>
          </a:prstGeom>
          <a:solidFill>
            <a:schemeClr val="bg2"/>
          </a:solidFill>
        </p:spPr>
        <p:txBody>
          <a:bodyPr tIns="0" rIns="0" bIns="0" anchor="ctr">
            <a:noAutofit/>
          </a:bodyPr>
          <a:lstStyle>
            <a:lvl1pPr algn="ctr">
              <a:defRPr sz="2800"/>
            </a:lvl1pPr>
          </a:lstStyle>
          <a:p>
            <a:pPr lvl="0"/>
            <a:r>
              <a:rPr lang="zh-CN" altLang="en-US"/>
              <a:t>单击此处编辑母版文本样式</a:t>
            </a:r>
          </a:p>
        </p:txBody>
      </p:sp>
      <p:sp>
        <p:nvSpPr>
          <p:cNvPr id="2" name="Footer Placeholder 1">
            <a:extLst>
              <a:ext uri="{FF2B5EF4-FFF2-40B4-BE49-F238E27FC236}">
                <a16:creationId xmlns:a16="http://schemas.microsoft.com/office/drawing/2014/main" id="{538B82E4-7444-4181-B6FE-B79D11D3EA6F}"/>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81364921"/>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Title with graphic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3"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zh-CN" altLang="en-US"/>
              <a:t>单击此处编辑母版文本样式</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2722617"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zh-CN" altLang="en-US"/>
              <a:t>单击此处编辑母版文本样式</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5026591"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zh-CN" altLang="en-US"/>
              <a:t>单击此处编辑母版文本样式</a:t>
            </a:r>
          </a:p>
        </p:txBody>
      </p:sp>
      <p:sp>
        <p:nvSpPr>
          <p:cNvPr id="7" name="Text Placeholder 3">
            <a:extLst>
              <a:ext uri="{FF2B5EF4-FFF2-40B4-BE49-F238E27FC236}">
                <a16:creationId xmlns:a16="http://schemas.microsoft.com/office/drawing/2014/main" id="{FFCA379A-FFA6-4179-AD94-3B9D20DBAA50}"/>
              </a:ext>
            </a:extLst>
          </p:cNvPr>
          <p:cNvSpPr>
            <a:spLocks noGrp="1"/>
          </p:cNvSpPr>
          <p:nvPr>
            <p:ph type="body" sz="quarter" idx="13"/>
          </p:nvPr>
        </p:nvSpPr>
        <p:spPr>
          <a:xfrm>
            <a:off x="7330565"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zh-CN" altLang="en-US"/>
              <a:t>单击此处编辑母版文本样式</a:t>
            </a:r>
          </a:p>
        </p:txBody>
      </p:sp>
      <p:sp>
        <p:nvSpPr>
          <p:cNvPr id="8" name="Text Placeholder 3">
            <a:extLst>
              <a:ext uri="{FF2B5EF4-FFF2-40B4-BE49-F238E27FC236}">
                <a16:creationId xmlns:a16="http://schemas.microsoft.com/office/drawing/2014/main" id="{86EE9769-6679-49C8-860D-5CACDB09DBD2}"/>
              </a:ext>
            </a:extLst>
          </p:cNvPr>
          <p:cNvSpPr>
            <a:spLocks noGrp="1"/>
          </p:cNvSpPr>
          <p:nvPr>
            <p:ph type="body" sz="quarter" idx="14"/>
          </p:nvPr>
        </p:nvSpPr>
        <p:spPr>
          <a:xfrm>
            <a:off x="9634541"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zh-CN" altLang="en-US"/>
              <a:t>单击此处编辑母版文本样式</a:t>
            </a:r>
          </a:p>
        </p:txBody>
      </p:sp>
      <p:sp>
        <p:nvSpPr>
          <p:cNvPr id="2" name="Footer Placeholder 1">
            <a:extLst>
              <a:ext uri="{FF2B5EF4-FFF2-40B4-BE49-F238E27FC236}">
                <a16:creationId xmlns:a16="http://schemas.microsoft.com/office/drawing/2014/main" id="{136AABF9-4169-453B-83D4-823782CAB5B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029697211"/>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2"/>
        </a:solidFill>
        <a:effectLst/>
      </p:bgPr>
    </p:bg>
    <p:spTree>
      <p:nvGrpSpPr>
        <p:cNvPr id="1" name=""/>
        <p:cNvGrpSpPr/>
        <p:nvPr/>
      </p:nvGrpSpPr>
      <p:grpSpPr>
        <a:xfrm>
          <a:off x="0" y="0"/>
          <a:ext cx="0" cy="0"/>
          <a:chOff x="0" y="0"/>
          <a:chExt cx="0" cy="0"/>
        </a:xfrm>
      </p:grpSpPr>
      <p:pic>
        <p:nvPicPr>
          <p:cNvPr id="4" name="Picture 3" descr="A picture containing drawing&#10;&#10;Description automatically generated">
            <a:extLst>
              <a:ext uri="{FF2B5EF4-FFF2-40B4-BE49-F238E27FC236}">
                <a16:creationId xmlns:a16="http://schemas.microsoft.com/office/drawing/2014/main" id="{C2EC06BD-A32E-44DB-BE59-C6B4107FD074}"/>
              </a:ext>
            </a:extLst>
          </p:cNvPr>
          <p:cNvPicPr>
            <a:picLocks noChangeAspect="1"/>
          </p:cNvPicPr>
          <p:nvPr/>
        </p:nvPicPr>
        <p:blipFill>
          <a:blip r:embed="rId2"/>
          <a:stretch>
            <a:fillRect/>
          </a:stretch>
        </p:blipFill>
        <p:spPr>
          <a:xfrm>
            <a:off x="136885" y="159690"/>
            <a:ext cx="2363505" cy="868680"/>
          </a:xfrm>
          <a:prstGeom prst="rect">
            <a:avLst/>
          </a:prstGeom>
        </p:spPr>
      </p:pic>
      <p:sp>
        <p:nvSpPr>
          <p:cNvPr id="2" name="Footer Placeholder 1">
            <a:extLst>
              <a:ext uri="{FF2B5EF4-FFF2-40B4-BE49-F238E27FC236}">
                <a16:creationId xmlns:a16="http://schemas.microsoft.com/office/drawing/2014/main" id="{48830E1E-F06E-469F-9154-F8DEA4B068FE}"/>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spTree>
    <p:extLst>
      <p:ext uri="{BB962C8B-B14F-4D97-AF65-F5344CB8AC3E}">
        <p14:creationId xmlns:p14="http://schemas.microsoft.com/office/powerpoint/2010/main" val="1901626017"/>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cSld name="Title slide 3">
    <p:bg>
      <p:bgPr>
        <a:solidFill>
          <a:srgbClr val="000000"/>
        </a:solid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302B9254-503D-8F44-9D4B-18675DFDE809}"/>
              </a:ext>
            </a:extLst>
          </p:cNvPr>
          <p:cNvSpPr>
            <a:spLocks noGrp="1"/>
          </p:cNvSpPr>
          <p:nvPr>
            <p:ph type="title" hasCustomPrompt="1"/>
          </p:nvPr>
        </p:nvSpPr>
        <p:spPr>
          <a:xfrm>
            <a:off x="428681" y="1457325"/>
            <a:ext cx="11344219" cy="701675"/>
          </a:xfrm>
          <a:prstGeom prst="rect">
            <a:avLst/>
          </a:prstGeom>
          <a:noFill/>
        </p:spPr>
        <p:txBody>
          <a:bodyPr lIns="0" tIns="0" rIns="0" bIns="182880" anchor="t" anchorCtr="0"/>
          <a:lstStyle>
            <a:lvl1pPr>
              <a:defRPr sz="3200" strike="noStrike" spc="-49" baseline="0">
                <a:solidFill>
                  <a:schemeClr val="bg2"/>
                </a:solidFill>
              </a:defRPr>
            </a:lvl1pPr>
          </a:lstStyle>
          <a:p>
            <a:r>
              <a:rPr lang="en-US" dirty="0"/>
              <a:t>Heading goes here</a:t>
            </a:r>
          </a:p>
        </p:txBody>
      </p:sp>
      <p:sp>
        <p:nvSpPr>
          <p:cNvPr id="12" name="Text Placeholder 10">
            <a:extLst>
              <a:ext uri="{FF2B5EF4-FFF2-40B4-BE49-F238E27FC236}">
                <a16:creationId xmlns:a16="http://schemas.microsoft.com/office/drawing/2014/main" id="{2D6C119F-8C39-DF40-90FE-09B7E3ECDBE0}"/>
              </a:ext>
            </a:extLst>
          </p:cNvPr>
          <p:cNvSpPr>
            <a:spLocks noGrp="1"/>
          </p:cNvSpPr>
          <p:nvPr>
            <p:ph type="body" sz="quarter" idx="15" hasCustomPrompt="1"/>
          </p:nvPr>
        </p:nvSpPr>
        <p:spPr>
          <a:xfrm>
            <a:off x="442466" y="2159000"/>
            <a:ext cx="11330434" cy="553998"/>
          </a:xfrm>
          <a:prstGeom prst="rect">
            <a:avLst/>
          </a:prstGeom>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lang="en-US" sz="2400" kern="1200" spc="-49" baseline="0" dirty="0">
                <a:solidFill>
                  <a:schemeClr val="bg2"/>
                </a:solidFill>
                <a:latin typeface="+mj-lt"/>
                <a:ea typeface="+mn-ea"/>
                <a:cs typeface="+mn-cs"/>
              </a:defRPr>
            </a:lvl1pPr>
            <a:lvl2pPr>
              <a:defRPr sz="1765">
                <a:solidFill>
                  <a:srgbClr val="000000"/>
                </a:solidFill>
              </a:defRPr>
            </a:lvl2pPr>
            <a:lvl3pPr>
              <a:defRPr sz="1372"/>
            </a:lvl3pPr>
            <a:lvl4pPr>
              <a:defRPr sz="1372"/>
            </a:lvl4pPr>
            <a:lvl5pPr>
              <a:defRPr sz="1029"/>
            </a:lvl5pPr>
          </a:lstStyle>
          <a:p>
            <a:pPr lvl="0"/>
            <a:r>
              <a:rPr lang="en-US" dirty="0"/>
              <a:t>Text goes here</a:t>
            </a:r>
          </a:p>
        </p:txBody>
      </p:sp>
      <p:pic>
        <p:nvPicPr>
          <p:cNvPr id="4" name="Picture 3" descr="A picture containing drawing&#10;&#10;Description automatically generated">
            <a:extLst>
              <a:ext uri="{FF2B5EF4-FFF2-40B4-BE49-F238E27FC236}">
                <a16:creationId xmlns:a16="http://schemas.microsoft.com/office/drawing/2014/main" id="{5CC1D709-E431-42C5-A75F-9A42EF995404}"/>
              </a:ext>
            </a:extLst>
          </p:cNvPr>
          <p:cNvPicPr>
            <a:picLocks noChangeAspect="1"/>
          </p:cNvPicPr>
          <p:nvPr/>
        </p:nvPicPr>
        <p:blipFill>
          <a:blip r:embed="rId2"/>
          <a:stretch>
            <a:fillRect/>
          </a:stretch>
        </p:blipFill>
        <p:spPr>
          <a:xfrm>
            <a:off x="64294" y="85724"/>
            <a:ext cx="2384426" cy="1068717"/>
          </a:xfrm>
          <a:prstGeom prst="rect">
            <a:avLst/>
          </a:prstGeom>
        </p:spPr>
      </p:pic>
      <p:sp>
        <p:nvSpPr>
          <p:cNvPr id="2" name="Footer Placeholder 1">
            <a:extLst>
              <a:ext uri="{FF2B5EF4-FFF2-40B4-BE49-F238E27FC236}">
                <a16:creationId xmlns:a16="http://schemas.microsoft.com/office/drawing/2014/main" id="{CB34F2AE-FCDF-4A97-A628-7BA7ADAEFF0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spTree>
    <p:extLst>
      <p:ext uri="{BB962C8B-B14F-4D97-AF65-F5344CB8AC3E}">
        <p14:creationId xmlns:p14="http://schemas.microsoft.com/office/powerpoint/2010/main" val="2774719540"/>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Title Only with grid">
    <p:bg>
      <p:bgPr>
        <a:solidFill>
          <a:schemeClr val="bg1"/>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D31026A-4A74-439D-A8F5-DB82A03E713C}"/>
              </a:ext>
            </a:extLst>
          </p:cNvPr>
          <p:cNvSpPr>
            <a:spLocks noGrp="1"/>
          </p:cNvSpPr>
          <p:nvPr>
            <p:ph type="title"/>
          </p:nvPr>
        </p:nvSpPr>
        <p:spPr>
          <a:xfrm>
            <a:off x="588263" y="497542"/>
            <a:ext cx="11018520" cy="430887"/>
          </a:xfrm>
        </p:spPr>
        <p:txBody>
          <a:bodyPr/>
          <a:lstStyle>
            <a:lvl1pPr>
              <a:defRPr sz="2745">
                <a:solidFill>
                  <a:srgbClr val="000000"/>
                </a:solidFill>
              </a:defRPr>
            </a:lvl1pPr>
          </a:lstStyle>
          <a:p>
            <a:r>
              <a:rPr lang="en-US"/>
              <a:t>Click to edit Master title style</a:t>
            </a:r>
          </a:p>
        </p:txBody>
      </p:sp>
    </p:spTree>
    <p:extLst>
      <p:ext uri="{BB962C8B-B14F-4D97-AF65-F5344CB8AC3E}">
        <p14:creationId xmlns:p14="http://schemas.microsoft.com/office/powerpoint/2010/main" val="1582749295"/>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2" name="Footer Placeholder 1">
            <a:extLst>
              <a:ext uri="{FF2B5EF4-FFF2-40B4-BE49-F238E27FC236}">
                <a16:creationId xmlns:a16="http://schemas.microsoft.com/office/drawing/2014/main" id="{B852478B-55EF-4189-A468-2CD5FFD82747}"/>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422350538"/>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zh-CN" altLang="en-US"/>
              <a:t>单击此处编辑母版标题样式</a:t>
            </a:r>
            <a:endParaRPr lang="en-US"/>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32089" y="1083334"/>
            <a:ext cx="11341268" cy="400110"/>
          </a:xfrm>
        </p:spPr>
        <p:txBody>
          <a:bodyPr tIns="45720" rIns="0" bIns="45720"/>
          <a:lstStyle>
            <a:lvl1pPr>
              <a:defRPr sz="2000">
                <a:solidFill>
                  <a:schemeClr val="tx2"/>
                </a:solidFill>
              </a:defRPr>
            </a:lvl1pPr>
          </a:lstStyle>
          <a:p>
            <a:r>
              <a:rPr lang="en-US"/>
              <a:t>Subheading Segoe UI </a:t>
            </a:r>
            <a:r>
              <a:rPr lang="en-US" err="1"/>
              <a:t>Semibold</a:t>
            </a:r>
            <a:r>
              <a:rPr lang="en-US"/>
              <a:t> 20 </a:t>
            </a:r>
            <a:r>
              <a:rPr lang="en-US" err="1"/>
              <a:t>pt</a:t>
            </a:r>
            <a:endParaRPr lang="en-US"/>
          </a:p>
        </p:txBody>
      </p:sp>
      <p:sp>
        <p:nvSpPr>
          <p:cNvPr id="2" name="Footer Placeholder 1">
            <a:extLst>
              <a:ext uri="{FF2B5EF4-FFF2-40B4-BE49-F238E27FC236}">
                <a16:creationId xmlns:a16="http://schemas.microsoft.com/office/drawing/2014/main" id="{64899B17-8D01-4107-A0A6-0451351ABAED}"/>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8891867"/>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Text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zh-CN" altLang="en-US"/>
              <a:t>单击此处编辑母版标题样式</a:t>
            </a:r>
            <a:endParaRPr lang="en-US" dirty="0"/>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2" name="Footer Placeholder 1">
            <a:extLst>
              <a:ext uri="{FF2B5EF4-FFF2-40B4-BE49-F238E27FC236}">
                <a16:creationId xmlns:a16="http://schemas.microsoft.com/office/drawing/2014/main" id="{F415B60E-29D3-45EF-9FD0-D9924E0B78BB}"/>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79513079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ext Layout with footnot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zh-CN" altLang="en-US"/>
              <a:t>单击此处编辑母版标题样式</a:t>
            </a:r>
            <a:endParaRPr lang="en-US"/>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a:p>
        </p:txBody>
      </p:sp>
      <p:sp>
        <p:nvSpPr>
          <p:cNvPr id="2" name="Rectangle 1">
            <a:extLst>
              <a:ext uri="{FF2B5EF4-FFF2-40B4-BE49-F238E27FC236}">
                <a16:creationId xmlns:a16="http://schemas.microsoft.com/office/drawing/2014/main" id="{F5777EA2-9454-422E-AEC3-45CEC596AEB8}"/>
              </a:ext>
            </a:extLst>
          </p:cNvPr>
          <p:cNvSpPr/>
          <p:nvPr/>
        </p:nvSpPr>
        <p:spPr bwMode="auto">
          <a:xfrm>
            <a:off x="0" y="5670550"/>
            <a:ext cx="12192000" cy="746955"/>
          </a:xfrm>
          <a:prstGeom prst="rect">
            <a:avLst/>
          </a:prstGeom>
          <a:solidFill>
            <a:schemeClr val="bg2">
              <a:lumMod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6" name="Text Placeholder 5">
            <a:extLst>
              <a:ext uri="{FF2B5EF4-FFF2-40B4-BE49-F238E27FC236}">
                <a16:creationId xmlns:a16="http://schemas.microsoft.com/office/drawing/2014/main" id="{764357BA-0098-4BE6-A38B-76E4D9E64E6E}"/>
              </a:ext>
            </a:extLst>
          </p:cNvPr>
          <p:cNvSpPr>
            <a:spLocks noGrp="1"/>
          </p:cNvSpPr>
          <p:nvPr>
            <p:ph type="body" sz="quarter" idx="11"/>
          </p:nvPr>
        </p:nvSpPr>
        <p:spPr>
          <a:xfrm>
            <a:off x="418643" y="5797806"/>
            <a:ext cx="11341268" cy="492443"/>
          </a:xfrm>
        </p:spPr>
        <p:txBody>
          <a:bodyPr anchor="ctr"/>
          <a:lstStyle>
            <a:lvl1pPr>
              <a:defRPr sz="2000"/>
            </a:lvl1pPr>
          </a:lstStyle>
          <a:p>
            <a:pPr lvl="0"/>
            <a:r>
              <a:rPr lang="zh-CN" altLang="en-US"/>
              <a:t>单击此处编辑母版文本样式</a:t>
            </a:r>
          </a:p>
        </p:txBody>
      </p:sp>
      <p:sp>
        <p:nvSpPr>
          <p:cNvPr id="4" name="Footer Placeholder 1">
            <a:extLst>
              <a:ext uri="{FF2B5EF4-FFF2-40B4-BE49-F238E27FC236}">
                <a16:creationId xmlns:a16="http://schemas.microsoft.com/office/drawing/2014/main" id="{BBE90075-187C-4F60-81BA-E239B43D9044}"/>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821826867"/>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zh-CN" altLang="en-US"/>
              <a:t>单击此处编辑母版标题样式</a:t>
            </a:r>
            <a:endParaRPr lang="en-US"/>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3762803"/>
          </a:xfrm>
          <a:solidFill>
            <a:schemeClr val="bg2"/>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6" name="Content Placeholder 4">
            <a:extLst>
              <a:ext uri="{FF2B5EF4-FFF2-40B4-BE49-F238E27FC236}">
                <a16:creationId xmlns:a16="http://schemas.microsoft.com/office/drawing/2014/main" id="{1884D379-CA81-40D3-9E78-E89E7861D50F}"/>
              </a:ext>
            </a:extLst>
          </p:cNvPr>
          <p:cNvSpPr>
            <a:spLocks noGrp="1"/>
          </p:cNvSpPr>
          <p:nvPr>
            <p:ph sz="quarter" idx="11"/>
          </p:nvPr>
        </p:nvSpPr>
        <p:spPr>
          <a:xfrm>
            <a:off x="6229350" y="1456896"/>
            <a:ext cx="5543550" cy="3762803"/>
          </a:xfrm>
          <a:solidFill>
            <a:schemeClr val="bg2"/>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2" name="Footer Placeholder 1">
            <a:extLst>
              <a:ext uri="{FF2B5EF4-FFF2-40B4-BE49-F238E27FC236}">
                <a16:creationId xmlns:a16="http://schemas.microsoft.com/office/drawing/2014/main" id="{1EECB910-8937-4CC4-AEC5-2DD554C2D63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170815"/>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8643" y="440494"/>
            <a:ext cx="11341268" cy="680196"/>
          </a:xfrm>
          <a:prstGeom prst="rect">
            <a:avLst/>
          </a:prstGeom>
        </p:spPr>
        <p:txBody>
          <a:bodyPr vert="horz" wrap="square" lIns="0" tIns="91440" rIns="146304" bIns="91440" rtlCol="0" anchor="t">
            <a:noAutofit/>
          </a:bodyPr>
          <a:lstStyle/>
          <a:p>
            <a:r>
              <a:rPr lang="en-US" dirty="0"/>
              <a:t>Heading Segoe UI </a:t>
            </a:r>
            <a:r>
              <a:rPr lang="en-US" dirty="0" err="1"/>
              <a:t>Semibold</a:t>
            </a:r>
            <a:r>
              <a:rPr lang="en-US" dirty="0"/>
              <a:t> 28/32</a:t>
            </a:r>
          </a:p>
        </p:txBody>
      </p:sp>
      <p:sp>
        <p:nvSpPr>
          <p:cNvPr id="4" name="Text Placeholder 3"/>
          <p:cNvSpPr>
            <a:spLocks noGrp="1"/>
          </p:cNvSpPr>
          <p:nvPr>
            <p:ph type="body" idx="1"/>
          </p:nvPr>
        </p:nvSpPr>
        <p:spPr>
          <a:xfrm>
            <a:off x="418643" y="1456898"/>
            <a:ext cx="11341268" cy="2492990"/>
          </a:xfrm>
          <a:prstGeom prst="rect">
            <a:avLst/>
          </a:prstGeom>
        </p:spPr>
        <p:txBody>
          <a:bodyPr vert="horz" wrap="square" lIns="0" tIns="91440" rIns="146304" bIns="91440" rtlCol="0">
            <a:spAutoFit/>
          </a:bodyPr>
          <a:lstStyle/>
          <a:p>
            <a:pPr lvl="1"/>
            <a:r>
              <a:rPr lang="en-US"/>
              <a:t>Large: subhead Segoe UI Regular 20/24</a:t>
            </a:r>
          </a:p>
          <a:p>
            <a:pPr lvl="2"/>
            <a:r>
              <a:rPr lang="en-US"/>
              <a:t>Medium: paragraph heading Segoe UI </a:t>
            </a:r>
            <a:r>
              <a:rPr lang="en-US" err="1"/>
              <a:t>Semibold</a:t>
            </a:r>
            <a:r>
              <a:rPr lang="en-US"/>
              <a:t> 14/18</a:t>
            </a:r>
          </a:p>
          <a:p>
            <a:pPr lvl="3"/>
            <a:r>
              <a:rPr lang="en-US"/>
              <a:t>Medium: paragraph body copy Segoe UI Regular 14/18</a:t>
            </a:r>
          </a:p>
          <a:p>
            <a:pPr lvl="4"/>
            <a:r>
              <a:rPr lang="en-US"/>
              <a:t>Small: caption heading Segoe UI Bold 10/12</a:t>
            </a:r>
          </a:p>
          <a:p>
            <a:pPr lvl="6"/>
            <a:r>
              <a:rPr lang="en-US"/>
              <a:t>Small: caption body copy Segoe UI Regular 10/12</a:t>
            </a:r>
          </a:p>
          <a:p>
            <a:pPr lvl="6"/>
            <a:endParaRPr lang="en-US"/>
          </a:p>
          <a:p>
            <a:pPr lvl="6"/>
            <a:endParaRPr lang="en-US"/>
          </a:p>
        </p:txBody>
      </p:sp>
      <p:grpSp>
        <p:nvGrpSpPr>
          <p:cNvPr id="11" name="Group 10">
            <a:extLst>
              <a:ext uri="{FF2B5EF4-FFF2-40B4-BE49-F238E27FC236}">
                <a16:creationId xmlns:a16="http://schemas.microsoft.com/office/drawing/2014/main" id="{A6F46DBB-AA09-4EDB-B101-9276FD55DEDD}"/>
              </a:ext>
            </a:extLst>
          </p:cNvPr>
          <p:cNvGrpSpPr/>
          <p:nvPr/>
        </p:nvGrpSpPr>
        <p:grpSpPr>
          <a:xfrm>
            <a:off x="12280900" y="1"/>
            <a:ext cx="569757" cy="6857999"/>
            <a:chOff x="12517593" y="1"/>
            <a:chExt cx="1498600" cy="6979503"/>
          </a:xfrm>
        </p:grpSpPr>
        <p:grpSp>
          <p:nvGrpSpPr>
            <p:cNvPr id="13" name="Group 12">
              <a:extLst>
                <a:ext uri="{FF2B5EF4-FFF2-40B4-BE49-F238E27FC236}">
                  <a16:creationId xmlns:a16="http://schemas.microsoft.com/office/drawing/2014/main" id="{DF1C2B0A-E552-4D17-A0D9-A5050405EB16}"/>
                </a:ext>
              </a:extLst>
            </p:cNvPr>
            <p:cNvGrpSpPr/>
            <p:nvPr/>
          </p:nvGrpSpPr>
          <p:grpSpPr>
            <a:xfrm>
              <a:off x="12517593" y="2206171"/>
              <a:ext cx="1498600" cy="4773333"/>
              <a:chOff x="12438823" y="2918013"/>
              <a:chExt cx="1498600" cy="11082523"/>
            </a:xfrm>
          </p:grpSpPr>
          <p:sp>
            <p:nvSpPr>
              <p:cNvPr id="22" name="Rectangle 21">
                <a:extLst>
                  <a:ext uri="{FF2B5EF4-FFF2-40B4-BE49-F238E27FC236}">
                    <a16:creationId xmlns:a16="http://schemas.microsoft.com/office/drawing/2014/main" id="{FAF3C2A1-70D1-45C6-9E1E-D7FF03C94243}"/>
                  </a:ext>
                </a:extLst>
              </p:cNvPr>
              <p:cNvSpPr/>
              <p:nvPr/>
            </p:nvSpPr>
            <p:spPr bwMode="auto">
              <a:xfrm rot="5400000">
                <a:off x="11796983" y="9077816"/>
                <a:ext cx="2782281" cy="1498598"/>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tx1"/>
                    </a:solidFill>
                    <a:ea typeface="Segoe UI" pitchFamily="34" charset="0"/>
                    <a:cs typeface="Segoe UI" pitchFamily="34" charset="0"/>
                  </a:rPr>
                  <a:t>Aqua</a:t>
                </a:r>
              </a:p>
              <a:p>
                <a:pPr defTabSz="932472" fontAlgn="base">
                  <a:spcBef>
                    <a:spcPct val="0"/>
                  </a:spcBef>
                  <a:spcAft>
                    <a:spcPts val="100"/>
                  </a:spcAft>
                </a:pPr>
                <a:r>
                  <a:rPr lang="en-US" sz="600">
                    <a:solidFill>
                      <a:schemeClr val="tx1"/>
                    </a:solidFill>
                    <a:ea typeface="Segoe UI" pitchFamily="34" charset="0"/>
                    <a:cs typeface="Segoe UI" pitchFamily="34" charset="0"/>
                  </a:rPr>
                  <a:t>R80 G230 B255</a:t>
                </a:r>
              </a:p>
              <a:p>
                <a:pPr defTabSz="932472" fontAlgn="base">
                  <a:spcBef>
                    <a:spcPct val="0"/>
                  </a:spcBef>
                  <a:spcAft>
                    <a:spcPts val="100"/>
                  </a:spcAft>
                </a:pPr>
                <a:r>
                  <a:rPr lang="en-US" sz="600">
                    <a:solidFill>
                      <a:schemeClr val="tx1"/>
                    </a:solidFill>
                    <a:ea typeface="Segoe UI" pitchFamily="34" charset="0"/>
                    <a:cs typeface="Segoe UI" pitchFamily="34" charset="0"/>
                  </a:rPr>
                  <a:t>Hex #50E6FF</a:t>
                </a:r>
              </a:p>
            </p:txBody>
          </p:sp>
          <p:sp>
            <p:nvSpPr>
              <p:cNvPr id="23" name="Rectangle 22">
                <a:extLst>
                  <a:ext uri="{FF2B5EF4-FFF2-40B4-BE49-F238E27FC236}">
                    <a16:creationId xmlns:a16="http://schemas.microsoft.com/office/drawing/2014/main" id="{FF5316C7-505A-45A5-B12E-C7921F1FB0EB}"/>
                  </a:ext>
                </a:extLst>
              </p:cNvPr>
              <p:cNvSpPr/>
              <p:nvPr/>
            </p:nvSpPr>
            <p:spPr bwMode="auto">
              <a:xfrm rot="5400000">
                <a:off x="11774289" y="6271576"/>
                <a:ext cx="2827669" cy="1498599"/>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Blue-Gray</a:t>
                </a:r>
              </a:p>
              <a:p>
                <a:pPr defTabSz="932472" fontAlgn="base">
                  <a:spcBef>
                    <a:spcPct val="0"/>
                  </a:spcBef>
                  <a:spcAft>
                    <a:spcPts val="100"/>
                  </a:spcAft>
                </a:pPr>
                <a:r>
                  <a:rPr lang="pt-BR" sz="600">
                    <a:solidFill>
                      <a:schemeClr val="bg1"/>
                    </a:solidFill>
                    <a:ea typeface="Segoe UI" pitchFamily="34" charset="0"/>
                    <a:cs typeface="Segoe UI" pitchFamily="34" charset="0"/>
                  </a:rPr>
                  <a:t>R36 G58 B94</a:t>
                </a:r>
              </a:p>
              <a:p>
                <a:pPr defTabSz="932472" fontAlgn="base">
                  <a:spcBef>
                    <a:spcPct val="0"/>
                  </a:spcBef>
                  <a:spcAft>
                    <a:spcPts val="100"/>
                  </a:spcAft>
                </a:pPr>
                <a:r>
                  <a:rPr lang="pt-BR" sz="600">
                    <a:solidFill>
                      <a:schemeClr val="bg1"/>
                    </a:solidFill>
                    <a:ea typeface="Segoe UI" pitchFamily="34" charset="0"/>
                    <a:cs typeface="Segoe UI" pitchFamily="34" charset="0"/>
                  </a:rPr>
                  <a:t>Hex #243A5E</a:t>
                </a:r>
              </a:p>
            </p:txBody>
          </p:sp>
          <p:sp>
            <p:nvSpPr>
              <p:cNvPr id="24" name="Rectangle 23">
                <a:extLst>
                  <a:ext uri="{FF2B5EF4-FFF2-40B4-BE49-F238E27FC236}">
                    <a16:creationId xmlns:a16="http://schemas.microsoft.com/office/drawing/2014/main" id="{B51AC3E1-E685-4665-BE4D-A5C8A0F7E51D}"/>
                  </a:ext>
                </a:extLst>
              </p:cNvPr>
              <p:cNvSpPr/>
              <p:nvPr/>
            </p:nvSpPr>
            <p:spPr bwMode="auto">
              <a:xfrm rot="5400000">
                <a:off x="11843609" y="3513227"/>
                <a:ext cx="2689028" cy="1498600"/>
              </a:xfrm>
              <a:prstGeom prst="rect">
                <a:avLst/>
              </a:prstGeom>
              <a:solidFill>
                <a:schemeClr val="accent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Blue</a:t>
                </a:r>
              </a:p>
              <a:p>
                <a:pPr defTabSz="932472" fontAlgn="base">
                  <a:spcBef>
                    <a:spcPct val="0"/>
                  </a:spcBef>
                  <a:spcAft>
                    <a:spcPts val="100"/>
                  </a:spcAft>
                </a:pPr>
                <a:r>
                  <a:rPr lang="en-US" sz="600">
                    <a:solidFill>
                      <a:schemeClr val="bg1"/>
                    </a:solidFill>
                    <a:ea typeface="Segoe UI" pitchFamily="34" charset="0"/>
                    <a:cs typeface="Segoe UI" pitchFamily="34" charset="0"/>
                  </a:rPr>
                  <a:t>R0 G120 B212</a:t>
                </a:r>
              </a:p>
              <a:p>
                <a:pPr defTabSz="932472" fontAlgn="base">
                  <a:spcBef>
                    <a:spcPct val="0"/>
                  </a:spcBef>
                  <a:spcAft>
                    <a:spcPts val="100"/>
                  </a:spcAft>
                </a:pPr>
                <a:r>
                  <a:rPr lang="en-US" sz="600">
                    <a:solidFill>
                      <a:schemeClr val="bg1"/>
                    </a:solidFill>
                    <a:ea typeface="Segoe UI" pitchFamily="34" charset="0"/>
                    <a:cs typeface="Segoe UI" pitchFamily="34" charset="0"/>
                  </a:rPr>
                  <a:t>Hex #0078D4</a:t>
                </a:r>
              </a:p>
            </p:txBody>
          </p:sp>
          <p:sp>
            <p:nvSpPr>
              <p:cNvPr id="25" name="Rectangle 24">
                <a:extLst>
                  <a:ext uri="{FF2B5EF4-FFF2-40B4-BE49-F238E27FC236}">
                    <a16:creationId xmlns:a16="http://schemas.microsoft.com/office/drawing/2014/main" id="{7D3D7E8C-6D79-460D-9148-BD2CBF6420F2}"/>
                  </a:ext>
                </a:extLst>
              </p:cNvPr>
              <p:cNvSpPr/>
              <p:nvPr/>
            </p:nvSpPr>
            <p:spPr bwMode="auto">
              <a:xfrm rot="5400000">
                <a:off x="11796983" y="11860097"/>
                <a:ext cx="2782281" cy="1498598"/>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Dark Gray</a:t>
                </a:r>
              </a:p>
              <a:p>
                <a:pPr defTabSz="932472" fontAlgn="base">
                  <a:spcBef>
                    <a:spcPct val="0"/>
                  </a:spcBef>
                  <a:spcAft>
                    <a:spcPts val="100"/>
                  </a:spcAft>
                </a:pPr>
                <a:r>
                  <a:rPr lang="en-US" sz="600">
                    <a:solidFill>
                      <a:schemeClr val="bg1"/>
                    </a:solidFill>
                    <a:ea typeface="Segoe UI" pitchFamily="34" charset="0"/>
                    <a:cs typeface="Segoe UI" pitchFamily="34" charset="0"/>
                  </a:rPr>
                  <a:t>R80 G80 B80</a:t>
                </a:r>
              </a:p>
              <a:p>
                <a:pPr defTabSz="932472" fontAlgn="base">
                  <a:spcBef>
                    <a:spcPct val="0"/>
                  </a:spcBef>
                  <a:spcAft>
                    <a:spcPts val="100"/>
                  </a:spcAft>
                </a:pPr>
                <a:r>
                  <a:rPr lang="en-US" sz="600">
                    <a:solidFill>
                      <a:schemeClr val="bg1"/>
                    </a:solidFill>
                    <a:ea typeface="Segoe UI" pitchFamily="34" charset="0"/>
                    <a:cs typeface="Segoe UI" pitchFamily="34" charset="0"/>
                  </a:rPr>
                  <a:t>Hex #505050</a:t>
                </a:r>
              </a:p>
            </p:txBody>
          </p:sp>
        </p:grpSp>
        <p:grpSp>
          <p:nvGrpSpPr>
            <p:cNvPr id="15" name="Group 14">
              <a:extLst>
                <a:ext uri="{FF2B5EF4-FFF2-40B4-BE49-F238E27FC236}">
                  <a16:creationId xmlns:a16="http://schemas.microsoft.com/office/drawing/2014/main" id="{76AEE724-EFFA-4CFB-BA0B-DD68A64D04E9}"/>
                </a:ext>
              </a:extLst>
            </p:cNvPr>
            <p:cNvGrpSpPr/>
            <p:nvPr/>
          </p:nvGrpSpPr>
          <p:grpSpPr>
            <a:xfrm rot="5400000">
              <a:off x="12190172" y="327422"/>
              <a:ext cx="2153442" cy="1498599"/>
              <a:chOff x="465140" y="7280835"/>
              <a:chExt cx="7676186" cy="942415"/>
            </a:xfrm>
          </p:grpSpPr>
          <p:sp>
            <p:nvSpPr>
              <p:cNvPr id="17" name="Rectangle 16">
                <a:extLst>
                  <a:ext uri="{FF2B5EF4-FFF2-40B4-BE49-F238E27FC236}">
                    <a16:creationId xmlns:a16="http://schemas.microsoft.com/office/drawing/2014/main" id="{D1C9D6FE-36D5-467D-953B-E0782AC67540}"/>
                  </a:ext>
                </a:extLst>
              </p:cNvPr>
              <p:cNvSpPr/>
              <p:nvPr/>
            </p:nvSpPr>
            <p:spPr bwMode="auto">
              <a:xfrm>
                <a:off x="465140" y="7280835"/>
                <a:ext cx="2487611" cy="942414"/>
              </a:xfrm>
              <a:prstGeom prst="rect">
                <a:avLst/>
              </a:prstGeom>
              <a:solidFill>
                <a:schemeClr val="tx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Black</a:t>
                </a:r>
              </a:p>
              <a:p>
                <a:pPr defTabSz="932472" fontAlgn="base">
                  <a:spcBef>
                    <a:spcPct val="0"/>
                  </a:spcBef>
                  <a:spcAft>
                    <a:spcPts val="100"/>
                  </a:spcAft>
                </a:pPr>
                <a:r>
                  <a:rPr lang="en-US" sz="600">
                    <a:solidFill>
                      <a:schemeClr val="bg1"/>
                    </a:solidFill>
                    <a:ea typeface="Segoe UI" pitchFamily="34" charset="0"/>
                    <a:cs typeface="Segoe UI" pitchFamily="34" charset="0"/>
                  </a:rPr>
                  <a:t>R0 G0 B0</a:t>
                </a:r>
              </a:p>
              <a:p>
                <a:pPr defTabSz="932472" fontAlgn="base">
                  <a:spcBef>
                    <a:spcPct val="0"/>
                  </a:spcBef>
                  <a:spcAft>
                    <a:spcPts val="100"/>
                  </a:spcAft>
                </a:pPr>
                <a:r>
                  <a:rPr lang="en-US" sz="600">
                    <a:solidFill>
                      <a:schemeClr val="bg1"/>
                    </a:solidFill>
                    <a:ea typeface="Segoe UI" pitchFamily="34" charset="0"/>
                    <a:cs typeface="Segoe UI" pitchFamily="34" charset="0"/>
                  </a:rPr>
                  <a:t>Hex #000000</a:t>
                </a:r>
              </a:p>
            </p:txBody>
          </p:sp>
          <p:sp>
            <p:nvSpPr>
              <p:cNvPr id="18" name="Rectangle 17">
                <a:extLst>
                  <a:ext uri="{FF2B5EF4-FFF2-40B4-BE49-F238E27FC236}">
                    <a16:creationId xmlns:a16="http://schemas.microsoft.com/office/drawing/2014/main" id="{4F0F4CA1-873B-4C12-948D-D14CBB2A7B67}"/>
                  </a:ext>
                </a:extLst>
              </p:cNvPr>
              <p:cNvSpPr/>
              <p:nvPr/>
            </p:nvSpPr>
            <p:spPr bwMode="auto">
              <a:xfrm>
                <a:off x="3051346" y="7280835"/>
                <a:ext cx="2487611" cy="942414"/>
              </a:xfrm>
              <a:prstGeom prst="rect">
                <a:avLst/>
              </a:prstGeom>
              <a:solidFill>
                <a:schemeClr val="bg1"/>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tx1"/>
                    </a:solidFill>
                    <a:ea typeface="Segoe UI" pitchFamily="34" charset="0"/>
                    <a:cs typeface="Segoe UI" pitchFamily="34" charset="0"/>
                  </a:rPr>
                  <a:t>White</a:t>
                </a:r>
              </a:p>
              <a:p>
                <a:pPr defTabSz="932472" fontAlgn="base">
                  <a:spcBef>
                    <a:spcPct val="0"/>
                  </a:spcBef>
                  <a:spcAft>
                    <a:spcPts val="100"/>
                  </a:spcAft>
                </a:pPr>
                <a:r>
                  <a:rPr lang="en-US" sz="600">
                    <a:solidFill>
                      <a:schemeClr val="tx1"/>
                    </a:solidFill>
                    <a:ea typeface="Segoe UI" pitchFamily="34" charset="0"/>
                    <a:cs typeface="Segoe UI" pitchFamily="34" charset="0"/>
                  </a:rPr>
                  <a:t>R255 G255 B255</a:t>
                </a:r>
              </a:p>
              <a:p>
                <a:pPr defTabSz="932472" fontAlgn="base">
                  <a:spcBef>
                    <a:spcPct val="0"/>
                  </a:spcBef>
                  <a:spcAft>
                    <a:spcPts val="100"/>
                  </a:spcAft>
                </a:pPr>
                <a:r>
                  <a:rPr lang="en-US" sz="600">
                    <a:solidFill>
                      <a:schemeClr val="tx1"/>
                    </a:solidFill>
                    <a:ea typeface="Segoe UI" pitchFamily="34" charset="0"/>
                    <a:cs typeface="Segoe UI" pitchFamily="34" charset="0"/>
                  </a:rPr>
                  <a:t>Hex #FFFFFF</a:t>
                </a:r>
              </a:p>
            </p:txBody>
          </p:sp>
          <p:sp>
            <p:nvSpPr>
              <p:cNvPr id="21" name="Rectangle 20">
                <a:extLst>
                  <a:ext uri="{FF2B5EF4-FFF2-40B4-BE49-F238E27FC236}">
                    <a16:creationId xmlns:a16="http://schemas.microsoft.com/office/drawing/2014/main" id="{478F0677-6924-40DD-9DCE-FBA80C11198A}"/>
                  </a:ext>
                </a:extLst>
              </p:cNvPr>
              <p:cNvSpPr/>
              <p:nvPr/>
            </p:nvSpPr>
            <p:spPr bwMode="auto">
              <a:xfrm>
                <a:off x="5653715" y="7280836"/>
                <a:ext cx="2487611" cy="942414"/>
              </a:xfrm>
              <a:prstGeom prst="rect">
                <a:avLst/>
              </a:prstGeom>
              <a:solidFill>
                <a:schemeClr val="bg2"/>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tx1"/>
                    </a:solidFill>
                    <a:ea typeface="Segoe UI" pitchFamily="34" charset="0"/>
                    <a:cs typeface="Segoe UI" pitchFamily="34" charset="0"/>
                  </a:rPr>
                  <a:t>Light gray</a:t>
                </a:r>
              </a:p>
              <a:p>
                <a:pPr defTabSz="932472" fontAlgn="base">
                  <a:spcBef>
                    <a:spcPct val="0"/>
                  </a:spcBef>
                  <a:spcAft>
                    <a:spcPts val="100"/>
                  </a:spcAft>
                </a:pPr>
                <a:r>
                  <a:rPr lang="en-US" sz="600">
                    <a:solidFill>
                      <a:schemeClr val="tx1"/>
                    </a:solidFill>
                    <a:ea typeface="Segoe UI" pitchFamily="34" charset="0"/>
                    <a:cs typeface="Segoe UI" pitchFamily="34" charset="0"/>
                  </a:rPr>
                  <a:t>R242 G242 B242</a:t>
                </a:r>
              </a:p>
              <a:p>
                <a:pPr defTabSz="932472" fontAlgn="base">
                  <a:spcBef>
                    <a:spcPct val="0"/>
                  </a:spcBef>
                  <a:spcAft>
                    <a:spcPts val="100"/>
                  </a:spcAft>
                </a:pPr>
                <a:r>
                  <a:rPr lang="en-US" sz="600">
                    <a:solidFill>
                      <a:schemeClr val="tx1"/>
                    </a:solidFill>
                    <a:ea typeface="Segoe UI" pitchFamily="34" charset="0"/>
                    <a:cs typeface="Segoe UI" pitchFamily="34" charset="0"/>
                  </a:rPr>
                  <a:t>Hex #F2F2F2</a:t>
                </a:r>
              </a:p>
            </p:txBody>
          </p:sp>
        </p:grpSp>
      </p:grpSp>
    </p:spTree>
    <p:extLst>
      <p:ext uri="{BB962C8B-B14F-4D97-AF65-F5344CB8AC3E}">
        <p14:creationId xmlns:p14="http://schemas.microsoft.com/office/powerpoint/2010/main" val="177544262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Lst>
  <p:transition>
    <p:fade/>
  </p:transition>
  <p:txStyles>
    <p:titleStyle>
      <a:lvl1pPr algn="l" defTabSz="914367" rtl="0" eaLnBrk="1" latinLnBrk="0" hangingPunct="1">
        <a:lnSpc>
          <a:spcPct val="90000"/>
        </a:lnSpc>
        <a:spcBef>
          <a:spcPct val="0"/>
        </a:spcBef>
        <a:buNone/>
        <a:defRPr lang="en-US" sz="3200" b="0" kern="1200" cap="none" spc="-49"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22">
          <p15:clr>
            <a:srgbClr val="C35EA4"/>
          </p15:clr>
        </p15:guide>
        <p15:guide id="32" pos="1498">
          <p15:clr>
            <a:srgbClr val="C35EA4"/>
          </p15:clr>
        </p15:guide>
        <p15:guide id="33" pos="2569">
          <p15:clr>
            <a:srgbClr val="C35EA4"/>
          </p15:clr>
        </p15:guide>
        <p15:guide id="34" pos="2711">
          <p15:clr>
            <a:srgbClr val="C35EA4"/>
          </p15:clr>
        </p15:guide>
        <p15:guide id="35" pos="3778">
          <p15:clr>
            <a:srgbClr val="C35EA4"/>
          </p15:clr>
        </p15:guide>
        <p15:guide id="36" pos="3924">
          <p15:clr>
            <a:srgbClr val="C35EA4"/>
          </p15:clr>
        </p15:guide>
        <p15:guide id="37" pos="4983">
          <p15:clr>
            <a:srgbClr val="C35EA4"/>
          </p15:clr>
        </p15:guide>
        <p15:guide id="38" pos="5127">
          <p15:clr>
            <a:srgbClr val="C35EA4"/>
          </p15:clr>
        </p15:guide>
        <p15:guide id="39" pos="6199">
          <p15:clr>
            <a:srgbClr val="C35EA4"/>
          </p15:clr>
        </p15:guide>
        <p15:guide id="40" pos="6342">
          <p15:clr>
            <a:srgbClr val="C35EA4"/>
          </p15:clr>
        </p15:guide>
        <p15:guide id="41" pos="264">
          <p15:clr>
            <a:srgbClr val="F26B43"/>
          </p15:clr>
        </p15:guide>
        <p15:guide id="42" pos="7416">
          <p15:clr>
            <a:srgbClr val="F26B43"/>
          </p15:clr>
        </p15:guide>
        <p15:guide id="43" orient="horz" pos="736">
          <p15:clr>
            <a:srgbClr val="5ACBF0"/>
          </p15:clr>
        </p15:guide>
        <p15:guide id="44" orient="horz" pos="1360">
          <p15:clr>
            <a:srgbClr val="5ACBF0"/>
          </p15:clr>
        </p15:guide>
        <p15:guide id="45" orient="horz" pos="593">
          <p15:clr>
            <a:srgbClr val="5ACBF0"/>
          </p15:clr>
        </p15:guide>
        <p15:guide id="46" orient="horz" pos="1484">
          <p15:clr>
            <a:srgbClr val="5ACBF0"/>
          </p15:clr>
        </p15:guide>
        <p15:guide id="47" orient="horz" pos="2088">
          <p15:clr>
            <a:srgbClr val="5ACBF0"/>
          </p15:clr>
        </p15:guide>
        <p15:guide id="48" orient="horz" pos="2254">
          <p15:clr>
            <a:srgbClr val="5ACBF0"/>
          </p15:clr>
        </p15:guide>
        <p15:guide id="49" orient="horz" pos="277">
          <p15:clr>
            <a:srgbClr val="F26B43"/>
          </p15:clr>
        </p15:guide>
        <p15:guide id="50" orient="horz" pos="4043">
          <p15:clr>
            <a:srgbClr val="F26B43"/>
          </p15:clr>
        </p15:guide>
        <p15:guide id="51" orient="horz" pos="2835">
          <p15:clr>
            <a:srgbClr val="5ACBF0"/>
          </p15:clr>
        </p15:guide>
        <p15:guide id="52" orient="horz" pos="2960">
          <p15:clr>
            <a:srgbClr val="5ACBF0"/>
          </p15:clr>
        </p15:guide>
        <p15:guide id="53" orient="horz" pos="3572">
          <p15:clr>
            <a:srgbClr val="5ACBF0"/>
          </p15:clr>
        </p15:guide>
        <p15:guide id="54" orient="horz" pos="3690">
          <p15:clr>
            <a:srgbClr val="5ACBF0"/>
          </p15:clr>
        </p15:guide>
        <p15:guide id="55" orient="horz" pos="91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1.xml"/><Relationship Id="rId1" Type="http://schemas.openxmlformats.org/officeDocument/2006/relationships/slideLayout" Target="../slideLayouts/slideLayout46.xml"/><Relationship Id="rId4" Type="http://schemas.openxmlformats.org/officeDocument/2006/relationships/hyperlink" Target="https://blog.ucem.ac.uk/onlineeducation/posts/tag/moodle-quiz"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4.tmp"/><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6.xml"/><Relationship Id="rId1" Type="http://schemas.openxmlformats.org/officeDocument/2006/relationships/slideLayout" Target="../slideLayouts/slideLayout46.xml"/><Relationship Id="rId4" Type="http://schemas.openxmlformats.org/officeDocument/2006/relationships/hyperlink" Target="https://blog.ucem.ac.uk/onlineeducation/posts/tag/moodle-quiz"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7.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emf"/></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6.emf"/><Relationship Id="rId7" Type="http://schemas.openxmlformats.org/officeDocument/2006/relationships/image" Target="../media/image30.emf"/><Relationship Id="rId2" Type="http://schemas.openxmlformats.org/officeDocument/2006/relationships/notesSlide" Target="../notesSlides/notesSlide21.xml"/><Relationship Id="rId1" Type="http://schemas.openxmlformats.org/officeDocument/2006/relationships/slideLayout" Target="../slideLayouts/slideLayout36.xml"/><Relationship Id="rId6" Type="http://schemas.openxmlformats.org/officeDocument/2006/relationships/image" Target="../media/image29.emf"/><Relationship Id="rId5" Type="http://schemas.openxmlformats.org/officeDocument/2006/relationships/image" Target="../media/image28.emf"/><Relationship Id="rId4" Type="http://schemas.openxmlformats.org/officeDocument/2006/relationships/image" Target="../media/image27.emf"/></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4.xml"/><Relationship Id="rId1" Type="http://schemas.openxmlformats.org/officeDocument/2006/relationships/slideLayout" Target="../slideLayouts/slideLayout46.xml"/><Relationship Id="rId4" Type="http://schemas.openxmlformats.org/officeDocument/2006/relationships/hyperlink" Target="https://blog.ucem.ac.uk/onlineeducation/posts/tag/moodle-quiz"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17.emf"/></Relationships>
</file>

<file path=ppt/slides/_rels/slide33.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32.xml"/><Relationship Id="rId1" Type="http://schemas.openxmlformats.org/officeDocument/2006/relationships/slideLayout" Target="../slideLayouts/slideLayout46.xml"/><Relationship Id="rId4" Type="http://schemas.openxmlformats.org/officeDocument/2006/relationships/hyperlink" Target="https://blog.ucem.ac.uk/onlineeducation/posts/tag/moodle-quiz"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33.xml"/><Relationship Id="rId1" Type="http://schemas.openxmlformats.org/officeDocument/2006/relationships/slideLayout" Target="../slideLayouts/slideLayout3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emf"/><Relationship Id="rId4" Type="http://schemas.openxmlformats.org/officeDocument/2006/relationships/image" Target="../media/image16.em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41CB59B-EF9E-4E47-BF33-B8075EB6C7A1}"/>
              </a:ext>
            </a:extLst>
          </p:cNvPr>
          <p:cNvSpPr>
            <a:spLocks noGrp="1"/>
          </p:cNvSpPr>
          <p:nvPr>
            <p:ph type="title"/>
          </p:nvPr>
        </p:nvSpPr>
        <p:spPr>
          <a:xfrm>
            <a:off x="428400" y="2532448"/>
            <a:ext cx="5114869" cy="1793104"/>
          </a:xfrm>
        </p:spPr>
        <p:txBody>
          <a:bodyPr/>
          <a:lstStyle/>
          <a:p>
            <a:r>
              <a:rPr lang="en-US" sz="3200" dirty="0">
                <a:solidFill>
                  <a:schemeClr val="tx1"/>
                </a:solidFill>
              </a:rPr>
              <a:t>Learning Path 1:</a:t>
            </a:r>
            <a:br>
              <a:rPr lang="en-US" sz="3200" dirty="0">
                <a:solidFill>
                  <a:schemeClr val="tx1"/>
                </a:solidFill>
              </a:rPr>
            </a:br>
            <a:r>
              <a:rPr lang="en-US" sz="3200" dirty="0">
                <a:solidFill>
                  <a:schemeClr val="tx1"/>
                </a:solidFill>
              </a:rPr>
              <a:t>Explore Endpoint Management</a:t>
            </a:r>
          </a:p>
        </p:txBody>
      </p:sp>
      <p:sp>
        <p:nvSpPr>
          <p:cNvPr id="6" name="Rectangle 5">
            <a:extLst>
              <a:ext uri="{FF2B5EF4-FFF2-40B4-BE49-F238E27FC236}">
                <a16:creationId xmlns:a16="http://schemas.microsoft.com/office/drawing/2014/main" id="{33A47931-5424-4D8B-8D51-1E5DC3B49552}"/>
              </a:ext>
            </a:extLst>
          </p:cNvPr>
          <p:cNvSpPr/>
          <p:nvPr/>
        </p:nvSpPr>
        <p:spPr>
          <a:xfrm>
            <a:off x="428400" y="1720334"/>
            <a:ext cx="4959306" cy="369332"/>
          </a:xfrm>
          <a:prstGeom prst="rect">
            <a:avLst/>
          </a:prstGeom>
        </p:spPr>
        <p:txBody>
          <a:bodyPr wrap="none" lIns="0">
            <a:spAutoFit/>
          </a:bodyPr>
          <a:lstStyle/>
          <a:p>
            <a:r>
              <a:rPr lang="en-US" sz="1800" dirty="0">
                <a:latin typeface="+mj-lt"/>
              </a:rPr>
              <a:t>MD-102 Microsoft 365 Endpoint Administrator</a:t>
            </a:r>
          </a:p>
        </p:txBody>
      </p:sp>
    </p:spTree>
    <p:extLst>
      <p:ext uri="{BB962C8B-B14F-4D97-AF65-F5344CB8AC3E}">
        <p14:creationId xmlns:p14="http://schemas.microsoft.com/office/powerpoint/2010/main" val="1359081573"/>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dirty="0"/>
              <a:t>Plan for upgrades and retirement</a:t>
            </a:r>
          </a:p>
        </p:txBody>
      </p:sp>
      <p:sp>
        <p:nvSpPr>
          <p:cNvPr id="19" name="Text Placeholder 2">
            <a:extLst>
              <a:ext uri="{FF2B5EF4-FFF2-40B4-BE49-F238E27FC236}">
                <a16:creationId xmlns:a16="http://schemas.microsoft.com/office/drawing/2014/main" id="{E22F6F5A-E60B-465E-B663-1AF959FA9804}"/>
              </a:ext>
            </a:extLst>
          </p:cNvPr>
          <p:cNvSpPr txBox="1">
            <a:spLocks/>
          </p:cNvSpPr>
          <p:nvPr/>
        </p:nvSpPr>
        <p:spPr>
          <a:xfrm>
            <a:off x="418644" y="1456898"/>
            <a:ext cx="7992000" cy="1540800"/>
          </a:xfrm>
          <a:prstGeom prst="rect">
            <a:avLst/>
          </a:prstGeom>
          <a:solidFill>
            <a:schemeClr val="bg1">
              <a:lumMod val="95000"/>
            </a:schemeClr>
          </a:solidFill>
        </p:spPr>
        <p:txBody>
          <a:bodyPr lIns="136800" tIns="90000" rIns="136800" bIns="90000"/>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marL="0" lvl="0" indent="0">
              <a:buNone/>
            </a:pPr>
            <a:r>
              <a:rPr lang="en-US" sz="2400" kern="0" dirty="0">
                <a:solidFill>
                  <a:srgbClr val="000000"/>
                </a:solidFill>
                <a:latin typeface="+mn-lt"/>
                <a:cs typeface="Arial" panose="020B0604020202020204" pitchFamily="34" charset="0"/>
              </a:rPr>
              <a:t>Factors to consider in the </a:t>
            </a:r>
            <a:r>
              <a:rPr lang="en-US" sz="2400" b="1" kern="0" dirty="0">
                <a:solidFill>
                  <a:srgbClr val="000000"/>
                </a:solidFill>
                <a:latin typeface="+mn-lt"/>
                <a:cs typeface="Arial" panose="020B0604020202020204" pitchFamily="34" charset="0"/>
              </a:rPr>
              <a:t>upgrade</a:t>
            </a:r>
            <a:r>
              <a:rPr lang="en-US" sz="2400" kern="0" dirty="0">
                <a:solidFill>
                  <a:srgbClr val="000000"/>
                </a:solidFill>
                <a:latin typeface="+mn-lt"/>
                <a:cs typeface="Arial" panose="020B0604020202020204" pitchFamily="34" charset="0"/>
              </a:rPr>
              <a:t> phase:</a:t>
            </a:r>
          </a:p>
          <a:p>
            <a:pPr marL="342900" lvl="0" indent="-342900" defTabSz="914400" fontAlgn="base">
              <a:spcBef>
                <a:spcPct val="0"/>
              </a:spcBef>
              <a:spcAft>
                <a:spcPct val="0"/>
              </a:spcAft>
              <a:buFont typeface="Arial" panose="020B0604020202020204" pitchFamily="34" charset="0"/>
              <a:buChar char="•"/>
            </a:pPr>
            <a:r>
              <a:rPr lang="en-US" sz="2000" kern="0" dirty="0">
                <a:solidFill>
                  <a:srgbClr val="000000"/>
                </a:solidFill>
                <a:latin typeface="+mn-lt"/>
                <a:cs typeface="Arial" panose="020B0604020202020204" pitchFamily="34" charset="0"/>
              </a:rPr>
              <a:t>Facilities</a:t>
            </a:r>
          </a:p>
          <a:p>
            <a:pPr marL="342900" lvl="0" indent="-342900" defTabSz="914400" fontAlgn="base">
              <a:spcBef>
                <a:spcPct val="0"/>
              </a:spcBef>
              <a:spcAft>
                <a:spcPct val="0"/>
              </a:spcAft>
              <a:buFont typeface="Arial" panose="020B0604020202020204" pitchFamily="34" charset="0"/>
              <a:buChar char="•"/>
            </a:pPr>
            <a:r>
              <a:rPr lang="en-US" sz="2000" kern="0" dirty="0">
                <a:solidFill>
                  <a:srgbClr val="000000"/>
                </a:solidFill>
                <a:latin typeface="+mn-lt"/>
                <a:cs typeface="Arial" panose="020B0604020202020204" pitchFamily="34" charset="0"/>
              </a:rPr>
              <a:t>Software upgrades</a:t>
            </a:r>
          </a:p>
          <a:p>
            <a:pPr marL="342900" lvl="0" indent="-342900" defTabSz="914400" fontAlgn="base">
              <a:spcBef>
                <a:spcPct val="0"/>
              </a:spcBef>
              <a:spcAft>
                <a:spcPct val="0"/>
              </a:spcAft>
              <a:buFont typeface="Arial" panose="020B0604020202020204" pitchFamily="34" charset="0"/>
              <a:buChar char="•"/>
            </a:pPr>
            <a:r>
              <a:rPr lang="en-US" sz="2000" kern="0" dirty="0">
                <a:solidFill>
                  <a:srgbClr val="000000"/>
                </a:solidFill>
                <a:latin typeface="+mn-lt"/>
                <a:cs typeface="Arial" panose="020B0604020202020204" pitchFamily="34" charset="0"/>
              </a:rPr>
              <a:t>Computer transfer to new users</a:t>
            </a:r>
          </a:p>
        </p:txBody>
      </p:sp>
      <p:sp>
        <p:nvSpPr>
          <p:cNvPr id="20" name="Text Placeholder 5">
            <a:extLst>
              <a:ext uri="{FF2B5EF4-FFF2-40B4-BE49-F238E27FC236}">
                <a16:creationId xmlns:a16="http://schemas.microsoft.com/office/drawing/2014/main" id="{7F271146-28BE-4D8F-839F-FB026CC3A157}"/>
              </a:ext>
            </a:extLst>
          </p:cNvPr>
          <p:cNvSpPr txBox="1">
            <a:spLocks/>
          </p:cNvSpPr>
          <p:nvPr/>
        </p:nvSpPr>
        <p:spPr>
          <a:xfrm>
            <a:off x="418643" y="3117600"/>
            <a:ext cx="7992000" cy="1785600"/>
          </a:xfrm>
          <a:prstGeom prst="rect">
            <a:avLst/>
          </a:prstGeom>
          <a:solidFill>
            <a:schemeClr val="bg1">
              <a:lumMod val="95000"/>
            </a:schemeClr>
          </a:solidFill>
        </p:spPr>
        <p:txBody>
          <a:bodyPr lIns="136800" tIns="90000" rIns="136800" bIns="90000"/>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marL="0" lvl="0" indent="0">
              <a:buNone/>
            </a:pPr>
            <a:r>
              <a:rPr lang="en-US" sz="2400" kern="0" dirty="0">
                <a:solidFill>
                  <a:srgbClr val="000000"/>
                </a:solidFill>
                <a:latin typeface="+mn-lt"/>
                <a:cs typeface="Arial" panose="020B0604020202020204" pitchFamily="34" charset="0"/>
              </a:rPr>
              <a:t>Factors to consider in the </a:t>
            </a:r>
            <a:r>
              <a:rPr lang="en-US" sz="2400" b="1" kern="0" dirty="0">
                <a:solidFill>
                  <a:srgbClr val="000000"/>
                </a:solidFill>
                <a:latin typeface="+mn-lt"/>
                <a:cs typeface="Arial" panose="020B0604020202020204" pitchFamily="34" charset="0"/>
              </a:rPr>
              <a:t>retirement</a:t>
            </a:r>
            <a:r>
              <a:rPr lang="en-US" sz="2400" kern="0" dirty="0">
                <a:solidFill>
                  <a:srgbClr val="000000"/>
                </a:solidFill>
                <a:latin typeface="+mn-lt"/>
                <a:cs typeface="Arial" panose="020B0604020202020204" pitchFamily="34" charset="0"/>
              </a:rPr>
              <a:t> phase:</a:t>
            </a:r>
          </a:p>
          <a:p>
            <a:pPr marL="342900" lvl="0" indent="-342900" defTabSz="914400" fontAlgn="base">
              <a:spcBef>
                <a:spcPct val="0"/>
              </a:spcBef>
              <a:spcAft>
                <a:spcPct val="0"/>
              </a:spcAft>
              <a:buFont typeface="Arial" panose="020B0604020202020204" pitchFamily="34" charset="0"/>
              <a:buChar char="•"/>
            </a:pPr>
            <a:r>
              <a:rPr lang="en-US" sz="2000" kern="0" dirty="0">
                <a:solidFill>
                  <a:srgbClr val="000000"/>
                </a:solidFill>
                <a:latin typeface="+mn-lt"/>
                <a:cs typeface="Arial" panose="020B0604020202020204" pitchFamily="34" charset="0"/>
              </a:rPr>
              <a:t>Device disposal and resale preparation</a:t>
            </a:r>
          </a:p>
          <a:p>
            <a:pPr marL="342900" lvl="0" indent="-342900" defTabSz="914400" fontAlgn="base">
              <a:spcBef>
                <a:spcPct val="0"/>
              </a:spcBef>
              <a:spcAft>
                <a:spcPct val="0"/>
              </a:spcAft>
              <a:buFont typeface="Arial" panose="020B0604020202020204" pitchFamily="34" charset="0"/>
              <a:buChar char="•"/>
            </a:pPr>
            <a:r>
              <a:rPr lang="en-US" sz="2000" kern="0" dirty="0">
                <a:solidFill>
                  <a:srgbClr val="000000"/>
                </a:solidFill>
                <a:latin typeface="+mn-lt"/>
                <a:cs typeface="Arial" panose="020B0604020202020204" pitchFamily="34" charset="0"/>
              </a:rPr>
              <a:t>Administrative processing</a:t>
            </a:r>
          </a:p>
          <a:p>
            <a:pPr marL="342900" lvl="0" indent="-342900" defTabSz="914400" fontAlgn="base">
              <a:spcBef>
                <a:spcPct val="0"/>
              </a:spcBef>
              <a:spcAft>
                <a:spcPct val="0"/>
              </a:spcAft>
              <a:buFont typeface="Arial" panose="020B0604020202020204" pitchFamily="34" charset="0"/>
              <a:buChar char="•"/>
            </a:pPr>
            <a:r>
              <a:rPr lang="en-US" sz="2000" kern="0" dirty="0">
                <a:solidFill>
                  <a:srgbClr val="000000"/>
                </a:solidFill>
                <a:latin typeface="+mn-lt"/>
                <a:cs typeface="Arial" panose="020B0604020202020204" pitchFamily="34" charset="0"/>
              </a:rPr>
              <a:t>Packing and shipping</a:t>
            </a:r>
          </a:p>
          <a:p>
            <a:pPr marL="342900" lvl="0" indent="-342900" defTabSz="914400" fontAlgn="base">
              <a:spcBef>
                <a:spcPct val="0"/>
              </a:spcBef>
              <a:spcAft>
                <a:spcPct val="0"/>
              </a:spcAft>
              <a:buFont typeface="Arial" panose="020B0604020202020204" pitchFamily="34" charset="0"/>
              <a:buChar char="•"/>
            </a:pPr>
            <a:r>
              <a:rPr lang="en-US" sz="2000" kern="0" dirty="0">
                <a:solidFill>
                  <a:srgbClr val="000000"/>
                </a:solidFill>
                <a:latin typeface="+mn-lt"/>
                <a:cs typeface="Arial" panose="020B0604020202020204" pitchFamily="34" charset="0"/>
              </a:rPr>
              <a:t>Residual value</a:t>
            </a:r>
          </a:p>
        </p:txBody>
      </p:sp>
      <p:sp>
        <p:nvSpPr>
          <p:cNvPr id="21" name="矩形 20">
            <a:extLst>
              <a:ext uri="{FF2B5EF4-FFF2-40B4-BE49-F238E27FC236}">
                <a16:creationId xmlns:a16="http://schemas.microsoft.com/office/drawing/2014/main" id="{DE5C6DBF-A3F1-47C9-A607-C8BD7A7D7699}"/>
              </a:ext>
              <a:ext uri="{C183D7F6-B498-43B3-948B-1728B52AA6E4}">
                <adec:decorative xmlns:adec="http://schemas.microsoft.com/office/drawing/2017/decorative" val="1"/>
              </a:ext>
            </a:extLst>
          </p:cNvPr>
          <p:cNvSpPr/>
          <p:nvPr/>
        </p:nvSpPr>
        <p:spPr bwMode="auto">
          <a:xfrm>
            <a:off x="8568000" y="1456896"/>
            <a:ext cx="3211200" cy="4856400"/>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5" name="Text Placeholder 2">
            <a:extLst>
              <a:ext uri="{FF2B5EF4-FFF2-40B4-BE49-F238E27FC236}">
                <a16:creationId xmlns:a16="http://schemas.microsoft.com/office/drawing/2014/main" id="{74E98DCE-7289-46CB-AB1D-FBC53D893B70}"/>
              </a:ext>
            </a:extLst>
          </p:cNvPr>
          <p:cNvSpPr txBox="1">
            <a:spLocks/>
          </p:cNvSpPr>
          <p:nvPr/>
        </p:nvSpPr>
        <p:spPr>
          <a:xfrm>
            <a:off x="418643" y="5022000"/>
            <a:ext cx="7992000" cy="1292400"/>
          </a:xfrm>
          <a:prstGeom prst="rect">
            <a:avLst/>
          </a:prstGeom>
          <a:solidFill>
            <a:schemeClr val="bg1">
              <a:lumMod val="95000"/>
            </a:schemeClr>
          </a:solidFill>
        </p:spPr>
        <p:txBody>
          <a:bodyPr lIns="136800" tIns="90000" rIns="136800" bIns="90000"/>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marL="0" lvl="0" indent="0">
              <a:buNone/>
            </a:pPr>
            <a:r>
              <a:rPr lang="en-US" sz="2400" kern="0" dirty="0">
                <a:solidFill>
                  <a:srgbClr val="000000"/>
                </a:solidFill>
                <a:latin typeface="+mn-lt"/>
                <a:cs typeface="Arial" panose="020B0604020202020204" pitchFamily="34" charset="0"/>
              </a:rPr>
              <a:t>Factors to consider in </a:t>
            </a:r>
            <a:r>
              <a:rPr lang="en-US" sz="2400" b="1" kern="0" dirty="0">
                <a:solidFill>
                  <a:srgbClr val="000000"/>
                </a:solidFill>
                <a:latin typeface="+mn-lt"/>
                <a:cs typeface="Arial" panose="020B0604020202020204" pitchFamily="34" charset="0"/>
              </a:rPr>
              <a:t>BYOD</a:t>
            </a:r>
            <a:r>
              <a:rPr lang="en-US" sz="2400" kern="0" dirty="0">
                <a:solidFill>
                  <a:srgbClr val="000000"/>
                </a:solidFill>
                <a:latin typeface="+mn-lt"/>
                <a:cs typeface="Arial" panose="020B0604020202020204" pitchFamily="34" charset="0"/>
              </a:rPr>
              <a:t> scenarios:</a:t>
            </a:r>
          </a:p>
          <a:p>
            <a:pPr marL="342900" lvl="0" indent="-342900" defTabSz="914400" fontAlgn="base">
              <a:spcBef>
                <a:spcPct val="0"/>
              </a:spcBef>
              <a:spcAft>
                <a:spcPct val="0"/>
              </a:spcAft>
              <a:buFont typeface="Arial" panose="020B0604020202020204" pitchFamily="34" charset="0"/>
              <a:buChar char="•"/>
            </a:pPr>
            <a:r>
              <a:rPr lang="en-US" sz="2000" kern="0" dirty="0">
                <a:solidFill>
                  <a:srgbClr val="000000"/>
                </a:solidFill>
                <a:latin typeface="+mn-lt"/>
                <a:cs typeface="Arial" panose="020B0604020202020204" pitchFamily="34" charset="0"/>
              </a:rPr>
              <a:t>Device wipe considerations</a:t>
            </a:r>
          </a:p>
          <a:p>
            <a:pPr marL="342900" lvl="0" indent="-342900" defTabSz="914400" fontAlgn="base">
              <a:spcBef>
                <a:spcPct val="0"/>
              </a:spcBef>
              <a:spcAft>
                <a:spcPct val="0"/>
              </a:spcAft>
              <a:buFont typeface="Arial" panose="020B0604020202020204" pitchFamily="34" charset="0"/>
              <a:buChar char="•"/>
            </a:pPr>
            <a:r>
              <a:rPr lang="en-US" sz="2000" kern="0" dirty="0">
                <a:solidFill>
                  <a:srgbClr val="000000"/>
                </a:solidFill>
                <a:latin typeface="+mn-lt"/>
                <a:cs typeface="Arial" panose="020B0604020202020204" pitchFamily="34" charset="0"/>
              </a:rPr>
              <a:t>Support for removing organizational applications and data</a:t>
            </a:r>
          </a:p>
        </p:txBody>
      </p:sp>
      <p:pic>
        <p:nvPicPr>
          <p:cNvPr id="16" name="Picture 3">
            <a:extLst>
              <a:ext uri="{FF2B5EF4-FFF2-40B4-BE49-F238E27FC236}">
                <a16:creationId xmlns:a16="http://schemas.microsoft.com/office/drawing/2014/main" id="{7535E06F-1524-41F4-AAC6-F7D371212FED}"/>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8815364" y="2273595"/>
            <a:ext cx="2704459" cy="1195388"/>
          </a:xfrm>
          <a:prstGeom prst="rect">
            <a:avLst/>
          </a:prstGeom>
        </p:spPr>
      </p:pic>
      <p:pic>
        <p:nvPicPr>
          <p:cNvPr id="17" name="Picture 4">
            <a:extLst>
              <a:ext uri="{FF2B5EF4-FFF2-40B4-BE49-F238E27FC236}">
                <a16:creationId xmlns:a16="http://schemas.microsoft.com/office/drawing/2014/main" id="{784621CD-1144-49C8-A20D-BA82BB24DDE1}"/>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9151166" y="3983545"/>
            <a:ext cx="2295525" cy="1304925"/>
          </a:xfrm>
          <a:prstGeom prst="rect">
            <a:avLst/>
          </a:prstGeom>
        </p:spPr>
      </p:pic>
    </p:spTree>
    <p:extLst>
      <p:ext uri="{BB962C8B-B14F-4D97-AF65-F5344CB8AC3E}">
        <p14:creationId xmlns:p14="http://schemas.microsoft.com/office/powerpoint/2010/main" val="3240182094"/>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Knowledge Check</a:t>
            </a:r>
          </a:p>
        </p:txBody>
      </p:sp>
      <p:sp>
        <p:nvSpPr>
          <p:cNvPr id="7" name="TextBox 6">
            <a:extLst>
              <a:ext uri="{FF2B5EF4-FFF2-40B4-BE49-F238E27FC236}">
                <a16:creationId xmlns:a16="http://schemas.microsoft.com/office/drawing/2014/main" id="{8677AB01-5F2A-4C8E-93DF-3B7646C863F3}"/>
              </a:ext>
              <a:ext uri="{C183D7F6-B498-43B3-948B-1728B52AA6E4}">
                <adec:decorative xmlns:adec="http://schemas.microsoft.com/office/drawing/2017/decorative" val="0"/>
              </a:ext>
            </a:extLst>
          </p:cNvPr>
          <p:cNvSpPr txBox="1"/>
          <p:nvPr/>
        </p:nvSpPr>
        <p:spPr>
          <a:xfrm>
            <a:off x="588264" y="1890775"/>
            <a:ext cx="6021639" cy="3238306"/>
          </a:xfrm>
          <a:prstGeom prst="rect">
            <a:avLst/>
          </a:prstGeom>
          <a:solidFill>
            <a:schemeClr val="bg1">
              <a:lumMod val="95000"/>
            </a:schemeClr>
          </a:solidFill>
          <a:ln>
            <a:noFill/>
          </a:ln>
        </p:spPr>
        <p:txBody>
          <a:bodyPr wrap="square" lIns="134464" tIns="89642" rIns="89642" bIns="89642" rtlCol="0" anchor="ctr">
            <a:noAutofit/>
          </a:bodyPr>
          <a:lstStyle/>
          <a:p>
            <a:pPr marL="0" marR="0" lvl="0" indent="0" algn="ctr" defTabSz="914367" rtl="0" eaLnBrk="1" fontAlgn="auto" latinLnBrk="0" hangingPunct="1">
              <a:lnSpc>
                <a:spcPct val="100000"/>
              </a:lnSpc>
              <a:spcBef>
                <a:spcPts val="0"/>
              </a:spcBef>
              <a:spcAft>
                <a:spcPts val="588"/>
              </a:spcAft>
              <a:buClrTx/>
              <a:buSzTx/>
              <a:buFontTx/>
              <a:buNone/>
              <a:tabLst/>
              <a:defRPr/>
            </a:pPr>
            <a:r>
              <a:rPr kumimoji="0" lang="en-US" sz="2353" b="0" i="0" u="none" strike="noStrike" kern="1200" cap="none" spc="0" normalizeH="0" baseline="0" noProof="0" dirty="0">
                <a:ln>
                  <a:noFill/>
                </a:ln>
                <a:solidFill>
                  <a:srgbClr val="0078D4"/>
                </a:solidFill>
                <a:effectLst/>
                <a:uLnTx/>
                <a:uFillTx/>
                <a:latin typeface="Segoe UI Semibold"/>
                <a:ea typeface="+mn-ea"/>
                <a:cs typeface="+mn-cs"/>
              </a:rPr>
              <a:t>Test your knowledge by answering the Knowledge Check questions at the end of this Learn module</a:t>
            </a:r>
            <a:endParaRPr kumimoji="0" lang="en-US" sz="2745" b="0" i="0" u="none" strike="noStrike" kern="1200" cap="none" spc="0" normalizeH="0" baseline="0" noProof="0" dirty="0">
              <a:ln>
                <a:noFill/>
              </a:ln>
              <a:solidFill>
                <a:srgbClr val="0078D4"/>
              </a:solidFill>
              <a:effectLst/>
              <a:uLnTx/>
              <a:uFillTx/>
              <a:latin typeface="Segoe UI"/>
              <a:ea typeface="+mn-ea"/>
              <a:cs typeface="+mn-cs"/>
            </a:endParaRPr>
          </a:p>
        </p:txBody>
      </p:sp>
      <p:pic>
        <p:nvPicPr>
          <p:cNvPr id="3" name="Picture 2">
            <a:extLst>
              <a:ext uri="{FF2B5EF4-FFF2-40B4-BE49-F238E27FC236}">
                <a16:creationId xmlns:a16="http://schemas.microsoft.com/office/drawing/2014/main" id="{F038770E-6868-4835-B83C-A8558C3063A2}"/>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019783" y="1890775"/>
            <a:ext cx="3726421" cy="3257795"/>
          </a:xfrm>
          <a:prstGeom prst="rect">
            <a:avLst/>
          </a:prstGeom>
        </p:spPr>
      </p:pic>
    </p:spTree>
    <p:extLst>
      <p:ext uri="{BB962C8B-B14F-4D97-AF65-F5344CB8AC3E}">
        <p14:creationId xmlns:p14="http://schemas.microsoft.com/office/powerpoint/2010/main" val="969052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bs-Latn-BA" dirty="0"/>
              <a:t>Module </a:t>
            </a:r>
            <a:r>
              <a:rPr lang="en-US" dirty="0"/>
              <a:t>2: Explore Windows Editions</a:t>
            </a:r>
          </a:p>
        </p:txBody>
      </p:sp>
      <p:pic>
        <p:nvPicPr>
          <p:cNvPr id="4" name="Picture 3">
            <a:extLst>
              <a:ext uri="{FF2B5EF4-FFF2-40B4-BE49-F238E27FC236}">
                <a16:creationId xmlns:a16="http://schemas.microsoft.com/office/drawing/2014/main" id="{B729DF17-9AF5-4986-A757-FC6AB9019AF4}"/>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43131" y="2734670"/>
            <a:ext cx="1368000" cy="1368000"/>
          </a:xfrm>
          <a:prstGeom prst="rect">
            <a:avLst/>
          </a:prstGeom>
        </p:spPr>
      </p:pic>
    </p:spTree>
    <p:extLst>
      <p:ext uri="{BB962C8B-B14F-4D97-AF65-F5344CB8AC3E}">
        <p14:creationId xmlns:p14="http://schemas.microsoft.com/office/powerpoint/2010/main" val="3064635400"/>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B293DD1-BCDD-4DDD-82EC-8675E4FB99CC}"/>
              </a:ext>
            </a:extLst>
          </p:cNvPr>
          <p:cNvSpPr>
            <a:spLocks noGrp="1"/>
          </p:cNvSpPr>
          <p:nvPr>
            <p:ph type="title"/>
          </p:nvPr>
        </p:nvSpPr>
        <p:spPr/>
        <p:txBody>
          <a:bodyPr/>
          <a:lstStyle/>
          <a:p>
            <a:r>
              <a:rPr lang="en-US" dirty="0"/>
              <a:t>Module 2: Explore Windows Editions</a:t>
            </a:r>
            <a:br>
              <a:rPr lang="en-US" dirty="0"/>
            </a:br>
            <a:endParaRPr lang="en-US" dirty="0"/>
          </a:p>
        </p:txBody>
      </p:sp>
      <p:sp>
        <p:nvSpPr>
          <p:cNvPr id="2" name="Text Placeholder 1">
            <a:extLst>
              <a:ext uri="{FF2B5EF4-FFF2-40B4-BE49-F238E27FC236}">
                <a16:creationId xmlns:a16="http://schemas.microsoft.com/office/drawing/2014/main" id="{44A49DAE-79D6-48FB-BB90-ED534D0C7C09}"/>
              </a:ext>
            </a:extLst>
          </p:cNvPr>
          <p:cNvSpPr>
            <a:spLocks noGrp="1"/>
          </p:cNvSpPr>
          <p:nvPr>
            <p:ph type="body" sz="quarter" idx="10"/>
          </p:nvPr>
        </p:nvSpPr>
        <p:spPr>
          <a:xfrm>
            <a:off x="432089" y="1083334"/>
            <a:ext cx="11341268" cy="1200329"/>
          </a:xfrm>
        </p:spPr>
        <p:txBody>
          <a:bodyPr/>
          <a:lstStyle/>
          <a:p>
            <a:pPr marL="342900" indent="-342900">
              <a:buFont typeface="Arial" panose="020B0604020202020204" pitchFamily="34" charset="0"/>
              <a:buChar char="•"/>
            </a:pPr>
            <a:r>
              <a:rPr lang="en-US" sz="2400" dirty="0">
                <a:solidFill>
                  <a:schemeClr val="tx1"/>
                </a:solidFill>
                <a:latin typeface="+mn-lt"/>
              </a:rPr>
              <a:t>Examine Windows client editions and capabilities</a:t>
            </a:r>
          </a:p>
          <a:p>
            <a:pPr marL="342900" indent="-342900">
              <a:buFont typeface="Arial" panose="020B0604020202020204" pitchFamily="34" charset="0"/>
              <a:buChar char="•"/>
            </a:pPr>
            <a:r>
              <a:rPr lang="en-US" sz="2400" dirty="0">
                <a:solidFill>
                  <a:schemeClr val="tx1"/>
                </a:solidFill>
                <a:latin typeface="+mn-lt"/>
              </a:rPr>
              <a:t>Select client edition</a:t>
            </a:r>
          </a:p>
          <a:p>
            <a:pPr marL="342900" indent="-342900">
              <a:buFont typeface="Arial" panose="020B0604020202020204" pitchFamily="34" charset="0"/>
              <a:buChar char="•"/>
            </a:pPr>
            <a:r>
              <a:rPr lang="en-US" sz="2400" dirty="0">
                <a:solidFill>
                  <a:schemeClr val="tx1"/>
                </a:solidFill>
                <a:latin typeface="+mn-lt"/>
              </a:rPr>
              <a:t>Examine Windows hardware requirements</a:t>
            </a:r>
          </a:p>
        </p:txBody>
      </p:sp>
    </p:spTree>
    <p:extLst>
      <p:ext uri="{BB962C8B-B14F-4D97-AF65-F5344CB8AC3E}">
        <p14:creationId xmlns:p14="http://schemas.microsoft.com/office/powerpoint/2010/main" val="3284765794"/>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7B113-9E95-9DA2-B737-6E64BE4029BB}"/>
              </a:ext>
            </a:extLst>
          </p:cNvPr>
          <p:cNvSpPr>
            <a:spLocks noGrp="1"/>
          </p:cNvSpPr>
          <p:nvPr>
            <p:ph type="title"/>
          </p:nvPr>
        </p:nvSpPr>
        <p:spPr/>
        <p:txBody>
          <a:bodyPr/>
          <a:lstStyle/>
          <a:p>
            <a:r>
              <a:rPr lang="en-US" sz="3200" dirty="0">
                <a:solidFill>
                  <a:schemeClr val="tx1"/>
                </a:solidFill>
              </a:rPr>
              <a:t>Examine Windows client editions and capabilities</a:t>
            </a:r>
            <a:br>
              <a:rPr lang="en-US" sz="3200" dirty="0">
                <a:solidFill>
                  <a:schemeClr val="tx1"/>
                </a:solidFill>
                <a:latin typeface="+mn-lt"/>
              </a:rPr>
            </a:br>
            <a:endParaRPr lang="en-US" dirty="0"/>
          </a:p>
        </p:txBody>
      </p:sp>
      <p:graphicFrame>
        <p:nvGraphicFramePr>
          <p:cNvPr id="4" name="Table 4">
            <a:extLst>
              <a:ext uri="{FF2B5EF4-FFF2-40B4-BE49-F238E27FC236}">
                <a16:creationId xmlns:a16="http://schemas.microsoft.com/office/drawing/2014/main" id="{CB8B268B-BDD8-0F0E-62FC-B10E6535AB8A}"/>
              </a:ext>
            </a:extLst>
          </p:cNvPr>
          <p:cNvGraphicFramePr>
            <a:graphicFrameLocks noGrp="1"/>
          </p:cNvGraphicFramePr>
          <p:nvPr>
            <p:extLst>
              <p:ext uri="{D42A27DB-BD31-4B8C-83A1-F6EECF244321}">
                <p14:modId xmlns:p14="http://schemas.microsoft.com/office/powerpoint/2010/main" val="613048999"/>
              </p:ext>
            </p:extLst>
          </p:nvPr>
        </p:nvGraphicFramePr>
        <p:xfrm>
          <a:off x="376113" y="1754372"/>
          <a:ext cx="11341269" cy="4577316"/>
        </p:xfrm>
        <a:graphic>
          <a:graphicData uri="http://schemas.openxmlformats.org/drawingml/2006/table">
            <a:tbl>
              <a:tblPr firstRow="1" bandRow="1">
                <a:tableStyleId>{5C22544A-7EE6-4342-B048-85BDC9FD1C3A}</a:tableStyleId>
              </a:tblPr>
              <a:tblGrid>
                <a:gridCol w="3137948">
                  <a:extLst>
                    <a:ext uri="{9D8B030D-6E8A-4147-A177-3AD203B41FA5}">
                      <a16:colId xmlns:a16="http://schemas.microsoft.com/office/drawing/2014/main" val="909013031"/>
                    </a:ext>
                  </a:extLst>
                </a:gridCol>
                <a:gridCol w="4422898">
                  <a:extLst>
                    <a:ext uri="{9D8B030D-6E8A-4147-A177-3AD203B41FA5}">
                      <a16:colId xmlns:a16="http://schemas.microsoft.com/office/drawing/2014/main" val="1847880878"/>
                    </a:ext>
                  </a:extLst>
                </a:gridCol>
                <a:gridCol w="3780423">
                  <a:extLst>
                    <a:ext uri="{9D8B030D-6E8A-4147-A177-3AD203B41FA5}">
                      <a16:colId xmlns:a16="http://schemas.microsoft.com/office/drawing/2014/main" val="673739229"/>
                    </a:ext>
                  </a:extLst>
                </a:gridCol>
              </a:tblGrid>
              <a:tr h="414670">
                <a:tc>
                  <a:txBody>
                    <a:bodyPr/>
                    <a:lstStyle/>
                    <a:p>
                      <a:pPr algn="l" fontAlgn="t"/>
                      <a:r>
                        <a:rPr lang="en-US" sz="1400" b="1">
                          <a:effectLst/>
                        </a:rPr>
                        <a:t>Windows 10 / Windows 11 Edition</a:t>
                      </a:r>
                      <a:endParaRPr lang="en-US" sz="1400">
                        <a:effectLst/>
                      </a:endParaRPr>
                    </a:p>
                  </a:txBody>
                  <a:tcPr/>
                </a:tc>
                <a:tc>
                  <a:txBody>
                    <a:bodyPr/>
                    <a:lstStyle/>
                    <a:p>
                      <a:pPr algn="l" fontAlgn="t"/>
                      <a:r>
                        <a:rPr lang="en-US" sz="1400" b="1" dirty="0">
                          <a:effectLst/>
                        </a:rPr>
                        <a:t>Audience</a:t>
                      </a:r>
                      <a:endParaRPr lang="en-US" sz="1400" dirty="0">
                        <a:effectLst/>
                      </a:endParaRPr>
                    </a:p>
                  </a:txBody>
                  <a:tcPr/>
                </a:tc>
                <a:tc>
                  <a:txBody>
                    <a:bodyPr/>
                    <a:lstStyle/>
                    <a:p>
                      <a:pPr algn="l" fontAlgn="t"/>
                      <a:r>
                        <a:rPr lang="en-US" sz="1400" b="1">
                          <a:effectLst/>
                        </a:rPr>
                        <a:t>Availability</a:t>
                      </a:r>
                      <a:endParaRPr lang="en-US" sz="1400">
                        <a:effectLst/>
                      </a:endParaRPr>
                    </a:p>
                  </a:txBody>
                  <a:tcPr/>
                </a:tc>
                <a:extLst>
                  <a:ext uri="{0D108BD9-81ED-4DB2-BD59-A6C34878D82A}">
                    <a16:rowId xmlns:a16="http://schemas.microsoft.com/office/drawing/2014/main" val="18001231"/>
                  </a:ext>
                </a:extLst>
              </a:tr>
              <a:tr h="403071">
                <a:tc>
                  <a:txBody>
                    <a:bodyPr/>
                    <a:lstStyle/>
                    <a:p>
                      <a:pPr algn="l" fontAlgn="t"/>
                      <a:r>
                        <a:rPr lang="en-US" sz="1400">
                          <a:effectLst/>
                        </a:rPr>
                        <a:t>Home</a:t>
                      </a:r>
                    </a:p>
                  </a:txBody>
                  <a:tcPr/>
                </a:tc>
                <a:tc>
                  <a:txBody>
                    <a:bodyPr/>
                    <a:lstStyle/>
                    <a:p>
                      <a:pPr algn="l" fontAlgn="t"/>
                      <a:r>
                        <a:rPr lang="en-US" sz="1400">
                          <a:effectLst/>
                        </a:rPr>
                        <a:t>Individual home use</a:t>
                      </a:r>
                    </a:p>
                  </a:txBody>
                  <a:tcPr/>
                </a:tc>
                <a:tc>
                  <a:txBody>
                    <a:bodyPr/>
                    <a:lstStyle/>
                    <a:p>
                      <a:pPr algn="l" fontAlgn="t"/>
                      <a:r>
                        <a:rPr lang="en-US" sz="1400" dirty="0">
                          <a:effectLst/>
                        </a:rPr>
                        <a:t>Everyone</a:t>
                      </a:r>
                    </a:p>
                  </a:txBody>
                  <a:tcPr/>
                </a:tc>
                <a:extLst>
                  <a:ext uri="{0D108BD9-81ED-4DB2-BD59-A6C34878D82A}">
                    <a16:rowId xmlns:a16="http://schemas.microsoft.com/office/drawing/2014/main" val="1598205095"/>
                  </a:ext>
                </a:extLst>
              </a:tr>
              <a:tr h="574158">
                <a:tc>
                  <a:txBody>
                    <a:bodyPr/>
                    <a:lstStyle/>
                    <a:p>
                      <a:pPr algn="l" fontAlgn="t"/>
                      <a:r>
                        <a:rPr lang="en-US" sz="1400">
                          <a:effectLst/>
                        </a:rPr>
                        <a:t>Pro</a:t>
                      </a:r>
                    </a:p>
                  </a:txBody>
                  <a:tcPr/>
                </a:tc>
                <a:tc>
                  <a:txBody>
                    <a:bodyPr/>
                    <a:lstStyle/>
                    <a:p>
                      <a:pPr algn="l" fontAlgn="t"/>
                      <a:r>
                        <a:rPr lang="en-US" sz="1400">
                          <a:effectLst/>
                        </a:rPr>
                        <a:t>Small and mid-sized businesses, advanced users</a:t>
                      </a:r>
                    </a:p>
                  </a:txBody>
                  <a:tcPr/>
                </a:tc>
                <a:tc>
                  <a:txBody>
                    <a:bodyPr/>
                    <a:lstStyle/>
                    <a:p>
                      <a:pPr algn="l" fontAlgn="t"/>
                      <a:r>
                        <a:rPr lang="en-US" sz="1400">
                          <a:effectLst/>
                        </a:rPr>
                        <a:t>Everyone</a:t>
                      </a:r>
                    </a:p>
                  </a:txBody>
                  <a:tcPr/>
                </a:tc>
                <a:extLst>
                  <a:ext uri="{0D108BD9-81ED-4DB2-BD59-A6C34878D82A}">
                    <a16:rowId xmlns:a16="http://schemas.microsoft.com/office/drawing/2014/main" val="186677806"/>
                  </a:ext>
                </a:extLst>
              </a:tr>
              <a:tr h="595424">
                <a:tc>
                  <a:txBody>
                    <a:bodyPr/>
                    <a:lstStyle/>
                    <a:p>
                      <a:pPr algn="l" fontAlgn="t"/>
                      <a:r>
                        <a:rPr lang="en-US" sz="1400">
                          <a:effectLst/>
                        </a:rPr>
                        <a:t>Pro for Workstations</a:t>
                      </a:r>
                    </a:p>
                  </a:txBody>
                  <a:tcPr/>
                </a:tc>
                <a:tc>
                  <a:txBody>
                    <a:bodyPr/>
                    <a:lstStyle/>
                    <a:p>
                      <a:pPr algn="l" fontAlgn="t"/>
                      <a:r>
                        <a:rPr lang="en-US" sz="1400">
                          <a:effectLst/>
                        </a:rPr>
                        <a:t>Users with advanced performance and storage requirements</a:t>
                      </a:r>
                    </a:p>
                  </a:txBody>
                  <a:tcPr/>
                </a:tc>
                <a:tc>
                  <a:txBody>
                    <a:bodyPr/>
                    <a:lstStyle/>
                    <a:p>
                      <a:pPr algn="l" fontAlgn="t"/>
                      <a:r>
                        <a:rPr lang="en-US" sz="1400">
                          <a:effectLst/>
                        </a:rPr>
                        <a:t>Everyone</a:t>
                      </a:r>
                    </a:p>
                  </a:txBody>
                  <a:tcPr/>
                </a:tc>
                <a:extLst>
                  <a:ext uri="{0D108BD9-81ED-4DB2-BD59-A6C34878D82A}">
                    <a16:rowId xmlns:a16="http://schemas.microsoft.com/office/drawing/2014/main" val="3305349177"/>
                  </a:ext>
                </a:extLst>
              </a:tr>
              <a:tr h="393404">
                <a:tc>
                  <a:txBody>
                    <a:bodyPr/>
                    <a:lstStyle/>
                    <a:p>
                      <a:pPr algn="l" fontAlgn="t"/>
                      <a:r>
                        <a:rPr lang="en-US" sz="1400">
                          <a:effectLst/>
                        </a:rPr>
                        <a:t>Enterprise</a:t>
                      </a:r>
                    </a:p>
                  </a:txBody>
                  <a:tcPr/>
                </a:tc>
                <a:tc>
                  <a:txBody>
                    <a:bodyPr/>
                    <a:lstStyle/>
                    <a:p>
                      <a:pPr algn="l" fontAlgn="t"/>
                      <a:r>
                        <a:rPr lang="en-US" sz="1400">
                          <a:effectLst/>
                        </a:rPr>
                        <a:t>Large enterprise organizations</a:t>
                      </a:r>
                    </a:p>
                  </a:txBody>
                  <a:tcPr/>
                </a:tc>
                <a:tc>
                  <a:txBody>
                    <a:bodyPr/>
                    <a:lstStyle/>
                    <a:p>
                      <a:pPr algn="l" fontAlgn="t"/>
                      <a:r>
                        <a:rPr lang="en-US" sz="1400">
                          <a:effectLst/>
                        </a:rPr>
                        <a:t>Available to Volume License customers</a:t>
                      </a:r>
                    </a:p>
                  </a:txBody>
                  <a:tcPr/>
                </a:tc>
                <a:extLst>
                  <a:ext uri="{0D108BD9-81ED-4DB2-BD59-A6C34878D82A}">
                    <a16:rowId xmlns:a16="http://schemas.microsoft.com/office/drawing/2014/main" val="341106716"/>
                  </a:ext>
                </a:extLst>
              </a:tr>
              <a:tr h="707066">
                <a:tc>
                  <a:txBody>
                    <a:bodyPr/>
                    <a:lstStyle/>
                    <a:p>
                      <a:pPr algn="l" fontAlgn="t"/>
                      <a:r>
                        <a:rPr lang="en-US" sz="1400">
                          <a:effectLst/>
                        </a:rPr>
                        <a:t>Enterprise LTSC</a:t>
                      </a:r>
                    </a:p>
                  </a:txBody>
                  <a:tcPr/>
                </a:tc>
                <a:tc>
                  <a:txBody>
                    <a:bodyPr/>
                    <a:lstStyle/>
                    <a:p>
                      <a:pPr algn="l" fontAlgn="t"/>
                      <a:r>
                        <a:rPr lang="en-US" sz="1400">
                          <a:effectLst/>
                        </a:rPr>
                        <a:t>Large enterprise organizations with restrictive change requirements</a:t>
                      </a:r>
                    </a:p>
                  </a:txBody>
                  <a:tcPr/>
                </a:tc>
                <a:tc>
                  <a:txBody>
                    <a:bodyPr/>
                    <a:lstStyle/>
                    <a:p>
                      <a:pPr algn="l" fontAlgn="t"/>
                      <a:r>
                        <a:rPr lang="en-US" sz="1400">
                          <a:effectLst/>
                        </a:rPr>
                        <a:t>Large enterprise organizations with restrictive change requirements</a:t>
                      </a:r>
                    </a:p>
                  </a:txBody>
                  <a:tcPr/>
                </a:tc>
                <a:extLst>
                  <a:ext uri="{0D108BD9-81ED-4DB2-BD59-A6C34878D82A}">
                    <a16:rowId xmlns:a16="http://schemas.microsoft.com/office/drawing/2014/main" val="3578880747"/>
                  </a:ext>
                </a:extLst>
              </a:tr>
              <a:tr h="559175">
                <a:tc>
                  <a:txBody>
                    <a:bodyPr/>
                    <a:lstStyle/>
                    <a:p>
                      <a:pPr algn="l" fontAlgn="t"/>
                      <a:r>
                        <a:rPr lang="en-US" sz="1400">
                          <a:effectLst/>
                        </a:rPr>
                        <a:t>Pro Education</a:t>
                      </a:r>
                    </a:p>
                  </a:txBody>
                  <a:tcPr/>
                </a:tc>
                <a:tc>
                  <a:txBody>
                    <a:bodyPr/>
                    <a:lstStyle/>
                    <a:p>
                      <a:pPr algn="l" fontAlgn="t"/>
                      <a:r>
                        <a:rPr lang="en-US" sz="1400">
                          <a:effectLst/>
                        </a:rPr>
                        <a:t>Comparable to Pro for school staff, administrators, teachers, and students</a:t>
                      </a:r>
                    </a:p>
                  </a:txBody>
                  <a:tcPr/>
                </a:tc>
                <a:tc>
                  <a:txBody>
                    <a:bodyPr/>
                    <a:lstStyle/>
                    <a:p>
                      <a:pPr algn="l" fontAlgn="t"/>
                      <a:r>
                        <a:rPr lang="en-US" sz="1400">
                          <a:effectLst/>
                        </a:rPr>
                        <a:t>Available to academic Volume License customers</a:t>
                      </a:r>
                    </a:p>
                  </a:txBody>
                  <a:tcPr/>
                </a:tc>
                <a:extLst>
                  <a:ext uri="{0D108BD9-81ED-4DB2-BD59-A6C34878D82A}">
                    <a16:rowId xmlns:a16="http://schemas.microsoft.com/office/drawing/2014/main" val="2002674550"/>
                  </a:ext>
                </a:extLst>
              </a:tr>
              <a:tr h="531627">
                <a:tc>
                  <a:txBody>
                    <a:bodyPr/>
                    <a:lstStyle/>
                    <a:p>
                      <a:pPr algn="l" fontAlgn="t"/>
                      <a:r>
                        <a:rPr lang="en-US" sz="1400">
                          <a:effectLst/>
                        </a:rPr>
                        <a:t>Education</a:t>
                      </a:r>
                    </a:p>
                  </a:txBody>
                  <a:tcPr/>
                </a:tc>
                <a:tc>
                  <a:txBody>
                    <a:bodyPr/>
                    <a:lstStyle/>
                    <a:p>
                      <a:pPr algn="l" fontAlgn="t"/>
                      <a:r>
                        <a:rPr lang="en-US" sz="1400">
                          <a:effectLst/>
                        </a:rPr>
                        <a:t>Comparable to Enterprise for school staff, administrators, teachers, and students</a:t>
                      </a:r>
                    </a:p>
                  </a:txBody>
                  <a:tcPr/>
                </a:tc>
                <a:tc>
                  <a:txBody>
                    <a:bodyPr/>
                    <a:lstStyle/>
                    <a:p>
                      <a:pPr algn="l" fontAlgn="t"/>
                      <a:r>
                        <a:rPr lang="en-US" sz="1400">
                          <a:effectLst/>
                        </a:rPr>
                        <a:t>Available to academic Volume License customers</a:t>
                      </a:r>
                    </a:p>
                  </a:txBody>
                  <a:tcPr/>
                </a:tc>
                <a:extLst>
                  <a:ext uri="{0D108BD9-81ED-4DB2-BD59-A6C34878D82A}">
                    <a16:rowId xmlns:a16="http://schemas.microsoft.com/office/drawing/2014/main" val="1329308598"/>
                  </a:ext>
                </a:extLst>
              </a:tr>
              <a:tr h="398721">
                <a:tc>
                  <a:txBody>
                    <a:bodyPr/>
                    <a:lstStyle/>
                    <a:p>
                      <a:pPr algn="l" fontAlgn="t"/>
                      <a:r>
                        <a:rPr lang="en-US" sz="1400">
                          <a:effectLst/>
                        </a:rPr>
                        <a:t>IoT Core/Enterprise</a:t>
                      </a:r>
                    </a:p>
                  </a:txBody>
                  <a:tcPr/>
                </a:tc>
                <a:tc>
                  <a:txBody>
                    <a:bodyPr/>
                    <a:lstStyle/>
                    <a:p>
                      <a:pPr algn="l" fontAlgn="t"/>
                      <a:r>
                        <a:rPr lang="en-US" sz="1400">
                          <a:effectLst/>
                        </a:rPr>
                        <a:t>Fixed purpose and appliance devices</a:t>
                      </a:r>
                    </a:p>
                  </a:txBody>
                  <a:tcPr/>
                </a:tc>
                <a:tc>
                  <a:txBody>
                    <a:bodyPr/>
                    <a:lstStyle/>
                    <a:p>
                      <a:pPr algn="l" fontAlgn="t"/>
                      <a:r>
                        <a:rPr lang="en-US" sz="1400" dirty="0">
                          <a:effectLst/>
                        </a:rPr>
                        <a:t>Available through Windows IoT Distributors</a:t>
                      </a:r>
                    </a:p>
                  </a:txBody>
                  <a:tcPr/>
                </a:tc>
                <a:extLst>
                  <a:ext uri="{0D108BD9-81ED-4DB2-BD59-A6C34878D82A}">
                    <a16:rowId xmlns:a16="http://schemas.microsoft.com/office/drawing/2014/main" val="436133910"/>
                  </a:ext>
                </a:extLst>
              </a:tr>
            </a:tbl>
          </a:graphicData>
        </a:graphic>
      </p:graphicFrame>
      <p:sp>
        <p:nvSpPr>
          <p:cNvPr id="5" name="TextBox 4">
            <a:extLst>
              <a:ext uri="{FF2B5EF4-FFF2-40B4-BE49-F238E27FC236}">
                <a16:creationId xmlns:a16="http://schemas.microsoft.com/office/drawing/2014/main" id="{A9BC06E3-2D3D-C3AC-846C-8664D2EA0A2A}"/>
              </a:ext>
            </a:extLst>
          </p:cNvPr>
          <p:cNvSpPr txBox="1"/>
          <p:nvPr/>
        </p:nvSpPr>
        <p:spPr>
          <a:xfrm>
            <a:off x="260498" y="1083334"/>
            <a:ext cx="4209294"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Available Windows editions:</a:t>
            </a:r>
          </a:p>
        </p:txBody>
      </p:sp>
    </p:spTree>
    <p:extLst>
      <p:ext uri="{BB962C8B-B14F-4D97-AF65-F5344CB8AC3E}">
        <p14:creationId xmlns:p14="http://schemas.microsoft.com/office/powerpoint/2010/main" val="3409061146"/>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dirty="0"/>
              <a:t>Explore Windows form factor options</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a:xfrm>
            <a:off x="419100" y="1164503"/>
            <a:ext cx="11340811" cy="5611793"/>
          </a:xfrm>
        </p:spPr>
        <p:txBody>
          <a:bodyPr rIns="0"/>
          <a:lstStyle/>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Form factors</a:t>
            </a:r>
          </a:p>
          <a:p>
            <a:pPr marL="800100" marR="0" lvl="2" indent="-342900" algn="l" defTabSz="932742" rtl="0" eaLnBrk="1" fontAlgn="auto" latinLnBrk="0" hangingPunct="1">
              <a:lnSpc>
                <a:spcPct val="100000"/>
              </a:lnSpc>
              <a:spcBef>
                <a:spcPct val="20000"/>
              </a:spcBef>
              <a:spcAft>
                <a:spcPts val="0"/>
              </a:spcAft>
              <a:buClrTx/>
              <a:buSzPct val="90000"/>
              <a:buFont typeface="Segoe UI" panose="020B0502040204020203" pitchFamily="34" charset="0"/>
              <a:buChar char="‒"/>
              <a:tabLst/>
              <a:defRPr/>
            </a:pPr>
            <a:r>
              <a:rPr kumimoji="0" lang="en-US" sz="2000" b="0" i="0" u="none" strike="noStrike" kern="0" cap="none" spc="0" normalizeH="0" baseline="0" noProof="0" dirty="0">
                <a:ln>
                  <a:noFill/>
                </a:ln>
                <a:solidFill>
                  <a:srgbClr val="000000"/>
                </a:solidFill>
                <a:effectLst/>
                <a:uLnTx/>
                <a:uFillTx/>
                <a:latin typeface="+mn-lt"/>
                <a:ea typeface="+mn-ea"/>
                <a:cs typeface="Segoe UI Semilight" panose="020B0402040204020203" pitchFamily="34" charset="0"/>
              </a:rPr>
              <a:t>Desktop PC</a:t>
            </a:r>
          </a:p>
          <a:p>
            <a:pPr marL="800100" marR="0" lvl="2" indent="-342900" algn="l" defTabSz="932742" rtl="0" eaLnBrk="1" fontAlgn="auto" latinLnBrk="0" hangingPunct="1">
              <a:lnSpc>
                <a:spcPct val="100000"/>
              </a:lnSpc>
              <a:spcBef>
                <a:spcPct val="20000"/>
              </a:spcBef>
              <a:spcAft>
                <a:spcPts val="0"/>
              </a:spcAft>
              <a:buClrTx/>
              <a:buSzPct val="90000"/>
              <a:buFont typeface="Segoe UI" panose="020B0502040204020203" pitchFamily="34" charset="0"/>
              <a:buChar char="‒"/>
              <a:tabLst/>
              <a:defRPr/>
            </a:pPr>
            <a:r>
              <a:rPr kumimoji="0" lang="en-US" sz="2000" b="0" i="0" u="none" strike="noStrike" kern="0" cap="none" spc="0" normalizeH="0" baseline="0" noProof="0" dirty="0">
                <a:ln>
                  <a:noFill/>
                </a:ln>
                <a:solidFill>
                  <a:srgbClr val="000000"/>
                </a:solidFill>
                <a:effectLst/>
                <a:uLnTx/>
                <a:uFillTx/>
                <a:latin typeface="+mn-lt"/>
                <a:ea typeface="+mn-ea"/>
                <a:cs typeface="Segoe UI Semilight" panose="020B0402040204020203" pitchFamily="34" charset="0"/>
              </a:rPr>
              <a:t>Laptop</a:t>
            </a:r>
          </a:p>
          <a:p>
            <a:pPr marL="800100" marR="0" lvl="2" indent="-342900" algn="l" defTabSz="932742" rtl="0" eaLnBrk="1" fontAlgn="auto" latinLnBrk="0" hangingPunct="1">
              <a:lnSpc>
                <a:spcPct val="100000"/>
              </a:lnSpc>
              <a:spcBef>
                <a:spcPct val="20000"/>
              </a:spcBef>
              <a:spcAft>
                <a:spcPts val="0"/>
              </a:spcAft>
              <a:buClrTx/>
              <a:buSzPct val="90000"/>
              <a:buFont typeface="Segoe UI" panose="020B0502040204020203" pitchFamily="34" charset="0"/>
              <a:buChar char="‒"/>
              <a:tabLst/>
              <a:defRPr/>
            </a:pPr>
            <a:r>
              <a:rPr kumimoji="0" lang="en-US" sz="2000" b="0" i="0" u="none" strike="noStrike" kern="0" cap="none" spc="0" normalizeH="0" baseline="0" noProof="0" dirty="0">
                <a:ln>
                  <a:noFill/>
                </a:ln>
                <a:solidFill>
                  <a:srgbClr val="000000"/>
                </a:solidFill>
                <a:effectLst/>
                <a:uLnTx/>
                <a:uFillTx/>
                <a:latin typeface="+mn-lt"/>
                <a:ea typeface="+mn-ea"/>
                <a:cs typeface="Segoe UI Semilight" panose="020B0402040204020203" pitchFamily="34" charset="0"/>
              </a:rPr>
              <a:t>Tablet</a:t>
            </a:r>
          </a:p>
          <a:p>
            <a:pPr marL="800100" marR="0" lvl="2" indent="-342900" algn="l" defTabSz="932742" rtl="0" eaLnBrk="1" fontAlgn="auto" latinLnBrk="0" hangingPunct="1">
              <a:lnSpc>
                <a:spcPct val="100000"/>
              </a:lnSpc>
              <a:spcBef>
                <a:spcPct val="20000"/>
              </a:spcBef>
              <a:spcAft>
                <a:spcPts val="0"/>
              </a:spcAft>
              <a:buClrTx/>
              <a:buSzPct val="90000"/>
              <a:buFont typeface="Segoe UI" panose="020B0502040204020203" pitchFamily="34" charset="0"/>
              <a:buChar char="‒"/>
              <a:tabLst/>
              <a:defRPr/>
            </a:pPr>
            <a:r>
              <a:rPr kumimoji="0" lang="en-US" sz="2000" b="0" i="0" u="none" strike="noStrike" kern="0" cap="none" spc="0" normalizeH="0" baseline="0" noProof="0" dirty="0">
                <a:ln>
                  <a:noFill/>
                </a:ln>
                <a:solidFill>
                  <a:srgbClr val="000000"/>
                </a:solidFill>
                <a:effectLst/>
                <a:uLnTx/>
                <a:uFillTx/>
                <a:latin typeface="+mn-lt"/>
                <a:ea typeface="+mn-ea"/>
                <a:cs typeface="Segoe UI Semilight" panose="020B0402040204020203" pitchFamily="34" charset="0"/>
              </a:rPr>
              <a:t>Hybrid</a:t>
            </a:r>
          </a:p>
          <a:p>
            <a:pPr marL="800100" marR="0" lvl="2" indent="-342900" algn="l" defTabSz="932742" rtl="0" eaLnBrk="1" fontAlgn="auto" latinLnBrk="0" hangingPunct="1">
              <a:lnSpc>
                <a:spcPct val="100000"/>
              </a:lnSpc>
              <a:spcBef>
                <a:spcPct val="20000"/>
              </a:spcBef>
              <a:spcAft>
                <a:spcPts val="0"/>
              </a:spcAft>
              <a:buClrTx/>
              <a:buSzPct val="90000"/>
              <a:buFont typeface="Segoe UI" panose="020B0502040204020203" pitchFamily="34" charset="0"/>
              <a:buChar char="‒"/>
              <a:tabLst/>
              <a:defRPr/>
            </a:pPr>
            <a:r>
              <a:rPr kumimoji="0" lang="en-US" sz="2000" b="0" i="0" u="none" strike="noStrike" kern="0" cap="none" spc="0" normalizeH="0" baseline="0" noProof="0" dirty="0">
                <a:ln>
                  <a:noFill/>
                </a:ln>
                <a:solidFill>
                  <a:srgbClr val="000000"/>
                </a:solidFill>
                <a:effectLst/>
                <a:uLnTx/>
                <a:uFillTx/>
                <a:latin typeface="+mn-lt"/>
                <a:ea typeface="+mn-ea"/>
                <a:cs typeface="Segoe UI Semilight" panose="020B0402040204020203" pitchFamily="34" charset="0"/>
              </a:rPr>
              <a:t>Xbox</a:t>
            </a:r>
          </a:p>
          <a:p>
            <a:pPr marL="800100" marR="0" lvl="2" indent="-342900" algn="l" defTabSz="932742" rtl="0" eaLnBrk="1" fontAlgn="auto" latinLnBrk="0" hangingPunct="1">
              <a:lnSpc>
                <a:spcPct val="100000"/>
              </a:lnSpc>
              <a:spcBef>
                <a:spcPct val="20000"/>
              </a:spcBef>
              <a:spcAft>
                <a:spcPts val="0"/>
              </a:spcAft>
              <a:buClrTx/>
              <a:buSzPct val="90000"/>
              <a:buFont typeface="Segoe UI" panose="020B0502040204020203" pitchFamily="34" charset="0"/>
              <a:buChar char="‒"/>
              <a:tabLst/>
              <a:defRPr/>
            </a:pPr>
            <a:r>
              <a:rPr kumimoji="0" lang="en-US" sz="2000" b="0" i="0" u="none" strike="noStrike" kern="0" cap="none" spc="0" normalizeH="0" baseline="0" noProof="0" dirty="0">
                <a:ln>
                  <a:noFill/>
                </a:ln>
                <a:solidFill>
                  <a:srgbClr val="000000"/>
                </a:solidFill>
                <a:effectLst/>
                <a:uLnTx/>
                <a:uFillTx/>
                <a:latin typeface="+mn-lt"/>
                <a:ea typeface="+mn-ea"/>
                <a:cs typeface="Segoe UI Semilight" panose="020B0402040204020203" pitchFamily="34" charset="0"/>
              </a:rPr>
              <a:t>HoloLens</a:t>
            </a:r>
          </a:p>
          <a:p>
            <a:pPr marL="800100" marR="0" lvl="2" indent="-342900" algn="l" defTabSz="932742" rtl="0" eaLnBrk="1" fontAlgn="auto" latinLnBrk="0" hangingPunct="1">
              <a:lnSpc>
                <a:spcPct val="100000"/>
              </a:lnSpc>
              <a:spcBef>
                <a:spcPct val="20000"/>
              </a:spcBef>
              <a:spcAft>
                <a:spcPts val="0"/>
              </a:spcAft>
              <a:buClrTx/>
              <a:buSzPct val="90000"/>
              <a:buFont typeface="Segoe UI" panose="020B0502040204020203" pitchFamily="34" charset="0"/>
              <a:buChar char="‒"/>
              <a:tabLst/>
              <a:defRPr/>
            </a:pPr>
            <a:r>
              <a:rPr kumimoji="0" lang="en-US" sz="2000" b="0" i="0" u="none" strike="noStrike" kern="0" cap="none" spc="0" normalizeH="0" baseline="0" noProof="0" dirty="0">
                <a:ln>
                  <a:noFill/>
                </a:ln>
                <a:solidFill>
                  <a:srgbClr val="000000"/>
                </a:solidFill>
                <a:effectLst/>
                <a:uLnTx/>
                <a:uFillTx/>
                <a:latin typeface="+mn-lt"/>
                <a:ea typeface="+mn-ea"/>
                <a:cs typeface="Segoe UI Semilight" panose="020B0402040204020203" pitchFamily="34" charset="0"/>
              </a:rPr>
              <a:t>Surface Hub</a:t>
            </a:r>
          </a:p>
          <a:p>
            <a:pPr marL="457200" marR="0" lvl="2" algn="l" defTabSz="932742" rtl="0" eaLnBrk="1" fontAlgn="auto" latinLnBrk="0" hangingPunct="1">
              <a:lnSpc>
                <a:spcPct val="100000"/>
              </a:lnSpc>
              <a:spcBef>
                <a:spcPct val="20000"/>
              </a:spcBef>
              <a:spcAft>
                <a:spcPts val="0"/>
              </a:spcAft>
              <a:buClrTx/>
              <a:buSzPct val="90000"/>
              <a:tabLst/>
              <a:defRPr/>
            </a:pPr>
            <a:endParaRPr kumimoji="0" lang="en-US" sz="1200" b="0" i="0" u="none" strike="noStrike" kern="0" cap="none" spc="0" normalizeH="0" baseline="0" noProof="0" dirty="0">
              <a:ln>
                <a:noFill/>
              </a:ln>
              <a:solidFill>
                <a:srgbClr val="000000"/>
              </a:solidFill>
              <a:effectLst/>
              <a:uLnTx/>
              <a:uFillTx/>
              <a:latin typeface="+mn-lt"/>
              <a:ea typeface="+mn-ea"/>
              <a:cs typeface="Segoe UI Semilight" panose="020B0402040204020203" pitchFamily="34" charset="0"/>
            </a:endParaRP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32-bit and 64-bit editions</a:t>
            </a:r>
          </a:p>
          <a:p>
            <a:pPr marL="800100" lvl="2" indent="-342900" defTabSz="932742">
              <a:spcBef>
                <a:spcPct val="20000"/>
              </a:spcBef>
              <a:spcAft>
                <a:spcPts val="0"/>
              </a:spcAft>
              <a:buFont typeface="Segoe UI" panose="020B0502040204020203" pitchFamily="34" charset="0"/>
              <a:buChar char="‒"/>
              <a:defRPr/>
            </a:pPr>
            <a:r>
              <a:rPr lang="en-US" sz="2000" kern="0" dirty="0">
                <a:solidFill>
                  <a:srgbClr val="000000"/>
                </a:solidFill>
                <a:latin typeface="+mn-lt"/>
                <a:cs typeface="Segoe UI Semilight" panose="020B0402040204020203" pitchFamily="34" charset="0"/>
              </a:rPr>
              <a:t>Windows 11: 64-bit version only</a:t>
            </a:r>
          </a:p>
          <a:p>
            <a:pPr marL="800100" lvl="2" indent="-342900" defTabSz="932742">
              <a:spcBef>
                <a:spcPct val="20000"/>
              </a:spcBef>
              <a:spcAft>
                <a:spcPts val="0"/>
              </a:spcAft>
              <a:buFont typeface="Segoe UI" panose="020B0502040204020203" pitchFamily="34" charset="0"/>
              <a:buChar char="‒"/>
              <a:defRPr/>
            </a:pPr>
            <a:r>
              <a:rPr lang="en-US" sz="2000" kern="0" dirty="0">
                <a:solidFill>
                  <a:srgbClr val="000000"/>
                </a:solidFill>
                <a:latin typeface="+mn-lt"/>
                <a:cs typeface="Segoe UI Semilight" panose="020B0402040204020203" pitchFamily="34" charset="0"/>
              </a:rPr>
              <a:t>Windows 10: 32-bit and 64-bit versions</a:t>
            </a:r>
          </a:p>
          <a:p>
            <a:pPr marL="457200" lvl="2" defTabSz="932742">
              <a:spcBef>
                <a:spcPct val="20000"/>
              </a:spcBef>
              <a:spcAft>
                <a:spcPts val="0"/>
              </a:spcAft>
              <a:defRPr/>
            </a:pPr>
            <a:r>
              <a:rPr lang="en-US" sz="2000" kern="0" dirty="0">
                <a:solidFill>
                  <a:srgbClr val="000000"/>
                </a:solidFill>
                <a:latin typeface="+mn-lt"/>
                <a:cs typeface="Segoe UI Semilight" panose="020B0402040204020203" pitchFamily="34" charset="0"/>
              </a:rPr>
              <a:t>		</a:t>
            </a:r>
            <a:r>
              <a:rPr lang="en-US" kern="0" dirty="0">
                <a:solidFill>
                  <a:srgbClr val="000000"/>
                </a:solidFill>
                <a:latin typeface="+mn-lt"/>
                <a:cs typeface="Segoe UI Semilight" panose="020B0402040204020203" pitchFamily="34" charset="0"/>
              </a:rPr>
              <a:t>*starting with Windows 10 2004 update, OEMs selling only 64-bit editions</a:t>
            </a: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Scenarios</a:t>
            </a:r>
          </a:p>
        </p:txBody>
      </p:sp>
    </p:spTree>
    <p:extLst>
      <p:ext uri="{BB962C8B-B14F-4D97-AF65-F5344CB8AC3E}">
        <p14:creationId xmlns:p14="http://schemas.microsoft.com/office/powerpoint/2010/main" val="2787869188"/>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dirty="0"/>
              <a:t>Examine Windows hardware requirements</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a:xfrm>
            <a:off x="419100" y="1164503"/>
            <a:ext cx="11340811" cy="3026470"/>
          </a:xfrm>
        </p:spPr>
        <p:txBody>
          <a:bodyPr rIns="0"/>
          <a:lstStyle/>
          <a:p>
            <a:pPr marL="336145" lvl="1" indent="-224097">
              <a:buFont typeface="Arial" panose="020B0604020202020204" pitchFamily="34" charset="0"/>
              <a:buChar char="•"/>
              <a:defRPr/>
            </a:pPr>
            <a:r>
              <a:rPr lang="en-US" sz="2400" kern="0">
                <a:solidFill>
                  <a:srgbClr val="000000"/>
                </a:solidFill>
                <a:latin typeface="+mj-lt"/>
                <a:cs typeface="Segoe UI Semilight" panose="020B0402040204020203" pitchFamily="34" charset="0"/>
              </a:rPr>
              <a:t>OS requirements</a:t>
            </a:r>
          </a:p>
          <a:p>
            <a:pPr marL="800100" marR="0" lvl="2" indent="-342900" algn="l" defTabSz="932742" rtl="0" eaLnBrk="1" fontAlgn="auto" latinLnBrk="0" hangingPunct="1">
              <a:lnSpc>
                <a:spcPct val="100000"/>
              </a:lnSpc>
              <a:spcBef>
                <a:spcPct val="20000"/>
              </a:spcBef>
              <a:spcAft>
                <a:spcPts val="0"/>
              </a:spcAft>
              <a:buClrTx/>
              <a:buSzPct val="90000"/>
              <a:buFont typeface="Segoe UI" panose="020B0502040204020203" pitchFamily="34" charset="0"/>
              <a:buChar char="‒"/>
              <a:tabLst/>
              <a:defRPr/>
            </a:pPr>
            <a:r>
              <a:rPr kumimoji="0" lang="en-US" sz="2000" b="0" i="0" u="none" strike="noStrike" kern="0" cap="none" spc="0" normalizeH="0" baseline="0" noProof="0">
                <a:ln>
                  <a:noFill/>
                </a:ln>
                <a:solidFill>
                  <a:srgbClr val="000000"/>
                </a:solidFill>
                <a:effectLst/>
                <a:uLnTx/>
                <a:uFillTx/>
                <a:latin typeface="+mn-lt"/>
                <a:ea typeface="+mn-ea"/>
                <a:cs typeface="Segoe UI Semilight" panose="020B0402040204020203" pitchFamily="34" charset="0"/>
              </a:rPr>
              <a:t>Windows 10</a:t>
            </a:r>
          </a:p>
          <a:p>
            <a:pPr marL="800100" marR="0" lvl="2" indent="-342900" algn="l" defTabSz="932742" rtl="0" eaLnBrk="1" fontAlgn="auto" latinLnBrk="0" hangingPunct="1">
              <a:lnSpc>
                <a:spcPct val="100000"/>
              </a:lnSpc>
              <a:spcBef>
                <a:spcPct val="20000"/>
              </a:spcBef>
              <a:spcAft>
                <a:spcPts val="0"/>
              </a:spcAft>
              <a:buClrTx/>
              <a:buSzPct val="90000"/>
              <a:buFont typeface="Segoe UI" panose="020B0502040204020203" pitchFamily="34" charset="0"/>
              <a:buChar char="‒"/>
              <a:tabLst/>
              <a:defRPr/>
            </a:pPr>
            <a:r>
              <a:rPr kumimoji="0" lang="en-US" sz="2000" b="0" i="0" u="none" strike="noStrike" kern="0" cap="none" spc="0" normalizeH="0" baseline="0" noProof="0">
                <a:ln>
                  <a:noFill/>
                </a:ln>
                <a:solidFill>
                  <a:srgbClr val="000000"/>
                </a:solidFill>
                <a:effectLst/>
                <a:uLnTx/>
                <a:uFillTx/>
                <a:latin typeface="+mn-lt"/>
                <a:ea typeface="+mn-ea"/>
                <a:cs typeface="Segoe UI Semilight" panose="020B0402040204020203" pitchFamily="34" charset="0"/>
              </a:rPr>
              <a:t>Windows 11</a:t>
            </a:r>
          </a:p>
          <a:p>
            <a:pPr marL="800100" marR="0" lvl="2" indent="-342900" algn="l" defTabSz="932742" rtl="0" eaLnBrk="1" fontAlgn="auto" latinLnBrk="0" hangingPunct="1">
              <a:lnSpc>
                <a:spcPct val="100000"/>
              </a:lnSpc>
              <a:spcBef>
                <a:spcPct val="20000"/>
              </a:spcBef>
              <a:spcAft>
                <a:spcPts val="0"/>
              </a:spcAft>
              <a:buClrTx/>
              <a:buSzPct val="90000"/>
              <a:buFont typeface="Segoe UI" panose="020B0502040204020203" pitchFamily="34" charset="0"/>
              <a:buChar char="‒"/>
              <a:tabLst/>
              <a:defRPr/>
            </a:pPr>
            <a:r>
              <a:rPr kumimoji="0" lang="en-US" sz="2000" b="0" i="0" u="none" strike="noStrike" kern="0" cap="none" spc="0" normalizeH="0" baseline="0" noProof="0">
                <a:ln>
                  <a:noFill/>
                </a:ln>
                <a:solidFill>
                  <a:srgbClr val="000000"/>
                </a:solidFill>
                <a:effectLst/>
                <a:uLnTx/>
                <a:uFillTx/>
                <a:latin typeface="+mn-lt"/>
                <a:ea typeface="+mn-ea"/>
                <a:cs typeface="Segoe UI Semilight" panose="020B0402040204020203" pitchFamily="34" charset="0"/>
              </a:rPr>
              <a:t>Feature-specific requirements</a:t>
            </a:r>
          </a:p>
          <a:p>
            <a:pPr marL="336145" lvl="1" indent="-224097">
              <a:buFont typeface="Arial" panose="020B0604020202020204" pitchFamily="34" charset="0"/>
              <a:buChar char="•"/>
              <a:defRPr/>
            </a:pPr>
            <a:r>
              <a:rPr lang="en-US" sz="2400" kern="0">
                <a:solidFill>
                  <a:srgbClr val="000000"/>
                </a:solidFill>
                <a:latin typeface="+mj-lt"/>
                <a:cs typeface="Segoe UI Semilight" panose="020B0402040204020203" pitchFamily="34" charset="0"/>
              </a:rPr>
              <a:t>Device drivers</a:t>
            </a:r>
          </a:p>
          <a:p>
            <a:pPr marL="336145" lvl="1" indent="-224097">
              <a:buFont typeface="Arial" panose="020B0604020202020204" pitchFamily="34" charset="0"/>
              <a:buChar char="•"/>
              <a:defRPr/>
            </a:pPr>
            <a:r>
              <a:rPr lang="en-US" sz="2400" kern="0">
                <a:solidFill>
                  <a:srgbClr val="000000"/>
                </a:solidFill>
                <a:latin typeface="+mj-lt"/>
                <a:cs typeface="Segoe UI Semilight" panose="020B0402040204020203" pitchFamily="34" charset="0"/>
              </a:rPr>
              <a:t>Check for Hyper-V</a:t>
            </a:r>
            <a:br>
              <a:rPr lang="en-US" sz="2400" kern="0">
                <a:solidFill>
                  <a:srgbClr val="000000"/>
                </a:solidFill>
                <a:latin typeface="+mj-lt"/>
                <a:cs typeface="Segoe UI Semilight" panose="020B0402040204020203" pitchFamily="34" charset="0"/>
              </a:rPr>
            </a:br>
            <a:r>
              <a:rPr lang="en-US" sz="2400" kern="0">
                <a:solidFill>
                  <a:srgbClr val="000000"/>
                </a:solidFill>
                <a:latin typeface="+mj-lt"/>
                <a:cs typeface="Segoe UI Semilight" panose="020B0402040204020203" pitchFamily="34" charset="0"/>
              </a:rPr>
              <a:t>compatibility</a:t>
            </a:r>
            <a:endParaRPr lang="en-US" sz="2400" kern="0" dirty="0">
              <a:solidFill>
                <a:srgbClr val="000000"/>
              </a:solidFill>
              <a:latin typeface="+mj-lt"/>
              <a:cs typeface="Segoe UI Semilight" panose="020B0402040204020203" pitchFamily="34" charset="0"/>
            </a:endParaRPr>
          </a:p>
        </p:txBody>
      </p:sp>
      <p:pic>
        <p:nvPicPr>
          <p:cNvPr id="6" name="Content Placeholder 6" descr="Screenshot showing Hyper-V Requirements in Command window">
            <a:extLst>
              <a:ext uri="{FF2B5EF4-FFF2-40B4-BE49-F238E27FC236}">
                <a16:creationId xmlns:a16="http://schemas.microsoft.com/office/drawing/2014/main" id="{08CCDD68-D0CB-2FD4-6A66-3AA2546E3E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82804" y="3219137"/>
            <a:ext cx="6220958" cy="3155082"/>
          </a:xfrm>
          <a:prstGeom prst="rect">
            <a:avLst/>
          </a:prstGeom>
        </p:spPr>
      </p:pic>
    </p:spTree>
    <p:extLst>
      <p:ext uri="{BB962C8B-B14F-4D97-AF65-F5344CB8AC3E}">
        <p14:creationId xmlns:p14="http://schemas.microsoft.com/office/powerpoint/2010/main" val="4055611367"/>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Knowledge Check</a:t>
            </a:r>
          </a:p>
        </p:txBody>
      </p:sp>
      <p:sp>
        <p:nvSpPr>
          <p:cNvPr id="7" name="TextBox 6">
            <a:extLst>
              <a:ext uri="{FF2B5EF4-FFF2-40B4-BE49-F238E27FC236}">
                <a16:creationId xmlns:a16="http://schemas.microsoft.com/office/drawing/2014/main" id="{8677AB01-5F2A-4C8E-93DF-3B7646C863F3}"/>
              </a:ext>
              <a:ext uri="{C183D7F6-B498-43B3-948B-1728B52AA6E4}">
                <adec:decorative xmlns:adec="http://schemas.microsoft.com/office/drawing/2017/decorative" val="0"/>
              </a:ext>
            </a:extLst>
          </p:cNvPr>
          <p:cNvSpPr txBox="1"/>
          <p:nvPr/>
        </p:nvSpPr>
        <p:spPr>
          <a:xfrm>
            <a:off x="588264" y="1890775"/>
            <a:ext cx="6021639" cy="3238306"/>
          </a:xfrm>
          <a:prstGeom prst="rect">
            <a:avLst/>
          </a:prstGeom>
          <a:solidFill>
            <a:schemeClr val="bg1">
              <a:lumMod val="95000"/>
            </a:schemeClr>
          </a:solidFill>
          <a:ln>
            <a:noFill/>
          </a:ln>
        </p:spPr>
        <p:txBody>
          <a:bodyPr wrap="square" lIns="134464" tIns="89642" rIns="89642" bIns="89642" rtlCol="0" anchor="ctr">
            <a:noAutofit/>
          </a:bodyPr>
          <a:lstStyle/>
          <a:p>
            <a:pPr marL="0" marR="0" lvl="0" indent="0" algn="ctr" defTabSz="914367" rtl="0" eaLnBrk="1" fontAlgn="auto" latinLnBrk="0" hangingPunct="1">
              <a:lnSpc>
                <a:spcPct val="100000"/>
              </a:lnSpc>
              <a:spcBef>
                <a:spcPts val="0"/>
              </a:spcBef>
              <a:spcAft>
                <a:spcPts val="588"/>
              </a:spcAft>
              <a:buClrTx/>
              <a:buSzTx/>
              <a:buFontTx/>
              <a:buNone/>
              <a:tabLst/>
              <a:defRPr/>
            </a:pPr>
            <a:r>
              <a:rPr kumimoji="0" lang="en-US" sz="2353" b="0" i="0" u="none" strike="noStrike" kern="1200" cap="none" spc="0" normalizeH="0" baseline="0" noProof="0" dirty="0">
                <a:ln>
                  <a:noFill/>
                </a:ln>
                <a:solidFill>
                  <a:srgbClr val="0078D4"/>
                </a:solidFill>
                <a:effectLst/>
                <a:uLnTx/>
                <a:uFillTx/>
                <a:latin typeface="Segoe UI Semibold"/>
                <a:ea typeface="+mn-ea"/>
                <a:cs typeface="+mn-cs"/>
              </a:rPr>
              <a:t>Test your knowledge by answering the Knowledge Check questions at the end of this Learn module</a:t>
            </a:r>
            <a:endParaRPr kumimoji="0" lang="en-US" sz="2745" b="0" i="0" u="none" strike="noStrike" kern="1200" cap="none" spc="0" normalizeH="0" baseline="0" noProof="0" dirty="0">
              <a:ln>
                <a:noFill/>
              </a:ln>
              <a:solidFill>
                <a:srgbClr val="0078D4"/>
              </a:solidFill>
              <a:effectLst/>
              <a:uLnTx/>
              <a:uFillTx/>
              <a:latin typeface="Segoe UI"/>
              <a:ea typeface="+mn-ea"/>
              <a:cs typeface="+mn-cs"/>
            </a:endParaRPr>
          </a:p>
        </p:txBody>
      </p:sp>
      <p:pic>
        <p:nvPicPr>
          <p:cNvPr id="3" name="Picture 2">
            <a:extLst>
              <a:ext uri="{FF2B5EF4-FFF2-40B4-BE49-F238E27FC236}">
                <a16:creationId xmlns:a16="http://schemas.microsoft.com/office/drawing/2014/main" id="{F038770E-6868-4835-B83C-A8558C3063A2}"/>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019783" y="1890775"/>
            <a:ext cx="3726421" cy="3257795"/>
          </a:xfrm>
          <a:prstGeom prst="rect">
            <a:avLst/>
          </a:prstGeom>
        </p:spPr>
      </p:pic>
    </p:spTree>
    <p:extLst>
      <p:ext uri="{BB962C8B-B14F-4D97-AF65-F5344CB8AC3E}">
        <p14:creationId xmlns:p14="http://schemas.microsoft.com/office/powerpoint/2010/main" val="1208426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bs-Latn-BA" dirty="0"/>
              <a:t>Module </a:t>
            </a:r>
            <a:r>
              <a:rPr lang="en-US" dirty="0"/>
              <a:t>3: Understand</a:t>
            </a:r>
            <a:r>
              <a:rPr lang="bs-Latn-BA" dirty="0"/>
              <a:t> Azure Active Directory</a:t>
            </a:r>
            <a:endParaRPr lang="en-US" dirty="0"/>
          </a:p>
        </p:txBody>
      </p:sp>
      <p:pic>
        <p:nvPicPr>
          <p:cNvPr id="4" name="Picture 3">
            <a:extLst>
              <a:ext uri="{FF2B5EF4-FFF2-40B4-BE49-F238E27FC236}">
                <a16:creationId xmlns:a16="http://schemas.microsoft.com/office/drawing/2014/main" id="{B729DF17-9AF5-4986-A757-FC6AB9019AF4}"/>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43131" y="2734670"/>
            <a:ext cx="1368000" cy="1368000"/>
          </a:xfrm>
          <a:prstGeom prst="rect">
            <a:avLst/>
          </a:prstGeom>
        </p:spPr>
      </p:pic>
    </p:spTree>
    <p:extLst>
      <p:ext uri="{BB962C8B-B14F-4D97-AF65-F5344CB8AC3E}">
        <p14:creationId xmlns:p14="http://schemas.microsoft.com/office/powerpoint/2010/main" val="93371997"/>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B293DD1-BCDD-4DDD-82EC-8675E4FB99CC}"/>
              </a:ext>
            </a:extLst>
          </p:cNvPr>
          <p:cNvSpPr>
            <a:spLocks noGrp="1"/>
          </p:cNvSpPr>
          <p:nvPr>
            <p:ph type="title"/>
          </p:nvPr>
        </p:nvSpPr>
        <p:spPr/>
        <p:txBody>
          <a:bodyPr/>
          <a:lstStyle/>
          <a:p>
            <a:r>
              <a:rPr lang="en-US" dirty="0"/>
              <a:t>Module 3: Understand Azure Active Directory</a:t>
            </a:r>
            <a:br>
              <a:rPr lang="en-US" dirty="0"/>
            </a:br>
            <a:endParaRPr lang="en-US" dirty="0"/>
          </a:p>
        </p:txBody>
      </p:sp>
      <p:sp>
        <p:nvSpPr>
          <p:cNvPr id="2" name="Text Placeholder 1">
            <a:extLst>
              <a:ext uri="{FF2B5EF4-FFF2-40B4-BE49-F238E27FC236}">
                <a16:creationId xmlns:a16="http://schemas.microsoft.com/office/drawing/2014/main" id="{44A49DAE-79D6-48FB-BB90-ED534D0C7C09}"/>
              </a:ext>
            </a:extLst>
          </p:cNvPr>
          <p:cNvSpPr>
            <a:spLocks noGrp="1"/>
          </p:cNvSpPr>
          <p:nvPr>
            <p:ph type="body" sz="quarter" idx="10"/>
          </p:nvPr>
        </p:nvSpPr>
        <p:spPr>
          <a:xfrm>
            <a:off x="432089" y="1083334"/>
            <a:ext cx="11341268" cy="3046988"/>
          </a:xfrm>
        </p:spPr>
        <p:txBody>
          <a:bodyPr/>
          <a:lstStyle/>
          <a:p>
            <a:pPr marL="342900" indent="-342900">
              <a:buFont typeface="Arial" panose="020B0604020202020204" pitchFamily="34" charset="0"/>
              <a:buChar char="•"/>
            </a:pPr>
            <a:r>
              <a:rPr lang="en-US" sz="2400" dirty="0">
                <a:solidFill>
                  <a:schemeClr val="tx1"/>
                </a:solidFill>
                <a:latin typeface="+mn-lt"/>
              </a:rPr>
              <a:t>Examine Azure Active Directory</a:t>
            </a:r>
          </a:p>
          <a:p>
            <a:pPr marL="342900" indent="-342900">
              <a:buFont typeface="Arial" panose="020B0604020202020204" pitchFamily="34" charset="0"/>
              <a:buChar char="•"/>
            </a:pPr>
            <a:r>
              <a:rPr lang="en-US" sz="2400" dirty="0">
                <a:solidFill>
                  <a:schemeClr val="tx1"/>
                </a:solidFill>
                <a:latin typeface="+mn-lt"/>
              </a:rPr>
              <a:t>Compare Azure AD and Active Directory Domain Services</a:t>
            </a:r>
          </a:p>
          <a:p>
            <a:pPr marL="342900" indent="-342900">
              <a:buFont typeface="Arial" panose="020B0604020202020204" pitchFamily="34" charset="0"/>
              <a:buChar char="•"/>
            </a:pPr>
            <a:r>
              <a:rPr lang="en-US" sz="2400" dirty="0">
                <a:solidFill>
                  <a:schemeClr val="tx1"/>
                </a:solidFill>
                <a:latin typeface="+mn-lt"/>
              </a:rPr>
              <a:t>Examine Azure AD as a directory service for cloud apps</a:t>
            </a:r>
          </a:p>
          <a:p>
            <a:pPr marL="342900" indent="-342900">
              <a:buFont typeface="Arial" panose="020B0604020202020204" pitchFamily="34" charset="0"/>
              <a:buChar char="•"/>
            </a:pPr>
            <a:r>
              <a:rPr lang="en-US" sz="2400" dirty="0">
                <a:solidFill>
                  <a:schemeClr val="tx1"/>
                </a:solidFill>
                <a:latin typeface="+mn-lt"/>
              </a:rPr>
              <a:t>Compare Azure AD Premium P1 and P2 plans</a:t>
            </a:r>
          </a:p>
          <a:p>
            <a:pPr marL="342900" indent="-342900">
              <a:buFont typeface="Arial" panose="020B0604020202020204" pitchFamily="34" charset="0"/>
              <a:buChar char="•"/>
            </a:pPr>
            <a:r>
              <a:rPr lang="en-US" sz="2400" dirty="0">
                <a:solidFill>
                  <a:schemeClr val="tx1"/>
                </a:solidFill>
                <a:latin typeface="+mn-lt"/>
              </a:rPr>
              <a:t>Examine Azure AD Domain Services</a:t>
            </a:r>
          </a:p>
          <a:p>
            <a:pPr marL="342900" indent="-342900">
              <a:buFont typeface="Arial" panose="020B0604020202020204" pitchFamily="34" charset="0"/>
              <a:buChar char="•"/>
            </a:pPr>
            <a:endParaRPr lang="en-US" sz="2400" dirty="0">
              <a:solidFill>
                <a:schemeClr val="tx1"/>
              </a:solidFill>
              <a:latin typeface="+mn-lt"/>
            </a:endParaRPr>
          </a:p>
          <a:p>
            <a:pPr marL="342900" indent="-342900">
              <a:buFont typeface="Arial" panose="020B0604020202020204" pitchFamily="34" charset="0"/>
              <a:buChar char="•"/>
            </a:pPr>
            <a:endParaRPr lang="en-US" sz="2400" dirty="0">
              <a:solidFill>
                <a:schemeClr val="tx1"/>
              </a:solidFill>
              <a:latin typeface="+mn-lt"/>
            </a:endParaRPr>
          </a:p>
          <a:p>
            <a:pPr marL="342900" indent="-342900">
              <a:buFont typeface="Arial" panose="020B0604020202020204" pitchFamily="34" charset="0"/>
              <a:buChar char="•"/>
            </a:pPr>
            <a:endParaRPr lang="en-US" sz="2400" dirty="0">
              <a:solidFill>
                <a:schemeClr val="tx1"/>
              </a:solidFill>
              <a:latin typeface="+mn-lt"/>
            </a:endParaRPr>
          </a:p>
        </p:txBody>
      </p:sp>
    </p:spTree>
    <p:extLst>
      <p:ext uri="{BB962C8B-B14F-4D97-AF65-F5344CB8AC3E}">
        <p14:creationId xmlns:p14="http://schemas.microsoft.com/office/powerpoint/2010/main" val="1520292021"/>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nchor="ctr" anchorCtr="1"/>
          <a:lstStyle/>
          <a:p>
            <a:r>
              <a:rPr lang="bs-Latn-BA" dirty="0"/>
              <a:t>Learning Path </a:t>
            </a:r>
            <a:r>
              <a:rPr lang="en-US" dirty="0"/>
              <a:t>A</a:t>
            </a:r>
            <a:r>
              <a:rPr lang="bs-Latn-BA" dirty="0"/>
              <a:t>genda</a:t>
            </a:r>
            <a:endParaRPr lang="en-US" dirty="0"/>
          </a:p>
        </p:txBody>
      </p:sp>
      <p:sp>
        <p:nvSpPr>
          <p:cNvPr id="6" name="Text Placeholder 5"/>
          <p:cNvSpPr>
            <a:spLocks noGrp="1"/>
          </p:cNvSpPr>
          <p:nvPr>
            <p:ph type="body" sz="quarter" idx="11"/>
          </p:nvPr>
        </p:nvSpPr>
        <p:spPr>
          <a:xfrm>
            <a:off x="4078288" y="1013725"/>
            <a:ext cx="7695070" cy="1224434"/>
          </a:xfrm>
        </p:spPr>
        <p:txBody>
          <a:bodyPr/>
          <a:lstStyle/>
          <a:p>
            <a:pPr lvl="1"/>
            <a:r>
              <a:rPr lang="en-US" sz="2000" dirty="0"/>
              <a:t>Explore the enterprise desktop</a:t>
            </a:r>
          </a:p>
        </p:txBody>
      </p:sp>
      <p:sp>
        <p:nvSpPr>
          <p:cNvPr id="5" name="Text Placeholder 1">
            <a:extLst>
              <a:ext uri="{FF2B5EF4-FFF2-40B4-BE49-F238E27FC236}">
                <a16:creationId xmlns:a16="http://schemas.microsoft.com/office/drawing/2014/main" id="{A46114F7-8CF6-AC35-6517-F64342487676}"/>
              </a:ext>
            </a:extLst>
          </p:cNvPr>
          <p:cNvSpPr txBox="1">
            <a:spLocks/>
          </p:cNvSpPr>
          <p:nvPr/>
        </p:nvSpPr>
        <p:spPr>
          <a:xfrm>
            <a:off x="4078288" y="2245101"/>
            <a:ext cx="7695070" cy="1224434"/>
          </a:xfrm>
          <a:prstGeom prst="rect">
            <a:avLst/>
          </a:prstGeom>
        </p:spPr>
        <p:txBody>
          <a:bodyPr vert="horz" wrap="square" lIns="0" tIns="0" rIns="0" bIns="0" rtlCol="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kern="1200" spc="0" baseline="0">
                <a:solidFill>
                  <a:schemeClr val="tx1"/>
                </a:solidFill>
                <a:latin typeface="+mn-lt"/>
                <a:ea typeface="+mn-ea"/>
                <a:cs typeface="+mn-cs"/>
              </a:defRPr>
            </a:lvl2pPr>
            <a:lvl3pPr marL="448193"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67229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896386"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sz="2000" dirty="0"/>
              <a:t>Explore Windows editions</a:t>
            </a:r>
          </a:p>
        </p:txBody>
      </p:sp>
      <p:sp>
        <p:nvSpPr>
          <p:cNvPr id="2" name="Text Placeholder 1"/>
          <p:cNvSpPr>
            <a:spLocks noGrp="1"/>
          </p:cNvSpPr>
          <p:nvPr>
            <p:ph type="body" sz="quarter" idx="15"/>
          </p:nvPr>
        </p:nvSpPr>
        <p:spPr>
          <a:xfrm>
            <a:off x="4078288" y="3446570"/>
            <a:ext cx="7695070" cy="1224434"/>
          </a:xfrm>
        </p:spPr>
        <p:txBody>
          <a:bodyPr/>
          <a:lstStyle/>
          <a:p>
            <a:r>
              <a:rPr lang="en-US" sz="2000" dirty="0"/>
              <a:t>Understand Azure Active Directory</a:t>
            </a:r>
          </a:p>
        </p:txBody>
      </p:sp>
      <p:sp>
        <p:nvSpPr>
          <p:cNvPr id="3" name="Text Placeholder 2"/>
          <p:cNvSpPr>
            <a:spLocks noGrp="1"/>
          </p:cNvSpPr>
          <p:nvPr>
            <p:ph type="body" sz="quarter" idx="20"/>
          </p:nvPr>
        </p:nvSpPr>
        <p:spPr>
          <a:xfrm>
            <a:off x="4078288" y="4656166"/>
            <a:ext cx="7695070" cy="1224434"/>
          </a:xfrm>
        </p:spPr>
        <p:txBody>
          <a:bodyPr/>
          <a:lstStyle/>
          <a:p>
            <a:pPr lvl="1"/>
            <a:r>
              <a:rPr lang="en-US" sz="2000" dirty="0"/>
              <a:t>Manage Azure Active Directory identities</a:t>
            </a:r>
          </a:p>
        </p:txBody>
      </p:sp>
      <p:grpSp>
        <p:nvGrpSpPr>
          <p:cNvPr id="9" name="Group 8">
            <a:extLst>
              <a:ext uri="{FF2B5EF4-FFF2-40B4-BE49-F238E27FC236}">
                <a16:creationId xmlns:a16="http://schemas.microsoft.com/office/drawing/2014/main" id="{56A0BC02-9DF9-418C-A32C-9447811A0BD2}"/>
              </a:ext>
              <a:ext uri="{C183D7F6-B498-43B3-948B-1728B52AA6E4}">
                <adec:decorative xmlns:adec="http://schemas.microsoft.com/office/drawing/2017/decorative" val="1"/>
              </a:ext>
            </a:extLst>
          </p:cNvPr>
          <p:cNvGrpSpPr/>
          <p:nvPr/>
        </p:nvGrpSpPr>
        <p:grpSpPr>
          <a:xfrm>
            <a:off x="3031668" y="1274826"/>
            <a:ext cx="702132" cy="702232"/>
            <a:chOff x="3031668" y="1620002"/>
            <a:chExt cx="702132" cy="702232"/>
          </a:xfrm>
        </p:grpSpPr>
        <p:grpSp>
          <p:nvGrpSpPr>
            <p:cNvPr id="30" name="Group 29">
              <a:extLst>
                <a:ext uri="{FF2B5EF4-FFF2-40B4-BE49-F238E27FC236}">
                  <a16:creationId xmlns:a16="http://schemas.microsoft.com/office/drawing/2014/main" id="{7B881764-8CC8-466B-8F40-2A9FB83FA51B}"/>
                </a:ext>
                <a:ext uri="{C183D7F6-B498-43B3-948B-1728B52AA6E4}">
                  <adec:decorative xmlns:adec="http://schemas.microsoft.com/office/drawing/2017/decorative" val="1"/>
                </a:ext>
              </a:extLst>
            </p:cNvPr>
            <p:cNvGrpSpPr/>
            <p:nvPr/>
          </p:nvGrpSpPr>
          <p:grpSpPr>
            <a:xfrm>
              <a:off x="3031668" y="1620002"/>
              <a:ext cx="702132" cy="702232"/>
              <a:chOff x="7962901" y="3032919"/>
              <a:chExt cx="981074" cy="981076"/>
            </a:xfrm>
          </p:grpSpPr>
          <p:sp>
            <p:nvSpPr>
              <p:cNvPr id="31" name="Freeform 5">
                <a:extLst>
                  <a:ext uri="{FF2B5EF4-FFF2-40B4-BE49-F238E27FC236}">
                    <a16:creationId xmlns:a16="http://schemas.microsoft.com/office/drawing/2014/main" id="{D616F46A-8C8E-475E-91F4-D968F21F5186}"/>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34" name="Freeform 6">
                <a:extLst>
                  <a:ext uri="{FF2B5EF4-FFF2-40B4-BE49-F238E27FC236}">
                    <a16:creationId xmlns:a16="http://schemas.microsoft.com/office/drawing/2014/main" id="{3931DC69-4D5C-40B4-80D2-7FDE66A622D0}"/>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8" name="Picture 7">
              <a:extLst>
                <a:ext uri="{FF2B5EF4-FFF2-40B4-BE49-F238E27FC236}">
                  <a16:creationId xmlns:a16="http://schemas.microsoft.com/office/drawing/2014/main" id="{9FB60FE7-33E9-408A-BADC-FF53707291A6}"/>
                </a:ext>
              </a:extLst>
            </p:cNvPr>
            <p:cNvPicPr>
              <a:picLocks noChangeAspect="1"/>
            </p:cNvPicPr>
            <p:nvPr/>
          </p:nvPicPr>
          <p:blipFill>
            <a:blip r:embed="rId3"/>
            <a:stretch>
              <a:fillRect/>
            </a:stretch>
          </p:blipFill>
          <p:spPr>
            <a:xfrm>
              <a:off x="3200035" y="1795462"/>
              <a:ext cx="360000" cy="360000"/>
            </a:xfrm>
            <a:prstGeom prst="rect">
              <a:avLst/>
            </a:prstGeom>
          </p:spPr>
        </p:pic>
      </p:grpSp>
      <p:grpSp>
        <p:nvGrpSpPr>
          <p:cNvPr id="11" name="Group 10">
            <a:extLst>
              <a:ext uri="{FF2B5EF4-FFF2-40B4-BE49-F238E27FC236}">
                <a16:creationId xmlns:a16="http://schemas.microsoft.com/office/drawing/2014/main" id="{E7C8DAA6-35AC-41D6-A4F7-00410F523869}"/>
              </a:ext>
              <a:ext uri="{C183D7F6-B498-43B3-948B-1728B52AA6E4}">
                <adec:decorative xmlns:adec="http://schemas.microsoft.com/office/drawing/2017/decorative" val="1"/>
              </a:ext>
            </a:extLst>
          </p:cNvPr>
          <p:cNvGrpSpPr/>
          <p:nvPr/>
        </p:nvGrpSpPr>
        <p:grpSpPr>
          <a:xfrm>
            <a:off x="3031668" y="3707671"/>
            <a:ext cx="702132" cy="702232"/>
            <a:chOff x="3031668" y="3077885"/>
            <a:chExt cx="702132" cy="702232"/>
          </a:xfrm>
        </p:grpSpPr>
        <p:grpSp>
          <p:nvGrpSpPr>
            <p:cNvPr id="35" name="Group 34">
              <a:extLst>
                <a:ext uri="{FF2B5EF4-FFF2-40B4-BE49-F238E27FC236}">
                  <a16:creationId xmlns:a16="http://schemas.microsoft.com/office/drawing/2014/main" id="{32AA795D-E551-4CFE-947A-3510539E99E6}"/>
                </a:ext>
                <a:ext uri="{C183D7F6-B498-43B3-948B-1728B52AA6E4}">
                  <adec:decorative xmlns:adec="http://schemas.microsoft.com/office/drawing/2017/decorative" val="1"/>
                </a:ext>
              </a:extLst>
            </p:cNvPr>
            <p:cNvGrpSpPr/>
            <p:nvPr/>
          </p:nvGrpSpPr>
          <p:grpSpPr>
            <a:xfrm>
              <a:off x="3031668" y="3077885"/>
              <a:ext cx="702132" cy="702232"/>
              <a:chOff x="7962901" y="3032919"/>
              <a:chExt cx="981074" cy="981076"/>
            </a:xfrm>
          </p:grpSpPr>
          <p:sp>
            <p:nvSpPr>
              <p:cNvPr id="36" name="Freeform 5">
                <a:extLst>
                  <a:ext uri="{FF2B5EF4-FFF2-40B4-BE49-F238E27FC236}">
                    <a16:creationId xmlns:a16="http://schemas.microsoft.com/office/drawing/2014/main" id="{3F8F9610-0EC3-452C-8CD8-3BB282908543}"/>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37" name="Freeform 6">
                <a:extLst>
                  <a:ext uri="{FF2B5EF4-FFF2-40B4-BE49-F238E27FC236}">
                    <a16:creationId xmlns:a16="http://schemas.microsoft.com/office/drawing/2014/main" id="{E126B067-1DDD-4966-9349-1E5FD0A6CBB1}"/>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0" name="Picture 9">
              <a:extLst>
                <a:ext uri="{FF2B5EF4-FFF2-40B4-BE49-F238E27FC236}">
                  <a16:creationId xmlns:a16="http://schemas.microsoft.com/office/drawing/2014/main" id="{BE8579A9-CD54-4561-B4C5-18D715140729}"/>
                </a:ext>
              </a:extLst>
            </p:cNvPr>
            <p:cNvPicPr>
              <a:picLocks noChangeAspect="1"/>
            </p:cNvPicPr>
            <p:nvPr/>
          </p:nvPicPr>
          <p:blipFill>
            <a:blip r:embed="rId4"/>
            <a:stretch>
              <a:fillRect/>
            </a:stretch>
          </p:blipFill>
          <p:spPr>
            <a:xfrm>
              <a:off x="3194275" y="3249000"/>
              <a:ext cx="360000" cy="360000"/>
            </a:xfrm>
            <a:prstGeom prst="rect">
              <a:avLst/>
            </a:prstGeom>
          </p:spPr>
        </p:pic>
      </p:grpSp>
      <p:grpSp>
        <p:nvGrpSpPr>
          <p:cNvPr id="13" name="Group 12">
            <a:extLst>
              <a:ext uri="{FF2B5EF4-FFF2-40B4-BE49-F238E27FC236}">
                <a16:creationId xmlns:a16="http://schemas.microsoft.com/office/drawing/2014/main" id="{B4CFBC20-AD45-40ED-A1B6-0D3110BCDA53}"/>
              </a:ext>
              <a:ext uri="{C183D7F6-B498-43B3-948B-1728B52AA6E4}">
                <adec:decorative xmlns:adec="http://schemas.microsoft.com/office/drawing/2017/decorative" val="1"/>
              </a:ext>
            </a:extLst>
          </p:cNvPr>
          <p:cNvGrpSpPr/>
          <p:nvPr/>
        </p:nvGrpSpPr>
        <p:grpSpPr>
          <a:xfrm>
            <a:off x="3031668" y="4917267"/>
            <a:ext cx="702132" cy="702232"/>
            <a:chOff x="3031668" y="4535768"/>
            <a:chExt cx="702132" cy="702232"/>
          </a:xfrm>
        </p:grpSpPr>
        <p:grpSp>
          <p:nvGrpSpPr>
            <p:cNvPr id="43" name="Group 42">
              <a:extLst>
                <a:ext uri="{FF2B5EF4-FFF2-40B4-BE49-F238E27FC236}">
                  <a16:creationId xmlns:a16="http://schemas.microsoft.com/office/drawing/2014/main" id="{EC9A8C29-8E4B-4B66-A15E-76D420799596}"/>
                </a:ext>
                <a:ext uri="{C183D7F6-B498-43B3-948B-1728B52AA6E4}">
                  <adec:decorative xmlns:adec="http://schemas.microsoft.com/office/drawing/2017/decorative" val="1"/>
                </a:ext>
              </a:extLst>
            </p:cNvPr>
            <p:cNvGrpSpPr/>
            <p:nvPr/>
          </p:nvGrpSpPr>
          <p:grpSpPr>
            <a:xfrm>
              <a:off x="3031668" y="4535768"/>
              <a:ext cx="702132" cy="702232"/>
              <a:chOff x="7962901" y="3032919"/>
              <a:chExt cx="981074" cy="981076"/>
            </a:xfrm>
          </p:grpSpPr>
          <p:sp>
            <p:nvSpPr>
              <p:cNvPr id="44" name="Freeform 5">
                <a:extLst>
                  <a:ext uri="{FF2B5EF4-FFF2-40B4-BE49-F238E27FC236}">
                    <a16:creationId xmlns:a16="http://schemas.microsoft.com/office/drawing/2014/main" id="{68545A57-D254-4040-9131-B81B012B454C}"/>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45" name="Freeform 6">
                <a:extLst>
                  <a:ext uri="{FF2B5EF4-FFF2-40B4-BE49-F238E27FC236}">
                    <a16:creationId xmlns:a16="http://schemas.microsoft.com/office/drawing/2014/main" id="{A37A0F79-C2EA-4568-BF05-E46B9DFE0A0D}"/>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2" name="Picture 11">
              <a:extLst>
                <a:ext uri="{FF2B5EF4-FFF2-40B4-BE49-F238E27FC236}">
                  <a16:creationId xmlns:a16="http://schemas.microsoft.com/office/drawing/2014/main" id="{CF0EA54B-7C93-4B17-B6A6-05C48D9F8652}"/>
                </a:ext>
              </a:extLst>
            </p:cNvPr>
            <p:cNvPicPr>
              <a:picLocks noChangeAspect="1"/>
            </p:cNvPicPr>
            <p:nvPr/>
          </p:nvPicPr>
          <p:blipFill>
            <a:blip r:embed="rId5"/>
            <a:stretch>
              <a:fillRect/>
            </a:stretch>
          </p:blipFill>
          <p:spPr>
            <a:xfrm>
              <a:off x="3203419" y="4731006"/>
              <a:ext cx="360000" cy="360000"/>
            </a:xfrm>
            <a:prstGeom prst="rect">
              <a:avLst/>
            </a:prstGeom>
          </p:spPr>
        </p:pic>
      </p:grpSp>
      <p:grpSp>
        <p:nvGrpSpPr>
          <p:cNvPr id="4" name="Group 3">
            <a:extLst>
              <a:ext uri="{FF2B5EF4-FFF2-40B4-BE49-F238E27FC236}">
                <a16:creationId xmlns:a16="http://schemas.microsoft.com/office/drawing/2014/main" id="{CE5C1A04-8E98-5E59-F443-EE0DA2FE2566}"/>
              </a:ext>
              <a:ext uri="{C183D7F6-B498-43B3-948B-1728B52AA6E4}">
                <adec:decorative xmlns:adec="http://schemas.microsoft.com/office/drawing/2017/decorative" val="1"/>
              </a:ext>
            </a:extLst>
          </p:cNvPr>
          <p:cNvGrpSpPr/>
          <p:nvPr/>
        </p:nvGrpSpPr>
        <p:grpSpPr>
          <a:xfrm>
            <a:off x="3023209" y="2498075"/>
            <a:ext cx="702132" cy="702232"/>
            <a:chOff x="418643" y="2546889"/>
            <a:chExt cx="896425" cy="896552"/>
          </a:xfrm>
        </p:grpSpPr>
        <p:grpSp>
          <p:nvGrpSpPr>
            <p:cNvPr id="19" name="Group 18">
              <a:extLst>
                <a:ext uri="{FF2B5EF4-FFF2-40B4-BE49-F238E27FC236}">
                  <a16:creationId xmlns:a16="http://schemas.microsoft.com/office/drawing/2014/main" id="{43952183-F78E-9C97-CF94-2D61124D09E1}"/>
                </a:ext>
                <a:ext uri="{C183D7F6-B498-43B3-948B-1728B52AA6E4}">
                  <adec:decorative xmlns:adec="http://schemas.microsoft.com/office/drawing/2017/decorative" val="1"/>
                </a:ext>
              </a:extLst>
            </p:cNvPr>
            <p:cNvGrpSpPr/>
            <p:nvPr/>
          </p:nvGrpSpPr>
          <p:grpSpPr>
            <a:xfrm>
              <a:off x="418643" y="2546889"/>
              <a:ext cx="896425" cy="896552"/>
              <a:chOff x="7962901" y="3032919"/>
              <a:chExt cx="981074" cy="981076"/>
            </a:xfrm>
          </p:grpSpPr>
          <p:sp>
            <p:nvSpPr>
              <p:cNvPr id="21" name="Freeform 5">
                <a:extLst>
                  <a:ext uri="{FF2B5EF4-FFF2-40B4-BE49-F238E27FC236}">
                    <a16:creationId xmlns:a16="http://schemas.microsoft.com/office/drawing/2014/main" id="{F3E1EFA3-9524-1B9A-E94C-E256A4B115C8}"/>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2" name="Freeform 6">
                <a:extLst>
                  <a:ext uri="{FF2B5EF4-FFF2-40B4-BE49-F238E27FC236}">
                    <a16:creationId xmlns:a16="http://schemas.microsoft.com/office/drawing/2014/main" id="{524C2937-3787-1FD9-556A-CF3D3F86C36E}"/>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20" name="Picture 19">
              <a:extLst>
                <a:ext uri="{FF2B5EF4-FFF2-40B4-BE49-F238E27FC236}">
                  <a16:creationId xmlns:a16="http://schemas.microsoft.com/office/drawing/2014/main" id="{AF47291E-F7EE-828A-2AE4-C174EA489F25}"/>
                </a:ext>
              </a:extLst>
            </p:cNvPr>
            <p:cNvPicPr>
              <a:picLocks noChangeAspect="1"/>
            </p:cNvPicPr>
            <p:nvPr/>
          </p:nvPicPr>
          <p:blipFill>
            <a:blip r:embed="rId6"/>
            <a:stretch>
              <a:fillRect/>
            </a:stretch>
          </p:blipFill>
          <p:spPr>
            <a:xfrm>
              <a:off x="650855" y="2779165"/>
              <a:ext cx="432000" cy="432000"/>
            </a:xfrm>
            <a:prstGeom prst="rect">
              <a:avLst/>
            </a:prstGeom>
          </p:spPr>
        </p:pic>
      </p:grpSp>
    </p:spTree>
    <p:extLst>
      <p:ext uri="{BB962C8B-B14F-4D97-AF65-F5344CB8AC3E}">
        <p14:creationId xmlns:p14="http://schemas.microsoft.com/office/powerpoint/2010/main" val="4244671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542854-46B9-3C46-86ED-051FEA185446}"/>
              </a:ext>
            </a:extLst>
          </p:cNvPr>
          <p:cNvSpPr>
            <a:spLocks noGrp="1"/>
          </p:cNvSpPr>
          <p:nvPr>
            <p:ph type="title"/>
          </p:nvPr>
        </p:nvSpPr>
        <p:spPr/>
        <p:txBody>
          <a:bodyPr/>
          <a:lstStyle/>
          <a:p>
            <a:r>
              <a:rPr lang="bs-Latn-BA" dirty="0"/>
              <a:t>Examine Azure Active Directory</a:t>
            </a:r>
          </a:p>
        </p:txBody>
      </p:sp>
      <p:sp>
        <p:nvSpPr>
          <p:cNvPr id="3" name="Text Placeholder 2">
            <a:extLst>
              <a:ext uri="{FF2B5EF4-FFF2-40B4-BE49-F238E27FC236}">
                <a16:creationId xmlns:a16="http://schemas.microsoft.com/office/drawing/2014/main" id="{7F3950B4-8AA3-E54A-A0FD-E9AF02B259D2}"/>
              </a:ext>
            </a:extLst>
          </p:cNvPr>
          <p:cNvSpPr>
            <a:spLocks noGrp="1"/>
          </p:cNvSpPr>
          <p:nvPr>
            <p:ph type="body" sz="quarter" idx="42"/>
          </p:nvPr>
        </p:nvSpPr>
        <p:spPr>
          <a:xfrm>
            <a:off x="418644" y="1456897"/>
            <a:ext cx="5616000" cy="1128821"/>
          </a:xfrm>
        </p:spPr>
        <p:txBody>
          <a:bodyPr tIns="72000" bIns="72000" anchor="t" anchorCtr="0"/>
          <a:lstStyle/>
          <a:p>
            <a:pPr lvl="0"/>
            <a:r>
              <a:rPr lang="en-US" sz="2000" kern="0" dirty="0">
                <a:solidFill>
                  <a:srgbClr val="000000"/>
                </a:solidFill>
                <a:latin typeface="+mj-lt"/>
              </a:rPr>
              <a:t>Azure Active Directory (Azure AD) operates as a Microsoft-managed directory service</a:t>
            </a:r>
            <a:r>
              <a:rPr lang="bs-Latn-BA" sz="2000" kern="0" dirty="0">
                <a:solidFill>
                  <a:srgbClr val="000000"/>
                </a:solidFill>
                <a:latin typeface="+mj-lt"/>
              </a:rPr>
              <a:t> in the cloud (PaaS)</a:t>
            </a:r>
            <a:endParaRPr lang="en-US" sz="2000" kern="0" dirty="0">
              <a:solidFill>
                <a:srgbClr val="000000"/>
              </a:solidFill>
              <a:latin typeface="+mj-lt"/>
            </a:endParaRPr>
          </a:p>
        </p:txBody>
      </p:sp>
      <p:sp>
        <p:nvSpPr>
          <p:cNvPr id="8" name="Text Placeholder 7">
            <a:extLst>
              <a:ext uri="{FF2B5EF4-FFF2-40B4-BE49-F238E27FC236}">
                <a16:creationId xmlns:a16="http://schemas.microsoft.com/office/drawing/2014/main" id="{617AFA75-EEC9-9649-A657-E11F94B845FB}"/>
              </a:ext>
            </a:extLst>
          </p:cNvPr>
          <p:cNvSpPr>
            <a:spLocks noGrp="1"/>
          </p:cNvSpPr>
          <p:nvPr>
            <p:ph type="body" sz="quarter" idx="44"/>
          </p:nvPr>
        </p:nvSpPr>
        <p:spPr>
          <a:xfrm>
            <a:off x="418644" y="2734160"/>
            <a:ext cx="5616000" cy="3683346"/>
          </a:xfrm>
        </p:spPr>
        <p:txBody>
          <a:bodyPr tIns="72000" bIns="72000" anchor="t" anchorCtr="0"/>
          <a:lstStyle/>
          <a:p>
            <a:pPr lvl="0"/>
            <a:r>
              <a:rPr lang="en-US" sz="2000" kern="0" dirty="0">
                <a:solidFill>
                  <a:srgbClr val="000000"/>
                </a:solidFill>
                <a:latin typeface="+mj-lt"/>
              </a:rPr>
              <a:t>You can use Azure AD to:</a:t>
            </a:r>
          </a:p>
          <a:p>
            <a:pPr marL="342900" lvl="0" indent="-342900" defTabSz="914400" fontAlgn="base">
              <a:spcBef>
                <a:spcPct val="0"/>
              </a:spcBef>
              <a:spcAft>
                <a:spcPct val="0"/>
              </a:spcAft>
              <a:buFont typeface="Arial" panose="020B0604020202020204" pitchFamily="34" charset="0"/>
              <a:buChar char="•"/>
            </a:pPr>
            <a:r>
              <a:rPr lang="en-US" sz="1600" kern="0" dirty="0">
                <a:solidFill>
                  <a:srgbClr val="000000"/>
                </a:solidFill>
                <a:latin typeface="+mn-lt"/>
                <a:cs typeface="Arial" panose="020B0604020202020204" pitchFamily="34" charset="0"/>
              </a:rPr>
              <a:t>Configure access to applications</a:t>
            </a:r>
          </a:p>
          <a:p>
            <a:pPr marL="342900" lvl="0" indent="-342900" defTabSz="914400" fontAlgn="base">
              <a:spcBef>
                <a:spcPct val="0"/>
              </a:spcBef>
              <a:spcAft>
                <a:spcPct val="0"/>
              </a:spcAft>
              <a:buFont typeface="Arial" panose="020B0604020202020204" pitchFamily="34" charset="0"/>
              <a:buChar char="•"/>
            </a:pPr>
            <a:r>
              <a:rPr lang="en-US" sz="1600" kern="0" dirty="0">
                <a:solidFill>
                  <a:srgbClr val="000000"/>
                </a:solidFill>
                <a:latin typeface="+mn-lt"/>
                <a:cs typeface="Arial" panose="020B0604020202020204" pitchFamily="34" charset="0"/>
              </a:rPr>
              <a:t>Configure single sign-on (SSO) to cloud-based </a:t>
            </a:r>
            <a:br>
              <a:rPr lang="en-US" sz="1600" kern="0" dirty="0">
                <a:solidFill>
                  <a:srgbClr val="000000"/>
                </a:solidFill>
                <a:latin typeface="+mn-lt"/>
                <a:cs typeface="Arial" panose="020B0604020202020204" pitchFamily="34" charset="0"/>
              </a:rPr>
            </a:br>
            <a:r>
              <a:rPr lang="en-US" sz="1600" kern="0" dirty="0">
                <a:solidFill>
                  <a:srgbClr val="000000"/>
                </a:solidFill>
                <a:latin typeface="+mn-lt"/>
                <a:cs typeface="Arial" panose="020B0604020202020204" pitchFamily="34" charset="0"/>
              </a:rPr>
              <a:t>SaaS applications</a:t>
            </a:r>
          </a:p>
          <a:p>
            <a:pPr marL="342900" lvl="0" indent="-342900" defTabSz="914400" fontAlgn="base">
              <a:spcBef>
                <a:spcPct val="0"/>
              </a:spcBef>
              <a:spcAft>
                <a:spcPct val="0"/>
              </a:spcAft>
              <a:buFont typeface="Arial" panose="020B0604020202020204" pitchFamily="34" charset="0"/>
              <a:buChar char="•"/>
            </a:pPr>
            <a:r>
              <a:rPr lang="en-US" sz="1600" kern="0" dirty="0">
                <a:solidFill>
                  <a:srgbClr val="000000"/>
                </a:solidFill>
                <a:latin typeface="+mn-lt"/>
                <a:cs typeface="Arial" panose="020B0604020202020204" pitchFamily="34" charset="0"/>
              </a:rPr>
              <a:t>Manage users and groups</a:t>
            </a:r>
          </a:p>
          <a:p>
            <a:pPr marL="342900" lvl="0" indent="-342900" defTabSz="914400" fontAlgn="base">
              <a:spcBef>
                <a:spcPct val="0"/>
              </a:spcBef>
              <a:spcAft>
                <a:spcPct val="0"/>
              </a:spcAft>
              <a:buFont typeface="Arial" panose="020B0604020202020204" pitchFamily="34" charset="0"/>
              <a:buChar char="•"/>
            </a:pPr>
            <a:r>
              <a:rPr lang="en-US" sz="1600" kern="0" dirty="0">
                <a:solidFill>
                  <a:srgbClr val="000000"/>
                </a:solidFill>
                <a:latin typeface="+mn-lt"/>
                <a:cs typeface="Arial" panose="020B0604020202020204" pitchFamily="34" charset="0"/>
              </a:rPr>
              <a:t>Provision users</a:t>
            </a:r>
          </a:p>
          <a:p>
            <a:pPr marL="342900" lvl="0" indent="-342900" defTabSz="914400" fontAlgn="base">
              <a:spcBef>
                <a:spcPct val="0"/>
              </a:spcBef>
              <a:spcAft>
                <a:spcPct val="0"/>
              </a:spcAft>
              <a:buFont typeface="Arial" panose="020B0604020202020204" pitchFamily="34" charset="0"/>
              <a:buChar char="•"/>
            </a:pPr>
            <a:r>
              <a:rPr lang="en-US" sz="1600" kern="0" dirty="0">
                <a:solidFill>
                  <a:srgbClr val="000000"/>
                </a:solidFill>
                <a:latin typeface="+mn-lt"/>
                <a:cs typeface="Arial" panose="020B0604020202020204" pitchFamily="34" charset="0"/>
              </a:rPr>
              <a:t>Enable federation between organizations</a:t>
            </a:r>
          </a:p>
          <a:p>
            <a:pPr marL="342900" lvl="0" indent="-342900" defTabSz="914400" fontAlgn="base">
              <a:spcBef>
                <a:spcPct val="0"/>
              </a:spcBef>
              <a:spcAft>
                <a:spcPct val="0"/>
              </a:spcAft>
              <a:buFont typeface="Arial" panose="020B0604020202020204" pitchFamily="34" charset="0"/>
              <a:buChar char="•"/>
            </a:pPr>
            <a:r>
              <a:rPr lang="en-US" sz="1600" kern="0" dirty="0">
                <a:solidFill>
                  <a:srgbClr val="000000"/>
                </a:solidFill>
                <a:latin typeface="+mn-lt"/>
                <a:cs typeface="Arial" panose="020B0604020202020204" pitchFamily="34" charset="0"/>
              </a:rPr>
              <a:t>Provide an identity management solution</a:t>
            </a:r>
          </a:p>
          <a:p>
            <a:pPr marL="342900" lvl="0" indent="-342900" defTabSz="914400" fontAlgn="base">
              <a:spcBef>
                <a:spcPct val="0"/>
              </a:spcBef>
              <a:spcAft>
                <a:spcPct val="0"/>
              </a:spcAft>
              <a:buFont typeface="Arial" panose="020B0604020202020204" pitchFamily="34" charset="0"/>
              <a:buChar char="•"/>
            </a:pPr>
            <a:r>
              <a:rPr lang="en-US" sz="1600" kern="0" dirty="0">
                <a:solidFill>
                  <a:srgbClr val="000000"/>
                </a:solidFill>
                <a:latin typeface="+mn-lt"/>
                <a:cs typeface="Arial" panose="020B0604020202020204" pitchFamily="34" charset="0"/>
              </a:rPr>
              <a:t>Identify irregular sign-in activity</a:t>
            </a:r>
          </a:p>
          <a:p>
            <a:pPr marL="342900" lvl="0" indent="-342900" defTabSz="914400" fontAlgn="base">
              <a:spcBef>
                <a:spcPct val="0"/>
              </a:spcBef>
              <a:spcAft>
                <a:spcPct val="0"/>
              </a:spcAft>
              <a:buFont typeface="Arial" panose="020B0604020202020204" pitchFamily="34" charset="0"/>
              <a:buChar char="•"/>
            </a:pPr>
            <a:r>
              <a:rPr lang="en-US" sz="1600" kern="0" dirty="0">
                <a:solidFill>
                  <a:srgbClr val="000000"/>
                </a:solidFill>
                <a:latin typeface="+mn-lt"/>
                <a:cs typeface="Arial" panose="020B0604020202020204" pitchFamily="34" charset="0"/>
              </a:rPr>
              <a:t>Configure multi-factor authentication (MFA)</a:t>
            </a:r>
          </a:p>
          <a:p>
            <a:pPr marL="342900" lvl="0" indent="-342900" defTabSz="914400" fontAlgn="base">
              <a:spcBef>
                <a:spcPct val="0"/>
              </a:spcBef>
              <a:spcAft>
                <a:spcPct val="0"/>
              </a:spcAft>
              <a:buFont typeface="Arial" panose="020B0604020202020204" pitchFamily="34" charset="0"/>
              <a:buChar char="•"/>
            </a:pPr>
            <a:r>
              <a:rPr lang="en-US" sz="1600" kern="0" dirty="0">
                <a:solidFill>
                  <a:srgbClr val="000000"/>
                </a:solidFill>
                <a:latin typeface="+mn-lt"/>
                <a:cs typeface="Arial" panose="020B0604020202020204" pitchFamily="34" charset="0"/>
              </a:rPr>
              <a:t>Extend existing on-premises Active Directory </a:t>
            </a:r>
            <a:br>
              <a:rPr lang="en-US" sz="1600" kern="0" dirty="0">
                <a:solidFill>
                  <a:srgbClr val="000000"/>
                </a:solidFill>
                <a:latin typeface="+mn-lt"/>
                <a:cs typeface="Arial" panose="020B0604020202020204" pitchFamily="34" charset="0"/>
              </a:rPr>
            </a:br>
            <a:r>
              <a:rPr lang="en-US" sz="1600" kern="0" dirty="0">
                <a:solidFill>
                  <a:srgbClr val="000000"/>
                </a:solidFill>
                <a:latin typeface="+mn-lt"/>
                <a:cs typeface="Arial" panose="020B0604020202020204" pitchFamily="34" charset="0"/>
              </a:rPr>
              <a:t>implementations to Azure AD</a:t>
            </a:r>
          </a:p>
          <a:p>
            <a:pPr marL="342900" lvl="0" indent="-342900" defTabSz="914400" fontAlgn="base">
              <a:spcBef>
                <a:spcPct val="0"/>
              </a:spcBef>
              <a:spcAft>
                <a:spcPct val="0"/>
              </a:spcAft>
              <a:buFont typeface="Arial" panose="020B0604020202020204" pitchFamily="34" charset="0"/>
              <a:buChar char="•"/>
            </a:pPr>
            <a:r>
              <a:rPr lang="en-US" sz="1600" kern="0" dirty="0">
                <a:solidFill>
                  <a:srgbClr val="000000"/>
                </a:solidFill>
                <a:latin typeface="+mn-lt"/>
                <a:cs typeface="Arial" panose="020B0604020202020204" pitchFamily="34" charset="0"/>
              </a:rPr>
              <a:t>Configure Application Proxy</a:t>
            </a:r>
          </a:p>
          <a:p>
            <a:pPr marL="342900" lvl="0" indent="-342900" defTabSz="914400" fontAlgn="base">
              <a:spcBef>
                <a:spcPct val="0"/>
              </a:spcBef>
              <a:spcAft>
                <a:spcPct val="0"/>
              </a:spcAft>
              <a:buFont typeface="Arial" panose="020B0604020202020204" pitchFamily="34" charset="0"/>
              <a:buChar char="•"/>
            </a:pPr>
            <a:r>
              <a:rPr lang="en-US" sz="1600" kern="0" dirty="0">
                <a:solidFill>
                  <a:srgbClr val="000000"/>
                </a:solidFill>
                <a:latin typeface="+mn-lt"/>
                <a:cs typeface="Arial" panose="020B0604020202020204" pitchFamily="34" charset="0"/>
              </a:rPr>
              <a:t>Configure Conditional Access</a:t>
            </a:r>
          </a:p>
          <a:p>
            <a:pPr lvl="0" defTabSz="914400" fontAlgn="base">
              <a:spcBef>
                <a:spcPct val="0"/>
              </a:spcBef>
              <a:spcAft>
                <a:spcPct val="0"/>
              </a:spcAft>
            </a:pPr>
            <a:endParaRPr lang="en-US" sz="1800" kern="0" dirty="0"/>
          </a:p>
        </p:txBody>
      </p:sp>
      <p:pic>
        <p:nvPicPr>
          <p:cNvPr id="12" name="Picture 3" descr="Azure AD Connect Stack">
            <a:extLst>
              <a:ext uri="{FF2B5EF4-FFF2-40B4-BE49-F238E27FC236}">
                <a16:creationId xmlns:a16="http://schemas.microsoft.com/office/drawing/2014/main" id="{47E4CE18-99C0-49A1-916F-0B9BBC3C171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262856" y="2827388"/>
            <a:ext cx="5472000" cy="2295200"/>
          </a:xfrm>
          <a:prstGeom prst="rect">
            <a:avLst/>
          </a:prstGeom>
          <a:noFill/>
          <a:ln>
            <a:noFill/>
          </a:ln>
        </p:spPr>
      </p:pic>
    </p:spTree>
    <p:extLst>
      <p:ext uri="{BB962C8B-B14F-4D97-AF65-F5344CB8AC3E}">
        <p14:creationId xmlns:p14="http://schemas.microsoft.com/office/powerpoint/2010/main" val="921283711"/>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dirty="0"/>
              <a:t>Compare Azure AD and Active Directory Domain Services</a:t>
            </a:r>
          </a:p>
        </p:txBody>
      </p:sp>
      <p:sp>
        <p:nvSpPr>
          <p:cNvPr id="10" name="Text Placeholder 20">
            <a:extLst>
              <a:ext uri="{FF2B5EF4-FFF2-40B4-BE49-F238E27FC236}">
                <a16:creationId xmlns:a16="http://schemas.microsoft.com/office/drawing/2014/main" id="{EEE8445F-2997-4655-BF51-11C05D635951}"/>
              </a:ext>
            </a:extLst>
          </p:cNvPr>
          <p:cNvSpPr txBox="1">
            <a:spLocks/>
          </p:cNvSpPr>
          <p:nvPr/>
        </p:nvSpPr>
        <p:spPr>
          <a:xfrm>
            <a:off x="418642" y="1457323"/>
            <a:ext cx="5578933" cy="862131"/>
          </a:xfrm>
          <a:prstGeom prst="rect">
            <a:avLst/>
          </a:prstGeom>
          <a:solidFill>
            <a:srgbClr val="243A5E"/>
          </a:solidFill>
        </p:spPr>
        <p:txBody>
          <a:bodyPr anchor="ctr" anchorCtr="0"/>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a:buFont typeface="Arial" panose="020B0604020202020204" pitchFamily="34" charset="0"/>
              <a:buNone/>
            </a:pPr>
            <a:r>
              <a:rPr lang="en-CA" sz="2000" b="1" dirty="0">
                <a:solidFill>
                  <a:schemeClr val="bg1"/>
                </a:solidFill>
                <a:cs typeface="Segoe UI" panose="020B0502040204020203" pitchFamily="34" charset="0"/>
              </a:rPr>
              <a:t>AD DS</a:t>
            </a:r>
            <a:endParaRPr lang="en-US" sz="2000" b="1" dirty="0">
              <a:solidFill>
                <a:schemeClr val="bg1"/>
              </a:solidFill>
              <a:cs typeface="Segoe UI" panose="020B0502040204020203" pitchFamily="34" charset="0"/>
            </a:endParaRPr>
          </a:p>
        </p:txBody>
      </p:sp>
      <p:sp>
        <p:nvSpPr>
          <p:cNvPr id="11" name="Text Placeholder 19">
            <a:extLst>
              <a:ext uri="{FF2B5EF4-FFF2-40B4-BE49-F238E27FC236}">
                <a16:creationId xmlns:a16="http://schemas.microsoft.com/office/drawing/2014/main" id="{7621AA79-7045-460E-9CC4-524138519620}"/>
              </a:ext>
            </a:extLst>
          </p:cNvPr>
          <p:cNvSpPr txBox="1">
            <a:spLocks/>
          </p:cNvSpPr>
          <p:nvPr/>
        </p:nvSpPr>
        <p:spPr>
          <a:xfrm>
            <a:off x="418643" y="2449777"/>
            <a:ext cx="5562182" cy="3816000"/>
          </a:xfrm>
          <a:prstGeom prst="rect">
            <a:avLst/>
          </a:prstGeom>
          <a:solidFill>
            <a:schemeClr val="bg1">
              <a:lumMod val="95000"/>
            </a:schemeClr>
          </a:solidFill>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marL="342900" lvl="0" indent="-342900" defTabSz="914400" fontAlgn="base">
              <a:spcBef>
                <a:spcPct val="0"/>
              </a:spcBef>
              <a:spcAft>
                <a:spcPct val="0"/>
              </a:spcAft>
              <a:buFont typeface="Arial" panose="020B0604020202020204" pitchFamily="34" charset="0"/>
              <a:buChar char="•"/>
            </a:pPr>
            <a:r>
              <a:rPr lang="en-US" sz="1800" dirty="0">
                <a:latin typeface="+mn-lt"/>
              </a:rPr>
              <a:t>True directory service, with a hierarchical X.500-based structure</a:t>
            </a:r>
          </a:p>
          <a:p>
            <a:pPr marL="342900" lvl="0" indent="-342900" defTabSz="914400" fontAlgn="base">
              <a:spcBef>
                <a:spcPct val="0"/>
              </a:spcBef>
              <a:spcAft>
                <a:spcPct val="0"/>
              </a:spcAft>
              <a:buFont typeface="Arial" panose="020B0604020202020204" pitchFamily="34" charset="0"/>
              <a:buChar char="•"/>
            </a:pPr>
            <a:r>
              <a:rPr lang="en-US" sz="1800" dirty="0">
                <a:latin typeface="+mn-lt"/>
              </a:rPr>
              <a:t>Uses organizational units (OUs) and Group Policy Objects (GPOs) for management</a:t>
            </a:r>
          </a:p>
          <a:p>
            <a:pPr marL="342900" lvl="0" indent="-342900" defTabSz="914400" fontAlgn="base">
              <a:spcBef>
                <a:spcPct val="0"/>
              </a:spcBef>
              <a:spcAft>
                <a:spcPct val="0"/>
              </a:spcAft>
              <a:buFont typeface="Arial" panose="020B0604020202020204" pitchFamily="34" charset="0"/>
              <a:buChar char="•"/>
            </a:pPr>
            <a:r>
              <a:rPr lang="en-US" sz="1800" dirty="0">
                <a:latin typeface="+mn-lt"/>
              </a:rPr>
              <a:t>Can be queried and managed through Lightweight Directory Access Protocol (LDAP) calls</a:t>
            </a:r>
          </a:p>
          <a:p>
            <a:pPr marL="342900" lvl="0" indent="-342900" defTabSz="914400" fontAlgn="base">
              <a:spcBef>
                <a:spcPct val="0"/>
              </a:spcBef>
              <a:spcAft>
                <a:spcPct val="0"/>
              </a:spcAft>
              <a:buFont typeface="Arial" panose="020B0604020202020204" pitchFamily="34" charset="0"/>
              <a:buChar char="•"/>
            </a:pPr>
            <a:r>
              <a:rPr lang="en-US" sz="1800" dirty="0">
                <a:latin typeface="+mn-lt"/>
              </a:rPr>
              <a:t>Primarily uses Kerberos for authentication</a:t>
            </a:r>
          </a:p>
          <a:p>
            <a:pPr marL="342900" lvl="0" indent="-342900" defTabSz="914400" fontAlgn="base">
              <a:spcBef>
                <a:spcPct val="0"/>
              </a:spcBef>
              <a:spcAft>
                <a:spcPct val="0"/>
              </a:spcAft>
              <a:buFont typeface="Arial" panose="020B0604020202020204" pitchFamily="34" charset="0"/>
              <a:buChar char="•"/>
            </a:pPr>
            <a:r>
              <a:rPr lang="en-US" sz="1800" dirty="0">
                <a:latin typeface="+mn-lt"/>
              </a:rPr>
              <a:t>Includes computer objects, representing computers that join an Active Directory domain</a:t>
            </a:r>
          </a:p>
          <a:p>
            <a:pPr marL="342900" lvl="0" indent="-342900" defTabSz="914400" fontAlgn="base">
              <a:spcBef>
                <a:spcPct val="0"/>
              </a:spcBef>
              <a:spcAft>
                <a:spcPct val="0"/>
              </a:spcAft>
              <a:buFont typeface="Arial" panose="020B0604020202020204" pitchFamily="34" charset="0"/>
              <a:buChar char="•"/>
            </a:pPr>
            <a:r>
              <a:rPr lang="en-US" sz="1800" dirty="0">
                <a:latin typeface="+mn-lt"/>
              </a:rPr>
              <a:t>Uses Domain Name System (DNS) for locating resources such as domain controllers</a:t>
            </a:r>
          </a:p>
          <a:p>
            <a:pPr marL="342900" lvl="0" indent="-342900" defTabSz="914400" fontAlgn="base">
              <a:spcBef>
                <a:spcPct val="0"/>
              </a:spcBef>
              <a:spcAft>
                <a:spcPct val="0"/>
              </a:spcAft>
              <a:buFont typeface="Arial" panose="020B0604020202020204" pitchFamily="34" charset="0"/>
              <a:buChar char="•"/>
            </a:pPr>
            <a:r>
              <a:rPr lang="en-US" sz="1800" dirty="0">
                <a:latin typeface="+mn-lt"/>
              </a:rPr>
              <a:t>AD DS uses trusts between domains for delegated management</a:t>
            </a:r>
          </a:p>
        </p:txBody>
      </p:sp>
      <p:sp>
        <p:nvSpPr>
          <p:cNvPr id="12" name="Text Placeholder 4">
            <a:extLst>
              <a:ext uri="{FF2B5EF4-FFF2-40B4-BE49-F238E27FC236}">
                <a16:creationId xmlns:a16="http://schemas.microsoft.com/office/drawing/2014/main" id="{20019860-BDCB-492D-A20D-9675BBD17201}"/>
              </a:ext>
            </a:extLst>
          </p:cNvPr>
          <p:cNvSpPr txBox="1">
            <a:spLocks/>
          </p:cNvSpPr>
          <p:nvPr/>
        </p:nvSpPr>
        <p:spPr>
          <a:xfrm>
            <a:off x="6195890" y="1457323"/>
            <a:ext cx="5572801" cy="862131"/>
          </a:xfrm>
          <a:prstGeom prst="rect">
            <a:avLst/>
          </a:prstGeom>
          <a:solidFill>
            <a:srgbClr val="243A5E"/>
          </a:solidFill>
        </p:spPr>
        <p:txBody>
          <a:bodyPr anchor="ctr" anchorCtr="0"/>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CA" sz="2000" b="1">
                <a:solidFill>
                  <a:schemeClr val="bg1"/>
                </a:solidFill>
                <a:cs typeface="Segoe UI" panose="020B0502040204020203" pitchFamily="34" charset="0"/>
              </a:rPr>
              <a:t>Azure AD</a:t>
            </a:r>
            <a:endParaRPr lang="en-US" sz="2000" b="1" dirty="0">
              <a:solidFill>
                <a:schemeClr val="bg1"/>
              </a:solidFill>
              <a:cs typeface="Segoe UI" panose="020B0502040204020203" pitchFamily="34" charset="0"/>
            </a:endParaRPr>
          </a:p>
        </p:txBody>
      </p:sp>
      <p:sp>
        <p:nvSpPr>
          <p:cNvPr id="13" name="Text Placeholder 5">
            <a:extLst>
              <a:ext uri="{FF2B5EF4-FFF2-40B4-BE49-F238E27FC236}">
                <a16:creationId xmlns:a16="http://schemas.microsoft.com/office/drawing/2014/main" id="{5356E41C-E8F2-4E6E-AD05-EA338B680D3A}"/>
              </a:ext>
            </a:extLst>
          </p:cNvPr>
          <p:cNvSpPr txBox="1">
            <a:spLocks/>
          </p:cNvSpPr>
          <p:nvPr/>
        </p:nvSpPr>
        <p:spPr>
          <a:xfrm>
            <a:off x="6229350" y="2449776"/>
            <a:ext cx="5539341" cy="3816000"/>
          </a:xfrm>
          <a:prstGeom prst="rect">
            <a:avLst/>
          </a:prstGeom>
          <a:solidFill>
            <a:schemeClr val="bg1">
              <a:lumMod val="95000"/>
            </a:schemeClr>
          </a:solidFill>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marL="285750" lvl="0" indent="-285750" algn="l" defTabSz="914400" rtl="0" eaLnBrk="1" latinLnBrk="0" hangingPunct="1">
              <a:lnSpc>
                <a:spcPct val="115000"/>
              </a:lnSpc>
              <a:spcAft>
                <a:spcPts val="0"/>
              </a:spcAft>
              <a:buSzPct val="100000"/>
              <a:buFont typeface="Arial" panose="020B0604020202020204" pitchFamily="34" charset="0"/>
              <a:buChar char="•"/>
            </a:pPr>
            <a:r>
              <a:rPr lang="en-US" sz="1800" kern="1200" dirty="0">
                <a:solidFill>
                  <a:schemeClr val="dk1"/>
                </a:solidFill>
                <a:effectLst/>
                <a:latin typeface="+mn-lt"/>
                <a:ea typeface="Times New Roman"/>
                <a:cs typeface="Times New Roman"/>
              </a:rPr>
              <a:t>Primarily an identity solution that is designed for internet-based applications </a:t>
            </a:r>
          </a:p>
          <a:p>
            <a:pPr marL="285750" lvl="0" indent="-285750" algn="l" defTabSz="914400" rtl="0" eaLnBrk="1" latinLnBrk="0" hangingPunct="1">
              <a:lnSpc>
                <a:spcPct val="115000"/>
              </a:lnSpc>
              <a:spcAft>
                <a:spcPts val="0"/>
              </a:spcAft>
              <a:buSzPct val="100000"/>
              <a:buFont typeface="Arial" panose="020B0604020202020204" pitchFamily="34" charset="0"/>
              <a:buChar char="•"/>
            </a:pPr>
            <a:r>
              <a:rPr lang="en-US" sz="1800" kern="1200" dirty="0">
                <a:solidFill>
                  <a:schemeClr val="dk1"/>
                </a:solidFill>
                <a:effectLst/>
                <a:latin typeface="+mn-lt"/>
                <a:ea typeface="Times New Roman"/>
                <a:cs typeface="Times New Roman"/>
              </a:rPr>
              <a:t>There are no OUs or GPOs</a:t>
            </a:r>
          </a:p>
          <a:p>
            <a:pPr marL="285750" lvl="0" indent="-285750" algn="l" defTabSz="914400" rtl="0" eaLnBrk="1" latinLnBrk="0" hangingPunct="1">
              <a:lnSpc>
                <a:spcPct val="115000"/>
              </a:lnSpc>
              <a:spcAft>
                <a:spcPts val="0"/>
              </a:spcAft>
              <a:buSzPct val="100000"/>
              <a:buFont typeface="Arial" panose="020B0604020202020204" pitchFamily="34" charset="0"/>
              <a:buChar char="•"/>
            </a:pPr>
            <a:r>
              <a:rPr lang="en-US" sz="1800" kern="1200" dirty="0">
                <a:solidFill>
                  <a:schemeClr val="dk1"/>
                </a:solidFill>
                <a:effectLst/>
                <a:latin typeface="+mn-lt"/>
                <a:ea typeface="Times New Roman"/>
                <a:cs typeface="Times New Roman"/>
              </a:rPr>
              <a:t>Uses the REST API over HTTP and HTTPS</a:t>
            </a:r>
          </a:p>
          <a:p>
            <a:pPr marL="285750" lvl="0" indent="-285750" algn="l" defTabSz="914400" rtl="0" eaLnBrk="1" latinLnBrk="0" hangingPunct="1">
              <a:lnSpc>
                <a:spcPct val="115000"/>
              </a:lnSpc>
              <a:spcAft>
                <a:spcPts val="0"/>
              </a:spcAft>
              <a:buSzPct val="100000"/>
              <a:buFont typeface="Arial" panose="020B0604020202020204" pitchFamily="34" charset="0"/>
              <a:buChar char="•"/>
            </a:pPr>
            <a:r>
              <a:rPr lang="en-US" sz="1800" kern="1200" dirty="0">
                <a:solidFill>
                  <a:schemeClr val="dk1"/>
                </a:solidFill>
                <a:effectLst/>
                <a:latin typeface="+mn-lt"/>
                <a:ea typeface="Times New Roman"/>
                <a:cs typeface="Times New Roman"/>
              </a:rPr>
              <a:t>Uses HTTP and HTTPS protocols such as SAML, WS-Federation, and OpenID Connect for authentication </a:t>
            </a:r>
          </a:p>
          <a:p>
            <a:pPr marL="285750" lvl="0" indent="-285750" algn="l" defTabSz="914400" rtl="0" eaLnBrk="1" latinLnBrk="0" hangingPunct="1">
              <a:lnSpc>
                <a:spcPct val="115000"/>
              </a:lnSpc>
              <a:spcAft>
                <a:spcPts val="0"/>
              </a:spcAft>
              <a:buSzPct val="100000"/>
              <a:buFont typeface="Arial" panose="020B0604020202020204" pitchFamily="34" charset="0"/>
              <a:buChar char="•"/>
            </a:pPr>
            <a:r>
              <a:rPr lang="en-US" sz="1800" kern="1200" dirty="0">
                <a:solidFill>
                  <a:schemeClr val="dk1"/>
                </a:solidFill>
                <a:effectLst/>
                <a:latin typeface="+mn-lt"/>
                <a:ea typeface="Times New Roman"/>
                <a:cs typeface="Times New Roman"/>
              </a:rPr>
              <a:t>Includes federation services, and many third-party services are federated with and trust Azure AD</a:t>
            </a:r>
          </a:p>
        </p:txBody>
      </p:sp>
    </p:spTree>
    <p:extLst>
      <p:ext uri="{BB962C8B-B14F-4D97-AF65-F5344CB8AC3E}">
        <p14:creationId xmlns:p14="http://schemas.microsoft.com/office/powerpoint/2010/main" val="3141507947"/>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Examine Azure AD as a directory service for cloud apps</a:t>
            </a:r>
          </a:p>
        </p:txBody>
      </p:sp>
      <p:sp>
        <p:nvSpPr>
          <p:cNvPr id="6" name="Text Placeholder 5"/>
          <p:cNvSpPr>
            <a:spLocks noGrp="1"/>
          </p:cNvSpPr>
          <p:nvPr>
            <p:ph type="body" sz="quarter" idx="11"/>
          </p:nvPr>
        </p:nvSpPr>
        <p:spPr/>
        <p:txBody>
          <a:bodyPr/>
          <a:lstStyle/>
          <a:p>
            <a:pPr lvl="0">
              <a:spcAft>
                <a:spcPts val="600"/>
              </a:spcAft>
            </a:pPr>
            <a:r>
              <a:rPr lang="bs-Latn-BA" sz="1800" kern="0" dirty="0">
                <a:solidFill>
                  <a:srgbClr val="000000"/>
                </a:solidFill>
              </a:rPr>
              <a:t>Cloud services such as Office</a:t>
            </a:r>
            <a:r>
              <a:rPr lang="en-CA" sz="1800" kern="0" dirty="0">
                <a:solidFill>
                  <a:srgbClr val="000000"/>
                </a:solidFill>
              </a:rPr>
              <a:t> </a:t>
            </a:r>
            <a:r>
              <a:rPr lang="bs-Latn-BA" sz="1800" kern="0" dirty="0">
                <a:solidFill>
                  <a:srgbClr val="000000"/>
                </a:solidFill>
              </a:rPr>
              <a:t>365, </a:t>
            </a:r>
            <a:r>
              <a:rPr lang="en-US" sz="1800" kern="0" dirty="0">
                <a:solidFill>
                  <a:srgbClr val="000000"/>
                </a:solidFill>
              </a:rPr>
              <a:t>Microsoft </a:t>
            </a:r>
            <a:r>
              <a:rPr lang="bs-Latn-BA" sz="1800" kern="0" dirty="0">
                <a:solidFill>
                  <a:srgbClr val="000000"/>
                </a:solidFill>
              </a:rPr>
              <a:t>Dynamics 365</a:t>
            </a:r>
            <a:r>
              <a:rPr lang="en-CA" sz="1800" kern="0" dirty="0">
                <a:solidFill>
                  <a:srgbClr val="000000"/>
                </a:solidFill>
              </a:rPr>
              <a:t>,</a:t>
            </a:r>
            <a:r>
              <a:rPr lang="bs-Latn-BA" sz="1800" kern="0" dirty="0">
                <a:solidFill>
                  <a:srgbClr val="000000"/>
                </a:solidFill>
              </a:rPr>
              <a:t> and Intune require </a:t>
            </a:r>
            <a:r>
              <a:rPr lang="en-US" sz="1800" kern="0" dirty="0">
                <a:solidFill>
                  <a:srgbClr val="000000"/>
                </a:solidFill>
              </a:rPr>
              <a:t>a </a:t>
            </a:r>
            <a:r>
              <a:rPr lang="bs-Latn-BA" sz="1800" kern="0" dirty="0">
                <a:solidFill>
                  <a:srgbClr val="000000"/>
                </a:solidFill>
              </a:rPr>
              <a:t>directory</a:t>
            </a:r>
          </a:p>
        </p:txBody>
      </p:sp>
      <p:sp>
        <p:nvSpPr>
          <p:cNvPr id="2" name="Text Placeholder 1"/>
          <p:cNvSpPr>
            <a:spLocks noGrp="1"/>
          </p:cNvSpPr>
          <p:nvPr>
            <p:ph type="body" sz="quarter" idx="15"/>
          </p:nvPr>
        </p:nvSpPr>
        <p:spPr/>
        <p:txBody>
          <a:bodyPr/>
          <a:lstStyle/>
          <a:p>
            <a:pPr lvl="0">
              <a:spcAft>
                <a:spcPts val="600"/>
              </a:spcAft>
            </a:pPr>
            <a:r>
              <a:rPr lang="bs-Latn-BA" sz="1800" kern="0" dirty="0">
                <a:solidFill>
                  <a:srgbClr val="000000"/>
                </a:solidFill>
              </a:rPr>
              <a:t>Each cloud service can have its own directory</a:t>
            </a:r>
          </a:p>
        </p:txBody>
      </p:sp>
      <p:sp>
        <p:nvSpPr>
          <p:cNvPr id="3" name="Text Placeholder 2"/>
          <p:cNvSpPr>
            <a:spLocks noGrp="1"/>
          </p:cNvSpPr>
          <p:nvPr>
            <p:ph type="body" sz="quarter" idx="17"/>
          </p:nvPr>
        </p:nvSpPr>
        <p:spPr/>
        <p:txBody>
          <a:bodyPr/>
          <a:lstStyle/>
          <a:p>
            <a:pPr lvl="0">
              <a:spcAft>
                <a:spcPts val="600"/>
              </a:spcAft>
            </a:pPr>
            <a:r>
              <a:rPr lang="bs-Latn-BA" sz="1800" kern="0" dirty="0">
                <a:solidFill>
                  <a:srgbClr val="000000"/>
                </a:solidFill>
              </a:rPr>
              <a:t>Azure AD can serve as a single directory for multiple cloud services</a:t>
            </a:r>
          </a:p>
        </p:txBody>
      </p:sp>
      <p:sp>
        <p:nvSpPr>
          <p:cNvPr id="4" name="Text Placeholder 3"/>
          <p:cNvSpPr>
            <a:spLocks noGrp="1"/>
          </p:cNvSpPr>
          <p:nvPr>
            <p:ph type="body" sz="quarter" idx="19"/>
          </p:nvPr>
        </p:nvSpPr>
        <p:spPr/>
        <p:txBody>
          <a:bodyPr/>
          <a:lstStyle/>
          <a:p>
            <a:pPr lvl="0">
              <a:spcAft>
                <a:spcPts val="600"/>
              </a:spcAft>
            </a:pPr>
            <a:r>
              <a:rPr lang="bs-Latn-BA" sz="1800" kern="0" dirty="0">
                <a:solidFill>
                  <a:srgbClr val="000000"/>
                </a:solidFill>
              </a:rPr>
              <a:t>Azure AD can enable SSO</a:t>
            </a:r>
          </a:p>
        </p:txBody>
      </p:sp>
      <p:sp>
        <p:nvSpPr>
          <p:cNvPr id="5" name="Text Placeholder 4"/>
          <p:cNvSpPr>
            <a:spLocks noGrp="1"/>
          </p:cNvSpPr>
          <p:nvPr>
            <p:ph type="body" sz="quarter" idx="21"/>
          </p:nvPr>
        </p:nvSpPr>
        <p:spPr/>
        <p:txBody>
          <a:bodyPr/>
          <a:lstStyle/>
          <a:p>
            <a:pPr lvl="0">
              <a:spcAft>
                <a:spcPts val="600"/>
              </a:spcAft>
            </a:pPr>
            <a:r>
              <a:rPr lang="bs-Latn-BA" sz="1800" kern="0" dirty="0">
                <a:solidFill>
                  <a:srgbClr val="000000"/>
                </a:solidFill>
              </a:rPr>
              <a:t>You can also</a:t>
            </a:r>
            <a:r>
              <a:rPr lang="en-CA" sz="1800" kern="0" dirty="0">
                <a:solidFill>
                  <a:srgbClr val="000000"/>
                </a:solidFill>
              </a:rPr>
              <a:t> </a:t>
            </a:r>
            <a:r>
              <a:rPr lang="bs-Latn-BA" sz="1800" kern="0" dirty="0">
                <a:solidFill>
                  <a:srgbClr val="000000"/>
                </a:solidFill>
              </a:rPr>
              <a:t>use Azure AD with custom apps</a:t>
            </a:r>
            <a:endParaRPr lang="en-US" sz="1800" dirty="0"/>
          </a:p>
        </p:txBody>
      </p:sp>
      <p:grpSp>
        <p:nvGrpSpPr>
          <p:cNvPr id="8" name="Group 7">
            <a:extLst>
              <a:ext uri="{FF2B5EF4-FFF2-40B4-BE49-F238E27FC236}">
                <a16:creationId xmlns:a16="http://schemas.microsoft.com/office/drawing/2014/main" id="{A67D2D89-56A5-4D3F-960E-6ADBA6D1C6E1}"/>
              </a:ext>
              <a:ext uri="{C183D7F6-B498-43B3-948B-1728B52AA6E4}">
                <adec:decorative xmlns:adec="http://schemas.microsoft.com/office/drawing/2017/decorative" val="1"/>
              </a:ext>
            </a:extLst>
          </p:cNvPr>
          <p:cNvGrpSpPr/>
          <p:nvPr/>
        </p:nvGrpSpPr>
        <p:grpSpPr>
          <a:xfrm>
            <a:off x="418643" y="1456896"/>
            <a:ext cx="896425" cy="896552"/>
            <a:chOff x="418643" y="1456896"/>
            <a:chExt cx="896425" cy="896552"/>
          </a:xfrm>
        </p:grpSpPr>
        <p:grpSp>
          <p:nvGrpSpPr>
            <p:cNvPr id="36" name="Group 35">
              <a:extLst>
                <a:ext uri="{FF2B5EF4-FFF2-40B4-BE49-F238E27FC236}">
                  <a16:creationId xmlns:a16="http://schemas.microsoft.com/office/drawing/2014/main" id="{ECA167CF-A6BA-4FCF-AFF8-00D0E3FAB0F4}"/>
                </a:ext>
                <a:ext uri="{C183D7F6-B498-43B3-948B-1728B52AA6E4}">
                  <adec:decorative xmlns:adec="http://schemas.microsoft.com/office/drawing/2017/decorative" val="1"/>
                </a:ext>
              </a:extLst>
            </p:cNvPr>
            <p:cNvGrpSpPr/>
            <p:nvPr/>
          </p:nvGrpSpPr>
          <p:grpSpPr>
            <a:xfrm>
              <a:off x="418643" y="1456896"/>
              <a:ext cx="896425" cy="896552"/>
              <a:chOff x="7962901" y="3032919"/>
              <a:chExt cx="981074" cy="981076"/>
            </a:xfrm>
          </p:grpSpPr>
          <p:sp>
            <p:nvSpPr>
              <p:cNvPr id="37" name="Freeform 5">
                <a:extLst>
                  <a:ext uri="{FF2B5EF4-FFF2-40B4-BE49-F238E27FC236}">
                    <a16:creationId xmlns:a16="http://schemas.microsoft.com/office/drawing/2014/main" id="{31E80CDB-91C6-47F0-BCE6-6408EDC37E0B}"/>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38" name="Freeform 6">
                <a:extLst>
                  <a:ext uri="{FF2B5EF4-FFF2-40B4-BE49-F238E27FC236}">
                    <a16:creationId xmlns:a16="http://schemas.microsoft.com/office/drawing/2014/main" id="{EB3F85C3-C505-4C6B-8296-19EAD1FB40F2}"/>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7" name="Picture 6">
              <a:extLst>
                <a:ext uri="{FF2B5EF4-FFF2-40B4-BE49-F238E27FC236}">
                  <a16:creationId xmlns:a16="http://schemas.microsoft.com/office/drawing/2014/main" id="{4F88A4D6-15D2-4D98-B70B-F638E8636FEF}"/>
                </a:ext>
              </a:extLst>
            </p:cNvPr>
            <p:cNvPicPr>
              <a:picLocks noChangeAspect="1"/>
            </p:cNvPicPr>
            <p:nvPr/>
          </p:nvPicPr>
          <p:blipFill>
            <a:blip r:embed="rId3"/>
            <a:stretch>
              <a:fillRect/>
            </a:stretch>
          </p:blipFill>
          <p:spPr>
            <a:xfrm>
              <a:off x="672799" y="1685329"/>
              <a:ext cx="432000" cy="432000"/>
            </a:xfrm>
            <a:prstGeom prst="rect">
              <a:avLst/>
            </a:prstGeom>
          </p:spPr>
        </p:pic>
      </p:grpSp>
      <p:grpSp>
        <p:nvGrpSpPr>
          <p:cNvPr id="10" name="Group 9">
            <a:extLst>
              <a:ext uri="{FF2B5EF4-FFF2-40B4-BE49-F238E27FC236}">
                <a16:creationId xmlns:a16="http://schemas.microsoft.com/office/drawing/2014/main" id="{0C788B99-ECFF-456D-8CF5-4B8A37FD434A}"/>
              </a:ext>
              <a:ext uri="{C183D7F6-B498-43B3-948B-1728B52AA6E4}">
                <adec:decorative xmlns:adec="http://schemas.microsoft.com/office/drawing/2017/decorative" val="1"/>
              </a:ext>
            </a:extLst>
          </p:cNvPr>
          <p:cNvGrpSpPr/>
          <p:nvPr/>
        </p:nvGrpSpPr>
        <p:grpSpPr>
          <a:xfrm>
            <a:off x="418643" y="2472176"/>
            <a:ext cx="896425" cy="896552"/>
            <a:chOff x="418643" y="2472176"/>
            <a:chExt cx="896425" cy="896552"/>
          </a:xfrm>
        </p:grpSpPr>
        <p:grpSp>
          <p:nvGrpSpPr>
            <p:cNvPr id="39" name="Group 38">
              <a:extLst>
                <a:ext uri="{FF2B5EF4-FFF2-40B4-BE49-F238E27FC236}">
                  <a16:creationId xmlns:a16="http://schemas.microsoft.com/office/drawing/2014/main" id="{68A1EDDE-45CD-48A9-A7B9-20ACDB329A5F}"/>
                </a:ext>
                <a:ext uri="{C183D7F6-B498-43B3-948B-1728B52AA6E4}">
                  <adec:decorative xmlns:adec="http://schemas.microsoft.com/office/drawing/2017/decorative" val="1"/>
                </a:ext>
              </a:extLst>
            </p:cNvPr>
            <p:cNvGrpSpPr/>
            <p:nvPr/>
          </p:nvGrpSpPr>
          <p:grpSpPr>
            <a:xfrm>
              <a:off x="418643" y="2472176"/>
              <a:ext cx="896425" cy="896552"/>
              <a:chOff x="7962901" y="3032919"/>
              <a:chExt cx="981074" cy="981076"/>
            </a:xfrm>
          </p:grpSpPr>
          <p:sp>
            <p:nvSpPr>
              <p:cNvPr id="40" name="Freeform 5">
                <a:extLst>
                  <a:ext uri="{FF2B5EF4-FFF2-40B4-BE49-F238E27FC236}">
                    <a16:creationId xmlns:a16="http://schemas.microsoft.com/office/drawing/2014/main" id="{0C63A6E9-C2FE-46A8-99AE-4D8AA354AD73}"/>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41" name="Freeform 6">
                <a:extLst>
                  <a:ext uri="{FF2B5EF4-FFF2-40B4-BE49-F238E27FC236}">
                    <a16:creationId xmlns:a16="http://schemas.microsoft.com/office/drawing/2014/main" id="{0C9137F4-9229-446B-A2BD-B8428A5A3D1D}"/>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9" name="Picture 8">
              <a:extLst>
                <a:ext uri="{FF2B5EF4-FFF2-40B4-BE49-F238E27FC236}">
                  <a16:creationId xmlns:a16="http://schemas.microsoft.com/office/drawing/2014/main" id="{D4601B16-81A9-4789-9F17-57D71391C964}"/>
                </a:ext>
              </a:extLst>
            </p:cNvPr>
            <p:cNvPicPr>
              <a:picLocks noChangeAspect="1"/>
            </p:cNvPicPr>
            <p:nvPr/>
          </p:nvPicPr>
          <p:blipFill>
            <a:blip r:embed="rId4"/>
            <a:stretch>
              <a:fillRect/>
            </a:stretch>
          </p:blipFill>
          <p:spPr>
            <a:xfrm>
              <a:off x="630315" y="2674882"/>
              <a:ext cx="468000" cy="468000"/>
            </a:xfrm>
            <a:prstGeom prst="rect">
              <a:avLst/>
            </a:prstGeom>
          </p:spPr>
        </p:pic>
      </p:grpSp>
      <p:grpSp>
        <p:nvGrpSpPr>
          <p:cNvPr id="18" name="Group 17">
            <a:extLst>
              <a:ext uri="{FF2B5EF4-FFF2-40B4-BE49-F238E27FC236}">
                <a16:creationId xmlns:a16="http://schemas.microsoft.com/office/drawing/2014/main" id="{7AD33069-DAB5-4965-9855-0FC54D830720}"/>
              </a:ext>
              <a:ext uri="{C183D7F6-B498-43B3-948B-1728B52AA6E4}">
                <adec:decorative xmlns:adec="http://schemas.microsoft.com/office/drawing/2017/decorative" val="1"/>
              </a:ext>
            </a:extLst>
          </p:cNvPr>
          <p:cNvGrpSpPr/>
          <p:nvPr/>
        </p:nvGrpSpPr>
        <p:grpSpPr>
          <a:xfrm>
            <a:off x="418643" y="4502737"/>
            <a:ext cx="896425" cy="896552"/>
            <a:chOff x="418643" y="4502737"/>
            <a:chExt cx="896425" cy="896552"/>
          </a:xfrm>
        </p:grpSpPr>
        <p:grpSp>
          <p:nvGrpSpPr>
            <p:cNvPr id="45" name="Group 44">
              <a:extLst>
                <a:ext uri="{FF2B5EF4-FFF2-40B4-BE49-F238E27FC236}">
                  <a16:creationId xmlns:a16="http://schemas.microsoft.com/office/drawing/2014/main" id="{55B5DF94-85BA-4DC4-BDBC-D8DB86921757}"/>
                </a:ext>
                <a:ext uri="{C183D7F6-B498-43B3-948B-1728B52AA6E4}">
                  <adec:decorative xmlns:adec="http://schemas.microsoft.com/office/drawing/2017/decorative" val="1"/>
                </a:ext>
              </a:extLst>
            </p:cNvPr>
            <p:cNvGrpSpPr/>
            <p:nvPr/>
          </p:nvGrpSpPr>
          <p:grpSpPr>
            <a:xfrm>
              <a:off x="418643" y="4502737"/>
              <a:ext cx="896425" cy="896552"/>
              <a:chOff x="7962901" y="3032919"/>
              <a:chExt cx="981074" cy="981076"/>
            </a:xfrm>
          </p:grpSpPr>
          <p:sp>
            <p:nvSpPr>
              <p:cNvPr id="46" name="Freeform 5">
                <a:extLst>
                  <a:ext uri="{FF2B5EF4-FFF2-40B4-BE49-F238E27FC236}">
                    <a16:creationId xmlns:a16="http://schemas.microsoft.com/office/drawing/2014/main" id="{9C789DB9-D860-4C09-9AD0-3F48625085D7}"/>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47" name="Freeform 6">
                <a:extLst>
                  <a:ext uri="{FF2B5EF4-FFF2-40B4-BE49-F238E27FC236}">
                    <a16:creationId xmlns:a16="http://schemas.microsoft.com/office/drawing/2014/main" id="{B113AEFC-67D4-4DAB-B67F-9A0E0EBDBD99}"/>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1" name="Picture 10">
              <a:extLst>
                <a:ext uri="{FF2B5EF4-FFF2-40B4-BE49-F238E27FC236}">
                  <a16:creationId xmlns:a16="http://schemas.microsoft.com/office/drawing/2014/main" id="{12F550E0-EDFB-4841-937B-DF6F222BB7C6}"/>
                </a:ext>
              </a:extLst>
            </p:cNvPr>
            <p:cNvPicPr>
              <a:picLocks noChangeAspect="1"/>
            </p:cNvPicPr>
            <p:nvPr/>
          </p:nvPicPr>
          <p:blipFill>
            <a:blip r:embed="rId5"/>
            <a:stretch>
              <a:fillRect/>
            </a:stretch>
          </p:blipFill>
          <p:spPr>
            <a:xfrm>
              <a:off x="669580" y="4754464"/>
              <a:ext cx="396000" cy="396000"/>
            </a:xfrm>
            <a:prstGeom prst="rect">
              <a:avLst/>
            </a:prstGeom>
          </p:spPr>
        </p:pic>
      </p:grpSp>
      <p:grpSp>
        <p:nvGrpSpPr>
          <p:cNvPr id="20" name="Group 19">
            <a:extLst>
              <a:ext uri="{FF2B5EF4-FFF2-40B4-BE49-F238E27FC236}">
                <a16:creationId xmlns:a16="http://schemas.microsoft.com/office/drawing/2014/main" id="{67F416DB-1030-4726-A91B-099D7CC05AD8}"/>
              </a:ext>
              <a:ext uri="{C183D7F6-B498-43B3-948B-1728B52AA6E4}">
                <adec:decorative xmlns:adec="http://schemas.microsoft.com/office/drawing/2017/decorative" val="1"/>
              </a:ext>
            </a:extLst>
          </p:cNvPr>
          <p:cNvGrpSpPr/>
          <p:nvPr/>
        </p:nvGrpSpPr>
        <p:grpSpPr>
          <a:xfrm>
            <a:off x="418643" y="5518016"/>
            <a:ext cx="896425" cy="896552"/>
            <a:chOff x="418643" y="5518016"/>
            <a:chExt cx="896425" cy="896552"/>
          </a:xfrm>
        </p:grpSpPr>
        <p:grpSp>
          <p:nvGrpSpPr>
            <p:cNvPr id="48" name="Group 47">
              <a:extLst>
                <a:ext uri="{FF2B5EF4-FFF2-40B4-BE49-F238E27FC236}">
                  <a16:creationId xmlns:a16="http://schemas.microsoft.com/office/drawing/2014/main" id="{49F32F2D-D272-4333-A4D4-98A22EFE9C2B}"/>
                </a:ext>
                <a:ext uri="{C183D7F6-B498-43B3-948B-1728B52AA6E4}">
                  <adec:decorative xmlns:adec="http://schemas.microsoft.com/office/drawing/2017/decorative" val="1"/>
                </a:ext>
              </a:extLst>
            </p:cNvPr>
            <p:cNvGrpSpPr/>
            <p:nvPr/>
          </p:nvGrpSpPr>
          <p:grpSpPr>
            <a:xfrm>
              <a:off x="418643" y="5518016"/>
              <a:ext cx="896425" cy="896552"/>
              <a:chOff x="7962901" y="3032919"/>
              <a:chExt cx="981074" cy="981076"/>
            </a:xfrm>
          </p:grpSpPr>
          <p:sp>
            <p:nvSpPr>
              <p:cNvPr id="49" name="Freeform 5">
                <a:extLst>
                  <a:ext uri="{FF2B5EF4-FFF2-40B4-BE49-F238E27FC236}">
                    <a16:creationId xmlns:a16="http://schemas.microsoft.com/office/drawing/2014/main" id="{2DE7C3C4-910F-4C89-86A2-D569A6536FFF}"/>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50" name="Freeform 6">
                <a:extLst>
                  <a:ext uri="{FF2B5EF4-FFF2-40B4-BE49-F238E27FC236}">
                    <a16:creationId xmlns:a16="http://schemas.microsoft.com/office/drawing/2014/main" id="{A6143D1F-B992-4DB3-9B4B-E97567590928}"/>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9" name="Picture 18">
              <a:extLst>
                <a:ext uri="{FF2B5EF4-FFF2-40B4-BE49-F238E27FC236}">
                  <a16:creationId xmlns:a16="http://schemas.microsoft.com/office/drawing/2014/main" id="{A1D4AC96-C733-43DE-8BBA-A29659B39DF5}"/>
                </a:ext>
              </a:extLst>
            </p:cNvPr>
            <p:cNvPicPr>
              <a:picLocks noChangeAspect="1"/>
            </p:cNvPicPr>
            <p:nvPr/>
          </p:nvPicPr>
          <p:blipFill>
            <a:blip r:embed="rId6"/>
            <a:stretch>
              <a:fillRect/>
            </a:stretch>
          </p:blipFill>
          <p:spPr>
            <a:xfrm>
              <a:off x="630315" y="5710862"/>
              <a:ext cx="468000" cy="468000"/>
            </a:xfrm>
            <a:prstGeom prst="rect">
              <a:avLst/>
            </a:prstGeom>
          </p:spPr>
        </p:pic>
      </p:grpSp>
      <p:grpSp>
        <p:nvGrpSpPr>
          <p:cNvPr id="22" name="Group 21">
            <a:extLst>
              <a:ext uri="{FF2B5EF4-FFF2-40B4-BE49-F238E27FC236}">
                <a16:creationId xmlns:a16="http://schemas.microsoft.com/office/drawing/2014/main" id="{FE7FB401-9AE4-4E2C-9DA9-FBFA7589FDED}"/>
              </a:ext>
              <a:ext uri="{C183D7F6-B498-43B3-948B-1728B52AA6E4}">
                <adec:decorative xmlns:adec="http://schemas.microsoft.com/office/drawing/2017/decorative" val="1"/>
              </a:ext>
            </a:extLst>
          </p:cNvPr>
          <p:cNvGrpSpPr/>
          <p:nvPr/>
        </p:nvGrpSpPr>
        <p:grpSpPr>
          <a:xfrm>
            <a:off x="418643" y="3487457"/>
            <a:ext cx="896425" cy="896552"/>
            <a:chOff x="418643" y="3487457"/>
            <a:chExt cx="896425" cy="896552"/>
          </a:xfrm>
        </p:grpSpPr>
        <p:grpSp>
          <p:nvGrpSpPr>
            <p:cNvPr id="42" name="Group 41">
              <a:extLst>
                <a:ext uri="{FF2B5EF4-FFF2-40B4-BE49-F238E27FC236}">
                  <a16:creationId xmlns:a16="http://schemas.microsoft.com/office/drawing/2014/main" id="{5A463D85-AE08-48F6-8823-1DA21B26EECC}"/>
                </a:ext>
                <a:ext uri="{C183D7F6-B498-43B3-948B-1728B52AA6E4}">
                  <adec:decorative xmlns:adec="http://schemas.microsoft.com/office/drawing/2017/decorative" val="1"/>
                </a:ext>
              </a:extLst>
            </p:cNvPr>
            <p:cNvGrpSpPr/>
            <p:nvPr/>
          </p:nvGrpSpPr>
          <p:grpSpPr>
            <a:xfrm>
              <a:off x="418643" y="3487457"/>
              <a:ext cx="896425" cy="896552"/>
              <a:chOff x="7962901" y="3032919"/>
              <a:chExt cx="981074" cy="981076"/>
            </a:xfrm>
          </p:grpSpPr>
          <p:sp>
            <p:nvSpPr>
              <p:cNvPr id="43" name="Freeform 5">
                <a:extLst>
                  <a:ext uri="{FF2B5EF4-FFF2-40B4-BE49-F238E27FC236}">
                    <a16:creationId xmlns:a16="http://schemas.microsoft.com/office/drawing/2014/main" id="{FE9B8154-FBFA-46C6-BC1E-D22689802BFA}"/>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44" name="Freeform 6">
                <a:extLst>
                  <a:ext uri="{FF2B5EF4-FFF2-40B4-BE49-F238E27FC236}">
                    <a16:creationId xmlns:a16="http://schemas.microsoft.com/office/drawing/2014/main" id="{7FE18334-4AD1-4553-B55A-36F2C9DF8403}"/>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21" name="Picture 20">
              <a:extLst>
                <a:ext uri="{FF2B5EF4-FFF2-40B4-BE49-F238E27FC236}">
                  <a16:creationId xmlns:a16="http://schemas.microsoft.com/office/drawing/2014/main" id="{4148B2EA-DD54-4A5E-B8C4-04BC870F600E}"/>
                </a:ext>
              </a:extLst>
            </p:cNvPr>
            <p:cNvPicPr>
              <a:picLocks noChangeAspect="1"/>
            </p:cNvPicPr>
            <p:nvPr/>
          </p:nvPicPr>
          <p:blipFill>
            <a:blip r:embed="rId7"/>
            <a:stretch>
              <a:fillRect/>
            </a:stretch>
          </p:blipFill>
          <p:spPr>
            <a:xfrm>
              <a:off x="663655" y="3723389"/>
              <a:ext cx="406400" cy="406400"/>
            </a:xfrm>
            <a:prstGeom prst="rect">
              <a:avLst/>
            </a:prstGeom>
          </p:spPr>
        </p:pic>
      </p:grpSp>
    </p:spTree>
    <p:extLst>
      <p:ext uri="{BB962C8B-B14F-4D97-AF65-F5344CB8AC3E}">
        <p14:creationId xmlns:p14="http://schemas.microsoft.com/office/powerpoint/2010/main" val="20378718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dirty="0"/>
              <a:t>Compare Azure AD Premium P1 and P2 plans</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a:xfrm>
            <a:off x="419100" y="1456897"/>
            <a:ext cx="11340811" cy="5350183"/>
          </a:xfrm>
        </p:spPr>
        <p:txBody>
          <a:bodyPr/>
          <a:lstStyle/>
          <a:p>
            <a:pPr marL="0" lvl="0" indent="0">
              <a:buNone/>
            </a:pPr>
            <a:r>
              <a:rPr lang="en-GB" kern="0" dirty="0">
                <a:solidFill>
                  <a:srgbClr val="000000"/>
                </a:solidFill>
              </a:rPr>
              <a:t>Features of Azure AD Premium</a:t>
            </a:r>
            <a:r>
              <a:rPr lang="bs-Latn-BA" kern="0" dirty="0">
                <a:solidFill>
                  <a:srgbClr val="000000"/>
                </a:solidFill>
              </a:rPr>
              <a:t> (P1 and P2)</a:t>
            </a:r>
            <a:r>
              <a:rPr lang="en-GB" kern="0" dirty="0">
                <a:solidFill>
                  <a:srgbClr val="000000"/>
                </a:solidFill>
              </a:rPr>
              <a:t>:</a:t>
            </a:r>
          </a:p>
          <a:p>
            <a:pPr marL="336145" marR="0" lvl="1" indent="-224097"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defRPr/>
            </a:pPr>
            <a:r>
              <a:rPr lang="en-GB" kern="0" dirty="0">
                <a:solidFill>
                  <a:srgbClr val="000000"/>
                </a:solidFill>
              </a:rPr>
              <a:t>Self-service group management</a:t>
            </a:r>
          </a:p>
          <a:p>
            <a:pPr marL="336145" marR="0" lvl="1" indent="-224097"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defRPr/>
            </a:pPr>
            <a:r>
              <a:rPr lang="en-GB" kern="0" dirty="0">
                <a:solidFill>
                  <a:srgbClr val="000000"/>
                </a:solidFill>
              </a:rPr>
              <a:t>Advanced security reports and alerts</a:t>
            </a:r>
          </a:p>
          <a:p>
            <a:pPr marL="336145" marR="0" lvl="1" indent="-224097"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defRPr/>
            </a:pPr>
            <a:r>
              <a:rPr lang="en-GB" kern="0" dirty="0">
                <a:solidFill>
                  <a:srgbClr val="000000"/>
                </a:solidFill>
              </a:rPr>
              <a:t>Multi-factor authentication (MFA)</a:t>
            </a:r>
          </a:p>
          <a:p>
            <a:pPr marL="336145" marR="0" lvl="1" indent="-224097"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defRPr/>
            </a:pPr>
            <a:r>
              <a:rPr lang="en-GB" kern="0" dirty="0">
                <a:solidFill>
                  <a:srgbClr val="000000"/>
                </a:solidFill>
              </a:rPr>
              <a:t>Microsoft Identity Manager</a:t>
            </a:r>
          </a:p>
          <a:p>
            <a:pPr marL="336145" marR="0" lvl="1" indent="-224097"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defRPr/>
            </a:pPr>
            <a:r>
              <a:rPr lang="en-GB" kern="0" dirty="0">
                <a:solidFill>
                  <a:srgbClr val="000000"/>
                </a:solidFill>
              </a:rPr>
              <a:t>Enterprise SLA of 99.9 percent</a:t>
            </a:r>
          </a:p>
          <a:p>
            <a:pPr marL="336145" marR="0" lvl="1" indent="-224097"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defRPr/>
            </a:pPr>
            <a:r>
              <a:rPr lang="en-GB" kern="0" dirty="0">
                <a:solidFill>
                  <a:srgbClr val="000000"/>
                </a:solidFill>
              </a:rPr>
              <a:t>Self-service password reset with writeback</a:t>
            </a:r>
          </a:p>
          <a:p>
            <a:pPr marL="336145" marR="0" lvl="1" indent="-224097"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defRPr/>
            </a:pPr>
            <a:r>
              <a:rPr lang="en-GB" kern="0" dirty="0">
                <a:solidFill>
                  <a:srgbClr val="000000"/>
                </a:solidFill>
              </a:rPr>
              <a:t>Cloud App Discovery</a:t>
            </a:r>
          </a:p>
          <a:p>
            <a:pPr marL="336145" marR="0" lvl="1" indent="-224097"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defRPr/>
            </a:pPr>
            <a:r>
              <a:rPr lang="en-GB" kern="0" dirty="0">
                <a:solidFill>
                  <a:srgbClr val="000000"/>
                </a:solidFill>
              </a:rPr>
              <a:t>Azure AD Connect Health</a:t>
            </a:r>
          </a:p>
          <a:p>
            <a:pPr marL="336145" marR="0" lvl="1" indent="-224097"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defRPr/>
            </a:pPr>
            <a:r>
              <a:rPr lang="en-GB" kern="0" dirty="0">
                <a:solidFill>
                  <a:srgbClr val="000000"/>
                </a:solidFill>
              </a:rPr>
              <a:t>Identity Protection (only P2 plan)</a:t>
            </a:r>
          </a:p>
          <a:p>
            <a:pPr marL="336145" marR="0" lvl="1" indent="-224097"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defRPr/>
            </a:pPr>
            <a:r>
              <a:rPr lang="en-GB" kern="0" dirty="0">
                <a:solidFill>
                  <a:srgbClr val="000000"/>
                </a:solidFill>
              </a:rPr>
              <a:t>Privileged Identity Management (only P2 plan)</a:t>
            </a:r>
          </a:p>
          <a:p>
            <a:pPr lvl="1"/>
            <a:endParaRPr lang="en-US" kern="0" dirty="0">
              <a:solidFill>
                <a:srgbClr val="000000"/>
              </a:solidFill>
            </a:endParaRPr>
          </a:p>
        </p:txBody>
      </p:sp>
    </p:spTree>
    <p:extLst>
      <p:ext uri="{BB962C8B-B14F-4D97-AF65-F5344CB8AC3E}">
        <p14:creationId xmlns:p14="http://schemas.microsoft.com/office/powerpoint/2010/main" val="1570128364"/>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542854-46B9-3C46-86ED-051FEA185446}"/>
              </a:ext>
            </a:extLst>
          </p:cNvPr>
          <p:cNvSpPr>
            <a:spLocks noGrp="1"/>
          </p:cNvSpPr>
          <p:nvPr>
            <p:ph type="title"/>
          </p:nvPr>
        </p:nvSpPr>
        <p:spPr/>
        <p:txBody>
          <a:bodyPr/>
          <a:lstStyle/>
          <a:p>
            <a:r>
              <a:rPr lang="en-US" dirty="0"/>
              <a:t>Examine Azure AD Domain Services</a:t>
            </a:r>
          </a:p>
        </p:txBody>
      </p:sp>
      <p:sp>
        <p:nvSpPr>
          <p:cNvPr id="3" name="Text Placeholder 2">
            <a:extLst>
              <a:ext uri="{FF2B5EF4-FFF2-40B4-BE49-F238E27FC236}">
                <a16:creationId xmlns:a16="http://schemas.microsoft.com/office/drawing/2014/main" id="{7F3950B4-8AA3-E54A-A0FD-E9AF02B259D2}"/>
              </a:ext>
            </a:extLst>
          </p:cNvPr>
          <p:cNvSpPr>
            <a:spLocks noGrp="1"/>
          </p:cNvSpPr>
          <p:nvPr>
            <p:ph type="body" sz="quarter" idx="42"/>
          </p:nvPr>
        </p:nvSpPr>
        <p:spPr>
          <a:xfrm>
            <a:off x="418644" y="1456897"/>
            <a:ext cx="5579310" cy="4960609"/>
          </a:xfrm>
          <a:solidFill>
            <a:schemeClr val="bg1">
              <a:lumMod val="95000"/>
            </a:schemeClr>
          </a:solidFill>
        </p:spPr>
        <p:txBody>
          <a:bodyPr anchor="t" anchorCtr="0"/>
          <a:lstStyle/>
          <a:p>
            <a:pPr marL="0" lvl="0" indent="0">
              <a:buNone/>
            </a:pPr>
            <a:r>
              <a:rPr kumimoji="0" lang="en-US" sz="2000" b="0" i="0" u="none" strike="noStrike" kern="0" cap="none" spc="0" normalizeH="0" baseline="0" noProof="0" dirty="0">
                <a:ln>
                  <a:noFill/>
                </a:ln>
                <a:solidFill>
                  <a:srgbClr val="000000"/>
                </a:solidFill>
                <a:effectLst/>
                <a:uLnTx/>
                <a:uFillTx/>
                <a:latin typeface="+mj-lt"/>
                <a:ea typeface="+mn-ea"/>
                <a:cs typeface="Segoe UI Semilight" panose="020B0402040204020203" pitchFamily="34" charset="0"/>
              </a:rPr>
              <a:t>Azure AD Domain Services:</a:t>
            </a:r>
          </a:p>
          <a:p>
            <a:pPr marL="514350" marR="0" lvl="1" indent="-285750" algn="l" defTabSz="932742" rtl="0" eaLnBrk="1" fontAlgn="auto" latinLnBrk="0" hangingPunct="1">
              <a:lnSpc>
                <a:spcPct val="100000"/>
              </a:lnSpc>
              <a:spcBef>
                <a:spcPct val="20000"/>
              </a:spcBef>
              <a:spcAft>
                <a:spcPts val="0"/>
              </a:spcAft>
              <a:buClrTx/>
              <a:buSzPct val="90000"/>
              <a:buFont typeface="Arial" panose="020B0604020202020204" pitchFamily="34" charset="0"/>
              <a:buChar char="•"/>
              <a:tabLst/>
              <a:defRPr/>
            </a:pPr>
            <a:r>
              <a:rPr kumimoji="0" lang="en-US" sz="1600" b="0" i="0" u="none" strike="noStrike" kern="0" cap="none" spc="0" normalizeH="0" baseline="0" noProof="0" dirty="0">
                <a:ln>
                  <a:noFill/>
                </a:ln>
                <a:solidFill>
                  <a:srgbClr val="000000"/>
                </a:solidFill>
                <a:effectLst/>
                <a:uLnTx/>
                <a:uFillTx/>
                <a:latin typeface="Segoe UI"/>
                <a:ea typeface="+mn-ea"/>
                <a:cs typeface="+mn-cs"/>
              </a:rPr>
              <a:t>Managed domain services on Azure</a:t>
            </a:r>
          </a:p>
          <a:p>
            <a:pPr marL="514350" marR="0" lvl="1" indent="-285750" algn="l" defTabSz="932742" rtl="0" eaLnBrk="1" fontAlgn="auto" latinLnBrk="0" hangingPunct="1">
              <a:lnSpc>
                <a:spcPct val="100000"/>
              </a:lnSpc>
              <a:spcBef>
                <a:spcPct val="20000"/>
              </a:spcBef>
              <a:spcAft>
                <a:spcPts val="0"/>
              </a:spcAft>
              <a:buClrTx/>
              <a:buSzPct val="90000"/>
              <a:buFont typeface="Arial" panose="020B0604020202020204" pitchFamily="34" charset="0"/>
              <a:buChar char="•"/>
              <a:tabLst/>
              <a:defRPr/>
            </a:pPr>
            <a:r>
              <a:rPr kumimoji="0" lang="en-US" sz="1600" b="0" i="0" u="none" strike="noStrike" kern="0" cap="none" spc="0" normalizeH="0" baseline="0" noProof="0" dirty="0">
                <a:ln>
                  <a:noFill/>
                </a:ln>
                <a:solidFill>
                  <a:srgbClr val="000000"/>
                </a:solidFill>
                <a:effectLst/>
                <a:uLnTx/>
                <a:uFillTx/>
                <a:latin typeface="Segoe UI"/>
                <a:ea typeface="+mn-ea"/>
                <a:cs typeface="+mn-cs"/>
              </a:rPr>
              <a:t>Integrates with Azure AD</a:t>
            </a:r>
          </a:p>
          <a:p>
            <a:pPr marL="514350" marR="0" lvl="1" indent="-285750" algn="l" defTabSz="932742" rtl="0" eaLnBrk="1" fontAlgn="auto" latinLnBrk="0" hangingPunct="1">
              <a:lnSpc>
                <a:spcPct val="100000"/>
              </a:lnSpc>
              <a:spcBef>
                <a:spcPct val="20000"/>
              </a:spcBef>
              <a:spcAft>
                <a:spcPts val="0"/>
              </a:spcAft>
              <a:buClrTx/>
              <a:buSzPct val="90000"/>
              <a:buFont typeface="Arial" panose="020B0604020202020204" pitchFamily="34" charset="0"/>
              <a:buChar char="•"/>
              <a:tabLst/>
              <a:defRPr/>
            </a:pPr>
            <a:r>
              <a:rPr kumimoji="0" lang="en-US" sz="1600" b="0" i="0" u="none" strike="noStrike" kern="0" cap="none" spc="0" normalizeH="0" baseline="0" noProof="0" dirty="0">
                <a:ln>
                  <a:noFill/>
                </a:ln>
                <a:solidFill>
                  <a:srgbClr val="000000"/>
                </a:solidFill>
                <a:effectLst/>
                <a:uLnTx/>
                <a:uFillTx/>
                <a:latin typeface="Segoe UI"/>
                <a:ea typeface="+mn-ea"/>
                <a:cs typeface="+mn-cs"/>
              </a:rPr>
              <a:t>Provides support for directory-aware applications</a:t>
            </a:r>
          </a:p>
          <a:p>
            <a:pPr marL="514350" marR="0" lvl="1" indent="-285750" algn="l" defTabSz="932742" rtl="0" eaLnBrk="1" fontAlgn="auto" latinLnBrk="0" hangingPunct="1">
              <a:lnSpc>
                <a:spcPct val="100000"/>
              </a:lnSpc>
              <a:spcBef>
                <a:spcPct val="20000"/>
              </a:spcBef>
              <a:spcAft>
                <a:spcPts val="0"/>
              </a:spcAft>
              <a:buClrTx/>
              <a:buSzPct val="90000"/>
              <a:buFont typeface="Arial" panose="020B0604020202020204" pitchFamily="34" charset="0"/>
              <a:buChar char="•"/>
              <a:tabLst/>
              <a:defRPr/>
            </a:pPr>
            <a:r>
              <a:rPr kumimoji="0" lang="en-US" sz="1600" b="0" i="0" u="none" strike="noStrike" kern="0" cap="none" spc="0" normalizeH="0" baseline="0" noProof="0" dirty="0">
                <a:ln>
                  <a:noFill/>
                </a:ln>
                <a:solidFill>
                  <a:srgbClr val="000000"/>
                </a:solidFill>
                <a:effectLst/>
                <a:uLnTx/>
                <a:uFillTx/>
                <a:latin typeface="Segoe UI"/>
                <a:ea typeface="+mn-ea"/>
                <a:cs typeface="+mn-cs"/>
              </a:rPr>
              <a:t>Provides support for joining a domain</a:t>
            </a:r>
          </a:p>
          <a:p>
            <a:pPr marL="514350" marR="0" lvl="1" indent="-285750" algn="l" defTabSz="932742" rtl="0" eaLnBrk="1" fontAlgn="auto" latinLnBrk="0" hangingPunct="1">
              <a:lnSpc>
                <a:spcPct val="100000"/>
              </a:lnSpc>
              <a:spcBef>
                <a:spcPct val="20000"/>
              </a:spcBef>
              <a:spcAft>
                <a:spcPts val="0"/>
              </a:spcAft>
              <a:buClrTx/>
              <a:buSzPct val="90000"/>
              <a:buFont typeface="Arial" panose="020B0604020202020204" pitchFamily="34" charset="0"/>
              <a:buChar char="•"/>
              <a:tabLst/>
              <a:defRPr/>
            </a:pPr>
            <a:r>
              <a:rPr kumimoji="0" lang="en-US" sz="1600" b="0" i="0" u="none" strike="noStrike" kern="0" cap="none" spc="0" normalizeH="0" baseline="0" noProof="0" dirty="0">
                <a:ln>
                  <a:noFill/>
                </a:ln>
                <a:solidFill>
                  <a:srgbClr val="000000"/>
                </a:solidFill>
                <a:effectLst/>
                <a:uLnTx/>
                <a:uFillTx/>
                <a:latin typeface="Segoe UI"/>
                <a:ea typeface="+mn-ea"/>
                <a:cs typeface="+mn-cs"/>
              </a:rPr>
              <a:t>Supports NTLM and Kerberos authentication</a:t>
            </a:r>
          </a:p>
          <a:p>
            <a:pPr marL="514350" marR="0" lvl="1" indent="-285750" algn="l" defTabSz="932742" rtl="0" eaLnBrk="1" fontAlgn="auto" latinLnBrk="0" hangingPunct="1">
              <a:lnSpc>
                <a:spcPct val="100000"/>
              </a:lnSpc>
              <a:spcBef>
                <a:spcPct val="20000"/>
              </a:spcBef>
              <a:spcAft>
                <a:spcPts val="0"/>
              </a:spcAft>
              <a:buClrTx/>
              <a:buSzPct val="90000"/>
              <a:buFont typeface="Arial" panose="020B0604020202020204" pitchFamily="34" charset="0"/>
              <a:buChar char="•"/>
              <a:tabLst/>
              <a:defRPr/>
            </a:pPr>
            <a:r>
              <a:rPr kumimoji="0" lang="en-US" sz="1600" b="0" i="0" u="none" strike="noStrike" kern="0" cap="none" spc="0" normalizeH="0" baseline="0" noProof="0" dirty="0">
                <a:ln>
                  <a:noFill/>
                </a:ln>
                <a:solidFill>
                  <a:srgbClr val="000000"/>
                </a:solidFill>
                <a:effectLst/>
                <a:uLnTx/>
                <a:uFillTx/>
                <a:latin typeface="Segoe UI"/>
                <a:ea typeface="+mn-ea"/>
                <a:cs typeface="+mn-cs"/>
              </a:rPr>
              <a:t>Uses organizational credentials and passwords</a:t>
            </a:r>
          </a:p>
          <a:p>
            <a:pPr marL="514350" marR="0" lvl="1" indent="-285750" algn="l" defTabSz="932742" rtl="0" eaLnBrk="1" fontAlgn="auto" latinLnBrk="0" hangingPunct="1">
              <a:lnSpc>
                <a:spcPct val="100000"/>
              </a:lnSpc>
              <a:spcBef>
                <a:spcPct val="20000"/>
              </a:spcBef>
              <a:spcAft>
                <a:spcPts val="0"/>
              </a:spcAft>
              <a:buClrTx/>
              <a:buSzPct val="90000"/>
              <a:buFont typeface="Arial" panose="020B0604020202020204" pitchFamily="34" charset="0"/>
              <a:buChar char="•"/>
              <a:tabLst/>
              <a:defRPr/>
            </a:pPr>
            <a:r>
              <a:rPr kumimoji="0" lang="en-US" sz="1600" b="0" i="0" u="none" strike="noStrike" kern="0" cap="none" spc="0" normalizeH="0" baseline="0" noProof="0" dirty="0">
                <a:ln>
                  <a:noFill/>
                </a:ln>
                <a:solidFill>
                  <a:srgbClr val="000000"/>
                </a:solidFill>
                <a:effectLst/>
                <a:uLnTx/>
                <a:uFillTx/>
                <a:latin typeface="Segoe UI"/>
                <a:ea typeface="+mn-ea"/>
                <a:cs typeface="+mn-cs"/>
              </a:rPr>
              <a:t>Manage by using Group Policy</a:t>
            </a:r>
          </a:p>
          <a:p>
            <a:pPr lvl="1"/>
            <a:endParaRPr lang="en-US" kern="0" dirty="0">
              <a:solidFill>
                <a:srgbClr val="000000"/>
              </a:solidFill>
            </a:endParaRPr>
          </a:p>
        </p:txBody>
      </p:sp>
      <p:pic>
        <p:nvPicPr>
          <p:cNvPr id="9" name="Picture 6" descr="Azure AD Domain Services Overview">
            <a:extLst>
              <a:ext uri="{FF2B5EF4-FFF2-40B4-BE49-F238E27FC236}">
                <a16:creationId xmlns:a16="http://schemas.microsoft.com/office/drawing/2014/main" id="{4470EC3B-E3B3-4EFC-A68C-D4B4F8158604}"/>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1356" y="2524488"/>
            <a:ext cx="5400000" cy="2800385"/>
          </a:xfrm>
          <a:prstGeom prst="rect">
            <a:avLst/>
          </a:prstGeom>
          <a:noFill/>
          <a:ln>
            <a:noFill/>
          </a:ln>
        </p:spPr>
      </p:pic>
    </p:spTree>
    <p:extLst>
      <p:ext uri="{BB962C8B-B14F-4D97-AF65-F5344CB8AC3E}">
        <p14:creationId xmlns:p14="http://schemas.microsoft.com/office/powerpoint/2010/main" val="4132134872"/>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Knowledge Check</a:t>
            </a:r>
          </a:p>
        </p:txBody>
      </p:sp>
      <p:sp>
        <p:nvSpPr>
          <p:cNvPr id="7" name="TextBox 6">
            <a:extLst>
              <a:ext uri="{FF2B5EF4-FFF2-40B4-BE49-F238E27FC236}">
                <a16:creationId xmlns:a16="http://schemas.microsoft.com/office/drawing/2014/main" id="{8677AB01-5F2A-4C8E-93DF-3B7646C863F3}"/>
              </a:ext>
              <a:ext uri="{C183D7F6-B498-43B3-948B-1728B52AA6E4}">
                <adec:decorative xmlns:adec="http://schemas.microsoft.com/office/drawing/2017/decorative" val="0"/>
              </a:ext>
            </a:extLst>
          </p:cNvPr>
          <p:cNvSpPr txBox="1"/>
          <p:nvPr/>
        </p:nvSpPr>
        <p:spPr>
          <a:xfrm>
            <a:off x="588264" y="1890775"/>
            <a:ext cx="6021639" cy="3238306"/>
          </a:xfrm>
          <a:prstGeom prst="rect">
            <a:avLst/>
          </a:prstGeom>
          <a:solidFill>
            <a:schemeClr val="bg1">
              <a:lumMod val="95000"/>
            </a:schemeClr>
          </a:solidFill>
          <a:ln>
            <a:noFill/>
          </a:ln>
        </p:spPr>
        <p:txBody>
          <a:bodyPr wrap="square" lIns="134464" tIns="89642" rIns="89642" bIns="89642" rtlCol="0" anchor="ctr">
            <a:noAutofit/>
          </a:bodyPr>
          <a:lstStyle/>
          <a:p>
            <a:pPr marL="0" marR="0" lvl="0" indent="0" algn="ctr" defTabSz="914367" rtl="0" eaLnBrk="1" fontAlgn="auto" latinLnBrk="0" hangingPunct="1">
              <a:lnSpc>
                <a:spcPct val="100000"/>
              </a:lnSpc>
              <a:spcBef>
                <a:spcPts val="0"/>
              </a:spcBef>
              <a:spcAft>
                <a:spcPts val="588"/>
              </a:spcAft>
              <a:buClrTx/>
              <a:buSzTx/>
              <a:buFontTx/>
              <a:buNone/>
              <a:tabLst/>
              <a:defRPr/>
            </a:pPr>
            <a:r>
              <a:rPr kumimoji="0" lang="en-US" sz="2353" b="0" i="0" u="none" strike="noStrike" kern="1200" cap="none" spc="0" normalizeH="0" baseline="0" noProof="0" dirty="0">
                <a:ln>
                  <a:noFill/>
                </a:ln>
                <a:solidFill>
                  <a:srgbClr val="0078D4"/>
                </a:solidFill>
                <a:effectLst/>
                <a:uLnTx/>
                <a:uFillTx/>
                <a:latin typeface="Segoe UI Semibold"/>
                <a:ea typeface="+mn-ea"/>
                <a:cs typeface="+mn-cs"/>
              </a:rPr>
              <a:t>Test your knowledge by answering the Knowledge Check questions at the end of this Learn module</a:t>
            </a:r>
            <a:endParaRPr kumimoji="0" lang="en-US" sz="2745" b="0" i="0" u="none" strike="noStrike" kern="1200" cap="none" spc="0" normalizeH="0" baseline="0" noProof="0" dirty="0">
              <a:ln>
                <a:noFill/>
              </a:ln>
              <a:solidFill>
                <a:srgbClr val="0078D4"/>
              </a:solidFill>
              <a:effectLst/>
              <a:uLnTx/>
              <a:uFillTx/>
              <a:latin typeface="Segoe UI"/>
              <a:ea typeface="+mn-ea"/>
              <a:cs typeface="+mn-cs"/>
            </a:endParaRPr>
          </a:p>
        </p:txBody>
      </p:sp>
      <p:pic>
        <p:nvPicPr>
          <p:cNvPr id="3" name="Picture 2">
            <a:extLst>
              <a:ext uri="{FF2B5EF4-FFF2-40B4-BE49-F238E27FC236}">
                <a16:creationId xmlns:a16="http://schemas.microsoft.com/office/drawing/2014/main" id="{F038770E-6868-4835-B83C-A8558C3063A2}"/>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019783" y="1890775"/>
            <a:ext cx="3726421" cy="3257795"/>
          </a:xfrm>
          <a:prstGeom prst="rect">
            <a:avLst/>
          </a:prstGeom>
        </p:spPr>
      </p:pic>
    </p:spTree>
    <p:extLst>
      <p:ext uri="{BB962C8B-B14F-4D97-AF65-F5344CB8AC3E}">
        <p14:creationId xmlns:p14="http://schemas.microsoft.com/office/powerpoint/2010/main" val="4098110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bs-Latn-BA" dirty="0"/>
              <a:t>Module </a:t>
            </a:r>
            <a:r>
              <a:rPr lang="en-US" dirty="0"/>
              <a:t>4: Manage Azure Active Directory identities</a:t>
            </a:r>
          </a:p>
        </p:txBody>
      </p:sp>
      <p:pic>
        <p:nvPicPr>
          <p:cNvPr id="4" name="Picture 3">
            <a:extLst>
              <a:ext uri="{FF2B5EF4-FFF2-40B4-BE49-F238E27FC236}">
                <a16:creationId xmlns:a16="http://schemas.microsoft.com/office/drawing/2014/main" id="{C5BEDBA2-11E1-4AB6-B8AF-CA78A6975DCB}"/>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61419" y="2799864"/>
            <a:ext cx="1368000" cy="1368000"/>
          </a:xfrm>
          <a:prstGeom prst="rect">
            <a:avLst/>
          </a:prstGeom>
        </p:spPr>
      </p:pic>
    </p:spTree>
    <p:extLst>
      <p:ext uri="{BB962C8B-B14F-4D97-AF65-F5344CB8AC3E}">
        <p14:creationId xmlns:p14="http://schemas.microsoft.com/office/powerpoint/2010/main" val="3852940034"/>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B293DD1-BCDD-4DDD-82EC-8675E4FB99CC}"/>
              </a:ext>
            </a:extLst>
          </p:cNvPr>
          <p:cNvSpPr>
            <a:spLocks noGrp="1"/>
          </p:cNvSpPr>
          <p:nvPr>
            <p:ph type="title"/>
          </p:nvPr>
        </p:nvSpPr>
        <p:spPr/>
        <p:txBody>
          <a:bodyPr/>
          <a:lstStyle/>
          <a:p>
            <a:r>
              <a:rPr lang="en-US" dirty="0"/>
              <a:t>Module 4: Manage identities in Azure Active Directory</a:t>
            </a:r>
          </a:p>
        </p:txBody>
      </p:sp>
      <p:sp>
        <p:nvSpPr>
          <p:cNvPr id="2" name="Text Placeholder 1">
            <a:extLst>
              <a:ext uri="{FF2B5EF4-FFF2-40B4-BE49-F238E27FC236}">
                <a16:creationId xmlns:a16="http://schemas.microsoft.com/office/drawing/2014/main" id="{44A49DAE-79D6-48FB-BB90-ED534D0C7C09}"/>
              </a:ext>
            </a:extLst>
          </p:cNvPr>
          <p:cNvSpPr>
            <a:spLocks noGrp="1"/>
          </p:cNvSpPr>
          <p:nvPr>
            <p:ph type="body" sz="quarter" idx="10"/>
          </p:nvPr>
        </p:nvSpPr>
        <p:spPr>
          <a:xfrm>
            <a:off x="432089" y="1083334"/>
            <a:ext cx="11341268" cy="2677656"/>
          </a:xfrm>
        </p:spPr>
        <p:txBody>
          <a:bodyPr/>
          <a:lstStyle/>
          <a:p>
            <a:pPr marL="342900" indent="-342900">
              <a:buFont typeface="Arial" panose="020B0604020202020204" pitchFamily="34" charset="0"/>
              <a:buChar char="•"/>
            </a:pPr>
            <a:r>
              <a:rPr lang="en-US" sz="2400" dirty="0">
                <a:solidFill>
                  <a:schemeClr val="tx1"/>
                </a:solidFill>
                <a:latin typeface="+mn-lt"/>
              </a:rPr>
              <a:t>Examine RBAC and user roles in Azure AD</a:t>
            </a:r>
          </a:p>
          <a:p>
            <a:pPr marL="342900" indent="-342900">
              <a:buFont typeface="Arial" panose="020B0604020202020204" pitchFamily="34" charset="0"/>
              <a:buChar char="•"/>
            </a:pPr>
            <a:r>
              <a:rPr lang="en-US" sz="2400" dirty="0">
                <a:solidFill>
                  <a:schemeClr val="tx1"/>
                </a:solidFill>
                <a:latin typeface="+mn-lt"/>
              </a:rPr>
              <a:t>Create and manage users in Azure AD</a:t>
            </a:r>
          </a:p>
          <a:p>
            <a:pPr marL="342900" indent="-342900">
              <a:buFont typeface="Arial" panose="020B0604020202020204" pitchFamily="34" charset="0"/>
              <a:buChar char="•"/>
            </a:pPr>
            <a:r>
              <a:rPr lang="en-US" sz="2400" dirty="0">
                <a:solidFill>
                  <a:schemeClr val="tx1"/>
                </a:solidFill>
                <a:latin typeface="+mn-lt"/>
              </a:rPr>
              <a:t>Create and manage groups in Azure AD</a:t>
            </a:r>
          </a:p>
          <a:p>
            <a:pPr marL="342900" indent="-342900">
              <a:buFont typeface="Arial" panose="020B0604020202020204" pitchFamily="34" charset="0"/>
              <a:buChar char="•"/>
            </a:pPr>
            <a:r>
              <a:rPr lang="en-US" sz="2400" dirty="0">
                <a:solidFill>
                  <a:schemeClr val="tx1"/>
                </a:solidFill>
                <a:latin typeface="+mn-lt"/>
              </a:rPr>
              <a:t>Manage Azure AD objects with PowerShell</a:t>
            </a:r>
          </a:p>
          <a:p>
            <a:pPr marL="342900" indent="-342900">
              <a:buFont typeface="Arial" panose="020B0604020202020204" pitchFamily="34" charset="0"/>
              <a:buChar char="•"/>
            </a:pPr>
            <a:r>
              <a:rPr lang="en-US" sz="2400" dirty="0">
                <a:solidFill>
                  <a:schemeClr val="tx1"/>
                </a:solidFill>
                <a:latin typeface="+mn-lt"/>
              </a:rPr>
              <a:t>Synchronize objects from AD DS to Azure AD</a:t>
            </a:r>
          </a:p>
          <a:p>
            <a:pPr marL="342900" indent="-342900">
              <a:buFont typeface="Arial" panose="020B0604020202020204" pitchFamily="34" charset="0"/>
              <a:buChar char="•"/>
            </a:pPr>
            <a:endParaRPr lang="en-US" sz="2400" dirty="0">
              <a:solidFill>
                <a:schemeClr val="tx1"/>
              </a:solidFill>
              <a:latin typeface="+mn-lt"/>
            </a:endParaRPr>
          </a:p>
          <a:p>
            <a:pPr marL="342900" indent="-342900">
              <a:buFont typeface="Arial" panose="020B0604020202020204" pitchFamily="34" charset="0"/>
              <a:buChar char="•"/>
            </a:pPr>
            <a:endParaRPr lang="en-US" sz="2400" dirty="0">
              <a:solidFill>
                <a:schemeClr val="tx1"/>
              </a:solidFill>
              <a:latin typeface="+mn-lt"/>
            </a:endParaRPr>
          </a:p>
        </p:txBody>
      </p:sp>
    </p:spTree>
    <p:extLst>
      <p:ext uri="{BB962C8B-B14F-4D97-AF65-F5344CB8AC3E}">
        <p14:creationId xmlns:p14="http://schemas.microsoft.com/office/powerpoint/2010/main" val="85223333"/>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dirty="0"/>
              <a:t>Examine RBAC and user roles in Azure AD</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a:xfrm>
            <a:off x="419100" y="1456897"/>
            <a:ext cx="11340811" cy="4950073"/>
          </a:xfrm>
        </p:spPr>
        <p:txBody>
          <a:bodyPr rIns="0"/>
          <a:lstStyle/>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Delegation model within an Azure AD tenant</a:t>
            </a:r>
          </a:p>
          <a:p>
            <a:pPr marL="800100" marR="0" lvl="2" indent="-342900" algn="l" defTabSz="932742" rtl="0" eaLnBrk="1" fontAlgn="auto" latinLnBrk="0" hangingPunct="1">
              <a:lnSpc>
                <a:spcPct val="100000"/>
              </a:lnSpc>
              <a:spcBef>
                <a:spcPct val="20000"/>
              </a:spcBef>
              <a:spcAft>
                <a:spcPts val="0"/>
              </a:spcAft>
              <a:buClrTx/>
              <a:buSzPct val="90000"/>
              <a:buFont typeface="Segoe UI" panose="020B0502040204020203" pitchFamily="34" charset="0"/>
              <a:buChar char="‒"/>
              <a:tabLst/>
              <a:defRPr/>
            </a:pPr>
            <a:r>
              <a:rPr kumimoji="0" lang="en-US" sz="2000" b="0" i="0" u="none" strike="noStrike" kern="0" cap="none" spc="0" normalizeH="0" baseline="0" noProof="0" dirty="0">
                <a:ln>
                  <a:noFill/>
                </a:ln>
                <a:solidFill>
                  <a:srgbClr val="000000"/>
                </a:solidFill>
                <a:effectLst/>
                <a:uLnTx/>
                <a:uFillTx/>
                <a:latin typeface="+mn-lt"/>
                <a:ea typeface="+mn-ea"/>
                <a:cs typeface="Segoe UI Semilight" panose="020B0402040204020203" pitchFamily="34" charset="0"/>
              </a:rPr>
              <a:t>Several predefined Azure AD roles</a:t>
            </a:r>
          </a:p>
          <a:p>
            <a:pPr marL="800100" marR="0" lvl="2" indent="-342900" algn="l" defTabSz="932742" rtl="0" eaLnBrk="1" fontAlgn="auto" latinLnBrk="0" hangingPunct="1">
              <a:lnSpc>
                <a:spcPct val="100000"/>
              </a:lnSpc>
              <a:spcBef>
                <a:spcPct val="20000"/>
              </a:spcBef>
              <a:spcAft>
                <a:spcPts val="0"/>
              </a:spcAft>
              <a:buClrTx/>
              <a:buSzPct val="90000"/>
              <a:buFont typeface="Segoe UI" panose="020B0502040204020203" pitchFamily="34" charset="0"/>
              <a:buChar char="‒"/>
              <a:tabLst/>
              <a:defRPr/>
            </a:pPr>
            <a:r>
              <a:rPr kumimoji="0" lang="en-US" sz="2000" b="0" i="0" u="none" strike="noStrike" kern="0" cap="none" spc="0" normalizeH="0" baseline="0" noProof="0" dirty="0">
                <a:ln>
                  <a:noFill/>
                </a:ln>
                <a:solidFill>
                  <a:srgbClr val="000000"/>
                </a:solidFill>
                <a:effectLst/>
                <a:uLnTx/>
                <a:uFillTx/>
                <a:latin typeface="+mn-lt"/>
                <a:ea typeface="+mn-ea"/>
                <a:cs typeface="Segoe UI Semilight" panose="020B0402040204020203" pitchFamily="34" charset="0"/>
              </a:rPr>
              <a:t>Permissions based on users, groups, and applications</a:t>
            </a:r>
          </a:p>
          <a:p>
            <a:pPr marL="800100" marR="0" lvl="2" indent="-342900" algn="l" defTabSz="932742" rtl="0" eaLnBrk="1" fontAlgn="auto" latinLnBrk="0" hangingPunct="1">
              <a:lnSpc>
                <a:spcPct val="100000"/>
              </a:lnSpc>
              <a:spcBef>
                <a:spcPct val="20000"/>
              </a:spcBef>
              <a:spcAft>
                <a:spcPts val="0"/>
              </a:spcAft>
              <a:buClrTx/>
              <a:buSzPct val="90000"/>
              <a:buFont typeface="Segoe UI" panose="020B0502040204020203" pitchFamily="34" charset="0"/>
              <a:buChar char="‒"/>
              <a:tabLst/>
              <a:defRPr/>
            </a:pPr>
            <a:r>
              <a:rPr kumimoji="0" lang="en-US" sz="2000" b="0" i="0" u="none" strike="noStrike" kern="0" cap="none" spc="0" normalizeH="0" baseline="0" noProof="0" dirty="0">
                <a:ln>
                  <a:noFill/>
                </a:ln>
                <a:solidFill>
                  <a:srgbClr val="000000"/>
                </a:solidFill>
                <a:effectLst/>
                <a:uLnTx/>
                <a:uFillTx/>
                <a:latin typeface="+mn-lt"/>
                <a:ea typeface="+mn-ea"/>
                <a:cs typeface="Segoe UI Semilight" panose="020B0402040204020203" pitchFamily="34" charset="0"/>
              </a:rPr>
              <a:t>Assigned applications automatically accessible via Access Panel</a:t>
            </a: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Delegation model within an Azure AD subscription</a:t>
            </a:r>
          </a:p>
          <a:p>
            <a:pPr marL="800100" lvl="2" indent="-342900" defTabSz="932742">
              <a:spcBef>
                <a:spcPct val="20000"/>
              </a:spcBef>
              <a:spcAft>
                <a:spcPts val="0"/>
              </a:spcAft>
              <a:buFont typeface="Segoe UI" panose="020B0502040204020203" pitchFamily="34" charset="0"/>
              <a:buChar char="‒"/>
              <a:defRPr/>
            </a:pPr>
            <a:r>
              <a:rPr lang="en-US" sz="2000" kern="0" dirty="0">
                <a:solidFill>
                  <a:srgbClr val="000000"/>
                </a:solidFill>
                <a:latin typeface="+mn-lt"/>
                <a:cs typeface="Segoe UI Semilight" panose="020B0402040204020203" pitchFamily="34" charset="0"/>
              </a:rPr>
              <a:t>Role-based access control (RBAC) using Azure AD principals</a:t>
            </a:r>
          </a:p>
          <a:p>
            <a:pPr marL="800100" lvl="2" indent="-342900" defTabSz="932742">
              <a:spcBef>
                <a:spcPct val="20000"/>
              </a:spcBef>
              <a:spcAft>
                <a:spcPts val="0"/>
              </a:spcAft>
              <a:buFont typeface="Segoe UI" panose="020B0502040204020203" pitchFamily="34" charset="0"/>
              <a:buChar char="‒"/>
              <a:defRPr/>
            </a:pPr>
            <a:r>
              <a:rPr lang="en-US" sz="2000" kern="0" dirty="0">
                <a:solidFill>
                  <a:srgbClr val="000000"/>
                </a:solidFill>
                <a:latin typeface="+mn-lt"/>
                <a:cs typeface="Segoe UI Semilight" panose="020B0402040204020203" pitchFamily="34" charset="0"/>
              </a:rPr>
              <a:t>Predefined and custom roles</a:t>
            </a:r>
          </a:p>
          <a:p>
            <a:pPr marL="800100" lvl="2" indent="-342900" defTabSz="932742">
              <a:spcBef>
                <a:spcPct val="20000"/>
              </a:spcBef>
              <a:spcAft>
                <a:spcPts val="0"/>
              </a:spcAft>
              <a:buFont typeface="Segoe UI" panose="020B0502040204020203" pitchFamily="34" charset="0"/>
              <a:buChar char="‒"/>
              <a:defRPr/>
            </a:pPr>
            <a:r>
              <a:rPr lang="en-US" sz="2000" kern="0" dirty="0">
                <a:solidFill>
                  <a:srgbClr val="000000"/>
                </a:solidFill>
                <a:latin typeface="+mn-lt"/>
                <a:cs typeface="Segoe UI Semilight" panose="020B0402040204020203" pitchFamily="34" charset="0"/>
              </a:rPr>
              <a:t>Roles assigned on the resource, resource group, or subscription level</a:t>
            </a:r>
            <a:endParaRPr lang="bs-Latn-BA" sz="2000" kern="0" dirty="0">
              <a:solidFill>
                <a:srgbClr val="000000"/>
              </a:solidFill>
              <a:latin typeface="+mn-lt"/>
              <a:cs typeface="Segoe UI Semilight" panose="020B0402040204020203" pitchFamily="34" charset="0"/>
            </a:endParaRP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User roles in Azure AD</a:t>
            </a:r>
          </a:p>
          <a:p>
            <a:pPr marL="800100" lvl="2" indent="-342900" defTabSz="932742">
              <a:spcBef>
                <a:spcPct val="20000"/>
              </a:spcBef>
              <a:spcAft>
                <a:spcPts val="0"/>
              </a:spcAft>
              <a:buFont typeface="Segoe UI" panose="020B0502040204020203" pitchFamily="34" charset="0"/>
              <a:buChar char="‒"/>
              <a:defRPr/>
            </a:pPr>
            <a:r>
              <a:rPr lang="en-US" sz="2000" kern="0" dirty="0">
                <a:solidFill>
                  <a:srgbClr val="000000"/>
                </a:solidFill>
                <a:latin typeface="+mn-lt"/>
                <a:cs typeface="Segoe UI Semilight" panose="020B0402040204020203" pitchFamily="34" charset="0"/>
              </a:rPr>
              <a:t>Global Administrator</a:t>
            </a:r>
          </a:p>
          <a:p>
            <a:pPr marL="800100" lvl="2" indent="-342900" defTabSz="932742">
              <a:spcBef>
                <a:spcPct val="20000"/>
              </a:spcBef>
              <a:spcAft>
                <a:spcPts val="0"/>
              </a:spcAft>
              <a:buFont typeface="Segoe UI" panose="020B0502040204020203" pitchFamily="34" charset="0"/>
              <a:buChar char="‒"/>
              <a:defRPr/>
            </a:pPr>
            <a:r>
              <a:rPr lang="en-US" sz="2000" kern="0" dirty="0">
                <a:solidFill>
                  <a:srgbClr val="000000"/>
                </a:solidFill>
                <a:latin typeface="+mn-lt"/>
                <a:cs typeface="Segoe UI Semilight" panose="020B0402040204020203" pitchFamily="34" charset="0"/>
              </a:rPr>
              <a:t>Limited administrator</a:t>
            </a:r>
          </a:p>
          <a:p>
            <a:pPr marL="800100" lvl="2" indent="-342900" defTabSz="932742">
              <a:spcBef>
                <a:spcPct val="20000"/>
              </a:spcBef>
              <a:spcAft>
                <a:spcPts val="0"/>
              </a:spcAft>
              <a:buFont typeface="Segoe UI" panose="020B0502040204020203" pitchFamily="34" charset="0"/>
              <a:buChar char="‒"/>
              <a:defRPr/>
            </a:pPr>
            <a:r>
              <a:rPr lang="en-US" sz="2000" kern="0" dirty="0">
                <a:solidFill>
                  <a:srgbClr val="000000"/>
                </a:solidFill>
                <a:latin typeface="+mn-lt"/>
                <a:cs typeface="Segoe UI Semilight" panose="020B0402040204020203" pitchFamily="34" charset="0"/>
              </a:rPr>
              <a:t>User</a:t>
            </a:r>
          </a:p>
        </p:txBody>
      </p:sp>
    </p:spTree>
    <p:extLst>
      <p:ext uri="{BB962C8B-B14F-4D97-AF65-F5344CB8AC3E}">
        <p14:creationId xmlns:p14="http://schemas.microsoft.com/office/powerpoint/2010/main" val="2898956322"/>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dirty="0"/>
              <a:t>Create and manage users in Azure AD</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p:txBody>
          <a:body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kumimoji="0" lang="en-US" sz="2400" b="0" i="0" u="none" strike="noStrike" kern="1200" cap="none" spc="0" normalizeH="0" baseline="0" noProof="0" dirty="0">
                <a:ln>
                  <a:noFill/>
                </a:ln>
                <a:gradFill>
                  <a:gsLst>
                    <a:gs pos="1250">
                      <a:srgbClr val="1A1A1A"/>
                    </a:gs>
                    <a:gs pos="100000">
                      <a:srgbClr val="1A1A1A"/>
                    </a:gs>
                  </a:gsLst>
                  <a:lin ang="5400000" scaled="0"/>
                </a:gradFill>
                <a:effectLst/>
                <a:uLnTx/>
                <a:uFillTx/>
                <a:latin typeface="Segoe UI Semibold"/>
                <a:ea typeface="+mn-ea"/>
                <a:cs typeface="Segoe UI Semilight" panose="020B0402040204020203" pitchFamily="34" charset="0"/>
              </a:rPr>
              <a:t>You can create two types of user accounts on the Azure portal:</a:t>
            </a:r>
          </a:p>
          <a:p>
            <a:pPr marL="336145" marR="0" lvl="1" indent="-224097"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0000"/>
                </a:solidFill>
                <a:effectLst/>
                <a:uLnTx/>
                <a:uFillTx/>
                <a:latin typeface="Segoe UI"/>
                <a:ea typeface="+mn-ea"/>
                <a:cs typeface="+mn-cs"/>
              </a:rPr>
              <a:t>Member users</a:t>
            </a:r>
          </a:p>
          <a:p>
            <a:pPr marL="336145" marR="0" lvl="1" indent="-224097"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0000"/>
                </a:solidFill>
                <a:effectLst/>
                <a:uLnTx/>
                <a:uFillTx/>
                <a:latin typeface="Segoe UI"/>
                <a:ea typeface="+mn-ea"/>
                <a:cs typeface="+mn-cs"/>
              </a:rPr>
              <a:t>Guest users</a:t>
            </a:r>
          </a:p>
        </p:txBody>
      </p:sp>
      <p:sp>
        <p:nvSpPr>
          <p:cNvPr id="2" name="Content Placeholder 1">
            <a:extLst>
              <a:ext uri="{FF2B5EF4-FFF2-40B4-BE49-F238E27FC236}">
                <a16:creationId xmlns:a16="http://schemas.microsoft.com/office/drawing/2014/main" id="{EBB00671-8877-4BBF-B370-0737A8D95DC7}"/>
              </a:ext>
            </a:extLst>
          </p:cNvPr>
          <p:cNvSpPr>
            <a:spLocks noGrp="1"/>
          </p:cNvSpPr>
          <p:nvPr>
            <p:ph sz="quarter" idx="11"/>
          </p:nvPr>
        </p:nvSpPr>
        <p:spPr/>
        <p:txBody>
          <a:body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kumimoji="0" lang="en-US" sz="2400" b="0" i="0" u="none" strike="noStrike" kern="1200" cap="none" spc="0" normalizeH="0" baseline="0" noProof="0" dirty="0">
                <a:ln>
                  <a:noFill/>
                </a:ln>
                <a:gradFill>
                  <a:gsLst>
                    <a:gs pos="1250">
                      <a:srgbClr val="1A1A1A"/>
                    </a:gs>
                    <a:gs pos="100000">
                      <a:srgbClr val="1A1A1A"/>
                    </a:gs>
                  </a:gsLst>
                  <a:lin ang="5400000" scaled="0"/>
                </a:gradFill>
                <a:effectLst/>
                <a:uLnTx/>
                <a:uFillTx/>
                <a:latin typeface="Segoe UI Semibold"/>
                <a:ea typeface="+mn-ea"/>
                <a:cs typeface="Segoe UI Semilight" panose="020B0402040204020203" pitchFamily="34" charset="0"/>
              </a:rPr>
              <a:t>There are two ways to create and manage your users</a:t>
            </a:r>
          </a:p>
          <a:p>
            <a:pPr marL="336145" marR="0" lvl="1" indent="-224097"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0000"/>
                </a:solidFill>
                <a:effectLst/>
                <a:uLnTx/>
                <a:uFillTx/>
                <a:latin typeface="Segoe UI"/>
                <a:ea typeface="+mn-ea"/>
                <a:cs typeface="+mn-cs"/>
              </a:rPr>
              <a:t>As cloud identities by using only Azure AD</a:t>
            </a:r>
          </a:p>
          <a:p>
            <a:pPr marL="336145" marR="0" lvl="1" indent="-224097"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0000"/>
                </a:solidFill>
                <a:effectLst/>
                <a:uLnTx/>
                <a:uFillTx/>
                <a:latin typeface="Segoe UI"/>
                <a:ea typeface="+mn-ea"/>
                <a:cs typeface="+mn-cs"/>
              </a:rPr>
              <a:t>As directory-synchronized identities </a:t>
            </a:r>
          </a:p>
        </p:txBody>
      </p:sp>
    </p:spTree>
    <p:extLst>
      <p:ext uri="{BB962C8B-B14F-4D97-AF65-F5344CB8AC3E}">
        <p14:creationId xmlns:p14="http://schemas.microsoft.com/office/powerpoint/2010/main" val="577997913"/>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GB" dirty="0"/>
              <a:t>Module 1: </a:t>
            </a:r>
            <a:r>
              <a:rPr lang="en-US" dirty="0"/>
              <a:t>Explore the enterprise desktop</a:t>
            </a:r>
          </a:p>
        </p:txBody>
      </p:sp>
      <p:pic>
        <p:nvPicPr>
          <p:cNvPr id="4" name="Picture 3">
            <a:extLst>
              <a:ext uri="{FF2B5EF4-FFF2-40B4-BE49-F238E27FC236}">
                <a16:creationId xmlns:a16="http://schemas.microsoft.com/office/drawing/2014/main" id="{690C8A0A-3848-4AAB-BDCF-66DD2E733D6D}"/>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747" y="2745000"/>
            <a:ext cx="1368000" cy="1368000"/>
          </a:xfrm>
          <a:prstGeom prst="rect">
            <a:avLst/>
          </a:prstGeom>
        </p:spPr>
      </p:pic>
    </p:spTree>
    <p:extLst>
      <p:ext uri="{BB962C8B-B14F-4D97-AF65-F5344CB8AC3E}">
        <p14:creationId xmlns:p14="http://schemas.microsoft.com/office/powerpoint/2010/main" val="2281750522"/>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dirty="0"/>
              <a:t>Create and manage groups in Azure AD</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a:xfrm>
            <a:off x="419100" y="1456897"/>
            <a:ext cx="11340811" cy="4473019"/>
          </a:xfrm>
        </p:spPr>
        <p:txBody>
          <a:bodyPr/>
          <a:lstStyle/>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Four group types </a:t>
            </a:r>
          </a:p>
          <a:p>
            <a:pPr marL="800100" lvl="1" indent="-342900">
              <a:buFont typeface="Segoe UI" panose="020B0502040204020203" pitchFamily="34" charset="0"/>
              <a:buChar char="‒"/>
              <a:defRPr/>
            </a:pPr>
            <a:r>
              <a:rPr lang="en-US" kern="0" dirty="0">
                <a:solidFill>
                  <a:srgbClr val="000000"/>
                </a:solidFill>
                <a:latin typeface="Segoe UI"/>
                <a:cs typeface="Segoe UI Semilight" panose="020B0402040204020203" pitchFamily="34" charset="0"/>
              </a:rPr>
              <a:t>Security</a:t>
            </a:r>
          </a:p>
          <a:p>
            <a:pPr marL="800100" lvl="1" indent="-342900">
              <a:buFont typeface="Segoe UI" panose="020B0502040204020203" pitchFamily="34" charset="0"/>
              <a:buChar char="‒"/>
              <a:defRPr/>
            </a:pPr>
            <a:r>
              <a:rPr lang="en-US" kern="0" dirty="0">
                <a:solidFill>
                  <a:srgbClr val="000000"/>
                </a:solidFill>
                <a:latin typeface="Segoe UI"/>
                <a:cs typeface="Segoe UI Semilight" panose="020B0402040204020203" pitchFamily="34" charset="0"/>
              </a:rPr>
              <a:t>Mail-enabled security</a:t>
            </a:r>
          </a:p>
          <a:p>
            <a:pPr marL="800100" lvl="1" indent="-342900">
              <a:buFont typeface="Segoe UI" panose="020B0502040204020203" pitchFamily="34" charset="0"/>
              <a:buChar char="‒"/>
              <a:defRPr/>
            </a:pPr>
            <a:r>
              <a:rPr lang="en-US" kern="0" dirty="0">
                <a:solidFill>
                  <a:srgbClr val="000000"/>
                </a:solidFill>
                <a:latin typeface="Segoe UI"/>
                <a:cs typeface="Segoe UI Semilight" panose="020B0402040204020203" pitchFamily="34" charset="0"/>
              </a:rPr>
              <a:t>Distribution</a:t>
            </a:r>
          </a:p>
          <a:p>
            <a:pPr marL="800100" lvl="1" indent="-342900">
              <a:buFont typeface="Segoe UI" panose="020B0502040204020203" pitchFamily="34" charset="0"/>
              <a:buChar char="‒"/>
              <a:defRPr/>
            </a:pPr>
            <a:r>
              <a:rPr lang="en-US" kern="0" dirty="0">
                <a:solidFill>
                  <a:srgbClr val="000000"/>
                </a:solidFill>
                <a:latin typeface="Segoe UI"/>
                <a:cs typeface="Segoe UI Semilight" panose="020B0402040204020203" pitchFamily="34" charset="0"/>
              </a:rPr>
              <a:t>Office365 groups</a:t>
            </a: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Membership for a cloud-based group can be assigned or dynamic</a:t>
            </a: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Dynamic membership</a:t>
            </a:r>
          </a:p>
          <a:p>
            <a:pPr marL="800100" lvl="1" indent="-342900">
              <a:buFont typeface="Segoe UI" panose="020B0502040204020203" pitchFamily="34" charset="0"/>
              <a:buChar char="‒"/>
              <a:defRPr/>
            </a:pPr>
            <a:r>
              <a:rPr lang="en-US" kern="0" dirty="0">
                <a:solidFill>
                  <a:srgbClr val="000000"/>
                </a:solidFill>
                <a:latin typeface="Segoe UI"/>
                <a:cs typeface="Segoe UI Semilight" panose="020B0402040204020203" pitchFamily="34" charset="0"/>
              </a:rPr>
              <a:t>Select whether it’s for users or devices</a:t>
            </a:r>
          </a:p>
          <a:p>
            <a:pPr marL="800100" lvl="1" indent="-342900">
              <a:buFont typeface="Segoe UI" panose="020B0502040204020203" pitchFamily="34" charset="0"/>
              <a:buChar char="‒"/>
              <a:defRPr/>
            </a:pPr>
            <a:r>
              <a:rPr lang="en-US" kern="0" dirty="0">
                <a:solidFill>
                  <a:srgbClr val="000000"/>
                </a:solidFill>
                <a:latin typeface="Segoe UI"/>
                <a:cs typeface="Segoe UI Semilight" panose="020B0402040204020203" pitchFamily="34" charset="0"/>
              </a:rPr>
              <a:t>Groups from on-premises AD DS with dynamic membership don’t synchronize with Azure AD</a:t>
            </a:r>
          </a:p>
        </p:txBody>
      </p:sp>
    </p:spTree>
    <p:extLst>
      <p:ext uri="{BB962C8B-B14F-4D97-AF65-F5344CB8AC3E}">
        <p14:creationId xmlns:p14="http://schemas.microsoft.com/office/powerpoint/2010/main" val="548096279"/>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a:xfrm>
            <a:off x="418643" y="440494"/>
            <a:ext cx="11426224" cy="680196"/>
          </a:xfrm>
        </p:spPr>
        <p:txBody>
          <a:bodyPr/>
          <a:lstStyle/>
          <a:p>
            <a:r>
              <a:rPr lang="en-US" dirty="0"/>
              <a:t>Manage Azure AD objects with PowerShell</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a:xfrm>
            <a:off x="419100" y="1456897"/>
            <a:ext cx="11340811" cy="3164969"/>
          </a:xfrm>
        </p:spPr>
        <p:txBody>
          <a:bodyPr/>
          <a:lstStyle/>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You can manage users, groups, and devices by using the Microsoft Azure Active Directory module for Windows PowerShell</a:t>
            </a:r>
            <a:endParaRPr lang="bs-Latn-BA" sz="2400" kern="0" dirty="0">
              <a:solidFill>
                <a:srgbClr val="000000"/>
              </a:solidFill>
              <a:latin typeface="+mj-lt"/>
              <a:cs typeface="Segoe UI Semilight" panose="020B0402040204020203" pitchFamily="34" charset="0"/>
            </a:endParaRPr>
          </a:p>
          <a:p>
            <a:pPr marL="336145" lvl="1" indent="-224097">
              <a:buFont typeface="Arial" panose="020B0604020202020204" pitchFamily="34" charset="0"/>
              <a:buChar char="•"/>
              <a:defRPr/>
            </a:pPr>
            <a:r>
              <a:rPr lang="bs-Latn-BA" sz="2400" kern="0" dirty="0">
                <a:solidFill>
                  <a:srgbClr val="000000"/>
                </a:solidFill>
                <a:latin typeface="+mj-lt"/>
                <a:cs typeface="Segoe UI Semilight" panose="020B0402040204020203" pitchFamily="34" charset="0"/>
              </a:rPr>
              <a:t>Some most commonly used cmdlets are:</a:t>
            </a:r>
            <a:endParaRPr lang="en-US" sz="2400" kern="0" dirty="0">
              <a:solidFill>
                <a:srgbClr val="000000"/>
              </a:solidFill>
              <a:latin typeface="+mj-lt"/>
              <a:cs typeface="Segoe UI Semilight" panose="020B0402040204020203" pitchFamily="34" charset="0"/>
            </a:endParaRPr>
          </a:p>
          <a:p>
            <a:pPr marL="800100" lvl="1" indent="-342900">
              <a:buFont typeface="Segoe UI" panose="020B0502040204020203" pitchFamily="34" charset="0"/>
              <a:buChar char="‒"/>
              <a:defRPr/>
            </a:pPr>
            <a:r>
              <a:rPr lang="en-US" kern="0" dirty="0">
                <a:solidFill>
                  <a:srgbClr val="000000"/>
                </a:solidFill>
                <a:latin typeface="Segoe UI"/>
                <a:cs typeface="Segoe UI Semilight" panose="020B0402040204020203" pitchFamily="34" charset="0"/>
              </a:rPr>
              <a:t>Connect-</a:t>
            </a:r>
            <a:r>
              <a:rPr lang="en-US" kern="0" dirty="0" err="1">
                <a:solidFill>
                  <a:srgbClr val="000000"/>
                </a:solidFill>
                <a:latin typeface="Segoe UI"/>
                <a:cs typeface="Segoe UI Semilight" panose="020B0402040204020203" pitchFamily="34" charset="0"/>
              </a:rPr>
              <a:t>MsolService</a:t>
            </a:r>
            <a:endParaRPr lang="en-US" kern="0" dirty="0">
              <a:solidFill>
                <a:srgbClr val="000000"/>
              </a:solidFill>
              <a:latin typeface="Segoe UI"/>
              <a:cs typeface="Segoe UI Semilight" panose="020B0402040204020203" pitchFamily="34" charset="0"/>
            </a:endParaRPr>
          </a:p>
          <a:p>
            <a:pPr marL="800100" lvl="1" indent="-342900">
              <a:buFont typeface="Segoe UI" panose="020B0502040204020203" pitchFamily="34" charset="0"/>
              <a:buChar char="‒"/>
              <a:defRPr/>
            </a:pPr>
            <a:r>
              <a:rPr lang="en-US" kern="0" dirty="0">
                <a:solidFill>
                  <a:srgbClr val="000000"/>
                </a:solidFill>
                <a:latin typeface="Segoe UI"/>
                <a:cs typeface="Segoe UI Semilight" panose="020B0402040204020203" pitchFamily="34" charset="0"/>
              </a:rPr>
              <a:t>New-</a:t>
            </a:r>
            <a:r>
              <a:rPr lang="en-US" kern="0" dirty="0" err="1">
                <a:solidFill>
                  <a:srgbClr val="000000"/>
                </a:solidFill>
                <a:latin typeface="Segoe UI"/>
                <a:cs typeface="Segoe UI Semilight" panose="020B0402040204020203" pitchFamily="34" charset="0"/>
              </a:rPr>
              <a:t>MsolUser</a:t>
            </a:r>
            <a:endParaRPr lang="en-US" kern="0" dirty="0">
              <a:solidFill>
                <a:srgbClr val="000000"/>
              </a:solidFill>
              <a:latin typeface="Segoe UI"/>
              <a:cs typeface="Segoe UI Semilight" panose="020B0402040204020203" pitchFamily="34" charset="0"/>
            </a:endParaRPr>
          </a:p>
          <a:p>
            <a:pPr marL="800100" lvl="1" indent="-342900">
              <a:buFont typeface="Segoe UI" panose="020B0502040204020203" pitchFamily="34" charset="0"/>
              <a:buChar char="‒"/>
              <a:defRPr/>
            </a:pPr>
            <a:r>
              <a:rPr lang="en-US" kern="0" dirty="0">
                <a:solidFill>
                  <a:srgbClr val="000000"/>
                </a:solidFill>
                <a:latin typeface="Segoe UI"/>
                <a:cs typeface="Segoe UI Semilight" panose="020B0402040204020203" pitchFamily="34" charset="0"/>
              </a:rPr>
              <a:t>New-</a:t>
            </a:r>
            <a:r>
              <a:rPr lang="en-US" kern="0" dirty="0" err="1">
                <a:solidFill>
                  <a:srgbClr val="000000"/>
                </a:solidFill>
                <a:latin typeface="Segoe UI"/>
                <a:cs typeface="Segoe UI Semilight" panose="020B0402040204020203" pitchFamily="34" charset="0"/>
              </a:rPr>
              <a:t>MsolGroup</a:t>
            </a:r>
            <a:endParaRPr lang="en-US" kern="0" dirty="0">
              <a:solidFill>
                <a:srgbClr val="000000"/>
              </a:solidFill>
              <a:latin typeface="Segoe UI"/>
              <a:cs typeface="Segoe UI Semilight" panose="020B0402040204020203" pitchFamily="34" charset="0"/>
            </a:endParaRPr>
          </a:p>
          <a:p>
            <a:pPr marL="800100" lvl="1" indent="-342900">
              <a:buFont typeface="Segoe UI" panose="020B0502040204020203" pitchFamily="34" charset="0"/>
              <a:buChar char="‒"/>
              <a:defRPr/>
            </a:pPr>
            <a:r>
              <a:rPr lang="en-US" kern="0" dirty="0">
                <a:solidFill>
                  <a:srgbClr val="000000"/>
                </a:solidFill>
                <a:latin typeface="Segoe UI"/>
                <a:cs typeface="Segoe UI Semilight" panose="020B0402040204020203" pitchFamily="34" charset="0"/>
              </a:rPr>
              <a:t>Get-</a:t>
            </a:r>
            <a:r>
              <a:rPr lang="en-US" kern="0" dirty="0" err="1">
                <a:solidFill>
                  <a:srgbClr val="000000"/>
                </a:solidFill>
                <a:latin typeface="Segoe UI"/>
                <a:cs typeface="Segoe UI Semilight" panose="020B0402040204020203" pitchFamily="34" charset="0"/>
              </a:rPr>
              <a:t>MsolDevice</a:t>
            </a:r>
            <a:endParaRPr lang="en-US" kern="0" dirty="0">
              <a:solidFill>
                <a:srgbClr val="000000"/>
              </a:solidFill>
              <a:latin typeface="Segoe UI"/>
              <a:cs typeface="Segoe UI Semilight" panose="020B0402040204020203" pitchFamily="34" charset="0"/>
            </a:endParaRPr>
          </a:p>
        </p:txBody>
      </p:sp>
    </p:spTree>
    <p:extLst>
      <p:ext uri="{BB962C8B-B14F-4D97-AF65-F5344CB8AC3E}">
        <p14:creationId xmlns:p14="http://schemas.microsoft.com/office/powerpoint/2010/main" val="1833641973"/>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dirty="0"/>
              <a:t>Synchronize objects from AD DS to Azure AD</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a:xfrm>
            <a:off x="419100" y="1456897"/>
            <a:ext cx="11340811" cy="553998"/>
          </a:xfrm>
        </p:spPr>
        <p:txBody>
          <a:bodyPr/>
          <a:lstStyle/>
          <a:p>
            <a:pPr lvl="0"/>
            <a:r>
              <a:rPr lang="en-GB" sz="2400" b="0" dirty="0">
                <a:solidFill>
                  <a:srgbClr val="000000"/>
                </a:solidFill>
                <a:cs typeface="Segoe UI Semilight" panose="020B0402040204020203" pitchFamily="34" charset="0"/>
              </a:rPr>
              <a:t>Synchronization </a:t>
            </a:r>
            <a:r>
              <a:rPr lang="bs-Latn-BA" sz="2400" b="0" dirty="0">
                <a:solidFill>
                  <a:srgbClr val="000000"/>
                </a:solidFill>
                <a:cs typeface="Segoe UI Semilight" panose="020B0402040204020203" pitchFamily="34" charset="0"/>
              </a:rPr>
              <a:t>between AD DS and Azure AD</a:t>
            </a:r>
            <a:endParaRPr lang="en-GB" sz="2400" b="0" dirty="0">
              <a:solidFill>
                <a:srgbClr val="000000"/>
              </a:solidFill>
              <a:cs typeface="Segoe UI Semilight" panose="020B0402040204020203" pitchFamily="34" charset="0"/>
            </a:endParaRPr>
          </a:p>
        </p:txBody>
      </p:sp>
      <p:grpSp>
        <p:nvGrpSpPr>
          <p:cNvPr id="4" name="Group 6" descr="Illustration of the on-premises Active Directory Domain Services (AD DS) with an arrow directed to Azure Active Directory (Azure AD), which represents the synchronization of objects and attributes between local AD DS and Azure AD. Additionally, there is an arrow pointing from Azure AD to the local AD DS, which represents some writeback functionalities.">
            <a:extLst>
              <a:ext uri="{FF2B5EF4-FFF2-40B4-BE49-F238E27FC236}">
                <a16:creationId xmlns:a16="http://schemas.microsoft.com/office/drawing/2014/main" id="{C742F732-8266-4723-8210-F12C76412A64}"/>
              </a:ext>
            </a:extLst>
          </p:cNvPr>
          <p:cNvGrpSpPr/>
          <p:nvPr/>
        </p:nvGrpSpPr>
        <p:grpSpPr>
          <a:xfrm>
            <a:off x="1576252" y="2387290"/>
            <a:ext cx="9039496" cy="3741726"/>
            <a:chOff x="-227477" y="1303505"/>
            <a:chExt cx="9039496" cy="3741726"/>
          </a:xfrm>
        </p:grpSpPr>
        <p:pic>
          <p:nvPicPr>
            <p:cNvPr id="5" name="Picture 7">
              <a:extLst>
                <a:ext uri="{FF2B5EF4-FFF2-40B4-BE49-F238E27FC236}">
                  <a16:creationId xmlns:a16="http://schemas.microsoft.com/office/drawing/2014/main" id="{A6C4B204-1074-49EB-B600-15B967013E62}"/>
                </a:ext>
              </a:extLst>
            </p:cNvPr>
            <p:cNvPicPr>
              <a:picLocks noChangeAspect="1"/>
            </p:cNvPicPr>
            <p:nvPr/>
          </p:nvPicPr>
          <p:blipFill>
            <a:blip r:embed="rId3"/>
            <a:stretch>
              <a:fillRect/>
            </a:stretch>
          </p:blipFill>
          <p:spPr>
            <a:xfrm>
              <a:off x="3039151" y="1303505"/>
              <a:ext cx="5772868" cy="3376681"/>
            </a:xfrm>
            <a:prstGeom prst="rect">
              <a:avLst/>
            </a:prstGeom>
          </p:spPr>
        </p:pic>
        <p:cxnSp>
          <p:nvCxnSpPr>
            <p:cNvPr id="6" name="Straight Arrow Connector 8">
              <a:extLst>
                <a:ext uri="{FF2B5EF4-FFF2-40B4-BE49-F238E27FC236}">
                  <a16:creationId xmlns:a16="http://schemas.microsoft.com/office/drawing/2014/main" id="{C2CE0D53-2497-43B5-B149-799F18C3B263}"/>
                </a:ext>
              </a:extLst>
            </p:cNvPr>
            <p:cNvCxnSpPr/>
            <p:nvPr/>
          </p:nvCxnSpPr>
          <p:spPr bwMode="auto">
            <a:xfrm flipV="1">
              <a:off x="1919838" y="2898667"/>
              <a:ext cx="3498121" cy="23380"/>
            </a:xfrm>
            <a:prstGeom prst="straightConnector1">
              <a:avLst/>
            </a:prstGeom>
            <a:gradFill rotWithShape="1">
              <a:gsLst>
                <a:gs pos="0">
                  <a:srgbClr val="E4CD9A"/>
                </a:gs>
                <a:gs pos="100000">
                  <a:srgbClr val="EEEFD7"/>
                </a:gs>
              </a:gsLst>
              <a:lin ang="2700000" scaled="1"/>
            </a:gradFill>
            <a:ln w="82550" cap="flat" cmpd="sng" algn="ctr">
              <a:solidFill>
                <a:schemeClr val="tx1"/>
              </a:solidFill>
              <a:prstDash val="solid"/>
              <a:round/>
              <a:headEnd type="none" w="med" len="med"/>
              <a:tailEnd type="triangle"/>
            </a:ln>
            <a:effectLst/>
          </p:spPr>
        </p:cxnSp>
        <p:sp>
          <p:nvSpPr>
            <p:cNvPr id="7" name="Isosceles Triangle 9">
              <a:extLst>
                <a:ext uri="{FF2B5EF4-FFF2-40B4-BE49-F238E27FC236}">
                  <a16:creationId xmlns:a16="http://schemas.microsoft.com/office/drawing/2014/main" id="{30B4E196-367E-426F-AF5F-B1AC3CB60D6C}"/>
                </a:ext>
              </a:extLst>
            </p:cNvPr>
            <p:cNvSpPr/>
            <p:nvPr/>
          </p:nvSpPr>
          <p:spPr bwMode="auto">
            <a:xfrm>
              <a:off x="5417959" y="1621842"/>
              <a:ext cx="2436469" cy="1979631"/>
            </a:xfrm>
            <a:prstGeom prst="triangle">
              <a:avLst/>
            </a:prstGeom>
            <a:solidFill>
              <a:srgbClr val="FCD11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a:lnSpc>
                  <a:spcPct val="90000"/>
                </a:lnSpc>
              </a:pPr>
              <a:endParaRPr lang="en-US" sz="2800" b="0" dirty="0">
                <a:solidFill>
                  <a:srgbClr val="000000"/>
                </a:solidFill>
                <a:latin typeface="Segoe UI" panose="020B0502040204020203" pitchFamily="34" charset="0"/>
                <a:ea typeface="Segoe UI" panose="020B0502040204020203" pitchFamily="34" charset="0"/>
                <a:cs typeface="Segoe UI" panose="020B0502040204020203" pitchFamily="34" charset="0"/>
              </a:endParaRPr>
            </a:p>
          </p:txBody>
        </p:sp>
        <p:sp>
          <p:nvSpPr>
            <p:cNvPr id="8" name="TextBox 10">
              <a:extLst>
                <a:ext uri="{FF2B5EF4-FFF2-40B4-BE49-F238E27FC236}">
                  <a16:creationId xmlns:a16="http://schemas.microsoft.com/office/drawing/2014/main" id="{21680C1A-7F01-4FE2-9773-94A01E951EF8}"/>
                </a:ext>
              </a:extLst>
            </p:cNvPr>
            <p:cNvSpPr txBox="1"/>
            <p:nvPr/>
          </p:nvSpPr>
          <p:spPr>
            <a:xfrm>
              <a:off x="2194293" y="3601473"/>
              <a:ext cx="2747805" cy="461665"/>
            </a:xfrm>
            <a:prstGeom prst="rect">
              <a:avLst/>
            </a:prstGeom>
            <a:solidFill>
              <a:schemeClr val="bg1"/>
            </a:solidFill>
          </p:spPr>
          <p:txBody>
            <a:bodyPr wrap="none" rtlCol="0">
              <a:spAutoFit/>
            </a:bodyPr>
            <a:lstStyle/>
            <a:p>
              <a:pPr lvl="0" algn="ctr"/>
              <a:r>
                <a:rPr lang="bs-Latn-BA" sz="2400" b="0" dirty="0">
                  <a:solidFill>
                    <a:srgbClr val="000000"/>
                  </a:solidFill>
                  <a:latin typeface="Segoe UI Semilight" panose="020B0402040204020203" pitchFamily="34" charset="0"/>
                  <a:cs typeface="Segoe UI Semilight" panose="020B0402040204020203" pitchFamily="34" charset="0"/>
                </a:rPr>
                <a:t>Optional</a:t>
              </a:r>
              <a:r>
                <a:rPr lang="en-GB" sz="2400" b="0" dirty="0">
                  <a:solidFill>
                    <a:srgbClr val="000000"/>
                  </a:solidFill>
                  <a:latin typeface="Segoe UI Semilight" panose="020B0402040204020203" pitchFamily="34" charset="0"/>
                  <a:cs typeface="Segoe UI Semilight" panose="020B0402040204020203" pitchFamily="34" charset="0"/>
                </a:rPr>
                <a:t> writeback</a:t>
              </a:r>
            </a:p>
          </p:txBody>
        </p:sp>
        <p:sp>
          <p:nvSpPr>
            <p:cNvPr id="9" name="TextBox 11">
              <a:extLst>
                <a:ext uri="{FF2B5EF4-FFF2-40B4-BE49-F238E27FC236}">
                  <a16:creationId xmlns:a16="http://schemas.microsoft.com/office/drawing/2014/main" id="{AF33D423-A3F4-47BE-AF8D-78ACA41CF48B}"/>
                </a:ext>
              </a:extLst>
            </p:cNvPr>
            <p:cNvSpPr txBox="1"/>
            <p:nvPr/>
          </p:nvSpPr>
          <p:spPr>
            <a:xfrm>
              <a:off x="2220744" y="2337876"/>
              <a:ext cx="3189463" cy="461665"/>
            </a:xfrm>
            <a:prstGeom prst="rect">
              <a:avLst/>
            </a:prstGeom>
            <a:solidFill>
              <a:schemeClr val="bg1"/>
            </a:solidFill>
          </p:spPr>
          <p:txBody>
            <a:bodyPr wrap="none" rtlCol="0">
              <a:spAutoFit/>
            </a:bodyPr>
            <a:lstStyle/>
            <a:p>
              <a:pPr lvl="0"/>
              <a:r>
                <a:rPr lang="en-GB" sz="2400" b="0" dirty="0">
                  <a:solidFill>
                    <a:srgbClr val="000000"/>
                  </a:solidFill>
                  <a:latin typeface="Segoe UI Semilight" panose="020B0402040204020203" pitchFamily="34" charset="0"/>
                  <a:cs typeface="Segoe UI Semilight" panose="020B0402040204020203" pitchFamily="34" charset="0"/>
                </a:rPr>
                <a:t>Objects and attributes</a:t>
              </a:r>
            </a:p>
          </p:txBody>
        </p:sp>
        <p:pic>
          <p:nvPicPr>
            <p:cNvPr id="10" name="Picture 12">
              <a:extLst>
                <a:ext uri="{FF2B5EF4-FFF2-40B4-BE49-F238E27FC236}">
                  <a16:creationId xmlns:a16="http://schemas.microsoft.com/office/drawing/2014/main" id="{A2DBEF25-5AD2-42ED-913E-1C4584CA5927}"/>
                </a:ext>
              </a:extLst>
            </p:cNvPr>
            <p:cNvPicPr>
              <a:picLocks noChangeAspect="1"/>
            </p:cNvPicPr>
            <p:nvPr/>
          </p:nvPicPr>
          <p:blipFill>
            <a:blip r:embed="rId4"/>
            <a:stretch>
              <a:fillRect/>
            </a:stretch>
          </p:blipFill>
          <p:spPr>
            <a:xfrm>
              <a:off x="643120" y="2864247"/>
              <a:ext cx="619953" cy="1166969"/>
            </a:xfrm>
            <a:prstGeom prst="rect">
              <a:avLst/>
            </a:prstGeom>
          </p:spPr>
        </p:pic>
        <p:sp>
          <p:nvSpPr>
            <p:cNvPr id="11" name="Isosceles Triangle 13">
              <a:extLst>
                <a:ext uri="{FF2B5EF4-FFF2-40B4-BE49-F238E27FC236}">
                  <a16:creationId xmlns:a16="http://schemas.microsoft.com/office/drawing/2014/main" id="{56E5F07D-2EE8-4832-8CF0-4F172DB3F3C6}"/>
                </a:ext>
              </a:extLst>
            </p:cNvPr>
            <p:cNvSpPr/>
            <p:nvPr/>
          </p:nvSpPr>
          <p:spPr bwMode="auto">
            <a:xfrm>
              <a:off x="907281" y="2314639"/>
              <a:ext cx="865785" cy="786677"/>
            </a:xfrm>
            <a:prstGeom prst="triangle">
              <a:avLst/>
            </a:prstGeom>
            <a:solidFill>
              <a:srgbClr val="FF8C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a:lnSpc>
                  <a:spcPct val="90000"/>
                </a:lnSpc>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2" name="TextBox 14">
              <a:extLst>
                <a:ext uri="{FF2B5EF4-FFF2-40B4-BE49-F238E27FC236}">
                  <a16:creationId xmlns:a16="http://schemas.microsoft.com/office/drawing/2014/main" id="{4E1B9B46-DB8A-4D16-93AD-314CC65E20CB}"/>
                </a:ext>
              </a:extLst>
            </p:cNvPr>
            <p:cNvSpPr txBox="1"/>
            <p:nvPr/>
          </p:nvSpPr>
          <p:spPr>
            <a:xfrm>
              <a:off x="-227477" y="4214234"/>
              <a:ext cx="2477201" cy="830997"/>
            </a:xfrm>
            <a:prstGeom prst="rect">
              <a:avLst/>
            </a:prstGeom>
            <a:noFill/>
          </p:spPr>
          <p:txBody>
            <a:bodyPr wrap="square" rtlCol="0">
              <a:spAutoFit/>
            </a:bodyPr>
            <a:lstStyle/>
            <a:p>
              <a:pPr lvl="0" algn="ctr"/>
              <a:r>
                <a:rPr lang="en-GB" sz="2400" b="0" dirty="0">
                  <a:solidFill>
                    <a:srgbClr val="000000"/>
                  </a:solidFill>
                  <a:latin typeface="Segoe UI Semilight" panose="020B0402040204020203" pitchFamily="34" charset="0"/>
                  <a:cs typeface="Segoe UI Semilight" panose="020B0402040204020203" pitchFamily="34" charset="0"/>
                </a:rPr>
                <a:t>On-premises</a:t>
              </a:r>
              <a:br>
                <a:rPr lang="en-GB" sz="2400" b="0" dirty="0">
                  <a:solidFill>
                    <a:srgbClr val="000000"/>
                  </a:solidFill>
                  <a:latin typeface="Segoe UI Semilight" panose="020B0402040204020203" pitchFamily="34" charset="0"/>
                  <a:cs typeface="Segoe UI Semilight" panose="020B0402040204020203" pitchFamily="34" charset="0"/>
                </a:rPr>
              </a:br>
              <a:r>
                <a:rPr lang="en-GB" sz="2400" b="0" dirty="0">
                  <a:solidFill>
                    <a:srgbClr val="000000"/>
                  </a:solidFill>
                  <a:latin typeface="Segoe UI Semilight" panose="020B0402040204020203" pitchFamily="34" charset="0"/>
                  <a:cs typeface="Segoe UI Semilight" panose="020B0402040204020203" pitchFamily="34" charset="0"/>
                </a:rPr>
                <a:t> AD</a:t>
              </a:r>
              <a:r>
                <a:rPr lang="bs-Latn-BA" sz="2400" b="0" dirty="0">
                  <a:solidFill>
                    <a:srgbClr val="000000"/>
                  </a:solidFill>
                  <a:latin typeface="Segoe UI Semilight" panose="020B0402040204020203" pitchFamily="34" charset="0"/>
                  <a:cs typeface="Segoe UI Semilight" panose="020B0402040204020203" pitchFamily="34" charset="0"/>
                </a:rPr>
                <a:t> DS</a:t>
              </a:r>
              <a:endParaRPr lang="en-GB" sz="2400" b="0" dirty="0">
                <a:solidFill>
                  <a:srgbClr val="000000"/>
                </a:solidFill>
                <a:latin typeface="Segoe UI Semilight" panose="020B0402040204020203" pitchFamily="34" charset="0"/>
                <a:cs typeface="Segoe UI Semilight" panose="020B0402040204020203" pitchFamily="34" charset="0"/>
              </a:endParaRPr>
            </a:p>
          </p:txBody>
        </p:sp>
        <p:sp>
          <p:nvSpPr>
            <p:cNvPr id="13" name="TextBox 15">
              <a:extLst>
                <a:ext uri="{FF2B5EF4-FFF2-40B4-BE49-F238E27FC236}">
                  <a16:creationId xmlns:a16="http://schemas.microsoft.com/office/drawing/2014/main" id="{6A9ACA4C-C316-4D2A-AD92-525CD44A102C}"/>
                </a:ext>
              </a:extLst>
            </p:cNvPr>
            <p:cNvSpPr txBox="1"/>
            <p:nvPr/>
          </p:nvSpPr>
          <p:spPr>
            <a:xfrm>
              <a:off x="5813770" y="2345161"/>
              <a:ext cx="1644846" cy="1200329"/>
            </a:xfrm>
            <a:prstGeom prst="rect">
              <a:avLst/>
            </a:prstGeom>
            <a:noFill/>
          </p:spPr>
          <p:txBody>
            <a:bodyPr wrap="square" rtlCol="0">
              <a:spAutoFit/>
            </a:bodyPr>
            <a:lstStyle/>
            <a:p>
              <a:pPr lvl="0" algn="ctr"/>
              <a:r>
                <a:rPr lang="en-GB" sz="2400" b="0" dirty="0">
                  <a:solidFill>
                    <a:srgbClr val="000000"/>
                  </a:solidFill>
                  <a:latin typeface="Segoe UI Semilight" panose="020B0402040204020203" pitchFamily="34" charset="0"/>
                  <a:cs typeface="Segoe UI Semilight" panose="020B0402040204020203" pitchFamily="34" charset="0"/>
                </a:rPr>
                <a:t>Azure</a:t>
              </a:r>
              <a:br>
                <a:rPr lang="en-GB" sz="2400" b="0" dirty="0">
                  <a:solidFill>
                    <a:srgbClr val="000000"/>
                  </a:solidFill>
                  <a:latin typeface="Segoe UI Semilight" panose="020B0402040204020203" pitchFamily="34" charset="0"/>
                  <a:cs typeface="Segoe UI Semilight" panose="020B0402040204020203" pitchFamily="34" charset="0"/>
                </a:rPr>
              </a:br>
              <a:r>
                <a:rPr lang="en-GB" sz="2400" b="0" dirty="0">
                  <a:solidFill>
                    <a:srgbClr val="000000"/>
                  </a:solidFill>
                  <a:latin typeface="Segoe UI Semilight" panose="020B0402040204020203" pitchFamily="34" charset="0"/>
                  <a:cs typeface="Segoe UI Semilight" panose="020B0402040204020203" pitchFamily="34" charset="0"/>
                </a:rPr>
                <a:t> </a:t>
              </a:r>
              <a:r>
                <a:rPr lang="bs-Latn-BA" sz="2400" b="0" dirty="0">
                  <a:solidFill>
                    <a:srgbClr val="000000"/>
                  </a:solidFill>
                  <a:latin typeface="Segoe UI Semilight" panose="020B0402040204020203" pitchFamily="34" charset="0"/>
                  <a:cs typeface="Segoe UI Semilight" panose="020B0402040204020203" pitchFamily="34" charset="0"/>
                </a:rPr>
                <a:t>Active </a:t>
              </a:r>
              <a:r>
                <a:rPr lang="en-GB" sz="2400" b="0" dirty="0">
                  <a:solidFill>
                    <a:srgbClr val="000000"/>
                  </a:solidFill>
                  <a:latin typeface="Segoe UI Semilight" panose="020B0402040204020203" pitchFamily="34" charset="0"/>
                  <a:cs typeface="Segoe UI Semilight" panose="020B0402040204020203" pitchFamily="34" charset="0"/>
                </a:rPr>
                <a:t>Directory</a:t>
              </a:r>
            </a:p>
          </p:txBody>
        </p:sp>
        <p:cxnSp>
          <p:nvCxnSpPr>
            <p:cNvPr id="15" name="Straight Arrow Connector 17">
              <a:extLst>
                <a:ext uri="{FF2B5EF4-FFF2-40B4-BE49-F238E27FC236}">
                  <a16:creationId xmlns:a16="http://schemas.microsoft.com/office/drawing/2014/main" id="{0CFE289E-711C-4078-B67F-7A08E7161FD6}"/>
                </a:ext>
              </a:extLst>
            </p:cNvPr>
            <p:cNvCxnSpPr/>
            <p:nvPr/>
          </p:nvCxnSpPr>
          <p:spPr bwMode="auto">
            <a:xfrm flipH="1">
              <a:off x="1662404" y="3536663"/>
              <a:ext cx="3679355" cy="17654"/>
            </a:xfrm>
            <a:prstGeom prst="straightConnector1">
              <a:avLst/>
            </a:prstGeom>
            <a:gradFill rotWithShape="1">
              <a:gsLst>
                <a:gs pos="0">
                  <a:srgbClr val="E4CD9A"/>
                </a:gs>
                <a:gs pos="100000">
                  <a:srgbClr val="EEEFD7"/>
                </a:gs>
              </a:gsLst>
              <a:lin ang="2700000" scaled="1"/>
            </a:gradFill>
            <a:ln w="88900" cap="flat" cmpd="sng" algn="ctr">
              <a:solidFill>
                <a:srgbClr val="FF8C00"/>
              </a:solidFill>
              <a:prstDash val="sysDash"/>
              <a:round/>
              <a:headEnd type="none" w="med" len="med"/>
              <a:tailEnd type="triangle"/>
            </a:ln>
            <a:effectLst/>
          </p:spPr>
        </p:cxnSp>
      </p:grpSp>
      <p:sp>
        <p:nvSpPr>
          <p:cNvPr id="2" name="矩形 1">
            <a:extLst>
              <a:ext uri="{FF2B5EF4-FFF2-40B4-BE49-F238E27FC236}">
                <a16:creationId xmlns:a16="http://schemas.microsoft.com/office/drawing/2014/main" id="{84CE4891-E217-4243-AD20-66D4EF137776}"/>
              </a:ext>
              <a:ext uri="{C183D7F6-B498-43B3-948B-1728B52AA6E4}">
                <adec:decorative xmlns:adec="http://schemas.microsoft.com/office/drawing/2017/decorative" val="1"/>
              </a:ext>
            </a:extLst>
          </p:cNvPr>
          <p:cNvSpPr/>
          <p:nvPr/>
        </p:nvSpPr>
        <p:spPr bwMode="auto">
          <a:xfrm>
            <a:off x="417600" y="2088682"/>
            <a:ext cx="11358000" cy="4328824"/>
          </a:xfrm>
          <a:prstGeom prst="rect">
            <a:avLst/>
          </a:prstGeom>
          <a:noFill/>
          <a:ln w="1905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411124354"/>
      </p:ext>
    </p:extLst>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Knowledge Check</a:t>
            </a:r>
          </a:p>
        </p:txBody>
      </p:sp>
      <p:sp>
        <p:nvSpPr>
          <p:cNvPr id="7" name="TextBox 6">
            <a:extLst>
              <a:ext uri="{FF2B5EF4-FFF2-40B4-BE49-F238E27FC236}">
                <a16:creationId xmlns:a16="http://schemas.microsoft.com/office/drawing/2014/main" id="{8677AB01-5F2A-4C8E-93DF-3B7646C863F3}"/>
              </a:ext>
              <a:ext uri="{C183D7F6-B498-43B3-948B-1728B52AA6E4}">
                <adec:decorative xmlns:adec="http://schemas.microsoft.com/office/drawing/2017/decorative" val="0"/>
              </a:ext>
            </a:extLst>
          </p:cNvPr>
          <p:cNvSpPr txBox="1"/>
          <p:nvPr/>
        </p:nvSpPr>
        <p:spPr>
          <a:xfrm>
            <a:off x="588264" y="1890775"/>
            <a:ext cx="6021639" cy="3238306"/>
          </a:xfrm>
          <a:prstGeom prst="rect">
            <a:avLst/>
          </a:prstGeom>
          <a:solidFill>
            <a:schemeClr val="bg1">
              <a:lumMod val="95000"/>
            </a:schemeClr>
          </a:solidFill>
          <a:ln>
            <a:noFill/>
          </a:ln>
        </p:spPr>
        <p:txBody>
          <a:bodyPr wrap="square" lIns="134464" tIns="89642" rIns="89642" bIns="89642" rtlCol="0" anchor="ctr">
            <a:noAutofit/>
          </a:bodyPr>
          <a:lstStyle/>
          <a:p>
            <a:pPr marL="0" marR="0" lvl="0" indent="0" algn="ctr" defTabSz="914367" rtl="0" eaLnBrk="1" fontAlgn="auto" latinLnBrk="0" hangingPunct="1">
              <a:lnSpc>
                <a:spcPct val="100000"/>
              </a:lnSpc>
              <a:spcBef>
                <a:spcPts val="0"/>
              </a:spcBef>
              <a:spcAft>
                <a:spcPts val="588"/>
              </a:spcAft>
              <a:buClrTx/>
              <a:buSzTx/>
              <a:buFontTx/>
              <a:buNone/>
              <a:tabLst/>
              <a:defRPr/>
            </a:pPr>
            <a:r>
              <a:rPr kumimoji="0" lang="en-US" sz="2353" b="0" i="0" u="none" strike="noStrike" kern="1200" cap="none" spc="0" normalizeH="0" baseline="0" noProof="0" dirty="0">
                <a:ln>
                  <a:noFill/>
                </a:ln>
                <a:solidFill>
                  <a:srgbClr val="0078D4"/>
                </a:solidFill>
                <a:effectLst/>
                <a:uLnTx/>
                <a:uFillTx/>
                <a:latin typeface="Segoe UI Semibold"/>
                <a:ea typeface="+mn-ea"/>
                <a:cs typeface="+mn-cs"/>
              </a:rPr>
              <a:t>Test your knowledge by answering the Knowledge Check questions at the end of this Learn module</a:t>
            </a:r>
            <a:endParaRPr kumimoji="0" lang="en-US" sz="2745" b="0" i="0" u="none" strike="noStrike" kern="1200" cap="none" spc="0" normalizeH="0" baseline="0" noProof="0" dirty="0">
              <a:ln>
                <a:noFill/>
              </a:ln>
              <a:solidFill>
                <a:srgbClr val="0078D4"/>
              </a:solidFill>
              <a:effectLst/>
              <a:uLnTx/>
              <a:uFillTx/>
              <a:latin typeface="Segoe UI"/>
              <a:ea typeface="+mn-ea"/>
              <a:cs typeface="+mn-cs"/>
            </a:endParaRPr>
          </a:p>
        </p:txBody>
      </p:sp>
      <p:pic>
        <p:nvPicPr>
          <p:cNvPr id="3" name="Picture 2">
            <a:extLst>
              <a:ext uri="{FF2B5EF4-FFF2-40B4-BE49-F238E27FC236}">
                <a16:creationId xmlns:a16="http://schemas.microsoft.com/office/drawing/2014/main" id="{F038770E-6868-4835-B83C-A8558C3063A2}"/>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019783" y="1890775"/>
            <a:ext cx="3726421" cy="3257795"/>
          </a:xfrm>
          <a:prstGeom prst="rect">
            <a:avLst/>
          </a:prstGeom>
        </p:spPr>
      </p:pic>
    </p:spTree>
    <p:extLst>
      <p:ext uri="{BB962C8B-B14F-4D97-AF65-F5344CB8AC3E}">
        <p14:creationId xmlns:p14="http://schemas.microsoft.com/office/powerpoint/2010/main" val="3563435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Practice Labs</a:t>
            </a:r>
          </a:p>
        </p:txBody>
      </p:sp>
      <p:sp>
        <p:nvSpPr>
          <p:cNvPr id="16" name="Text Placeholder 15">
            <a:extLst>
              <a:ext uri="{FF2B5EF4-FFF2-40B4-BE49-F238E27FC236}">
                <a16:creationId xmlns:a16="http://schemas.microsoft.com/office/drawing/2014/main" id="{2723EE74-D03B-43E6-8DA4-03A69A4F70CE}"/>
              </a:ext>
            </a:extLst>
          </p:cNvPr>
          <p:cNvSpPr>
            <a:spLocks noGrp="1"/>
          </p:cNvSpPr>
          <p:nvPr>
            <p:ph type="body" sz="quarter" idx="16"/>
          </p:nvPr>
        </p:nvSpPr>
        <p:spPr>
          <a:xfrm>
            <a:off x="432090" y="1660963"/>
            <a:ext cx="5435768" cy="2006600"/>
          </a:xfrm>
        </p:spPr>
        <p:txBody>
          <a:bodyPr/>
          <a:lstStyle/>
          <a:p>
            <a:r>
              <a:rPr lang="en-US"/>
              <a:t>Managing Identities in Azure AD</a:t>
            </a:r>
            <a:endParaRPr lang="en-US" dirty="0"/>
          </a:p>
        </p:txBody>
      </p:sp>
      <p:grpSp>
        <p:nvGrpSpPr>
          <p:cNvPr id="38" name="Group 37" descr="Icon of three rectangles facing different directions">
            <a:extLst>
              <a:ext uri="{FF2B5EF4-FFF2-40B4-BE49-F238E27FC236}">
                <a16:creationId xmlns:a16="http://schemas.microsoft.com/office/drawing/2014/main" id="{E07CDE03-B9D3-4BCC-9DF2-1808245709DE}"/>
              </a:ext>
            </a:extLst>
          </p:cNvPr>
          <p:cNvGrpSpPr/>
          <p:nvPr/>
        </p:nvGrpSpPr>
        <p:grpSpPr>
          <a:xfrm>
            <a:off x="4928347" y="2820453"/>
            <a:ext cx="723611" cy="723714"/>
            <a:chOff x="418643" y="2472176"/>
            <a:chExt cx="896425" cy="896552"/>
          </a:xfrm>
        </p:grpSpPr>
        <p:grpSp>
          <p:nvGrpSpPr>
            <p:cNvPr id="39" name="Group 38">
              <a:extLst>
                <a:ext uri="{FF2B5EF4-FFF2-40B4-BE49-F238E27FC236}">
                  <a16:creationId xmlns:a16="http://schemas.microsoft.com/office/drawing/2014/main" id="{2E0E4F94-ED09-49AF-88F5-0E6A40D981E1}"/>
                </a:ext>
                <a:ext uri="{C183D7F6-B498-43B3-948B-1728B52AA6E4}">
                  <adec:decorative xmlns:adec="http://schemas.microsoft.com/office/drawing/2017/decorative" val="1"/>
                </a:ext>
              </a:extLst>
            </p:cNvPr>
            <p:cNvGrpSpPr/>
            <p:nvPr/>
          </p:nvGrpSpPr>
          <p:grpSpPr>
            <a:xfrm>
              <a:off x="418643" y="2472176"/>
              <a:ext cx="896425" cy="896552"/>
              <a:chOff x="7962901" y="3032919"/>
              <a:chExt cx="981074" cy="981076"/>
            </a:xfrm>
          </p:grpSpPr>
          <p:sp>
            <p:nvSpPr>
              <p:cNvPr id="41" name="Freeform 5">
                <a:extLst>
                  <a:ext uri="{FF2B5EF4-FFF2-40B4-BE49-F238E27FC236}">
                    <a16:creationId xmlns:a16="http://schemas.microsoft.com/office/drawing/2014/main" id="{181003EF-351C-4705-941D-E597E28FBC93}"/>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42" name="Freeform 6">
                <a:extLst>
                  <a:ext uri="{FF2B5EF4-FFF2-40B4-BE49-F238E27FC236}">
                    <a16:creationId xmlns:a16="http://schemas.microsoft.com/office/drawing/2014/main" id="{764EF84A-1330-4BC9-9FDD-C4C5EE94BB65}"/>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40" name="Picture 39" descr="Icon of three rectangles facing different directions">
              <a:extLst>
                <a:ext uri="{FF2B5EF4-FFF2-40B4-BE49-F238E27FC236}">
                  <a16:creationId xmlns:a16="http://schemas.microsoft.com/office/drawing/2014/main" id="{9D043C22-B1BD-4E7A-9EB2-ECF9E11E9252}"/>
                </a:ext>
              </a:extLst>
            </p:cNvPr>
            <p:cNvPicPr>
              <a:picLocks noChangeAspect="1"/>
            </p:cNvPicPr>
            <p:nvPr/>
          </p:nvPicPr>
          <p:blipFill>
            <a:blip r:embed="rId3"/>
            <a:stretch>
              <a:fillRect/>
            </a:stretch>
          </p:blipFill>
          <p:spPr>
            <a:xfrm>
              <a:off x="663655" y="2717252"/>
              <a:ext cx="406400" cy="406400"/>
            </a:xfrm>
            <a:prstGeom prst="rect">
              <a:avLst/>
            </a:prstGeom>
          </p:spPr>
        </p:pic>
      </p:grpSp>
      <p:sp>
        <p:nvSpPr>
          <p:cNvPr id="19" name="Text Placeholder 18">
            <a:extLst>
              <a:ext uri="{FF2B5EF4-FFF2-40B4-BE49-F238E27FC236}">
                <a16:creationId xmlns:a16="http://schemas.microsoft.com/office/drawing/2014/main" id="{E3059D41-9728-4B58-9237-CADB42E287FB}"/>
              </a:ext>
            </a:extLst>
          </p:cNvPr>
          <p:cNvSpPr>
            <a:spLocks noGrp="1"/>
          </p:cNvSpPr>
          <p:nvPr>
            <p:ph type="body" sz="quarter" idx="17"/>
          </p:nvPr>
        </p:nvSpPr>
        <p:spPr>
          <a:xfrm>
            <a:off x="6337590" y="1660963"/>
            <a:ext cx="5435768" cy="2006600"/>
          </a:xfrm>
        </p:spPr>
        <p:txBody>
          <a:bodyPr/>
          <a:lstStyle/>
          <a:p>
            <a:r>
              <a:rPr lang="en-US" dirty="0"/>
              <a:t>Synchronizing Identities by using Azure AD Connect</a:t>
            </a:r>
          </a:p>
        </p:txBody>
      </p:sp>
      <p:grpSp>
        <p:nvGrpSpPr>
          <p:cNvPr id="56" name="Group 55" descr="Icon of three rectangles facing different directions">
            <a:extLst>
              <a:ext uri="{FF2B5EF4-FFF2-40B4-BE49-F238E27FC236}">
                <a16:creationId xmlns:a16="http://schemas.microsoft.com/office/drawing/2014/main" id="{DBD4A16C-9F00-4F85-9727-CE3CA9D7FFC8}"/>
              </a:ext>
            </a:extLst>
          </p:cNvPr>
          <p:cNvGrpSpPr/>
          <p:nvPr/>
        </p:nvGrpSpPr>
        <p:grpSpPr>
          <a:xfrm>
            <a:off x="10833847" y="2820453"/>
            <a:ext cx="723611" cy="723714"/>
            <a:chOff x="418643" y="2472176"/>
            <a:chExt cx="896425" cy="896552"/>
          </a:xfrm>
        </p:grpSpPr>
        <p:grpSp>
          <p:nvGrpSpPr>
            <p:cNvPr id="57" name="Group 56">
              <a:extLst>
                <a:ext uri="{FF2B5EF4-FFF2-40B4-BE49-F238E27FC236}">
                  <a16:creationId xmlns:a16="http://schemas.microsoft.com/office/drawing/2014/main" id="{F79D86FE-D420-479A-B497-ACEACDF43BCE}"/>
                </a:ext>
                <a:ext uri="{C183D7F6-B498-43B3-948B-1728B52AA6E4}">
                  <adec:decorative xmlns:adec="http://schemas.microsoft.com/office/drawing/2017/decorative" val="1"/>
                </a:ext>
              </a:extLst>
            </p:cNvPr>
            <p:cNvGrpSpPr/>
            <p:nvPr/>
          </p:nvGrpSpPr>
          <p:grpSpPr>
            <a:xfrm>
              <a:off x="418643" y="2472176"/>
              <a:ext cx="896425" cy="896552"/>
              <a:chOff x="7962901" y="3032919"/>
              <a:chExt cx="981074" cy="981076"/>
            </a:xfrm>
          </p:grpSpPr>
          <p:sp>
            <p:nvSpPr>
              <p:cNvPr id="59" name="Freeform 5">
                <a:extLst>
                  <a:ext uri="{FF2B5EF4-FFF2-40B4-BE49-F238E27FC236}">
                    <a16:creationId xmlns:a16="http://schemas.microsoft.com/office/drawing/2014/main" id="{01003960-1160-4B07-813B-1CA7DDB1B4FD}"/>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60" name="Freeform 6">
                <a:extLst>
                  <a:ext uri="{FF2B5EF4-FFF2-40B4-BE49-F238E27FC236}">
                    <a16:creationId xmlns:a16="http://schemas.microsoft.com/office/drawing/2014/main" id="{BDB13E12-D038-458F-9093-74778960187A}"/>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58" name="Picture 57" descr="Icon of three rectangles facing different directions">
              <a:extLst>
                <a:ext uri="{FF2B5EF4-FFF2-40B4-BE49-F238E27FC236}">
                  <a16:creationId xmlns:a16="http://schemas.microsoft.com/office/drawing/2014/main" id="{A74F2DB2-614C-4C50-8BA0-D713CB98A86F}"/>
                </a:ext>
              </a:extLst>
            </p:cNvPr>
            <p:cNvPicPr>
              <a:picLocks noChangeAspect="1"/>
            </p:cNvPicPr>
            <p:nvPr/>
          </p:nvPicPr>
          <p:blipFill>
            <a:blip r:embed="rId3"/>
            <a:stretch>
              <a:fillRect/>
            </a:stretch>
          </p:blipFill>
          <p:spPr>
            <a:xfrm>
              <a:off x="663655" y="2717252"/>
              <a:ext cx="406400" cy="406400"/>
            </a:xfrm>
            <a:prstGeom prst="rect">
              <a:avLst/>
            </a:prstGeom>
          </p:spPr>
        </p:pic>
      </p:grpSp>
    </p:spTree>
    <p:extLst>
      <p:ext uri="{BB962C8B-B14F-4D97-AF65-F5344CB8AC3E}">
        <p14:creationId xmlns:p14="http://schemas.microsoft.com/office/powerpoint/2010/main" val="1686754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AFD3162-DA9E-4D67-9F87-E583DE6D64AE}"/>
              </a:ext>
            </a:extLst>
          </p:cNvPr>
          <p:cNvSpPr txBox="1">
            <a:spLocks noGrp="1"/>
          </p:cNvSpPr>
          <p:nvPr>
            <p:ph type="title" idx="4294967295"/>
          </p:nvPr>
        </p:nvSpPr>
        <p:spPr>
          <a:xfrm>
            <a:off x="261257" y="-517065"/>
            <a:ext cx="1507464" cy="517065"/>
          </a:xfrm>
          <a:prstGeom prst="rect">
            <a:avLst/>
          </a:prstGeom>
          <a:noFill/>
          <a:ln>
            <a:noFill/>
            <a:prstDash/>
          </a:ln>
          <a:effectLst/>
        </p:spPr>
        <p:txBody>
          <a:bodyPr rot="0" spcFirstLastPara="0" vertOverflow="overflow" horzOverflow="overflow" vert="horz" wrap="none" lIns="182880" tIns="146304" rIns="182880" bIns="146304" numCol="1" spcCol="0" rtlCol="0" fromWordArt="0" anchor="t" anchorCtr="0" forceAA="0" compatLnSpc="1">
            <a:prstTxWarp prst="textNoShape">
              <a:avLst/>
            </a:prstTxWarp>
            <a:spAutoFit/>
          </a:bodyPr>
          <a:lstStyle/>
          <a:p>
            <a:pPr marL="0" marR="0" lvl="0" indent="0" algn="l" defTabSz="914367" rtl="0" eaLnBrk="1" fontAlgn="auto" latinLnBrk="0" hangingPunct="1">
              <a:lnSpc>
                <a:spcPct val="90000"/>
              </a:lnSpc>
              <a:spcBef>
                <a:spcPts val="0"/>
              </a:spcBef>
              <a:spcAft>
                <a:spcPts val="600"/>
              </a:spcAft>
              <a:buClrTx/>
              <a:buSzTx/>
              <a:buFontTx/>
              <a:buNone/>
              <a:tabLst/>
              <a:defRPr/>
            </a:pPr>
            <a:r>
              <a:rPr kumimoji="0" lang="en-US" sz="1600" b="0" i="0" u="none" strike="noStrike" kern="1200" cap="none" spc="0" normalizeH="0" baseline="0" noProof="0" dirty="0">
                <a:ln>
                  <a:noFill/>
                </a:ln>
                <a:solidFill>
                  <a:schemeClr val="bg1"/>
                </a:solidFill>
                <a:effectLst/>
                <a:uLnTx/>
                <a:uFillTx/>
                <a:latin typeface="+mn-lt"/>
                <a:ea typeface="+mn-ea"/>
                <a:cs typeface="+mn-cs"/>
              </a:rPr>
              <a:t>Closing slide</a:t>
            </a:r>
            <a:endParaRPr kumimoji="0" lang="fr-FR" sz="1600" b="0" i="0" u="none" strike="noStrike" kern="1200" cap="none" spc="0" normalizeH="0" baseline="0" noProof="0" dirty="0" err="1">
              <a:ln>
                <a:noFill/>
              </a:ln>
              <a:solidFill>
                <a:schemeClr val="bg1"/>
              </a:solidFill>
              <a:effectLst/>
              <a:uLnTx/>
              <a:uFillTx/>
              <a:latin typeface="+mn-lt"/>
              <a:ea typeface="+mn-ea"/>
              <a:cs typeface="+mn-cs"/>
            </a:endParaRPr>
          </a:p>
        </p:txBody>
      </p:sp>
    </p:spTree>
    <p:extLst>
      <p:ext uri="{BB962C8B-B14F-4D97-AF65-F5344CB8AC3E}">
        <p14:creationId xmlns:p14="http://schemas.microsoft.com/office/powerpoint/2010/main" val="2592321789"/>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B293DD1-BCDD-4DDD-82EC-8675E4FB99CC}"/>
              </a:ext>
            </a:extLst>
          </p:cNvPr>
          <p:cNvSpPr>
            <a:spLocks noGrp="1"/>
          </p:cNvSpPr>
          <p:nvPr>
            <p:ph type="title"/>
          </p:nvPr>
        </p:nvSpPr>
        <p:spPr/>
        <p:txBody>
          <a:bodyPr/>
          <a:lstStyle/>
          <a:p>
            <a:r>
              <a:rPr lang="en-US" dirty="0"/>
              <a:t>Module 1: Explore the enterprise desktop</a:t>
            </a:r>
          </a:p>
        </p:txBody>
      </p:sp>
      <p:sp>
        <p:nvSpPr>
          <p:cNvPr id="2" name="Text Placeholder 1">
            <a:extLst>
              <a:ext uri="{FF2B5EF4-FFF2-40B4-BE49-F238E27FC236}">
                <a16:creationId xmlns:a16="http://schemas.microsoft.com/office/drawing/2014/main" id="{44A49DAE-79D6-48FB-BB90-ED534D0C7C09}"/>
              </a:ext>
            </a:extLst>
          </p:cNvPr>
          <p:cNvSpPr>
            <a:spLocks noGrp="1"/>
          </p:cNvSpPr>
          <p:nvPr>
            <p:ph type="body" sz="quarter" idx="10"/>
          </p:nvPr>
        </p:nvSpPr>
        <p:spPr>
          <a:xfrm>
            <a:off x="432089" y="1083334"/>
            <a:ext cx="11341268" cy="3785652"/>
          </a:xfrm>
        </p:spPr>
        <p:txBody>
          <a:bodyPr/>
          <a:lstStyle/>
          <a:p>
            <a:pPr marL="342900" indent="-342900">
              <a:buFont typeface="Arial" panose="020B0604020202020204" pitchFamily="34" charset="0"/>
              <a:buChar char="•"/>
            </a:pPr>
            <a:r>
              <a:rPr lang="en-US" sz="2400" dirty="0">
                <a:solidFill>
                  <a:schemeClr val="tx1"/>
                </a:solidFill>
                <a:latin typeface="+mn-lt"/>
              </a:rPr>
              <a:t>Examine benefits of modern management</a:t>
            </a:r>
          </a:p>
          <a:p>
            <a:pPr marL="342900" indent="-342900">
              <a:buFont typeface="Arial" panose="020B0604020202020204" pitchFamily="34" charset="0"/>
              <a:buChar char="•"/>
            </a:pPr>
            <a:r>
              <a:rPr lang="en-US" sz="2400" dirty="0">
                <a:solidFill>
                  <a:schemeClr val="tx1"/>
                </a:solidFill>
                <a:latin typeface="+mn-lt"/>
              </a:rPr>
              <a:t>Examine the enterprise desktop life-cycle model</a:t>
            </a:r>
          </a:p>
          <a:p>
            <a:pPr marL="342900" indent="-342900">
              <a:buFont typeface="Arial" panose="020B0604020202020204" pitchFamily="34" charset="0"/>
              <a:buChar char="•"/>
            </a:pPr>
            <a:r>
              <a:rPr lang="en-US" sz="2400" dirty="0">
                <a:solidFill>
                  <a:schemeClr val="tx1"/>
                </a:solidFill>
                <a:latin typeface="+mn-lt"/>
              </a:rPr>
              <a:t>Examine planning and purchasing</a:t>
            </a:r>
          </a:p>
          <a:p>
            <a:pPr marL="342900" indent="-342900">
              <a:buFont typeface="Arial" panose="020B0604020202020204" pitchFamily="34" charset="0"/>
              <a:buChar char="•"/>
            </a:pPr>
            <a:r>
              <a:rPr lang="en-US" sz="2400" dirty="0">
                <a:solidFill>
                  <a:schemeClr val="tx1"/>
                </a:solidFill>
                <a:latin typeface="+mn-lt"/>
              </a:rPr>
              <a:t>Examine desktop deployment</a:t>
            </a:r>
          </a:p>
          <a:p>
            <a:pPr marL="342900" indent="-342900">
              <a:buFont typeface="Arial" panose="020B0604020202020204" pitchFamily="34" charset="0"/>
              <a:buChar char="•"/>
            </a:pPr>
            <a:r>
              <a:rPr lang="en-US" sz="2400" dirty="0">
                <a:solidFill>
                  <a:schemeClr val="tx1"/>
                </a:solidFill>
                <a:latin typeface="+mn-lt"/>
              </a:rPr>
              <a:t>Plan an application deployment</a:t>
            </a:r>
          </a:p>
          <a:p>
            <a:pPr marL="342900" indent="-342900">
              <a:buFont typeface="Arial" panose="020B0604020202020204" pitchFamily="34" charset="0"/>
              <a:buChar char="•"/>
            </a:pPr>
            <a:r>
              <a:rPr lang="en-US" sz="2400" dirty="0">
                <a:solidFill>
                  <a:schemeClr val="tx1"/>
                </a:solidFill>
                <a:latin typeface="+mn-lt"/>
              </a:rPr>
              <a:t>Plan for upgrades and retirement</a:t>
            </a:r>
          </a:p>
          <a:p>
            <a:pPr marL="342900" indent="-342900">
              <a:buFont typeface="Arial" panose="020B0604020202020204" pitchFamily="34" charset="0"/>
              <a:buChar char="•"/>
            </a:pPr>
            <a:endParaRPr lang="en-US" sz="2400" dirty="0">
              <a:solidFill>
                <a:schemeClr val="tx1"/>
              </a:solidFill>
              <a:latin typeface="+mn-lt"/>
            </a:endParaRPr>
          </a:p>
          <a:p>
            <a:pPr marL="342900" indent="-342900">
              <a:buFont typeface="Arial" panose="020B0604020202020204" pitchFamily="34" charset="0"/>
              <a:buChar char="•"/>
            </a:pPr>
            <a:endParaRPr lang="en-US" sz="2400" dirty="0">
              <a:solidFill>
                <a:schemeClr val="tx1"/>
              </a:solidFill>
              <a:latin typeface="+mn-lt"/>
            </a:endParaRPr>
          </a:p>
          <a:p>
            <a:pPr marL="342900" indent="-342900">
              <a:buFont typeface="Arial" panose="020B0604020202020204" pitchFamily="34" charset="0"/>
              <a:buChar char="•"/>
            </a:pPr>
            <a:endParaRPr lang="en-US" sz="2400" dirty="0">
              <a:solidFill>
                <a:schemeClr val="tx1"/>
              </a:solidFill>
              <a:latin typeface="+mn-lt"/>
            </a:endParaRPr>
          </a:p>
          <a:p>
            <a:pPr marL="342900" indent="-342900">
              <a:buFont typeface="Arial" panose="020B0604020202020204" pitchFamily="34" charset="0"/>
              <a:buChar char="•"/>
            </a:pPr>
            <a:endParaRPr lang="en-US" sz="2400" dirty="0">
              <a:solidFill>
                <a:schemeClr val="tx1"/>
              </a:solidFill>
              <a:latin typeface="+mn-lt"/>
            </a:endParaRPr>
          </a:p>
        </p:txBody>
      </p:sp>
    </p:spTree>
    <p:extLst>
      <p:ext uri="{BB962C8B-B14F-4D97-AF65-F5344CB8AC3E}">
        <p14:creationId xmlns:p14="http://schemas.microsoft.com/office/powerpoint/2010/main" val="4283358613"/>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dirty="0"/>
              <a:t>Examine benefits of modern management</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a:xfrm>
            <a:off x="441468" y="1456895"/>
            <a:ext cx="5543785" cy="3095853"/>
          </a:xfrm>
        </p:spPr>
        <p:txBody>
          <a:bodyPr/>
          <a:lstStyle/>
          <a:p>
            <a:r>
              <a:rPr lang="en-US" dirty="0"/>
              <a:t>Traditional methods</a:t>
            </a:r>
          </a:p>
          <a:p>
            <a:pPr lvl="1"/>
            <a:r>
              <a:rPr lang="en-US" dirty="0"/>
              <a:t>Significant effort and time-consuming</a:t>
            </a:r>
          </a:p>
          <a:p>
            <a:pPr lvl="1"/>
            <a:r>
              <a:rPr lang="en-US" dirty="0"/>
              <a:t>Difficult to support multiple form factors and scenarios like BYOD</a:t>
            </a:r>
          </a:p>
        </p:txBody>
      </p:sp>
      <p:sp>
        <p:nvSpPr>
          <p:cNvPr id="2" name="Content Placeholder 1">
            <a:extLst>
              <a:ext uri="{FF2B5EF4-FFF2-40B4-BE49-F238E27FC236}">
                <a16:creationId xmlns:a16="http://schemas.microsoft.com/office/drawing/2014/main" id="{EBB00671-8877-4BBF-B370-0737A8D95DC7}"/>
              </a:ext>
            </a:extLst>
          </p:cNvPr>
          <p:cNvSpPr>
            <a:spLocks noGrp="1"/>
          </p:cNvSpPr>
          <p:nvPr>
            <p:ph sz="quarter" idx="12"/>
          </p:nvPr>
        </p:nvSpPr>
        <p:spPr>
          <a:xfrm>
            <a:off x="6229350" y="1456896"/>
            <a:ext cx="5531577" cy="3095852"/>
          </a:xfrm>
        </p:spPr>
        <p:txBody>
          <a:bodyPr/>
          <a:lstStyle/>
          <a:p>
            <a:r>
              <a:rPr lang="en-US" dirty="0"/>
              <a:t>Pillars of modern management</a:t>
            </a:r>
          </a:p>
          <a:p>
            <a:pPr lvl="1"/>
            <a:r>
              <a:rPr lang="en-US" dirty="0"/>
              <a:t>Easy to deploy and manage</a:t>
            </a:r>
          </a:p>
          <a:p>
            <a:pPr lvl="1"/>
            <a:r>
              <a:rPr lang="en-US" dirty="0"/>
              <a:t>Always up to date</a:t>
            </a:r>
          </a:p>
          <a:p>
            <a:pPr lvl="1"/>
            <a:r>
              <a:rPr lang="en-US" dirty="0"/>
              <a:t>Intelligent security, built-in</a:t>
            </a:r>
          </a:p>
          <a:p>
            <a:pPr lvl="1"/>
            <a:r>
              <a:rPr lang="en-US" dirty="0"/>
              <a:t>Proactive insights</a:t>
            </a:r>
          </a:p>
        </p:txBody>
      </p:sp>
    </p:spTree>
    <p:extLst>
      <p:ext uri="{BB962C8B-B14F-4D97-AF65-F5344CB8AC3E}">
        <p14:creationId xmlns:p14="http://schemas.microsoft.com/office/powerpoint/2010/main" val="3597115527"/>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dirty="0"/>
              <a:t>Examine the enterprise desktop life-cycle model</a:t>
            </a:r>
          </a:p>
        </p:txBody>
      </p:sp>
      <p:pic>
        <p:nvPicPr>
          <p:cNvPr id="6" name="Picture 4" descr="Illustration of a life-cycle progression, which starts with a list to represent planning, and an arrow pointing from the list to a money icon to represent the purchase of a new system. An arrow points from this icon to a computer, which represents deployment. From the computer, an arrow points to a user operating a computer, which represents operation. An arrow points from the user to an icon of a person with some tools, which represents support. From this icon, an arrow points to an icon of a computer with a CD next to it, which represents upgrading. From this icon, an arrow points to an icon of a computer with a red X on it, which represents retirement.">
            <a:extLst>
              <a:ext uri="{FF2B5EF4-FFF2-40B4-BE49-F238E27FC236}">
                <a16:creationId xmlns:a16="http://schemas.microsoft.com/office/drawing/2014/main" id="{244D38A9-345F-47A6-94FD-47A2A5D33FE7}"/>
              </a:ext>
            </a:extLst>
          </p:cNvPr>
          <p:cNvPicPr>
            <a:picLocks noChangeAspect="1"/>
          </p:cNvPicPr>
          <p:nvPr/>
        </p:nvPicPr>
        <p:blipFill>
          <a:blip r:embed="rId3"/>
          <a:stretch>
            <a:fillRect/>
          </a:stretch>
        </p:blipFill>
        <p:spPr>
          <a:xfrm>
            <a:off x="2060220" y="1310564"/>
            <a:ext cx="8015288" cy="4935067"/>
          </a:xfrm>
          <a:prstGeom prst="rect">
            <a:avLst/>
          </a:prstGeom>
          <a:ln>
            <a:noFill/>
          </a:ln>
        </p:spPr>
      </p:pic>
      <p:sp>
        <p:nvSpPr>
          <p:cNvPr id="7" name="矩形 6">
            <a:extLst>
              <a:ext uri="{FF2B5EF4-FFF2-40B4-BE49-F238E27FC236}">
                <a16:creationId xmlns:a16="http://schemas.microsoft.com/office/drawing/2014/main" id="{A480FFC7-5A44-4BEA-8848-333E03BE83FC}"/>
              </a:ext>
              <a:ext uri="{C183D7F6-B498-43B3-948B-1728B52AA6E4}">
                <adec:decorative xmlns:adec="http://schemas.microsoft.com/office/drawing/2017/decorative" val="1"/>
              </a:ext>
            </a:extLst>
          </p:cNvPr>
          <p:cNvSpPr/>
          <p:nvPr/>
        </p:nvSpPr>
        <p:spPr bwMode="auto">
          <a:xfrm>
            <a:off x="418643" y="1126156"/>
            <a:ext cx="11341268" cy="5291350"/>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694744832"/>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dirty="0"/>
              <a:t>Examine planning and purchasing</a:t>
            </a:r>
          </a:p>
        </p:txBody>
      </p:sp>
      <p:pic>
        <p:nvPicPr>
          <p:cNvPr id="6" name="Picture 2">
            <a:extLst>
              <a:ext uri="{FF2B5EF4-FFF2-40B4-BE49-F238E27FC236}">
                <a16:creationId xmlns:a16="http://schemas.microsoft.com/office/drawing/2014/main" id="{021BBC91-4782-4A3D-9CAD-C55D9226E631}"/>
              </a:ext>
              <a:ext uri="{C183D7F6-B498-43B3-948B-1728B52AA6E4}">
                <adec:decorative xmlns:adec="http://schemas.microsoft.com/office/drawing/2017/decorative" val="1"/>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9502194" y="4297117"/>
            <a:ext cx="1290196" cy="1085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7" name="Group 8">
            <a:extLst>
              <a:ext uri="{FF2B5EF4-FFF2-40B4-BE49-F238E27FC236}">
                <a16:creationId xmlns:a16="http://schemas.microsoft.com/office/drawing/2014/main" id="{EAEFF734-7D11-441B-A236-DCA4A8915454}"/>
              </a:ext>
              <a:ext uri="{C183D7F6-B498-43B3-948B-1728B52AA6E4}">
                <adec:decorative xmlns:adec="http://schemas.microsoft.com/office/drawing/2017/decorative" val="1"/>
              </a:ext>
            </a:extLst>
          </p:cNvPr>
          <p:cNvGrpSpPr>
            <a:grpSpLocks noChangeAspect="1"/>
          </p:cNvGrpSpPr>
          <p:nvPr/>
        </p:nvGrpSpPr>
        <p:grpSpPr>
          <a:xfrm>
            <a:off x="9484155" y="1913619"/>
            <a:ext cx="1326274" cy="1753822"/>
            <a:chOff x="6288215" y="5173662"/>
            <a:chExt cx="1204130" cy="1592303"/>
          </a:xfrm>
        </p:grpSpPr>
        <p:grpSp>
          <p:nvGrpSpPr>
            <p:cNvPr id="8" name="Group 9">
              <a:extLst>
                <a:ext uri="{FF2B5EF4-FFF2-40B4-BE49-F238E27FC236}">
                  <a16:creationId xmlns:a16="http://schemas.microsoft.com/office/drawing/2014/main" id="{1742BA8D-E2EE-4645-A4C9-C77EFD9088D2}"/>
                </a:ext>
              </a:extLst>
            </p:cNvPr>
            <p:cNvGrpSpPr>
              <a:grpSpLocks noChangeAspect="1"/>
            </p:cNvGrpSpPr>
            <p:nvPr/>
          </p:nvGrpSpPr>
          <p:grpSpPr>
            <a:xfrm>
              <a:off x="6288215" y="5173662"/>
              <a:ext cx="1204130" cy="1592303"/>
              <a:chOff x="6288215" y="5173662"/>
              <a:chExt cx="1204130" cy="1592303"/>
            </a:xfrm>
          </p:grpSpPr>
          <p:grpSp>
            <p:nvGrpSpPr>
              <p:cNvPr id="10" name="Group 20">
                <a:extLst>
                  <a:ext uri="{FF2B5EF4-FFF2-40B4-BE49-F238E27FC236}">
                    <a16:creationId xmlns:a16="http://schemas.microsoft.com/office/drawing/2014/main" id="{9DC72580-07E3-4464-A605-92B817E1A6F7}"/>
                  </a:ext>
                </a:extLst>
              </p:cNvPr>
              <p:cNvGrpSpPr>
                <a:grpSpLocks noChangeAspect="1"/>
              </p:cNvGrpSpPr>
              <p:nvPr/>
            </p:nvGrpSpPr>
            <p:grpSpPr bwMode="auto">
              <a:xfrm>
                <a:off x="6288215" y="5173662"/>
                <a:ext cx="1204130" cy="1592303"/>
                <a:chOff x="3915" y="2947"/>
                <a:chExt cx="456" cy="603"/>
              </a:xfrm>
              <a:solidFill>
                <a:schemeClr val="accent4">
                  <a:lumMod val="20000"/>
                  <a:lumOff val="80000"/>
                </a:schemeClr>
              </a:solidFill>
            </p:grpSpPr>
            <p:sp>
              <p:nvSpPr>
                <p:cNvPr id="17" name="Freeform 21">
                  <a:extLst>
                    <a:ext uri="{FF2B5EF4-FFF2-40B4-BE49-F238E27FC236}">
                      <a16:creationId xmlns:a16="http://schemas.microsoft.com/office/drawing/2014/main" id="{5B0FC1C9-0B33-4602-B708-2E0E38305377}"/>
                    </a:ext>
                  </a:extLst>
                </p:cNvPr>
                <p:cNvSpPr>
                  <a:spLocks noChangeAspect="1"/>
                </p:cNvSpPr>
                <p:nvPr/>
              </p:nvSpPr>
              <p:spPr bwMode="auto">
                <a:xfrm>
                  <a:off x="3915" y="2947"/>
                  <a:ext cx="456" cy="603"/>
                </a:xfrm>
                <a:custGeom>
                  <a:avLst/>
                  <a:gdLst>
                    <a:gd name="T0" fmla="*/ 456 w 456"/>
                    <a:gd name="T1" fmla="*/ 603 h 603"/>
                    <a:gd name="T2" fmla="*/ 0 w 456"/>
                    <a:gd name="T3" fmla="*/ 603 h 603"/>
                    <a:gd name="T4" fmla="*/ 0 w 456"/>
                    <a:gd name="T5" fmla="*/ 136 h 603"/>
                    <a:gd name="T6" fmla="*/ 144 w 456"/>
                    <a:gd name="T7" fmla="*/ 0 h 603"/>
                    <a:gd name="T8" fmla="*/ 456 w 456"/>
                    <a:gd name="T9" fmla="*/ 0 h 603"/>
                    <a:gd name="T10" fmla="*/ 456 w 456"/>
                    <a:gd name="T11" fmla="*/ 603 h 603"/>
                  </a:gdLst>
                  <a:ahLst/>
                  <a:cxnLst>
                    <a:cxn ang="0">
                      <a:pos x="T0" y="T1"/>
                    </a:cxn>
                    <a:cxn ang="0">
                      <a:pos x="T2" y="T3"/>
                    </a:cxn>
                    <a:cxn ang="0">
                      <a:pos x="T4" y="T5"/>
                    </a:cxn>
                    <a:cxn ang="0">
                      <a:pos x="T6" y="T7"/>
                    </a:cxn>
                    <a:cxn ang="0">
                      <a:pos x="T8" y="T9"/>
                    </a:cxn>
                    <a:cxn ang="0">
                      <a:pos x="T10" y="T11"/>
                    </a:cxn>
                  </a:cxnLst>
                  <a:rect l="0" t="0" r="r" b="b"/>
                  <a:pathLst>
                    <a:path w="456" h="603">
                      <a:moveTo>
                        <a:pt x="456" y="603"/>
                      </a:moveTo>
                      <a:lnTo>
                        <a:pt x="0" y="603"/>
                      </a:lnTo>
                      <a:lnTo>
                        <a:pt x="0" y="136"/>
                      </a:lnTo>
                      <a:lnTo>
                        <a:pt x="144" y="0"/>
                      </a:lnTo>
                      <a:lnTo>
                        <a:pt x="456" y="0"/>
                      </a:lnTo>
                      <a:lnTo>
                        <a:pt x="456" y="603"/>
                      </a:lnTo>
                      <a:close/>
                    </a:path>
                  </a:pathLst>
                </a:custGeom>
                <a:solidFill>
                  <a:schemeClr val="bg1"/>
                </a:solidFill>
                <a:ln w="19050">
                  <a:solidFill>
                    <a:srgbClr val="5F5F5F"/>
                  </a:solidFill>
                  <a:round/>
                  <a:headEnd/>
                  <a:tailEnd/>
                </a:ln>
              </p:spPr>
              <p:txBody>
                <a:bodyPr vert="horz" wrap="square" lIns="91440" tIns="45720" rIns="91440" bIns="45720" numCol="1" anchor="t" anchorCtr="0" compatLnSpc="1">
                  <a:prstTxWarp prst="textNoShape">
                    <a:avLst/>
                  </a:prstTxWarp>
                </a:bodyPr>
                <a:lstStyle/>
                <a:p>
                  <a:pPr lvl="0"/>
                  <a:endParaRPr lang="en-US" dirty="0">
                    <a:solidFill>
                      <a:srgbClr val="000000"/>
                    </a:solidFill>
                  </a:endParaRPr>
                </a:p>
              </p:txBody>
            </p:sp>
            <p:sp>
              <p:nvSpPr>
                <p:cNvPr id="18" name="Freeform 22">
                  <a:extLst>
                    <a:ext uri="{FF2B5EF4-FFF2-40B4-BE49-F238E27FC236}">
                      <a16:creationId xmlns:a16="http://schemas.microsoft.com/office/drawing/2014/main" id="{6EB7811C-4C53-4E3C-B2D1-877D3B485342}"/>
                    </a:ext>
                  </a:extLst>
                </p:cNvPr>
                <p:cNvSpPr>
                  <a:spLocks/>
                </p:cNvSpPr>
                <p:nvPr/>
              </p:nvSpPr>
              <p:spPr bwMode="auto">
                <a:xfrm>
                  <a:off x="3915" y="2947"/>
                  <a:ext cx="144" cy="136"/>
                </a:xfrm>
                <a:custGeom>
                  <a:avLst/>
                  <a:gdLst>
                    <a:gd name="T0" fmla="*/ 144 w 144"/>
                    <a:gd name="T1" fmla="*/ 136 h 136"/>
                    <a:gd name="T2" fmla="*/ 0 w 144"/>
                    <a:gd name="T3" fmla="*/ 136 h 136"/>
                    <a:gd name="T4" fmla="*/ 144 w 144"/>
                    <a:gd name="T5" fmla="*/ 0 h 136"/>
                    <a:gd name="T6" fmla="*/ 144 w 144"/>
                    <a:gd name="T7" fmla="*/ 136 h 136"/>
                  </a:gdLst>
                  <a:ahLst/>
                  <a:cxnLst>
                    <a:cxn ang="0">
                      <a:pos x="T0" y="T1"/>
                    </a:cxn>
                    <a:cxn ang="0">
                      <a:pos x="T2" y="T3"/>
                    </a:cxn>
                    <a:cxn ang="0">
                      <a:pos x="T4" y="T5"/>
                    </a:cxn>
                    <a:cxn ang="0">
                      <a:pos x="T6" y="T7"/>
                    </a:cxn>
                  </a:cxnLst>
                  <a:rect l="0" t="0" r="r" b="b"/>
                  <a:pathLst>
                    <a:path w="144" h="136">
                      <a:moveTo>
                        <a:pt x="144" y="136"/>
                      </a:moveTo>
                      <a:lnTo>
                        <a:pt x="0" y="136"/>
                      </a:lnTo>
                      <a:lnTo>
                        <a:pt x="144" y="0"/>
                      </a:lnTo>
                      <a:lnTo>
                        <a:pt x="144" y="136"/>
                      </a:lnTo>
                      <a:close/>
                    </a:path>
                  </a:pathLst>
                </a:custGeom>
                <a:solidFill>
                  <a:srgbClr val="737373"/>
                </a:solidFill>
                <a:ln w="9525">
                  <a:noFill/>
                  <a:round/>
                  <a:headEnd/>
                  <a:tailEnd/>
                </a:ln>
              </p:spPr>
              <p:txBody>
                <a:bodyPr vert="horz" wrap="square" lIns="91440" tIns="45720" rIns="91440" bIns="45720" numCol="1" anchor="t" anchorCtr="0" compatLnSpc="1">
                  <a:prstTxWarp prst="textNoShape">
                    <a:avLst/>
                  </a:prstTxWarp>
                </a:bodyPr>
                <a:lstStyle/>
                <a:p>
                  <a:pPr lvl="0"/>
                  <a:endParaRPr lang="en-US" dirty="0">
                    <a:solidFill>
                      <a:srgbClr val="000000"/>
                    </a:solidFill>
                  </a:endParaRPr>
                </a:p>
              </p:txBody>
            </p:sp>
          </p:grpSp>
          <p:sp>
            <p:nvSpPr>
              <p:cNvPr id="11" name="Flowchart: Process 12">
                <a:extLst>
                  <a:ext uri="{FF2B5EF4-FFF2-40B4-BE49-F238E27FC236}">
                    <a16:creationId xmlns:a16="http://schemas.microsoft.com/office/drawing/2014/main" id="{B2E94CCB-FF6A-4C7C-B811-74554E39E9EC}"/>
                  </a:ext>
                </a:extLst>
              </p:cNvPr>
              <p:cNvSpPr/>
              <p:nvPr/>
            </p:nvSpPr>
            <p:spPr bwMode="auto">
              <a:xfrm>
                <a:off x="6474284" y="5632724"/>
                <a:ext cx="182880" cy="182880"/>
              </a:xfrm>
              <a:prstGeom prst="flowChartProcess">
                <a:avLst/>
              </a:prstGeom>
              <a:noFill/>
              <a:ln w="19050">
                <a:solidFill>
                  <a:schemeClr val="bg1">
                    <a:lumMod val="7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a:lnSpc>
                    <a:spcPct val="90000"/>
                  </a:lnSpc>
                </a:pPr>
                <a:endParaRPr lang="en-US" sz="2400" dirty="0">
                  <a:gradFill>
                    <a:gsLst>
                      <a:gs pos="0">
                        <a:srgbClr val="FFFFFF"/>
                      </a:gs>
                      <a:gs pos="100000">
                        <a:srgbClr val="FFFFFF"/>
                      </a:gs>
                    </a:gsLst>
                    <a:lin ang="5400000" scaled="0"/>
                  </a:gradFill>
                  <a:ea typeface="Segoe UI" pitchFamily="34" charset="0"/>
                  <a:cs typeface="Arial" panose="020B0604020202020204" pitchFamily="34" charset="0"/>
                </a:endParaRPr>
              </a:p>
            </p:txBody>
          </p:sp>
          <p:sp>
            <p:nvSpPr>
              <p:cNvPr id="12" name="Flowchart: Process 13">
                <a:extLst>
                  <a:ext uri="{FF2B5EF4-FFF2-40B4-BE49-F238E27FC236}">
                    <a16:creationId xmlns:a16="http://schemas.microsoft.com/office/drawing/2014/main" id="{05632544-99B9-42D5-B5B5-861E63277434}"/>
                  </a:ext>
                </a:extLst>
              </p:cNvPr>
              <p:cNvSpPr/>
              <p:nvPr/>
            </p:nvSpPr>
            <p:spPr bwMode="auto">
              <a:xfrm>
                <a:off x="6485587" y="5953259"/>
                <a:ext cx="182880" cy="182880"/>
              </a:xfrm>
              <a:prstGeom prst="flowChartProcess">
                <a:avLst/>
              </a:prstGeom>
              <a:noFill/>
              <a:ln w="19050">
                <a:solidFill>
                  <a:schemeClr val="bg1">
                    <a:lumMod val="7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a:lnSpc>
                    <a:spcPct val="90000"/>
                  </a:lnSpc>
                </a:pPr>
                <a:endParaRPr lang="en-US" sz="2400" dirty="0">
                  <a:gradFill>
                    <a:gsLst>
                      <a:gs pos="0">
                        <a:srgbClr val="FFFFFF"/>
                      </a:gs>
                      <a:gs pos="100000">
                        <a:srgbClr val="FFFFFF"/>
                      </a:gs>
                    </a:gsLst>
                    <a:lin ang="5400000" scaled="0"/>
                  </a:gradFill>
                  <a:ea typeface="Segoe UI" pitchFamily="34" charset="0"/>
                  <a:cs typeface="Arial" panose="020B0604020202020204" pitchFamily="34" charset="0"/>
                </a:endParaRPr>
              </a:p>
            </p:txBody>
          </p:sp>
          <p:pic>
            <p:nvPicPr>
              <p:cNvPr id="13" name="Picture 14">
                <a:extLst>
                  <a:ext uri="{FF2B5EF4-FFF2-40B4-BE49-F238E27FC236}">
                    <a16:creationId xmlns:a16="http://schemas.microsoft.com/office/drawing/2014/main" id="{5BBF7EB2-9FF8-4222-9CAB-AB52CEDCE8A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44532" y="5595155"/>
                <a:ext cx="299255" cy="271489"/>
              </a:xfrm>
              <a:prstGeom prst="rect">
                <a:avLst/>
              </a:prstGeom>
            </p:spPr>
          </p:pic>
          <p:sp>
            <p:nvSpPr>
              <p:cNvPr id="15" name="Flowchart: Process 15">
                <a:extLst>
                  <a:ext uri="{FF2B5EF4-FFF2-40B4-BE49-F238E27FC236}">
                    <a16:creationId xmlns:a16="http://schemas.microsoft.com/office/drawing/2014/main" id="{42BB2240-2D24-40C3-881D-197D6F39A677}"/>
                  </a:ext>
                </a:extLst>
              </p:cNvPr>
              <p:cNvSpPr/>
              <p:nvPr/>
            </p:nvSpPr>
            <p:spPr bwMode="auto">
              <a:xfrm>
                <a:off x="6485587" y="6245867"/>
                <a:ext cx="182880" cy="182880"/>
              </a:xfrm>
              <a:prstGeom prst="flowChartProcess">
                <a:avLst/>
              </a:prstGeom>
              <a:noFill/>
              <a:ln w="19050">
                <a:solidFill>
                  <a:schemeClr val="bg1">
                    <a:lumMod val="7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a:lnSpc>
                    <a:spcPct val="90000"/>
                  </a:lnSpc>
                </a:pPr>
                <a:endParaRPr lang="en-US" sz="2400" dirty="0">
                  <a:gradFill>
                    <a:gsLst>
                      <a:gs pos="0">
                        <a:srgbClr val="FFFFFF"/>
                      </a:gs>
                      <a:gs pos="100000">
                        <a:srgbClr val="FFFFFF"/>
                      </a:gs>
                    </a:gsLst>
                    <a:lin ang="5400000" scaled="0"/>
                  </a:gradFill>
                  <a:ea typeface="Segoe UI" pitchFamily="34" charset="0"/>
                  <a:cs typeface="Arial" panose="020B0604020202020204" pitchFamily="34" charset="0"/>
                </a:endParaRPr>
              </a:p>
            </p:txBody>
          </p:sp>
          <p:pic>
            <p:nvPicPr>
              <p:cNvPr id="16" name="Picture 16">
                <a:extLst>
                  <a:ext uri="{FF2B5EF4-FFF2-40B4-BE49-F238E27FC236}">
                    <a16:creationId xmlns:a16="http://schemas.microsoft.com/office/drawing/2014/main" id="{42987332-40D7-49B7-8FE1-A17DCBCBE5D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51097" y="5922059"/>
                <a:ext cx="299255" cy="271489"/>
              </a:xfrm>
              <a:prstGeom prst="rect">
                <a:avLst/>
              </a:prstGeom>
            </p:spPr>
          </p:pic>
        </p:grpSp>
        <p:pic>
          <p:nvPicPr>
            <p:cNvPr id="9" name="Picture 10">
              <a:extLst>
                <a:ext uri="{FF2B5EF4-FFF2-40B4-BE49-F238E27FC236}">
                  <a16:creationId xmlns:a16="http://schemas.microsoft.com/office/drawing/2014/main" id="{A4CFF790-17E9-4F6C-95CA-0A9919A0131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58269" y="6224076"/>
              <a:ext cx="299255" cy="271489"/>
            </a:xfrm>
            <a:prstGeom prst="rect">
              <a:avLst/>
            </a:prstGeom>
          </p:spPr>
        </p:pic>
      </p:grpSp>
      <p:sp>
        <p:nvSpPr>
          <p:cNvPr id="19" name="Text Placeholder 2">
            <a:extLst>
              <a:ext uri="{FF2B5EF4-FFF2-40B4-BE49-F238E27FC236}">
                <a16:creationId xmlns:a16="http://schemas.microsoft.com/office/drawing/2014/main" id="{E22F6F5A-E60B-465E-B663-1AF959FA9804}"/>
              </a:ext>
            </a:extLst>
          </p:cNvPr>
          <p:cNvSpPr txBox="1">
            <a:spLocks/>
          </p:cNvSpPr>
          <p:nvPr/>
        </p:nvSpPr>
        <p:spPr>
          <a:xfrm>
            <a:off x="418644" y="1456896"/>
            <a:ext cx="7992000" cy="2232000"/>
          </a:xfrm>
          <a:prstGeom prst="rect">
            <a:avLst/>
          </a:prstGeom>
          <a:solidFill>
            <a:schemeClr val="bg1">
              <a:lumMod val="95000"/>
            </a:schemeClr>
          </a:solidFill>
        </p:spPr>
        <p:txBody>
          <a:bodyPr lIns="136800" tIns="90000" rIns="136800" bIns="90000"/>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lvl="0" defTabSz="914400" fontAlgn="base">
              <a:spcBef>
                <a:spcPct val="0"/>
              </a:spcBef>
              <a:spcAft>
                <a:spcPct val="0"/>
              </a:spcAft>
            </a:pPr>
            <a:r>
              <a:rPr lang="en-US" sz="2400" kern="0" dirty="0">
                <a:solidFill>
                  <a:srgbClr val="000000"/>
                </a:solidFill>
                <a:latin typeface="+mn-lt"/>
                <a:cs typeface="Arial" panose="020B0604020202020204" pitchFamily="34" charset="0"/>
              </a:rPr>
              <a:t>The </a:t>
            </a:r>
            <a:r>
              <a:rPr lang="en-US" sz="2400" b="1" kern="0" dirty="0">
                <a:solidFill>
                  <a:srgbClr val="000000"/>
                </a:solidFill>
                <a:latin typeface="+mn-lt"/>
                <a:cs typeface="Arial" panose="020B0604020202020204" pitchFamily="34" charset="0"/>
              </a:rPr>
              <a:t>planning</a:t>
            </a:r>
            <a:r>
              <a:rPr lang="en-US" sz="2400" kern="0" dirty="0">
                <a:solidFill>
                  <a:srgbClr val="000000"/>
                </a:solidFill>
                <a:latin typeface="+mn-lt"/>
                <a:cs typeface="Arial" panose="020B0604020202020204" pitchFamily="34" charset="0"/>
              </a:rPr>
              <a:t> stage includes:</a:t>
            </a:r>
          </a:p>
          <a:p>
            <a:pPr marL="342900" lvl="0" indent="-342900" defTabSz="914400" fontAlgn="base">
              <a:spcBef>
                <a:spcPct val="0"/>
              </a:spcBef>
              <a:spcAft>
                <a:spcPct val="0"/>
              </a:spcAft>
              <a:buFont typeface="Arial" panose="020B0604020202020204" pitchFamily="34" charset="0"/>
              <a:buChar char="•"/>
            </a:pPr>
            <a:r>
              <a:rPr lang="en-US" sz="2000" kern="0" dirty="0">
                <a:solidFill>
                  <a:srgbClr val="000000"/>
                </a:solidFill>
                <a:latin typeface="+mn-lt"/>
                <a:cs typeface="Arial" panose="020B0604020202020204" pitchFamily="34" charset="0"/>
              </a:rPr>
              <a:t>Computer strategy</a:t>
            </a:r>
          </a:p>
          <a:p>
            <a:pPr marL="342900" lvl="0" indent="-342900" defTabSz="914400" fontAlgn="base">
              <a:spcBef>
                <a:spcPct val="0"/>
              </a:spcBef>
              <a:spcAft>
                <a:spcPct val="0"/>
              </a:spcAft>
              <a:buFont typeface="Arial" panose="020B0604020202020204" pitchFamily="34" charset="0"/>
              <a:buChar char="•"/>
            </a:pPr>
            <a:r>
              <a:rPr lang="en-US" sz="2000" kern="0" dirty="0">
                <a:solidFill>
                  <a:srgbClr val="000000"/>
                </a:solidFill>
                <a:latin typeface="+mn-lt"/>
                <a:cs typeface="Arial" panose="020B0604020202020204" pitchFamily="34" charset="0"/>
              </a:rPr>
              <a:t>Computer selection</a:t>
            </a:r>
          </a:p>
          <a:p>
            <a:pPr marL="342900" lvl="0" indent="-342900" defTabSz="914400" fontAlgn="base">
              <a:spcBef>
                <a:spcPct val="0"/>
              </a:spcBef>
              <a:spcAft>
                <a:spcPct val="0"/>
              </a:spcAft>
              <a:buFont typeface="Arial" panose="020B0604020202020204" pitchFamily="34" charset="0"/>
              <a:buChar char="•"/>
            </a:pPr>
            <a:r>
              <a:rPr lang="en-US" sz="2000" kern="0" dirty="0">
                <a:solidFill>
                  <a:srgbClr val="000000"/>
                </a:solidFill>
                <a:latin typeface="+mn-lt"/>
                <a:cs typeface="Arial" panose="020B0604020202020204" pitchFamily="34" charset="0"/>
              </a:rPr>
              <a:t>Deployment methods</a:t>
            </a:r>
          </a:p>
          <a:p>
            <a:pPr marL="342900" lvl="0" indent="-342900" defTabSz="914400" fontAlgn="base">
              <a:spcBef>
                <a:spcPct val="0"/>
              </a:spcBef>
              <a:spcAft>
                <a:spcPct val="0"/>
              </a:spcAft>
              <a:buFont typeface="Arial" panose="020B0604020202020204" pitchFamily="34" charset="0"/>
              <a:buChar char="•"/>
            </a:pPr>
            <a:r>
              <a:rPr lang="en-US" sz="2000" kern="0" dirty="0">
                <a:solidFill>
                  <a:srgbClr val="000000"/>
                </a:solidFill>
                <a:latin typeface="+mn-lt"/>
                <a:cs typeface="Arial" panose="020B0604020202020204" pitchFamily="34" charset="0"/>
              </a:rPr>
              <a:t>Demand forecasting</a:t>
            </a:r>
          </a:p>
          <a:p>
            <a:pPr marL="342900" lvl="0" indent="-342900" defTabSz="914400" fontAlgn="base">
              <a:spcBef>
                <a:spcPct val="0"/>
              </a:spcBef>
              <a:spcAft>
                <a:spcPct val="0"/>
              </a:spcAft>
              <a:buFont typeface="Arial" panose="020B0604020202020204" pitchFamily="34" charset="0"/>
              <a:buChar char="•"/>
            </a:pPr>
            <a:r>
              <a:rPr lang="en-US" sz="2000" kern="0" dirty="0">
                <a:solidFill>
                  <a:srgbClr val="000000"/>
                </a:solidFill>
                <a:latin typeface="+mn-lt"/>
                <a:cs typeface="Arial" panose="020B0604020202020204" pitchFamily="34" charset="0"/>
              </a:rPr>
              <a:t>Design configuration</a:t>
            </a:r>
          </a:p>
        </p:txBody>
      </p:sp>
      <p:sp>
        <p:nvSpPr>
          <p:cNvPr id="20" name="Text Placeholder 5">
            <a:extLst>
              <a:ext uri="{FF2B5EF4-FFF2-40B4-BE49-F238E27FC236}">
                <a16:creationId xmlns:a16="http://schemas.microsoft.com/office/drawing/2014/main" id="{7F271146-28BE-4D8F-839F-FB026CC3A157}"/>
              </a:ext>
            </a:extLst>
          </p:cNvPr>
          <p:cNvSpPr txBox="1">
            <a:spLocks/>
          </p:cNvSpPr>
          <p:nvPr/>
        </p:nvSpPr>
        <p:spPr>
          <a:xfrm>
            <a:off x="418643" y="3841200"/>
            <a:ext cx="7992000" cy="2232000"/>
          </a:xfrm>
          <a:prstGeom prst="rect">
            <a:avLst/>
          </a:prstGeom>
          <a:solidFill>
            <a:schemeClr val="bg1">
              <a:lumMod val="95000"/>
            </a:schemeClr>
          </a:solidFill>
        </p:spPr>
        <p:txBody>
          <a:bodyPr lIns="136800" tIns="90000" rIns="136800" bIns="90000"/>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lvl="0" defTabSz="914400" fontAlgn="base">
              <a:spcBef>
                <a:spcPct val="0"/>
              </a:spcBef>
              <a:spcAft>
                <a:spcPct val="0"/>
              </a:spcAft>
            </a:pPr>
            <a:r>
              <a:rPr lang="en-US" sz="2400" kern="0" dirty="0">
                <a:solidFill>
                  <a:srgbClr val="000000"/>
                </a:solidFill>
                <a:latin typeface="+mn-lt"/>
                <a:cs typeface="Arial" panose="020B0604020202020204" pitchFamily="34" charset="0"/>
              </a:rPr>
              <a:t>The </a:t>
            </a:r>
            <a:r>
              <a:rPr lang="en-US" sz="2400" b="1" kern="0" dirty="0">
                <a:solidFill>
                  <a:srgbClr val="000000"/>
                </a:solidFill>
                <a:latin typeface="+mn-lt"/>
                <a:cs typeface="Arial" panose="020B0604020202020204" pitchFamily="34" charset="0"/>
              </a:rPr>
              <a:t>purchasing</a:t>
            </a:r>
            <a:r>
              <a:rPr lang="en-US" sz="2400" kern="0" dirty="0">
                <a:solidFill>
                  <a:srgbClr val="000000"/>
                </a:solidFill>
                <a:latin typeface="+mn-lt"/>
                <a:cs typeface="Arial" panose="020B0604020202020204" pitchFamily="34" charset="0"/>
              </a:rPr>
              <a:t> stage requires considerations for:</a:t>
            </a:r>
          </a:p>
          <a:p>
            <a:pPr marL="342900" lvl="0" indent="-342900" defTabSz="914400" fontAlgn="base">
              <a:spcBef>
                <a:spcPct val="0"/>
              </a:spcBef>
              <a:spcAft>
                <a:spcPct val="0"/>
              </a:spcAft>
              <a:buFont typeface="Arial" panose="020B0604020202020204" pitchFamily="34" charset="0"/>
              <a:buChar char="•"/>
            </a:pPr>
            <a:r>
              <a:rPr lang="en-US" sz="2000" kern="0" dirty="0">
                <a:solidFill>
                  <a:srgbClr val="000000"/>
                </a:solidFill>
                <a:latin typeface="+mn-lt"/>
                <a:cs typeface="Arial" panose="020B0604020202020204" pitchFamily="34" charset="0"/>
              </a:rPr>
              <a:t>Hardware, such as desktops, laptops, and devices</a:t>
            </a:r>
          </a:p>
          <a:p>
            <a:pPr marL="342900" lvl="0" indent="-342900" defTabSz="914400" fontAlgn="base">
              <a:spcBef>
                <a:spcPct val="0"/>
              </a:spcBef>
              <a:spcAft>
                <a:spcPct val="0"/>
              </a:spcAft>
              <a:buFont typeface="Arial" panose="020B0604020202020204" pitchFamily="34" charset="0"/>
              <a:buChar char="•"/>
            </a:pPr>
            <a:r>
              <a:rPr lang="en-US" sz="2000" kern="0" dirty="0">
                <a:solidFill>
                  <a:srgbClr val="000000"/>
                </a:solidFill>
                <a:latin typeface="+mn-lt"/>
                <a:cs typeface="Arial" panose="020B0604020202020204" pitchFamily="34" charset="0"/>
              </a:rPr>
              <a:t>Software, including operating system and applications</a:t>
            </a:r>
          </a:p>
          <a:p>
            <a:pPr marL="342900" indent="-342900" defTabSz="914400" fontAlgn="base">
              <a:spcBef>
                <a:spcPct val="0"/>
              </a:spcBef>
              <a:spcAft>
                <a:spcPct val="0"/>
              </a:spcAft>
              <a:buFont typeface="Arial" panose="020B0604020202020204" pitchFamily="34" charset="0"/>
              <a:buChar char="•"/>
            </a:pPr>
            <a:r>
              <a:rPr lang="en-US" sz="2000" kern="0" dirty="0">
                <a:solidFill>
                  <a:srgbClr val="000000"/>
                </a:solidFill>
                <a:latin typeface="+mn-lt"/>
                <a:cs typeface="Arial" panose="020B0604020202020204" pitchFamily="34" charset="0"/>
              </a:rPr>
              <a:t>Accessories, such as monitors, human input devices, docking stations</a:t>
            </a:r>
          </a:p>
          <a:p>
            <a:pPr marL="342900" lvl="0" indent="-342900" defTabSz="914400" fontAlgn="base">
              <a:spcBef>
                <a:spcPct val="0"/>
              </a:spcBef>
              <a:spcAft>
                <a:spcPct val="0"/>
              </a:spcAft>
              <a:buFont typeface="Arial" panose="020B0604020202020204" pitchFamily="34" charset="0"/>
              <a:buChar char="•"/>
            </a:pPr>
            <a:r>
              <a:rPr lang="en-US" sz="2000" kern="0" dirty="0">
                <a:solidFill>
                  <a:srgbClr val="000000"/>
                </a:solidFill>
                <a:latin typeface="+mn-lt"/>
                <a:cs typeface="Arial" panose="020B0604020202020204" pitchFamily="34" charset="0"/>
              </a:rPr>
              <a:t>Deployment process, such as storage, file servers, network bandwidth </a:t>
            </a:r>
          </a:p>
          <a:p>
            <a:pPr marL="342900" lvl="0" indent="-342900" defTabSz="914400" fontAlgn="base">
              <a:spcBef>
                <a:spcPct val="0"/>
              </a:spcBef>
              <a:spcAft>
                <a:spcPct val="0"/>
              </a:spcAft>
              <a:buFont typeface="Arial" panose="020B0604020202020204" pitchFamily="34" charset="0"/>
              <a:buChar char="•"/>
            </a:pPr>
            <a:r>
              <a:rPr lang="en-US" sz="2000" kern="0" dirty="0">
                <a:solidFill>
                  <a:srgbClr val="000000"/>
                </a:solidFill>
                <a:latin typeface="+mn-lt"/>
                <a:cs typeface="Arial" panose="020B0604020202020204" pitchFamily="34" charset="0"/>
              </a:rPr>
              <a:t>Hardware staging, including storing, unpacking, inspecting, and inventorying the systems</a:t>
            </a:r>
            <a:endParaRPr lang="en-CA" sz="2000" kern="0" dirty="0">
              <a:solidFill>
                <a:srgbClr val="000000"/>
              </a:solidFill>
              <a:latin typeface="+mn-lt"/>
              <a:cs typeface="Arial" panose="020B0604020202020204" pitchFamily="34" charset="0"/>
            </a:endParaRPr>
          </a:p>
        </p:txBody>
      </p:sp>
      <p:sp>
        <p:nvSpPr>
          <p:cNvPr id="21" name="矩形 20">
            <a:extLst>
              <a:ext uri="{FF2B5EF4-FFF2-40B4-BE49-F238E27FC236}">
                <a16:creationId xmlns:a16="http://schemas.microsoft.com/office/drawing/2014/main" id="{DE5C6DBF-A3F1-47C9-A607-C8BD7A7D7699}"/>
              </a:ext>
              <a:ext uri="{C183D7F6-B498-43B3-948B-1728B52AA6E4}">
                <adec:decorative xmlns:adec="http://schemas.microsoft.com/office/drawing/2017/decorative" val="1"/>
              </a:ext>
            </a:extLst>
          </p:cNvPr>
          <p:cNvSpPr/>
          <p:nvPr/>
        </p:nvSpPr>
        <p:spPr bwMode="auto">
          <a:xfrm>
            <a:off x="8568000" y="1456896"/>
            <a:ext cx="3211200" cy="4615200"/>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679220779"/>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dirty="0"/>
              <a:t>Examine desktop deployment</a:t>
            </a:r>
          </a:p>
        </p:txBody>
      </p:sp>
      <p:sp>
        <p:nvSpPr>
          <p:cNvPr id="48" name="Content Placeholder 2">
            <a:extLst>
              <a:ext uri="{FF2B5EF4-FFF2-40B4-BE49-F238E27FC236}">
                <a16:creationId xmlns:a16="http://schemas.microsoft.com/office/drawing/2014/main" id="{0DEC1E59-67F6-DBA9-E6AF-A0A98101115E}"/>
              </a:ext>
            </a:extLst>
          </p:cNvPr>
          <p:cNvSpPr txBox="1">
            <a:spLocks/>
          </p:cNvSpPr>
          <p:nvPr/>
        </p:nvSpPr>
        <p:spPr>
          <a:xfrm>
            <a:off x="418640" y="1386280"/>
            <a:ext cx="11340811" cy="923330"/>
          </a:xfrm>
          <a:prstGeom prst="rect">
            <a:avLst/>
          </a:prstGeom>
          <a:solidFill>
            <a:schemeClr val="bg1">
              <a:lumMod val="95000"/>
            </a:schemeClr>
          </a:solidFill>
        </p:spPr>
        <p:txBody>
          <a:bodyPr vert="horz" wrap="square" lIns="91440" tIns="91440" rIns="91440" bIns="91440" rtlCol="0">
            <a:spAutoFit/>
          </a:bodyPr>
          <a:lstStyle>
            <a:lvl1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2400"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latin typeface="+mn-lt"/>
              </a:rPr>
              <a:t>Deployments comprise the activities that make a computer device available for use. The critical phases of the desktop deployment lifecycle are </a:t>
            </a:r>
            <a:r>
              <a:rPr lang="en-US" b="1" dirty="0">
                <a:latin typeface="+mn-lt"/>
              </a:rPr>
              <a:t>building</a:t>
            </a:r>
            <a:r>
              <a:rPr lang="en-US" dirty="0">
                <a:latin typeface="+mn-lt"/>
              </a:rPr>
              <a:t> and </a:t>
            </a:r>
            <a:r>
              <a:rPr lang="en-US" b="1" dirty="0">
                <a:latin typeface="+mn-lt"/>
              </a:rPr>
              <a:t>deploying</a:t>
            </a:r>
            <a:r>
              <a:rPr lang="en-US" dirty="0">
                <a:latin typeface="+mn-lt"/>
              </a:rPr>
              <a:t>. </a:t>
            </a:r>
          </a:p>
        </p:txBody>
      </p:sp>
      <p:sp>
        <p:nvSpPr>
          <p:cNvPr id="52" name="Text Placeholder 2">
            <a:extLst>
              <a:ext uri="{FF2B5EF4-FFF2-40B4-BE49-F238E27FC236}">
                <a16:creationId xmlns:a16="http://schemas.microsoft.com/office/drawing/2014/main" id="{3F3EA89F-5C5D-43E4-32E1-A617BE39EF64}"/>
              </a:ext>
            </a:extLst>
          </p:cNvPr>
          <p:cNvSpPr txBox="1">
            <a:spLocks/>
          </p:cNvSpPr>
          <p:nvPr/>
        </p:nvSpPr>
        <p:spPr>
          <a:xfrm>
            <a:off x="418640" y="2425479"/>
            <a:ext cx="3525287" cy="1841718"/>
          </a:xfrm>
          <a:prstGeom prst="rect">
            <a:avLst/>
          </a:prstGeom>
          <a:solidFill>
            <a:schemeClr val="bg1">
              <a:lumMod val="95000"/>
            </a:schemeClr>
          </a:solidFill>
        </p:spPr>
        <p:txBody>
          <a:bodyPr lIns="136800" tIns="90000" rIns="136800" bIns="90000"/>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lvl="0" defTabSz="914400" fontAlgn="base">
              <a:spcBef>
                <a:spcPct val="0"/>
              </a:spcBef>
              <a:spcAft>
                <a:spcPct val="0"/>
              </a:spcAft>
            </a:pPr>
            <a:r>
              <a:rPr lang="en-US" sz="2400" kern="0" dirty="0">
                <a:solidFill>
                  <a:srgbClr val="000000"/>
                </a:solidFill>
                <a:latin typeface="+mn-lt"/>
                <a:cs typeface="Arial" panose="020B0604020202020204" pitchFamily="34" charset="0"/>
              </a:rPr>
              <a:t>The </a:t>
            </a:r>
            <a:r>
              <a:rPr lang="en-US" sz="2400" b="1" kern="0" dirty="0">
                <a:latin typeface="+mn-lt"/>
                <a:cs typeface="Arial" panose="020B0604020202020204" pitchFamily="34" charset="0"/>
              </a:rPr>
              <a:t>b</a:t>
            </a:r>
            <a:r>
              <a:rPr lang="en-US" sz="2400" b="1" kern="0" dirty="0">
                <a:solidFill>
                  <a:srgbClr val="000000"/>
                </a:solidFill>
                <a:latin typeface="+mn-lt"/>
                <a:cs typeface="Arial" panose="020B0604020202020204" pitchFamily="34" charset="0"/>
              </a:rPr>
              <a:t>uild</a:t>
            </a:r>
            <a:r>
              <a:rPr lang="en-US" sz="2400" kern="0" dirty="0">
                <a:solidFill>
                  <a:srgbClr val="000000"/>
                </a:solidFill>
                <a:latin typeface="+mn-lt"/>
                <a:cs typeface="Arial" panose="020B0604020202020204" pitchFamily="34" charset="0"/>
              </a:rPr>
              <a:t> stage includes:</a:t>
            </a:r>
          </a:p>
          <a:p>
            <a:pPr marL="342900" lvl="0" indent="-342900" defTabSz="914400" fontAlgn="base">
              <a:spcBef>
                <a:spcPct val="0"/>
              </a:spcBef>
              <a:spcAft>
                <a:spcPct val="0"/>
              </a:spcAft>
              <a:buFont typeface="Arial" panose="020B0604020202020204" pitchFamily="34" charset="0"/>
              <a:buChar char="•"/>
            </a:pPr>
            <a:r>
              <a:rPr lang="en-US" sz="2000" kern="0" dirty="0">
                <a:solidFill>
                  <a:srgbClr val="000000"/>
                </a:solidFill>
                <a:latin typeface="+mn-lt"/>
                <a:cs typeface="Arial" panose="020B0604020202020204" pitchFamily="34" charset="0"/>
              </a:rPr>
              <a:t>Deployment process</a:t>
            </a:r>
          </a:p>
          <a:p>
            <a:pPr marL="342900" lvl="0" indent="-342900" defTabSz="914400" fontAlgn="base">
              <a:spcBef>
                <a:spcPct val="0"/>
              </a:spcBef>
              <a:spcAft>
                <a:spcPct val="0"/>
              </a:spcAft>
              <a:buFont typeface="Arial" panose="020B0604020202020204" pitchFamily="34" charset="0"/>
              <a:buChar char="•"/>
            </a:pPr>
            <a:r>
              <a:rPr lang="en-US" sz="2000" kern="0" dirty="0">
                <a:solidFill>
                  <a:srgbClr val="000000"/>
                </a:solidFill>
                <a:latin typeface="+mn-lt"/>
                <a:cs typeface="Arial" panose="020B0604020202020204" pitchFamily="34" charset="0"/>
              </a:rPr>
              <a:t>Testing</a:t>
            </a:r>
          </a:p>
          <a:p>
            <a:pPr marL="342900" lvl="0" indent="-342900" defTabSz="914400" fontAlgn="base">
              <a:spcBef>
                <a:spcPct val="0"/>
              </a:spcBef>
              <a:spcAft>
                <a:spcPct val="0"/>
              </a:spcAft>
              <a:buFont typeface="Arial" panose="020B0604020202020204" pitchFamily="34" charset="0"/>
              <a:buChar char="•"/>
            </a:pPr>
            <a:r>
              <a:rPr lang="en-US" sz="2000" kern="0" dirty="0">
                <a:solidFill>
                  <a:srgbClr val="000000"/>
                </a:solidFill>
                <a:latin typeface="+mn-lt"/>
                <a:cs typeface="Arial" panose="020B0604020202020204" pitchFamily="34" charset="0"/>
              </a:rPr>
              <a:t>Configuration</a:t>
            </a:r>
          </a:p>
          <a:p>
            <a:pPr marL="342900" lvl="0" indent="-342900" defTabSz="914400" fontAlgn="base">
              <a:spcBef>
                <a:spcPct val="0"/>
              </a:spcBef>
              <a:spcAft>
                <a:spcPct val="0"/>
              </a:spcAft>
              <a:buFont typeface="Arial" panose="020B0604020202020204" pitchFamily="34" charset="0"/>
              <a:buChar char="•"/>
            </a:pPr>
            <a:r>
              <a:rPr lang="en-US" sz="2000" kern="0" dirty="0">
                <a:solidFill>
                  <a:srgbClr val="000000"/>
                </a:solidFill>
                <a:latin typeface="+mn-lt"/>
                <a:cs typeface="Arial" panose="020B0604020202020204" pitchFamily="34" charset="0"/>
              </a:rPr>
              <a:t>Managing logistics</a:t>
            </a:r>
          </a:p>
        </p:txBody>
      </p:sp>
      <p:grpSp>
        <p:nvGrpSpPr>
          <p:cNvPr id="53" name="Group 4" descr="Illustration of the four steps in the Building phase of the desktop deployment life cycle. A checklist represents the first step: streamlining the deployment process. An arrow from the checklist points to a computer that has a green checkmark and Windows logo on it. This represents the second step: developing and testing the deployment process for the baseline operating system image (or images). From the computer, an arrow points to a computer and a laptop that have Windows logos on them. This represents the third step: configuring standardized images. From the computer and laptop, an arrow points to a server that has the Windows and Office logos on it. This represents the fourth step: managing the logistics.">
            <a:extLst>
              <a:ext uri="{FF2B5EF4-FFF2-40B4-BE49-F238E27FC236}">
                <a16:creationId xmlns:a16="http://schemas.microsoft.com/office/drawing/2014/main" id="{9A163629-5A1F-1E4B-FF84-86A535E321FB}"/>
              </a:ext>
            </a:extLst>
          </p:cNvPr>
          <p:cNvGrpSpPr/>
          <p:nvPr/>
        </p:nvGrpSpPr>
        <p:grpSpPr>
          <a:xfrm>
            <a:off x="4321284" y="2558985"/>
            <a:ext cx="6963105" cy="1631264"/>
            <a:chOff x="195648" y="4476048"/>
            <a:chExt cx="8333536" cy="1631264"/>
          </a:xfrm>
        </p:grpSpPr>
        <p:grpSp>
          <p:nvGrpSpPr>
            <p:cNvPr id="54" name="Group 5">
              <a:extLst>
                <a:ext uri="{FF2B5EF4-FFF2-40B4-BE49-F238E27FC236}">
                  <a16:creationId xmlns:a16="http://schemas.microsoft.com/office/drawing/2014/main" id="{39B16D4B-5AAD-9FAC-8B0D-31449DF9EFDE}"/>
                </a:ext>
              </a:extLst>
            </p:cNvPr>
            <p:cNvGrpSpPr>
              <a:grpSpLocks noChangeAspect="1"/>
            </p:cNvGrpSpPr>
            <p:nvPr/>
          </p:nvGrpSpPr>
          <p:grpSpPr>
            <a:xfrm>
              <a:off x="195648" y="4693106"/>
              <a:ext cx="904383" cy="1195927"/>
              <a:chOff x="6288215" y="5173662"/>
              <a:chExt cx="1204130" cy="1592303"/>
            </a:xfrm>
          </p:grpSpPr>
          <p:grpSp>
            <p:nvGrpSpPr>
              <p:cNvPr id="81" name="Group 32">
                <a:extLst>
                  <a:ext uri="{FF2B5EF4-FFF2-40B4-BE49-F238E27FC236}">
                    <a16:creationId xmlns:a16="http://schemas.microsoft.com/office/drawing/2014/main" id="{A4472088-3D26-4DCC-5BDB-130B97E15CEF}"/>
                  </a:ext>
                </a:extLst>
              </p:cNvPr>
              <p:cNvGrpSpPr>
                <a:grpSpLocks noChangeAspect="1"/>
              </p:cNvGrpSpPr>
              <p:nvPr/>
            </p:nvGrpSpPr>
            <p:grpSpPr>
              <a:xfrm>
                <a:off x="6288215" y="5173662"/>
                <a:ext cx="1204130" cy="1592303"/>
                <a:chOff x="6288215" y="5173662"/>
                <a:chExt cx="1204130" cy="1592303"/>
              </a:xfrm>
            </p:grpSpPr>
            <p:grpSp>
              <p:nvGrpSpPr>
                <p:cNvPr id="83" name="Group 20">
                  <a:extLst>
                    <a:ext uri="{FF2B5EF4-FFF2-40B4-BE49-F238E27FC236}">
                      <a16:creationId xmlns:a16="http://schemas.microsoft.com/office/drawing/2014/main" id="{A729B361-7ED9-F471-FE3A-54443CB23D39}"/>
                    </a:ext>
                  </a:extLst>
                </p:cNvPr>
                <p:cNvGrpSpPr>
                  <a:grpSpLocks noChangeAspect="1"/>
                </p:cNvGrpSpPr>
                <p:nvPr/>
              </p:nvGrpSpPr>
              <p:grpSpPr bwMode="auto">
                <a:xfrm>
                  <a:off x="6288215" y="5173662"/>
                  <a:ext cx="1204130" cy="1592303"/>
                  <a:chOff x="3915" y="2947"/>
                  <a:chExt cx="456" cy="603"/>
                </a:xfrm>
                <a:solidFill>
                  <a:schemeClr val="accent4">
                    <a:lumMod val="20000"/>
                    <a:lumOff val="80000"/>
                  </a:schemeClr>
                </a:solidFill>
              </p:grpSpPr>
              <p:sp>
                <p:nvSpPr>
                  <p:cNvPr id="89" name="Freeform 21">
                    <a:extLst>
                      <a:ext uri="{FF2B5EF4-FFF2-40B4-BE49-F238E27FC236}">
                        <a16:creationId xmlns:a16="http://schemas.microsoft.com/office/drawing/2014/main" id="{58473354-99D1-C692-656E-9D6FD0EC6FC3}"/>
                      </a:ext>
                    </a:extLst>
                  </p:cNvPr>
                  <p:cNvSpPr>
                    <a:spLocks noChangeAspect="1"/>
                  </p:cNvSpPr>
                  <p:nvPr/>
                </p:nvSpPr>
                <p:spPr bwMode="auto">
                  <a:xfrm>
                    <a:off x="3915" y="2947"/>
                    <a:ext cx="456" cy="603"/>
                  </a:xfrm>
                  <a:custGeom>
                    <a:avLst/>
                    <a:gdLst>
                      <a:gd name="T0" fmla="*/ 456 w 456"/>
                      <a:gd name="T1" fmla="*/ 603 h 603"/>
                      <a:gd name="T2" fmla="*/ 0 w 456"/>
                      <a:gd name="T3" fmla="*/ 603 h 603"/>
                      <a:gd name="T4" fmla="*/ 0 w 456"/>
                      <a:gd name="T5" fmla="*/ 136 h 603"/>
                      <a:gd name="T6" fmla="*/ 144 w 456"/>
                      <a:gd name="T7" fmla="*/ 0 h 603"/>
                      <a:gd name="T8" fmla="*/ 456 w 456"/>
                      <a:gd name="T9" fmla="*/ 0 h 603"/>
                      <a:gd name="T10" fmla="*/ 456 w 456"/>
                      <a:gd name="T11" fmla="*/ 603 h 603"/>
                    </a:gdLst>
                    <a:ahLst/>
                    <a:cxnLst>
                      <a:cxn ang="0">
                        <a:pos x="T0" y="T1"/>
                      </a:cxn>
                      <a:cxn ang="0">
                        <a:pos x="T2" y="T3"/>
                      </a:cxn>
                      <a:cxn ang="0">
                        <a:pos x="T4" y="T5"/>
                      </a:cxn>
                      <a:cxn ang="0">
                        <a:pos x="T6" y="T7"/>
                      </a:cxn>
                      <a:cxn ang="0">
                        <a:pos x="T8" y="T9"/>
                      </a:cxn>
                      <a:cxn ang="0">
                        <a:pos x="T10" y="T11"/>
                      </a:cxn>
                    </a:cxnLst>
                    <a:rect l="0" t="0" r="r" b="b"/>
                    <a:pathLst>
                      <a:path w="456" h="603">
                        <a:moveTo>
                          <a:pt x="456" y="603"/>
                        </a:moveTo>
                        <a:lnTo>
                          <a:pt x="0" y="603"/>
                        </a:lnTo>
                        <a:lnTo>
                          <a:pt x="0" y="136"/>
                        </a:lnTo>
                        <a:lnTo>
                          <a:pt x="144" y="0"/>
                        </a:lnTo>
                        <a:lnTo>
                          <a:pt x="456" y="0"/>
                        </a:lnTo>
                        <a:lnTo>
                          <a:pt x="456" y="603"/>
                        </a:lnTo>
                        <a:close/>
                      </a:path>
                    </a:pathLst>
                  </a:custGeom>
                  <a:solidFill>
                    <a:schemeClr val="bg1"/>
                  </a:solidFill>
                  <a:ln w="19050">
                    <a:solidFill>
                      <a:srgbClr val="5F5F5F"/>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Verdana"/>
                      <a:ea typeface="+mn-ea"/>
                      <a:cs typeface="+mn-cs"/>
                    </a:endParaRPr>
                  </a:p>
                </p:txBody>
              </p:sp>
              <p:sp>
                <p:nvSpPr>
                  <p:cNvPr id="90" name="Freeform 22">
                    <a:extLst>
                      <a:ext uri="{FF2B5EF4-FFF2-40B4-BE49-F238E27FC236}">
                        <a16:creationId xmlns:a16="http://schemas.microsoft.com/office/drawing/2014/main" id="{6882DE6B-7AF7-4E75-278F-1B613B868A6A}"/>
                      </a:ext>
                    </a:extLst>
                  </p:cNvPr>
                  <p:cNvSpPr>
                    <a:spLocks/>
                  </p:cNvSpPr>
                  <p:nvPr/>
                </p:nvSpPr>
                <p:spPr bwMode="auto">
                  <a:xfrm>
                    <a:off x="3915" y="2947"/>
                    <a:ext cx="144" cy="136"/>
                  </a:xfrm>
                  <a:custGeom>
                    <a:avLst/>
                    <a:gdLst>
                      <a:gd name="T0" fmla="*/ 144 w 144"/>
                      <a:gd name="T1" fmla="*/ 136 h 136"/>
                      <a:gd name="T2" fmla="*/ 0 w 144"/>
                      <a:gd name="T3" fmla="*/ 136 h 136"/>
                      <a:gd name="T4" fmla="*/ 144 w 144"/>
                      <a:gd name="T5" fmla="*/ 0 h 136"/>
                      <a:gd name="T6" fmla="*/ 144 w 144"/>
                      <a:gd name="T7" fmla="*/ 136 h 136"/>
                    </a:gdLst>
                    <a:ahLst/>
                    <a:cxnLst>
                      <a:cxn ang="0">
                        <a:pos x="T0" y="T1"/>
                      </a:cxn>
                      <a:cxn ang="0">
                        <a:pos x="T2" y="T3"/>
                      </a:cxn>
                      <a:cxn ang="0">
                        <a:pos x="T4" y="T5"/>
                      </a:cxn>
                      <a:cxn ang="0">
                        <a:pos x="T6" y="T7"/>
                      </a:cxn>
                    </a:cxnLst>
                    <a:rect l="0" t="0" r="r" b="b"/>
                    <a:pathLst>
                      <a:path w="144" h="136">
                        <a:moveTo>
                          <a:pt x="144" y="136"/>
                        </a:moveTo>
                        <a:lnTo>
                          <a:pt x="0" y="136"/>
                        </a:lnTo>
                        <a:lnTo>
                          <a:pt x="144" y="0"/>
                        </a:lnTo>
                        <a:lnTo>
                          <a:pt x="144" y="136"/>
                        </a:lnTo>
                        <a:close/>
                      </a:path>
                    </a:pathLst>
                  </a:custGeom>
                  <a:solidFill>
                    <a:srgbClr val="737373"/>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Verdana"/>
                      <a:ea typeface="+mn-ea"/>
                      <a:cs typeface="+mn-cs"/>
                    </a:endParaRPr>
                  </a:p>
                </p:txBody>
              </p:sp>
            </p:grpSp>
            <p:sp>
              <p:nvSpPr>
                <p:cNvPr id="84" name="Flowchart: Process 35">
                  <a:extLst>
                    <a:ext uri="{FF2B5EF4-FFF2-40B4-BE49-F238E27FC236}">
                      <a16:creationId xmlns:a16="http://schemas.microsoft.com/office/drawing/2014/main" id="{5C1962A5-DF68-225D-3AF2-3B4295697C3D}"/>
                    </a:ext>
                  </a:extLst>
                </p:cNvPr>
                <p:cNvSpPr/>
                <p:nvPr/>
              </p:nvSpPr>
              <p:spPr bwMode="auto">
                <a:xfrm>
                  <a:off x="6474284" y="5632724"/>
                  <a:ext cx="182880" cy="182880"/>
                </a:xfrm>
                <a:prstGeom prst="flowChartProcess">
                  <a:avLst/>
                </a:prstGeom>
                <a:noFill/>
                <a:ln w="19050">
                  <a:solidFill>
                    <a:schemeClr val="bg1">
                      <a:lumMod val="7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a:ln>
                      <a:noFill/>
                    </a:ln>
                    <a:gradFill>
                      <a:gsLst>
                        <a:gs pos="0">
                          <a:srgbClr val="FFFFFF"/>
                        </a:gs>
                        <a:gs pos="100000">
                          <a:srgbClr val="FFFFFF"/>
                        </a:gs>
                      </a:gsLst>
                      <a:lin ang="5400000" scaled="0"/>
                    </a:gradFill>
                    <a:effectLst/>
                    <a:uLnTx/>
                    <a:uFillTx/>
                    <a:latin typeface="Verdana"/>
                    <a:ea typeface="Segoe UI" pitchFamily="34" charset="0"/>
                    <a:cs typeface="Arial" panose="020B0604020202020204" pitchFamily="34" charset="0"/>
                  </a:endParaRPr>
                </a:p>
              </p:txBody>
            </p:sp>
            <p:sp>
              <p:nvSpPr>
                <p:cNvPr id="85" name="Flowchart: Process 36">
                  <a:extLst>
                    <a:ext uri="{FF2B5EF4-FFF2-40B4-BE49-F238E27FC236}">
                      <a16:creationId xmlns:a16="http://schemas.microsoft.com/office/drawing/2014/main" id="{F4E1B49E-FAC6-2741-E08F-430CEC9DD190}"/>
                    </a:ext>
                  </a:extLst>
                </p:cNvPr>
                <p:cNvSpPr/>
                <p:nvPr/>
              </p:nvSpPr>
              <p:spPr bwMode="auto">
                <a:xfrm>
                  <a:off x="6485587" y="5953259"/>
                  <a:ext cx="182880" cy="182880"/>
                </a:xfrm>
                <a:prstGeom prst="flowChartProcess">
                  <a:avLst/>
                </a:prstGeom>
                <a:noFill/>
                <a:ln w="19050">
                  <a:solidFill>
                    <a:schemeClr val="bg1">
                      <a:lumMod val="7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a:ln>
                      <a:noFill/>
                    </a:ln>
                    <a:gradFill>
                      <a:gsLst>
                        <a:gs pos="0">
                          <a:srgbClr val="FFFFFF"/>
                        </a:gs>
                        <a:gs pos="100000">
                          <a:srgbClr val="FFFFFF"/>
                        </a:gs>
                      </a:gsLst>
                      <a:lin ang="5400000" scaled="0"/>
                    </a:gradFill>
                    <a:effectLst/>
                    <a:uLnTx/>
                    <a:uFillTx/>
                    <a:latin typeface="Verdana"/>
                    <a:ea typeface="Segoe UI" pitchFamily="34" charset="0"/>
                    <a:cs typeface="Arial" panose="020B0604020202020204" pitchFamily="34" charset="0"/>
                  </a:endParaRPr>
                </a:p>
              </p:txBody>
            </p:sp>
            <p:pic>
              <p:nvPicPr>
                <p:cNvPr id="86" name="Picture 37">
                  <a:extLst>
                    <a:ext uri="{FF2B5EF4-FFF2-40B4-BE49-F238E27FC236}">
                      <a16:creationId xmlns:a16="http://schemas.microsoft.com/office/drawing/2014/main" id="{7E0F50BC-88F6-3A37-9CE5-3BE213B5A704}"/>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544532" y="5595155"/>
                  <a:ext cx="299255" cy="271489"/>
                </a:xfrm>
                <a:prstGeom prst="rect">
                  <a:avLst/>
                </a:prstGeom>
              </p:spPr>
            </p:pic>
            <p:sp>
              <p:nvSpPr>
                <p:cNvPr id="87" name="Flowchart: Process 38">
                  <a:extLst>
                    <a:ext uri="{FF2B5EF4-FFF2-40B4-BE49-F238E27FC236}">
                      <a16:creationId xmlns:a16="http://schemas.microsoft.com/office/drawing/2014/main" id="{AFC65F2A-B13D-5F7F-AD39-A5D4DC3D5BC6}"/>
                    </a:ext>
                  </a:extLst>
                </p:cNvPr>
                <p:cNvSpPr/>
                <p:nvPr/>
              </p:nvSpPr>
              <p:spPr bwMode="auto">
                <a:xfrm>
                  <a:off x="6485587" y="6245867"/>
                  <a:ext cx="182880" cy="182880"/>
                </a:xfrm>
                <a:prstGeom prst="flowChartProcess">
                  <a:avLst/>
                </a:prstGeom>
                <a:noFill/>
                <a:ln w="19050">
                  <a:solidFill>
                    <a:schemeClr val="bg1">
                      <a:lumMod val="7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a:ln>
                      <a:noFill/>
                    </a:ln>
                    <a:gradFill>
                      <a:gsLst>
                        <a:gs pos="0">
                          <a:srgbClr val="FFFFFF"/>
                        </a:gs>
                        <a:gs pos="100000">
                          <a:srgbClr val="FFFFFF"/>
                        </a:gs>
                      </a:gsLst>
                      <a:lin ang="5400000" scaled="0"/>
                    </a:gradFill>
                    <a:effectLst/>
                    <a:uLnTx/>
                    <a:uFillTx/>
                    <a:latin typeface="Verdana"/>
                    <a:ea typeface="Segoe UI" pitchFamily="34" charset="0"/>
                    <a:cs typeface="Arial" panose="020B0604020202020204" pitchFamily="34" charset="0"/>
                  </a:endParaRPr>
                </a:p>
              </p:txBody>
            </p:sp>
            <p:pic>
              <p:nvPicPr>
                <p:cNvPr id="88" name="Picture 39">
                  <a:extLst>
                    <a:ext uri="{FF2B5EF4-FFF2-40B4-BE49-F238E27FC236}">
                      <a16:creationId xmlns:a16="http://schemas.microsoft.com/office/drawing/2014/main" id="{4EEE5AF5-0557-7E9E-9909-BF582A6505FA}"/>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551097" y="5922059"/>
                  <a:ext cx="299255" cy="271489"/>
                </a:xfrm>
                <a:prstGeom prst="rect">
                  <a:avLst/>
                </a:prstGeom>
              </p:spPr>
            </p:pic>
          </p:grpSp>
          <p:pic>
            <p:nvPicPr>
              <p:cNvPr id="82" name="Picture 33">
                <a:extLst>
                  <a:ext uri="{FF2B5EF4-FFF2-40B4-BE49-F238E27FC236}">
                    <a16:creationId xmlns:a16="http://schemas.microsoft.com/office/drawing/2014/main" id="{99061708-553A-2E08-982A-5C1FE8A86F91}"/>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558269" y="6224076"/>
                <a:ext cx="299255" cy="271489"/>
              </a:xfrm>
              <a:prstGeom prst="rect">
                <a:avLst/>
              </a:prstGeom>
            </p:spPr>
          </p:pic>
        </p:grpSp>
        <p:pic>
          <p:nvPicPr>
            <p:cNvPr id="55" name="Picture 6">
              <a:extLst>
                <a:ext uri="{FF2B5EF4-FFF2-40B4-BE49-F238E27FC236}">
                  <a16:creationId xmlns:a16="http://schemas.microsoft.com/office/drawing/2014/main" id="{7B6DF0DD-61EC-04EB-D782-41DC0D8C3A1C}"/>
                </a:ext>
              </a:extLst>
            </p:cNvPr>
            <p:cNvPicPr>
              <a:picLocks noChangeAspect="1"/>
            </p:cNvPicPr>
            <p:nvPr/>
          </p:nvPicPr>
          <p:blipFill>
            <a:blip r:embed="rId4"/>
            <a:stretch>
              <a:fillRect/>
            </a:stretch>
          </p:blipFill>
          <p:spPr>
            <a:xfrm>
              <a:off x="1840319" y="4829684"/>
              <a:ext cx="1794887" cy="1060139"/>
            </a:xfrm>
            <a:prstGeom prst="rect">
              <a:avLst/>
            </a:prstGeom>
          </p:spPr>
        </p:pic>
        <p:pic>
          <p:nvPicPr>
            <p:cNvPr id="56" name="Picture 7">
              <a:extLst>
                <a:ext uri="{FF2B5EF4-FFF2-40B4-BE49-F238E27FC236}">
                  <a16:creationId xmlns:a16="http://schemas.microsoft.com/office/drawing/2014/main" id="{0CCF0825-D7F8-C900-2B6B-8FE20C6A3647}"/>
                </a:ext>
              </a:extLst>
            </p:cNvPr>
            <p:cNvPicPr>
              <a:picLocks noChangeAspect="1"/>
            </p:cNvPicPr>
            <p:nvPr/>
          </p:nvPicPr>
          <p:blipFill>
            <a:blip r:embed="rId5"/>
            <a:stretch>
              <a:fillRect/>
            </a:stretch>
          </p:blipFill>
          <p:spPr>
            <a:xfrm>
              <a:off x="7909231" y="4669425"/>
              <a:ext cx="619953" cy="1166969"/>
            </a:xfrm>
            <a:prstGeom prst="rect">
              <a:avLst/>
            </a:prstGeom>
          </p:spPr>
        </p:pic>
        <p:pic>
          <p:nvPicPr>
            <p:cNvPr id="57" name="Picture 8">
              <a:extLst>
                <a:ext uri="{FF2B5EF4-FFF2-40B4-BE49-F238E27FC236}">
                  <a16:creationId xmlns:a16="http://schemas.microsoft.com/office/drawing/2014/main" id="{DE62D2D0-24CA-2C2E-03AE-C046AFBE5843}"/>
                </a:ext>
              </a:extLst>
            </p:cNvPr>
            <p:cNvPicPr>
              <a:picLocks noChangeAspect="1"/>
            </p:cNvPicPr>
            <p:nvPr/>
          </p:nvPicPr>
          <p:blipFill>
            <a:blip r:embed="rId4"/>
            <a:stretch>
              <a:fillRect/>
            </a:stretch>
          </p:blipFill>
          <p:spPr>
            <a:xfrm>
              <a:off x="4458727" y="4691294"/>
              <a:ext cx="1573202" cy="929202"/>
            </a:xfrm>
            <a:prstGeom prst="rect">
              <a:avLst/>
            </a:prstGeom>
          </p:spPr>
        </p:pic>
        <p:sp>
          <p:nvSpPr>
            <p:cNvPr id="58" name="Right Arrow 88">
              <a:extLst>
                <a:ext uri="{FF2B5EF4-FFF2-40B4-BE49-F238E27FC236}">
                  <a16:creationId xmlns:a16="http://schemas.microsoft.com/office/drawing/2014/main" id="{366DBED9-3A94-C4B7-3A3A-57F7E1D838F4}"/>
                </a:ext>
              </a:extLst>
            </p:cNvPr>
            <p:cNvSpPr/>
            <p:nvPr/>
          </p:nvSpPr>
          <p:spPr>
            <a:xfrm>
              <a:off x="1208951" y="5077738"/>
              <a:ext cx="514080" cy="457200"/>
            </a:xfrm>
            <a:prstGeom prst="rightArrow">
              <a:avLst/>
            </a:prstGeom>
            <a:solidFill>
              <a:srgbClr val="FF8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Verdana"/>
                <a:ea typeface="+mn-ea"/>
                <a:cs typeface="+mn-cs"/>
              </a:endParaRPr>
            </a:p>
          </p:txBody>
        </p:sp>
        <p:sp>
          <p:nvSpPr>
            <p:cNvPr id="59" name="Right Arrow 89">
              <a:extLst>
                <a:ext uri="{FF2B5EF4-FFF2-40B4-BE49-F238E27FC236}">
                  <a16:creationId xmlns:a16="http://schemas.microsoft.com/office/drawing/2014/main" id="{DA3C139A-4BD1-C408-7178-064827D91F4D}"/>
                </a:ext>
              </a:extLst>
            </p:cNvPr>
            <p:cNvSpPr/>
            <p:nvPr/>
          </p:nvSpPr>
          <p:spPr>
            <a:xfrm>
              <a:off x="3824845" y="5107711"/>
              <a:ext cx="514080" cy="457200"/>
            </a:xfrm>
            <a:prstGeom prst="rightArrow">
              <a:avLst/>
            </a:prstGeom>
            <a:solidFill>
              <a:srgbClr val="FF8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Verdana"/>
                <a:ea typeface="+mn-ea"/>
                <a:cs typeface="+mn-cs"/>
              </a:endParaRPr>
            </a:p>
          </p:txBody>
        </p:sp>
        <p:sp>
          <p:nvSpPr>
            <p:cNvPr id="60" name="Right Arrow 90">
              <a:extLst>
                <a:ext uri="{FF2B5EF4-FFF2-40B4-BE49-F238E27FC236}">
                  <a16:creationId xmlns:a16="http://schemas.microsoft.com/office/drawing/2014/main" id="{EBEDDD11-5FEB-749F-6647-53CCFD9F5C39}"/>
                </a:ext>
              </a:extLst>
            </p:cNvPr>
            <p:cNvSpPr/>
            <p:nvPr/>
          </p:nvSpPr>
          <p:spPr>
            <a:xfrm>
              <a:off x="7293699" y="4958472"/>
              <a:ext cx="514080" cy="457200"/>
            </a:xfrm>
            <a:prstGeom prst="rightArrow">
              <a:avLst/>
            </a:prstGeom>
            <a:solidFill>
              <a:srgbClr val="FF8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Verdana"/>
                <a:ea typeface="+mn-ea"/>
                <a:cs typeface="+mn-cs"/>
              </a:endParaRPr>
            </a:p>
          </p:txBody>
        </p:sp>
        <p:grpSp>
          <p:nvGrpSpPr>
            <p:cNvPr id="61" name="Group 11">
              <a:extLst>
                <a:ext uri="{FF2B5EF4-FFF2-40B4-BE49-F238E27FC236}">
                  <a16:creationId xmlns:a16="http://schemas.microsoft.com/office/drawing/2014/main" id="{36EAADB8-31BB-7F02-D053-BA79CC5EA977}"/>
                </a:ext>
              </a:extLst>
            </p:cNvPr>
            <p:cNvGrpSpPr>
              <a:grpSpLocks noChangeAspect="1"/>
            </p:cNvGrpSpPr>
            <p:nvPr/>
          </p:nvGrpSpPr>
          <p:grpSpPr bwMode="auto">
            <a:xfrm>
              <a:off x="5917579" y="5112132"/>
              <a:ext cx="1421799" cy="814984"/>
              <a:chOff x="2381" y="1391"/>
              <a:chExt cx="1366" cy="783"/>
            </a:xfrm>
          </p:grpSpPr>
          <p:sp>
            <p:nvSpPr>
              <p:cNvPr id="76" name="AutoShape 10">
                <a:extLst>
                  <a:ext uri="{FF2B5EF4-FFF2-40B4-BE49-F238E27FC236}">
                    <a16:creationId xmlns:a16="http://schemas.microsoft.com/office/drawing/2014/main" id="{273FF4F5-384B-405A-37D8-CA287B362B29}"/>
                  </a:ext>
                </a:extLst>
              </p:cNvPr>
              <p:cNvSpPr>
                <a:spLocks noChangeAspect="1" noChangeArrowheads="1" noTextEdit="1"/>
              </p:cNvSpPr>
              <p:nvPr/>
            </p:nvSpPr>
            <p:spPr bwMode="auto">
              <a:xfrm>
                <a:off x="2381" y="1399"/>
                <a:ext cx="1346" cy="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Verdana"/>
                  <a:ea typeface="+mn-ea"/>
                  <a:cs typeface="+mn-cs"/>
                </a:endParaRPr>
              </a:p>
            </p:txBody>
          </p:sp>
          <p:sp>
            <p:nvSpPr>
              <p:cNvPr id="77" name="Rectangle 12">
                <a:extLst>
                  <a:ext uri="{FF2B5EF4-FFF2-40B4-BE49-F238E27FC236}">
                    <a16:creationId xmlns:a16="http://schemas.microsoft.com/office/drawing/2014/main" id="{6FF1D0CF-85CB-83BE-285C-C8875C225031}"/>
                  </a:ext>
                </a:extLst>
              </p:cNvPr>
              <p:cNvSpPr>
                <a:spLocks noChangeArrowheads="1"/>
              </p:cNvSpPr>
              <p:nvPr/>
            </p:nvSpPr>
            <p:spPr bwMode="auto">
              <a:xfrm>
                <a:off x="2549" y="1391"/>
                <a:ext cx="1026" cy="709"/>
              </a:xfrm>
              <a:prstGeom prst="rect">
                <a:avLst/>
              </a:prstGeom>
              <a:solidFill>
                <a:schemeClr val="tx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Verdana"/>
                  <a:ea typeface="+mn-ea"/>
                  <a:cs typeface="+mn-cs"/>
                </a:endParaRPr>
              </a:p>
            </p:txBody>
          </p:sp>
          <p:sp>
            <p:nvSpPr>
              <p:cNvPr id="78" name="Oval 13">
                <a:extLst>
                  <a:ext uri="{FF2B5EF4-FFF2-40B4-BE49-F238E27FC236}">
                    <a16:creationId xmlns:a16="http://schemas.microsoft.com/office/drawing/2014/main" id="{BDD0AE3F-4C33-8D82-A0B0-E39E89CF62BE}"/>
                  </a:ext>
                </a:extLst>
              </p:cNvPr>
              <p:cNvSpPr>
                <a:spLocks noChangeArrowheads="1"/>
              </p:cNvSpPr>
              <p:nvPr/>
            </p:nvSpPr>
            <p:spPr bwMode="auto">
              <a:xfrm>
                <a:off x="3051" y="1406"/>
                <a:ext cx="22" cy="23"/>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Verdana"/>
                  <a:ea typeface="+mn-ea"/>
                  <a:cs typeface="+mn-cs"/>
                </a:endParaRPr>
              </a:p>
            </p:txBody>
          </p:sp>
          <p:sp>
            <p:nvSpPr>
              <p:cNvPr id="79" name="Rectangle 14">
                <a:extLst>
                  <a:ext uri="{FF2B5EF4-FFF2-40B4-BE49-F238E27FC236}">
                    <a16:creationId xmlns:a16="http://schemas.microsoft.com/office/drawing/2014/main" id="{6632498D-DB0B-B281-219A-13030B09F651}"/>
                  </a:ext>
                </a:extLst>
              </p:cNvPr>
              <p:cNvSpPr>
                <a:spLocks noChangeArrowheads="1"/>
              </p:cNvSpPr>
              <p:nvPr/>
            </p:nvSpPr>
            <p:spPr bwMode="auto">
              <a:xfrm>
                <a:off x="2583" y="1434"/>
                <a:ext cx="958" cy="624"/>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Verdana"/>
                  <a:ea typeface="+mn-ea"/>
                  <a:cs typeface="+mn-cs"/>
                </a:endParaRPr>
              </a:p>
            </p:txBody>
          </p:sp>
          <p:sp>
            <p:nvSpPr>
              <p:cNvPr id="80" name="Freeform 15">
                <a:extLst>
                  <a:ext uri="{FF2B5EF4-FFF2-40B4-BE49-F238E27FC236}">
                    <a16:creationId xmlns:a16="http://schemas.microsoft.com/office/drawing/2014/main" id="{18029FAC-DCE8-B53A-A157-CFCA68F4BBC6}"/>
                  </a:ext>
                </a:extLst>
              </p:cNvPr>
              <p:cNvSpPr>
                <a:spLocks/>
              </p:cNvSpPr>
              <p:nvPr/>
            </p:nvSpPr>
            <p:spPr bwMode="auto">
              <a:xfrm>
                <a:off x="2416" y="2120"/>
                <a:ext cx="1331" cy="54"/>
              </a:xfrm>
              <a:custGeom>
                <a:avLst/>
                <a:gdLst>
                  <a:gd name="T0" fmla="*/ 0 w 175"/>
                  <a:gd name="T1" fmla="*/ 0 h 7"/>
                  <a:gd name="T2" fmla="*/ 0 w 175"/>
                  <a:gd name="T3" fmla="*/ 1 h 7"/>
                  <a:gd name="T4" fmla="*/ 7 w 175"/>
                  <a:gd name="T5" fmla="*/ 7 h 7"/>
                  <a:gd name="T6" fmla="*/ 168 w 175"/>
                  <a:gd name="T7" fmla="*/ 7 h 7"/>
                  <a:gd name="T8" fmla="*/ 175 w 175"/>
                  <a:gd name="T9" fmla="*/ 1 h 7"/>
                  <a:gd name="T10" fmla="*/ 175 w 175"/>
                  <a:gd name="T11" fmla="*/ 0 h 7"/>
                  <a:gd name="T12" fmla="*/ 0 w 17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75" h="7">
                    <a:moveTo>
                      <a:pt x="0" y="0"/>
                    </a:moveTo>
                    <a:cubicBezTo>
                      <a:pt x="0" y="1"/>
                      <a:pt x="0" y="1"/>
                      <a:pt x="0" y="1"/>
                    </a:cubicBezTo>
                    <a:cubicBezTo>
                      <a:pt x="0" y="4"/>
                      <a:pt x="3" y="7"/>
                      <a:pt x="7" y="7"/>
                    </a:cubicBezTo>
                    <a:cubicBezTo>
                      <a:pt x="168" y="7"/>
                      <a:pt x="168" y="7"/>
                      <a:pt x="168" y="7"/>
                    </a:cubicBezTo>
                    <a:cubicBezTo>
                      <a:pt x="172" y="7"/>
                      <a:pt x="175" y="4"/>
                      <a:pt x="175" y="1"/>
                    </a:cubicBezTo>
                    <a:cubicBezTo>
                      <a:pt x="175" y="0"/>
                      <a:pt x="175" y="0"/>
                      <a:pt x="175" y="0"/>
                    </a:cubicBezTo>
                    <a:lnTo>
                      <a:pt x="0" y="0"/>
                    </a:lnTo>
                    <a:close/>
                  </a:path>
                </a:pathLst>
              </a:custGeom>
              <a:solidFill>
                <a:schemeClr val="tx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Verdana"/>
                  <a:ea typeface="+mn-ea"/>
                  <a:cs typeface="+mn-cs"/>
                </a:endParaRPr>
              </a:p>
            </p:txBody>
          </p:sp>
        </p:grpSp>
        <p:pic>
          <p:nvPicPr>
            <p:cNvPr id="62" name="Windows 2">
              <a:extLst>
                <a:ext uri="{FF2B5EF4-FFF2-40B4-BE49-F238E27FC236}">
                  <a16:creationId xmlns:a16="http://schemas.microsoft.com/office/drawing/2014/main" id="{09FFF2DE-B00E-AE9E-D9A3-166BC004389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28130" y="5119596"/>
              <a:ext cx="513959" cy="519204"/>
            </a:xfrm>
            <a:prstGeom prst="rect">
              <a:avLst/>
            </a:prstGeom>
          </p:spPr>
        </p:pic>
        <p:grpSp>
          <p:nvGrpSpPr>
            <p:cNvPr id="63" name="Group 14">
              <a:extLst>
                <a:ext uri="{FF2B5EF4-FFF2-40B4-BE49-F238E27FC236}">
                  <a16:creationId xmlns:a16="http://schemas.microsoft.com/office/drawing/2014/main" id="{F4A1E2EF-0ABC-7539-BE5E-BDFB33E2BA81}"/>
                </a:ext>
              </a:extLst>
            </p:cNvPr>
            <p:cNvGrpSpPr>
              <a:grpSpLocks noChangeAspect="1"/>
            </p:cNvGrpSpPr>
            <p:nvPr/>
          </p:nvGrpSpPr>
          <p:grpSpPr>
            <a:xfrm>
              <a:off x="3178006" y="5220332"/>
              <a:ext cx="457200" cy="457200"/>
              <a:chOff x="7759185" y="3876159"/>
              <a:chExt cx="1371600" cy="1371600"/>
            </a:xfrm>
          </p:grpSpPr>
          <p:sp>
            <p:nvSpPr>
              <p:cNvPr id="74" name="Oval 25">
                <a:extLst>
                  <a:ext uri="{FF2B5EF4-FFF2-40B4-BE49-F238E27FC236}">
                    <a16:creationId xmlns:a16="http://schemas.microsoft.com/office/drawing/2014/main" id="{DDF7B4D6-4736-9CBD-3C46-4BB5B22ED736}"/>
                  </a:ext>
                </a:extLst>
              </p:cNvPr>
              <p:cNvSpPr/>
              <p:nvPr/>
            </p:nvSpPr>
            <p:spPr bwMode="auto">
              <a:xfrm>
                <a:off x="7759185" y="3876159"/>
                <a:ext cx="1371600" cy="1371600"/>
              </a:xfrm>
              <a:prstGeom prst="ellipse">
                <a:avLst/>
              </a:prstGeom>
              <a:solidFill>
                <a:srgbClr val="E8231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a:ln>
                    <a:noFill/>
                  </a:ln>
                  <a:gradFill>
                    <a:gsLst>
                      <a:gs pos="0">
                        <a:srgbClr val="FFFFFF"/>
                      </a:gs>
                      <a:gs pos="100000">
                        <a:srgbClr val="FFFFFF"/>
                      </a:gs>
                    </a:gsLst>
                    <a:lin ang="5400000" scaled="0"/>
                  </a:gradFill>
                  <a:effectLst/>
                  <a:uLnTx/>
                  <a:uFillTx/>
                  <a:latin typeface="Verdana"/>
                  <a:ea typeface="Segoe UI" pitchFamily="34" charset="0"/>
                  <a:cs typeface="Arial" panose="020B0604020202020204" pitchFamily="34" charset="0"/>
                </a:endParaRPr>
              </a:p>
            </p:txBody>
          </p:sp>
          <p:pic>
            <p:nvPicPr>
              <p:cNvPr id="75" name="Picture 26">
                <a:extLst>
                  <a:ext uri="{FF2B5EF4-FFF2-40B4-BE49-F238E27FC236}">
                    <a16:creationId xmlns:a16="http://schemas.microsoft.com/office/drawing/2014/main" id="{542DC4B5-A017-F2FE-AD6F-BCF8A6C81E9C}"/>
                  </a:ext>
                </a:extLst>
              </p:cNvPr>
              <p:cNvPicPr>
                <a:picLocks noChangeAspect="1"/>
              </p:cNvPicPr>
              <p:nvPr/>
            </p:nvPicPr>
            <p:blipFill>
              <a:blip r:embed="rId7" cstate="print">
                <a:biLevel thresh="25000"/>
                <a:extLst>
                  <a:ext uri="{28A0092B-C50C-407E-A947-70E740481C1C}">
                    <a14:useLocalDpi xmlns:a14="http://schemas.microsoft.com/office/drawing/2010/main" val="0"/>
                  </a:ext>
                </a:extLst>
              </a:blip>
              <a:stretch>
                <a:fillRect/>
              </a:stretch>
            </p:blipFill>
            <p:spPr>
              <a:xfrm>
                <a:off x="8066624" y="4195786"/>
                <a:ext cx="756721" cy="756721"/>
              </a:xfrm>
              <a:prstGeom prst="rect">
                <a:avLst/>
              </a:prstGeom>
            </p:spPr>
          </p:pic>
        </p:grpSp>
        <p:grpSp>
          <p:nvGrpSpPr>
            <p:cNvPr id="64" name="Group 15">
              <a:extLst>
                <a:ext uri="{FF2B5EF4-FFF2-40B4-BE49-F238E27FC236}">
                  <a16:creationId xmlns:a16="http://schemas.microsoft.com/office/drawing/2014/main" id="{A97DCD6A-38B6-23F8-F658-6ADB41ACF721}"/>
                </a:ext>
              </a:extLst>
            </p:cNvPr>
            <p:cNvGrpSpPr>
              <a:grpSpLocks noChangeAspect="1"/>
            </p:cNvGrpSpPr>
            <p:nvPr/>
          </p:nvGrpSpPr>
          <p:grpSpPr>
            <a:xfrm>
              <a:off x="3166583" y="5220838"/>
              <a:ext cx="490939" cy="490939"/>
              <a:chOff x="9659407" y="1948784"/>
              <a:chExt cx="1371600" cy="1371600"/>
            </a:xfrm>
          </p:grpSpPr>
          <p:sp>
            <p:nvSpPr>
              <p:cNvPr id="72" name="Oval 23">
                <a:extLst>
                  <a:ext uri="{FF2B5EF4-FFF2-40B4-BE49-F238E27FC236}">
                    <a16:creationId xmlns:a16="http://schemas.microsoft.com/office/drawing/2014/main" id="{5B3CF2C4-3C99-6812-1D73-4A8F6D4BEAAD}"/>
                  </a:ext>
                </a:extLst>
              </p:cNvPr>
              <p:cNvSpPr/>
              <p:nvPr/>
            </p:nvSpPr>
            <p:spPr bwMode="auto">
              <a:xfrm>
                <a:off x="9659407" y="1948784"/>
                <a:ext cx="1371600" cy="1371600"/>
              </a:xfrm>
              <a:prstGeom prst="ellipse">
                <a:avLst/>
              </a:prstGeom>
              <a:solidFill>
                <a:srgbClr val="008A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a:ln>
                    <a:noFill/>
                  </a:ln>
                  <a:gradFill>
                    <a:gsLst>
                      <a:gs pos="0">
                        <a:srgbClr val="FFFFFF"/>
                      </a:gs>
                      <a:gs pos="100000">
                        <a:srgbClr val="FFFFFF"/>
                      </a:gs>
                    </a:gsLst>
                    <a:lin ang="5400000" scaled="0"/>
                  </a:gradFill>
                  <a:effectLst/>
                  <a:uLnTx/>
                  <a:uFillTx/>
                  <a:latin typeface="Verdana"/>
                  <a:ea typeface="Segoe UI" pitchFamily="34" charset="0"/>
                  <a:cs typeface="Arial" panose="020B0604020202020204" pitchFamily="34" charset="0"/>
                </a:endParaRPr>
              </a:p>
            </p:txBody>
          </p:sp>
          <p:pic>
            <p:nvPicPr>
              <p:cNvPr id="73" name="Picture 24">
                <a:extLst>
                  <a:ext uri="{FF2B5EF4-FFF2-40B4-BE49-F238E27FC236}">
                    <a16:creationId xmlns:a16="http://schemas.microsoft.com/office/drawing/2014/main" id="{066A5118-2E6B-2E15-81C3-FE1FB5ED1976}"/>
                  </a:ext>
                </a:extLst>
              </p:cNvPr>
              <p:cNvPicPr>
                <a:picLocks noChangeAspect="1"/>
              </p:cNvPicPr>
              <p:nvPr/>
            </p:nvPicPr>
            <p:blipFill>
              <a:blip r:embed="rId3" cstate="print">
                <a:biLevel thresh="25000"/>
                <a:extLst>
                  <a:ext uri="{28A0092B-C50C-407E-A947-70E740481C1C}">
                    <a14:useLocalDpi xmlns:a14="http://schemas.microsoft.com/office/drawing/2010/main" val="0"/>
                  </a:ext>
                </a:extLst>
              </a:blip>
              <a:stretch>
                <a:fillRect/>
              </a:stretch>
            </p:blipFill>
            <p:spPr>
              <a:xfrm>
                <a:off x="9926107" y="2242098"/>
                <a:ext cx="838200" cy="760429"/>
              </a:xfrm>
              <a:prstGeom prst="rect">
                <a:avLst/>
              </a:prstGeom>
            </p:spPr>
          </p:pic>
        </p:grpSp>
        <p:pic>
          <p:nvPicPr>
            <p:cNvPr id="65" name="Windows 2">
              <a:extLst>
                <a:ext uri="{FF2B5EF4-FFF2-40B4-BE49-F238E27FC236}">
                  <a16:creationId xmlns:a16="http://schemas.microsoft.com/office/drawing/2014/main" id="{EB650C3A-13C0-C214-5413-8642D8C19EB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28130" y="5120098"/>
              <a:ext cx="513959" cy="519204"/>
            </a:xfrm>
            <a:prstGeom prst="rect">
              <a:avLst/>
            </a:prstGeom>
          </p:spPr>
        </p:pic>
        <p:pic>
          <p:nvPicPr>
            <p:cNvPr id="66" name="Windows 2">
              <a:extLst>
                <a:ext uri="{FF2B5EF4-FFF2-40B4-BE49-F238E27FC236}">
                  <a16:creationId xmlns:a16="http://schemas.microsoft.com/office/drawing/2014/main" id="{1195C607-ED19-9217-36A8-566A2FAA6E9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65595" y="4484107"/>
              <a:ext cx="513959" cy="519204"/>
            </a:xfrm>
            <a:prstGeom prst="rect">
              <a:avLst/>
            </a:prstGeom>
          </p:spPr>
        </p:pic>
        <p:pic>
          <p:nvPicPr>
            <p:cNvPr id="67" name="Office">
              <a:extLst>
                <a:ext uri="{FF2B5EF4-FFF2-40B4-BE49-F238E27FC236}">
                  <a16:creationId xmlns:a16="http://schemas.microsoft.com/office/drawing/2014/main" id="{293E74A6-DABB-ACCA-D836-6AE696E56CE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433320" y="5661048"/>
              <a:ext cx="368577" cy="446264"/>
            </a:xfrm>
            <a:prstGeom prst="rect">
              <a:avLst/>
            </a:prstGeom>
          </p:spPr>
        </p:pic>
        <p:pic>
          <p:nvPicPr>
            <p:cNvPr id="68" name="Windows 2">
              <a:extLst>
                <a:ext uri="{FF2B5EF4-FFF2-40B4-BE49-F238E27FC236}">
                  <a16:creationId xmlns:a16="http://schemas.microsoft.com/office/drawing/2014/main" id="{AE1852DD-D6BA-D0D3-D20F-E70641E2445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79401" y="4476048"/>
              <a:ext cx="513959" cy="519204"/>
            </a:xfrm>
            <a:prstGeom prst="rect">
              <a:avLst/>
            </a:prstGeom>
          </p:spPr>
        </p:pic>
        <p:pic>
          <p:nvPicPr>
            <p:cNvPr id="69" name="Office">
              <a:extLst>
                <a:ext uri="{FF2B5EF4-FFF2-40B4-BE49-F238E27FC236}">
                  <a16:creationId xmlns:a16="http://schemas.microsoft.com/office/drawing/2014/main" id="{8C5DD23B-FEFF-E980-2942-1FA4861BC96E}"/>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433320" y="5658740"/>
              <a:ext cx="368577" cy="446264"/>
            </a:xfrm>
            <a:prstGeom prst="rect">
              <a:avLst/>
            </a:prstGeom>
          </p:spPr>
        </p:pic>
        <p:pic>
          <p:nvPicPr>
            <p:cNvPr id="70" name="Windows 2">
              <a:extLst>
                <a:ext uri="{FF2B5EF4-FFF2-40B4-BE49-F238E27FC236}">
                  <a16:creationId xmlns:a16="http://schemas.microsoft.com/office/drawing/2014/main" id="{2959802F-4536-3CA2-BCB8-C8CDFDFF72F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41642" y="4858731"/>
              <a:ext cx="513959" cy="519204"/>
            </a:xfrm>
            <a:prstGeom prst="rect">
              <a:avLst/>
            </a:prstGeom>
          </p:spPr>
        </p:pic>
        <p:pic>
          <p:nvPicPr>
            <p:cNvPr id="71" name="Windows 2">
              <a:extLst>
                <a:ext uri="{FF2B5EF4-FFF2-40B4-BE49-F238E27FC236}">
                  <a16:creationId xmlns:a16="http://schemas.microsoft.com/office/drawing/2014/main" id="{35145921-93C7-6D67-2ACB-FB99E16EEE9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40302" y="4863782"/>
              <a:ext cx="513959" cy="519204"/>
            </a:xfrm>
            <a:prstGeom prst="rect">
              <a:avLst/>
            </a:prstGeom>
          </p:spPr>
        </p:pic>
      </p:grpSp>
      <p:sp>
        <p:nvSpPr>
          <p:cNvPr id="91" name="矩形 1">
            <a:extLst>
              <a:ext uri="{FF2B5EF4-FFF2-40B4-BE49-F238E27FC236}">
                <a16:creationId xmlns:a16="http://schemas.microsoft.com/office/drawing/2014/main" id="{D38AFE71-ACDD-8358-52CB-8D896E062293}"/>
              </a:ext>
              <a:ext uri="{C183D7F6-B498-43B3-948B-1728B52AA6E4}">
                <adec:decorative xmlns:adec="http://schemas.microsoft.com/office/drawing/2017/decorative" val="1"/>
              </a:ext>
            </a:extLst>
          </p:cNvPr>
          <p:cNvSpPr/>
          <p:nvPr/>
        </p:nvSpPr>
        <p:spPr bwMode="auto">
          <a:xfrm>
            <a:off x="4105618" y="2425721"/>
            <a:ext cx="7402892" cy="1862304"/>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92" name="Content Placeholder 2">
            <a:extLst>
              <a:ext uri="{FF2B5EF4-FFF2-40B4-BE49-F238E27FC236}">
                <a16:creationId xmlns:a16="http://schemas.microsoft.com/office/drawing/2014/main" id="{2EB96CF3-8ADD-B1E0-8ED2-5C142E6D66DC}"/>
              </a:ext>
            </a:extLst>
          </p:cNvPr>
          <p:cNvSpPr>
            <a:spLocks noGrp="1"/>
          </p:cNvSpPr>
          <p:nvPr>
            <p:ph sz="quarter" idx="10"/>
          </p:nvPr>
        </p:nvSpPr>
        <p:spPr>
          <a:xfrm>
            <a:off x="425594" y="4403379"/>
            <a:ext cx="11340811" cy="553998"/>
          </a:xfrm>
          <a:solidFill>
            <a:schemeClr val="bg1">
              <a:lumMod val="95000"/>
            </a:schemeClr>
          </a:solidFill>
        </p:spPr>
        <p:txBody>
          <a:bodyPr lIns="91440" tIns="91440" rIns="91440" bIns="91440"/>
          <a:lstStyle/>
          <a:p>
            <a:r>
              <a:rPr lang="en-US" dirty="0">
                <a:latin typeface="+mn-lt"/>
              </a:rPr>
              <a:t>After building and testing the baseline OS image, </a:t>
            </a:r>
            <a:r>
              <a:rPr lang="en-US" b="1" dirty="0">
                <a:latin typeface="+mn-lt"/>
              </a:rPr>
              <a:t>deploy</a:t>
            </a:r>
            <a:r>
              <a:rPr lang="en-US" dirty="0">
                <a:latin typeface="+mn-lt"/>
              </a:rPr>
              <a:t> and validate image in phases</a:t>
            </a:r>
          </a:p>
        </p:txBody>
      </p:sp>
      <p:sp>
        <p:nvSpPr>
          <p:cNvPr id="93" name="Content Placeholder 2">
            <a:extLst>
              <a:ext uri="{FF2B5EF4-FFF2-40B4-BE49-F238E27FC236}">
                <a16:creationId xmlns:a16="http://schemas.microsoft.com/office/drawing/2014/main" id="{32E4F6BF-6626-B9B2-765D-150CC65568D7}"/>
              </a:ext>
            </a:extLst>
          </p:cNvPr>
          <p:cNvSpPr txBox="1">
            <a:spLocks/>
          </p:cNvSpPr>
          <p:nvPr/>
        </p:nvSpPr>
        <p:spPr>
          <a:xfrm>
            <a:off x="425594" y="5093559"/>
            <a:ext cx="11340811" cy="923330"/>
          </a:xfrm>
          <a:prstGeom prst="rect">
            <a:avLst/>
          </a:prstGeom>
          <a:solidFill>
            <a:schemeClr val="bg1">
              <a:lumMod val="95000"/>
            </a:schemeClr>
          </a:solidFill>
        </p:spPr>
        <p:txBody>
          <a:bodyPr vert="horz" wrap="square" lIns="91440" tIns="91440" rIns="91440" bIns="91440" rtlCol="0">
            <a:spAutoFit/>
          </a:bodyPr>
          <a:lstStyle>
            <a:lvl1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2400"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latin typeface="+mn-lt"/>
              </a:rPr>
              <a:t>While not included in the build or deployment stages, considerations must also be made for </a:t>
            </a:r>
            <a:r>
              <a:rPr lang="en-US" b="1" dirty="0">
                <a:latin typeface="+mn-lt"/>
              </a:rPr>
              <a:t>device</a:t>
            </a:r>
            <a:r>
              <a:rPr lang="en-US" dirty="0">
                <a:latin typeface="+mn-lt"/>
              </a:rPr>
              <a:t> </a:t>
            </a:r>
            <a:r>
              <a:rPr lang="en-US" b="1" dirty="0">
                <a:latin typeface="+mn-lt"/>
              </a:rPr>
              <a:t>enrollment</a:t>
            </a:r>
            <a:r>
              <a:rPr lang="en-US" dirty="0">
                <a:latin typeface="+mn-lt"/>
              </a:rPr>
              <a:t> and </a:t>
            </a:r>
            <a:r>
              <a:rPr lang="en-US" b="1" dirty="0">
                <a:latin typeface="+mn-lt"/>
              </a:rPr>
              <a:t>data migration</a:t>
            </a:r>
            <a:r>
              <a:rPr lang="en-US" dirty="0">
                <a:latin typeface="+mn-lt"/>
              </a:rPr>
              <a:t>.</a:t>
            </a:r>
          </a:p>
        </p:txBody>
      </p:sp>
    </p:spTree>
    <p:extLst>
      <p:ext uri="{BB962C8B-B14F-4D97-AF65-F5344CB8AC3E}">
        <p14:creationId xmlns:p14="http://schemas.microsoft.com/office/powerpoint/2010/main" val="384112397"/>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dirty="0"/>
              <a:t>Plan an application deployment</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a:xfrm>
            <a:off x="419100" y="1456897"/>
            <a:ext cx="11340811" cy="5032147"/>
          </a:xfrm>
        </p:spPr>
        <p:txBody>
          <a:bodyPr lIns="0"/>
          <a:lstStyle/>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Application inventory and compatibility</a:t>
            </a: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Application packaging</a:t>
            </a: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Application life cycle support</a:t>
            </a:r>
          </a:p>
          <a:p>
            <a:pPr marL="800100" lvl="1" indent="-342900">
              <a:buFont typeface="Segoe UI" panose="020B0502040204020203" pitchFamily="34" charset="0"/>
              <a:buChar char="‒"/>
              <a:defRPr/>
            </a:pPr>
            <a:r>
              <a:rPr lang="en-US" sz="2400" kern="0" dirty="0">
                <a:solidFill>
                  <a:srgbClr val="000000"/>
                </a:solidFill>
                <a:latin typeface="Segoe UI"/>
                <a:cs typeface="Segoe UI Semilight" panose="020B0402040204020203" pitchFamily="34" charset="0"/>
              </a:rPr>
              <a:t>Deploying new applications</a:t>
            </a:r>
          </a:p>
          <a:p>
            <a:pPr marL="800100" lvl="1" indent="-342900">
              <a:buFont typeface="Segoe UI" panose="020B0502040204020203" pitchFamily="34" charset="0"/>
              <a:buChar char="‒"/>
              <a:defRPr/>
            </a:pPr>
            <a:r>
              <a:rPr lang="en-US" sz="2400" kern="0" dirty="0">
                <a:solidFill>
                  <a:srgbClr val="000000"/>
                </a:solidFill>
                <a:latin typeface="Segoe UI"/>
                <a:cs typeface="Segoe UI Semilight" panose="020B0402040204020203" pitchFamily="34" charset="0"/>
              </a:rPr>
              <a:t>Installing new versions of existing applications</a:t>
            </a:r>
          </a:p>
          <a:p>
            <a:pPr marL="800100" lvl="1" indent="-342900">
              <a:buFont typeface="Segoe UI" panose="020B0502040204020203" pitchFamily="34" charset="0"/>
              <a:buChar char="‒"/>
              <a:defRPr/>
            </a:pPr>
            <a:r>
              <a:rPr lang="en-US" sz="2400" kern="0" dirty="0">
                <a:solidFill>
                  <a:srgbClr val="000000"/>
                </a:solidFill>
                <a:latin typeface="Segoe UI"/>
                <a:cs typeface="Segoe UI Semilight" panose="020B0402040204020203" pitchFamily="34" charset="0"/>
              </a:rPr>
              <a:t>Updating applications</a:t>
            </a:r>
            <a:endParaRPr lang="en-US" sz="2361" kern="0" dirty="0">
              <a:solidFill>
                <a:srgbClr val="000000"/>
              </a:solidFill>
              <a:latin typeface="+mj-lt"/>
              <a:cs typeface="Segoe UI Semilight" panose="020B0402040204020203" pitchFamily="34" charset="0"/>
            </a:endParaRPr>
          </a:p>
          <a:p>
            <a:pPr marL="336145" lvl="1" indent="-224097">
              <a:buFont typeface="Arial" panose="020B0604020202020204" pitchFamily="34" charset="0"/>
              <a:buChar char="•"/>
              <a:defRPr/>
            </a:pPr>
            <a:r>
              <a:rPr lang="en-US" sz="2400" kern="0" dirty="0">
                <a:solidFill>
                  <a:srgbClr val="000000"/>
                </a:solidFill>
                <a:latin typeface="+mj-lt"/>
                <a:cs typeface="Segoe UI Semilight" panose="020B0402040204020203" pitchFamily="34" charset="0"/>
              </a:rPr>
              <a:t> Application Delivery</a:t>
            </a:r>
          </a:p>
          <a:p>
            <a:pPr marL="800100" lvl="1" indent="-342900">
              <a:buFont typeface="Segoe UI" panose="020B0502040204020203" pitchFamily="34" charset="0"/>
              <a:buChar char="‒"/>
              <a:defRPr/>
            </a:pPr>
            <a:r>
              <a:rPr lang="en-US" sz="2400" kern="0" dirty="0">
                <a:solidFill>
                  <a:srgbClr val="000000"/>
                </a:solidFill>
                <a:latin typeface="Segoe UI"/>
                <a:cs typeface="Segoe UI Semilight" panose="020B0402040204020203" pitchFamily="34" charset="0"/>
              </a:rPr>
              <a:t>Microsoft Intune</a:t>
            </a:r>
          </a:p>
          <a:p>
            <a:pPr marL="800100" lvl="1" indent="-342900">
              <a:buFont typeface="Segoe UI" panose="020B0502040204020203" pitchFamily="34" charset="0"/>
              <a:buChar char="‒"/>
              <a:defRPr/>
            </a:pPr>
            <a:r>
              <a:rPr lang="en-US" sz="2400" kern="0" dirty="0">
                <a:solidFill>
                  <a:srgbClr val="000000"/>
                </a:solidFill>
                <a:latin typeface="Segoe UI"/>
                <a:cs typeface="Segoe UI Semilight" panose="020B0402040204020203" pitchFamily="34" charset="0"/>
              </a:rPr>
              <a:t>Virtual Application Delivery</a:t>
            </a:r>
            <a:endParaRPr lang="en-US" sz="2400" kern="0" dirty="0">
              <a:solidFill>
                <a:srgbClr val="000000"/>
              </a:solidFill>
              <a:latin typeface="+mj-lt"/>
              <a:cs typeface="Segoe UI Semilight" panose="020B0402040204020203" pitchFamily="34" charset="0"/>
            </a:endParaRPr>
          </a:p>
          <a:p>
            <a:pPr marL="336145" lvl="1" indent="-224097">
              <a:buFont typeface="Arial" panose="020B0604020202020204" pitchFamily="34" charset="0"/>
              <a:buChar char="•"/>
              <a:defRPr/>
            </a:pPr>
            <a:endParaRPr lang="en-US" sz="2400" kern="0" dirty="0">
              <a:solidFill>
                <a:srgbClr val="000000"/>
              </a:solidFill>
              <a:latin typeface="+mj-lt"/>
              <a:cs typeface="Segoe UI Semilight" panose="020B0402040204020203" pitchFamily="34" charset="0"/>
            </a:endParaRPr>
          </a:p>
        </p:txBody>
      </p:sp>
    </p:spTree>
    <p:extLst>
      <p:ext uri="{BB962C8B-B14F-4D97-AF65-F5344CB8AC3E}">
        <p14:creationId xmlns:p14="http://schemas.microsoft.com/office/powerpoint/2010/main" val="2899464996"/>
      </p:ext>
    </p:extLst>
  </p:cSld>
  <p:clrMapOvr>
    <a:masterClrMapping/>
  </p:clrMapOvr>
  <p:transition>
    <p:fade/>
  </p:transition>
</p:sld>
</file>

<file path=ppt/theme/theme1.xml><?xml version="1.0" encoding="utf-8"?>
<a:theme xmlns:a="http://schemas.openxmlformats.org/drawingml/2006/main" name="M365">
  <a:themeElements>
    <a:clrScheme name="Microsoft 365">
      <a:dk1>
        <a:srgbClr val="000000"/>
      </a:dk1>
      <a:lt1>
        <a:srgbClr val="FFFFFF"/>
      </a:lt1>
      <a:dk2>
        <a:srgbClr val="0078D4"/>
      </a:dk2>
      <a:lt2>
        <a:srgbClr val="F2F2F2"/>
      </a:lt2>
      <a:accent1>
        <a:srgbClr val="0078D4"/>
      </a:accent1>
      <a:accent2>
        <a:srgbClr val="243A5E"/>
      </a:accent2>
      <a:accent3>
        <a:srgbClr val="50E6FF"/>
      </a:accent3>
      <a:accent4>
        <a:srgbClr val="000000"/>
      </a:accent4>
      <a:accent5>
        <a:srgbClr val="505050"/>
      </a:accent5>
      <a:accent6>
        <a:srgbClr val="F2F2F2"/>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时装设计">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365" id="{22915A89-04A6-482C-BDA0-48CF38EEED58}" vid="{BFD06977-976F-4C55-B136-5C35E8BBF06C}"/>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AABA23C4C32146ADA35E17E93DA282" ma:contentTypeVersion="16" ma:contentTypeDescription="Create a new document." ma:contentTypeScope="" ma:versionID="d39e0f165dcb4aca81d9f4bbdde283ce">
  <xsd:schema xmlns:xsd="http://www.w3.org/2001/XMLSchema" xmlns:xs="http://www.w3.org/2001/XMLSchema" xmlns:p="http://schemas.microsoft.com/office/2006/metadata/properties" xmlns:ns1="http://schemas.microsoft.com/sharepoint/v3" xmlns:ns2="1bad2278-f046-45e0-9f2a-b48eb19103d6" xmlns:ns3="1b481494-f05a-47b7-834b-e11edac47ab6" xmlns:ns4="230e9df3-be65-4c73-a93b-d1236ebd677e" targetNamespace="http://schemas.microsoft.com/office/2006/metadata/properties" ma:root="true" ma:fieldsID="d181d3beedf3debb437e2aee55b7221b" ns1:_="" ns2:_="" ns3:_="" ns4:_="">
    <xsd:import namespace="http://schemas.microsoft.com/sharepoint/v3"/>
    <xsd:import namespace="1bad2278-f046-45e0-9f2a-b48eb19103d6"/>
    <xsd:import namespace="1b481494-f05a-47b7-834b-e11edac47ab6"/>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DateTaken" minOccurs="0"/>
                <xsd:element ref="ns2:MediaServiceAutoKeyPoints" minOccurs="0"/>
                <xsd:element ref="ns2:MediaServiceKeyPoints" minOccurs="0"/>
                <xsd:element ref="ns3:SharedWithUsers" minOccurs="0"/>
                <xsd:element ref="ns3:SharedWithDetails" minOccurs="0"/>
                <xsd:element ref="ns1:_ip_UnifiedCompliancePolicyProperties" minOccurs="0"/>
                <xsd:element ref="ns1:_ip_UnifiedCompliancePolicyUIAction" minOccurs="0"/>
                <xsd:element ref="ns2:MediaServiceGenerationTime" minOccurs="0"/>
                <xsd:element ref="ns2:MediaServiceEventHashCode"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6" nillable="true" ma:displayName="Unified Compliance Policy Properties" ma:hidden="true" ma:internalName="_ip_UnifiedCompliancePolicyProperties">
      <xsd:simpleType>
        <xsd:restriction base="dms:Note"/>
      </xsd:simpleType>
    </xsd:element>
    <xsd:element name="_ip_UnifiedCompliancePolicyUIAction" ma:index="17"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bad2278-f046-45e0-9f2a-b48eb19103d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DateTaken" ma:index="11" nillable="true" ma:displayName="MediaServiceDateTaken" ma:hidden="true" ma:internalName="MediaServiceDateTaken" ma:readOnly="true">
      <xsd:simpleType>
        <xsd:restriction base="dms:Text"/>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fals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b481494-f05a-47b7-834b-e11edac47ab6"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2e3b7fcd-ebde-418d-8896-5e6de28a4ddf}" ma:internalName="TaxCatchAll" ma:showField="CatchAllData" ma:web="1b481494-f05a-47b7-834b-e11edac47ab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MediaServiceKeyPoints xmlns="1bad2278-f046-45e0-9f2a-b48eb19103d6" xsi:nil="true"/>
    <_ip_UnifiedCompliancePolicyProperties xmlns="http://schemas.microsoft.com/sharepoint/v3" xsi:nil="true"/>
    <TaxCatchAll xmlns="230e9df3-be65-4c73-a93b-d1236ebd677e" xsi:nil="true"/>
    <lcf76f155ced4ddcb4097134ff3c332f xmlns="1bad2278-f046-45e0-9f2a-b48eb19103d6">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28E964A2-49FA-4A9D-A595-EAAFC90DCD4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1bad2278-f046-45e0-9f2a-b48eb19103d6"/>
    <ds:schemaRef ds:uri="1b481494-f05a-47b7-834b-e11edac47ab6"/>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0E62AB5-D17D-46E3-836C-48583AFBE3AB}">
  <ds:schemaRefs>
    <ds:schemaRef ds:uri="http://schemas.microsoft.com/sharepoint/v3/contenttype/forms"/>
  </ds:schemaRefs>
</ds:datastoreItem>
</file>

<file path=customXml/itemProps3.xml><?xml version="1.0" encoding="utf-8"?>
<ds:datastoreItem xmlns:ds="http://schemas.openxmlformats.org/officeDocument/2006/customXml" ds:itemID="{986F1374-222A-4A8C-B9B5-3C8EFAA6BFCA}">
  <ds:schemaRefs>
    <ds:schemaRef ds:uri="http://schemas.microsoft.com/office/2006/metadata/properties"/>
    <ds:schemaRef ds:uri="http://schemas.microsoft.com/office/infopath/2007/PartnerControls"/>
    <ds:schemaRef ds:uri="http://schemas.microsoft.com/sharepoint/v3"/>
    <ds:schemaRef ds:uri="1bad2278-f046-45e0-9f2a-b48eb19103d6"/>
    <ds:schemaRef ds:uri="230e9df3-be65-4c73-a93b-d1236ebd677e"/>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emplate>M365</Template>
  <TotalTime>3490</TotalTime>
  <Words>1843</Words>
  <Application>Microsoft Office PowerPoint</Application>
  <PresentationFormat>Widescreen</PresentationFormat>
  <Paragraphs>333</Paragraphs>
  <Slides>35</Slides>
  <Notes>34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35</vt:i4>
      </vt:variant>
    </vt:vector>
  </HeadingPairs>
  <TitlesOfParts>
    <vt:vector size="44" baseType="lpstr">
      <vt:lpstr>Arial</vt:lpstr>
      <vt:lpstr>Calibri</vt:lpstr>
      <vt:lpstr>Segoe UI</vt:lpstr>
      <vt:lpstr>Segoe UI Light</vt:lpstr>
      <vt:lpstr>Segoe UI Semibold</vt:lpstr>
      <vt:lpstr>Segoe UI Semilight</vt:lpstr>
      <vt:lpstr>Verdana</vt:lpstr>
      <vt:lpstr>Wingdings</vt:lpstr>
      <vt:lpstr>M365</vt:lpstr>
      <vt:lpstr>Learning Path 1: Explore Endpoint Management</vt:lpstr>
      <vt:lpstr>Learning Path Agenda</vt:lpstr>
      <vt:lpstr>Module 1: Explore the enterprise desktop</vt:lpstr>
      <vt:lpstr>Module 1: Explore the enterprise desktop</vt:lpstr>
      <vt:lpstr>Examine benefits of modern management</vt:lpstr>
      <vt:lpstr>Examine the enterprise desktop life-cycle model</vt:lpstr>
      <vt:lpstr>Examine planning and purchasing</vt:lpstr>
      <vt:lpstr>Examine desktop deployment</vt:lpstr>
      <vt:lpstr>Plan an application deployment</vt:lpstr>
      <vt:lpstr>Plan for upgrades and retirement</vt:lpstr>
      <vt:lpstr>Knowledge Check</vt:lpstr>
      <vt:lpstr>Module 2: Explore Windows Editions</vt:lpstr>
      <vt:lpstr>Module 2: Explore Windows Editions </vt:lpstr>
      <vt:lpstr>Examine Windows client editions and capabilities </vt:lpstr>
      <vt:lpstr>Explore Windows form factor options</vt:lpstr>
      <vt:lpstr>Examine Windows hardware requirements</vt:lpstr>
      <vt:lpstr>Knowledge Check</vt:lpstr>
      <vt:lpstr>Module 3: Understand Azure Active Directory</vt:lpstr>
      <vt:lpstr>Module 3: Understand Azure Active Directory </vt:lpstr>
      <vt:lpstr>Examine Azure Active Directory</vt:lpstr>
      <vt:lpstr>Compare Azure AD and Active Directory Domain Services</vt:lpstr>
      <vt:lpstr>Examine Azure AD as a directory service for cloud apps</vt:lpstr>
      <vt:lpstr>Compare Azure AD Premium P1 and P2 plans</vt:lpstr>
      <vt:lpstr>Examine Azure AD Domain Services</vt:lpstr>
      <vt:lpstr>Knowledge Check</vt:lpstr>
      <vt:lpstr>Module 4: Manage Azure Active Directory identities</vt:lpstr>
      <vt:lpstr>Module 4: Manage identities in Azure Active Directory</vt:lpstr>
      <vt:lpstr>Examine RBAC and user roles in Azure AD</vt:lpstr>
      <vt:lpstr>Create and manage users in Azure AD</vt:lpstr>
      <vt:lpstr>Create and manage groups in Azure AD</vt:lpstr>
      <vt:lpstr>Manage Azure AD objects with PowerShell</vt:lpstr>
      <vt:lpstr>Synchronize objects from AD DS to Azure AD</vt:lpstr>
      <vt:lpstr>Knowledge Check</vt:lpstr>
      <vt:lpstr>Practice Labs</vt:lpstr>
      <vt:lpstr>Closing slide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01: Introduction to Modern Management</dc:title>
  <dc:creator>Nancy Fang (Wicresoft)</dc:creator>
  <cp:lastModifiedBy>Randy Stearman</cp:lastModifiedBy>
  <cp:revision>39</cp:revision>
  <dcterms:created xsi:type="dcterms:W3CDTF">2020-12-08T06:45:59Z</dcterms:created>
  <dcterms:modified xsi:type="dcterms:W3CDTF">2023-06-19T16:16:31Z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0x010100A1AABA23C4C32146ADA35E17E93DA282</vt:lpwstr>
  </property>
  <property fmtid="{D5CDD505-2E9C-101B-9397-08002B2CF9AE}" pid="3" name="MediaServiceImageTags">
    <vt:lpwstr/>
  </property>
</Properties>
</file>