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37"/>
  </p:notesMasterIdLst>
  <p:sldIdLst>
    <p:sldId id="1758" r:id="rId5"/>
    <p:sldId id="1780" r:id="rId6"/>
    <p:sldId id="1684" r:id="rId7"/>
    <p:sldId id="1808" r:id="rId8"/>
    <p:sldId id="1702" r:id="rId9"/>
    <p:sldId id="1832" r:id="rId10"/>
    <p:sldId id="1767" r:id="rId11"/>
    <p:sldId id="1783" r:id="rId12"/>
    <p:sldId id="1835" r:id="rId13"/>
    <p:sldId id="1802" r:id="rId14"/>
    <p:sldId id="1829" r:id="rId15"/>
    <p:sldId id="1785" r:id="rId16"/>
    <p:sldId id="1729" r:id="rId17"/>
    <p:sldId id="1824" r:id="rId18"/>
    <p:sldId id="1826" r:id="rId19"/>
    <p:sldId id="1837" r:id="rId20"/>
    <p:sldId id="1790" r:id="rId21"/>
    <p:sldId id="1830" r:id="rId22"/>
    <p:sldId id="1833" r:id="rId23"/>
    <p:sldId id="1792" r:id="rId24"/>
    <p:sldId id="1755" r:id="rId25"/>
    <p:sldId id="1793" r:id="rId26"/>
    <p:sldId id="1794" r:id="rId27"/>
    <p:sldId id="1795" r:id="rId28"/>
    <p:sldId id="1748" r:id="rId29"/>
    <p:sldId id="1796" r:id="rId30"/>
    <p:sldId id="1834" r:id="rId31"/>
    <p:sldId id="1747" r:id="rId32"/>
    <p:sldId id="1798" r:id="rId33"/>
    <p:sldId id="1836" r:id="rId34"/>
    <p:sldId id="1776" r:id="rId35"/>
    <p:sldId id="1800" r:id="rId36"/>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E4042-5094-C76F-C777-81D159CD9774}" name="Brandon Neeb" initials="BN" userId="S::bneeb@microsoft.com::d291b79a-a732-41c4-9980-443b8bceb2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89A771-01BF-49AD-9843-37D188770F99}" v="12" dt="2023-05-05T15:33:55.435"/>
    <p1510:client id="{DAB6FF61-3F7D-6089-05E7-B258BB9B0D37}" v="17" dt="2023-05-04T15:56:38.3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684" autoAdjust="0"/>
  </p:normalViewPr>
  <p:slideViewPr>
    <p:cSldViewPr snapToGrid="0">
      <p:cViewPr varScale="1">
        <p:scale>
          <a:sx n="79" d="100"/>
          <a:sy n="79" d="100"/>
        </p:scale>
        <p:origin x="179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andon Neeb" userId="d291b79a-a732-41c4-9980-443b8bceb27b" providerId="ADAL" clId="{276CCBC5-BCF7-4AC2-BB09-C811916BA98A}"/>
    <pc:docChg chg="undo custSel modSld">
      <pc:chgData name="Brandon Neeb" userId="d291b79a-a732-41c4-9980-443b8bceb27b" providerId="ADAL" clId="{276CCBC5-BCF7-4AC2-BB09-C811916BA98A}" dt="2023-05-04T21:49:37.218" v="12"/>
      <pc:docMkLst>
        <pc:docMk/>
      </pc:docMkLst>
      <pc:sldChg chg="addCm">
        <pc:chgData name="Brandon Neeb" userId="d291b79a-a732-41c4-9980-443b8bceb27b" providerId="ADAL" clId="{276CCBC5-BCF7-4AC2-BB09-C811916BA98A}" dt="2023-05-04T21:40:47.582" v="1"/>
        <pc:sldMkLst>
          <pc:docMk/>
          <pc:sldMk cId="3694744832" sldId="1702"/>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0:47.582" v="1"/>
              <pc2:cmMkLst xmlns:pc2="http://schemas.microsoft.com/office/powerpoint/2019/9/main/command">
                <pc:docMk/>
                <pc:sldMk cId="3694744832" sldId="1702"/>
                <pc2:cmMk id="{6C6B4134-CC6E-4BDC-9BC4-A2836F763A0D}"/>
              </pc2:cmMkLst>
            </pc226:cmChg>
          </p:ext>
        </pc:extLst>
      </pc:sldChg>
      <pc:sldChg chg="addCm">
        <pc:chgData name="Brandon Neeb" userId="d291b79a-a732-41c4-9980-443b8bceb27b" providerId="ADAL" clId="{276CCBC5-BCF7-4AC2-BB09-C811916BA98A}" dt="2023-05-04T21:44:59.775" v="5"/>
        <pc:sldMkLst>
          <pc:docMk/>
          <pc:sldMk cId="2961506866" sldId="1729"/>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4:59.775" v="5"/>
              <pc2:cmMkLst xmlns:pc2="http://schemas.microsoft.com/office/powerpoint/2019/9/main/command">
                <pc:docMk/>
                <pc:sldMk cId="2961506866" sldId="1729"/>
                <pc2:cmMk id="{2285E928-A0EB-45F4-B664-61F188CB470B}"/>
              </pc2:cmMkLst>
            </pc226:cmChg>
          </p:ext>
        </pc:extLst>
      </pc:sldChg>
      <pc:sldChg chg="addCm">
        <pc:chgData name="Brandon Neeb" userId="d291b79a-a732-41c4-9980-443b8bceb27b" providerId="ADAL" clId="{276CCBC5-BCF7-4AC2-BB09-C811916BA98A}" dt="2023-05-04T21:43:51.747" v="4"/>
        <pc:sldMkLst>
          <pc:docMk/>
          <pc:sldMk cId="4123116148" sldId="1785"/>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3:51.747" v="4"/>
              <pc2:cmMkLst xmlns:pc2="http://schemas.microsoft.com/office/powerpoint/2019/9/main/command">
                <pc:docMk/>
                <pc:sldMk cId="4123116148" sldId="1785"/>
                <pc2:cmMk id="{5DA22A7B-F85C-47E4-8F87-613FFC83937F}"/>
              </pc2:cmMkLst>
            </pc226:cmChg>
          </p:ext>
        </pc:extLst>
      </pc:sldChg>
      <pc:sldChg chg="modSp mod">
        <pc:chgData name="Brandon Neeb" userId="d291b79a-a732-41c4-9980-443b8bceb27b" providerId="ADAL" clId="{276CCBC5-BCF7-4AC2-BB09-C811916BA98A}" dt="2023-05-04T21:46:57.278" v="10" actId="1076"/>
        <pc:sldMkLst>
          <pc:docMk/>
          <pc:sldMk cId="3991743573" sldId="1792"/>
        </pc:sldMkLst>
        <pc:picChg chg="mod">
          <ac:chgData name="Brandon Neeb" userId="d291b79a-a732-41c4-9980-443b8bceb27b" providerId="ADAL" clId="{276CCBC5-BCF7-4AC2-BB09-C811916BA98A}" dt="2023-05-04T21:46:57.278" v="10" actId="1076"/>
          <ac:picMkLst>
            <pc:docMk/>
            <pc:sldMk cId="3991743573" sldId="1792"/>
            <ac:picMk id="6" creationId="{CE105FD8-03E6-465D-9F62-A45A05D353E6}"/>
          </ac:picMkLst>
        </pc:picChg>
      </pc:sldChg>
      <pc:sldChg chg="addCm">
        <pc:chgData name="Brandon Neeb" userId="d291b79a-a732-41c4-9980-443b8bceb27b" providerId="ADAL" clId="{276CCBC5-BCF7-4AC2-BB09-C811916BA98A}" dt="2023-05-04T21:48:09.914" v="11"/>
        <pc:sldMkLst>
          <pc:docMk/>
          <pc:sldMk cId="2333808965" sldId="1793"/>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8:09.914" v="11"/>
              <pc2:cmMkLst xmlns:pc2="http://schemas.microsoft.com/office/powerpoint/2019/9/main/command">
                <pc:docMk/>
                <pc:sldMk cId="2333808965" sldId="1793"/>
                <pc2:cmMk id="{5DB8B861-8E83-46FA-9BE8-A7C35D405AEC}"/>
              </pc2:cmMkLst>
            </pc226:cmChg>
          </p:ext>
        </pc:extLst>
      </pc:sldChg>
      <pc:sldChg chg="addCm">
        <pc:chgData name="Brandon Neeb" userId="d291b79a-a732-41c4-9980-443b8bceb27b" providerId="ADAL" clId="{276CCBC5-BCF7-4AC2-BB09-C811916BA98A}" dt="2023-05-04T21:39:43.830" v="0"/>
        <pc:sldMkLst>
          <pc:docMk/>
          <pc:sldMk cId="85223333" sldId="1808"/>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39:43.830" v="0"/>
              <pc2:cmMkLst xmlns:pc2="http://schemas.microsoft.com/office/powerpoint/2019/9/main/command">
                <pc:docMk/>
                <pc:sldMk cId="85223333" sldId="1808"/>
                <pc2:cmMk id="{D30E9AB5-CE3B-484D-B902-FFB6DF5BF12C}"/>
              </pc2:cmMkLst>
            </pc226:cmChg>
          </p:ext>
        </pc:extLst>
      </pc:sldChg>
      <pc:sldChg chg="addCm">
        <pc:chgData name="Brandon Neeb" userId="d291b79a-a732-41c4-9980-443b8bceb27b" providerId="ADAL" clId="{276CCBC5-BCF7-4AC2-BB09-C811916BA98A}" dt="2023-05-04T21:41:55.667" v="2"/>
        <pc:sldMkLst>
          <pc:docMk/>
          <pc:sldMk cId="2779035409" sldId="1832"/>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1:55.667" v="2"/>
              <pc2:cmMkLst xmlns:pc2="http://schemas.microsoft.com/office/powerpoint/2019/9/main/command">
                <pc:docMk/>
                <pc:sldMk cId="2779035409" sldId="1832"/>
                <pc2:cmMk id="{17ACE55E-9164-4A48-AE8C-A983FDC448ED}"/>
              </pc2:cmMkLst>
            </pc226:cmChg>
          </p:ext>
        </pc:extLst>
      </pc:sldChg>
      <pc:sldChg chg="addCm">
        <pc:chgData name="Brandon Neeb" userId="d291b79a-a732-41c4-9980-443b8bceb27b" providerId="ADAL" clId="{276CCBC5-BCF7-4AC2-BB09-C811916BA98A}" dt="2023-05-04T21:46:26.310" v="6"/>
        <pc:sldMkLst>
          <pc:docMk/>
          <pc:sldMk cId="1778595073" sldId="1833"/>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6:26.310" v="6"/>
              <pc2:cmMkLst xmlns:pc2="http://schemas.microsoft.com/office/powerpoint/2019/9/main/command">
                <pc:docMk/>
                <pc:sldMk cId="1778595073" sldId="1833"/>
                <pc2:cmMk id="{4DE5E977-E242-4F60-84A9-9517102A9563}"/>
              </pc2:cmMkLst>
            </pc226:cmChg>
          </p:ext>
        </pc:extLst>
      </pc:sldChg>
      <pc:sldChg chg="addCm">
        <pc:chgData name="Brandon Neeb" userId="d291b79a-a732-41c4-9980-443b8bceb27b" providerId="ADAL" clId="{276CCBC5-BCF7-4AC2-BB09-C811916BA98A}" dt="2023-05-04T21:49:37.218" v="12"/>
        <pc:sldMkLst>
          <pc:docMk/>
          <pc:sldMk cId="2616557440" sldId="1834"/>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9:37.218" v="12"/>
              <pc2:cmMkLst xmlns:pc2="http://schemas.microsoft.com/office/powerpoint/2019/9/main/command">
                <pc:docMk/>
                <pc:sldMk cId="2616557440" sldId="1834"/>
                <pc2:cmMk id="{B0358E01-DAD3-4D0F-B5AC-0F65B448342A}"/>
              </pc2:cmMkLst>
            </pc226:cmChg>
          </p:ext>
        </pc:extLst>
      </pc:sldChg>
      <pc:sldChg chg="addCm">
        <pc:chgData name="Brandon Neeb" userId="d291b79a-a732-41c4-9980-443b8bceb27b" providerId="ADAL" clId="{276CCBC5-BCF7-4AC2-BB09-C811916BA98A}" dt="2023-05-04T21:42:56.732" v="3"/>
        <pc:sldMkLst>
          <pc:docMk/>
          <pc:sldMk cId="1208426233" sldId="1835"/>
        </pc:sldMkLst>
        <pc:extLst>
          <p:ext xmlns:p="http://schemas.openxmlformats.org/presentationml/2006/main" uri="{D6D511B9-2390-475A-947B-AFAB55BFBCF1}">
            <pc226:cmChg xmlns:pc226="http://schemas.microsoft.com/office/powerpoint/2022/06/main/command" chg="add">
              <pc226:chgData name="Brandon Neeb" userId="d291b79a-a732-41c4-9980-443b8bceb27b" providerId="ADAL" clId="{276CCBC5-BCF7-4AC2-BB09-C811916BA98A}" dt="2023-05-04T21:42:56.732" v="3"/>
              <pc2:cmMkLst xmlns:pc2="http://schemas.microsoft.com/office/powerpoint/2019/9/main/command">
                <pc:docMk/>
                <pc:sldMk cId="1208426233" sldId="1835"/>
                <pc2:cmMk id="{266FBC1A-EB0F-43B2-B36E-B9A68D94C50B}"/>
              </pc2:cmMkLst>
            </pc226:cmChg>
          </p:ext>
        </pc:extLst>
      </pc:sldChg>
    </pc:docChg>
  </pc:docChgLst>
  <pc:docChgLst>
    <pc:chgData name="Brian Hinkelman" userId="bb920ec3-1f5b-4dbc-84af-061d9b95fe4c" providerId="ADAL" clId="{EA1D9E27-FC73-486F-8246-F93B317CA57E}"/>
    <pc:docChg chg="modSld">
      <pc:chgData name="Brian Hinkelman" userId="bb920ec3-1f5b-4dbc-84af-061d9b95fe4c" providerId="ADAL" clId="{EA1D9E27-FC73-486F-8246-F93B317CA57E}" dt="2021-02-11T18:19:44.940" v="20" actId="20577"/>
      <pc:docMkLst>
        <pc:docMk/>
      </pc:docMkLst>
      <pc:sldChg chg="modSp mod">
        <pc:chgData name="Brian Hinkelman" userId="bb920ec3-1f5b-4dbc-84af-061d9b95fe4c" providerId="ADAL" clId="{EA1D9E27-FC73-486F-8246-F93B317CA57E}" dt="2021-02-11T18:19:44.940" v="20" actId="20577"/>
        <pc:sldMkLst>
          <pc:docMk/>
          <pc:sldMk cId="3543704757" sldId="1828"/>
        </pc:sldMkLst>
        <pc:spChg chg="mod">
          <ac:chgData name="Brian Hinkelman" userId="bb920ec3-1f5b-4dbc-84af-061d9b95fe4c" providerId="ADAL" clId="{EA1D9E27-FC73-486F-8246-F93B317CA57E}" dt="2021-02-11T18:19:44.940" v="20" actId="20577"/>
          <ac:spMkLst>
            <pc:docMk/>
            <pc:sldMk cId="3543704757" sldId="1828"/>
            <ac:spMk id="2" creationId="{F303112F-D820-4DDC-B580-C0D5BBF3A555}"/>
          </ac:spMkLst>
        </pc:spChg>
      </pc:sldChg>
    </pc:docChg>
  </pc:docChgLst>
  <pc:docChgLst>
    <pc:chgData name="Brian Hinkelman" userId="bb920ec3-1f5b-4dbc-84af-061d9b95fe4c" providerId="ADAL" clId="{C1CF71EE-97C5-4D5B-BE43-D6C6638D4524}"/>
    <pc:docChg chg="undo custSel modSld">
      <pc:chgData name="Brian Hinkelman" userId="bb920ec3-1f5b-4dbc-84af-061d9b95fe4c" providerId="ADAL" clId="{C1CF71EE-97C5-4D5B-BE43-D6C6638D4524}" dt="2021-02-03T17:21:52.388" v="11" actId="478"/>
      <pc:docMkLst>
        <pc:docMk/>
      </pc:docMkLst>
      <pc:sldChg chg="addSp delSp modSp mod">
        <pc:chgData name="Brian Hinkelman" userId="bb920ec3-1f5b-4dbc-84af-061d9b95fe4c" providerId="ADAL" clId="{C1CF71EE-97C5-4D5B-BE43-D6C6638D4524}" dt="2021-02-03T17:21:52.388" v="11" actId="478"/>
        <pc:sldMkLst>
          <pc:docMk/>
          <pc:sldMk cId="213532439" sldId="1776"/>
        </pc:sldMkLst>
        <pc:spChg chg="mod">
          <ac:chgData name="Brian Hinkelman" userId="bb920ec3-1f5b-4dbc-84af-061d9b95fe4c" providerId="ADAL" clId="{C1CF71EE-97C5-4D5B-BE43-D6C6638D4524}" dt="2021-02-03T17:21:22.458" v="5"/>
          <ac:spMkLst>
            <pc:docMk/>
            <pc:sldMk cId="213532439" sldId="1776"/>
            <ac:spMk id="2" creationId="{0EA92DA2-96B0-4E41-80DC-E072500321CE}"/>
          </ac:spMkLst>
        </pc:spChg>
        <pc:spChg chg="mod">
          <ac:chgData name="Brian Hinkelman" userId="bb920ec3-1f5b-4dbc-84af-061d9b95fe4c" providerId="ADAL" clId="{C1CF71EE-97C5-4D5B-BE43-D6C6638D4524}" dt="2021-02-03T17:21:36.365" v="8"/>
          <ac:spMkLst>
            <pc:docMk/>
            <pc:sldMk cId="213532439" sldId="1776"/>
            <ac:spMk id="3" creationId="{ECD5E4E6-E2D8-48B3-AEE7-EFC203101F71}"/>
          </ac:spMkLst>
        </pc:spChg>
        <pc:spChg chg="del">
          <ac:chgData name="Brian Hinkelman" userId="bb920ec3-1f5b-4dbc-84af-061d9b95fe4c" providerId="ADAL" clId="{C1CF71EE-97C5-4D5B-BE43-D6C6638D4524}" dt="2021-02-03T17:21:48.549" v="9" actId="478"/>
          <ac:spMkLst>
            <pc:docMk/>
            <pc:sldMk cId="213532439" sldId="1776"/>
            <ac:spMk id="5" creationId="{E4103EE6-7408-4E31-8E85-CBF83844F975}"/>
          </ac:spMkLst>
        </pc:spChg>
        <pc:spChg chg="add del mod">
          <ac:chgData name="Brian Hinkelman" userId="bb920ec3-1f5b-4dbc-84af-061d9b95fe4c" providerId="ADAL" clId="{C1CF71EE-97C5-4D5B-BE43-D6C6638D4524}" dt="2021-02-03T17:21:50.357" v="10" actId="478"/>
          <ac:spMkLst>
            <pc:docMk/>
            <pc:sldMk cId="213532439" sldId="1776"/>
            <ac:spMk id="6" creationId="{419BD617-5C8A-419B-AF6F-38D0E03F49A3}"/>
          </ac:spMkLst>
        </pc:spChg>
        <pc:spChg chg="mod">
          <ac:chgData name="Brian Hinkelman" userId="bb920ec3-1f5b-4dbc-84af-061d9b95fe4c" providerId="ADAL" clId="{C1CF71EE-97C5-4D5B-BE43-D6C6638D4524}" dt="2021-02-03T17:21:06.205" v="2"/>
          <ac:spMkLst>
            <pc:docMk/>
            <pc:sldMk cId="213532439" sldId="1776"/>
            <ac:spMk id="16" creationId="{2723EE74-D03B-43E6-8DA4-03A69A4F70CE}"/>
          </ac:spMkLst>
        </pc:spChg>
        <pc:grpChg chg="del">
          <ac:chgData name="Brian Hinkelman" userId="bb920ec3-1f5b-4dbc-84af-061d9b95fe4c" providerId="ADAL" clId="{C1CF71EE-97C5-4D5B-BE43-D6C6638D4524}" dt="2021-02-03T17:21:52.388" v="11" actId="478"/>
          <ac:grpSpMkLst>
            <pc:docMk/>
            <pc:sldMk cId="213532439" sldId="1776"/>
            <ac:grpSpMk id="46" creationId="{0C72FC3B-DCAF-4BF5-9493-3C7FDB5FC54E}"/>
          </ac:grpSpMkLst>
        </pc:grpChg>
      </pc:sldChg>
    </pc:docChg>
  </pc:docChgLst>
  <pc:docChgLst>
    <pc:chgData name="Mark Kitris" userId="ff507901-5b31-4004-968e-a8d0bf342d9a" providerId="ADAL" clId="{A7453CEC-00A7-42D5-BF58-4DE6805909D4}"/>
    <pc:docChg chg="modSld sldOrd">
      <pc:chgData name="Mark Kitris" userId="ff507901-5b31-4004-968e-a8d0bf342d9a" providerId="ADAL" clId="{A7453CEC-00A7-42D5-BF58-4DE6805909D4}" dt="2023-04-26T21:35:46.792" v="22" actId="113"/>
      <pc:docMkLst>
        <pc:docMk/>
      </pc:docMkLst>
      <pc:sldChg chg="modSp mod">
        <pc:chgData name="Mark Kitris" userId="ff507901-5b31-4004-968e-a8d0bf342d9a" providerId="ADAL" clId="{A7453CEC-00A7-42D5-BF58-4DE6805909D4}" dt="2023-04-26T21:20:19.124" v="8"/>
        <pc:sldMkLst>
          <pc:docMk/>
          <pc:sldMk cId="1359081573" sldId="1758"/>
        </pc:sldMkLst>
        <pc:spChg chg="mod">
          <ac:chgData name="Mark Kitris" userId="ff507901-5b31-4004-968e-a8d0bf342d9a" providerId="ADAL" clId="{A7453CEC-00A7-42D5-BF58-4DE6805909D4}" dt="2023-04-26T21:20:19.124" v="8"/>
          <ac:spMkLst>
            <pc:docMk/>
            <pc:sldMk cId="1359081573" sldId="1758"/>
            <ac:spMk id="6" creationId="{56ECA9E3-A730-4D03-867E-8DC0D0390E78}"/>
          </ac:spMkLst>
        </pc:spChg>
      </pc:sldChg>
      <pc:sldChg chg="addSp delSp modSp modNotesTx">
        <pc:chgData name="Mark Kitris" userId="ff507901-5b31-4004-968e-a8d0bf342d9a" providerId="ADAL" clId="{A7453CEC-00A7-42D5-BF58-4DE6805909D4}" dt="2023-04-26T18:56:07.046" v="6"/>
        <pc:sldMkLst>
          <pc:docMk/>
          <pc:sldMk cId="123936569" sldId="1780"/>
        </pc:sldMkLst>
        <pc:picChg chg="add del mod">
          <ac:chgData name="Mark Kitris" userId="ff507901-5b31-4004-968e-a8d0bf342d9a" providerId="ADAL" clId="{A7453CEC-00A7-42D5-BF58-4DE6805909D4}" dt="2023-04-26T18:56:07.046" v="6"/>
          <ac:picMkLst>
            <pc:docMk/>
            <pc:sldMk cId="123936569" sldId="1780"/>
            <ac:picMk id="4" creationId="{E2914C1F-A1ED-23CB-107B-9693C7CC5149}"/>
          </ac:picMkLst>
        </pc:picChg>
      </pc:sldChg>
      <pc:sldChg chg="modNotesTx">
        <pc:chgData name="Mark Kitris" userId="ff507901-5b31-4004-968e-a8d0bf342d9a" providerId="ADAL" clId="{A7453CEC-00A7-42D5-BF58-4DE6805909D4}" dt="2023-04-26T21:35:20.576" v="16" actId="113"/>
        <pc:sldMkLst>
          <pc:docMk/>
          <pc:sldMk cId="4123116148" sldId="1785"/>
        </pc:sldMkLst>
      </pc:sldChg>
      <pc:sldChg chg="modNotesTx">
        <pc:chgData name="Mark Kitris" userId="ff507901-5b31-4004-968e-a8d0bf342d9a" providerId="ADAL" clId="{A7453CEC-00A7-42D5-BF58-4DE6805909D4}" dt="2023-04-26T21:35:01.633" v="12" actId="113"/>
        <pc:sldMkLst>
          <pc:docMk/>
          <pc:sldMk cId="467355848" sldId="1802"/>
        </pc:sldMkLst>
      </pc:sldChg>
      <pc:sldChg chg="modSp mod modNotesTx">
        <pc:chgData name="Mark Kitris" userId="ff507901-5b31-4004-968e-a8d0bf342d9a" providerId="ADAL" clId="{A7453CEC-00A7-42D5-BF58-4DE6805909D4}" dt="2023-04-26T21:35:33.980" v="18" actId="113"/>
        <pc:sldMkLst>
          <pc:docMk/>
          <pc:sldMk cId="2456837151" sldId="1824"/>
        </pc:sldMkLst>
        <pc:spChg chg="mod">
          <ac:chgData name="Mark Kitris" userId="ff507901-5b31-4004-968e-a8d0bf342d9a" providerId="ADAL" clId="{A7453CEC-00A7-42D5-BF58-4DE6805909D4}" dt="2023-04-26T21:33:48.304" v="10" actId="6549"/>
          <ac:spMkLst>
            <pc:docMk/>
            <pc:sldMk cId="2456837151" sldId="1824"/>
            <ac:spMk id="17" creationId="{00000000-0000-0000-0000-000000000000}"/>
          </ac:spMkLst>
        </pc:spChg>
      </pc:sldChg>
      <pc:sldChg chg="modNotesTx">
        <pc:chgData name="Mark Kitris" userId="ff507901-5b31-4004-968e-a8d0bf342d9a" providerId="ADAL" clId="{A7453CEC-00A7-42D5-BF58-4DE6805909D4}" dt="2023-04-26T21:35:46.792" v="22" actId="113"/>
        <pc:sldMkLst>
          <pc:docMk/>
          <pc:sldMk cId="3656635089" sldId="1826"/>
        </pc:sldMkLst>
      </pc:sldChg>
      <pc:sldChg chg="modSp mod modNotesTx">
        <pc:chgData name="Mark Kitris" userId="ff507901-5b31-4004-968e-a8d0bf342d9a" providerId="ADAL" clId="{A7453CEC-00A7-42D5-BF58-4DE6805909D4}" dt="2023-04-26T21:35:09.899" v="14" actId="113"/>
        <pc:sldMkLst>
          <pc:docMk/>
          <pc:sldMk cId="1880441646" sldId="1829"/>
        </pc:sldMkLst>
        <pc:spChg chg="mod">
          <ac:chgData name="Mark Kitris" userId="ff507901-5b31-4004-968e-a8d0bf342d9a" providerId="ADAL" clId="{A7453CEC-00A7-42D5-BF58-4DE6805909D4}" dt="2023-04-26T21:33:15.940" v="9" actId="6549"/>
          <ac:spMkLst>
            <pc:docMk/>
            <pc:sldMk cId="1880441646" sldId="1829"/>
            <ac:spMk id="9" creationId="{6B293DD1-BCDD-4DDD-82EC-8675E4FB99CC}"/>
          </ac:spMkLst>
        </pc:spChg>
      </pc:sldChg>
      <pc:sldChg chg="modSp mod ord">
        <pc:chgData name="Mark Kitris" userId="ff507901-5b31-4004-968e-a8d0bf342d9a" providerId="ADAL" clId="{A7453CEC-00A7-42D5-BF58-4DE6805909D4}" dt="2023-04-26T18:56:42.098" v="7" actId="962"/>
        <pc:sldMkLst>
          <pc:docMk/>
          <pc:sldMk cId="1208426233" sldId="1835"/>
        </pc:sldMkLst>
        <pc:picChg chg="mod">
          <ac:chgData name="Mark Kitris" userId="ff507901-5b31-4004-968e-a8d0bf342d9a" providerId="ADAL" clId="{A7453CEC-00A7-42D5-BF58-4DE6805909D4}" dt="2023-04-26T18:56:42.098" v="7" actId="962"/>
          <ac:picMkLst>
            <pc:docMk/>
            <pc:sldMk cId="1208426233" sldId="1835"/>
            <ac:picMk id="3" creationId="{F038770E-6868-4835-B83C-A8558C3063A2}"/>
          </ac:picMkLst>
        </pc:picChg>
      </pc:sldChg>
    </pc:docChg>
  </pc:docChgLst>
  <pc:docChgLst>
    <pc:chgData name="Brian Hinkelman" userId="bb920ec3-1f5b-4dbc-84af-061d9b95fe4c" providerId="ADAL" clId="{30DF250D-C776-4AA5-80A9-B6B6D8976C66}"/>
    <pc:docChg chg="undo custSel modSld">
      <pc:chgData name="Brian Hinkelman" userId="bb920ec3-1f5b-4dbc-84af-061d9b95fe4c" providerId="ADAL" clId="{30DF250D-C776-4AA5-80A9-B6B6D8976C66}" dt="2022-04-29T15:46:29.789" v="22" actId="1076"/>
      <pc:docMkLst>
        <pc:docMk/>
      </pc:docMkLst>
      <pc:sldChg chg="addSp delSp modSp mod chgLayout">
        <pc:chgData name="Brian Hinkelman" userId="bb920ec3-1f5b-4dbc-84af-061d9b95fe4c" providerId="ADAL" clId="{30DF250D-C776-4AA5-80A9-B6B6D8976C66}" dt="2022-04-29T15:46:29.789" v="22" actId="1076"/>
        <pc:sldMkLst>
          <pc:docMk/>
          <pc:sldMk cId="213532439" sldId="1776"/>
        </pc:sldMkLst>
        <pc:spChg chg="del mod ord">
          <ac:chgData name="Brian Hinkelman" userId="bb920ec3-1f5b-4dbc-84af-061d9b95fe4c" providerId="ADAL" clId="{30DF250D-C776-4AA5-80A9-B6B6D8976C66}" dt="2022-04-29T15:46:13.006" v="19" actId="478"/>
          <ac:spMkLst>
            <pc:docMk/>
            <pc:sldMk cId="213532439" sldId="1776"/>
            <ac:spMk id="2" creationId="{0EA92DA2-96B0-4E41-80DC-E072500321CE}"/>
          </ac:spMkLst>
        </pc:spChg>
        <pc:spChg chg="mod ord">
          <ac:chgData name="Brian Hinkelman" userId="bb920ec3-1f5b-4dbc-84af-061d9b95fe4c" providerId="ADAL" clId="{30DF250D-C776-4AA5-80A9-B6B6D8976C66}" dt="2022-04-29T15:46:29.789" v="22" actId="1076"/>
          <ac:spMkLst>
            <pc:docMk/>
            <pc:sldMk cId="213532439" sldId="1776"/>
            <ac:spMk id="3" creationId="{ECD5E4E6-E2D8-48B3-AEE7-EFC203101F71}"/>
          </ac:spMkLst>
        </pc:spChg>
        <pc:spChg chg="add mod ord">
          <ac:chgData name="Brian Hinkelman" userId="bb920ec3-1f5b-4dbc-84af-061d9b95fe4c" providerId="ADAL" clId="{30DF250D-C776-4AA5-80A9-B6B6D8976C66}" dt="2022-04-29T15:45:24.118" v="3" actId="700"/>
          <ac:spMkLst>
            <pc:docMk/>
            <pc:sldMk cId="213532439" sldId="1776"/>
            <ac:spMk id="4" creationId="{02F840C8-9906-4219-9D81-E6FE79B729D3}"/>
          </ac:spMkLst>
        </pc:spChg>
        <pc:spChg chg="add mod ord">
          <ac:chgData name="Brian Hinkelman" userId="bb920ec3-1f5b-4dbc-84af-061d9b95fe4c" providerId="ADAL" clId="{30DF250D-C776-4AA5-80A9-B6B6D8976C66}" dt="2022-04-29T15:46:29.789" v="22" actId="1076"/>
          <ac:spMkLst>
            <pc:docMk/>
            <pc:sldMk cId="213532439" sldId="1776"/>
            <ac:spMk id="5" creationId="{D45CC692-03B7-4C68-AD77-F843AEE50CEC}"/>
          </ac:spMkLst>
        </pc:spChg>
        <pc:spChg chg="add mod ord">
          <ac:chgData name="Brian Hinkelman" userId="bb920ec3-1f5b-4dbc-84af-061d9b95fe4c" providerId="ADAL" clId="{30DF250D-C776-4AA5-80A9-B6B6D8976C66}" dt="2022-04-29T15:46:29.789" v="22" actId="1076"/>
          <ac:spMkLst>
            <pc:docMk/>
            <pc:sldMk cId="213532439" sldId="1776"/>
            <ac:spMk id="6" creationId="{2E4B030D-6156-4EEF-B1EA-050C3EAE8714}"/>
          </ac:spMkLst>
        </pc:spChg>
        <pc:spChg chg="add del mod ord">
          <ac:chgData name="Brian Hinkelman" userId="bb920ec3-1f5b-4dbc-84af-061d9b95fe4c" providerId="ADAL" clId="{30DF250D-C776-4AA5-80A9-B6B6D8976C66}" dt="2022-04-29T15:46:17.609" v="21" actId="478"/>
          <ac:spMkLst>
            <pc:docMk/>
            <pc:sldMk cId="213532439" sldId="1776"/>
            <ac:spMk id="7" creationId="{7B080F36-1006-42A1-9CEB-06EF95798F77}"/>
          </ac:spMkLst>
        </pc:spChg>
        <pc:spChg chg="add del mod">
          <ac:chgData name="Brian Hinkelman" userId="bb920ec3-1f5b-4dbc-84af-061d9b95fe4c" providerId="ADAL" clId="{30DF250D-C776-4AA5-80A9-B6B6D8976C66}" dt="2022-04-29T15:46:15.797" v="20" actId="478"/>
          <ac:spMkLst>
            <pc:docMk/>
            <pc:sldMk cId="213532439" sldId="1776"/>
            <ac:spMk id="9" creationId="{2E65235E-B373-4B7E-BB58-1205176A28E0}"/>
          </ac:spMkLst>
        </pc:spChg>
        <pc:spChg chg="mod ord">
          <ac:chgData name="Brian Hinkelman" userId="bb920ec3-1f5b-4dbc-84af-061d9b95fe4c" providerId="ADAL" clId="{30DF250D-C776-4AA5-80A9-B6B6D8976C66}" dt="2022-04-29T15:46:29.789" v="22" actId="1076"/>
          <ac:spMkLst>
            <pc:docMk/>
            <pc:sldMk cId="213532439" sldId="1776"/>
            <ac:spMk id="16" creationId="{2723EE74-D03B-43E6-8DA4-03A69A4F70CE}"/>
          </ac:spMkLst>
        </pc:spChg>
        <pc:spChg chg="mod ord">
          <ac:chgData name="Brian Hinkelman" userId="bb920ec3-1f5b-4dbc-84af-061d9b95fe4c" providerId="ADAL" clId="{30DF250D-C776-4AA5-80A9-B6B6D8976C66}" dt="2022-04-29T15:45:24.118" v="3" actId="700"/>
          <ac:spMkLst>
            <pc:docMk/>
            <pc:sldMk cId="213532439" sldId="1776"/>
            <ac:spMk id="17" creationId="{00000000-0000-0000-0000-000000000000}"/>
          </ac:spMkLst>
        </pc:spChg>
        <pc:spChg chg="mod">
          <ac:chgData name="Brian Hinkelman" userId="bb920ec3-1f5b-4dbc-84af-061d9b95fe4c" providerId="ADAL" clId="{30DF250D-C776-4AA5-80A9-B6B6D8976C66}" dt="2022-04-29T15:46:11.063" v="17" actId="1076"/>
          <ac:spMkLst>
            <pc:docMk/>
            <pc:sldMk cId="213532439" sldId="1776"/>
            <ac:spMk id="29" creationId="{09A3EC4B-B984-428A-A49A-EAA4E2B77FF8}"/>
          </ac:spMkLst>
        </pc:spChg>
        <pc:spChg chg="mod">
          <ac:chgData name="Brian Hinkelman" userId="bb920ec3-1f5b-4dbc-84af-061d9b95fe4c" providerId="ADAL" clId="{30DF250D-C776-4AA5-80A9-B6B6D8976C66}" dt="2022-04-29T15:46:11.063" v="17" actId="1076"/>
          <ac:spMkLst>
            <pc:docMk/>
            <pc:sldMk cId="213532439" sldId="1776"/>
            <ac:spMk id="30" creationId="{1CB12C2D-3915-478D-B281-9B312028823D}"/>
          </ac:spMkLst>
        </pc:spChg>
        <pc:grpChg chg="del mod">
          <ac:chgData name="Brian Hinkelman" userId="bb920ec3-1f5b-4dbc-84af-061d9b95fe4c" providerId="ADAL" clId="{30DF250D-C776-4AA5-80A9-B6B6D8976C66}" dt="2022-04-29T15:46:11.331" v="18" actId="478"/>
          <ac:grpSpMkLst>
            <pc:docMk/>
            <pc:sldMk cId="213532439" sldId="1776"/>
            <ac:grpSpMk id="26" creationId="{4DD95CBC-362F-4B56-B741-7FD2568B94AF}"/>
          </ac:grpSpMkLst>
        </pc:grpChg>
        <pc:grpChg chg="mod">
          <ac:chgData name="Brian Hinkelman" userId="bb920ec3-1f5b-4dbc-84af-061d9b95fe4c" providerId="ADAL" clId="{30DF250D-C776-4AA5-80A9-B6B6D8976C66}" dt="2022-04-29T15:46:11.063" v="17" actId="1076"/>
          <ac:grpSpMkLst>
            <pc:docMk/>
            <pc:sldMk cId="213532439" sldId="1776"/>
            <ac:grpSpMk id="27" creationId="{7BA9D431-597D-4D90-AA30-AE6AA27EFB99}"/>
          </ac:grpSpMkLst>
        </pc:grpChg>
        <pc:grpChg chg="del">
          <ac:chgData name="Brian Hinkelman" userId="bb920ec3-1f5b-4dbc-84af-061d9b95fe4c" providerId="ADAL" clId="{30DF250D-C776-4AA5-80A9-B6B6D8976C66}" dt="2022-04-29T15:46:09.314" v="15" actId="478"/>
          <ac:grpSpMkLst>
            <pc:docMk/>
            <pc:sldMk cId="213532439" sldId="1776"/>
            <ac:grpSpMk id="31" creationId="{4E6C48F8-CE07-41D1-ACC8-72E38CF6DD69}"/>
          </ac:grpSpMkLst>
        </pc:grpChg>
        <pc:grpChg chg="del">
          <ac:chgData name="Brian Hinkelman" userId="bb920ec3-1f5b-4dbc-84af-061d9b95fe4c" providerId="ADAL" clId="{30DF250D-C776-4AA5-80A9-B6B6D8976C66}" dt="2022-04-29T15:46:10.363" v="16" actId="478"/>
          <ac:grpSpMkLst>
            <pc:docMk/>
            <pc:sldMk cId="213532439" sldId="1776"/>
            <ac:grpSpMk id="51" creationId="{AEE62FEA-BF81-4029-8B90-C3BDD2DA9103}"/>
          </ac:grpSpMkLst>
        </pc:grpChg>
        <pc:picChg chg="mod">
          <ac:chgData name="Brian Hinkelman" userId="bb920ec3-1f5b-4dbc-84af-061d9b95fe4c" providerId="ADAL" clId="{30DF250D-C776-4AA5-80A9-B6B6D8976C66}" dt="2022-04-29T15:46:11.063" v="17" actId="1076"/>
          <ac:picMkLst>
            <pc:docMk/>
            <pc:sldMk cId="213532439" sldId="1776"/>
            <ac:picMk id="28" creationId="{59E21231-12F9-45DA-823E-3C0862CF3D28}"/>
          </ac:picMkLst>
        </pc:picChg>
      </pc:sldChg>
    </pc:docChg>
  </pc:docChgLst>
  <pc:docChgLst>
    <pc:chgData name="Randy Stearman" userId="6a3a33aa-6c38-478f-95c3-872a45d4cfac" providerId="ADAL" clId="{5389A771-01BF-49AD-9843-37D188770F99}"/>
    <pc:docChg chg="undo custSel modSld">
      <pc:chgData name="Randy Stearman" userId="6a3a33aa-6c38-478f-95c3-872a45d4cfac" providerId="ADAL" clId="{5389A771-01BF-49AD-9843-37D188770F99}" dt="2023-05-05T15:50:46.935" v="271"/>
      <pc:docMkLst>
        <pc:docMk/>
      </pc:docMkLst>
      <pc:sldChg chg="addSp delSp modSp mod modClrScheme delCm chgLayout modNotesTx">
        <pc:chgData name="Randy Stearman" userId="6a3a33aa-6c38-478f-95c3-872a45d4cfac" providerId="ADAL" clId="{5389A771-01BF-49AD-9843-37D188770F99}" dt="2023-05-05T15:19:19.136" v="136"/>
        <pc:sldMkLst>
          <pc:docMk/>
          <pc:sldMk cId="3694744832" sldId="1702"/>
        </pc:sldMkLst>
        <pc:spChg chg="add del mod">
          <ac:chgData name="Randy Stearman" userId="6a3a33aa-6c38-478f-95c3-872a45d4cfac" providerId="ADAL" clId="{5389A771-01BF-49AD-9843-37D188770F99}" dt="2023-05-05T15:19:07.931" v="135" actId="14100"/>
          <ac:spMkLst>
            <pc:docMk/>
            <pc:sldMk cId="3694744832" sldId="1702"/>
            <ac:spMk id="3" creationId="{AA185E1C-174B-427E-8173-3D6B22758871}"/>
          </ac:spMkLst>
        </pc:spChg>
        <pc:spChg chg="mod">
          <ac:chgData name="Randy Stearman" userId="6a3a33aa-6c38-478f-95c3-872a45d4cfac" providerId="ADAL" clId="{5389A771-01BF-49AD-9843-37D188770F99}" dt="2023-05-05T15:18:58.769" v="133" actId="26606"/>
          <ac:spMkLst>
            <pc:docMk/>
            <pc:sldMk cId="3694744832" sldId="1702"/>
            <ac:spMk id="14" creationId="{E307D465-5D56-0B41-96C4-901FFC2422DF}"/>
          </ac:spMkLst>
        </pc:spChg>
        <pc:graphicFrameChg chg="add del mod">
          <ac:chgData name="Randy Stearman" userId="6a3a33aa-6c38-478f-95c3-872a45d4cfac" providerId="ADAL" clId="{5389A771-01BF-49AD-9843-37D188770F99}" dt="2023-05-05T15:18:58.769" v="133" actId="26606"/>
          <ac:graphicFrameMkLst>
            <pc:docMk/>
            <pc:sldMk cId="3694744832" sldId="1702"/>
            <ac:graphicFrameMk id="16" creationId="{9B9CD982-8B49-60D7-A409-604D5151D1F0}"/>
          </ac:graphicFrameMkLst>
        </pc:graphicFrame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389A771-01BF-49AD-9843-37D188770F99}" dt="2023-05-05T15:19:19.136" v="136"/>
              <pc2:cmMkLst xmlns:pc2="http://schemas.microsoft.com/office/powerpoint/2019/9/main/command">
                <pc:docMk/>
                <pc:sldMk cId="3694744832" sldId="1702"/>
                <pc2:cmMk id="{6C6B4134-CC6E-4BDC-9BC4-A2836F763A0D}"/>
              </pc2:cmMkLst>
            </pc226:cmChg>
          </p:ext>
        </pc:extLst>
      </pc:sldChg>
      <pc:sldChg chg="modSp mod delCm">
        <pc:chgData name="Randy Stearman" userId="6a3a33aa-6c38-478f-95c3-872a45d4cfac" providerId="ADAL" clId="{5389A771-01BF-49AD-9843-37D188770F99}" dt="2023-05-05T15:35:33.044" v="177"/>
        <pc:sldMkLst>
          <pc:docMk/>
          <pc:sldMk cId="2961506866" sldId="1729"/>
        </pc:sldMkLst>
        <pc:spChg chg="mod">
          <ac:chgData name="Randy Stearman" userId="6a3a33aa-6c38-478f-95c3-872a45d4cfac" providerId="ADAL" clId="{5389A771-01BF-49AD-9843-37D188770F99}" dt="2023-05-05T15:35:05.144" v="176" actId="14100"/>
          <ac:spMkLst>
            <pc:docMk/>
            <pc:sldMk cId="2961506866" sldId="1729"/>
            <ac:spMk id="6" creationId="{00000000-0000-0000-0000-000000000000}"/>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389A771-01BF-49AD-9843-37D188770F99}" dt="2023-05-05T15:35:33.044" v="177"/>
              <pc2:cmMkLst xmlns:pc2="http://schemas.microsoft.com/office/powerpoint/2019/9/main/command">
                <pc:docMk/>
                <pc:sldMk cId="2961506866" sldId="1729"/>
                <pc2:cmMk id="{2285E928-A0EB-45F4-B664-61F188CB470B}"/>
              </pc2:cmMkLst>
            </pc226:cmChg>
          </p:ext>
        </pc:extLst>
      </pc:sldChg>
      <pc:sldChg chg="modSp mod modClrScheme chgLayout">
        <pc:chgData name="Randy Stearman" userId="6a3a33aa-6c38-478f-95c3-872a45d4cfac" providerId="ADAL" clId="{5389A771-01BF-49AD-9843-37D188770F99}" dt="2023-05-05T15:42:15.730" v="209" actId="14100"/>
        <pc:sldMkLst>
          <pc:docMk/>
          <pc:sldMk cId="921283711" sldId="1755"/>
        </pc:sldMkLst>
        <pc:spChg chg="mod">
          <ac:chgData name="Randy Stearman" userId="6a3a33aa-6c38-478f-95c3-872a45d4cfac" providerId="ADAL" clId="{5389A771-01BF-49AD-9843-37D188770F99}" dt="2023-05-05T15:42:09.240" v="208" actId="26606"/>
          <ac:spMkLst>
            <pc:docMk/>
            <pc:sldMk cId="921283711" sldId="1755"/>
            <ac:spMk id="2" creationId="{D2542854-46B9-3C46-86ED-051FEA185446}"/>
          </ac:spMkLst>
        </pc:spChg>
        <pc:spChg chg="mod">
          <ac:chgData name="Randy Stearman" userId="6a3a33aa-6c38-478f-95c3-872a45d4cfac" providerId="ADAL" clId="{5389A771-01BF-49AD-9843-37D188770F99}" dt="2023-05-05T15:42:09.240" v="208" actId="26606"/>
          <ac:spMkLst>
            <pc:docMk/>
            <pc:sldMk cId="921283711" sldId="1755"/>
            <ac:spMk id="11" creationId="{13A41887-9980-B45C-380A-30D7C348C494}"/>
          </ac:spMkLst>
        </pc:spChg>
        <pc:picChg chg="mod">
          <ac:chgData name="Randy Stearman" userId="6a3a33aa-6c38-478f-95c3-872a45d4cfac" providerId="ADAL" clId="{5389A771-01BF-49AD-9843-37D188770F99}" dt="2023-05-05T15:42:15.730" v="209" actId="14100"/>
          <ac:picMkLst>
            <pc:docMk/>
            <pc:sldMk cId="921283711" sldId="1755"/>
            <ac:picMk id="9" creationId="{77C74721-7BB4-48BB-BE0D-E38EDF115732}"/>
          </ac:picMkLst>
        </pc:picChg>
      </pc:sldChg>
      <pc:sldChg chg="addSp delSp modSp mod modClrScheme chgLayout">
        <pc:chgData name="Randy Stearman" userId="6a3a33aa-6c38-478f-95c3-872a45d4cfac" providerId="ADAL" clId="{5389A771-01BF-49AD-9843-37D188770F99}" dt="2023-05-05T15:22:03.819" v="152" actId="478"/>
        <pc:sldMkLst>
          <pc:docMk/>
          <pc:sldMk cId="1358256567" sldId="1767"/>
        </pc:sldMkLst>
        <pc:spChg chg="add del mod replId">
          <ac:chgData name="Randy Stearman" userId="6a3a33aa-6c38-478f-95c3-872a45d4cfac" providerId="ADAL" clId="{5389A771-01BF-49AD-9843-37D188770F99}" dt="2023-05-05T15:22:03.435" v="151" actId="26606"/>
          <ac:spMkLst>
            <pc:docMk/>
            <pc:sldMk cId="1358256567" sldId="1767"/>
            <ac:spMk id="2" creationId="{00000000-0000-0000-0000-000000000000}"/>
          </ac:spMkLst>
        </pc:spChg>
        <pc:spChg chg="mod">
          <ac:chgData name="Randy Stearman" userId="6a3a33aa-6c38-478f-95c3-872a45d4cfac" providerId="ADAL" clId="{5389A771-01BF-49AD-9843-37D188770F99}" dt="2023-05-05T15:22:03.435" v="151" actId="26606"/>
          <ac:spMkLst>
            <pc:docMk/>
            <pc:sldMk cId="1358256567" sldId="1767"/>
            <ac:spMk id="3" creationId="{00000000-0000-0000-0000-000000000000}"/>
          </ac:spMkLst>
        </pc:spChg>
        <pc:spChg chg="add del mod">
          <ac:chgData name="Randy Stearman" userId="6a3a33aa-6c38-478f-95c3-872a45d4cfac" providerId="ADAL" clId="{5389A771-01BF-49AD-9843-37D188770F99}" dt="2023-05-05T15:22:03.435" v="151" actId="26606"/>
          <ac:spMkLst>
            <pc:docMk/>
            <pc:sldMk cId="1358256567" sldId="1767"/>
            <ac:spMk id="6" creationId="{00000000-0000-0000-0000-000000000000}"/>
          </ac:spMkLst>
        </pc:spChg>
        <pc:spChg chg="mod">
          <ac:chgData name="Randy Stearman" userId="6a3a33aa-6c38-478f-95c3-872a45d4cfac" providerId="ADAL" clId="{5389A771-01BF-49AD-9843-37D188770F99}" dt="2023-05-05T15:22:03.435" v="151" actId="26606"/>
          <ac:spMkLst>
            <pc:docMk/>
            <pc:sldMk cId="1358256567" sldId="1767"/>
            <ac:spMk id="17" creationId="{00000000-0000-0000-0000-000000000000}"/>
          </ac:spMkLst>
        </pc:spChg>
        <pc:grpChg chg="add del">
          <ac:chgData name="Randy Stearman" userId="6a3a33aa-6c38-478f-95c3-872a45d4cfac" providerId="ADAL" clId="{5389A771-01BF-49AD-9843-37D188770F99}" dt="2023-05-05T15:22:03.819" v="152" actId="478"/>
          <ac:grpSpMkLst>
            <pc:docMk/>
            <pc:sldMk cId="1358256567" sldId="1767"/>
            <ac:grpSpMk id="5" creationId="{428EEA24-2164-4AD6-B7AF-A46EE7480D21}"/>
          </ac:grpSpMkLst>
        </pc:grpChg>
        <pc:grpChg chg="add del">
          <ac:chgData name="Randy Stearman" userId="6a3a33aa-6c38-478f-95c3-872a45d4cfac" providerId="ADAL" clId="{5389A771-01BF-49AD-9843-37D188770F99}" dt="2023-05-05T15:22:03.819" v="152" actId="478"/>
          <ac:grpSpMkLst>
            <pc:docMk/>
            <pc:sldMk cId="1358256567" sldId="1767"/>
            <ac:grpSpMk id="10" creationId="{7AB5F759-B8A7-49C1-B7AD-89E01F4EB599}"/>
          </ac:grpSpMkLst>
        </pc:grpChg>
        <pc:grpChg chg="add del">
          <ac:chgData name="Randy Stearman" userId="6a3a33aa-6c38-478f-95c3-872a45d4cfac" providerId="ADAL" clId="{5389A771-01BF-49AD-9843-37D188770F99}" dt="2023-05-05T15:22:03.819" v="152" actId="478"/>
          <ac:grpSpMkLst>
            <pc:docMk/>
            <pc:sldMk cId="1358256567" sldId="1767"/>
            <ac:grpSpMk id="12" creationId="{BCD75AB5-681C-48C1-8DAA-605FEEB04C6D}"/>
          </ac:grpSpMkLst>
        </pc:grpChg>
      </pc:sldChg>
      <pc:sldChg chg="addSp delSp modSp mod modClrScheme delCm modCm chgLayout">
        <pc:chgData name="Randy Stearman" userId="6a3a33aa-6c38-478f-95c3-872a45d4cfac" providerId="ADAL" clId="{5389A771-01BF-49AD-9843-37D188770F99}" dt="2023-05-05T15:34:00.432" v="172"/>
        <pc:sldMkLst>
          <pc:docMk/>
          <pc:sldMk cId="4123116148" sldId="1785"/>
        </pc:sldMkLst>
        <pc:spChg chg="del mod">
          <ac:chgData name="Randy Stearman" userId="6a3a33aa-6c38-478f-95c3-872a45d4cfac" providerId="ADAL" clId="{5389A771-01BF-49AD-9843-37D188770F99}" dt="2023-05-05T15:31:22.119" v="161" actId="26606"/>
          <ac:spMkLst>
            <pc:docMk/>
            <pc:sldMk cId="4123116148" sldId="1785"/>
            <ac:spMk id="3" creationId="{AA185E1C-174B-427E-8173-3D6B22758871}"/>
          </ac:spMkLst>
        </pc:spChg>
        <pc:spChg chg="mod">
          <ac:chgData name="Randy Stearman" userId="6a3a33aa-6c38-478f-95c3-872a45d4cfac" providerId="ADAL" clId="{5389A771-01BF-49AD-9843-37D188770F99}" dt="2023-05-05T15:31:22.119" v="161" actId="26606"/>
          <ac:spMkLst>
            <pc:docMk/>
            <pc:sldMk cId="4123116148" sldId="1785"/>
            <ac:spMk id="14" creationId="{E307D465-5D56-0B41-96C4-901FFC2422DF}"/>
          </ac:spMkLst>
        </pc:spChg>
        <pc:graphicFrameChg chg="add mod modGraphic">
          <ac:chgData name="Randy Stearman" userId="6a3a33aa-6c38-478f-95c3-872a45d4cfac" providerId="ADAL" clId="{5389A771-01BF-49AD-9843-37D188770F99}" dt="2023-05-05T15:33:55.435" v="171" actId="20577"/>
          <ac:graphicFrameMkLst>
            <pc:docMk/>
            <pc:sldMk cId="4123116148" sldId="1785"/>
            <ac:graphicFrameMk id="16" creationId="{89307170-DE22-37AC-67A2-AECD3DA0CFE5}"/>
          </ac:graphicFrameMkLst>
        </pc:graphicFrame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5389A771-01BF-49AD-9843-37D188770F99}" dt="2023-05-05T15:34:00.432" v="172"/>
              <pc2:cmMkLst xmlns:pc2="http://schemas.microsoft.com/office/powerpoint/2019/9/main/command">
                <pc:docMk/>
                <pc:sldMk cId="4123116148" sldId="1785"/>
                <pc2:cmMk id="{5DA22A7B-F85C-47E4-8F87-613FFC83937F}"/>
              </pc2:cmMkLst>
            </pc226:cmChg>
          </p:ext>
        </pc:extLst>
      </pc:sldChg>
      <pc:sldChg chg="addSp delSp modSp mod modClrScheme delCm modCm chgLayout">
        <pc:chgData name="Randy Stearman" userId="6a3a33aa-6c38-478f-95c3-872a45d4cfac" providerId="ADAL" clId="{5389A771-01BF-49AD-9843-37D188770F99}" dt="2023-05-05T15:43:39.602" v="213"/>
        <pc:sldMkLst>
          <pc:docMk/>
          <pc:sldMk cId="2333808965" sldId="1793"/>
        </pc:sldMkLst>
        <pc:spChg chg="del">
          <ac:chgData name="Randy Stearman" userId="6a3a33aa-6c38-478f-95c3-872a45d4cfac" providerId="ADAL" clId="{5389A771-01BF-49AD-9843-37D188770F99}" dt="2023-05-05T15:43:04.937" v="210" actId="26606"/>
          <ac:spMkLst>
            <pc:docMk/>
            <pc:sldMk cId="2333808965" sldId="1793"/>
            <ac:spMk id="3" creationId="{AA185E1C-174B-427E-8173-3D6B22758871}"/>
          </ac:spMkLst>
        </pc:spChg>
        <pc:spChg chg="mod">
          <ac:chgData name="Randy Stearman" userId="6a3a33aa-6c38-478f-95c3-872a45d4cfac" providerId="ADAL" clId="{5389A771-01BF-49AD-9843-37D188770F99}" dt="2023-05-05T15:43:04.937" v="210" actId="26606"/>
          <ac:spMkLst>
            <pc:docMk/>
            <pc:sldMk cId="2333808965" sldId="1793"/>
            <ac:spMk id="14" creationId="{E307D465-5D56-0B41-96C4-901FFC2422DF}"/>
          </ac:spMkLst>
        </pc:spChg>
        <pc:graphicFrameChg chg="add mod">
          <ac:chgData name="Randy Stearman" userId="6a3a33aa-6c38-478f-95c3-872a45d4cfac" providerId="ADAL" clId="{5389A771-01BF-49AD-9843-37D188770F99}" dt="2023-05-05T15:43:11.678" v="212" actId="14100"/>
          <ac:graphicFrameMkLst>
            <pc:docMk/>
            <pc:sldMk cId="2333808965" sldId="1793"/>
            <ac:graphicFrameMk id="16" creationId="{9C647D72-6241-F11B-0D99-F2C39BDA1C66}"/>
          </ac:graphicFrameMkLst>
        </pc:graphicFrame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5389A771-01BF-49AD-9843-37D188770F99}" dt="2023-05-05T15:43:39.602" v="213"/>
              <pc2:cmMkLst xmlns:pc2="http://schemas.microsoft.com/office/powerpoint/2019/9/main/command">
                <pc:docMk/>
                <pc:sldMk cId="2333808965" sldId="1793"/>
                <pc2:cmMk id="{5DB8B861-8E83-46FA-9BE8-A7C35D405AEC}"/>
              </pc2:cmMkLst>
            </pc226:cmChg>
          </p:ext>
        </pc:extLst>
      </pc:sldChg>
      <pc:sldChg chg="modSp mod">
        <pc:chgData name="Randy Stearman" userId="6a3a33aa-6c38-478f-95c3-872a45d4cfac" providerId="ADAL" clId="{5389A771-01BF-49AD-9843-37D188770F99}" dt="2023-05-05T15:45:55.435" v="237" actId="14100"/>
        <pc:sldMkLst>
          <pc:docMk/>
          <pc:sldMk cId="3443403260" sldId="1794"/>
        </pc:sldMkLst>
        <pc:spChg chg="mod">
          <ac:chgData name="Randy Stearman" userId="6a3a33aa-6c38-478f-95c3-872a45d4cfac" providerId="ADAL" clId="{5389A771-01BF-49AD-9843-37D188770F99}" dt="2023-05-05T15:45:55.435" v="237" actId="14100"/>
          <ac:spMkLst>
            <pc:docMk/>
            <pc:sldMk cId="3443403260" sldId="1794"/>
            <ac:spMk id="3" creationId="{AA185E1C-174B-427E-8173-3D6B22758871}"/>
          </ac:spMkLst>
        </pc:spChg>
      </pc:sldChg>
      <pc:sldChg chg="addSp delSp modSp mod modClrScheme delCm modCm chgLayout">
        <pc:chgData name="Randy Stearman" userId="6a3a33aa-6c38-478f-95c3-872a45d4cfac" providerId="ADAL" clId="{5389A771-01BF-49AD-9843-37D188770F99}" dt="2023-05-05T15:18:01.654" v="129"/>
        <pc:sldMkLst>
          <pc:docMk/>
          <pc:sldMk cId="85223333" sldId="1808"/>
        </pc:sldMkLst>
        <pc:spChg chg="del">
          <ac:chgData name="Randy Stearman" userId="6a3a33aa-6c38-478f-95c3-872a45d4cfac" providerId="ADAL" clId="{5389A771-01BF-49AD-9843-37D188770F99}" dt="2023-05-05T15:17:37.591" v="125" actId="26606"/>
          <ac:spMkLst>
            <pc:docMk/>
            <pc:sldMk cId="85223333" sldId="1808"/>
            <ac:spMk id="2" creationId="{44A49DAE-79D6-48FB-BB90-ED534D0C7C09}"/>
          </ac:spMkLst>
        </pc:spChg>
        <pc:spChg chg="mod">
          <ac:chgData name="Randy Stearman" userId="6a3a33aa-6c38-478f-95c3-872a45d4cfac" providerId="ADAL" clId="{5389A771-01BF-49AD-9843-37D188770F99}" dt="2023-05-05T15:17:44.716" v="128" actId="27636"/>
          <ac:spMkLst>
            <pc:docMk/>
            <pc:sldMk cId="85223333" sldId="1808"/>
            <ac:spMk id="9" creationId="{6B293DD1-BCDD-4DDD-82EC-8675E4FB99CC}"/>
          </ac:spMkLst>
        </pc:spChg>
        <pc:graphicFrameChg chg="add">
          <ac:chgData name="Randy Stearman" userId="6a3a33aa-6c38-478f-95c3-872a45d4cfac" providerId="ADAL" clId="{5389A771-01BF-49AD-9843-37D188770F99}" dt="2023-05-05T15:17:37.591" v="125" actId="26606"/>
          <ac:graphicFrameMkLst>
            <pc:docMk/>
            <pc:sldMk cId="85223333" sldId="1808"/>
            <ac:graphicFrameMk id="11" creationId="{3A08982C-FCC9-3F5D-FA6C-72B1DDDC0E3A}"/>
          </ac:graphicFrameMkLst>
        </pc:graphicFrame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5389A771-01BF-49AD-9843-37D188770F99}" dt="2023-05-05T15:18:01.654" v="129"/>
              <pc2:cmMkLst xmlns:pc2="http://schemas.microsoft.com/office/powerpoint/2019/9/main/command">
                <pc:docMk/>
                <pc:sldMk cId="85223333" sldId="1808"/>
                <pc2:cmMk id="{D30E9AB5-CE3B-484D-B902-FFB6DF5BF12C}"/>
              </pc2:cmMkLst>
            </pc226:cmChg>
          </p:ext>
        </pc:extLst>
      </pc:sldChg>
      <pc:sldChg chg="modSp mod">
        <pc:chgData name="Randy Stearman" userId="6a3a33aa-6c38-478f-95c3-872a45d4cfac" providerId="ADAL" clId="{5389A771-01BF-49AD-9843-37D188770F99}" dt="2023-05-05T15:36:31.385" v="193" actId="20577"/>
        <pc:sldMkLst>
          <pc:docMk/>
          <pc:sldMk cId="2456837151" sldId="1824"/>
        </pc:sldMkLst>
        <pc:spChg chg="mod">
          <ac:chgData name="Randy Stearman" userId="6a3a33aa-6c38-478f-95c3-872a45d4cfac" providerId="ADAL" clId="{5389A771-01BF-49AD-9843-37D188770F99}" dt="2023-05-05T15:36:31.385" v="193" actId="20577"/>
          <ac:spMkLst>
            <pc:docMk/>
            <pc:sldMk cId="2456837151" sldId="1824"/>
            <ac:spMk id="3" creationId="{00000000-0000-0000-0000-000000000000}"/>
          </ac:spMkLst>
        </pc:spChg>
      </pc:sldChg>
      <pc:sldChg chg="modSp mod">
        <pc:chgData name="Randy Stearman" userId="6a3a33aa-6c38-478f-95c3-872a45d4cfac" providerId="ADAL" clId="{5389A771-01BF-49AD-9843-37D188770F99}" dt="2023-05-05T15:37:57.918" v="197" actId="20577"/>
        <pc:sldMkLst>
          <pc:docMk/>
          <pc:sldMk cId="3656635089" sldId="1826"/>
        </pc:sldMkLst>
        <pc:spChg chg="mod">
          <ac:chgData name="Randy Stearman" userId="6a3a33aa-6c38-478f-95c3-872a45d4cfac" providerId="ADAL" clId="{5389A771-01BF-49AD-9843-37D188770F99}" dt="2023-05-05T15:37:57.918" v="197" actId="20577"/>
          <ac:spMkLst>
            <pc:docMk/>
            <pc:sldMk cId="3656635089" sldId="1826"/>
            <ac:spMk id="3" creationId="{AA185E1C-174B-427E-8173-3D6B22758871}"/>
          </ac:spMkLst>
        </pc:spChg>
      </pc:sldChg>
      <pc:sldChg chg="modSp mod">
        <pc:chgData name="Randy Stearman" userId="6a3a33aa-6c38-478f-95c3-872a45d4cfac" providerId="ADAL" clId="{5389A771-01BF-49AD-9843-37D188770F99}" dt="2023-05-05T15:39:01.365" v="201" actId="14100"/>
        <pc:sldMkLst>
          <pc:docMk/>
          <pc:sldMk cId="3965803119" sldId="1830"/>
        </pc:sldMkLst>
        <pc:spChg chg="mod">
          <ac:chgData name="Randy Stearman" userId="6a3a33aa-6c38-478f-95c3-872a45d4cfac" providerId="ADAL" clId="{5389A771-01BF-49AD-9843-37D188770F99}" dt="2023-05-05T15:39:01.365" v="201" actId="14100"/>
          <ac:spMkLst>
            <pc:docMk/>
            <pc:sldMk cId="3965803119" sldId="1830"/>
            <ac:spMk id="2" creationId="{44A49DAE-79D6-48FB-BB90-ED534D0C7C09}"/>
          </ac:spMkLst>
        </pc:spChg>
      </pc:sldChg>
      <pc:sldChg chg="modSp mod delCm modCm">
        <pc:chgData name="Randy Stearman" userId="6a3a33aa-6c38-478f-95c3-872a45d4cfac" providerId="ADAL" clId="{5389A771-01BF-49AD-9843-37D188770F99}" dt="2023-05-05T15:23:20.349" v="158" actId="14100"/>
        <pc:sldMkLst>
          <pc:docMk/>
          <pc:sldMk cId="2779035409" sldId="1832"/>
        </pc:sldMkLst>
        <pc:spChg chg="mod">
          <ac:chgData name="Randy Stearman" userId="6a3a33aa-6c38-478f-95c3-872a45d4cfac" providerId="ADAL" clId="{5389A771-01BF-49AD-9843-37D188770F99}" dt="2023-05-05T15:23:20.349" v="158" actId="14100"/>
          <ac:spMkLst>
            <pc:docMk/>
            <pc:sldMk cId="2779035409" sldId="1832"/>
            <ac:spMk id="2" creationId="{EBB00671-8877-4BBF-B370-0737A8D95DC7}"/>
          </ac:spMkLst>
        </pc:spChg>
        <pc:spChg chg="mod">
          <ac:chgData name="Randy Stearman" userId="6a3a33aa-6c38-478f-95c3-872a45d4cfac" providerId="ADAL" clId="{5389A771-01BF-49AD-9843-37D188770F99}" dt="2023-05-05T15:22:53.486" v="154" actId="2711"/>
          <ac:spMkLst>
            <pc:docMk/>
            <pc:sldMk cId="2779035409" sldId="1832"/>
            <ac:spMk id="3" creationId="{AA185E1C-174B-427E-8173-3D6B22758871}"/>
          </ac:spMkLst>
        </pc:sp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5389A771-01BF-49AD-9843-37D188770F99}" dt="2023-05-05T15:20:06.612" v="139"/>
              <pc2:cmMkLst xmlns:pc2="http://schemas.microsoft.com/office/powerpoint/2019/9/main/command">
                <pc:docMk/>
                <pc:sldMk cId="2779035409" sldId="1832"/>
                <pc2:cmMk id="{17ACE55E-9164-4A48-AE8C-A983FDC448ED}"/>
              </pc2:cmMkLst>
            </pc226:cmChg>
          </p:ext>
        </pc:extLst>
      </pc:sldChg>
      <pc:sldChg chg="modSp mod delCm modCm">
        <pc:chgData name="Randy Stearman" userId="6a3a33aa-6c38-478f-95c3-872a45d4cfac" providerId="ADAL" clId="{5389A771-01BF-49AD-9843-37D188770F99}" dt="2023-05-05T15:40:53.631" v="207" actId="6549"/>
        <pc:sldMkLst>
          <pc:docMk/>
          <pc:sldMk cId="1778595073" sldId="1833"/>
        </pc:sldMkLst>
        <pc:spChg chg="mod">
          <ac:chgData name="Randy Stearman" userId="6a3a33aa-6c38-478f-95c3-872a45d4cfac" providerId="ADAL" clId="{5389A771-01BF-49AD-9843-37D188770F99}" dt="2023-05-05T15:40:53.631" v="207" actId="6549"/>
          <ac:spMkLst>
            <pc:docMk/>
            <pc:sldMk cId="1778595073" sldId="1833"/>
            <ac:spMk id="3" creationId="{AA185E1C-174B-427E-8173-3D6B22758871}"/>
          </ac:spMkLst>
        </pc:spChg>
        <pc:extLst>
          <p:ext xmlns:p="http://schemas.openxmlformats.org/presentationml/2006/main" uri="{D6D511B9-2390-475A-947B-AFAB55BFBCF1}">
            <pc226:cmChg xmlns:pc226="http://schemas.microsoft.com/office/powerpoint/2022/06/main/command" chg="del mod">
              <pc226:chgData name="Randy Stearman" userId="6a3a33aa-6c38-478f-95c3-872a45d4cfac" providerId="ADAL" clId="{5389A771-01BF-49AD-9843-37D188770F99}" dt="2023-05-05T15:40:49.945" v="206"/>
              <pc2:cmMkLst xmlns:pc2="http://schemas.microsoft.com/office/powerpoint/2019/9/main/command">
                <pc:docMk/>
                <pc:sldMk cId="1778595073" sldId="1833"/>
                <pc2:cmMk id="{4DE5E977-E242-4F60-84A9-9517102A9563}"/>
              </pc2:cmMkLst>
            </pc226:cmChg>
          </p:ext>
        </pc:extLst>
      </pc:sldChg>
      <pc:sldChg chg="addSp delSp modSp mod modClrScheme delCm chgLayout modNotesTx">
        <pc:chgData name="Randy Stearman" userId="6a3a33aa-6c38-478f-95c3-872a45d4cfac" providerId="ADAL" clId="{5389A771-01BF-49AD-9843-37D188770F99}" dt="2023-05-05T15:50:46.935" v="271"/>
        <pc:sldMkLst>
          <pc:docMk/>
          <pc:sldMk cId="2616557440" sldId="1834"/>
        </pc:sldMkLst>
        <pc:spChg chg="mod">
          <ac:chgData name="Randy Stearman" userId="6a3a33aa-6c38-478f-95c3-872a45d4cfac" providerId="ADAL" clId="{5389A771-01BF-49AD-9843-37D188770F99}" dt="2023-05-05T15:50:35.624" v="270" actId="26606"/>
          <ac:spMkLst>
            <pc:docMk/>
            <pc:sldMk cId="2616557440" sldId="1834"/>
            <ac:spMk id="3" creationId="{AA185E1C-174B-427E-8173-3D6B22758871}"/>
          </ac:spMkLst>
        </pc:spChg>
        <pc:spChg chg="mod">
          <ac:chgData name="Randy Stearman" userId="6a3a33aa-6c38-478f-95c3-872a45d4cfac" providerId="ADAL" clId="{5389A771-01BF-49AD-9843-37D188770F99}" dt="2023-05-05T15:50:35.624" v="270" actId="26606"/>
          <ac:spMkLst>
            <pc:docMk/>
            <pc:sldMk cId="2616557440" sldId="1834"/>
            <ac:spMk id="14" creationId="{E307D465-5D56-0B41-96C4-901FFC2422DF}"/>
          </ac:spMkLst>
        </pc:spChg>
        <pc:spChg chg="add del mod">
          <ac:chgData name="Randy Stearman" userId="6a3a33aa-6c38-478f-95c3-872a45d4cfac" providerId="ADAL" clId="{5389A771-01BF-49AD-9843-37D188770F99}" dt="2023-05-05T15:48:59.327" v="250" actId="26606"/>
          <ac:spMkLst>
            <pc:docMk/>
            <pc:sldMk cId="2616557440" sldId="1834"/>
            <ac:spMk id="19" creationId="{A2F2DDAD-49CC-8D71-7EE0-49F86357C989}"/>
          </ac:spMkLst>
        </pc:spChg>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389A771-01BF-49AD-9843-37D188770F99}" dt="2023-05-05T15:50:46.935" v="271"/>
              <pc2:cmMkLst xmlns:pc2="http://schemas.microsoft.com/office/powerpoint/2019/9/main/command">
                <pc:docMk/>
                <pc:sldMk cId="2616557440" sldId="1834"/>
                <pc2:cmMk id="{B0358E01-DAD3-4D0F-B5AC-0F65B448342A}"/>
              </pc2:cmMkLst>
            </pc226:cmChg>
          </p:ext>
        </pc:extLst>
      </pc:sldChg>
      <pc:sldChg chg="delCm">
        <pc:chgData name="Randy Stearman" userId="6a3a33aa-6c38-478f-95c3-872a45d4cfac" providerId="ADAL" clId="{5389A771-01BF-49AD-9843-37D188770F99}" dt="2023-05-05T15:22:25.369" v="153"/>
        <pc:sldMkLst>
          <pc:docMk/>
          <pc:sldMk cId="1208426233" sldId="1835"/>
        </pc:sldMkLst>
        <pc:extLst>
          <p:ext xmlns:p="http://schemas.openxmlformats.org/presentationml/2006/main" uri="{D6D511B9-2390-475A-947B-AFAB55BFBCF1}">
            <pc226:cmChg xmlns:pc226="http://schemas.microsoft.com/office/powerpoint/2022/06/main/command" chg="del">
              <pc226:chgData name="Randy Stearman" userId="6a3a33aa-6c38-478f-95c3-872a45d4cfac" providerId="ADAL" clId="{5389A771-01BF-49AD-9843-37D188770F99}" dt="2023-05-05T15:22:25.369" v="153"/>
              <pc2:cmMkLst xmlns:pc2="http://schemas.microsoft.com/office/powerpoint/2019/9/main/command">
                <pc:docMk/>
                <pc:sldMk cId="1208426233" sldId="1835"/>
                <pc2:cmMk id="{266FBC1A-EB0F-43B2-B36E-B9A68D94C50B}"/>
              </pc2:cmMkLst>
            </pc226:cmChg>
          </p:ext>
        </pc:extLst>
      </pc:sldChg>
    </pc:docChg>
  </pc:docChgLst>
  <pc:docChgLst>
    <pc:chgData name="Mark Kitris" userId="ff507901-5b31-4004-968e-a8d0bf342d9a" providerId="ADAL" clId="{F2FEF940-5A73-41B0-B805-409C85315076}"/>
    <pc:docChg chg="undo custSel addSld delSld modSld sldOrd">
      <pc:chgData name="Mark Kitris" userId="ff507901-5b31-4004-968e-a8d0bf342d9a" providerId="ADAL" clId="{F2FEF940-5A73-41B0-B805-409C85315076}" dt="2023-04-06T14:34:01.717" v="2812" actId="962"/>
      <pc:docMkLst>
        <pc:docMk/>
      </pc:docMkLst>
      <pc:sldChg chg="modSp mod">
        <pc:chgData name="Mark Kitris" userId="ff507901-5b31-4004-968e-a8d0bf342d9a" providerId="ADAL" clId="{F2FEF940-5A73-41B0-B805-409C85315076}" dt="2023-04-05T19:05:36.230" v="66"/>
        <pc:sldMkLst>
          <pc:docMk/>
          <pc:sldMk cId="3694744832" sldId="1702"/>
        </pc:sldMkLst>
        <pc:spChg chg="mod">
          <ac:chgData name="Mark Kitris" userId="ff507901-5b31-4004-968e-a8d0bf342d9a" providerId="ADAL" clId="{F2FEF940-5A73-41B0-B805-409C85315076}" dt="2023-04-05T19:05:36.230" v="66"/>
          <ac:spMkLst>
            <pc:docMk/>
            <pc:sldMk cId="3694744832" sldId="1702"/>
            <ac:spMk id="3" creationId="{AA185E1C-174B-427E-8173-3D6B22758871}"/>
          </ac:spMkLst>
        </pc:spChg>
      </pc:sldChg>
      <pc:sldChg chg="modSp ord">
        <pc:chgData name="Mark Kitris" userId="ff507901-5b31-4004-968e-a8d0bf342d9a" providerId="ADAL" clId="{F2FEF940-5A73-41B0-B805-409C85315076}" dt="2023-04-06T14:30:54.621" v="2514" actId="962"/>
        <pc:sldMkLst>
          <pc:docMk/>
          <pc:sldMk cId="2961506866" sldId="1729"/>
        </pc:sldMkLst>
        <pc:grpChg chg="mod">
          <ac:chgData name="Mark Kitris" userId="ff507901-5b31-4004-968e-a8d0bf342d9a" providerId="ADAL" clId="{F2FEF940-5A73-41B0-B805-409C85315076}" dt="2023-04-06T14:30:45.613" v="2511" actId="962"/>
          <ac:grpSpMkLst>
            <pc:docMk/>
            <pc:sldMk cId="2961506866" sldId="1729"/>
            <ac:grpSpMk id="11" creationId="{5F630EE7-0386-4028-AA81-1959C7032086}"/>
          </ac:grpSpMkLst>
        </pc:grpChg>
        <pc:grpChg chg="mod">
          <ac:chgData name="Mark Kitris" userId="ff507901-5b31-4004-968e-a8d0bf342d9a" providerId="ADAL" clId="{F2FEF940-5A73-41B0-B805-409C85315076}" dt="2023-04-06T14:30:49.370" v="2512" actId="962"/>
          <ac:grpSpMkLst>
            <pc:docMk/>
            <pc:sldMk cId="2961506866" sldId="1729"/>
            <ac:grpSpMk id="13" creationId="{3E1803DB-84BD-4DE5-93AA-C198ABE31E92}"/>
          </ac:grpSpMkLst>
        </pc:grpChg>
        <pc:grpChg chg="mod">
          <ac:chgData name="Mark Kitris" userId="ff507901-5b31-4004-968e-a8d0bf342d9a" providerId="ADAL" clId="{F2FEF940-5A73-41B0-B805-409C85315076}" dt="2023-04-06T14:30:52.014" v="2513" actId="962"/>
          <ac:grpSpMkLst>
            <pc:docMk/>
            <pc:sldMk cId="2961506866" sldId="1729"/>
            <ac:grpSpMk id="20" creationId="{212DE47D-3EF8-4525-AFCC-D324C4EB3524}"/>
          </ac:grpSpMkLst>
        </pc:grpChg>
        <pc:grpChg chg="mod">
          <ac:chgData name="Mark Kitris" userId="ff507901-5b31-4004-968e-a8d0bf342d9a" providerId="ADAL" clId="{F2FEF940-5A73-41B0-B805-409C85315076}" dt="2023-04-06T14:30:54.621" v="2514" actId="962"/>
          <ac:grpSpMkLst>
            <pc:docMk/>
            <pc:sldMk cId="2961506866" sldId="1729"/>
            <ac:grpSpMk id="22" creationId="{EE7E0D84-84CF-4A6F-87F9-32CD34F0D378}"/>
          </ac:grpSpMkLst>
        </pc:grpChg>
      </pc:sldChg>
      <pc:sldChg chg="addSp delSp modSp mod modNotesTx">
        <pc:chgData name="Mark Kitris" userId="ff507901-5b31-4004-968e-a8d0bf342d9a" providerId="ADAL" clId="{F2FEF940-5A73-41B0-B805-409C85315076}" dt="2023-04-06T14:31:52.447" v="2521" actId="13244"/>
        <pc:sldMkLst>
          <pc:docMk/>
          <pc:sldMk cId="921283711" sldId="1755"/>
        </pc:sldMkLst>
        <pc:spChg chg="del">
          <ac:chgData name="Mark Kitris" userId="ff507901-5b31-4004-968e-a8d0bf342d9a" providerId="ADAL" clId="{F2FEF940-5A73-41B0-B805-409C85315076}" dt="2023-04-06T12:42:41.458" v="1564" actId="478"/>
          <ac:spMkLst>
            <pc:docMk/>
            <pc:sldMk cId="921283711" sldId="1755"/>
            <ac:spMk id="3" creationId="{7F3950B4-8AA3-E54A-A0FD-E9AF02B259D2}"/>
          </ac:spMkLst>
        </pc:spChg>
        <pc:spChg chg="add del mod">
          <ac:chgData name="Mark Kitris" userId="ff507901-5b31-4004-968e-a8d0bf342d9a" providerId="ADAL" clId="{F2FEF940-5A73-41B0-B805-409C85315076}" dt="2023-04-06T12:42:47.548" v="1565" actId="478"/>
          <ac:spMkLst>
            <pc:docMk/>
            <pc:sldMk cId="921283711" sldId="1755"/>
            <ac:spMk id="5" creationId="{C7353693-775A-F523-3A9E-AA7723E34F9F}"/>
          </ac:spMkLst>
        </pc:spChg>
        <pc:spChg chg="del">
          <ac:chgData name="Mark Kitris" userId="ff507901-5b31-4004-968e-a8d0bf342d9a" providerId="ADAL" clId="{F2FEF940-5A73-41B0-B805-409C85315076}" dt="2023-04-06T12:45:03.161" v="1577" actId="478"/>
          <ac:spMkLst>
            <pc:docMk/>
            <pc:sldMk cId="921283711" sldId="1755"/>
            <ac:spMk id="7" creationId="{04A0B88B-0014-9E4A-A90E-8EE0189B9389}"/>
          </ac:spMkLst>
        </pc:spChg>
        <pc:spChg chg="del">
          <ac:chgData name="Mark Kitris" userId="ff507901-5b31-4004-968e-a8d0bf342d9a" providerId="ADAL" clId="{F2FEF940-5A73-41B0-B805-409C85315076}" dt="2023-04-06T12:42:50.313" v="1566" actId="478"/>
          <ac:spMkLst>
            <pc:docMk/>
            <pc:sldMk cId="921283711" sldId="1755"/>
            <ac:spMk id="8" creationId="{617AFA75-EEC9-9649-A657-E11F94B845FB}"/>
          </ac:spMkLst>
        </pc:spChg>
        <pc:spChg chg="add del mod">
          <ac:chgData name="Mark Kitris" userId="ff507901-5b31-4004-968e-a8d0bf342d9a" providerId="ADAL" clId="{F2FEF940-5A73-41B0-B805-409C85315076}" dt="2023-04-06T12:42:53.389" v="1567" actId="478"/>
          <ac:spMkLst>
            <pc:docMk/>
            <pc:sldMk cId="921283711" sldId="1755"/>
            <ac:spMk id="10" creationId="{141B56BA-B1F3-2371-1D54-F8F8C140DB24}"/>
          </ac:spMkLst>
        </pc:spChg>
        <pc:spChg chg="add del mod ord">
          <ac:chgData name="Mark Kitris" userId="ff507901-5b31-4004-968e-a8d0bf342d9a" providerId="ADAL" clId="{F2FEF940-5A73-41B0-B805-409C85315076}" dt="2023-04-06T14:31:52.447" v="2521" actId="13244"/>
          <ac:spMkLst>
            <pc:docMk/>
            <pc:sldMk cId="921283711" sldId="1755"/>
            <ac:spMk id="11" creationId="{13A41887-9980-B45C-380A-30D7C348C494}"/>
          </ac:spMkLst>
        </pc:spChg>
        <pc:spChg chg="add del mod">
          <ac:chgData name="Mark Kitris" userId="ff507901-5b31-4004-968e-a8d0bf342d9a" providerId="ADAL" clId="{F2FEF940-5A73-41B0-B805-409C85315076}" dt="2023-04-06T12:45:10.935" v="1578" actId="478"/>
          <ac:spMkLst>
            <pc:docMk/>
            <pc:sldMk cId="921283711" sldId="1755"/>
            <ac:spMk id="13" creationId="{065C6AE3-0DC1-F80E-DC2F-F714D72C4748}"/>
          </ac:spMkLst>
        </pc:spChg>
        <pc:picChg chg="mod">
          <ac:chgData name="Mark Kitris" userId="ff507901-5b31-4004-968e-a8d0bf342d9a" providerId="ADAL" clId="{F2FEF940-5A73-41B0-B805-409C85315076}" dt="2023-04-06T12:58:32.079" v="1667" actId="1036"/>
          <ac:picMkLst>
            <pc:docMk/>
            <pc:sldMk cId="921283711" sldId="1755"/>
            <ac:picMk id="9" creationId="{77C74721-7BB4-48BB-BE0D-E38EDF115732}"/>
          </ac:picMkLst>
        </pc:picChg>
      </pc:sldChg>
      <pc:sldChg chg="modSp mod">
        <pc:chgData name="Mark Kitris" userId="ff507901-5b31-4004-968e-a8d0bf342d9a" providerId="ADAL" clId="{F2FEF940-5A73-41B0-B805-409C85315076}" dt="2023-04-05T11:56:56.474" v="29" actId="20577"/>
        <pc:sldMkLst>
          <pc:docMk/>
          <pc:sldMk cId="1359081573" sldId="1758"/>
        </pc:sldMkLst>
        <pc:spChg chg="mod">
          <ac:chgData name="Mark Kitris" userId="ff507901-5b31-4004-968e-a8d0bf342d9a" providerId="ADAL" clId="{F2FEF940-5A73-41B0-B805-409C85315076}" dt="2023-04-05T11:54:19.031" v="6" actId="20577"/>
          <ac:spMkLst>
            <pc:docMk/>
            <pc:sldMk cId="1359081573" sldId="1758"/>
            <ac:spMk id="4" creationId="{841CB59B-EF9E-4E47-BF33-B8075EB6C7A1}"/>
          </ac:spMkLst>
        </pc:spChg>
        <pc:spChg chg="mod">
          <ac:chgData name="Mark Kitris" userId="ff507901-5b31-4004-968e-a8d0bf342d9a" providerId="ADAL" clId="{F2FEF940-5A73-41B0-B805-409C85315076}" dt="2023-04-05T11:56:56.474" v="29" actId="20577"/>
          <ac:spMkLst>
            <pc:docMk/>
            <pc:sldMk cId="1359081573" sldId="1758"/>
            <ac:spMk id="6" creationId="{56ECA9E3-A730-4D03-867E-8DC0D0390E78}"/>
          </ac:spMkLst>
        </pc:spChg>
      </pc:sldChg>
      <pc:sldChg chg="modSp mod">
        <pc:chgData name="Mark Kitris" userId="ff507901-5b31-4004-968e-a8d0bf342d9a" providerId="ADAL" clId="{F2FEF940-5A73-41B0-B805-409C85315076}" dt="2023-04-06T14:30:12.880" v="2507" actId="13926"/>
        <pc:sldMkLst>
          <pc:docMk/>
          <pc:sldMk cId="213532439" sldId="1776"/>
        </pc:sldMkLst>
        <pc:spChg chg="mod">
          <ac:chgData name="Mark Kitris" userId="ff507901-5b31-4004-968e-a8d0bf342d9a" providerId="ADAL" clId="{F2FEF940-5A73-41B0-B805-409C85315076}" dt="2023-04-06T14:30:12.880" v="2507" actId="13926"/>
          <ac:spMkLst>
            <pc:docMk/>
            <pc:sldMk cId="213532439" sldId="1776"/>
            <ac:spMk id="17" creationId="{00000000-0000-0000-0000-000000000000}"/>
          </ac:spMkLst>
        </pc:spChg>
      </pc:sldChg>
      <pc:sldChg chg="modSp mod">
        <pc:chgData name="Mark Kitris" userId="ff507901-5b31-4004-968e-a8d0bf342d9a" providerId="ADAL" clId="{F2FEF940-5A73-41B0-B805-409C85315076}" dt="2023-04-06T14:30:42.145" v="2510" actId="962"/>
        <pc:sldMkLst>
          <pc:docMk/>
          <pc:sldMk cId="123936569" sldId="1780"/>
        </pc:sldMkLst>
        <pc:spChg chg="mod">
          <ac:chgData name="Mark Kitris" userId="ff507901-5b31-4004-968e-a8d0bf342d9a" providerId="ADAL" clId="{F2FEF940-5A73-41B0-B805-409C85315076}" dt="2023-04-05T17:47:11.986" v="30" actId="6549"/>
          <ac:spMkLst>
            <pc:docMk/>
            <pc:sldMk cId="123936569" sldId="1780"/>
            <ac:spMk id="2" creationId="{00000000-0000-0000-0000-000000000000}"/>
          </ac:spMkLst>
        </pc:spChg>
        <pc:grpChg chg="mod">
          <ac:chgData name="Mark Kitris" userId="ff507901-5b31-4004-968e-a8d0bf342d9a" providerId="ADAL" clId="{F2FEF940-5A73-41B0-B805-409C85315076}" dt="2023-04-06T14:30:35.058" v="2508" actId="962"/>
          <ac:grpSpMkLst>
            <pc:docMk/>
            <pc:sldMk cId="123936569" sldId="1780"/>
            <ac:grpSpMk id="19" creationId="{2CB7673A-24EA-485F-9849-49E9059C3B84}"/>
          </ac:grpSpMkLst>
        </pc:grpChg>
        <pc:grpChg chg="mod">
          <ac:chgData name="Mark Kitris" userId="ff507901-5b31-4004-968e-a8d0bf342d9a" providerId="ADAL" clId="{F2FEF940-5A73-41B0-B805-409C85315076}" dt="2023-04-06T14:30:38.875" v="2509" actId="962"/>
          <ac:grpSpMkLst>
            <pc:docMk/>
            <pc:sldMk cId="123936569" sldId="1780"/>
            <ac:grpSpMk id="24" creationId="{3356C4C3-D845-4F21-A2EB-DCAE92B39FF0}"/>
          </ac:grpSpMkLst>
        </pc:grpChg>
        <pc:grpChg chg="mod">
          <ac:chgData name="Mark Kitris" userId="ff507901-5b31-4004-968e-a8d0bf342d9a" providerId="ADAL" clId="{F2FEF940-5A73-41B0-B805-409C85315076}" dt="2023-04-06T14:30:42.145" v="2510" actId="962"/>
          <ac:grpSpMkLst>
            <pc:docMk/>
            <pc:sldMk cId="123936569" sldId="1780"/>
            <ac:grpSpMk id="27" creationId="{9FBDDC52-3E7D-4529-B08F-D7426D2BD410}"/>
          </ac:grpSpMkLst>
        </pc:grpChg>
      </pc:sldChg>
      <pc:sldChg chg="del">
        <pc:chgData name="Mark Kitris" userId="ff507901-5b31-4004-968e-a8d0bf342d9a" providerId="ADAL" clId="{F2FEF940-5A73-41B0-B805-409C85315076}" dt="2023-04-05T20:49:35.340" v="931" actId="47"/>
        <pc:sldMkLst>
          <pc:docMk/>
          <pc:sldMk cId="3915310867" sldId="1782"/>
        </pc:sldMkLst>
      </pc:sldChg>
      <pc:sldChg chg="modSp mod modNotesTx">
        <pc:chgData name="Mark Kitris" userId="ff507901-5b31-4004-968e-a8d0bf342d9a" providerId="ADAL" clId="{F2FEF940-5A73-41B0-B805-409C85315076}" dt="2023-04-05T20:53:45.138" v="1100" actId="5793"/>
        <pc:sldMkLst>
          <pc:docMk/>
          <pc:sldMk cId="4123116148" sldId="1785"/>
        </pc:sldMkLst>
        <pc:spChg chg="mod">
          <ac:chgData name="Mark Kitris" userId="ff507901-5b31-4004-968e-a8d0bf342d9a" providerId="ADAL" clId="{F2FEF940-5A73-41B0-B805-409C85315076}" dt="2023-04-05T20:53:45.138" v="1100" actId="5793"/>
          <ac:spMkLst>
            <pc:docMk/>
            <pc:sldMk cId="4123116148" sldId="1785"/>
            <ac:spMk id="3" creationId="{AA185E1C-174B-427E-8173-3D6B22758871}"/>
          </ac:spMkLst>
        </pc:spChg>
        <pc:spChg chg="mod">
          <ac:chgData name="Mark Kitris" userId="ff507901-5b31-4004-968e-a8d0bf342d9a" providerId="ADAL" clId="{F2FEF940-5A73-41B0-B805-409C85315076}" dt="2023-04-05T20:43:26.510" v="805" actId="6549"/>
          <ac:spMkLst>
            <pc:docMk/>
            <pc:sldMk cId="4123116148" sldId="1785"/>
            <ac:spMk id="14" creationId="{E307D465-5D56-0B41-96C4-901FFC2422DF}"/>
          </ac:spMkLst>
        </pc:spChg>
      </pc:sldChg>
      <pc:sldChg chg="modSp mod">
        <pc:chgData name="Mark Kitris" userId="ff507901-5b31-4004-968e-a8d0bf342d9a" providerId="ADAL" clId="{F2FEF940-5A73-41B0-B805-409C85315076}" dt="2023-04-06T14:34:01.717" v="2812" actId="962"/>
        <pc:sldMkLst>
          <pc:docMk/>
          <pc:sldMk cId="3991743573" sldId="1792"/>
        </pc:sldMkLst>
        <pc:spChg chg="mod">
          <ac:chgData name="Mark Kitris" userId="ff507901-5b31-4004-968e-a8d0bf342d9a" providerId="ADAL" clId="{F2FEF940-5A73-41B0-B805-409C85315076}" dt="2023-04-06T14:33:32.138" v="2696" actId="1076"/>
          <ac:spMkLst>
            <pc:docMk/>
            <pc:sldMk cId="3991743573" sldId="1792"/>
            <ac:spMk id="7" creationId="{596E761A-1C4A-45D6-97FE-1797DFD3420E}"/>
          </ac:spMkLst>
        </pc:spChg>
        <pc:picChg chg="mod">
          <ac:chgData name="Mark Kitris" userId="ff507901-5b31-4004-968e-a8d0bf342d9a" providerId="ADAL" clId="{F2FEF940-5A73-41B0-B805-409C85315076}" dt="2023-04-06T14:34:01.717" v="2812" actId="962"/>
          <ac:picMkLst>
            <pc:docMk/>
            <pc:sldMk cId="3991743573" sldId="1792"/>
            <ac:picMk id="6" creationId="{CE105FD8-03E6-465D-9F62-A45A05D353E6}"/>
          </ac:picMkLst>
        </pc:picChg>
      </pc:sldChg>
      <pc:sldChg chg="modNotesTx">
        <pc:chgData name="Mark Kitris" userId="ff507901-5b31-4004-968e-a8d0bf342d9a" providerId="ADAL" clId="{F2FEF940-5A73-41B0-B805-409C85315076}" dt="2023-04-06T13:11:28.648" v="1723" actId="20577"/>
        <pc:sldMkLst>
          <pc:docMk/>
          <pc:sldMk cId="3443403260" sldId="1794"/>
        </pc:sldMkLst>
      </pc:sldChg>
      <pc:sldChg chg="modSp mod">
        <pc:chgData name="Mark Kitris" userId="ff507901-5b31-4004-968e-a8d0bf342d9a" providerId="ADAL" clId="{F2FEF940-5A73-41B0-B805-409C85315076}" dt="2023-04-06T13:13:53.367" v="1808" actId="6549"/>
        <pc:sldMkLst>
          <pc:docMk/>
          <pc:sldMk cId="2816498431" sldId="1795"/>
        </pc:sldMkLst>
        <pc:spChg chg="mod">
          <ac:chgData name="Mark Kitris" userId="ff507901-5b31-4004-968e-a8d0bf342d9a" providerId="ADAL" clId="{F2FEF940-5A73-41B0-B805-409C85315076}" dt="2023-04-06T13:13:53.367" v="1808" actId="6549"/>
          <ac:spMkLst>
            <pc:docMk/>
            <pc:sldMk cId="2816498431" sldId="1795"/>
            <ac:spMk id="3" creationId="{AA185E1C-174B-427E-8173-3D6B22758871}"/>
          </ac:spMkLst>
        </pc:spChg>
      </pc:sldChg>
      <pc:sldChg chg="modSp mod modNotesTx">
        <pc:chgData name="Mark Kitris" userId="ff507901-5b31-4004-968e-a8d0bf342d9a" providerId="ADAL" clId="{F2FEF940-5A73-41B0-B805-409C85315076}" dt="2023-04-06T13:27:29.883" v="1967" actId="20577"/>
        <pc:sldMkLst>
          <pc:docMk/>
          <pc:sldMk cId="134413300" sldId="1796"/>
        </pc:sldMkLst>
        <pc:spChg chg="mod">
          <ac:chgData name="Mark Kitris" userId="ff507901-5b31-4004-968e-a8d0bf342d9a" providerId="ADAL" clId="{F2FEF940-5A73-41B0-B805-409C85315076}" dt="2023-04-06T13:27:29.883" v="1967" actId="20577"/>
          <ac:spMkLst>
            <pc:docMk/>
            <pc:sldMk cId="134413300" sldId="1796"/>
            <ac:spMk id="3" creationId="{AA185E1C-174B-427E-8173-3D6B22758871}"/>
          </ac:spMkLst>
        </pc:spChg>
      </pc:sldChg>
      <pc:sldChg chg="addSp delSp modSp del mod">
        <pc:chgData name="Mark Kitris" userId="ff507901-5b31-4004-968e-a8d0bf342d9a" providerId="ADAL" clId="{F2FEF940-5A73-41B0-B805-409C85315076}" dt="2023-04-06T14:24:21.293" v="2356" actId="47"/>
        <pc:sldMkLst>
          <pc:docMk/>
          <pc:sldMk cId="2831517268" sldId="1797"/>
        </pc:sldMkLst>
        <pc:spChg chg="mod">
          <ac:chgData name="Mark Kitris" userId="ff507901-5b31-4004-968e-a8d0bf342d9a" providerId="ADAL" clId="{F2FEF940-5A73-41B0-B805-409C85315076}" dt="2023-04-06T13:50:41.924" v="2123" actId="20577"/>
          <ac:spMkLst>
            <pc:docMk/>
            <pc:sldMk cId="2831517268" sldId="1797"/>
            <ac:spMk id="2" creationId="{00000000-0000-0000-0000-000000000000}"/>
          </ac:spMkLst>
        </pc:spChg>
        <pc:spChg chg="del mod">
          <ac:chgData name="Mark Kitris" userId="ff507901-5b31-4004-968e-a8d0bf342d9a" providerId="ADAL" clId="{F2FEF940-5A73-41B0-B805-409C85315076}" dt="2023-04-06T14:06:09.333" v="2125" actId="478"/>
          <ac:spMkLst>
            <pc:docMk/>
            <pc:sldMk cId="2831517268" sldId="1797"/>
            <ac:spMk id="3" creationId="{00000000-0000-0000-0000-000000000000}"/>
          </ac:spMkLst>
        </pc:spChg>
        <pc:spChg chg="del">
          <ac:chgData name="Mark Kitris" userId="ff507901-5b31-4004-968e-a8d0bf342d9a" providerId="ADAL" clId="{F2FEF940-5A73-41B0-B805-409C85315076}" dt="2023-04-06T14:06:09.333" v="2125" actId="478"/>
          <ac:spMkLst>
            <pc:docMk/>
            <pc:sldMk cId="2831517268" sldId="1797"/>
            <ac:spMk id="4" creationId="{00000000-0000-0000-0000-000000000000}"/>
          </ac:spMkLst>
        </pc:spChg>
        <pc:spChg chg="mod">
          <ac:chgData name="Mark Kitris" userId="ff507901-5b31-4004-968e-a8d0bf342d9a" providerId="ADAL" clId="{F2FEF940-5A73-41B0-B805-409C85315076}" dt="2023-04-06T13:48:52.897" v="2054" actId="20577"/>
          <ac:spMkLst>
            <pc:docMk/>
            <pc:sldMk cId="2831517268" sldId="1797"/>
            <ac:spMk id="6" creationId="{00000000-0000-0000-0000-000000000000}"/>
          </ac:spMkLst>
        </pc:spChg>
        <pc:spChg chg="add del mod">
          <ac:chgData name="Mark Kitris" userId="ff507901-5b31-4004-968e-a8d0bf342d9a" providerId="ADAL" clId="{F2FEF940-5A73-41B0-B805-409C85315076}" dt="2023-04-06T14:06:16.548" v="2126" actId="478"/>
          <ac:spMkLst>
            <pc:docMk/>
            <pc:sldMk cId="2831517268" sldId="1797"/>
            <ac:spMk id="12" creationId="{14980190-9EE7-FA44-6D97-FC539C183F7B}"/>
          </ac:spMkLst>
        </pc:spChg>
        <pc:spChg chg="mod">
          <ac:chgData name="Mark Kitris" userId="ff507901-5b31-4004-968e-a8d0bf342d9a" providerId="ADAL" clId="{F2FEF940-5A73-41B0-B805-409C85315076}" dt="2023-04-06T13:33:45.550" v="1969" actId="20577"/>
          <ac:spMkLst>
            <pc:docMk/>
            <pc:sldMk cId="2831517268" sldId="1797"/>
            <ac:spMk id="17" creationId="{00000000-0000-0000-0000-000000000000}"/>
          </ac:spMkLst>
        </pc:spChg>
        <pc:spChg chg="mod">
          <ac:chgData name="Mark Kitris" userId="ff507901-5b31-4004-968e-a8d0bf342d9a" providerId="ADAL" clId="{F2FEF940-5A73-41B0-B805-409C85315076}" dt="2023-04-06T13:35:24.544" v="1982" actId="1076"/>
          <ac:spMkLst>
            <pc:docMk/>
            <pc:sldMk cId="2831517268" sldId="1797"/>
            <ac:spMk id="41" creationId="{181003EF-351C-4705-941D-E597E28FBC93}"/>
          </ac:spMkLst>
        </pc:spChg>
        <pc:spChg chg="mod">
          <ac:chgData name="Mark Kitris" userId="ff507901-5b31-4004-968e-a8d0bf342d9a" providerId="ADAL" clId="{F2FEF940-5A73-41B0-B805-409C85315076}" dt="2023-04-06T13:35:24.544" v="1982" actId="1076"/>
          <ac:spMkLst>
            <pc:docMk/>
            <pc:sldMk cId="2831517268" sldId="1797"/>
            <ac:spMk id="42" creationId="{764EF84A-1330-4BC9-9FDD-C4C5EE94BB65}"/>
          </ac:spMkLst>
        </pc:spChg>
        <pc:spChg chg="mod">
          <ac:chgData name="Mark Kitris" userId="ff507901-5b31-4004-968e-a8d0bf342d9a" providerId="ADAL" clId="{F2FEF940-5A73-41B0-B805-409C85315076}" dt="2023-04-06T13:35:35.904" v="1983" actId="1076"/>
          <ac:spMkLst>
            <pc:docMk/>
            <pc:sldMk cId="2831517268" sldId="1797"/>
            <ac:spMk id="46" creationId="{988AF6D7-8EF3-4C5E-AE1E-C4B1A1C51D16}"/>
          </ac:spMkLst>
        </pc:spChg>
        <pc:spChg chg="mod">
          <ac:chgData name="Mark Kitris" userId="ff507901-5b31-4004-968e-a8d0bf342d9a" providerId="ADAL" clId="{F2FEF940-5A73-41B0-B805-409C85315076}" dt="2023-04-06T13:35:35.904" v="1983" actId="1076"/>
          <ac:spMkLst>
            <pc:docMk/>
            <pc:sldMk cId="2831517268" sldId="1797"/>
            <ac:spMk id="47" creationId="{67DD15E4-C008-4E7A-A303-67C244104CA4}"/>
          </ac:spMkLst>
        </pc:spChg>
        <pc:grpChg chg="mod">
          <ac:chgData name="Mark Kitris" userId="ff507901-5b31-4004-968e-a8d0bf342d9a" providerId="ADAL" clId="{F2FEF940-5A73-41B0-B805-409C85315076}" dt="2023-04-06T13:35:24.544" v="1982" actId="1076"/>
          <ac:grpSpMkLst>
            <pc:docMk/>
            <pc:sldMk cId="2831517268" sldId="1797"/>
            <ac:grpSpMk id="7" creationId="{B0A391E1-5153-400B-9DBE-E244C65EFC9F}"/>
          </ac:grpSpMkLst>
        </pc:grpChg>
        <pc:grpChg chg="mod">
          <ac:chgData name="Mark Kitris" userId="ff507901-5b31-4004-968e-a8d0bf342d9a" providerId="ADAL" clId="{F2FEF940-5A73-41B0-B805-409C85315076}" dt="2023-04-06T13:35:35.904" v="1983" actId="1076"/>
          <ac:grpSpMkLst>
            <pc:docMk/>
            <pc:sldMk cId="2831517268" sldId="1797"/>
            <ac:grpSpMk id="9" creationId="{232482A1-81EF-43A7-AE8F-DC036F1601C8}"/>
          </ac:grpSpMkLst>
        </pc:grpChg>
        <pc:grpChg chg="del">
          <ac:chgData name="Mark Kitris" userId="ff507901-5b31-4004-968e-a8d0bf342d9a" providerId="ADAL" clId="{F2FEF940-5A73-41B0-B805-409C85315076}" dt="2023-04-06T14:06:09.333" v="2125" actId="478"/>
          <ac:grpSpMkLst>
            <pc:docMk/>
            <pc:sldMk cId="2831517268" sldId="1797"/>
            <ac:grpSpMk id="11" creationId="{1F466C8E-0040-426A-AEDB-5EAABC525A0A}"/>
          </ac:grpSpMkLst>
        </pc:grpChg>
        <pc:grpChg chg="mod">
          <ac:chgData name="Mark Kitris" userId="ff507901-5b31-4004-968e-a8d0bf342d9a" providerId="ADAL" clId="{F2FEF940-5A73-41B0-B805-409C85315076}" dt="2023-04-06T13:35:24.544" v="1982" actId="1076"/>
          <ac:grpSpMkLst>
            <pc:docMk/>
            <pc:sldMk cId="2831517268" sldId="1797"/>
            <ac:grpSpMk id="39" creationId="{2E0E4F94-ED09-49AF-88F5-0E6A40D981E1}"/>
          </ac:grpSpMkLst>
        </pc:grpChg>
        <pc:grpChg chg="mod">
          <ac:chgData name="Mark Kitris" userId="ff507901-5b31-4004-968e-a8d0bf342d9a" providerId="ADAL" clId="{F2FEF940-5A73-41B0-B805-409C85315076}" dt="2023-04-06T13:35:35.904" v="1983" actId="1076"/>
          <ac:grpSpMkLst>
            <pc:docMk/>
            <pc:sldMk cId="2831517268" sldId="1797"/>
            <ac:grpSpMk id="44" creationId="{6A4B9C9C-2E08-4C5A-806F-AA664F48841C}"/>
          </ac:grpSpMkLst>
        </pc:grpChg>
        <pc:picChg chg="mod">
          <ac:chgData name="Mark Kitris" userId="ff507901-5b31-4004-968e-a8d0bf342d9a" providerId="ADAL" clId="{F2FEF940-5A73-41B0-B805-409C85315076}" dt="2023-04-06T13:35:24.544" v="1982" actId="1076"/>
          <ac:picMkLst>
            <pc:docMk/>
            <pc:sldMk cId="2831517268" sldId="1797"/>
            <ac:picMk id="5" creationId="{4433FC3A-560E-4A39-80A1-7569AE75E406}"/>
          </ac:picMkLst>
        </pc:picChg>
        <pc:picChg chg="mod">
          <ac:chgData name="Mark Kitris" userId="ff507901-5b31-4004-968e-a8d0bf342d9a" providerId="ADAL" clId="{F2FEF940-5A73-41B0-B805-409C85315076}" dt="2023-04-06T13:35:35.904" v="1983" actId="1076"/>
          <ac:picMkLst>
            <pc:docMk/>
            <pc:sldMk cId="2831517268" sldId="1797"/>
            <ac:picMk id="8" creationId="{BAF12AD5-9D59-449E-801F-AC724B877D0F}"/>
          </ac:picMkLst>
        </pc:picChg>
      </pc:sldChg>
      <pc:sldChg chg="modSp mod">
        <pc:chgData name="Mark Kitris" userId="ff507901-5b31-4004-968e-a8d0bf342d9a" providerId="ADAL" clId="{F2FEF940-5A73-41B0-B805-409C85315076}" dt="2023-04-06T13:44:47.852" v="2040" actId="255"/>
        <pc:sldMkLst>
          <pc:docMk/>
          <pc:sldMk cId="3057522260" sldId="1798"/>
        </pc:sldMkLst>
        <pc:spChg chg="mod">
          <ac:chgData name="Mark Kitris" userId="ff507901-5b31-4004-968e-a8d0bf342d9a" providerId="ADAL" clId="{F2FEF940-5A73-41B0-B805-409C85315076}" dt="2023-04-06T13:44:47.852" v="2040" actId="255"/>
          <ac:spMkLst>
            <pc:docMk/>
            <pc:sldMk cId="3057522260" sldId="1798"/>
            <ac:spMk id="3" creationId="{AA185E1C-174B-427E-8173-3D6B22758871}"/>
          </ac:spMkLst>
        </pc:spChg>
      </pc:sldChg>
      <pc:sldChg chg="modSp mod">
        <pc:chgData name="Mark Kitris" userId="ff507901-5b31-4004-968e-a8d0bf342d9a" providerId="ADAL" clId="{F2FEF940-5A73-41B0-B805-409C85315076}" dt="2023-04-05T17:47:26.050" v="31" actId="6549"/>
        <pc:sldMkLst>
          <pc:docMk/>
          <pc:sldMk cId="467355848" sldId="1802"/>
        </pc:sldMkLst>
        <pc:spChg chg="mod">
          <ac:chgData name="Mark Kitris" userId="ff507901-5b31-4004-968e-a8d0bf342d9a" providerId="ADAL" clId="{F2FEF940-5A73-41B0-B805-409C85315076}" dt="2023-04-05T17:47:26.050" v="31" actId="6549"/>
          <ac:spMkLst>
            <pc:docMk/>
            <pc:sldMk cId="467355848" sldId="1802"/>
            <ac:spMk id="5" creationId="{007C2C26-EFD2-E847-AEA7-5CEF245E0904}"/>
          </ac:spMkLst>
        </pc:spChg>
      </pc:sldChg>
      <pc:sldChg chg="del">
        <pc:chgData name="Mark Kitris" userId="ff507901-5b31-4004-968e-a8d0bf342d9a" providerId="ADAL" clId="{F2FEF940-5A73-41B0-B805-409C85315076}" dt="2023-04-05T23:23:39.654" v="1209" actId="47"/>
        <pc:sldMkLst>
          <pc:docMk/>
          <pc:sldMk cId="1857261654" sldId="1823"/>
        </pc:sldMkLst>
      </pc:sldChg>
      <pc:sldChg chg="modSp modNotesTx">
        <pc:chgData name="Mark Kitris" userId="ff507901-5b31-4004-968e-a8d0bf342d9a" providerId="ADAL" clId="{F2FEF940-5A73-41B0-B805-409C85315076}" dt="2023-04-06T14:31:10.358" v="2519" actId="962"/>
        <pc:sldMkLst>
          <pc:docMk/>
          <pc:sldMk cId="2456837151" sldId="1824"/>
        </pc:sldMkLst>
        <pc:grpChg chg="mod">
          <ac:chgData name="Mark Kitris" userId="ff507901-5b31-4004-968e-a8d0bf342d9a" providerId="ADAL" clId="{F2FEF940-5A73-41B0-B805-409C85315076}" dt="2023-04-06T14:31:10.358" v="2519" actId="962"/>
          <ac:grpSpMkLst>
            <pc:docMk/>
            <pc:sldMk cId="2456837151" sldId="1824"/>
            <ac:grpSpMk id="9" creationId="{CABA64B1-D723-49A3-82BB-FD96B1E5159F}"/>
          </ac:grpSpMkLst>
        </pc:grpChg>
        <pc:grpChg chg="mod">
          <ac:chgData name="Mark Kitris" userId="ff507901-5b31-4004-968e-a8d0bf342d9a" providerId="ADAL" clId="{F2FEF940-5A73-41B0-B805-409C85315076}" dt="2023-04-06T14:31:07.518" v="2518" actId="962"/>
          <ac:grpSpMkLst>
            <pc:docMk/>
            <pc:sldMk cId="2456837151" sldId="1824"/>
            <ac:grpSpMk id="73" creationId="{639E57D8-2AFC-4D0B-93B2-D70FB9B5996E}"/>
          </ac:grpSpMkLst>
        </pc:grpChg>
        <pc:grpChg chg="mod">
          <ac:chgData name="Mark Kitris" userId="ff507901-5b31-4004-968e-a8d0bf342d9a" providerId="ADAL" clId="{F2FEF940-5A73-41B0-B805-409C85315076}" dt="2023-04-06T14:31:04.505" v="2517" actId="962"/>
          <ac:grpSpMkLst>
            <pc:docMk/>
            <pc:sldMk cId="2456837151" sldId="1824"/>
            <ac:grpSpMk id="78" creationId="{246DB0EE-6345-4D26-90E5-4A1C9C8784AF}"/>
          </ac:grpSpMkLst>
        </pc:grpChg>
        <pc:grpChg chg="mod">
          <ac:chgData name="Mark Kitris" userId="ff507901-5b31-4004-968e-a8d0bf342d9a" providerId="ADAL" clId="{F2FEF940-5A73-41B0-B805-409C85315076}" dt="2023-04-06T14:31:01.700" v="2516" actId="962"/>
          <ac:grpSpMkLst>
            <pc:docMk/>
            <pc:sldMk cId="2456837151" sldId="1824"/>
            <ac:grpSpMk id="83" creationId="{D0258DA6-E3A0-45CE-B7A6-FADFC44FBAB6}"/>
          </ac:grpSpMkLst>
        </pc:grpChg>
        <pc:grpChg chg="mod">
          <ac:chgData name="Mark Kitris" userId="ff507901-5b31-4004-968e-a8d0bf342d9a" providerId="ADAL" clId="{F2FEF940-5A73-41B0-B805-409C85315076}" dt="2023-04-06T14:30:58.891" v="2515" actId="962"/>
          <ac:grpSpMkLst>
            <pc:docMk/>
            <pc:sldMk cId="2456837151" sldId="1824"/>
            <ac:grpSpMk id="103" creationId="{BA25E74A-89E6-47E7-9A47-3FAA350E5F35}"/>
          </ac:grpSpMkLst>
        </pc:grpChg>
      </pc:sldChg>
      <pc:sldChg chg="modSp mod">
        <pc:chgData name="Mark Kitris" userId="ff507901-5b31-4004-968e-a8d0bf342d9a" providerId="ADAL" clId="{F2FEF940-5A73-41B0-B805-409C85315076}" dt="2023-04-05T21:00:52.177" v="1208" actId="6549"/>
        <pc:sldMkLst>
          <pc:docMk/>
          <pc:sldMk cId="3656635089" sldId="1826"/>
        </pc:sldMkLst>
        <pc:spChg chg="mod">
          <ac:chgData name="Mark Kitris" userId="ff507901-5b31-4004-968e-a8d0bf342d9a" providerId="ADAL" clId="{F2FEF940-5A73-41B0-B805-409C85315076}" dt="2023-04-05T21:00:52.177" v="1208" actId="6549"/>
          <ac:spMkLst>
            <pc:docMk/>
            <pc:sldMk cId="3656635089" sldId="1826"/>
            <ac:spMk id="3" creationId="{AA185E1C-174B-427E-8173-3D6B22758871}"/>
          </ac:spMkLst>
        </pc:spChg>
        <pc:spChg chg="mod">
          <ac:chgData name="Mark Kitris" userId="ff507901-5b31-4004-968e-a8d0bf342d9a" providerId="ADAL" clId="{F2FEF940-5A73-41B0-B805-409C85315076}" dt="2023-04-05T20:56:48.782" v="1102" actId="6549"/>
          <ac:spMkLst>
            <pc:docMk/>
            <pc:sldMk cId="3656635089" sldId="1826"/>
            <ac:spMk id="14" creationId="{E307D465-5D56-0B41-96C4-901FFC2422DF}"/>
          </ac:spMkLst>
        </pc:spChg>
      </pc:sldChg>
      <pc:sldChg chg="modSp mod">
        <pc:chgData name="Mark Kitris" userId="ff507901-5b31-4004-968e-a8d0bf342d9a" providerId="ADAL" clId="{F2FEF940-5A73-41B0-B805-409C85315076}" dt="2023-04-05T20:21:43.348" v="800" actId="6549"/>
        <pc:sldMkLst>
          <pc:docMk/>
          <pc:sldMk cId="1880441646" sldId="1829"/>
        </pc:sldMkLst>
        <pc:spChg chg="mod">
          <ac:chgData name="Mark Kitris" userId="ff507901-5b31-4004-968e-a8d0bf342d9a" providerId="ADAL" clId="{F2FEF940-5A73-41B0-B805-409C85315076}" dt="2023-04-05T20:21:43.348" v="800" actId="6549"/>
          <ac:spMkLst>
            <pc:docMk/>
            <pc:sldMk cId="1880441646" sldId="1829"/>
            <ac:spMk id="2" creationId="{44A49DAE-79D6-48FB-BB90-ED534D0C7C09}"/>
          </ac:spMkLst>
        </pc:spChg>
      </pc:sldChg>
      <pc:sldChg chg="add del">
        <pc:chgData name="Mark Kitris" userId="ff507901-5b31-4004-968e-a8d0bf342d9a" providerId="ADAL" clId="{F2FEF940-5A73-41B0-B805-409C85315076}" dt="2023-04-05T19:59:39.022" v="75" actId="47"/>
        <pc:sldMkLst>
          <pc:docMk/>
          <pc:sldMk cId="696391982" sldId="1831"/>
        </pc:sldMkLst>
      </pc:sldChg>
      <pc:sldChg chg="addSp delSp modSp add mod ord">
        <pc:chgData name="Mark Kitris" userId="ff507901-5b31-4004-968e-a8d0bf342d9a" providerId="ADAL" clId="{F2FEF940-5A73-41B0-B805-409C85315076}" dt="2023-04-06T14:31:27.751" v="2520" actId="13244"/>
        <pc:sldMkLst>
          <pc:docMk/>
          <pc:sldMk cId="2779035409" sldId="1832"/>
        </pc:sldMkLst>
        <pc:spChg chg="mod">
          <ac:chgData name="Mark Kitris" userId="ff507901-5b31-4004-968e-a8d0bf342d9a" providerId="ADAL" clId="{F2FEF940-5A73-41B0-B805-409C85315076}" dt="2023-04-05T20:13:18.750" v="574" actId="6549"/>
          <ac:spMkLst>
            <pc:docMk/>
            <pc:sldMk cId="2779035409" sldId="1832"/>
            <ac:spMk id="2" creationId="{EBB00671-8877-4BBF-B370-0737A8D95DC7}"/>
          </ac:spMkLst>
        </pc:spChg>
        <pc:spChg chg="mod">
          <ac:chgData name="Mark Kitris" userId="ff507901-5b31-4004-968e-a8d0bf342d9a" providerId="ADAL" clId="{F2FEF940-5A73-41B0-B805-409C85315076}" dt="2023-04-05T20:17:48.420" v="768" actId="1076"/>
          <ac:spMkLst>
            <pc:docMk/>
            <pc:sldMk cId="2779035409" sldId="1832"/>
            <ac:spMk id="3" creationId="{AA185E1C-174B-427E-8173-3D6B22758871}"/>
          </ac:spMkLst>
        </pc:spChg>
        <pc:spChg chg="add mod">
          <ac:chgData name="Mark Kitris" userId="ff507901-5b31-4004-968e-a8d0bf342d9a" providerId="ADAL" clId="{F2FEF940-5A73-41B0-B805-409C85315076}" dt="2023-04-05T19:59:32.084" v="74" actId="571"/>
          <ac:spMkLst>
            <pc:docMk/>
            <pc:sldMk cId="2779035409" sldId="1832"/>
            <ac:spMk id="4" creationId="{00AB2733-EF3F-872B-DA6A-42874FD277F4}"/>
          </ac:spMkLst>
        </pc:spChg>
        <pc:spChg chg="add mod ord">
          <ac:chgData name="Mark Kitris" userId="ff507901-5b31-4004-968e-a8d0bf342d9a" providerId="ADAL" clId="{F2FEF940-5A73-41B0-B805-409C85315076}" dt="2023-04-06T14:31:27.751" v="2520" actId="13244"/>
          <ac:spMkLst>
            <pc:docMk/>
            <pc:sldMk cId="2779035409" sldId="1832"/>
            <ac:spMk id="7" creationId="{F9662760-B300-7967-A890-F59299971564}"/>
          </ac:spMkLst>
        </pc:spChg>
        <pc:spChg chg="mod">
          <ac:chgData name="Mark Kitris" userId="ff507901-5b31-4004-968e-a8d0bf342d9a" providerId="ADAL" clId="{F2FEF940-5A73-41B0-B805-409C85315076}" dt="2023-04-05T20:00:00.317" v="76"/>
          <ac:spMkLst>
            <pc:docMk/>
            <pc:sldMk cId="2779035409" sldId="1832"/>
            <ac:spMk id="14" creationId="{E307D465-5D56-0B41-96C4-901FFC2422DF}"/>
          </ac:spMkLst>
        </pc:spChg>
        <pc:picChg chg="add del">
          <ac:chgData name="Mark Kitris" userId="ff507901-5b31-4004-968e-a8d0bf342d9a" providerId="ADAL" clId="{F2FEF940-5A73-41B0-B805-409C85315076}" dt="2023-04-05T19:59:28.885" v="73" actId="22"/>
          <ac:picMkLst>
            <pc:docMk/>
            <pc:sldMk cId="2779035409" sldId="1832"/>
            <ac:picMk id="6" creationId="{C320022C-D9DE-385B-2A05-72ABD6BD834F}"/>
          </ac:picMkLst>
        </pc:picChg>
      </pc:sldChg>
      <pc:sldChg chg="modSp add mod ord">
        <pc:chgData name="Mark Kitris" userId="ff507901-5b31-4004-968e-a8d0bf342d9a" providerId="ADAL" clId="{F2FEF940-5A73-41B0-B805-409C85315076}" dt="2023-04-06T00:59:37.467" v="1562" actId="255"/>
        <pc:sldMkLst>
          <pc:docMk/>
          <pc:sldMk cId="1778595073" sldId="1833"/>
        </pc:sldMkLst>
        <pc:spChg chg="mod">
          <ac:chgData name="Mark Kitris" userId="ff507901-5b31-4004-968e-a8d0bf342d9a" providerId="ADAL" clId="{F2FEF940-5A73-41B0-B805-409C85315076}" dt="2023-04-06T00:59:37.467" v="1562" actId="255"/>
          <ac:spMkLst>
            <pc:docMk/>
            <pc:sldMk cId="1778595073" sldId="1833"/>
            <ac:spMk id="3" creationId="{AA185E1C-174B-427E-8173-3D6B22758871}"/>
          </ac:spMkLst>
        </pc:spChg>
        <pc:spChg chg="mod">
          <ac:chgData name="Mark Kitris" userId="ff507901-5b31-4004-968e-a8d0bf342d9a" providerId="ADAL" clId="{F2FEF940-5A73-41B0-B805-409C85315076}" dt="2023-04-06T00:48:55.283" v="1215"/>
          <ac:spMkLst>
            <pc:docMk/>
            <pc:sldMk cId="1778595073" sldId="1833"/>
            <ac:spMk id="14" creationId="{E307D465-5D56-0B41-96C4-901FFC2422DF}"/>
          </ac:spMkLst>
        </pc:spChg>
      </pc:sldChg>
      <pc:sldChg chg="add del">
        <pc:chgData name="Mark Kitris" userId="ff507901-5b31-4004-968e-a8d0bf342d9a" providerId="ADAL" clId="{F2FEF940-5A73-41B0-B805-409C85315076}" dt="2023-04-06T13:00:16.844" v="1721" actId="47"/>
        <pc:sldMkLst>
          <pc:docMk/>
          <pc:sldMk cId="2089135540" sldId="1834"/>
        </pc:sldMkLst>
      </pc:sldChg>
      <pc:sldChg chg="addSp delSp modSp add mod">
        <pc:chgData name="Mark Kitris" userId="ff507901-5b31-4004-968e-a8d0bf342d9a" providerId="ADAL" clId="{F2FEF940-5A73-41B0-B805-409C85315076}" dt="2023-04-06T14:29:09.920" v="2505" actId="20577"/>
        <pc:sldMkLst>
          <pc:docMk/>
          <pc:sldMk cId="2616557440" sldId="1834"/>
        </pc:sldMkLst>
        <pc:spChg chg="add del mod">
          <ac:chgData name="Mark Kitris" userId="ff507901-5b31-4004-968e-a8d0bf342d9a" providerId="ADAL" clId="{F2FEF940-5A73-41B0-B805-409C85315076}" dt="2023-04-06T14:29:09.920" v="2505" actId="20577"/>
          <ac:spMkLst>
            <pc:docMk/>
            <pc:sldMk cId="2616557440" sldId="1834"/>
            <ac:spMk id="3" creationId="{AA185E1C-174B-427E-8173-3D6B22758871}"/>
          </ac:spMkLst>
        </pc:spChg>
        <pc:spChg chg="add del mod">
          <ac:chgData name="Mark Kitris" userId="ff507901-5b31-4004-968e-a8d0bf342d9a" providerId="ADAL" clId="{F2FEF940-5A73-41B0-B805-409C85315076}" dt="2023-04-06T14:15:29.956" v="2280" actId="478"/>
          <ac:spMkLst>
            <pc:docMk/>
            <pc:sldMk cId="2616557440" sldId="1834"/>
            <ac:spMk id="4" creationId="{60487713-A705-2517-B083-689D36BF417F}"/>
          </ac:spMkLst>
        </pc:spChg>
        <pc:spChg chg="add del mod">
          <ac:chgData name="Mark Kitris" userId="ff507901-5b31-4004-968e-a8d0bf342d9a" providerId="ADAL" clId="{F2FEF940-5A73-41B0-B805-409C85315076}" dt="2023-04-06T14:25:28.804" v="2359" actId="478"/>
          <ac:spMkLst>
            <pc:docMk/>
            <pc:sldMk cId="2616557440" sldId="1834"/>
            <ac:spMk id="6" creationId="{54408E62-1A71-1A33-E097-F7CADA55E137}"/>
          </ac:spMkLst>
        </pc:spChg>
        <pc:spChg chg="mod">
          <ac:chgData name="Mark Kitris" userId="ff507901-5b31-4004-968e-a8d0bf342d9a" providerId="ADAL" clId="{F2FEF940-5A73-41B0-B805-409C85315076}" dt="2023-04-06T14:08:09.454" v="2130"/>
          <ac:spMkLst>
            <pc:docMk/>
            <pc:sldMk cId="2616557440" sldId="1834"/>
            <ac:spMk id="14" creationId="{E307D465-5D56-0B41-96C4-901FFC2422DF}"/>
          </ac:spMkLst>
        </pc:spChg>
      </pc:sldChg>
      <pc:sldChg chg="new del">
        <pc:chgData name="Mark Kitris" userId="ff507901-5b31-4004-968e-a8d0bf342d9a" providerId="ADAL" clId="{F2FEF940-5A73-41B0-B805-409C85315076}" dt="2023-04-06T14:07:38.110" v="2128" actId="47"/>
        <pc:sldMkLst>
          <pc:docMk/>
          <pc:sldMk cId="3661430228" sldId="1834"/>
        </pc:sldMkLst>
      </pc:sldChg>
    </pc:docChg>
  </pc:docChgLst>
  <pc:docChgLst>
    <pc:chgData name="Brian Hinkelman" userId="bb920ec3-1f5b-4dbc-84af-061d9b95fe4c" providerId="ADAL" clId="{0F9EC085-5E44-4CD7-89D8-C5BE3F4C9695}"/>
    <pc:docChg chg="undo custSel addSld delSld modSld sldOrd">
      <pc:chgData name="Brian Hinkelman" userId="bb920ec3-1f5b-4dbc-84af-061d9b95fe4c" providerId="ADAL" clId="{0F9EC085-5E44-4CD7-89D8-C5BE3F4C9695}" dt="2021-02-02T19:17:04.341" v="96" actId="1076"/>
      <pc:docMkLst>
        <pc:docMk/>
      </pc:docMkLst>
      <pc:sldChg chg="addSp delSp modSp mod">
        <pc:chgData name="Brian Hinkelman" userId="bb920ec3-1f5b-4dbc-84af-061d9b95fe4c" providerId="ADAL" clId="{0F9EC085-5E44-4CD7-89D8-C5BE3F4C9695}" dt="2021-02-02T19:17:04.341" v="96" actId="1076"/>
        <pc:sldMkLst>
          <pc:docMk/>
          <pc:sldMk cId="123936569" sldId="1780"/>
        </pc:sldMkLst>
        <pc:spChg chg="mod">
          <ac:chgData name="Brian Hinkelman" userId="bb920ec3-1f5b-4dbc-84af-061d9b95fe4c" providerId="ADAL" clId="{0F9EC085-5E44-4CD7-89D8-C5BE3F4C9695}" dt="2021-02-02T19:17:04.341" v="96" actId="1076"/>
          <ac:spMkLst>
            <pc:docMk/>
            <pc:sldMk cId="123936569" sldId="1780"/>
            <ac:spMk id="2" creationId="{00000000-0000-0000-0000-000000000000}"/>
          </ac:spMkLst>
        </pc:spChg>
        <pc:spChg chg="mod">
          <ac:chgData name="Brian Hinkelman" userId="bb920ec3-1f5b-4dbc-84af-061d9b95fe4c" providerId="ADAL" clId="{0F9EC085-5E44-4CD7-89D8-C5BE3F4C9695}" dt="2021-02-02T19:17:04.341" v="96" actId="1076"/>
          <ac:spMkLst>
            <pc:docMk/>
            <pc:sldMk cId="123936569" sldId="1780"/>
            <ac:spMk id="3" creationId="{00000000-0000-0000-0000-000000000000}"/>
          </ac:spMkLst>
        </pc:spChg>
        <pc:spChg chg="del">
          <ac:chgData name="Brian Hinkelman" userId="bb920ec3-1f5b-4dbc-84af-061d9b95fe4c" providerId="ADAL" clId="{0F9EC085-5E44-4CD7-89D8-C5BE3F4C9695}" dt="2021-02-02T19:16:51.344" v="94" actId="478"/>
          <ac:spMkLst>
            <pc:docMk/>
            <pc:sldMk cId="123936569" sldId="1780"/>
            <ac:spMk id="4" creationId="{5314F318-BBD2-4B03-8429-65A4F541D189}"/>
          </ac:spMkLst>
        </pc:spChg>
        <pc:spChg chg="mod">
          <ac:chgData name="Brian Hinkelman" userId="bb920ec3-1f5b-4dbc-84af-061d9b95fe4c" providerId="ADAL" clId="{0F9EC085-5E44-4CD7-89D8-C5BE3F4C9695}" dt="2021-02-02T19:17:04.341" v="96" actId="1076"/>
          <ac:spMkLst>
            <pc:docMk/>
            <pc:sldMk cId="123936569" sldId="1780"/>
            <ac:spMk id="6" creationId="{00000000-0000-0000-0000-000000000000}"/>
          </ac:spMkLst>
        </pc:spChg>
        <pc:spChg chg="add del mod">
          <ac:chgData name="Brian Hinkelman" userId="bb920ec3-1f5b-4dbc-84af-061d9b95fe4c" providerId="ADAL" clId="{0F9EC085-5E44-4CD7-89D8-C5BE3F4C9695}" dt="2021-02-02T19:16:54.112" v="95" actId="478"/>
          <ac:spMkLst>
            <pc:docMk/>
            <pc:sldMk cId="123936569" sldId="1780"/>
            <ac:spMk id="7" creationId="{2F3140E0-97D1-4BBE-869D-EC2A39E58C1E}"/>
          </ac:spMkLst>
        </pc:spChg>
        <pc:spChg chg="mod">
          <ac:chgData name="Brian Hinkelman" userId="bb920ec3-1f5b-4dbc-84af-061d9b95fe4c" providerId="ADAL" clId="{0F9EC085-5E44-4CD7-89D8-C5BE3F4C9695}" dt="2021-02-02T19:17:04.341" v="96" actId="1076"/>
          <ac:spMkLst>
            <pc:docMk/>
            <pc:sldMk cId="123936569" sldId="1780"/>
            <ac:spMk id="39" creationId="{0ACE14DD-2FF6-43F0-A08C-5CD4C0B7BF1C}"/>
          </ac:spMkLst>
        </pc:spChg>
        <pc:spChg chg="mod">
          <ac:chgData name="Brian Hinkelman" userId="bb920ec3-1f5b-4dbc-84af-061d9b95fe4c" providerId="ADAL" clId="{0F9EC085-5E44-4CD7-89D8-C5BE3F4C9695}" dt="2021-02-02T19:17:04.341" v="96" actId="1076"/>
          <ac:spMkLst>
            <pc:docMk/>
            <pc:sldMk cId="123936569" sldId="1780"/>
            <ac:spMk id="40" creationId="{F37E8C3B-2DF2-4F1B-8FD6-36506ADCCE3D}"/>
          </ac:spMkLst>
        </pc:spChg>
        <pc:spChg chg="mod">
          <ac:chgData name="Brian Hinkelman" userId="bb920ec3-1f5b-4dbc-84af-061d9b95fe4c" providerId="ADAL" clId="{0F9EC085-5E44-4CD7-89D8-C5BE3F4C9695}" dt="2021-02-02T19:17:04.341" v="96" actId="1076"/>
          <ac:spMkLst>
            <pc:docMk/>
            <pc:sldMk cId="123936569" sldId="1780"/>
            <ac:spMk id="55" creationId="{C38D0AF8-061C-4F9F-9491-28BBF70A89E9}"/>
          </ac:spMkLst>
        </pc:spChg>
        <pc:spChg chg="mod">
          <ac:chgData name="Brian Hinkelman" userId="bb920ec3-1f5b-4dbc-84af-061d9b95fe4c" providerId="ADAL" clId="{0F9EC085-5E44-4CD7-89D8-C5BE3F4C9695}" dt="2021-02-02T19:17:04.341" v="96" actId="1076"/>
          <ac:spMkLst>
            <pc:docMk/>
            <pc:sldMk cId="123936569" sldId="1780"/>
            <ac:spMk id="56" creationId="{34FEA54E-4069-4201-BAA1-B8D61035BBB0}"/>
          </ac:spMkLst>
        </pc:spChg>
        <pc:spChg chg="mod">
          <ac:chgData name="Brian Hinkelman" userId="bb920ec3-1f5b-4dbc-84af-061d9b95fe4c" providerId="ADAL" clId="{0F9EC085-5E44-4CD7-89D8-C5BE3F4C9695}" dt="2021-02-02T19:17:04.341" v="96" actId="1076"/>
          <ac:spMkLst>
            <pc:docMk/>
            <pc:sldMk cId="123936569" sldId="1780"/>
            <ac:spMk id="62" creationId="{5006225B-4396-4525-AB55-9913674500E5}"/>
          </ac:spMkLst>
        </pc:spChg>
        <pc:spChg chg="mod">
          <ac:chgData name="Brian Hinkelman" userId="bb920ec3-1f5b-4dbc-84af-061d9b95fe4c" providerId="ADAL" clId="{0F9EC085-5E44-4CD7-89D8-C5BE3F4C9695}" dt="2021-02-02T19:17:04.341" v="96" actId="1076"/>
          <ac:spMkLst>
            <pc:docMk/>
            <pc:sldMk cId="123936569" sldId="1780"/>
            <ac:spMk id="63" creationId="{AB3EFC98-34E6-4B81-BA39-77E612CE99DB}"/>
          </ac:spMkLst>
        </pc:spChg>
        <pc:grpChg chg="mod">
          <ac:chgData name="Brian Hinkelman" userId="bb920ec3-1f5b-4dbc-84af-061d9b95fe4c" providerId="ADAL" clId="{0F9EC085-5E44-4CD7-89D8-C5BE3F4C9695}" dt="2021-02-02T19:17:04.341" v="96" actId="1076"/>
          <ac:grpSpMkLst>
            <pc:docMk/>
            <pc:sldMk cId="123936569" sldId="1780"/>
            <ac:grpSpMk id="13" creationId="{52D5BA84-83B3-4034-BA49-2D6B8CABEC8C}"/>
          </ac:grpSpMkLst>
        </pc:grpChg>
        <pc:grpChg chg="mod">
          <ac:chgData name="Brian Hinkelman" userId="bb920ec3-1f5b-4dbc-84af-061d9b95fe4c" providerId="ADAL" clId="{0F9EC085-5E44-4CD7-89D8-C5BE3F4C9695}" dt="2021-02-02T19:17:04.341" v="96" actId="1076"/>
          <ac:grpSpMkLst>
            <pc:docMk/>
            <pc:sldMk cId="123936569" sldId="1780"/>
            <ac:grpSpMk id="15" creationId="{9C5A3589-F7B6-444F-9311-A378CFB168A0}"/>
          </ac:grpSpMkLst>
        </pc:grpChg>
        <pc:grpChg chg="mod">
          <ac:chgData name="Brian Hinkelman" userId="bb920ec3-1f5b-4dbc-84af-061d9b95fe4c" providerId="ADAL" clId="{0F9EC085-5E44-4CD7-89D8-C5BE3F4C9695}" dt="2021-02-02T19:17:04.341" v="96" actId="1076"/>
          <ac:grpSpMkLst>
            <pc:docMk/>
            <pc:sldMk cId="123936569" sldId="1780"/>
            <ac:grpSpMk id="18" creationId="{4C5BE3B8-04BB-469C-B0EA-BBD4ECE9B75F}"/>
          </ac:grpSpMkLst>
        </pc:grpChg>
        <pc:grpChg chg="mod">
          <ac:chgData name="Brian Hinkelman" userId="bb920ec3-1f5b-4dbc-84af-061d9b95fe4c" providerId="ADAL" clId="{0F9EC085-5E44-4CD7-89D8-C5BE3F4C9695}" dt="2021-02-02T19:17:04.341" v="96" actId="1076"/>
          <ac:grpSpMkLst>
            <pc:docMk/>
            <pc:sldMk cId="123936569" sldId="1780"/>
            <ac:grpSpMk id="19" creationId="{2CB7673A-24EA-485F-9849-49E9059C3B84}"/>
          </ac:grpSpMkLst>
        </pc:grpChg>
        <pc:grpChg chg="mod">
          <ac:chgData name="Brian Hinkelman" userId="bb920ec3-1f5b-4dbc-84af-061d9b95fe4c" providerId="ADAL" clId="{0F9EC085-5E44-4CD7-89D8-C5BE3F4C9695}" dt="2021-02-02T19:17:04.341" v="96" actId="1076"/>
          <ac:grpSpMkLst>
            <pc:docMk/>
            <pc:sldMk cId="123936569" sldId="1780"/>
            <ac:grpSpMk id="24" creationId="{3356C4C3-D845-4F21-A2EB-DCAE92B39FF0}"/>
          </ac:grpSpMkLst>
        </pc:grpChg>
        <pc:grpChg chg="mod">
          <ac:chgData name="Brian Hinkelman" userId="bb920ec3-1f5b-4dbc-84af-061d9b95fe4c" providerId="ADAL" clId="{0F9EC085-5E44-4CD7-89D8-C5BE3F4C9695}" dt="2021-02-02T19:17:04.341" v="96" actId="1076"/>
          <ac:grpSpMkLst>
            <pc:docMk/>
            <pc:sldMk cId="123936569" sldId="1780"/>
            <ac:grpSpMk id="27" creationId="{9FBDDC52-3E7D-4529-B08F-D7426D2BD410}"/>
          </ac:grpSpMkLst>
        </pc:grpChg>
        <pc:grpChg chg="del">
          <ac:chgData name="Brian Hinkelman" userId="bb920ec3-1f5b-4dbc-84af-061d9b95fe4c" providerId="ADAL" clId="{0F9EC085-5E44-4CD7-89D8-C5BE3F4C9695}" dt="2021-02-02T19:16:49.326" v="93" actId="478"/>
          <ac:grpSpMkLst>
            <pc:docMk/>
            <pc:sldMk cId="123936569" sldId="1780"/>
            <ac:grpSpMk id="28" creationId="{4597E218-2B5F-4B7C-8909-6D49FC37E63A}"/>
          </ac:grpSpMkLst>
        </pc:grpChg>
        <pc:picChg chg="mod">
          <ac:chgData name="Brian Hinkelman" userId="bb920ec3-1f5b-4dbc-84af-061d9b95fe4c" providerId="ADAL" clId="{0F9EC085-5E44-4CD7-89D8-C5BE3F4C9695}" dt="2021-02-02T19:17:04.341" v="96" actId="1076"/>
          <ac:picMkLst>
            <pc:docMk/>
            <pc:sldMk cId="123936569" sldId="1780"/>
            <ac:picMk id="9" creationId="{8B3AB5FD-EFFB-4785-AF21-3EFBE43AE3F2}"/>
          </ac:picMkLst>
        </pc:picChg>
        <pc:picChg chg="mod">
          <ac:chgData name="Brian Hinkelman" userId="bb920ec3-1f5b-4dbc-84af-061d9b95fe4c" providerId="ADAL" clId="{0F9EC085-5E44-4CD7-89D8-C5BE3F4C9695}" dt="2021-02-02T19:17:04.341" v="96" actId="1076"/>
          <ac:picMkLst>
            <pc:docMk/>
            <pc:sldMk cId="123936569" sldId="1780"/>
            <ac:picMk id="32" creationId="{CEE61163-4B17-4B3D-86C7-AEC9607ECE9E}"/>
          </ac:picMkLst>
        </pc:picChg>
        <pc:picChg chg="mod">
          <ac:chgData name="Brian Hinkelman" userId="bb920ec3-1f5b-4dbc-84af-061d9b95fe4c" providerId="ADAL" clId="{0F9EC085-5E44-4CD7-89D8-C5BE3F4C9695}" dt="2021-02-02T19:17:04.341" v="96" actId="1076"/>
          <ac:picMkLst>
            <pc:docMk/>
            <pc:sldMk cId="123936569" sldId="1780"/>
            <ac:picMk id="34" creationId="{6ADDE889-4C55-41AD-BF89-ACB9D3821C57}"/>
          </ac:picMkLst>
        </pc:picChg>
      </pc:sldChg>
      <pc:sldChg chg="del">
        <pc:chgData name="Brian Hinkelman" userId="bb920ec3-1f5b-4dbc-84af-061d9b95fe4c" providerId="ADAL" clId="{0F9EC085-5E44-4CD7-89D8-C5BE3F4C9695}" dt="2021-02-02T19:11:49.218" v="20" actId="47"/>
        <pc:sldMkLst>
          <pc:docMk/>
          <pc:sldMk cId="3681576352" sldId="1784"/>
        </pc:sldMkLst>
      </pc:sldChg>
      <pc:sldChg chg="ord">
        <pc:chgData name="Brian Hinkelman" userId="bb920ec3-1f5b-4dbc-84af-061d9b95fe4c" providerId="ADAL" clId="{0F9EC085-5E44-4CD7-89D8-C5BE3F4C9695}" dt="2021-02-02T19:11:41.572" v="18"/>
        <pc:sldMkLst>
          <pc:docMk/>
          <pc:sldMk cId="4123116148" sldId="1785"/>
        </pc:sldMkLst>
      </pc:sldChg>
      <pc:sldChg chg="del">
        <pc:chgData name="Brian Hinkelman" userId="bb920ec3-1f5b-4dbc-84af-061d9b95fe4c" providerId="ADAL" clId="{0F9EC085-5E44-4CD7-89D8-C5BE3F4C9695}" dt="2021-02-02T19:08:52.925" v="0" actId="47"/>
        <pc:sldMkLst>
          <pc:docMk/>
          <pc:sldMk cId="2831591813" sldId="1786"/>
        </pc:sldMkLst>
      </pc:sldChg>
      <pc:sldChg chg="del">
        <pc:chgData name="Brian Hinkelman" userId="bb920ec3-1f5b-4dbc-84af-061d9b95fe4c" providerId="ADAL" clId="{0F9EC085-5E44-4CD7-89D8-C5BE3F4C9695}" dt="2021-02-02T19:08:52.925" v="0" actId="47"/>
        <pc:sldMkLst>
          <pc:docMk/>
          <pc:sldMk cId="2671155605" sldId="1789"/>
        </pc:sldMkLst>
      </pc:sldChg>
      <pc:sldChg chg="modSp mod">
        <pc:chgData name="Brian Hinkelman" userId="bb920ec3-1f5b-4dbc-84af-061d9b95fe4c" providerId="ADAL" clId="{0F9EC085-5E44-4CD7-89D8-C5BE3F4C9695}" dt="2021-02-02T19:16:14.356" v="88" actId="20577"/>
        <pc:sldMkLst>
          <pc:docMk/>
          <pc:sldMk cId="2651717256" sldId="1790"/>
        </pc:sldMkLst>
        <pc:spChg chg="mod">
          <ac:chgData name="Brian Hinkelman" userId="bb920ec3-1f5b-4dbc-84af-061d9b95fe4c" providerId="ADAL" clId="{0F9EC085-5E44-4CD7-89D8-C5BE3F4C9695}" dt="2021-02-02T19:16:14.356" v="88" actId="20577"/>
          <ac:spMkLst>
            <pc:docMk/>
            <pc:sldMk cId="2651717256" sldId="1790"/>
            <ac:spMk id="5" creationId="{007C2C26-EFD2-E847-AEA7-5CEF245E0904}"/>
          </ac:spMkLst>
        </pc:spChg>
      </pc:sldChg>
      <pc:sldChg chg="modSp mod">
        <pc:chgData name="Brian Hinkelman" userId="bb920ec3-1f5b-4dbc-84af-061d9b95fe4c" providerId="ADAL" clId="{0F9EC085-5E44-4CD7-89D8-C5BE3F4C9695}" dt="2021-02-02T19:12:53.493" v="68" actId="20577"/>
        <pc:sldMkLst>
          <pc:docMk/>
          <pc:sldMk cId="467355848" sldId="1802"/>
        </pc:sldMkLst>
        <pc:spChg chg="mod">
          <ac:chgData name="Brian Hinkelman" userId="bb920ec3-1f5b-4dbc-84af-061d9b95fe4c" providerId="ADAL" clId="{0F9EC085-5E44-4CD7-89D8-C5BE3F4C9695}" dt="2021-02-02T19:12:53.493" v="68" actId="20577"/>
          <ac:spMkLst>
            <pc:docMk/>
            <pc:sldMk cId="467355848" sldId="1802"/>
            <ac:spMk id="5" creationId="{007C2C26-EFD2-E847-AEA7-5CEF245E0904}"/>
          </ac:spMkLst>
        </pc:spChg>
      </pc:sldChg>
      <pc:sldChg chg="modSp del">
        <pc:chgData name="Brian Hinkelman" userId="bb920ec3-1f5b-4dbc-84af-061d9b95fe4c" providerId="ADAL" clId="{0F9EC085-5E44-4CD7-89D8-C5BE3F4C9695}" dt="2021-02-02T19:11:20.065" v="15" actId="47"/>
        <pc:sldMkLst>
          <pc:docMk/>
          <pc:sldMk cId="1624636502" sldId="1803"/>
        </pc:sldMkLst>
        <pc:spChg chg="mod">
          <ac:chgData name="Brian Hinkelman" userId="bb920ec3-1f5b-4dbc-84af-061d9b95fe4c" providerId="ADAL" clId="{0F9EC085-5E44-4CD7-89D8-C5BE3F4C9695}" dt="2021-02-02T19:09:37.614" v="2" actId="1076"/>
          <ac:spMkLst>
            <pc:docMk/>
            <pc:sldMk cId="1624636502" sldId="1803"/>
            <ac:spMk id="2" creationId="{00000000-0000-0000-0000-000000000000}"/>
          </ac:spMkLst>
        </pc:spChg>
        <pc:spChg chg="mod">
          <ac:chgData name="Brian Hinkelman" userId="bb920ec3-1f5b-4dbc-84af-061d9b95fe4c" providerId="ADAL" clId="{0F9EC085-5E44-4CD7-89D8-C5BE3F4C9695}" dt="2021-02-02T19:09:37.614" v="2" actId="1076"/>
          <ac:spMkLst>
            <pc:docMk/>
            <pc:sldMk cId="1624636502" sldId="1803"/>
            <ac:spMk id="3" creationId="{00000000-0000-0000-0000-000000000000}"/>
          </ac:spMkLst>
        </pc:spChg>
        <pc:spChg chg="mod">
          <ac:chgData name="Brian Hinkelman" userId="bb920ec3-1f5b-4dbc-84af-061d9b95fe4c" providerId="ADAL" clId="{0F9EC085-5E44-4CD7-89D8-C5BE3F4C9695}" dt="2021-02-02T19:09:37.614" v="2" actId="1076"/>
          <ac:spMkLst>
            <pc:docMk/>
            <pc:sldMk cId="1624636502" sldId="1803"/>
            <ac:spMk id="6" creationId="{00000000-0000-0000-0000-000000000000}"/>
          </ac:spMkLst>
        </pc:spChg>
        <pc:spChg chg="mod">
          <ac:chgData name="Brian Hinkelman" userId="bb920ec3-1f5b-4dbc-84af-061d9b95fe4c" providerId="ADAL" clId="{0F9EC085-5E44-4CD7-89D8-C5BE3F4C9695}" dt="2021-02-02T19:09:37.614" v="2" actId="1076"/>
          <ac:spMkLst>
            <pc:docMk/>
            <pc:sldMk cId="1624636502" sldId="1803"/>
            <ac:spMk id="44" creationId="{8CECF322-E137-4258-AB09-C956D3160CAF}"/>
          </ac:spMkLst>
        </pc:spChg>
        <pc:spChg chg="mod">
          <ac:chgData name="Brian Hinkelman" userId="bb920ec3-1f5b-4dbc-84af-061d9b95fe4c" providerId="ADAL" clId="{0F9EC085-5E44-4CD7-89D8-C5BE3F4C9695}" dt="2021-02-02T19:09:37.614" v="2" actId="1076"/>
          <ac:spMkLst>
            <pc:docMk/>
            <pc:sldMk cId="1624636502" sldId="1803"/>
            <ac:spMk id="45" creationId="{8404954A-8982-46F6-89E7-3196989D2B70}"/>
          </ac:spMkLst>
        </pc:spChg>
        <pc:spChg chg="mod">
          <ac:chgData name="Brian Hinkelman" userId="bb920ec3-1f5b-4dbc-84af-061d9b95fe4c" providerId="ADAL" clId="{0F9EC085-5E44-4CD7-89D8-C5BE3F4C9695}" dt="2021-02-02T19:09:37.614" v="2" actId="1076"/>
          <ac:spMkLst>
            <pc:docMk/>
            <pc:sldMk cId="1624636502" sldId="1803"/>
            <ac:spMk id="49" creationId="{A4C93BA7-B846-48D2-9197-23DB454F3A9E}"/>
          </ac:spMkLst>
        </pc:spChg>
        <pc:spChg chg="mod">
          <ac:chgData name="Brian Hinkelman" userId="bb920ec3-1f5b-4dbc-84af-061d9b95fe4c" providerId="ADAL" clId="{0F9EC085-5E44-4CD7-89D8-C5BE3F4C9695}" dt="2021-02-02T19:09:37.614" v="2" actId="1076"/>
          <ac:spMkLst>
            <pc:docMk/>
            <pc:sldMk cId="1624636502" sldId="1803"/>
            <ac:spMk id="50" creationId="{95138175-84DE-4F15-B3BD-85C10B1E46B0}"/>
          </ac:spMkLst>
        </pc:spChg>
        <pc:spChg chg="mod">
          <ac:chgData name="Brian Hinkelman" userId="bb920ec3-1f5b-4dbc-84af-061d9b95fe4c" providerId="ADAL" clId="{0F9EC085-5E44-4CD7-89D8-C5BE3F4C9695}" dt="2021-02-02T19:09:37.614" v="2" actId="1076"/>
          <ac:spMkLst>
            <pc:docMk/>
            <pc:sldMk cId="1624636502" sldId="1803"/>
            <ac:spMk id="54" creationId="{421813D3-AE66-410B-A8D8-28CA015FC87E}"/>
          </ac:spMkLst>
        </pc:spChg>
        <pc:spChg chg="mod">
          <ac:chgData name="Brian Hinkelman" userId="bb920ec3-1f5b-4dbc-84af-061d9b95fe4c" providerId="ADAL" clId="{0F9EC085-5E44-4CD7-89D8-C5BE3F4C9695}" dt="2021-02-02T19:09:37.614" v="2" actId="1076"/>
          <ac:spMkLst>
            <pc:docMk/>
            <pc:sldMk cId="1624636502" sldId="1803"/>
            <ac:spMk id="55" creationId="{5BCF9F06-1F92-46D3-9CF2-E60D8B80E86C}"/>
          </ac:spMkLst>
        </pc:spChg>
        <pc:grpChg chg="mod">
          <ac:chgData name="Brian Hinkelman" userId="bb920ec3-1f5b-4dbc-84af-061d9b95fe4c" providerId="ADAL" clId="{0F9EC085-5E44-4CD7-89D8-C5BE3F4C9695}" dt="2021-02-02T19:09:37.614" v="2" actId="1076"/>
          <ac:grpSpMkLst>
            <pc:docMk/>
            <pc:sldMk cId="1624636502" sldId="1803"/>
            <ac:grpSpMk id="5" creationId="{15359FAB-E347-46A5-81E3-9627D067729E}"/>
          </ac:grpSpMkLst>
        </pc:grpChg>
        <pc:grpChg chg="mod">
          <ac:chgData name="Brian Hinkelman" userId="bb920ec3-1f5b-4dbc-84af-061d9b95fe4c" providerId="ADAL" clId="{0F9EC085-5E44-4CD7-89D8-C5BE3F4C9695}" dt="2021-02-02T19:09:37.614" v="2" actId="1076"/>
          <ac:grpSpMkLst>
            <pc:docMk/>
            <pc:sldMk cId="1624636502" sldId="1803"/>
            <ac:grpSpMk id="41" creationId="{79361817-9D54-4311-BA2F-4B3D7B1C1409}"/>
          </ac:grpSpMkLst>
        </pc:grpChg>
        <pc:grpChg chg="mod">
          <ac:chgData name="Brian Hinkelman" userId="bb920ec3-1f5b-4dbc-84af-061d9b95fe4c" providerId="ADAL" clId="{0F9EC085-5E44-4CD7-89D8-C5BE3F4C9695}" dt="2021-02-02T19:09:37.614" v="2" actId="1076"/>
          <ac:grpSpMkLst>
            <pc:docMk/>
            <pc:sldMk cId="1624636502" sldId="1803"/>
            <ac:grpSpMk id="42" creationId="{176B7521-42FE-4DC1-BA45-49DF8F9FA2CA}"/>
          </ac:grpSpMkLst>
        </pc:grpChg>
        <pc:grpChg chg="mod">
          <ac:chgData name="Brian Hinkelman" userId="bb920ec3-1f5b-4dbc-84af-061d9b95fe4c" providerId="ADAL" clId="{0F9EC085-5E44-4CD7-89D8-C5BE3F4C9695}" dt="2021-02-02T19:09:37.614" v="2" actId="1076"/>
          <ac:grpSpMkLst>
            <pc:docMk/>
            <pc:sldMk cId="1624636502" sldId="1803"/>
            <ac:grpSpMk id="46" creationId="{CF00B19A-8BFF-4622-BD93-A455D0D81939}"/>
          </ac:grpSpMkLst>
        </pc:grpChg>
        <pc:grpChg chg="mod">
          <ac:chgData name="Brian Hinkelman" userId="bb920ec3-1f5b-4dbc-84af-061d9b95fe4c" providerId="ADAL" clId="{0F9EC085-5E44-4CD7-89D8-C5BE3F4C9695}" dt="2021-02-02T19:09:37.614" v="2" actId="1076"/>
          <ac:grpSpMkLst>
            <pc:docMk/>
            <pc:sldMk cId="1624636502" sldId="1803"/>
            <ac:grpSpMk id="47" creationId="{0B2128D8-F54D-4829-97A0-6DB0163FA18E}"/>
          </ac:grpSpMkLst>
        </pc:grpChg>
        <pc:grpChg chg="mod">
          <ac:chgData name="Brian Hinkelman" userId="bb920ec3-1f5b-4dbc-84af-061d9b95fe4c" providerId="ADAL" clId="{0F9EC085-5E44-4CD7-89D8-C5BE3F4C9695}" dt="2021-02-02T19:09:37.614" v="2" actId="1076"/>
          <ac:grpSpMkLst>
            <pc:docMk/>
            <pc:sldMk cId="1624636502" sldId="1803"/>
            <ac:grpSpMk id="52" creationId="{674795BC-1E68-4293-8028-7915D21960C1}"/>
          </ac:grpSpMkLst>
        </pc:grpChg>
        <pc:picChg chg="mod">
          <ac:chgData name="Brian Hinkelman" userId="bb920ec3-1f5b-4dbc-84af-061d9b95fe4c" providerId="ADAL" clId="{0F9EC085-5E44-4CD7-89D8-C5BE3F4C9695}" dt="2021-02-02T19:09:37.614" v="2" actId="1076"/>
          <ac:picMkLst>
            <pc:docMk/>
            <pc:sldMk cId="1624636502" sldId="1803"/>
            <ac:picMk id="4" creationId="{C7630444-FB91-4EAF-8E07-D3FB7FBD5B7D}"/>
          </ac:picMkLst>
        </pc:picChg>
        <pc:picChg chg="mod">
          <ac:chgData name="Brian Hinkelman" userId="bb920ec3-1f5b-4dbc-84af-061d9b95fe4c" providerId="ADAL" clId="{0F9EC085-5E44-4CD7-89D8-C5BE3F4C9695}" dt="2021-02-02T19:09:37.614" v="2" actId="1076"/>
          <ac:picMkLst>
            <pc:docMk/>
            <pc:sldMk cId="1624636502" sldId="1803"/>
            <ac:picMk id="43" creationId="{742FBE3A-5DE0-4F24-A0CA-5DB0F76A99A4}"/>
          </ac:picMkLst>
        </pc:picChg>
        <pc:picChg chg="mod">
          <ac:chgData name="Brian Hinkelman" userId="bb920ec3-1f5b-4dbc-84af-061d9b95fe4c" providerId="ADAL" clId="{0F9EC085-5E44-4CD7-89D8-C5BE3F4C9695}" dt="2021-02-02T19:09:37.614" v="2" actId="1076"/>
          <ac:picMkLst>
            <pc:docMk/>
            <pc:sldMk cId="1624636502" sldId="1803"/>
            <ac:picMk id="48" creationId="{5A7A891A-8B6E-401E-9EFD-D54A94ED3E95}"/>
          </ac:picMkLst>
        </pc:picChg>
      </pc:sldChg>
      <pc:sldChg chg="del">
        <pc:chgData name="Brian Hinkelman" userId="bb920ec3-1f5b-4dbc-84af-061d9b95fe4c" providerId="ADAL" clId="{0F9EC085-5E44-4CD7-89D8-C5BE3F4C9695}" dt="2021-02-02T19:11:45.339" v="19" actId="47"/>
        <pc:sldMkLst>
          <pc:docMk/>
          <pc:sldMk cId="2640547715" sldId="1827"/>
        </pc:sldMkLst>
      </pc:sldChg>
      <pc:sldChg chg="addSp modSp new mod">
        <pc:chgData name="Brian Hinkelman" userId="bb920ec3-1f5b-4dbc-84af-061d9b95fe4c" providerId="ADAL" clId="{0F9EC085-5E44-4CD7-89D8-C5BE3F4C9695}" dt="2021-02-02T19:11:14.435" v="14" actId="255"/>
        <pc:sldMkLst>
          <pc:docMk/>
          <pc:sldMk cId="3543704757" sldId="1828"/>
        </pc:sldMkLst>
        <pc:spChg chg="mod">
          <ac:chgData name="Brian Hinkelman" userId="bb920ec3-1f5b-4dbc-84af-061d9b95fe4c" providerId="ADAL" clId="{0F9EC085-5E44-4CD7-89D8-C5BE3F4C9695}" dt="2021-02-02T19:11:14.435" v="14" actId="255"/>
          <ac:spMkLst>
            <pc:docMk/>
            <pc:sldMk cId="3543704757" sldId="1828"/>
            <ac:spMk id="3" creationId="{D48A0747-7D7D-48F6-8BC5-8BAC318EEA02}"/>
          </ac:spMkLst>
        </pc:spChg>
        <pc:spChg chg="mod">
          <ac:chgData name="Brian Hinkelman" userId="bb920ec3-1f5b-4dbc-84af-061d9b95fe4c" providerId="ADAL" clId="{0F9EC085-5E44-4CD7-89D8-C5BE3F4C9695}" dt="2021-02-02T19:09:55.674" v="4"/>
          <ac:spMkLst>
            <pc:docMk/>
            <pc:sldMk cId="3543704757" sldId="1828"/>
            <ac:spMk id="4" creationId="{94110EBA-2F94-45E9-810F-AABC122AA73B}"/>
          </ac:spMkLst>
        </pc:spChg>
        <pc:spChg chg="mod">
          <ac:chgData name="Brian Hinkelman" userId="bb920ec3-1f5b-4dbc-84af-061d9b95fe4c" providerId="ADAL" clId="{0F9EC085-5E44-4CD7-89D8-C5BE3F4C9695}" dt="2021-02-02T19:10:04.244" v="5"/>
          <ac:spMkLst>
            <pc:docMk/>
            <pc:sldMk cId="3543704757" sldId="1828"/>
            <ac:spMk id="5" creationId="{3465B18B-E112-49A4-A46B-942CFA7C30E6}"/>
          </ac:spMkLst>
        </pc:spChg>
        <pc:spChg chg="mod">
          <ac:chgData name="Brian Hinkelman" userId="bb920ec3-1f5b-4dbc-84af-061d9b95fe4c" providerId="ADAL" clId="{0F9EC085-5E44-4CD7-89D8-C5BE3F4C9695}" dt="2021-02-02T19:10:14.879" v="6"/>
          <ac:spMkLst>
            <pc:docMk/>
            <pc:sldMk cId="3543704757" sldId="1828"/>
            <ac:spMk id="6" creationId="{1E7C501B-EE05-481C-BED4-AE8408141226}"/>
          </ac:spMkLst>
        </pc:spChg>
        <pc:spChg chg="mod">
          <ac:chgData name="Brian Hinkelman" userId="bb920ec3-1f5b-4dbc-84af-061d9b95fe4c" providerId="ADAL" clId="{0F9EC085-5E44-4CD7-89D8-C5BE3F4C9695}" dt="2021-02-02T19:10:37.525" v="10" actId="1076"/>
          <ac:spMkLst>
            <pc:docMk/>
            <pc:sldMk cId="3543704757" sldId="1828"/>
            <ac:spMk id="10" creationId="{9CCBE2C4-0C2B-4D53-B358-15CE959E0C00}"/>
          </ac:spMkLst>
        </pc:spChg>
        <pc:spChg chg="mod">
          <ac:chgData name="Brian Hinkelman" userId="bb920ec3-1f5b-4dbc-84af-061d9b95fe4c" providerId="ADAL" clId="{0F9EC085-5E44-4CD7-89D8-C5BE3F4C9695}" dt="2021-02-02T19:10:37.525" v="10" actId="1076"/>
          <ac:spMkLst>
            <pc:docMk/>
            <pc:sldMk cId="3543704757" sldId="1828"/>
            <ac:spMk id="11" creationId="{C7FFA417-9ED1-4A41-A78A-499CDCED0C48}"/>
          </ac:spMkLst>
        </pc:spChg>
        <pc:spChg chg="mod">
          <ac:chgData name="Brian Hinkelman" userId="bb920ec3-1f5b-4dbc-84af-061d9b95fe4c" providerId="ADAL" clId="{0F9EC085-5E44-4CD7-89D8-C5BE3F4C9695}" dt="2021-02-02T19:11:02.165" v="13" actId="1076"/>
          <ac:spMkLst>
            <pc:docMk/>
            <pc:sldMk cId="3543704757" sldId="1828"/>
            <ac:spMk id="15" creationId="{F34BBF8E-3D3F-4211-AC14-63B387C0AA7B}"/>
          </ac:spMkLst>
        </pc:spChg>
        <pc:spChg chg="mod">
          <ac:chgData name="Brian Hinkelman" userId="bb920ec3-1f5b-4dbc-84af-061d9b95fe4c" providerId="ADAL" clId="{0F9EC085-5E44-4CD7-89D8-C5BE3F4C9695}" dt="2021-02-02T19:11:02.165" v="13" actId="1076"/>
          <ac:spMkLst>
            <pc:docMk/>
            <pc:sldMk cId="3543704757" sldId="1828"/>
            <ac:spMk id="16" creationId="{E9D4BD40-17D0-4622-8218-3F8B4B0520D1}"/>
          </ac:spMkLst>
        </pc:spChg>
        <pc:spChg chg="mod">
          <ac:chgData name="Brian Hinkelman" userId="bb920ec3-1f5b-4dbc-84af-061d9b95fe4c" providerId="ADAL" clId="{0F9EC085-5E44-4CD7-89D8-C5BE3F4C9695}" dt="2021-02-02T19:10:56.347" v="12" actId="1076"/>
          <ac:spMkLst>
            <pc:docMk/>
            <pc:sldMk cId="3543704757" sldId="1828"/>
            <ac:spMk id="20" creationId="{089C596E-66A4-4AD6-B3B5-EB02C28B45FB}"/>
          </ac:spMkLst>
        </pc:spChg>
        <pc:spChg chg="mod">
          <ac:chgData name="Brian Hinkelman" userId="bb920ec3-1f5b-4dbc-84af-061d9b95fe4c" providerId="ADAL" clId="{0F9EC085-5E44-4CD7-89D8-C5BE3F4C9695}" dt="2021-02-02T19:10:56.347" v="12" actId="1076"/>
          <ac:spMkLst>
            <pc:docMk/>
            <pc:sldMk cId="3543704757" sldId="1828"/>
            <ac:spMk id="21" creationId="{561F4AC9-D5A2-4813-8093-A25A5BF87A3E}"/>
          </ac:spMkLst>
        </pc:spChg>
        <pc:spChg chg="mod">
          <ac:chgData name="Brian Hinkelman" userId="bb920ec3-1f5b-4dbc-84af-061d9b95fe4c" providerId="ADAL" clId="{0F9EC085-5E44-4CD7-89D8-C5BE3F4C9695}" dt="2021-02-02T19:10:46.591" v="11"/>
          <ac:spMkLst>
            <pc:docMk/>
            <pc:sldMk cId="3543704757" sldId="1828"/>
            <ac:spMk id="25" creationId="{A0E018C1-839C-4AA6-A845-10401CF60A31}"/>
          </ac:spMkLst>
        </pc:spChg>
        <pc:spChg chg="mod">
          <ac:chgData name="Brian Hinkelman" userId="bb920ec3-1f5b-4dbc-84af-061d9b95fe4c" providerId="ADAL" clId="{0F9EC085-5E44-4CD7-89D8-C5BE3F4C9695}" dt="2021-02-02T19:10:46.591" v="11"/>
          <ac:spMkLst>
            <pc:docMk/>
            <pc:sldMk cId="3543704757" sldId="1828"/>
            <ac:spMk id="26" creationId="{7F0B11B9-6A20-43B5-A25E-975B2C3E0FC8}"/>
          </ac:spMkLst>
        </pc:spChg>
        <pc:grpChg chg="add mod">
          <ac:chgData name="Brian Hinkelman" userId="bb920ec3-1f5b-4dbc-84af-061d9b95fe4c" providerId="ADAL" clId="{0F9EC085-5E44-4CD7-89D8-C5BE3F4C9695}" dt="2021-02-02T19:10:37.525" v="10" actId="1076"/>
          <ac:grpSpMkLst>
            <pc:docMk/>
            <pc:sldMk cId="3543704757" sldId="1828"/>
            <ac:grpSpMk id="7" creationId="{BC66A85E-3A33-450E-8880-607B00509009}"/>
          </ac:grpSpMkLst>
        </pc:grpChg>
        <pc:grpChg chg="mod">
          <ac:chgData name="Brian Hinkelman" userId="bb920ec3-1f5b-4dbc-84af-061d9b95fe4c" providerId="ADAL" clId="{0F9EC085-5E44-4CD7-89D8-C5BE3F4C9695}" dt="2021-02-02T19:10:37.525" v="10" actId="1076"/>
          <ac:grpSpMkLst>
            <pc:docMk/>
            <pc:sldMk cId="3543704757" sldId="1828"/>
            <ac:grpSpMk id="8" creationId="{0EE5D82A-4926-4A72-B5AF-770A92CDE122}"/>
          </ac:grpSpMkLst>
        </pc:grpChg>
        <pc:grpChg chg="add mod">
          <ac:chgData name="Brian Hinkelman" userId="bb920ec3-1f5b-4dbc-84af-061d9b95fe4c" providerId="ADAL" clId="{0F9EC085-5E44-4CD7-89D8-C5BE3F4C9695}" dt="2021-02-02T19:11:02.165" v="13" actId="1076"/>
          <ac:grpSpMkLst>
            <pc:docMk/>
            <pc:sldMk cId="3543704757" sldId="1828"/>
            <ac:grpSpMk id="12" creationId="{79F324ED-A3F5-456B-98D2-CDE115F9543D}"/>
          </ac:grpSpMkLst>
        </pc:grpChg>
        <pc:grpChg chg="mod">
          <ac:chgData name="Brian Hinkelman" userId="bb920ec3-1f5b-4dbc-84af-061d9b95fe4c" providerId="ADAL" clId="{0F9EC085-5E44-4CD7-89D8-C5BE3F4C9695}" dt="2021-02-02T19:11:02.165" v="13" actId="1076"/>
          <ac:grpSpMkLst>
            <pc:docMk/>
            <pc:sldMk cId="3543704757" sldId="1828"/>
            <ac:grpSpMk id="13" creationId="{A428CD9F-B410-4607-AFB8-8B2748A1E610}"/>
          </ac:grpSpMkLst>
        </pc:grpChg>
        <pc:grpChg chg="add mod">
          <ac:chgData name="Brian Hinkelman" userId="bb920ec3-1f5b-4dbc-84af-061d9b95fe4c" providerId="ADAL" clId="{0F9EC085-5E44-4CD7-89D8-C5BE3F4C9695}" dt="2021-02-02T19:10:56.347" v="12" actId="1076"/>
          <ac:grpSpMkLst>
            <pc:docMk/>
            <pc:sldMk cId="3543704757" sldId="1828"/>
            <ac:grpSpMk id="17" creationId="{776FC3E5-183F-4B12-9E3A-4C0A42D0C6D0}"/>
          </ac:grpSpMkLst>
        </pc:grpChg>
        <pc:grpChg chg="mod">
          <ac:chgData name="Brian Hinkelman" userId="bb920ec3-1f5b-4dbc-84af-061d9b95fe4c" providerId="ADAL" clId="{0F9EC085-5E44-4CD7-89D8-C5BE3F4C9695}" dt="2021-02-02T19:10:56.347" v="12" actId="1076"/>
          <ac:grpSpMkLst>
            <pc:docMk/>
            <pc:sldMk cId="3543704757" sldId="1828"/>
            <ac:grpSpMk id="18" creationId="{AAF4AC3A-E601-4B02-B2DB-5058AB5EC99B}"/>
          </ac:grpSpMkLst>
        </pc:grpChg>
        <pc:grpChg chg="add mod">
          <ac:chgData name="Brian Hinkelman" userId="bb920ec3-1f5b-4dbc-84af-061d9b95fe4c" providerId="ADAL" clId="{0F9EC085-5E44-4CD7-89D8-C5BE3F4C9695}" dt="2021-02-02T19:10:46.591" v="11"/>
          <ac:grpSpMkLst>
            <pc:docMk/>
            <pc:sldMk cId="3543704757" sldId="1828"/>
            <ac:grpSpMk id="22" creationId="{D464E6FB-A503-4DF4-A1C2-6904373D8B00}"/>
          </ac:grpSpMkLst>
        </pc:grpChg>
        <pc:grpChg chg="mod">
          <ac:chgData name="Brian Hinkelman" userId="bb920ec3-1f5b-4dbc-84af-061d9b95fe4c" providerId="ADAL" clId="{0F9EC085-5E44-4CD7-89D8-C5BE3F4C9695}" dt="2021-02-02T19:10:46.591" v="11"/>
          <ac:grpSpMkLst>
            <pc:docMk/>
            <pc:sldMk cId="3543704757" sldId="1828"/>
            <ac:grpSpMk id="23" creationId="{09E377C6-CF1E-44D8-BA7F-297883841869}"/>
          </ac:grpSpMkLst>
        </pc:grpChg>
        <pc:picChg chg="mod">
          <ac:chgData name="Brian Hinkelman" userId="bb920ec3-1f5b-4dbc-84af-061d9b95fe4c" providerId="ADAL" clId="{0F9EC085-5E44-4CD7-89D8-C5BE3F4C9695}" dt="2021-02-02T19:10:37.525" v="10" actId="1076"/>
          <ac:picMkLst>
            <pc:docMk/>
            <pc:sldMk cId="3543704757" sldId="1828"/>
            <ac:picMk id="9" creationId="{85B6D876-D696-4A40-A835-C70894B42099}"/>
          </ac:picMkLst>
        </pc:picChg>
        <pc:picChg chg="mod">
          <ac:chgData name="Brian Hinkelman" userId="bb920ec3-1f5b-4dbc-84af-061d9b95fe4c" providerId="ADAL" clId="{0F9EC085-5E44-4CD7-89D8-C5BE3F4C9695}" dt="2021-02-02T19:11:02.165" v="13" actId="1076"/>
          <ac:picMkLst>
            <pc:docMk/>
            <pc:sldMk cId="3543704757" sldId="1828"/>
            <ac:picMk id="14" creationId="{0F5FF3A8-E1BF-48B9-849F-32EFD4A2523D}"/>
          </ac:picMkLst>
        </pc:picChg>
        <pc:picChg chg="mod">
          <ac:chgData name="Brian Hinkelman" userId="bb920ec3-1f5b-4dbc-84af-061d9b95fe4c" providerId="ADAL" clId="{0F9EC085-5E44-4CD7-89D8-C5BE3F4C9695}" dt="2021-02-02T19:10:56.347" v="12" actId="1076"/>
          <ac:picMkLst>
            <pc:docMk/>
            <pc:sldMk cId="3543704757" sldId="1828"/>
            <ac:picMk id="19" creationId="{7BA9ECCA-9406-4F07-8CA3-A455A52C6C5F}"/>
          </ac:picMkLst>
        </pc:picChg>
        <pc:picChg chg="mod">
          <ac:chgData name="Brian Hinkelman" userId="bb920ec3-1f5b-4dbc-84af-061d9b95fe4c" providerId="ADAL" clId="{0F9EC085-5E44-4CD7-89D8-C5BE3F4C9695}" dt="2021-02-02T19:10:46.591" v="11"/>
          <ac:picMkLst>
            <pc:docMk/>
            <pc:sldMk cId="3543704757" sldId="1828"/>
            <ac:picMk id="24" creationId="{C48AC41E-5C52-460C-AC2E-AA1F4950B398}"/>
          </ac:picMkLst>
        </pc:picChg>
      </pc:sldChg>
    </pc:docChg>
  </pc:docChgLst>
  <pc:docChgLst>
    <pc:chgData name="Mark Kitris" userId="ff507901-5b31-4004-968e-a8d0bf342d9a" providerId="ADAL" clId="{F0E46F12-8B6C-4F50-A28B-51636C59D67E}"/>
    <pc:docChg chg="modSld">
      <pc:chgData name="Mark Kitris" userId="ff507901-5b31-4004-968e-a8d0bf342d9a" providerId="ADAL" clId="{F0E46F12-8B6C-4F50-A28B-51636C59D67E}" dt="2023-05-02T21:18:37.875" v="86" actId="20577"/>
      <pc:docMkLst>
        <pc:docMk/>
      </pc:docMkLst>
      <pc:sldChg chg="modSp mod modNotesTx">
        <pc:chgData name="Mark Kitris" userId="ff507901-5b31-4004-968e-a8d0bf342d9a" providerId="ADAL" clId="{F0E46F12-8B6C-4F50-A28B-51636C59D67E}" dt="2023-05-02T20:54:32.054" v="25"/>
        <pc:sldMkLst>
          <pc:docMk/>
          <pc:sldMk cId="2961506866" sldId="1729"/>
        </pc:sldMkLst>
        <pc:spChg chg="mod">
          <ac:chgData name="Mark Kitris" userId="ff507901-5b31-4004-968e-a8d0bf342d9a" providerId="ADAL" clId="{F0E46F12-8B6C-4F50-A28B-51636C59D67E}" dt="2023-05-02T20:51:57.377" v="14" actId="20577"/>
          <ac:spMkLst>
            <pc:docMk/>
            <pc:sldMk cId="2961506866" sldId="1729"/>
            <ac:spMk id="2" creationId="{00000000-0000-0000-0000-000000000000}"/>
          </ac:spMkLst>
        </pc:spChg>
        <pc:spChg chg="mod">
          <ac:chgData name="Mark Kitris" userId="ff507901-5b31-4004-968e-a8d0bf342d9a" providerId="ADAL" clId="{F0E46F12-8B6C-4F50-A28B-51636C59D67E}" dt="2023-05-02T20:52:11.745" v="17" actId="20577"/>
          <ac:spMkLst>
            <pc:docMk/>
            <pc:sldMk cId="2961506866" sldId="1729"/>
            <ac:spMk id="3" creationId="{00000000-0000-0000-0000-000000000000}"/>
          </ac:spMkLst>
        </pc:spChg>
        <pc:spChg chg="mod">
          <ac:chgData name="Mark Kitris" userId="ff507901-5b31-4004-968e-a8d0bf342d9a" providerId="ADAL" clId="{F0E46F12-8B6C-4F50-A28B-51636C59D67E}" dt="2023-05-02T20:54:32.054" v="25"/>
          <ac:spMkLst>
            <pc:docMk/>
            <pc:sldMk cId="2961506866" sldId="1729"/>
            <ac:spMk id="4" creationId="{00000000-0000-0000-0000-000000000000}"/>
          </ac:spMkLst>
        </pc:spChg>
        <pc:spChg chg="mod">
          <ac:chgData name="Mark Kitris" userId="ff507901-5b31-4004-968e-a8d0bf342d9a" providerId="ADAL" clId="{F0E46F12-8B6C-4F50-A28B-51636C59D67E}" dt="2023-05-02T20:51:40.652" v="10"/>
          <ac:spMkLst>
            <pc:docMk/>
            <pc:sldMk cId="2961506866" sldId="1729"/>
            <ac:spMk id="6" creationId="{00000000-0000-0000-0000-000000000000}"/>
          </ac:spMkLst>
        </pc:spChg>
      </pc:sldChg>
      <pc:sldChg chg="modNotesTx">
        <pc:chgData name="Mark Kitris" userId="ff507901-5b31-4004-968e-a8d0bf342d9a" providerId="ADAL" clId="{F0E46F12-8B6C-4F50-A28B-51636C59D67E}" dt="2023-05-02T21:18:37.875" v="86" actId="20577"/>
        <pc:sldMkLst>
          <pc:docMk/>
          <pc:sldMk cId="577997913" sldId="1747"/>
        </pc:sldMkLst>
      </pc:sldChg>
      <pc:sldChg chg="modSp mod">
        <pc:chgData name="Mark Kitris" userId="ff507901-5b31-4004-968e-a8d0bf342d9a" providerId="ADAL" clId="{F0E46F12-8B6C-4F50-A28B-51636C59D67E}" dt="2023-05-02T20:53:46.081" v="24" actId="20577"/>
        <pc:sldMkLst>
          <pc:docMk/>
          <pc:sldMk cId="4123116148" sldId="1785"/>
        </pc:sldMkLst>
        <pc:spChg chg="mod">
          <ac:chgData name="Mark Kitris" userId="ff507901-5b31-4004-968e-a8d0bf342d9a" providerId="ADAL" clId="{F0E46F12-8B6C-4F50-A28B-51636C59D67E}" dt="2023-05-02T20:53:46.081" v="24" actId="20577"/>
          <ac:spMkLst>
            <pc:docMk/>
            <pc:sldMk cId="4123116148" sldId="1785"/>
            <ac:spMk id="3" creationId="{AA185E1C-174B-427E-8173-3D6B22758871}"/>
          </ac:spMkLst>
        </pc:spChg>
      </pc:sldChg>
      <pc:sldChg chg="modSp mod">
        <pc:chgData name="Mark Kitris" userId="ff507901-5b31-4004-968e-a8d0bf342d9a" providerId="ADAL" clId="{F0E46F12-8B6C-4F50-A28B-51636C59D67E}" dt="2023-05-02T21:10:18.071" v="65" actId="20577"/>
        <pc:sldMkLst>
          <pc:docMk/>
          <pc:sldMk cId="2816498431" sldId="1795"/>
        </pc:sldMkLst>
        <pc:spChg chg="mod">
          <ac:chgData name="Mark Kitris" userId="ff507901-5b31-4004-968e-a8d0bf342d9a" providerId="ADAL" clId="{F0E46F12-8B6C-4F50-A28B-51636C59D67E}" dt="2023-05-02T21:10:18.071" v="65" actId="20577"/>
          <ac:spMkLst>
            <pc:docMk/>
            <pc:sldMk cId="2816498431" sldId="1795"/>
            <ac:spMk id="3" creationId="{AA185E1C-174B-427E-8173-3D6B22758871}"/>
          </ac:spMkLst>
        </pc:spChg>
      </pc:sldChg>
      <pc:sldChg chg="modSp mod">
        <pc:chgData name="Mark Kitris" userId="ff507901-5b31-4004-968e-a8d0bf342d9a" providerId="ADAL" clId="{F0E46F12-8B6C-4F50-A28B-51636C59D67E}" dt="2023-05-02T20:55:43.059" v="27"/>
        <pc:sldMkLst>
          <pc:docMk/>
          <pc:sldMk cId="2456837151" sldId="1824"/>
        </pc:sldMkLst>
        <pc:spChg chg="mod">
          <ac:chgData name="Mark Kitris" userId="ff507901-5b31-4004-968e-a8d0bf342d9a" providerId="ADAL" clId="{F0E46F12-8B6C-4F50-A28B-51636C59D67E}" dt="2023-05-02T20:55:26.374" v="26"/>
          <ac:spMkLst>
            <pc:docMk/>
            <pc:sldMk cId="2456837151" sldId="1824"/>
            <ac:spMk id="2" creationId="{00000000-0000-0000-0000-000000000000}"/>
          </ac:spMkLst>
        </pc:spChg>
        <pc:spChg chg="mod">
          <ac:chgData name="Mark Kitris" userId="ff507901-5b31-4004-968e-a8d0bf342d9a" providerId="ADAL" clId="{F0E46F12-8B6C-4F50-A28B-51636C59D67E}" dt="2023-05-02T20:55:43.059" v="27"/>
          <ac:spMkLst>
            <pc:docMk/>
            <pc:sldMk cId="2456837151" sldId="1824"/>
            <ac:spMk id="5" creationId="{00000000-0000-0000-0000-000000000000}"/>
          </ac:spMkLst>
        </pc:spChg>
      </pc:sldChg>
      <pc:sldChg chg="addSp delSp modSp mod">
        <pc:chgData name="Mark Kitris" userId="ff507901-5b31-4004-968e-a8d0bf342d9a" providerId="ADAL" clId="{F0E46F12-8B6C-4F50-A28B-51636C59D67E}" dt="2023-05-02T21:09:56.725" v="55" actId="20577"/>
        <pc:sldMkLst>
          <pc:docMk/>
          <pc:sldMk cId="3656635089" sldId="1826"/>
        </pc:sldMkLst>
        <pc:spChg chg="mod">
          <ac:chgData name="Mark Kitris" userId="ff507901-5b31-4004-968e-a8d0bf342d9a" providerId="ADAL" clId="{F0E46F12-8B6C-4F50-A28B-51636C59D67E}" dt="2023-05-02T21:09:56.725" v="55" actId="20577"/>
          <ac:spMkLst>
            <pc:docMk/>
            <pc:sldMk cId="3656635089" sldId="1826"/>
            <ac:spMk id="3" creationId="{AA185E1C-174B-427E-8173-3D6B22758871}"/>
          </ac:spMkLst>
        </pc:spChg>
        <pc:graphicFrameChg chg="add del mod">
          <ac:chgData name="Mark Kitris" userId="ff507901-5b31-4004-968e-a8d0bf342d9a" providerId="ADAL" clId="{F0E46F12-8B6C-4F50-A28B-51636C59D67E}" dt="2023-05-02T21:08:49.173" v="29"/>
          <ac:graphicFrameMkLst>
            <pc:docMk/>
            <pc:sldMk cId="3656635089" sldId="1826"/>
            <ac:graphicFrameMk id="2" creationId="{FC7FD609-40F1-F85C-17C0-C585C51B2320}"/>
          </ac:graphicFrameMkLst>
        </pc:graphicFrameChg>
      </pc:sldChg>
    </pc:docChg>
  </pc:docChgLst>
  <pc:docChgLst>
    <pc:chgData name="Mark Kitris" userId="ff507901-5b31-4004-968e-a8d0bf342d9a" providerId="ADAL" clId="{BD269CDF-3732-4138-9F98-16C717547510}"/>
    <pc:docChg chg="addSld modSld">
      <pc:chgData name="Mark Kitris" userId="ff507901-5b31-4004-968e-a8d0bf342d9a" providerId="ADAL" clId="{BD269CDF-3732-4138-9F98-16C717547510}" dt="2023-04-18T13:20:15.502" v="3" actId="207"/>
      <pc:docMkLst>
        <pc:docMk/>
      </pc:docMkLst>
      <pc:sldChg chg="modSp mod">
        <pc:chgData name="Mark Kitris" userId="ff507901-5b31-4004-968e-a8d0bf342d9a" providerId="ADAL" clId="{BD269CDF-3732-4138-9F98-16C717547510}" dt="2023-04-18T13:20:15.502" v="3" actId="207"/>
        <pc:sldMkLst>
          <pc:docMk/>
          <pc:sldMk cId="213532439" sldId="1776"/>
        </pc:sldMkLst>
        <pc:spChg chg="mod">
          <ac:chgData name="Mark Kitris" userId="ff507901-5b31-4004-968e-a8d0bf342d9a" providerId="ADAL" clId="{BD269CDF-3732-4138-9F98-16C717547510}" dt="2023-04-18T13:20:15.502" v="3" actId="207"/>
          <ac:spMkLst>
            <pc:docMk/>
            <pc:sldMk cId="213532439" sldId="1776"/>
            <ac:spMk id="17" creationId="{00000000-0000-0000-0000-000000000000}"/>
          </ac:spMkLst>
        </pc:spChg>
      </pc:sldChg>
      <pc:sldChg chg="add">
        <pc:chgData name="Mark Kitris" userId="ff507901-5b31-4004-968e-a8d0bf342d9a" providerId="ADAL" clId="{BD269CDF-3732-4138-9F98-16C717547510}" dt="2023-04-18T12:52:21.077" v="0"/>
        <pc:sldMkLst>
          <pc:docMk/>
          <pc:sldMk cId="1208426233" sldId="1835"/>
        </pc:sldMkLst>
      </pc:sldChg>
    </pc:docChg>
  </pc:docChgLst>
  <pc:docChgLst>
    <pc:chgData name="Matt Quinlan" userId="255634d8-b803-417a-a2de-8b895e420c9b" providerId="ADAL" clId="{30DE6ABB-D3A0-49F1-B2F5-E409E2947CD0}"/>
    <pc:docChg chg="undo redo custSel addSld delSld modSld sldOrd">
      <pc:chgData name="Matt Quinlan" userId="255634d8-b803-417a-a2de-8b895e420c9b" providerId="ADAL" clId="{30DE6ABB-D3A0-49F1-B2F5-E409E2947CD0}" dt="2022-02-17T18:39:03.167" v="84" actId="20577"/>
      <pc:docMkLst>
        <pc:docMk/>
      </pc:docMkLst>
      <pc:sldChg chg="modSp mod">
        <pc:chgData name="Matt Quinlan" userId="255634d8-b803-417a-a2de-8b895e420c9b" providerId="ADAL" clId="{30DE6ABB-D3A0-49F1-B2F5-E409E2947CD0}" dt="2022-02-16T22:10:16.378" v="8" actId="20577"/>
        <pc:sldMkLst>
          <pc:docMk/>
          <pc:sldMk cId="2281750522" sldId="1684"/>
        </pc:sldMkLst>
        <pc:spChg chg="mod">
          <ac:chgData name="Matt Quinlan" userId="255634d8-b803-417a-a2de-8b895e420c9b" providerId="ADAL" clId="{30DE6ABB-D3A0-49F1-B2F5-E409E2947CD0}" dt="2022-02-16T22:10:16.378" v="8" actId="20577"/>
          <ac:spMkLst>
            <pc:docMk/>
            <pc:sldMk cId="2281750522" sldId="1684"/>
            <ac:spMk id="5" creationId="{007C2C26-EFD2-E847-AEA7-5CEF245E0904}"/>
          </ac:spMkLst>
        </pc:spChg>
      </pc:sldChg>
      <pc:sldChg chg="modSp mod">
        <pc:chgData name="Matt Quinlan" userId="255634d8-b803-417a-a2de-8b895e420c9b" providerId="ADAL" clId="{30DE6ABB-D3A0-49F1-B2F5-E409E2947CD0}" dt="2022-02-16T22:12:10.570" v="32"/>
        <pc:sldMkLst>
          <pc:docMk/>
          <pc:sldMk cId="3694744832" sldId="1702"/>
        </pc:sldMkLst>
        <pc:spChg chg="mod">
          <ac:chgData name="Matt Quinlan" userId="255634d8-b803-417a-a2de-8b895e420c9b" providerId="ADAL" clId="{30DE6ABB-D3A0-49F1-B2F5-E409E2947CD0}" dt="2022-02-16T22:12:10.570" v="32"/>
          <ac:spMkLst>
            <pc:docMk/>
            <pc:sldMk cId="3694744832" sldId="1702"/>
            <ac:spMk id="14" creationId="{E307D465-5D56-0B41-96C4-901FFC2422DF}"/>
          </ac:spMkLst>
        </pc:spChg>
      </pc:sldChg>
      <pc:sldChg chg="modSp mod">
        <pc:chgData name="Matt Quinlan" userId="255634d8-b803-417a-a2de-8b895e420c9b" providerId="ADAL" clId="{30DE6ABB-D3A0-49F1-B2F5-E409E2947CD0}" dt="2022-02-16T22:19:01.858" v="77"/>
        <pc:sldMkLst>
          <pc:docMk/>
          <pc:sldMk cId="577997913" sldId="1747"/>
        </pc:sldMkLst>
        <pc:spChg chg="mod">
          <ac:chgData name="Matt Quinlan" userId="255634d8-b803-417a-a2de-8b895e420c9b" providerId="ADAL" clId="{30DE6ABB-D3A0-49F1-B2F5-E409E2947CD0}" dt="2022-02-16T22:19:01.858" v="77"/>
          <ac:spMkLst>
            <pc:docMk/>
            <pc:sldMk cId="577997913" sldId="1747"/>
            <ac:spMk id="14" creationId="{E307D465-5D56-0B41-96C4-901FFC2422DF}"/>
          </ac:spMkLst>
        </pc:spChg>
      </pc:sldChg>
      <pc:sldChg chg="modSp mod">
        <pc:chgData name="Matt Quinlan" userId="255634d8-b803-417a-a2de-8b895e420c9b" providerId="ADAL" clId="{30DE6ABB-D3A0-49F1-B2F5-E409E2947CD0}" dt="2022-02-16T22:18:10.693" v="69"/>
        <pc:sldMkLst>
          <pc:docMk/>
          <pc:sldMk cId="3597115527" sldId="1748"/>
        </pc:sldMkLst>
        <pc:spChg chg="mod">
          <ac:chgData name="Matt Quinlan" userId="255634d8-b803-417a-a2de-8b895e420c9b" providerId="ADAL" clId="{30DE6ABB-D3A0-49F1-B2F5-E409E2947CD0}" dt="2022-02-16T22:18:10.693" v="69"/>
          <ac:spMkLst>
            <pc:docMk/>
            <pc:sldMk cId="3597115527" sldId="1748"/>
            <ac:spMk id="14" creationId="{E307D465-5D56-0B41-96C4-901FFC2422DF}"/>
          </ac:spMkLst>
        </pc:spChg>
      </pc:sldChg>
      <pc:sldChg chg="modSp mod">
        <pc:chgData name="Matt Quinlan" userId="255634d8-b803-417a-a2de-8b895e420c9b" providerId="ADAL" clId="{30DE6ABB-D3A0-49F1-B2F5-E409E2947CD0}" dt="2022-02-16T22:17:10.784" v="59"/>
        <pc:sldMkLst>
          <pc:docMk/>
          <pc:sldMk cId="921283711" sldId="1755"/>
        </pc:sldMkLst>
        <pc:spChg chg="mod">
          <ac:chgData name="Matt Quinlan" userId="255634d8-b803-417a-a2de-8b895e420c9b" providerId="ADAL" clId="{30DE6ABB-D3A0-49F1-B2F5-E409E2947CD0}" dt="2022-02-16T22:17:10.784" v="59"/>
          <ac:spMkLst>
            <pc:docMk/>
            <pc:sldMk cId="921283711" sldId="1755"/>
            <ac:spMk id="2" creationId="{D2542854-46B9-3C46-86ED-051FEA185446}"/>
          </ac:spMkLst>
        </pc:spChg>
      </pc:sldChg>
      <pc:sldChg chg="modSp mod">
        <pc:chgData name="Matt Quinlan" userId="255634d8-b803-417a-a2de-8b895e420c9b" providerId="ADAL" clId="{30DE6ABB-D3A0-49F1-B2F5-E409E2947CD0}" dt="2022-02-17T18:39:03.167" v="84" actId="20577"/>
        <pc:sldMkLst>
          <pc:docMk/>
          <pc:sldMk cId="1359081573" sldId="1758"/>
        </pc:sldMkLst>
        <pc:spChg chg="mod">
          <ac:chgData name="Matt Quinlan" userId="255634d8-b803-417a-a2de-8b895e420c9b" providerId="ADAL" clId="{30DE6ABB-D3A0-49F1-B2F5-E409E2947CD0}" dt="2022-02-17T18:39:03.167" v="84" actId="20577"/>
          <ac:spMkLst>
            <pc:docMk/>
            <pc:sldMk cId="1359081573" sldId="1758"/>
            <ac:spMk id="4" creationId="{841CB59B-EF9E-4E47-BF33-B8075EB6C7A1}"/>
          </ac:spMkLst>
        </pc:spChg>
      </pc:sldChg>
      <pc:sldChg chg="del">
        <pc:chgData name="Matt Quinlan" userId="255634d8-b803-417a-a2de-8b895e420c9b" providerId="ADAL" clId="{30DE6ABB-D3A0-49F1-B2F5-E409E2947CD0}" dt="2022-02-16T22:09:12.836" v="5" actId="47"/>
        <pc:sldMkLst>
          <pc:docMk/>
          <pc:sldMk cId="484129280" sldId="1765"/>
        </pc:sldMkLst>
      </pc:sldChg>
      <pc:sldChg chg="modSp mod">
        <pc:chgData name="Matt Quinlan" userId="255634d8-b803-417a-a2de-8b895e420c9b" providerId="ADAL" clId="{30DE6ABB-D3A0-49F1-B2F5-E409E2947CD0}" dt="2022-02-16T22:12:41.501" v="37"/>
        <pc:sldMkLst>
          <pc:docMk/>
          <pc:sldMk cId="1358256567" sldId="1767"/>
        </pc:sldMkLst>
        <pc:spChg chg="mod">
          <ac:chgData name="Matt Quinlan" userId="255634d8-b803-417a-a2de-8b895e420c9b" providerId="ADAL" clId="{30DE6ABB-D3A0-49F1-B2F5-E409E2947CD0}" dt="2022-02-16T22:12:41.501" v="37"/>
          <ac:spMkLst>
            <pc:docMk/>
            <pc:sldMk cId="1358256567" sldId="1767"/>
            <ac:spMk id="17" creationId="{00000000-0000-0000-0000-000000000000}"/>
          </ac:spMkLst>
        </pc:spChg>
      </pc:sldChg>
      <pc:sldChg chg="modSp mod">
        <pc:chgData name="Matt Quinlan" userId="255634d8-b803-417a-a2de-8b895e420c9b" providerId="ADAL" clId="{30DE6ABB-D3A0-49F1-B2F5-E409E2947CD0}" dt="2022-02-16T22:11:31.908" v="23"/>
        <pc:sldMkLst>
          <pc:docMk/>
          <pc:sldMk cId="123936569" sldId="1780"/>
        </pc:sldMkLst>
        <pc:spChg chg="mod">
          <ac:chgData name="Matt Quinlan" userId="255634d8-b803-417a-a2de-8b895e420c9b" providerId="ADAL" clId="{30DE6ABB-D3A0-49F1-B2F5-E409E2947CD0}" dt="2022-02-16T22:10:37.149" v="14"/>
          <ac:spMkLst>
            <pc:docMk/>
            <pc:sldMk cId="123936569" sldId="1780"/>
            <ac:spMk id="2" creationId="{00000000-0000-0000-0000-000000000000}"/>
          </ac:spMkLst>
        </pc:spChg>
        <pc:spChg chg="mod">
          <ac:chgData name="Matt Quinlan" userId="255634d8-b803-417a-a2de-8b895e420c9b" providerId="ADAL" clId="{30DE6ABB-D3A0-49F1-B2F5-E409E2947CD0}" dt="2022-02-16T22:11:31.908" v="23"/>
          <ac:spMkLst>
            <pc:docMk/>
            <pc:sldMk cId="123936569" sldId="1780"/>
            <ac:spMk id="3" creationId="{00000000-0000-0000-0000-000000000000}"/>
          </ac:spMkLst>
        </pc:spChg>
        <pc:spChg chg="mod">
          <ac:chgData name="Matt Quinlan" userId="255634d8-b803-417a-a2de-8b895e420c9b" providerId="ADAL" clId="{30DE6ABB-D3A0-49F1-B2F5-E409E2947CD0}" dt="2022-02-16T22:10:08.872" v="6"/>
          <ac:spMkLst>
            <pc:docMk/>
            <pc:sldMk cId="123936569" sldId="1780"/>
            <ac:spMk id="6" creationId="{00000000-0000-0000-0000-000000000000}"/>
          </ac:spMkLst>
        </pc:spChg>
      </pc:sldChg>
      <pc:sldChg chg="modSp mod">
        <pc:chgData name="Matt Quinlan" userId="255634d8-b803-417a-a2de-8b895e420c9b" providerId="ADAL" clId="{30DE6ABB-D3A0-49F1-B2F5-E409E2947CD0}" dt="2022-02-16T22:12:20.933" v="33"/>
        <pc:sldMkLst>
          <pc:docMk/>
          <pc:sldMk cId="3915310867" sldId="1782"/>
        </pc:sldMkLst>
        <pc:spChg chg="mod">
          <ac:chgData name="Matt Quinlan" userId="255634d8-b803-417a-a2de-8b895e420c9b" providerId="ADAL" clId="{30DE6ABB-D3A0-49F1-B2F5-E409E2947CD0}" dt="2022-02-16T22:12:20.933" v="33"/>
          <ac:spMkLst>
            <pc:docMk/>
            <pc:sldMk cId="3915310867" sldId="1782"/>
            <ac:spMk id="17" creationId="{00000000-0000-0000-0000-000000000000}"/>
          </ac:spMkLst>
        </pc:spChg>
      </pc:sldChg>
      <pc:sldChg chg="modSp mod">
        <pc:chgData name="Matt Quinlan" userId="255634d8-b803-417a-a2de-8b895e420c9b" providerId="ADAL" clId="{30DE6ABB-D3A0-49F1-B2F5-E409E2947CD0}" dt="2022-02-16T22:12:49.750" v="38"/>
        <pc:sldMkLst>
          <pc:docMk/>
          <pc:sldMk cId="3272031929" sldId="1783"/>
        </pc:sldMkLst>
        <pc:spChg chg="mod">
          <ac:chgData name="Matt Quinlan" userId="255634d8-b803-417a-a2de-8b895e420c9b" providerId="ADAL" clId="{30DE6ABB-D3A0-49F1-B2F5-E409E2947CD0}" dt="2022-02-16T22:12:49.750" v="38"/>
          <ac:spMkLst>
            <pc:docMk/>
            <pc:sldMk cId="3272031929" sldId="1783"/>
            <ac:spMk id="17" creationId="{00000000-0000-0000-0000-000000000000}"/>
          </ac:spMkLst>
        </pc:spChg>
      </pc:sldChg>
      <pc:sldChg chg="modSp mod">
        <pc:chgData name="Matt Quinlan" userId="255634d8-b803-417a-a2de-8b895e420c9b" providerId="ADAL" clId="{30DE6ABB-D3A0-49F1-B2F5-E409E2947CD0}" dt="2022-02-16T22:13:40.860" v="45"/>
        <pc:sldMkLst>
          <pc:docMk/>
          <pc:sldMk cId="4123116148" sldId="1785"/>
        </pc:sldMkLst>
        <pc:spChg chg="mod">
          <ac:chgData name="Matt Quinlan" userId="255634d8-b803-417a-a2de-8b895e420c9b" providerId="ADAL" clId="{30DE6ABB-D3A0-49F1-B2F5-E409E2947CD0}" dt="2022-02-16T22:13:40.860" v="45"/>
          <ac:spMkLst>
            <pc:docMk/>
            <pc:sldMk cId="4123116148" sldId="1785"/>
            <ac:spMk id="14" creationId="{E307D465-5D56-0B41-96C4-901FFC2422DF}"/>
          </ac:spMkLst>
        </pc:spChg>
      </pc:sldChg>
      <pc:sldChg chg="modSp mod">
        <pc:chgData name="Matt Quinlan" userId="255634d8-b803-417a-a2de-8b895e420c9b" providerId="ADAL" clId="{30DE6ABB-D3A0-49F1-B2F5-E409E2947CD0}" dt="2022-02-16T22:11:39.633" v="25" actId="20577"/>
        <pc:sldMkLst>
          <pc:docMk/>
          <pc:sldMk cId="2651717256" sldId="1790"/>
        </pc:sldMkLst>
        <pc:spChg chg="mod">
          <ac:chgData name="Matt Quinlan" userId="255634d8-b803-417a-a2de-8b895e420c9b" providerId="ADAL" clId="{30DE6ABB-D3A0-49F1-B2F5-E409E2947CD0}" dt="2022-02-16T22:11:39.633" v="25" actId="20577"/>
          <ac:spMkLst>
            <pc:docMk/>
            <pc:sldMk cId="2651717256" sldId="1790"/>
            <ac:spMk id="5" creationId="{007C2C26-EFD2-E847-AEA7-5CEF245E0904}"/>
          </ac:spMkLst>
        </pc:spChg>
      </pc:sldChg>
      <pc:sldChg chg="del">
        <pc:chgData name="Matt Quinlan" userId="255634d8-b803-417a-a2de-8b895e420c9b" providerId="ADAL" clId="{30DE6ABB-D3A0-49F1-B2F5-E409E2947CD0}" dt="2022-02-16T22:09:05.673" v="3" actId="47"/>
        <pc:sldMkLst>
          <pc:docMk/>
          <pc:sldMk cId="3229402709" sldId="1791"/>
        </pc:sldMkLst>
      </pc:sldChg>
      <pc:sldChg chg="modSp mod">
        <pc:chgData name="Matt Quinlan" userId="255634d8-b803-417a-a2de-8b895e420c9b" providerId="ADAL" clId="{30DE6ABB-D3A0-49F1-B2F5-E409E2947CD0}" dt="2022-02-16T22:17:03.209" v="58"/>
        <pc:sldMkLst>
          <pc:docMk/>
          <pc:sldMk cId="3991743573" sldId="1792"/>
        </pc:sldMkLst>
        <pc:spChg chg="mod">
          <ac:chgData name="Matt Quinlan" userId="255634d8-b803-417a-a2de-8b895e420c9b" providerId="ADAL" clId="{30DE6ABB-D3A0-49F1-B2F5-E409E2947CD0}" dt="2022-02-16T22:17:03.209" v="58"/>
          <ac:spMkLst>
            <pc:docMk/>
            <pc:sldMk cId="3991743573" sldId="1792"/>
            <ac:spMk id="14" creationId="{E307D465-5D56-0B41-96C4-901FFC2422DF}"/>
          </ac:spMkLst>
        </pc:spChg>
      </pc:sldChg>
      <pc:sldChg chg="modSp mod">
        <pc:chgData name="Matt Quinlan" userId="255634d8-b803-417a-a2de-8b895e420c9b" providerId="ADAL" clId="{30DE6ABB-D3A0-49F1-B2F5-E409E2947CD0}" dt="2022-02-16T22:17:33.837" v="63"/>
        <pc:sldMkLst>
          <pc:docMk/>
          <pc:sldMk cId="2333808965" sldId="1793"/>
        </pc:sldMkLst>
        <pc:spChg chg="mod">
          <ac:chgData name="Matt Quinlan" userId="255634d8-b803-417a-a2de-8b895e420c9b" providerId="ADAL" clId="{30DE6ABB-D3A0-49F1-B2F5-E409E2947CD0}" dt="2022-02-16T22:17:33.837" v="63"/>
          <ac:spMkLst>
            <pc:docMk/>
            <pc:sldMk cId="2333808965" sldId="1793"/>
            <ac:spMk id="14" creationId="{E307D465-5D56-0B41-96C4-901FFC2422DF}"/>
          </ac:spMkLst>
        </pc:spChg>
      </pc:sldChg>
      <pc:sldChg chg="modSp mod">
        <pc:chgData name="Matt Quinlan" userId="255634d8-b803-417a-a2de-8b895e420c9b" providerId="ADAL" clId="{30DE6ABB-D3A0-49F1-B2F5-E409E2947CD0}" dt="2022-02-16T22:17:41.477" v="64"/>
        <pc:sldMkLst>
          <pc:docMk/>
          <pc:sldMk cId="3443403260" sldId="1794"/>
        </pc:sldMkLst>
        <pc:spChg chg="mod">
          <ac:chgData name="Matt Quinlan" userId="255634d8-b803-417a-a2de-8b895e420c9b" providerId="ADAL" clId="{30DE6ABB-D3A0-49F1-B2F5-E409E2947CD0}" dt="2022-02-16T22:17:41.477" v="64"/>
          <ac:spMkLst>
            <pc:docMk/>
            <pc:sldMk cId="3443403260" sldId="1794"/>
            <ac:spMk id="14" creationId="{E307D465-5D56-0B41-96C4-901FFC2422DF}"/>
          </ac:spMkLst>
        </pc:spChg>
      </pc:sldChg>
      <pc:sldChg chg="modSp mod">
        <pc:chgData name="Matt Quinlan" userId="255634d8-b803-417a-a2de-8b895e420c9b" providerId="ADAL" clId="{30DE6ABB-D3A0-49F1-B2F5-E409E2947CD0}" dt="2022-02-16T22:18:01.722" v="68"/>
        <pc:sldMkLst>
          <pc:docMk/>
          <pc:sldMk cId="2816498431" sldId="1795"/>
        </pc:sldMkLst>
        <pc:spChg chg="mod">
          <ac:chgData name="Matt Quinlan" userId="255634d8-b803-417a-a2de-8b895e420c9b" providerId="ADAL" clId="{30DE6ABB-D3A0-49F1-B2F5-E409E2947CD0}" dt="2022-02-16T22:18:01.722" v="68"/>
          <ac:spMkLst>
            <pc:docMk/>
            <pc:sldMk cId="2816498431" sldId="1795"/>
            <ac:spMk id="14" creationId="{E307D465-5D56-0B41-96C4-901FFC2422DF}"/>
          </ac:spMkLst>
        </pc:spChg>
      </pc:sldChg>
      <pc:sldChg chg="modSp mod">
        <pc:chgData name="Matt Quinlan" userId="255634d8-b803-417a-a2de-8b895e420c9b" providerId="ADAL" clId="{30DE6ABB-D3A0-49F1-B2F5-E409E2947CD0}" dt="2022-02-16T22:18:28.464" v="73"/>
        <pc:sldMkLst>
          <pc:docMk/>
          <pc:sldMk cId="134413300" sldId="1796"/>
        </pc:sldMkLst>
        <pc:spChg chg="mod">
          <ac:chgData name="Matt Quinlan" userId="255634d8-b803-417a-a2de-8b895e420c9b" providerId="ADAL" clId="{30DE6ABB-D3A0-49F1-B2F5-E409E2947CD0}" dt="2022-02-16T22:18:28.464" v="73"/>
          <ac:spMkLst>
            <pc:docMk/>
            <pc:sldMk cId="134413300" sldId="1796"/>
            <ac:spMk id="14" creationId="{E307D465-5D56-0B41-96C4-901FFC2422DF}"/>
          </ac:spMkLst>
        </pc:spChg>
      </pc:sldChg>
      <pc:sldChg chg="modSp mod">
        <pc:chgData name="Matt Quinlan" userId="255634d8-b803-417a-a2de-8b895e420c9b" providerId="ADAL" clId="{30DE6ABB-D3A0-49F1-B2F5-E409E2947CD0}" dt="2022-02-16T22:18:36.654" v="74"/>
        <pc:sldMkLst>
          <pc:docMk/>
          <pc:sldMk cId="2831517268" sldId="1797"/>
        </pc:sldMkLst>
        <pc:spChg chg="mod">
          <ac:chgData name="Matt Quinlan" userId="255634d8-b803-417a-a2de-8b895e420c9b" providerId="ADAL" clId="{30DE6ABB-D3A0-49F1-B2F5-E409E2947CD0}" dt="2022-02-16T22:18:36.654" v="74"/>
          <ac:spMkLst>
            <pc:docMk/>
            <pc:sldMk cId="2831517268" sldId="1797"/>
            <ac:spMk id="17" creationId="{00000000-0000-0000-0000-000000000000}"/>
          </ac:spMkLst>
        </pc:spChg>
      </pc:sldChg>
      <pc:sldChg chg="modSp mod">
        <pc:chgData name="Matt Quinlan" userId="255634d8-b803-417a-a2de-8b895e420c9b" providerId="ADAL" clId="{30DE6ABB-D3A0-49F1-B2F5-E409E2947CD0}" dt="2022-02-16T22:19:23.735" v="82"/>
        <pc:sldMkLst>
          <pc:docMk/>
          <pc:sldMk cId="3057522260" sldId="1798"/>
        </pc:sldMkLst>
        <pc:spChg chg="mod">
          <ac:chgData name="Matt Quinlan" userId="255634d8-b803-417a-a2de-8b895e420c9b" providerId="ADAL" clId="{30DE6ABB-D3A0-49F1-B2F5-E409E2947CD0}" dt="2022-02-16T22:19:23.735" v="82"/>
          <ac:spMkLst>
            <pc:docMk/>
            <pc:sldMk cId="3057522260" sldId="1798"/>
            <ac:spMk id="14" creationId="{E307D465-5D56-0B41-96C4-901FFC2422DF}"/>
          </ac:spMkLst>
        </pc:spChg>
      </pc:sldChg>
      <pc:sldChg chg="modSp mod">
        <pc:chgData name="Matt Quinlan" userId="255634d8-b803-417a-a2de-8b895e420c9b" providerId="ADAL" clId="{30DE6ABB-D3A0-49F1-B2F5-E409E2947CD0}" dt="2022-02-16T22:10:46.122" v="16" actId="20577"/>
        <pc:sldMkLst>
          <pc:docMk/>
          <pc:sldMk cId="467355848" sldId="1802"/>
        </pc:sldMkLst>
        <pc:spChg chg="mod">
          <ac:chgData name="Matt Quinlan" userId="255634d8-b803-417a-a2de-8b895e420c9b" providerId="ADAL" clId="{30DE6ABB-D3A0-49F1-B2F5-E409E2947CD0}" dt="2022-02-16T22:10:46.122" v="16" actId="20577"/>
          <ac:spMkLst>
            <pc:docMk/>
            <pc:sldMk cId="467355848" sldId="1802"/>
            <ac:spMk id="5" creationId="{007C2C26-EFD2-E847-AEA7-5CEF245E0904}"/>
          </ac:spMkLst>
        </pc:spChg>
      </pc:sldChg>
      <pc:sldChg chg="modSp add mod">
        <pc:chgData name="Matt Quinlan" userId="255634d8-b803-417a-a2de-8b895e420c9b" providerId="ADAL" clId="{30DE6ABB-D3A0-49F1-B2F5-E409E2947CD0}" dt="2022-02-16T22:12:54.208" v="40"/>
        <pc:sldMkLst>
          <pc:docMk/>
          <pc:sldMk cId="85223333" sldId="1808"/>
        </pc:sldMkLst>
        <pc:spChg chg="mod">
          <ac:chgData name="Matt Quinlan" userId="255634d8-b803-417a-a2de-8b895e420c9b" providerId="ADAL" clId="{30DE6ABB-D3A0-49F1-B2F5-E409E2947CD0}" dt="2022-02-16T22:12:54.208" v="40"/>
          <ac:spMkLst>
            <pc:docMk/>
            <pc:sldMk cId="85223333" sldId="1808"/>
            <ac:spMk id="2" creationId="{44A49DAE-79D6-48FB-BB90-ED534D0C7C09}"/>
          </ac:spMkLst>
        </pc:spChg>
        <pc:spChg chg="mod">
          <ac:chgData name="Matt Quinlan" userId="255634d8-b803-417a-a2de-8b895e420c9b" providerId="ADAL" clId="{30DE6ABB-D3A0-49F1-B2F5-E409E2947CD0}" dt="2022-02-16T22:10:24.505" v="12"/>
          <ac:spMkLst>
            <pc:docMk/>
            <pc:sldMk cId="85223333" sldId="1808"/>
            <ac:spMk id="9" creationId="{6B293DD1-BCDD-4DDD-82EC-8675E4FB99CC}"/>
          </ac:spMkLst>
        </pc:spChg>
      </pc:sldChg>
      <pc:sldChg chg="modSp mod ord">
        <pc:chgData name="Matt Quinlan" userId="255634d8-b803-417a-a2de-8b895e420c9b" providerId="ADAL" clId="{30DE6ABB-D3A0-49F1-B2F5-E409E2947CD0}" dt="2022-02-16T22:15:14.628" v="54"/>
        <pc:sldMkLst>
          <pc:docMk/>
          <pc:sldMk cId="2456837151" sldId="1824"/>
        </pc:sldMkLst>
        <pc:spChg chg="mod">
          <ac:chgData name="Matt Quinlan" userId="255634d8-b803-417a-a2de-8b895e420c9b" providerId="ADAL" clId="{30DE6ABB-D3A0-49F1-B2F5-E409E2947CD0}" dt="2022-02-16T22:14:46.653" v="46"/>
          <ac:spMkLst>
            <pc:docMk/>
            <pc:sldMk cId="2456837151" sldId="1824"/>
            <ac:spMk id="17" creationId="{00000000-0000-0000-0000-000000000000}"/>
          </ac:spMkLst>
        </pc:spChg>
      </pc:sldChg>
      <pc:sldChg chg="modSp mod ord">
        <pc:chgData name="Matt Quinlan" userId="255634d8-b803-417a-a2de-8b895e420c9b" providerId="ADAL" clId="{30DE6ABB-D3A0-49F1-B2F5-E409E2947CD0}" dt="2022-02-16T22:15:22.906" v="56"/>
        <pc:sldMkLst>
          <pc:docMk/>
          <pc:sldMk cId="3656635089" sldId="1826"/>
        </pc:sldMkLst>
        <pc:spChg chg="mod">
          <ac:chgData name="Matt Quinlan" userId="255634d8-b803-417a-a2de-8b895e420c9b" providerId="ADAL" clId="{30DE6ABB-D3A0-49F1-B2F5-E409E2947CD0}" dt="2022-02-16T22:15:06.641" v="50"/>
          <ac:spMkLst>
            <pc:docMk/>
            <pc:sldMk cId="3656635089" sldId="1826"/>
            <ac:spMk id="14" creationId="{E307D465-5D56-0B41-96C4-901FFC2422DF}"/>
          </ac:spMkLst>
        </pc:spChg>
      </pc:sldChg>
      <pc:sldChg chg="del">
        <pc:chgData name="Matt Quinlan" userId="255634d8-b803-417a-a2de-8b895e420c9b" providerId="ADAL" clId="{30DE6ABB-D3A0-49F1-B2F5-E409E2947CD0}" dt="2022-02-16T22:09:09.758" v="4" actId="47"/>
        <pc:sldMkLst>
          <pc:docMk/>
          <pc:sldMk cId="3543704757" sldId="1828"/>
        </pc:sldMkLst>
      </pc:sldChg>
      <pc:sldChg chg="modSp add mod">
        <pc:chgData name="Matt Quinlan" userId="255634d8-b803-417a-a2de-8b895e420c9b" providerId="ADAL" clId="{30DE6ABB-D3A0-49F1-B2F5-E409E2947CD0}" dt="2022-02-16T22:15:00.458" v="49"/>
        <pc:sldMkLst>
          <pc:docMk/>
          <pc:sldMk cId="1880441646" sldId="1829"/>
        </pc:sldMkLst>
        <pc:spChg chg="mod">
          <ac:chgData name="Matt Quinlan" userId="255634d8-b803-417a-a2de-8b895e420c9b" providerId="ADAL" clId="{30DE6ABB-D3A0-49F1-B2F5-E409E2947CD0}" dt="2022-02-16T22:15:00.458" v="49"/>
          <ac:spMkLst>
            <pc:docMk/>
            <pc:sldMk cId="1880441646" sldId="1829"/>
            <ac:spMk id="2" creationId="{44A49DAE-79D6-48FB-BB90-ED534D0C7C09}"/>
          </ac:spMkLst>
        </pc:spChg>
        <pc:spChg chg="mod">
          <ac:chgData name="Matt Quinlan" userId="255634d8-b803-417a-a2de-8b895e420c9b" providerId="ADAL" clId="{30DE6ABB-D3A0-49F1-B2F5-E409E2947CD0}" dt="2022-02-16T22:11:00.538" v="19" actId="14100"/>
          <ac:spMkLst>
            <pc:docMk/>
            <pc:sldMk cId="1880441646" sldId="1829"/>
            <ac:spMk id="9" creationId="{6B293DD1-BCDD-4DDD-82EC-8675E4FB99CC}"/>
          </ac:spMkLst>
        </pc:spChg>
      </pc:sldChg>
      <pc:sldChg chg="modSp add mod">
        <pc:chgData name="Matt Quinlan" userId="255634d8-b803-417a-a2de-8b895e420c9b" providerId="ADAL" clId="{30DE6ABB-D3A0-49F1-B2F5-E409E2947CD0}" dt="2022-02-16T22:19:16.838" v="81"/>
        <pc:sldMkLst>
          <pc:docMk/>
          <pc:sldMk cId="3965803119" sldId="1830"/>
        </pc:sldMkLst>
        <pc:spChg chg="mod">
          <ac:chgData name="Matt Quinlan" userId="255634d8-b803-417a-a2de-8b895e420c9b" providerId="ADAL" clId="{30DE6ABB-D3A0-49F1-B2F5-E409E2947CD0}" dt="2022-02-16T22:19:16.838" v="81"/>
          <ac:spMkLst>
            <pc:docMk/>
            <pc:sldMk cId="3965803119" sldId="1830"/>
            <ac:spMk id="2" creationId="{44A49DAE-79D6-48FB-BB90-ED534D0C7C09}"/>
          </ac:spMkLst>
        </pc:spChg>
        <pc:spChg chg="mod">
          <ac:chgData name="Matt Quinlan" userId="255634d8-b803-417a-a2de-8b895e420c9b" providerId="ADAL" clId="{30DE6ABB-D3A0-49F1-B2F5-E409E2947CD0}" dt="2022-02-16T22:11:48.962" v="29"/>
          <ac:spMkLst>
            <pc:docMk/>
            <pc:sldMk cId="3965803119" sldId="1830"/>
            <ac:spMk id="9" creationId="{6B293DD1-BCDD-4DDD-82EC-8675E4FB99CC}"/>
          </ac:spMkLst>
        </pc:spChg>
      </pc:sldChg>
    </pc:docChg>
  </pc:docChgLst>
  <pc:docChgLst>
    <pc:chgData name="Randy Stearman" userId="S::rstearman@microsoft.com::6a3a33aa-6c38-478f-95c3-872a45d4cfac" providerId="AD" clId="Web-{BFC8B94C-AF42-CCEB-2D7A-0AB136DFB01D}"/>
    <pc:docChg chg="modSld">
      <pc:chgData name="Randy Stearman" userId="S::rstearman@microsoft.com::6a3a33aa-6c38-478f-95c3-872a45d4cfac" providerId="AD" clId="Web-{BFC8B94C-AF42-CCEB-2D7A-0AB136DFB01D}" dt="2023-04-13T20:25:12.278" v="0"/>
      <pc:docMkLst>
        <pc:docMk/>
      </pc:docMkLst>
      <pc:sldChg chg="delSp">
        <pc:chgData name="Randy Stearman" userId="S::rstearman@microsoft.com::6a3a33aa-6c38-478f-95c3-872a45d4cfac" providerId="AD" clId="Web-{BFC8B94C-AF42-CCEB-2D7A-0AB136DFB01D}" dt="2023-04-13T20:25:12.278" v="0"/>
        <pc:sldMkLst>
          <pc:docMk/>
          <pc:sldMk cId="213532439" sldId="1776"/>
        </pc:sldMkLst>
        <pc:spChg chg="del">
          <ac:chgData name="Randy Stearman" userId="S::rstearman@microsoft.com::6a3a33aa-6c38-478f-95c3-872a45d4cfac" providerId="AD" clId="Web-{BFC8B94C-AF42-CCEB-2D7A-0AB136DFB01D}" dt="2023-04-13T20:25:12.278" v="0"/>
          <ac:spMkLst>
            <pc:docMk/>
            <pc:sldMk cId="213532439" sldId="1776"/>
            <ac:spMk id="4" creationId="{02F840C8-9906-4219-9D81-E6FE79B729D3}"/>
          </ac:spMkLst>
        </pc:spChg>
      </pc:sldChg>
    </pc:docChg>
  </pc:docChgLst>
  <pc:docChgLst>
    <pc:chgData name="Randy Stearman" userId="6a3a33aa-6c38-478f-95c3-872a45d4cfac" providerId="ADAL" clId="{993C29DD-5993-4587-A6DF-446105C314E1}"/>
    <pc:docChg chg="undo redo custSel addSld modSld sldOrd">
      <pc:chgData name="Randy Stearman" userId="6a3a33aa-6c38-478f-95c3-872a45d4cfac" providerId="ADAL" clId="{993C29DD-5993-4587-A6DF-446105C314E1}" dt="2023-04-27T19:43:07.661" v="276" actId="20577"/>
      <pc:docMkLst>
        <pc:docMk/>
      </pc:docMkLst>
      <pc:sldChg chg="modSp mod modNotesTx">
        <pc:chgData name="Randy Stearman" userId="6a3a33aa-6c38-478f-95c3-872a45d4cfac" providerId="ADAL" clId="{993C29DD-5993-4587-A6DF-446105C314E1}" dt="2023-04-27T19:43:07.661" v="276" actId="20577"/>
        <pc:sldMkLst>
          <pc:docMk/>
          <pc:sldMk cId="577997913" sldId="1747"/>
        </pc:sldMkLst>
        <pc:spChg chg="mod">
          <ac:chgData name="Randy Stearman" userId="6a3a33aa-6c38-478f-95c3-872a45d4cfac" providerId="ADAL" clId="{993C29DD-5993-4587-A6DF-446105C314E1}" dt="2023-04-27T19:43:07.661" v="276" actId="20577"/>
          <ac:spMkLst>
            <pc:docMk/>
            <pc:sldMk cId="577997913" sldId="1747"/>
            <ac:spMk id="2" creationId="{EBB00671-8877-4BBF-B370-0737A8D95DC7}"/>
          </ac:spMkLst>
        </pc:spChg>
        <pc:spChg chg="mod">
          <ac:chgData name="Randy Stearman" userId="6a3a33aa-6c38-478f-95c3-872a45d4cfac" providerId="ADAL" clId="{993C29DD-5993-4587-A6DF-446105C314E1}" dt="2023-04-27T19:41:55.539" v="263" actId="20577"/>
          <ac:spMkLst>
            <pc:docMk/>
            <pc:sldMk cId="577997913" sldId="1747"/>
            <ac:spMk id="3" creationId="{AA185E1C-174B-427E-8173-3D6B22758871}"/>
          </ac:spMkLst>
        </pc:spChg>
      </pc:sldChg>
      <pc:sldChg chg="modSp mod">
        <pc:chgData name="Randy Stearman" userId="6a3a33aa-6c38-478f-95c3-872a45d4cfac" providerId="ADAL" clId="{993C29DD-5993-4587-A6DF-446105C314E1}" dt="2023-04-27T19:25:05.836" v="20" actId="14100"/>
        <pc:sldMkLst>
          <pc:docMk/>
          <pc:sldMk cId="921283711" sldId="1755"/>
        </pc:sldMkLst>
        <pc:picChg chg="mod">
          <ac:chgData name="Randy Stearman" userId="6a3a33aa-6c38-478f-95c3-872a45d4cfac" providerId="ADAL" clId="{993C29DD-5993-4587-A6DF-446105C314E1}" dt="2023-04-27T19:25:05.836" v="20" actId="14100"/>
          <ac:picMkLst>
            <pc:docMk/>
            <pc:sldMk cId="921283711" sldId="1755"/>
            <ac:picMk id="9" creationId="{77C74721-7BB4-48BB-BE0D-E38EDF115732}"/>
          </ac:picMkLst>
        </pc:picChg>
      </pc:sldChg>
      <pc:sldChg chg="modSp mod">
        <pc:chgData name="Randy Stearman" userId="6a3a33aa-6c38-478f-95c3-872a45d4cfac" providerId="ADAL" clId="{993C29DD-5993-4587-A6DF-446105C314E1}" dt="2023-04-27T19:31:23.476" v="214" actId="20577"/>
        <pc:sldMkLst>
          <pc:docMk/>
          <pc:sldMk cId="2333808965" sldId="1793"/>
        </pc:sldMkLst>
        <pc:spChg chg="mod">
          <ac:chgData name="Randy Stearman" userId="6a3a33aa-6c38-478f-95c3-872a45d4cfac" providerId="ADAL" clId="{993C29DD-5993-4587-A6DF-446105C314E1}" dt="2023-04-27T19:31:23.476" v="214" actId="20577"/>
          <ac:spMkLst>
            <pc:docMk/>
            <pc:sldMk cId="2333808965" sldId="1793"/>
            <ac:spMk id="3" creationId="{AA185E1C-174B-427E-8173-3D6B22758871}"/>
          </ac:spMkLst>
        </pc:spChg>
      </pc:sldChg>
      <pc:sldChg chg="modSp mod">
        <pc:chgData name="Randy Stearman" userId="6a3a33aa-6c38-478f-95c3-872a45d4cfac" providerId="ADAL" clId="{993C29DD-5993-4587-A6DF-446105C314E1}" dt="2023-04-27T19:12:51.292" v="15" actId="14100"/>
        <pc:sldMkLst>
          <pc:docMk/>
          <pc:sldMk cId="1880441646" sldId="1829"/>
        </pc:sldMkLst>
        <pc:spChg chg="mod">
          <ac:chgData name="Randy Stearman" userId="6a3a33aa-6c38-478f-95c3-872a45d4cfac" providerId="ADAL" clId="{993C29DD-5993-4587-A6DF-446105C314E1}" dt="2023-04-27T19:12:51.292" v="15" actId="14100"/>
          <ac:spMkLst>
            <pc:docMk/>
            <pc:sldMk cId="1880441646" sldId="1829"/>
            <ac:spMk id="2" creationId="{44A49DAE-79D6-48FB-BB90-ED534D0C7C09}"/>
          </ac:spMkLst>
        </pc:spChg>
      </pc:sldChg>
      <pc:sldChg chg="modSp mod">
        <pc:chgData name="Randy Stearman" userId="6a3a33aa-6c38-478f-95c3-872a45d4cfac" providerId="ADAL" clId="{993C29DD-5993-4587-A6DF-446105C314E1}" dt="2023-04-27T19:20:35.509" v="16" actId="14100"/>
        <pc:sldMkLst>
          <pc:docMk/>
          <pc:sldMk cId="3965803119" sldId="1830"/>
        </pc:sldMkLst>
        <pc:spChg chg="mod">
          <ac:chgData name="Randy Stearman" userId="6a3a33aa-6c38-478f-95c3-872a45d4cfac" providerId="ADAL" clId="{993C29DD-5993-4587-A6DF-446105C314E1}" dt="2023-04-27T19:20:35.509" v="16" actId="14100"/>
          <ac:spMkLst>
            <pc:docMk/>
            <pc:sldMk cId="3965803119" sldId="1830"/>
            <ac:spMk id="2" creationId="{44A49DAE-79D6-48FB-BB90-ED534D0C7C09}"/>
          </ac:spMkLst>
        </pc:spChg>
      </pc:sldChg>
      <pc:sldChg chg="modSp mod">
        <pc:chgData name="Randy Stearman" userId="6a3a33aa-6c38-478f-95c3-872a45d4cfac" providerId="ADAL" clId="{993C29DD-5993-4587-A6DF-446105C314E1}" dt="2023-04-27T19:41:26.004" v="256" actId="1076"/>
        <pc:sldMkLst>
          <pc:docMk/>
          <pc:sldMk cId="2616557440" sldId="1834"/>
        </pc:sldMkLst>
        <pc:spChg chg="mod">
          <ac:chgData name="Randy Stearman" userId="6a3a33aa-6c38-478f-95c3-872a45d4cfac" providerId="ADAL" clId="{993C29DD-5993-4587-A6DF-446105C314E1}" dt="2023-04-27T19:41:26.004" v="256" actId="1076"/>
          <ac:spMkLst>
            <pc:docMk/>
            <pc:sldMk cId="2616557440" sldId="1834"/>
            <ac:spMk id="3" creationId="{AA185E1C-174B-427E-8173-3D6B22758871}"/>
          </ac:spMkLst>
        </pc:spChg>
      </pc:sldChg>
      <pc:sldChg chg="ord">
        <pc:chgData name="Randy Stearman" userId="6a3a33aa-6c38-478f-95c3-872a45d4cfac" providerId="ADAL" clId="{993C29DD-5993-4587-A6DF-446105C314E1}" dt="2023-04-27T18:25:25.347" v="5"/>
        <pc:sldMkLst>
          <pc:docMk/>
          <pc:sldMk cId="1208426233" sldId="1835"/>
        </pc:sldMkLst>
      </pc:sldChg>
      <pc:sldChg chg="add">
        <pc:chgData name="Randy Stearman" userId="6a3a33aa-6c38-478f-95c3-872a45d4cfac" providerId="ADAL" clId="{993C29DD-5993-4587-A6DF-446105C314E1}" dt="2023-04-27T18:25:02.702" v="0" actId="2890"/>
        <pc:sldMkLst>
          <pc:docMk/>
          <pc:sldMk cId="3334861983" sldId="1836"/>
        </pc:sldMkLst>
      </pc:sldChg>
      <pc:sldChg chg="add">
        <pc:chgData name="Randy Stearman" userId="6a3a33aa-6c38-478f-95c3-872a45d4cfac" providerId="ADAL" clId="{993C29DD-5993-4587-A6DF-446105C314E1}" dt="2023-04-27T18:25:16.084" v="3" actId="2890"/>
        <pc:sldMkLst>
          <pc:docMk/>
          <pc:sldMk cId="456109970" sldId="1837"/>
        </pc:sldMkLst>
      </pc:sldChg>
    </pc:docChg>
  </pc:docChgLst>
  <pc:docChgLst>
    <pc:chgData name="Brian Hinkelman" userId="bb920ec3-1f5b-4dbc-84af-061d9b95fe4c" providerId="ADAL" clId="{93E9CDB4-61C1-4BF2-B303-67854570F207}"/>
    <pc:docChg chg="modSld">
      <pc:chgData name="Brian Hinkelman" userId="bb920ec3-1f5b-4dbc-84af-061d9b95fe4c" providerId="ADAL" clId="{93E9CDB4-61C1-4BF2-B303-67854570F207}" dt="2021-12-16T14:51:20.263" v="157" actId="20577"/>
      <pc:docMkLst>
        <pc:docMk/>
      </pc:docMkLst>
      <pc:sldChg chg="modSp mod">
        <pc:chgData name="Brian Hinkelman" userId="bb920ec3-1f5b-4dbc-84af-061d9b95fe4c" providerId="ADAL" clId="{93E9CDB4-61C1-4BF2-B303-67854570F207}" dt="2021-12-16T14:50:13.418" v="92" actId="20577"/>
        <pc:sldMkLst>
          <pc:docMk/>
          <pc:sldMk cId="3694744832" sldId="1702"/>
        </pc:sldMkLst>
        <pc:spChg chg="mod">
          <ac:chgData name="Brian Hinkelman" userId="bb920ec3-1f5b-4dbc-84af-061d9b95fe4c" providerId="ADAL" clId="{93E9CDB4-61C1-4BF2-B303-67854570F207}" dt="2021-12-16T14:50:13.418" v="92" actId="20577"/>
          <ac:spMkLst>
            <pc:docMk/>
            <pc:sldMk cId="3694744832" sldId="1702"/>
            <ac:spMk id="3" creationId="{AA185E1C-174B-427E-8173-3D6B22758871}"/>
          </ac:spMkLst>
        </pc:spChg>
      </pc:sldChg>
      <pc:sldChg chg="modSp mod">
        <pc:chgData name="Brian Hinkelman" userId="bb920ec3-1f5b-4dbc-84af-061d9b95fe4c" providerId="ADAL" clId="{93E9CDB4-61C1-4BF2-B303-67854570F207}" dt="2021-12-16T14:50:38.056" v="94" actId="6549"/>
        <pc:sldMkLst>
          <pc:docMk/>
          <pc:sldMk cId="2961506866" sldId="1729"/>
        </pc:sldMkLst>
        <pc:spChg chg="mod">
          <ac:chgData name="Brian Hinkelman" userId="bb920ec3-1f5b-4dbc-84af-061d9b95fe4c" providerId="ADAL" clId="{93E9CDB4-61C1-4BF2-B303-67854570F207}" dt="2021-12-16T14:50:38.056" v="94" actId="6549"/>
          <ac:spMkLst>
            <pc:docMk/>
            <pc:sldMk cId="2961506866" sldId="1729"/>
            <ac:spMk id="3" creationId="{00000000-0000-0000-0000-000000000000}"/>
          </ac:spMkLst>
        </pc:spChg>
      </pc:sldChg>
      <pc:sldChg chg="modSp mod">
        <pc:chgData name="Brian Hinkelman" userId="bb920ec3-1f5b-4dbc-84af-061d9b95fe4c" providerId="ADAL" clId="{93E9CDB4-61C1-4BF2-B303-67854570F207}" dt="2021-12-16T14:50:29.296" v="93" actId="6549"/>
        <pc:sldMkLst>
          <pc:docMk/>
          <pc:sldMk cId="1358256567" sldId="1767"/>
        </pc:sldMkLst>
        <pc:spChg chg="mod">
          <ac:chgData name="Brian Hinkelman" userId="bb920ec3-1f5b-4dbc-84af-061d9b95fe4c" providerId="ADAL" clId="{93E9CDB4-61C1-4BF2-B303-67854570F207}" dt="2021-12-16T14:50:29.296" v="93" actId="6549"/>
          <ac:spMkLst>
            <pc:docMk/>
            <pc:sldMk cId="1358256567" sldId="1767"/>
            <ac:spMk id="2" creationId="{00000000-0000-0000-0000-000000000000}"/>
          </ac:spMkLst>
        </pc:spChg>
      </pc:sldChg>
      <pc:sldChg chg="modSp mod modNotesTx">
        <pc:chgData name="Brian Hinkelman" userId="bb920ec3-1f5b-4dbc-84af-061d9b95fe4c" providerId="ADAL" clId="{93E9CDB4-61C1-4BF2-B303-67854570F207}" dt="2021-12-16T14:51:20.263" v="157" actId="20577"/>
        <pc:sldMkLst>
          <pc:docMk/>
          <pc:sldMk cId="2816498431" sldId="1795"/>
        </pc:sldMkLst>
        <pc:spChg chg="mod">
          <ac:chgData name="Brian Hinkelman" userId="bb920ec3-1f5b-4dbc-84af-061d9b95fe4c" providerId="ADAL" clId="{93E9CDB4-61C1-4BF2-B303-67854570F207}" dt="2021-12-16T14:50:44.726" v="95" actId="6549"/>
          <ac:spMkLst>
            <pc:docMk/>
            <pc:sldMk cId="2816498431" sldId="1795"/>
            <ac:spMk id="3" creationId="{AA185E1C-174B-427E-8173-3D6B22758871}"/>
          </ac:spMkLst>
        </pc:spChg>
      </pc:sldChg>
    </pc:docChg>
  </pc:docChgLst>
  <pc:docChgLst>
    <pc:chgData name="Tony Frink" userId="S::tfrink@microsoft.com::f3ada52a-06d5-4454-9a8d-cefb10747f9e" providerId="AD" clId="Web-{DAB6FF61-3F7D-6089-05E7-B258BB9B0D37}"/>
    <pc:docChg chg="modSld">
      <pc:chgData name="Tony Frink" userId="S::tfrink@microsoft.com::f3ada52a-06d5-4454-9a8d-cefb10747f9e" providerId="AD" clId="Web-{DAB6FF61-3F7D-6089-05E7-B258BB9B0D37}" dt="2023-05-04T15:56:35.388" v="9" actId="20577"/>
      <pc:docMkLst>
        <pc:docMk/>
      </pc:docMkLst>
      <pc:sldChg chg="modSp">
        <pc:chgData name="Tony Frink" userId="S::tfrink@microsoft.com::f3ada52a-06d5-4454-9a8d-cefb10747f9e" providerId="AD" clId="Web-{DAB6FF61-3F7D-6089-05E7-B258BB9B0D37}" dt="2023-05-04T15:56:35.388" v="9" actId="20577"/>
        <pc:sldMkLst>
          <pc:docMk/>
          <pc:sldMk cId="2333808965" sldId="1793"/>
        </pc:sldMkLst>
        <pc:spChg chg="mod">
          <ac:chgData name="Tony Frink" userId="S::tfrink@microsoft.com::f3ada52a-06d5-4454-9a8d-cefb10747f9e" providerId="AD" clId="Web-{DAB6FF61-3F7D-6089-05E7-B258BB9B0D37}" dt="2023-05-04T15:56:35.388" v="9" actId="20577"/>
          <ac:spMkLst>
            <pc:docMk/>
            <pc:sldMk cId="2333808965" sldId="1793"/>
            <ac:spMk id="3" creationId="{AA185E1C-174B-427E-8173-3D6B2275887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3EF5D7-0CCC-473D-9613-7E45E368B9CC}" type="doc">
      <dgm:prSet loTypeId="urn:microsoft.com/office/officeart/2016/7/layout/LinearBlockProcessNumbered" loCatId="process" qsTypeId="urn:microsoft.com/office/officeart/2005/8/quickstyle/simple2" qsCatId="simple" csTypeId="urn:microsoft.com/office/officeart/2005/8/colors/accent2_2" csCatId="accent2"/>
      <dgm:spPr/>
      <dgm:t>
        <a:bodyPr/>
        <a:lstStyle/>
        <a:p>
          <a:endParaRPr lang="en-US"/>
        </a:p>
      </dgm:t>
    </dgm:pt>
    <dgm:pt modelId="{0A504B8A-D0E4-4DB1-BDD1-FF7FE3B9025B}">
      <dgm:prSet/>
      <dgm:spPr/>
      <dgm:t>
        <a:bodyPr/>
        <a:lstStyle/>
        <a:p>
          <a:r>
            <a:rPr lang="en-US"/>
            <a:t>Describe Azure AD join</a:t>
          </a:r>
        </a:p>
      </dgm:t>
    </dgm:pt>
    <dgm:pt modelId="{122A589F-4608-41C6-9625-0079E14CB233}" type="parTrans" cxnId="{27300A00-BC09-404D-97A8-6D94498C045F}">
      <dgm:prSet/>
      <dgm:spPr/>
      <dgm:t>
        <a:bodyPr/>
        <a:lstStyle/>
        <a:p>
          <a:endParaRPr lang="en-US"/>
        </a:p>
      </dgm:t>
    </dgm:pt>
    <dgm:pt modelId="{8138808A-46EA-4143-BB26-9F232B261157}" type="sibTrans" cxnId="{27300A00-BC09-404D-97A8-6D94498C045F}">
      <dgm:prSet phldrT="01" phldr="0"/>
      <dgm:spPr/>
      <dgm:t>
        <a:bodyPr/>
        <a:lstStyle/>
        <a:p>
          <a:r>
            <a:rPr lang="en-US"/>
            <a:t>01</a:t>
          </a:r>
        </a:p>
      </dgm:t>
    </dgm:pt>
    <dgm:pt modelId="{004A33CA-557E-4268-8009-DCA5D0D636D2}">
      <dgm:prSet/>
      <dgm:spPr/>
      <dgm:t>
        <a:bodyPr/>
        <a:lstStyle/>
        <a:p>
          <a:r>
            <a:rPr lang="en-US"/>
            <a:t>Examine Azure AD join prerequisites limitations and benefits</a:t>
          </a:r>
        </a:p>
      </dgm:t>
    </dgm:pt>
    <dgm:pt modelId="{5A2D58CD-D3E0-4FCA-A3DC-6620845BC534}" type="parTrans" cxnId="{94B5076D-782D-4B02-AEF7-88F3E98AF434}">
      <dgm:prSet/>
      <dgm:spPr/>
      <dgm:t>
        <a:bodyPr/>
        <a:lstStyle/>
        <a:p>
          <a:endParaRPr lang="en-US"/>
        </a:p>
      </dgm:t>
    </dgm:pt>
    <dgm:pt modelId="{1B30426E-A67E-4793-9501-CAFAF9ACF2A0}" type="sibTrans" cxnId="{94B5076D-782D-4B02-AEF7-88F3E98AF434}">
      <dgm:prSet phldrT="02" phldr="0"/>
      <dgm:spPr/>
      <dgm:t>
        <a:bodyPr/>
        <a:lstStyle/>
        <a:p>
          <a:r>
            <a:rPr lang="en-US"/>
            <a:t>02</a:t>
          </a:r>
        </a:p>
      </dgm:t>
    </dgm:pt>
    <dgm:pt modelId="{ED794336-E92E-4B5F-BDF6-289D8538CE27}">
      <dgm:prSet/>
      <dgm:spPr/>
      <dgm:t>
        <a:bodyPr/>
        <a:lstStyle/>
        <a:p>
          <a:r>
            <a:rPr lang="en-US"/>
            <a:t>Join devices to Azure AD</a:t>
          </a:r>
        </a:p>
      </dgm:t>
    </dgm:pt>
    <dgm:pt modelId="{342784CE-D2B4-4A56-8084-1B9C905943A0}" type="parTrans" cxnId="{B6470115-C8DF-43A8-8A62-D3E594230F91}">
      <dgm:prSet/>
      <dgm:spPr/>
      <dgm:t>
        <a:bodyPr/>
        <a:lstStyle/>
        <a:p>
          <a:endParaRPr lang="en-US"/>
        </a:p>
      </dgm:t>
    </dgm:pt>
    <dgm:pt modelId="{1CFCBE82-FF7F-4407-9BD2-783C8ACFA212}" type="sibTrans" cxnId="{B6470115-C8DF-43A8-8A62-D3E594230F91}">
      <dgm:prSet phldrT="03" phldr="0"/>
      <dgm:spPr/>
      <dgm:t>
        <a:bodyPr/>
        <a:lstStyle/>
        <a:p>
          <a:r>
            <a:rPr lang="en-US"/>
            <a:t>03</a:t>
          </a:r>
        </a:p>
      </dgm:t>
    </dgm:pt>
    <dgm:pt modelId="{FCF3921C-E8EE-4307-A4E8-5170149F2C59}">
      <dgm:prSet/>
      <dgm:spPr/>
      <dgm:t>
        <a:bodyPr/>
        <a:lstStyle/>
        <a:p>
          <a:r>
            <a:rPr lang="en-US"/>
            <a:t>Manage devices joined to Azure AD</a:t>
          </a:r>
        </a:p>
      </dgm:t>
    </dgm:pt>
    <dgm:pt modelId="{2912BB59-40B0-4BD8-875E-E10F7658BDC2}" type="parTrans" cxnId="{7F390F9B-9B13-45FA-97CB-EB57019E9F92}">
      <dgm:prSet/>
      <dgm:spPr/>
      <dgm:t>
        <a:bodyPr/>
        <a:lstStyle/>
        <a:p>
          <a:endParaRPr lang="en-US"/>
        </a:p>
      </dgm:t>
    </dgm:pt>
    <dgm:pt modelId="{1A93DD1F-D7AC-4CCF-B70A-2BCA9BF86C46}" type="sibTrans" cxnId="{7F390F9B-9B13-45FA-97CB-EB57019E9F92}">
      <dgm:prSet phldrT="04" phldr="0"/>
      <dgm:spPr/>
      <dgm:t>
        <a:bodyPr/>
        <a:lstStyle/>
        <a:p>
          <a:r>
            <a:rPr lang="en-US"/>
            <a:t>04</a:t>
          </a:r>
        </a:p>
      </dgm:t>
    </dgm:pt>
    <dgm:pt modelId="{A2CFAA05-5EDF-4207-9BBE-5576AC185E08}" type="pres">
      <dgm:prSet presAssocID="{AF3EF5D7-0CCC-473D-9613-7E45E368B9CC}" presName="Name0" presStyleCnt="0">
        <dgm:presLayoutVars>
          <dgm:animLvl val="lvl"/>
          <dgm:resizeHandles val="exact"/>
        </dgm:presLayoutVars>
      </dgm:prSet>
      <dgm:spPr/>
    </dgm:pt>
    <dgm:pt modelId="{7AD75694-9299-47B6-A1F7-3EC495FF617B}" type="pres">
      <dgm:prSet presAssocID="{0A504B8A-D0E4-4DB1-BDD1-FF7FE3B9025B}" presName="compositeNode" presStyleCnt="0">
        <dgm:presLayoutVars>
          <dgm:bulletEnabled val="1"/>
        </dgm:presLayoutVars>
      </dgm:prSet>
      <dgm:spPr/>
    </dgm:pt>
    <dgm:pt modelId="{84507015-3399-4329-A252-6A43BF456FE6}" type="pres">
      <dgm:prSet presAssocID="{0A504B8A-D0E4-4DB1-BDD1-FF7FE3B9025B}" presName="bgRect" presStyleLbl="alignNode1" presStyleIdx="0" presStyleCnt="4"/>
      <dgm:spPr/>
    </dgm:pt>
    <dgm:pt modelId="{DE0F68D6-16C3-4CA8-8B3B-28F29FE3B531}" type="pres">
      <dgm:prSet presAssocID="{8138808A-46EA-4143-BB26-9F232B261157}" presName="sibTransNodeRect" presStyleLbl="alignNode1" presStyleIdx="0" presStyleCnt="4">
        <dgm:presLayoutVars>
          <dgm:chMax val="0"/>
          <dgm:bulletEnabled val="1"/>
        </dgm:presLayoutVars>
      </dgm:prSet>
      <dgm:spPr/>
    </dgm:pt>
    <dgm:pt modelId="{A9A7B7C8-16C7-4A11-9DED-10C513CE9F62}" type="pres">
      <dgm:prSet presAssocID="{0A504B8A-D0E4-4DB1-BDD1-FF7FE3B9025B}" presName="nodeRect" presStyleLbl="alignNode1" presStyleIdx="0" presStyleCnt="4">
        <dgm:presLayoutVars>
          <dgm:bulletEnabled val="1"/>
        </dgm:presLayoutVars>
      </dgm:prSet>
      <dgm:spPr/>
    </dgm:pt>
    <dgm:pt modelId="{D2B83701-46A8-4E3D-9CA3-6F86B9EF3CA6}" type="pres">
      <dgm:prSet presAssocID="{8138808A-46EA-4143-BB26-9F232B261157}" presName="sibTrans" presStyleCnt="0"/>
      <dgm:spPr/>
    </dgm:pt>
    <dgm:pt modelId="{2BC0EF2E-4B16-41A6-8B6C-D38D793B0B5C}" type="pres">
      <dgm:prSet presAssocID="{004A33CA-557E-4268-8009-DCA5D0D636D2}" presName="compositeNode" presStyleCnt="0">
        <dgm:presLayoutVars>
          <dgm:bulletEnabled val="1"/>
        </dgm:presLayoutVars>
      </dgm:prSet>
      <dgm:spPr/>
    </dgm:pt>
    <dgm:pt modelId="{DEC9C1CD-6DB6-4D27-A1D1-FA8255D98830}" type="pres">
      <dgm:prSet presAssocID="{004A33CA-557E-4268-8009-DCA5D0D636D2}" presName="bgRect" presStyleLbl="alignNode1" presStyleIdx="1" presStyleCnt="4"/>
      <dgm:spPr/>
    </dgm:pt>
    <dgm:pt modelId="{24FCC2F9-38D2-449C-8462-DA43F16B1901}" type="pres">
      <dgm:prSet presAssocID="{1B30426E-A67E-4793-9501-CAFAF9ACF2A0}" presName="sibTransNodeRect" presStyleLbl="alignNode1" presStyleIdx="1" presStyleCnt="4">
        <dgm:presLayoutVars>
          <dgm:chMax val="0"/>
          <dgm:bulletEnabled val="1"/>
        </dgm:presLayoutVars>
      </dgm:prSet>
      <dgm:spPr/>
    </dgm:pt>
    <dgm:pt modelId="{142EA462-6777-4FC4-81AF-53ED1A6544B3}" type="pres">
      <dgm:prSet presAssocID="{004A33CA-557E-4268-8009-DCA5D0D636D2}" presName="nodeRect" presStyleLbl="alignNode1" presStyleIdx="1" presStyleCnt="4">
        <dgm:presLayoutVars>
          <dgm:bulletEnabled val="1"/>
        </dgm:presLayoutVars>
      </dgm:prSet>
      <dgm:spPr/>
    </dgm:pt>
    <dgm:pt modelId="{A5996647-3491-450A-9508-9A454825BA2D}" type="pres">
      <dgm:prSet presAssocID="{1B30426E-A67E-4793-9501-CAFAF9ACF2A0}" presName="sibTrans" presStyleCnt="0"/>
      <dgm:spPr/>
    </dgm:pt>
    <dgm:pt modelId="{34AE488D-2D1B-4276-8523-2AB8AD8044AF}" type="pres">
      <dgm:prSet presAssocID="{ED794336-E92E-4B5F-BDF6-289D8538CE27}" presName="compositeNode" presStyleCnt="0">
        <dgm:presLayoutVars>
          <dgm:bulletEnabled val="1"/>
        </dgm:presLayoutVars>
      </dgm:prSet>
      <dgm:spPr/>
    </dgm:pt>
    <dgm:pt modelId="{DBF4D2AD-89BE-452A-A1D4-9142D1813EAE}" type="pres">
      <dgm:prSet presAssocID="{ED794336-E92E-4B5F-BDF6-289D8538CE27}" presName="bgRect" presStyleLbl="alignNode1" presStyleIdx="2" presStyleCnt="4"/>
      <dgm:spPr/>
    </dgm:pt>
    <dgm:pt modelId="{5E2BE1B2-87B5-443C-98FA-EFF96EBC427C}" type="pres">
      <dgm:prSet presAssocID="{1CFCBE82-FF7F-4407-9BD2-783C8ACFA212}" presName="sibTransNodeRect" presStyleLbl="alignNode1" presStyleIdx="2" presStyleCnt="4">
        <dgm:presLayoutVars>
          <dgm:chMax val="0"/>
          <dgm:bulletEnabled val="1"/>
        </dgm:presLayoutVars>
      </dgm:prSet>
      <dgm:spPr/>
    </dgm:pt>
    <dgm:pt modelId="{269889D3-26FE-4CE7-BD3E-F1706D7E59C2}" type="pres">
      <dgm:prSet presAssocID="{ED794336-E92E-4B5F-BDF6-289D8538CE27}" presName="nodeRect" presStyleLbl="alignNode1" presStyleIdx="2" presStyleCnt="4">
        <dgm:presLayoutVars>
          <dgm:bulletEnabled val="1"/>
        </dgm:presLayoutVars>
      </dgm:prSet>
      <dgm:spPr/>
    </dgm:pt>
    <dgm:pt modelId="{75258D7B-7BD6-4A71-9C84-E65011EAC0CD}" type="pres">
      <dgm:prSet presAssocID="{1CFCBE82-FF7F-4407-9BD2-783C8ACFA212}" presName="sibTrans" presStyleCnt="0"/>
      <dgm:spPr/>
    </dgm:pt>
    <dgm:pt modelId="{24964D71-9426-4738-845F-A2D8965434B5}" type="pres">
      <dgm:prSet presAssocID="{FCF3921C-E8EE-4307-A4E8-5170149F2C59}" presName="compositeNode" presStyleCnt="0">
        <dgm:presLayoutVars>
          <dgm:bulletEnabled val="1"/>
        </dgm:presLayoutVars>
      </dgm:prSet>
      <dgm:spPr/>
    </dgm:pt>
    <dgm:pt modelId="{C08FBF04-C49B-4876-9076-6C53D9B66B4D}" type="pres">
      <dgm:prSet presAssocID="{FCF3921C-E8EE-4307-A4E8-5170149F2C59}" presName="bgRect" presStyleLbl="alignNode1" presStyleIdx="3" presStyleCnt="4"/>
      <dgm:spPr/>
    </dgm:pt>
    <dgm:pt modelId="{E3D7C9F5-ADB9-4E66-B054-3ABFEB03DF41}" type="pres">
      <dgm:prSet presAssocID="{1A93DD1F-D7AC-4CCF-B70A-2BCA9BF86C46}" presName="sibTransNodeRect" presStyleLbl="alignNode1" presStyleIdx="3" presStyleCnt="4">
        <dgm:presLayoutVars>
          <dgm:chMax val="0"/>
          <dgm:bulletEnabled val="1"/>
        </dgm:presLayoutVars>
      </dgm:prSet>
      <dgm:spPr/>
    </dgm:pt>
    <dgm:pt modelId="{ECE1D316-D6A0-451C-A922-83926E21F0BC}" type="pres">
      <dgm:prSet presAssocID="{FCF3921C-E8EE-4307-A4E8-5170149F2C59}" presName="nodeRect" presStyleLbl="alignNode1" presStyleIdx="3" presStyleCnt="4">
        <dgm:presLayoutVars>
          <dgm:bulletEnabled val="1"/>
        </dgm:presLayoutVars>
      </dgm:prSet>
      <dgm:spPr/>
    </dgm:pt>
  </dgm:ptLst>
  <dgm:cxnLst>
    <dgm:cxn modelId="{27300A00-BC09-404D-97A8-6D94498C045F}" srcId="{AF3EF5D7-0CCC-473D-9613-7E45E368B9CC}" destId="{0A504B8A-D0E4-4DB1-BDD1-FF7FE3B9025B}" srcOrd="0" destOrd="0" parTransId="{122A589F-4608-41C6-9625-0079E14CB233}" sibTransId="{8138808A-46EA-4143-BB26-9F232B261157}"/>
    <dgm:cxn modelId="{B6470115-C8DF-43A8-8A62-D3E594230F91}" srcId="{AF3EF5D7-0CCC-473D-9613-7E45E368B9CC}" destId="{ED794336-E92E-4B5F-BDF6-289D8538CE27}" srcOrd="2" destOrd="0" parTransId="{342784CE-D2B4-4A56-8084-1B9C905943A0}" sibTransId="{1CFCBE82-FF7F-4407-9BD2-783C8ACFA212}"/>
    <dgm:cxn modelId="{57091117-04C9-4408-8818-8576412C851D}" type="presOf" srcId="{004A33CA-557E-4268-8009-DCA5D0D636D2}" destId="{142EA462-6777-4FC4-81AF-53ED1A6544B3}" srcOrd="1" destOrd="0" presId="urn:microsoft.com/office/officeart/2016/7/layout/LinearBlockProcessNumbered"/>
    <dgm:cxn modelId="{21BC5727-0E02-4942-A0F4-8973EDC1E5D2}" type="presOf" srcId="{1B30426E-A67E-4793-9501-CAFAF9ACF2A0}" destId="{24FCC2F9-38D2-449C-8462-DA43F16B1901}" srcOrd="0" destOrd="0" presId="urn:microsoft.com/office/officeart/2016/7/layout/LinearBlockProcessNumbered"/>
    <dgm:cxn modelId="{124C7F31-013A-4FC4-86CD-66BDB73D3E3C}" type="presOf" srcId="{FCF3921C-E8EE-4307-A4E8-5170149F2C59}" destId="{ECE1D316-D6A0-451C-A922-83926E21F0BC}" srcOrd="1" destOrd="0" presId="urn:microsoft.com/office/officeart/2016/7/layout/LinearBlockProcessNumbered"/>
    <dgm:cxn modelId="{44D20C6B-960F-4FE3-BF2D-C1113BDD9222}" type="presOf" srcId="{ED794336-E92E-4B5F-BDF6-289D8538CE27}" destId="{269889D3-26FE-4CE7-BD3E-F1706D7E59C2}" srcOrd="1" destOrd="0" presId="urn:microsoft.com/office/officeart/2016/7/layout/LinearBlockProcessNumbered"/>
    <dgm:cxn modelId="{94B5076D-782D-4B02-AEF7-88F3E98AF434}" srcId="{AF3EF5D7-0CCC-473D-9613-7E45E368B9CC}" destId="{004A33CA-557E-4268-8009-DCA5D0D636D2}" srcOrd="1" destOrd="0" parTransId="{5A2D58CD-D3E0-4FCA-A3DC-6620845BC534}" sibTransId="{1B30426E-A67E-4793-9501-CAFAF9ACF2A0}"/>
    <dgm:cxn modelId="{D7BB357B-1E4F-4544-858A-EB06D968A970}" type="presOf" srcId="{8138808A-46EA-4143-BB26-9F232B261157}" destId="{DE0F68D6-16C3-4CA8-8B3B-28F29FE3B531}" srcOrd="0" destOrd="0" presId="urn:microsoft.com/office/officeart/2016/7/layout/LinearBlockProcessNumbered"/>
    <dgm:cxn modelId="{79D62F94-F783-479E-BE81-7502481D8B15}" type="presOf" srcId="{0A504B8A-D0E4-4DB1-BDD1-FF7FE3B9025B}" destId="{A9A7B7C8-16C7-4A11-9DED-10C513CE9F62}" srcOrd="1" destOrd="0" presId="urn:microsoft.com/office/officeart/2016/7/layout/LinearBlockProcessNumbered"/>
    <dgm:cxn modelId="{7CDC039A-F600-4144-B4AF-358EA7A278C0}" type="presOf" srcId="{0A504B8A-D0E4-4DB1-BDD1-FF7FE3B9025B}" destId="{84507015-3399-4329-A252-6A43BF456FE6}" srcOrd="0" destOrd="0" presId="urn:microsoft.com/office/officeart/2016/7/layout/LinearBlockProcessNumbered"/>
    <dgm:cxn modelId="{7F390F9B-9B13-45FA-97CB-EB57019E9F92}" srcId="{AF3EF5D7-0CCC-473D-9613-7E45E368B9CC}" destId="{FCF3921C-E8EE-4307-A4E8-5170149F2C59}" srcOrd="3" destOrd="0" parTransId="{2912BB59-40B0-4BD8-875E-E10F7658BDC2}" sibTransId="{1A93DD1F-D7AC-4CCF-B70A-2BCA9BF86C46}"/>
    <dgm:cxn modelId="{4C59619B-70F8-4EEB-9321-7BA9F3D2EEC2}" type="presOf" srcId="{1CFCBE82-FF7F-4407-9BD2-783C8ACFA212}" destId="{5E2BE1B2-87B5-443C-98FA-EFF96EBC427C}" srcOrd="0" destOrd="0" presId="urn:microsoft.com/office/officeart/2016/7/layout/LinearBlockProcessNumbered"/>
    <dgm:cxn modelId="{7D8F229C-641E-4F49-8E35-24ED378040B2}" type="presOf" srcId="{ED794336-E92E-4B5F-BDF6-289D8538CE27}" destId="{DBF4D2AD-89BE-452A-A1D4-9142D1813EAE}" srcOrd="0" destOrd="0" presId="urn:microsoft.com/office/officeart/2016/7/layout/LinearBlockProcessNumbered"/>
    <dgm:cxn modelId="{F3FFADAE-3B43-47FF-B93C-CBD61D21A848}" type="presOf" srcId="{1A93DD1F-D7AC-4CCF-B70A-2BCA9BF86C46}" destId="{E3D7C9F5-ADB9-4E66-B054-3ABFEB03DF41}" srcOrd="0" destOrd="0" presId="urn:microsoft.com/office/officeart/2016/7/layout/LinearBlockProcessNumbered"/>
    <dgm:cxn modelId="{2D2DFECC-7538-4DB6-AF92-BB74351CAEF8}" type="presOf" srcId="{AF3EF5D7-0CCC-473D-9613-7E45E368B9CC}" destId="{A2CFAA05-5EDF-4207-9BBE-5576AC185E08}" srcOrd="0" destOrd="0" presId="urn:microsoft.com/office/officeart/2016/7/layout/LinearBlockProcessNumbered"/>
    <dgm:cxn modelId="{B85FB6DC-BB46-43CB-9B97-3FD2A0D48EAA}" type="presOf" srcId="{FCF3921C-E8EE-4307-A4E8-5170149F2C59}" destId="{C08FBF04-C49B-4876-9076-6C53D9B66B4D}" srcOrd="0" destOrd="0" presId="urn:microsoft.com/office/officeart/2016/7/layout/LinearBlockProcessNumbered"/>
    <dgm:cxn modelId="{07F46FFC-0F79-447E-986C-FC3CD9EB989B}" type="presOf" srcId="{004A33CA-557E-4268-8009-DCA5D0D636D2}" destId="{DEC9C1CD-6DB6-4D27-A1D1-FA8255D98830}" srcOrd="0" destOrd="0" presId="urn:microsoft.com/office/officeart/2016/7/layout/LinearBlockProcessNumbered"/>
    <dgm:cxn modelId="{3555A62F-DEC9-49CE-83B5-C551FC0CC796}" type="presParOf" srcId="{A2CFAA05-5EDF-4207-9BBE-5576AC185E08}" destId="{7AD75694-9299-47B6-A1F7-3EC495FF617B}" srcOrd="0" destOrd="0" presId="urn:microsoft.com/office/officeart/2016/7/layout/LinearBlockProcessNumbered"/>
    <dgm:cxn modelId="{7A4FEA43-EECD-4E95-A2A9-05B41A0733DC}" type="presParOf" srcId="{7AD75694-9299-47B6-A1F7-3EC495FF617B}" destId="{84507015-3399-4329-A252-6A43BF456FE6}" srcOrd="0" destOrd="0" presId="urn:microsoft.com/office/officeart/2016/7/layout/LinearBlockProcessNumbered"/>
    <dgm:cxn modelId="{12041411-DB41-4A6D-AF52-D218FB6E8C06}" type="presParOf" srcId="{7AD75694-9299-47B6-A1F7-3EC495FF617B}" destId="{DE0F68D6-16C3-4CA8-8B3B-28F29FE3B531}" srcOrd="1" destOrd="0" presId="urn:microsoft.com/office/officeart/2016/7/layout/LinearBlockProcessNumbered"/>
    <dgm:cxn modelId="{CC1D66B9-5A50-4700-AB7B-F761A57E7742}" type="presParOf" srcId="{7AD75694-9299-47B6-A1F7-3EC495FF617B}" destId="{A9A7B7C8-16C7-4A11-9DED-10C513CE9F62}" srcOrd="2" destOrd="0" presId="urn:microsoft.com/office/officeart/2016/7/layout/LinearBlockProcessNumbered"/>
    <dgm:cxn modelId="{BFF61715-3A6C-43C8-BC42-3CA6BE4EE23C}" type="presParOf" srcId="{A2CFAA05-5EDF-4207-9BBE-5576AC185E08}" destId="{D2B83701-46A8-4E3D-9CA3-6F86B9EF3CA6}" srcOrd="1" destOrd="0" presId="urn:microsoft.com/office/officeart/2016/7/layout/LinearBlockProcessNumbered"/>
    <dgm:cxn modelId="{70D77904-D9A8-4923-8948-E413AEF98288}" type="presParOf" srcId="{A2CFAA05-5EDF-4207-9BBE-5576AC185E08}" destId="{2BC0EF2E-4B16-41A6-8B6C-D38D793B0B5C}" srcOrd="2" destOrd="0" presId="urn:microsoft.com/office/officeart/2016/7/layout/LinearBlockProcessNumbered"/>
    <dgm:cxn modelId="{2291E73C-B106-41CF-BB1A-BECB5049BD55}" type="presParOf" srcId="{2BC0EF2E-4B16-41A6-8B6C-D38D793B0B5C}" destId="{DEC9C1CD-6DB6-4D27-A1D1-FA8255D98830}" srcOrd="0" destOrd="0" presId="urn:microsoft.com/office/officeart/2016/7/layout/LinearBlockProcessNumbered"/>
    <dgm:cxn modelId="{DB7BA865-66FC-4CF7-9189-FFA85E08A58C}" type="presParOf" srcId="{2BC0EF2E-4B16-41A6-8B6C-D38D793B0B5C}" destId="{24FCC2F9-38D2-449C-8462-DA43F16B1901}" srcOrd="1" destOrd="0" presId="urn:microsoft.com/office/officeart/2016/7/layout/LinearBlockProcessNumbered"/>
    <dgm:cxn modelId="{A52A236B-F143-4E55-8EB9-9FB16B336840}" type="presParOf" srcId="{2BC0EF2E-4B16-41A6-8B6C-D38D793B0B5C}" destId="{142EA462-6777-4FC4-81AF-53ED1A6544B3}" srcOrd="2" destOrd="0" presId="urn:microsoft.com/office/officeart/2016/7/layout/LinearBlockProcessNumbered"/>
    <dgm:cxn modelId="{87ECA828-0E1A-413D-98FB-5052AEA4B6A0}" type="presParOf" srcId="{A2CFAA05-5EDF-4207-9BBE-5576AC185E08}" destId="{A5996647-3491-450A-9508-9A454825BA2D}" srcOrd="3" destOrd="0" presId="urn:microsoft.com/office/officeart/2016/7/layout/LinearBlockProcessNumbered"/>
    <dgm:cxn modelId="{441836C4-E214-4E90-A940-A4B8864D4725}" type="presParOf" srcId="{A2CFAA05-5EDF-4207-9BBE-5576AC185E08}" destId="{34AE488D-2D1B-4276-8523-2AB8AD8044AF}" srcOrd="4" destOrd="0" presId="urn:microsoft.com/office/officeart/2016/7/layout/LinearBlockProcessNumbered"/>
    <dgm:cxn modelId="{4CB11669-C47B-4062-93A5-54EB58B3A85C}" type="presParOf" srcId="{34AE488D-2D1B-4276-8523-2AB8AD8044AF}" destId="{DBF4D2AD-89BE-452A-A1D4-9142D1813EAE}" srcOrd="0" destOrd="0" presId="urn:microsoft.com/office/officeart/2016/7/layout/LinearBlockProcessNumbered"/>
    <dgm:cxn modelId="{B24EB99C-B46C-4AF9-9E36-86BD188F0A51}" type="presParOf" srcId="{34AE488D-2D1B-4276-8523-2AB8AD8044AF}" destId="{5E2BE1B2-87B5-443C-98FA-EFF96EBC427C}" srcOrd="1" destOrd="0" presId="urn:microsoft.com/office/officeart/2016/7/layout/LinearBlockProcessNumbered"/>
    <dgm:cxn modelId="{24CD4A4C-64F5-48A7-9497-EEBE4FDD26AA}" type="presParOf" srcId="{34AE488D-2D1B-4276-8523-2AB8AD8044AF}" destId="{269889D3-26FE-4CE7-BD3E-F1706D7E59C2}" srcOrd="2" destOrd="0" presId="urn:microsoft.com/office/officeart/2016/7/layout/LinearBlockProcessNumbered"/>
    <dgm:cxn modelId="{C2AE6A99-EDCA-4A13-932D-D39D7423E0CF}" type="presParOf" srcId="{A2CFAA05-5EDF-4207-9BBE-5576AC185E08}" destId="{75258D7B-7BD6-4A71-9C84-E65011EAC0CD}" srcOrd="5" destOrd="0" presId="urn:microsoft.com/office/officeart/2016/7/layout/LinearBlockProcessNumbered"/>
    <dgm:cxn modelId="{D5C54117-0B32-49D7-936A-48354B78B39D}" type="presParOf" srcId="{A2CFAA05-5EDF-4207-9BBE-5576AC185E08}" destId="{24964D71-9426-4738-845F-A2D8965434B5}" srcOrd="6" destOrd="0" presId="urn:microsoft.com/office/officeart/2016/7/layout/LinearBlockProcessNumbered"/>
    <dgm:cxn modelId="{369475A3-80B2-4B82-B753-B6173752F966}" type="presParOf" srcId="{24964D71-9426-4738-845F-A2D8965434B5}" destId="{C08FBF04-C49B-4876-9076-6C53D9B66B4D}" srcOrd="0" destOrd="0" presId="urn:microsoft.com/office/officeart/2016/7/layout/LinearBlockProcessNumbered"/>
    <dgm:cxn modelId="{537348E7-C477-4B52-8473-1C972F7230C2}" type="presParOf" srcId="{24964D71-9426-4738-845F-A2D8965434B5}" destId="{E3D7C9F5-ADB9-4E66-B054-3ABFEB03DF41}" srcOrd="1" destOrd="0" presId="urn:microsoft.com/office/officeart/2016/7/layout/LinearBlockProcessNumbered"/>
    <dgm:cxn modelId="{B1D0921E-32DF-45FC-AEBB-C578A6D2BAF1}" type="presParOf" srcId="{24964D71-9426-4738-845F-A2D8965434B5}" destId="{ECE1D316-D6A0-451C-A922-83926E21F0BC}"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3EBB66-18ED-4974-87CB-94C33C412B41}"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n-US"/>
        </a:p>
      </dgm:t>
    </dgm:pt>
    <dgm:pt modelId="{9A67255E-1DB5-4FFF-8DC9-60BABDC3BD79}">
      <dgm:prSet/>
      <dgm:spPr/>
      <dgm:t>
        <a:bodyPr/>
        <a:lstStyle/>
        <a:p>
          <a:r>
            <a:rPr lang="en-US"/>
            <a:t>Benefits of the Microsoft Configuration Manager client</a:t>
          </a:r>
        </a:p>
      </dgm:t>
    </dgm:pt>
    <dgm:pt modelId="{2081408E-CACE-4B32-967E-7F2B316A3850}" type="parTrans" cxnId="{BACDA67D-8B94-4EB5-8DBF-D91FD15F96A7}">
      <dgm:prSet/>
      <dgm:spPr/>
      <dgm:t>
        <a:bodyPr/>
        <a:lstStyle/>
        <a:p>
          <a:endParaRPr lang="en-US"/>
        </a:p>
      </dgm:t>
    </dgm:pt>
    <dgm:pt modelId="{6A816615-CE9A-4DE5-B7F5-6521C11A8092}" type="sibTrans" cxnId="{BACDA67D-8B94-4EB5-8DBF-D91FD15F96A7}">
      <dgm:prSet/>
      <dgm:spPr/>
      <dgm:t>
        <a:bodyPr/>
        <a:lstStyle/>
        <a:p>
          <a:endParaRPr lang="en-US"/>
        </a:p>
      </dgm:t>
    </dgm:pt>
    <dgm:pt modelId="{6F31E764-D5D9-4475-A9D2-D839056A625C}">
      <dgm:prSet/>
      <dgm:spPr/>
      <dgm:t>
        <a:bodyPr/>
        <a:lstStyle/>
        <a:p>
          <a:pPr>
            <a:lnSpc>
              <a:spcPct val="100000"/>
            </a:lnSpc>
          </a:pPr>
          <a:r>
            <a:rPr lang="en-US" dirty="0"/>
            <a:t>Enables tracking of software installed on a client device</a:t>
          </a:r>
        </a:p>
      </dgm:t>
    </dgm:pt>
    <dgm:pt modelId="{C13A9FF0-FAF0-46D9-87E7-FAFB1B5DCC5D}" type="parTrans" cxnId="{256529C7-C5E1-440C-AF05-7DF35913C9B5}">
      <dgm:prSet/>
      <dgm:spPr/>
      <dgm:t>
        <a:bodyPr/>
        <a:lstStyle/>
        <a:p>
          <a:endParaRPr lang="en-US"/>
        </a:p>
      </dgm:t>
    </dgm:pt>
    <dgm:pt modelId="{7CEA1244-5F64-4674-BFD4-2CDF147411D4}" type="sibTrans" cxnId="{256529C7-C5E1-440C-AF05-7DF35913C9B5}">
      <dgm:prSet/>
      <dgm:spPr/>
      <dgm:t>
        <a:bodyPr/>
        <a:lstStyle/>
        <a:p>
          <a:endParaRPr lang="en-US"/>
        </a:p>
      </dgm:t>
    </dgm:pt>
    <dgm:pt modelId="{637FB2B2-47D3-40AF-9AF1-AE2B852AEBD8}">
      <dgm:prSet/>
      <dgm:spPr/>
      <dgm:t>
        <a:bodyPr/>
        <a:lstStyle/>
        <a:p>
          <a:pPr>
            <a:lnSpc>
              <a:spcPct val="100000"/>
            </a:lnSpc>
          </a:pPr>
          <a:r>
            <a:rPr lang="en-US"/>
            <a:t>Provides hardware inventory information</a:t>
          </a:r>
        </a:p>
      </dgm:t>
    </dgm:pt>
    <dgm:pt modelId="{2353433C-794D-407D-9EFE-B6CD924CEDDA}" type="parTrans" cxnId="{C3C11959-6232-4CFB-BC1F-4DFA00D420A4}">
      <dgm:prSet/>
      <dgm:spPr/>
      <dgm:t>
        <a:bodyPr/>
        <a:lstStyle/>
        <a:p>
          <a:endParaRPr lang="en-US"/>
        </a:p>
      </dgm:t>
    </dgm:pt>
    <dgm:pt modelId="{6AF72618-697F-4D66-B049-F6FEF78F2473}" type="sibTrans" cxnId="{C3C11959-6232-4CFB-BC1F-4DFA00D420A4}">
      <dgm:prSet/>
      <dgm:spPr/>
      <dgm:t>
        <a:bodyPr/>
        <a:lstStyle/>
        <a:p>
          <a:endParaRPr lang="en-US"/>
        </a:p>
      </dgm:t>
    </dgm:pt>
    <dgm:pt modelId="{5D9FD0C1-AF61-4214-9598-CA0DD11956D2}">
      <dgm:prSet/>
      <dgm:spPr/>
      <dgm:t>
        <a:bodyPr/>
        <a:lstStyle/>
        <a:p>
          <a:pPr>
            <a:lnSpc>
              <a:spcPct val="100000"/>
            </a:lnSpc>
          </a:pPr>
          <a:r>
            <a:rPr lang="en-US" dirty="0"/>
            <a:t>Ability to manage and deploy the OS and line-of-business (</a:t>
          </a:r>
          <a:r>
            <a:rPr lang="en-US" dirty="0" err="1"/>
            <a:t>LoB</a:t>
          </a:r>
          <a:r>
            <a:rPr lang="en-US" dirty="0"/>
            <a:t>) applications</a:t>
          </a:r>
        </a:p>
      </dgm:t>
    </dgm:pt>
    <dgm:pt modelId="{74717E9F-AD6A-42F4-B750-1EEE6A826CCC}" type="parTrans" cxnId="{5EAAD94B-67B0-4051-9C76-272834431460}">
      <dgm:prSet/>
      <dgm:spPr/>
      <dgm:t>
        <a:bodyPr/>
        <a:lstStyle/>
        <a:p>
          <a:endParaRPr lang="en-US"/>
        </a:p>
      </dgm:t>
    </dgm:pt>
    <dgm:pt modelId="{9D16EAA7-BA4E-4AA5-8FDB-332F57F855AE}" type="sibTrans" cxnId="{5EAAD94B-67B0-4051-9C76-272834431460}">
      <dgm:prSet/>
      <dgm:spPr/>
      <dgm:t>
        <a:bodyPr/>
        <a:lstStyle/>
        <a:p>
          <a:endParaRPr lang="en-US"/>
        </a:p>
      </dgm:t>
    </dgm:pt>
    <dgm:pt modelId="{FDF7F4EB-044F-425D-AE49-D4040E62A193}">
      <dgm:prSet/>
      <dgm:spPr/>
      <dgm:t>
        <a:bodyPr/>
        <a:lstStyle/>
        <a:p>
          <a:pPr>
            <a:lnSpc>
              <a:spcPct val="100000"/>
            </a:lnSpc>
          </a:pPr>
          <a:r>
            <a:rPr lang="en-US"/>
            <a:t>End-user access to self-service catalog of software</a:t>
          </a:r>
        </a:p>
      </dgm:t>
    </dgm:pt>
    <dgm:pt modelId="{21318B01-0BA1-4720-BA74-3696151D8DAF}" type="parTrans" cxnId="{4081C324-54BF-4ABC-B9D8-F32EFDCA0891}">
      <dgm:prSet/>
      <dgm:spPr/>
      <dgm:t>
        <a:bodyPr/>
        <a:lstStyle/>
        <a:p>
          <a:endParaRPr lang="en-US"/>
        </a:p>
      </dgm:t>
    </dgm:pt>
    <dgm:pt modelId="{808386F7-FC90-4E77-9C24-C8ADDBC5494E}" type="sibTrans" cxnId="{4081C324-54BF-4ABC-B9D8-F32EFDCA0891}">
      <dgm:prSet/>
      <dgm:spPr/>
      <dgm:t>
        <a:bodyPr/>
        <a:lstStyle/>
        <a:p>
          <a:endParaRPr lang="en-US"/>
        </a:p>
      </dgm:t>
    </dgm:pt>
    <dgm:pt modelId="{B69E66A8-42D4-43FE-B9EB-B7EA58F1A894}">
      <dgm:prSet/>
      <dgm:spPr/>
      <dgm:t>
        <a:bodyPr/>
        <a:lstStyle/>
        <a:p>
          <a:r>
            <a:rPr lang="en-US" b="0" i="0" baseline="0"/>
            <a:t>Client Deployment Options</a:t>
          </a:r>
          <a:endParaRPr lang="en-US"/>
        </a:p>
      </dgm:t>
    </dgm:pt>
    <dgm:pt modelId="{78741D5A-D258-4D6E-93FA-83C682410526}" type="parTrans" cxnId="{60D4AAB2-4968-475E-A1EF-664509823035}">
      <dgm:prSet/>
      <dgm:spPr/>
      <dgm:t>
        <a:bodyPr/>
        <a:lstStyle/>
        <a:p>
          <a:endParaRPr lang="en-US"/>
        </a:p>
      </dgm:t>
    </dgm:pt>
    <dgm:pt modelId="{A8382F44-3E9E-4B72-9AB6-29E678AC6A4A}" type="sibTrans" cxnId="{60D4AAB2-4968-475E-A1EF-664509823035}">
      <dgm:prSet/>
      <dgm:spPr/>
      <dgm:t>
        <a:bodyPr/>
        <a:lstStyle/>
        <a:p>
          <a:endParaRPr lang="en-US"/>
        </a:p>
      </dgm:t>
    </dgm:pt>
    <dgm:pt modelId="{90180916-4A3C-41E6-B674-388904E7E16A}">
      <dgm:prSet/>
      <dgm:spPr/>
      <dgm:t>
        <a:bodyPr/>
        <a:lstStyle/>
        <a:p>
          <a:pPr>
            <a:lnSpc>
              <a:spcPct val="100000"/>
            </a:lnSpc>
          </a:pPr>
          <a:r>
            <a:rPr lang="en-US" b="0" i="0" baseline="0"/>
            <a:t>Client push</a:t>
          </a:r>
          <a:endParaRPr lang="en-US"/>
        </a:p>
      </dgm:t>
    </dgm:pt>
    <dgm:pt modelId="{67BFEB98-BE1B-42FF-AD39-AFF4D26B48A2}" type="parTrans" cxnId="{30027171-D815-4830-A38F-DD4ADC58F4F2}">
      <dgm:prSet/>
      <dgm:spPr/>
      <dgm:t>
        <a:bodyPr/>
        <a:lstStyle/>
        <a:p>
          <a:endParaRPr lang="en-US"/>
        </a:p>
      </dgm:t>
    </dgm:pt>
    <dgm:pt modelId="{66BF340C-7BF4-4CD4-AABC-DBCED8528EA8}" type="sibTrans" cxnId="{30027171-D815-4830-A38F-DD4ADC58F4F2}">
      <dgm:prSet/>
      <dgm:spPr/>
      <dgm:t>
        <a:bodyPr/>
        <a:lstStyle/>
        <a:p>
          <a:endParaRPr lang="en-US"/>
        </a:p>
      </dgm:t>
    </dgm:pt>
    <dgm:pt modelId="{E279D7ED-FB66-4AE0-B977-A609F6FFDD63}">
      <dgm:prSet/>
      <dgm:spPr/>
      <dgm:t>
        <a:bodyPr/>
        <a:lstStyle/>
        <a:p>
          <a:pPr>
            <a:lnSpc>
              <a:spcPct val="100000"/>
            </a:lnSpc>
          </a:pPr>
          <a:r>
            <a:rPr lang="en-US"/>
            <a:t>Manual deployment</a:t>
          </a:r>
        </a:p>
      </dgm:t>
    </dgm:pt>
    <dgm:pt modelId="{81DA9491-7353-42DC-A214-65EB9F11D0B7}" type="parTrans" cxnId="{196518A2-3677-4BAB-BCE2-38A3E7950C00}">
      <dgm:prSet/>
      <dgm:spPr/>
      <dgm:t>
        <a:bodyPr/>
        <a:lstStyle/>
        <a:p>
          <a:endParaRPr lang="en-US"/>
        </a:p>
      </dgm:t>
    </dgm:pt>
    <dgm:pt modelId="{4045BD81-66D7-4CB3-B559-6C08AA2B86CC}" type="sibTrans" cxnId="{196518A2-3677-4BAB-BCE2-38A3E7950C00}">
      <dgm:prSet/>
      <dgm:spPr/>
      <dgm:t>
        <a:bodyPr/>
        <a:lstStyle/>
        <a:p>
          <a:endParaRPr lang="en-US"/>
        </a:p>
      </dgm:t>
    </dgm:pt>
    <dgm:pt modelId="{CF22CAB4-BC00-4821-AA99-906278404F8D}">
      <dgm:prSet/>
      <dgm:spPr/>
      <dgm:t>
        <a:bodyPr/>
        <a:lstStyle/>
        <a:p>
          <a:pPr>
            <a:lnSpc>
              <a:spcPct val="100000"/>
            </a:lnSpc>
          </a:pPr>
          <a:r>
            <a:rPr lang="en-US"/>
            <a:t>OS deployment</a:t>
          </a:r>
        </a:p>
      </dgm:t>
    </dgm:pt>
    <dgm:pt modelId="{DDE15657-AB63-43D1-8B32-E2FBD5E5E905}" type="parTrans" cxnId="{796E89F2-B405-4193-A9DE-645AEF8038EC}">
      <dgm:prSet/>
      <dgm:spPr/>
      <dgm:t>
        <a:bodyPr/>
        <a:lstStyle/>
        <a:p>
          <a:endParaRPr lang="en-US"/>
        </a:p>
      </dgm:t>
    </dgm:pt>
    <dgm:pt modelId="{CCCAA695-BBD7-4917-AA30-02C74BF32844}" type="sibTrans" cxnId="{796E89F2-B405-4193-A9DE-645AEF8038EC}">
      <dgm:prSet/>
      <dgm:spPr/>
      <dgm:t>
        <a:bodyPr/>
        <a:lstStyle/>
        <a:p>
          <a:endParaRPr lang="en-US"/>
        </a:p>
      </dgm:t>
    </dgm:pt>
    <dgm:pt modelId="{FE57F0FF-DB55-407B-B33C-A1E8C78F545B}">
      <dgm:prSet/>
      <dgm:spPr/>
      <dgm:t>
        <a:bodyPr/>
        <a:lstStyle/>
        <a:p>
          <a:pPr>
            <a:lnSpc>
              <a:spcPct val="100000"/>
            </a:lnSpc>
          </a:pPr>
          <a:r>
            <a:rPr lang="en-US"/>
            <a:t>Microsoft Intune</a:t>
          </a:r>
        </a:p>
      </dgm:t>
    </dgm:pt>
    <dgm:pt modelId="{1C537A72-F436-4CA1-BA28-203BFF36D302}" type="parTrans" cxnId="{B545F4A8-7C72-4E0E-A8E8-E3B9894B7EF3}">
      <dgm:prSet/>
      <dgm:spPr/>
      <dgm:t>
        <a:bodyPr/>
        <a:lstStyle/>
        <a:p>
          <a:endParaRPr lang="en-US"/>
        </a:p>
      </dgm:t>
    </dgm:pt>
    <dgm:pt modelId="{B3672BC0-0A50-40BD-AE90-C7CB8063989C}" type="sibTrans" cxnId="{B545F4A8-7C72-4E0E-A8E8-E3B9894B7EF3}">
      <dgm:prSet/>
      <dgm:spPr/>
      <dgm:t>
        <a:bodyPr/>
        <a:lstStyle/>
        <a:p>
          <a:endParaRPr lang="en-US"/>
        </a:p>
      </dgm:t>
    </dgm:pt>
    <dgm:pt modelId="{D83B9D50-3650-477C-91D8-63BC41218394}" type="pres">
      <dgm:prSet presAssocID="{813EBB66-18ED-4974-87CB-94C33C412B41}" presName="diagram" presStyleCnt="0">
        <dgm:presLayoutVars>
          <dgm:dir/>
          <dgm:resizeHandles val="exact"/>
        </dgm:presLayoutVars>
      </dgm:prSet>
      <dgm:spPr/>
    </dgm:pt>
    <dgm:pt modelId="{1097D499-360C-4157-A600-76B2A5CCA5EF}" type="pres">
      <dgm:prSet presAssocID="{9A67255E-1DB5-4FFF-8DC9-60BABDC3BD79}" presName="node" presStyleLbl="node1" presStyleIdx="0" presStyleCnt="2">
        <dgm:presLayoutVars>
          <dgm:bulletEnabled val="1"/>
        </dgm:presLayoutVars>
      </dgm:prSet>
      <dgm:spPr/>
    </dgm:pt>
    <dgm:pt modelId="{1CCD8EBF-355D-4672-895F-637E866D46FA}" type="pres">
      <dgm:prSet presAssocID="{6A816615-CE9A-4DE5-B7F5-6521C11A8092}" presName="sibTrans" presStyleCnt="0"/>
      <dgm:spPr/>
    </dgm:pt>
    <dgm:pt modelId="{DAF0175A-76F9-4939-9AB6-13AF2C2DA231}" type="pres">
      <dgm:prSet presAssocID="{B69E66A8-42D4-43FE-B9EB-B7EA58F1A894}" presName="node" presStyleLbl="node1" presStyleIdx="1" presStyleCnt="2">
        <dgm:presLayoutVars>
          <dgm:bulletEnabled val="1"/>
        </dgm:presLayoutVars>
      </dgm:prSet>
      <dgm:spPr/>
    </dgm:pt>
  </dgm:ptLst>
  <dgm:cxnLst>
    <dgm:cxn modelId="{07499202-E227-4B7D-91F9-15B31B89131F}" type="presOf" srcId="{B69E66A8-42D4-43FE-B9EB-B7EA58F1A894}" destId="{DAF0175A-76F9-4939-9AB6-13AF2C2DA231}" srcOrd="0" destOrd="0" presId="urn:microsoft.com/office/officeart/2005/8/layout/default"/>
    <dgm:cxn modelId="{FEB0A10F-7E0D-4F23-965C-2A135CC3A976}" type="presOf" srcId="{E279D7ED-FB66-4AE0-B977-A609F6FFDD63}" destId="{DAF0175A-76F9-4939-9AB6-13AF2C2DA231}" srcOrd="0" destOrd="2" presId="urn:microsoft.com/office/officeart/2005/8/layout/default"/>
    <dgm:cxn modelId="{4081C324-54BF-4ABC-B9D8-F32EFDCA0891}" srcId="{9A67255E-1DB5-4FFF-8DC9-60BABDC3BD79}" destId="{FDF7F4EB-044F-425D-AE49-D4040E62A193}" srcOrd="3" destOrd="0" parTransId="{21318B01-0BA1-4720-BA74-3696151D8DAF}" sibTransId="{808386F7-FC90-4E77-9C24-C8ADDBC5494E}"/>
    <dgm:cxn modelId="{CF031F31-82B7-4832-AE3F-C96F0E865A91}" type="presOf" srcId="{FE57F0FF-DB55-407B-B33C-A1E8C78F545B}" destId="{DAF0175A-76F9-4939-9AB6-13AF2C2DA231}" srcOrd="0" destOrd="4" presId="urn:microsoft.com/office/officeart/2005/8/layout/default"/>
    <dgm:cxn modelId="{CC205738-935A-4123-8397-C36BD1883EE9}" type="presOf" srcId="{90180916-4A3C-41E6-B674-388904E7E16A}" destId="{DAF0175A-76F9-4939-9AB6-13AF2C2DA231}" srcOrd="0" destOrd="1" presId="urn:microsoft.com/office/officeart/2005/8/layout/default"/>
    <dgm:cxn modelId="{C0F85B43-FA67-42F0-A05D-A0891B7DE40B}" type="presOf" srcId="{6F31E764-D5D9-4475-A9D2-D839056A625C}" destId="{1097D499-360C-4157-A600-76B2A5CCA5EF}" srcOrd="0" destOrd="1" presId="urn:microsoft.com/office/officeart/2005/8/layout/default"/>
    <dgm:cxn modelId="{5EAAD94B-67B0-4051-9C76-272834431460}" srcId="{9A67255E-1DB5-4FFF-8DC9-60BABDC3BD79}" destId="{5D9FD0C1-AF61-4214-9598-CA0DD11956D2}" srcOrd="2" destOrd="0" parTransId="{74717E9F-AD6A-42F4-B750-1EEE6A826CCC}" sibTransId="{9D16EAA7-BA4E-4AA5-8FDB-332F57F855AE}"/>
    <dgm:cxn modelId="{30027171-D815-4830-A38F-DD4ADC58F4F2}" srcId="{B69E66A8-42D4-43FE-B9EB-B7EA58F1A894}" destId="{90180916-4A3C-41E6-B674-388904E7E16A}" srcOrd="0" destOrd="0" parTransId="{67BFEB98-BE1B-42FF-AD39-AFF4D26B48A2}" sibTransId="{66BF340C-7BF4-4CD4-AABC-DBCED8528EA8}"/>
    <dgm:cxn modelId="{C3C11959-6232-4CFB-BC1F-4DFA00D420A4}" srcId="{9A67255E-1DB5-4FFF-8DC9-60BABDC3BD79}" destId="{637FB2B2-47D3-40AF-9AF1-AE2B852AEBD8}" srcOrd="1" destOrd="0" parTransId="{2353433C-794D-407D-9EFE-B6CD924CEDDA}" sibTransId="{6AF72618-697F-4D66-B049-F6FEF78F2473}"/>
    <dgm:cxn modelId="{BACDA67D-8B94-4EB5-8DBF-D91FD15F96A7}" srcId="{813EBB66-18ED-4974-87CB-94C33C412B41}" destId="{9A67255E-1DB5-4FFF-8DC9-60BABDC3BD79}" srcOrd="0" destOrd="0" parTransId="{2081408E-CACE-4B32-967E-7F2B316A3850}" sibTransId="{6A816615-CE9A-4DE5-B7F5-6521C11A8092}"/>
    <dgm:cxn modelId="{C3C274A1-B8C2-411B-9206-CB3F62BE5A56}" type="presOf" srcId="{5D9FD0C1-AF61-4214-9598-CA0DD11956D2}" destId="{1097D499-360C-4157-A600-76B2A5CCA5EF}" srcOrd="0" destOrd="3" presId="urn:microsoft.com/office/officeart/2005/8/layout/default"/>
    <dgm:cxn modelId="{196518A2-3677-4BAB-BCE2-38A3E7950C00}" srcId="{B69E66A8-42D4-43FE-B9EB-B7EA58F1A894}" destId="{E279D7ED-FB66-4AE0-B977-A609F6FFDD63}" srcOrd="1" destOrd="0" parTransId="{81DA9491-7353-42DC-A214-65EB9F11D0B7}" sibTransId="{4045BD81-66D7-4CB3-B559-6C08AA2B86CC}"/>
    <dgm:cxn modelId="{B545F4A8-7C72-4E0E-A8E8-E3B9894B7EF3}" srcId="{B69E66A8-42D4-43FE-B9EB-B7EA58F1A894}" destId="{FE57F0FF-DB55-407B-B33C-A1E8C78F545B}" srcOrd="3" destOrd="0" parTransId="{1C537A72-F436-4CA1-BA28-203BFF36D302}" sibTransId="{B3672BC0-0A50-40BD-AE90-C7CB8063989C}"/>
    <dgm:cxn modelId="{60D4AAB2-4968-475E-A1EF-664509823035}" srcId="{813EBB66-18ED-4974-87CB-94C33C412B41}" destId="{B69E66A8-42D4-43FE-B9EB-B7EA58F1A894}" srcOrd="1" destOrd="0" parTransId="{78741D5A-D258-4D6E-93FA-83C682410526}" sibTransId="{A8382F44-3E9E-4B72-9AB6-29E678AC6A4A}"/>
    <dgm:cxn modelId="{D72F1EBC-8486-45D9-BE51-3A8D4B7B7BE4}" type="presOf" srcId="{FDF7F4EB-044F-425D-AE49-D4040E62A193}" destId="{1097D499-360C-4157-A600-76B2A5CCA5EF}" srcOrd="0" destOrd="4" presId="urn:microsoft.com/office/officeart/2005/8/layout/default"/>
    <dgm:cxn modelId="{256529C7-C5E1-440C-AF05-7DF35913C9B5}" srcId="{9A67255E-1DB5-4FFF-8DC9-60BABDC3BD79}" destId="{6F31E764-D5D9-4475-A9D2-D839056A625C}" srcOrd="0" destOrd="0" parTransId="{C13A9FF0-FAF0-46D9-87E7-FAFB1B5DCC5D}" sibTransId="{7CEA1244-5F64-4674-BFD4-2CDF147411D4}"/>
    <dgm:cxn modelId="{630FFFCD-B35F-425B-964D-1787981F9EF0}" type="presOf" srcId="{637FB2B2-47D3-40AF-9AF1-AE2B852AEBD8}" destId="{1097D499-360C-4157-A600-76B2A5CCA5EF}" srcOrd="0" destOrd="2" presId="urn:microsoft.com/office/officeart/2005/8/layout/default"/>
    <dgm:cxn modelId="{3502CCE1-CF9F-448F-8210-104513B0FE62}" type="presOf" srcId="{9A67255E-1DB5-4FFF-8DC9-60BABDC3BD79}" destId="{1097D499-360C-4157-A600-76B2A5CCA5EF}" srcOrd="0" destOrd="0" presId="urn:microsoft.com/office/officeart/2005/8/layout/default"/>
    <dgm:cxn modelId="{6ADBB6E3-5F05-4FE0-BA78-BB2CF1FAA13A}" type="presOf" srcId="{813EBB66-18ED-4974-87CB-94C33C412B41}" destId="{D83B9D50-3650-477C-91D8-63BC41218394}" srcOrd="0" destOrd="0" presId="urn:microsoft.com/office/officeart/2005/8/layout/default"/>
    <dgm:cxn modelId="{BC34B4E4-40D5-4523-80D3-DE91F02FA386}" type="presOf" srcId="{CF22CAB4-BC00-4821-AA99-906278404F8D}" destId="{DAF0175A-76F9-4939-9AB6-13AF2C2DA231}" srcOrd="0" destOrd="3" presId="urn:microsoft.com/office/officeart/2005/8/layout/default"/>
    <dgm:cxn modelId="{796E89F2-B405-4193-A9DE-645AEF8038EC}" srcId="{B69E66A8-42D4-43FE-B9EB-B7EA58F1A894}" destId="{CF22CAB4-BC00-4821-AA99-906278404F8D}" srcOrd="2" destOrd="0" parTransId="{DDE15657-AB63-43D1-8B32-E2FBD5E5E905}" sibTransId="{CCCAA695-BBD7-4917-AA30-02C74BF32844}"/>
    <dgm:cxn modelId="{CF999C3A-598C-48D9-9D90-44991C22BCD9}" type="presParOf" srcId="{D83B9D50-3650-477C-91D8-63BC41218394}" destId="{1097D499-360C-4157-A600-76B2A5CCA5EF}" srcOrd="0" destOrd="0" presId="urn:microsoft.com/office/officeart/2005/8/layout/default"/>
    <dgm:cxn modelId="{8E3BD743-BAF0-43F1-BC41-DECD0BD8BE37}" type="presParOf" srcId="{D83B9D50-3650-477C-91D8-63BC41218394}" destId="{1CCD8EBF-355D-4672-895F-637E866D46FA}" srcOrd="1" destOrd="0" presId="urn:microsoft.com/office/officeart/2005/8/layout/default"/>
    <dgm:cxn modelId="{3FBCF8CB-BC8A-4112-B7E1-63744B82251D}" type="presParOf" srcId="{D83B9D50-3650-477C-91D8-63BC41218394}" destId="{DAF0175A-76F9-4939-9AB6-13AF2C2DA231}"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442A95-6E01-4A9F-A2B9-29CA1C9429E3}"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en-US"/>
        </a:p>
      </dgm:t>
    </dgm:pt>
    <dgm:pt modelId="{6BF15221-5414-4E62-A2A9-1D9CB2382D1F}">
      <dgm:prSet/>
      <dgm:spPr/>
      <dgm:t>
        <a:bodyPr/>
        <a:lstStyle/>
        <a:p>
          <a:r>
            <a:rPr lang="en-US" baseline="0"/>
            <a:t>Determine enrollment method</a:t>
          </a:r>
          <a:endParaRPr lang="en-US"/>
        </a:p>
      </dgm:t>
    </dgm:pt>
    <dgm:pt modelId="{1E6B4E80-7D3B-4D53-9D6F-300E3B62ADF6}" type="parTrans" cxnId="{C7F07C98-819E-46C2-ACDB-D3585F94EEC5}">
      <dgm:prSet/>
      <dgm:spPr/>
      <dgm:t>
        <a:bodyPr/>
        <a:lstStyle/>
        <a:p>
          <a:endParaRPr lang="en-US"/>
        </a:p>
      </dgm:t>
    </dgm:pt>
    <dgm:pt modelId="{08C23A7D-3ABA-43A8-B715-05254E4AF91B}" type="sibTrans" cxnId="{C7F07C98-819E-46C2-ACDB-D3585F94EEC5}">
      <dgm:prSet/>
      <dgm:spPr/>
      <dgm:t>
        <a:bodyPr/>
        <a:lstStyle/>
        <a:p>
          <a:endParaRPr lang="en-US"/>
        </a:p>
      </dgm:t>
    </dgm:pt>
    <dgm:pt modelId="{4169374D-8363-45CA-B0CC-DCA3F88CDF76}">
      <dgm:prSet/>
      <dgm:spPr/>
      <dgm:t>
        <a:bodyPr/>
        <a:lstStyle/>
        <a:p>
          <a:r>
            <a:rPr lang="en-US" baseline="0"/>
            <a:t>Group Policy</a:t>
          </a:r>
          <a:endParaRPr lang="en-US"/>
        </a:p>
      </dgm:t>
    </dgm:pt>
    <dgm:pt modelId="{ECF940C1-A591-4E1E-9BAE-A5BFCB4A82FD}" type="parTrans" cxnId="{BAF09771-D73A-4C9C-B1C8-EE6BAF8CC740}">
      <dgm:prSet/>
      <dgm:spPr/>
      <dgm:t>
        <a:bodyPr/>
        <a:lstStyle/>
        <a:p>
          <a:endParaRPr lang="en-US"/>
        </a:p>
      </dgm:t>
    </dgm:pt>
    <dgm:pt modelId="{DE0C42D8-FDDE-4576-B9DB-46D0E81ECA52}" type="sibTrans" cxnId="{BAF09771-D73A-4C9C-B1C8-EE6BAF8CC740}">
      <dgm:prSet/>
      <dgm:spPr/>
      <dgm:t>
        <a:bodyPr/>
        <a:lstStyle/>
        <a:p>
          <a:endParaRPr lang="en-US"/>
        </a:p>
      </dgm:t>
    </dgm:pt>
    <dgm:pt modelId="{D50AC3B9-4FD8-4982-BBF9-6FCABEB9BAF5}">
      <dgm:prSet/>
      <dgm:spPr/>
      <dgm:t>
        <a:bodyPr/>
        <a:lstStyle/>
        <a:p>
          <a:r>
            <a:rPr lang="en-US" baseline="0" dirty="0"/>
            <a:t>Joining Azure AD</a:t>
          </a:r>
          <a:endParaRPr lang="en-US" dirty="0"/>
        </a:p>
      </dgm:t>
    </dgm:pt>
    <dgm:pt modelId="{C55B72A7-9DE7-46A4-9A2D-7D30D870C726}" type="parTrans" cxnId="{35C5FF7C-2098-42CB-90BE-FDEA0D503E66}">
      <dgm:prSet/>
      <dgm:spPr/>
      <dgm:t>
        <a:bodyPr/>
        <a:lstStyle/>
        <a:p>
          <a:endParaRPr lang="en-US"/>
        </a:p>
      </dgm:t>
    </dgm:pt>
    <dgm:pt modelId="{6AB8572D-48D3-4D8B-918B-80CE008523F9}" type="sibTrans" cxnId="{35C5FF7C-2098-42CB-90BE-FDEA0D503E66}">
      <dgm:prSet/>
      <dgm:spPr/>
      <dgm:t>
        <a:bodyPr/>
        <a:lstStyle/>
        <a:p>
          <a:endParaRPr lang="en-US"/>
        </a:p>
      </dgm:t>
    </dgm:pt>
    <dgm:pt modelId="{5CCBCF0D-A79B-4E03-A4E2-3D27EDACC861}">
      <dgm:prSet/>
      <dgm:spPr/>
      <dgm:t>
        <a:bodyPr/>
        <a:lstStyle/>
        <a:p>
          <a:r>
            <a:rPr lang="en-US" baseline="0" dirty="0"/>
            <a:t>Manually (Settings, Provision Package, Company Portal App)</a:t>
          </a:r>
          <a:endParaRPr lang="en-US" dirty="0"/>
        </a:p>
      </dgm:t>
    </dgm:pt>
    <dgm:pt modelId="{6E78E099-E091-4F05-9D39-198779D39CC7}" type="parTrans" cxnId="{813E60E3-77DD-4C4B-91EB-98D5B15904D9}">
      <dgm:prSet/>
      <dgm:spPr/>
      <dgm:t>
        <a:bodyPr/>
        <a:lstStyle/>
        <a:p>
          <a:endParaRPr lang="en-US"/>
        </a:p>
      </dgm:t>
    </dgm:pt>
    <dgm:pt modelId="{FF15E26B-FC15-42B8-B7BD-497BE046B1BA}" type="sibTrans" cxnId="{813E60E3-77DD-4C4B-91EB-98D5B15904D9}">
      <dgm:prSet/>
      <dgm:spPr/>
      <dgm:t>
        <a:bodyPr/>
        <a:lstStyle/>
        <a:p>
          <a:endParaRPr lang="en-US"/>
        </a:p>
      </dgm:t>
    </dgm:pt>
    <dgm:pt modelId="{DA826526-8142-4C38-A71C-3484806BB71B}">
      <dgm:prSet/>
      <dgm:spPr/>
      <dgm:t>
        <a:bodyPr/>
        <a:lstStyle/>
        <a:p>
          <a:r>
            <a:rPr lang="en-US" baseline="0"/>
            <a:t>Supported Devices</a:t>
          </a:r>
          <a:endParaRPr lang="en-US"/>
        </a:p>
      </dgm:t>
    </dgm:pt>
    <dgm:pt modelId="{16DFE002-FA97-41CF-AD5A-00BC54F4F4CD}" type="parTrans" cxnId="{6158B5A2-8EE7-4468-94D1-AA812522D833}">
      <dgm:prSet/>
      <dgm:spPr/>
      <dgm:t>
        <a:bodyPr/>
        <a:lstStyle/>
        <a:p>
          <a:endParaRPr lang="en-US"/>
        </a:p>
      </dgm:t>
    </dgm:pt>
    <dgm:pt modelId="{99109E7C-6C1B-425D-B8AA-89A49DBE58A2}" type="sibTrans" cxnId="{6158B5A2-8EE7-4468-94D1-AA812522D833}">
      <dgm:prSet/>
      <dgm:spPr/>
      <dgm:t>
        <a:bodyPr/>
        <a:lstStyle/>
        <a:p>
          <a:endParaRPr lang="en-US"/>
        </a:p>
      </dgm:t>
    </dgm:pt>
    <dgm:pt modelId="{DF794180-DD7D-40A1-AB44-950B99977B88}">
      <dgm:prSet/>
      <dgm:spPr/>
      <dgm:t>
        <a:bodyPr/>
        <a:lstStyle/>
        <a:p>
          <a:r>
            <a:rPr lang="en-US" baseline="0" dirty="0"/>
            <a:t>Windows 10/11 (Home, Pro, Education, S mode, and Enterprise versions)</a:t>
          </a:r>
          <a:endParaRPr lang="en-US" dirty="0"/>
        </a:p>
      </dgm:t>
    </dgm:pt>
    <dgm:pt modelId="{65C16C98-B242-4D34-973A-8551204F2F6E}" type="parTrans" cxnId="{7E4BA608-D4D6-4686-B957-F4C07FEB81CE}">
      <dgm:prSet/>
      <dgm:spPr/>
      <dgm:t>
        <a:bodyPr/>
        <a:lstStyle/>
        <a:p>
          <a:endParaRPr lang="en-US"/>
        </a:p>
      </dgm:t>
    </dgm:pt>
    <dgm:pt modelId="{660320CE-C8A5-4F3F-A639-9B6B5204DBF0}" type="sibTrans" cxnId="{7E4BA608-D4D6-4686-B957-F4C07FEB81CE}">
      <dgm:prSet/>
      <dgm:spPr/>
      <dgm:t>
        <a:bodyPr/>
        <a:lstStyle/>
        <a:p>
          <a:endParaRPr lang="en-US"/>
        </a:p>
      </dgm:t>
    </dgm:pt>
    <dgm:pt modelId="{F74FC179-FBA9-4D64-BE97-DE6B20F2177D}">
      <dgm:prSet/>
      <dgm:spPr/>
      <dgm:t>
        <a:bodyPr/>
        <a:lstStyle/>
        <a:p>
          <a:r>
            <a:rPr lang="en-US" baseline="0"/>
            <a:t>Windows 10/11 Cloud PCs on Windows 365</a:t>
          </a:r>
          <a:endParaRPr lang="en-US"/>
        </a:p>
      </dgm:t>
    </dgm:pt>
    <dgm:pt modelId="{18DBA1DF-5F42-4138-AACF-5D50A55B4514}" type="parTrans" cxnId="{729B1584-2EA7-4A50-9311-A11CF05CCFCA}">
      <dgm:prSet/>
      <dgm:spPr/>
      <dgm:t>
        <a:bodyPr/>
        <a:lstStyle/>
        <a:p>
          <a:endParaRPr lang="en-US"/>
        </a:p>
      </dgm:t>
    </dgm:pt>
    <dgm:pt modelId="{A298C129-0D24-4F98-9892-89F325F008BD}" type="sibTrans" cxnId="{729B1584-2EA7-4A50-9311-A11CF05CCFCA}">
      <dgm:prSet/>
      <dgm:spPr/>
      <dgm:t>
        <a:bodyPr/>
        <a:lstStyle/>
        <a:p>
          <a:endParaRPr lang="en-US"/>
        </a:p>
      </dgm:t>
    </dgm:pt>
    <dgm:pt modelId="{BF50B8ED-F2B4-48BC-8262-979DB721263A}">
      <dgm:prSet/>
      <dgm:spPr/>
      <dgm:t>
        <a:bodyPr/>
        <a:lstStyle/>
        <a:p>
          <a:r>
            <a:rPr lang="en-US" baseline="0" dirty="0"/>
            <a:t>Windows 10 IoT and Windows 10 Holographic</a:t>
          </a:r>
          <a:endParaRPr lang="en-US" dirty="0"/>
        </a:p>
      </dgm:t>
    </dgm:pt>
    <dgm:pt modelId="{92B4DE32-DA6F-4B0F-A6C0-B77010D0315D}" type="parTrans" cxnId="{DA5FEF65-2255-4E35-A3A7-D94A539E26F6}">
      <dgm:prSet/>
      <dgm:spPr/>
      <dgm:t>
        <a:bodyPr/>
        <a:lstStyle/>
        <a:p>
          <a:endParaRPr lang="en-US"/>
        </a:p>
      </dgm:t>
    </dgm:pt>
    <dgm:pt modelId="{2FFAE8CD-F091-4F8B-81EA-57BD8AF82037}" type="sibTrans" cxnId="{DA5FEF65-2255-4E35-A3A7-D94A539E26F6}">
      <dgm:prSet/>
      <dgm:spPr/>
      <dgm:t>
        <a:bodyPr/>
        <a:lstStyle/>
        <a:p>
          <a:endParaRPr lang="en-US"/>
        </a:p>
      </dgm:t>
    </dgm:pt>
    <dgm:pt modelId="{CAC707EF-5B63-4A30-8DC7-CCA15CA82A8C}">
      <dgm:prSet/>
      <dgm:spPr/>
      <dgm:t>
        <a:bodyPr/>
        <a:lstStyle/>
        <a:p>
          <a:r>
            <a:rPr lang="en-US" baseline="0"/>
            <a:t>Windows 10 2019 LTSC</a:t>
          </a:r>
          <a:endParaRPr lang="en-US"/>
        </a:p>
      </dgm:t>
    </dgm:pt>
    <dgm:pt modelId="{82A3E5BC-2DA8-4F4B-82CE-AC19CB67D701}" type="parTrans" cxnId="{15CFE8F0-C2D3-4E9E-8973-F52FA43EFF90}">
      <dgm:prSet/>
      <dgm:spPr/>
      <dgm:t>
        <a:bodyPr/>
        <a:lstStyle/>
        <a:p>
          <a:endParaRPr lang="en-US"/>
        </a:p>
      </dgm:t>
    </dgm:pt>
    <dgm:pt modelId="{9298F16F-DB84-4DFA-B419-A3601CC71024}" type="sibTrans" cxnId="{15CFE8F0-C2D3-4E9E-8973-F52FA43EFF90}">
      <dgm:prSet/>
      <dgm:spPr/>
      <dgm:t>
        <a:bodyPr/>
        <a:lstStyle/>
        <a:p>
          <a:endParaRPr lang="en-US"/>
        </a:p>
      </dgm:t>
    </dgm:pt>
    <dgm:pt modelId="{8DEACBC5-9A56-4D1A-B7FF-06DB70525523}">
      <dgm:prSet/>
      <dgm:spPr/>
      <dgm:t>
        <a:bodyPr/>
        <a:lstStyle/>
        <a:p>
          <a:r>
            <a:rPr lang="en-US" baseline="0" dirty="0"/>
            <a:t>Windows RT 8.1, and Windows 8.1 (sustaining mode)</a:t>
          </a:r>
          <a:endParaRPr lang="en-US" dirty="0"/>
        </a:p>
      </dgm:t>
    </dgm:pt>
    <dgm:pt modelId="{DF74C222-2648-486E-A004-F8A744D68EA7}" type="parTrans" cxnId="{CDF114B4-0FD6-4DB3-822B-8E60BFD3487B}">
      <dgm:prSet/>
      <dgm:spPr/>
      <dgm:t>
        <a:bodyPr/>
        <a:lstStyle/>
        <a:p>
          <a:endParaRPr lang="en-US"/>
        </a:p>
      </dgm:t>
    </dgm:pt>
    <dgm:pt modelId="{6B943E8E-C77D-4BD0-8C66-DF5E5540C101}" type="sibTrans" cxnId="{CDF114B4-0FD6-4DB3-822B-8E60BFD3487B}">
      <dgm:prSet/>
      <dgm:spPr/>
      <dgm:t>
        <a:bodyPr/>
        <a:lstStyle/>
        <a:p>
          <a:endParaRPr lang="en-US"/>
        </a:p>
      </dgm:t>
    </dgm:pt>
    <dgm:pt modelId="{EBE6A62F-16E3-481E-B0A7-6056FB9ABB55}">
      <dgm:prSet/>
      <dgm:spPr/>
      <dgm:t>
        <a:bodyPr/>
        <a:lstStyle/>
        <a:p>
          <a:r>
            <a:rPr lang="en-US" baseline="0"/>
            <a:t>Apple iOS/iPadOS 13.0 and later</a:t>
          </a:r>
          <a:endParaRPr lang="en-US"/>
        </a:p>
      </dgm:t>
    </dgm:pt>
    <dgm:pt modelId="{5293B139-ECF2-47C2-A842-6DEFDBA8E5D1}" type="parTrans" cxnId="{A85CC650-5DDF-4B68-81E6-56C3732C9B69}">
      <dgm:prSet/>
      <dgm:spPr/>
      <dgm:t>
        <a:bodyPr/>
        <a:lstStyle/>
        <a:p>
          <a:endParaRPr lang="en-US"/>
        </a:p>
      </dgm:t>
    </dgm:pt>
    <dgm:pt modelId="{D9F40ADD-2CD7-445C-84C9-A788739313A4}" type="sibTrans" cxnId="{A85CC650-5DDF-4B68-81E6-56C3732C9B69}">
      <dgm:prSet/>
      <dgm:spPr/>
      <dgm:t>
        <a:bodyPr/>
        <a:lstStyle/>
        <a:p>
          <a:endParaRPr lang="en-US"/>
        </a:p>
      </dgm:t>
    </dgm:pt>
    <dgm:pt modelId="{8ED0644C-0C73-4B0E-B468-583089AF8B66}">
      <dgm:prSet/>
      <dgm:spPr/>
      <dgm:t>
        <a:bodyPr/>
        <a:lstStyle/>
        <a:p>
          <a:r>
            <a:rPr lang="en-US" baseline="0"/>
            <a:t>macOS X 10.15 and later</a:t>
          </a:r>
          <a:endParaRPr lang="en-US"/>
        </a:p>
      </dgm:t>
    </dgm:pt>
    <dgm:pt modelId="{A1750CAD-6A99-4DA5-8CB5-2E5BDDF02E11}" type="parTrans" cxnId="{EE0C3D02-74FD-4CF6-A7E2-91B0D3A36D4F}">
      <dgm:prSet/>
      <dgm:spPr/>
      <dgm:t>
        <a:bodyPr/>
        <a:lstStyle/>
        <a:p>
          <a:endParaRPr lang="en-US"/>
        </a:p>
      </dgm:t>
    </dgm:pt>
    <dgm:pt modelId="{2F71A5A6-6A82-4CFB-857A-A46B6D611CC0}" type="sibTrans" cxnId="{EE0C3D02-74FD-4CF6-A7E2-91B0D3A36D4F}">
      <dgm:prSet/>
      <dgm:spPr/>
      <dgm:t>
        <a:bodyPr/>
        <a:lstStyle/>
        <a:p>
          <a:endParaRPr lang="en-US"/>
        </a:p>
      </dgm:t>
    </dgm:pt>
    <dgm:pt modelId="{96C97B6C-F75C-4338-BE55-C7C1BC453F0B}">
      <dgm:prSet/>
      <dgm:spPr/>
      <dgm:t>
        <a:bodyPr/>
        <a:lstStyle/>
        <a:p>
          <a:r>
            <a:rPr lang="en-US" baseline="0"/>
            <a:t>Android 6.0 and later, including Samsung Knox 2.4 and later and Android for Work</a:t>
          </a:r>
          <a:endParaRPr lang="en-US"/>
        </a:p>
      </dgm:t>
    </dgm:pt>
    <dgm:pt modelId="{5D902A40-58CB-435C-8979-6BA7E04A726A}" type="parTrans" cxnId="{1F242516-83F7-49F6-AD6E-4702AEFB7145}">
      <dgm:prSet/>
      <dgm:spPr/>
      <dgm:t>
        <a:bodyPr/>
        <a:lstStyle/>
        <a:p>
          <a:endParaRPr lang="en-US"/>
        </a:p>
      </dgm:t>
    </dgm:pt>
    <dgm:pt modelId="{FC9AD8B2-1374-442A-B3D7-5D659C08B743}" type="sibTrans" cxnId="{1F242516-83F7-49F6-AD6E-4702AEFB7145}">
      <dgm:prSet/>
      <dgm:spPr/>
      <dgm:t>
        <a:bodyPr/>
        <a:lstStyle/>
        <a:p>
          <a:endParaRPr lang="en-US"/>
        </a:p>
      </dgm:t>
    </dgm:pt>
    <dgm:pt modelId="{35F7FBC7-72B2-40CE-BEB9-C4DB70B810FB}">
      <dgm:prSet/>
      <dgm:spPr/>
      <dgm:t>
        <a:bodyPr/>
        <a:lstStyle/>
        <a:p>
          <a:r>
            <a:rPr lang="en-US" baseline="0"/>
            <a:t>Determine devices allowed and criteria</a:t>
          </a:r>
          <a:endParaRPr lang="en-US"/>
        </a:p>
      </dgm:t>
    </dgm:pt>
    <dgm:pt modelId="{3045228A-F4C7-4539-A078-34F325245CFE}" type="parTrans" cxnId="{AE2BDA3A-550B-45BA-8093-CA694A23A83E}">
      <dgm:prSet/>
      <dgm:spPr/>
      <dgm:t>
        <a:bodyPr/>
        <a:lstStyle/>
        <a:p>
          <a:endParaRPr lang="en-US"/>
        </a:p>
      </dgm:t>
    </dgm:pt>
    <dgm:pt modelId="{41B60856-ACFD-480B-AFE2-34C7D50C28DD}" type="sibTrans" cxnId="{AE2BDA3A-550B-45BA-8093-CA694A23A83E}">
      <dgm:prSet/>
      <dgm:spPr/>
      <dgm:t>
        <a:bodyPr/>
        <a:lstStyle/>
        <a:p>
          <a:endParaRPr lang="en-US"/>
        </a:p>
      </dgm:t>
    </dgm:pt>
    <dgm:pt modelId="{7F6DD3DB-A863-4518-87BC-E5EDF78DA35D}">
      <dgm:prSet/>
      <dgm:spPr/>
      <dgm:t>
        <a:bodyPr/>
        <a:lstStyle/>
        <a:p>
          <a:r>
            <a:rPr lang="en-US" baseline="0"/>
            <a:t>Determine if enrollment is optional or mandatory</a:t>
          </a:r>
          <a:endParaRPr lang="en-US"/>
        </a:p>
      </dgm:t>
    </dgm:pt>
    <dgm:pt modelId="{CD3F8950-4CFD-40F5-BAC8-D94E042778BA}" type="parTrans" cxnId="{24618C9B-B327-419F-A58D-782C4CA0214C}">
      <dgm:prSet/>
      <dgm:spPr/>
      <dgm:t>
        <a:bodyPr/>
        <a:lstStyle/>
        <a:p>
          <a:endParaRPr lang="en-US"/>
        </a:p>
      </dgm:t>
    </dgm:pt>
    <dgm:pt modelId="{11EC8B49-0776-46F9-BC58-C3FD13BF715A}" type="sibTrans" cxnId="{24618C9B-B327-419F-A58D-782C4CA0214C}">
      <dgm:prSet/>
      <dgm:spPr/>
      <dgm:t>
        <a:bodyPr/>
        <a:lstStyle/>
        <a:p>
          <a:endParaRPr lang="en-US"/>
        </a:p>
      </dgm:t>
    </dgm:pt>
    <dgm:pt modelId="{4D8B586F-45BF-481B-B506-3F04F9AA0086}" type="pres">
      <dgm:prSet presAssocID="{54442A95-6E01-4A9F-A2B9-29CA1C9429E3}" presName="linear" presStyleCnt="0">
        <dgm:presLayoutVars>
          <dgm:dir/>
          <dgm:animLvl val="lvl"/>
          <dgm:resizeHandles val="exact"/>
        </dgm:presLayoutVars>
      </dgm:prSet>
      <dgm:spPr/>
    </dgm:pt>
    <dgm:pt modelId="{1D10B6B1-2BFC-40E9-8638-268EF4D0AAE0}" type="pres">
      <dgm:prSet presAssocID="{6BF15221-5414-4E62-A2A9-1D9CB2382D1F}" presName="parentLin" presStyleCnt="0"/>
      <dgm:spPr/>
    </dgm:pt>
    <dgm:pt modelId="{6C4F86EC-345E-4630-BD4F-2709B7D531B5}" type="pres">
      <dgm:prSet presAssocID="{6BF15221-5414-4E62-A2A9-1D9CB2382D1F}" presName="parentLeftMargin" presStyleLbl="node1" presStyleIdx="0" presStyleCnt="4"/>
      <dgm:spPr/>
    </dgm:pt>
    <dgm:pt modelId="{DE0F0F80-8726-4DF4-AF32-071339B12977}" type="pres">
      <dgm:prSet presAssocID="{6BF15221-5414-4E62-A2A9-1D9CB2382D1F}" presName="parentText" presStyleLbl="node1" presStyleIdx="0" presStyleCnt="4">
        <dgm:presLayoutVars>
          <dgm:chMax val="0"/>
          <dgm:bulletEnabled val="1"/>
        </dgm:presLayoutVars>
      </dgm:prSet>
      <dgm:spPr/>
    </dgm:pt>
    <dgm:pt modelId="{39B8FD1D-BC5A-44CF-8252-3CB5CAE7DB20}" type="pres">
      <dgm:prSet presAssocID="{6BF15221-5414-4E62-A2A9-1D9CB2382D1F}" presName="negativeSpace" presStyleCnt="0"/>
      <dgm:spPr/>
    </dgm:pt>
    <dgm:pt modelId="{F3C80335-4357-4281-B22A-5EAC75520830}" type="pres">
      <dgm:prSet presAssocID="{6BF15221-5414-4E62-A2A9-1D9CB2382D1F}" presName="childText" presStyleLbl="conFgAcc1" presStyleIdx="0" presStyleCnt="4">
        <dgm:presLayoutVars>
          <dgm:bulletEnabled val="1"/>
        </dgm:presLayoutVars>
      </dgm:prSet>
      <dgm:spPr/>
    </dgm:pt>
    <dgm:pt modelId="{A25C601A-33E6-4164-9804-398F50795E5C}" type="pres">
      <dgm:prSet presAssocID="{08C23A7D-3ABA-43A8-B715-05254E4AF91B}" presName="spaceBetweenRectangles" presStyleCnt="0"/>
      <dgm:spPr/>
    </dgm:pt>
    <dgm:pt modelId="{DCB55648-A209-4143-BC05-9608A5C1DAB9}" type="pres">
      <dgm:prSet presAssocID="{DA826526-8142-4C38-A71C-3484806BB71B}" presName="parentLin" presStyleCnt="0"/>
      <dgm:spPr/>
    </dgm:pt>
    <dgm:pt modelId="{9A5DB2E6-4BC7-4915-BB6E-19E609BA903F}" type="pres">
      <dgm:prSet presAssocID="{DA826526-8142-4C38-A71C-3484806BB71B}" presName="parentLeftMargin" presStyleLbl="node1" presStyleIdx="0" presStyleCnt="4"/>
      <dgm:spPr/>
    </dgm:pt>
    <dgm:pt modelId="{44C3A29C-AA8F-43CA-B1C6-F6178337A046}" type="pres">
      <dgm:prSet presAssocID="{DA826526-8142-4C38-A71C-3484806BB71B}" presName="parentText" presStyleLbl="node1" presStyleIdx="1" presStyleCnt="4">
        <dgm:presLayoutVars>
          <dgm:chMax val="0"/>
          <dgm:bulletEnabled val="1"/>
        </dgm:presLayoutVars>
      </dgm:prSet>
      <dgm:spPr/>
    </dgm:pt>
    <dgm:pt modelId="{45C8CAF3-5DB5-4A8C-9C05-D7BF5FCD71BF}" type="pres">
      <dgm:prSet presAssocID="{DA826526-8142-4C38-A71C-3484806BB71B}" presName="negativeSpace" presStyleCnt="0"/>
      <dgm:spPr/>
    </dgm:pt>
    <dgm:pt modelId="{06F23A42-36F3-4109-A40D-4D779868785F}" type="pres">
      <dgm:prSet presAssocID="{DA826526-8142-4C38-A71C-3484806BB71B}" presName="childText" presStyleLbl="conFgAcc1" presStyleIdx="1" presStyleCnt="4">
        <dgm:presLayoutVars>
          <dgm:bulletEnabled val="1"/>
        </dgm:presLayoutVars>
      </dgm:prSet>
      <dgm:spPr/>
    </dgm:pt>
    <dgm:pt modelId="{35CD7F34-3DEC-4755-8B5F-65343CD847E7}" type="pres">
      <dgm:prSet presAssocID="{99109E7C-6C1B-425D-B8AA-89A49DBE58A2}" presName="spaceBetweenRectangles" presStyleCnt="0"/>
      <dgm:spPr/>
    </dgm:pt>
    <dgm:pt modelId="{2BF7FB6D-CF31-4BF2-A34C-AF0AB3F3FEDF}" type="pres">
      <dgm:prSet presAssocID="{35F7FBC7-72B2-40CE-BEB9-C4DB70B810FB}" presName="parentLin" presStyleCnt="0"/>
      <dgm:spPr/>
    </dgm:pt>
    <dgm:pt modelId="{9A6C2E0E-9DEA-4ADA-85F1-469AF402FC2E}" type="pres">
      <dgm:prSet presAssocID="{35F7FBC7-72B2-40CE-BEB9-C4DB70B810FB}" presName="parentLeftMargin" presStyleLbl="node1" presStyleIdx="1" presStyleCnt="4"/>
      <dgm:spPr/>
    </dgm:pt>
    <dgm:pt modelId="{496C874E-D6B0-46AC-B83C-8C5B3B781313}" type="pres">
      <dgm:prSet presAssocID="{35F7FBC7-72B2-40CE-BEB9-C4DB70B810FB}" presName="parentText" presStyleLbl="node1" presStyleIdx="2" presStyleCnt="4">
        <dgm:presLayoutVars>
          <dgm:chMax val="0"/>
          <dgm:bulletEnabled val="1"/>
        </dgm:presLayoutVars>
      </dgm:prSet>
      <dgm:spPr/>
    </dgm:pt>
    <dgm:pt modelId="{C08F4BD9-B294-4605-B530-3F5DAC15DEB3}" type="pres">
      <dgm:prSet presAssocID="{35F7FBC7-72B2-40CE-BEB9-C4DB70B810FB}" presName="negativeSpace" presStyleCnt="0"/>
      <dgm:spPr/>
    </dgm:pt>
    <dgm:pt modelId="{D5D3E5FF-88F7-4C84-829C-1AFCC602CF2B}" type="pres">
      <dgm:prSet presAssocID="{35F7FBC7-72B2-40CE-BEB9-C4DB70B810FB}" presName="childText" presStyleLbl="conFgAcc1" presStyleIdx="2" presStyleCnt="4">
        <dgm:presLayoutVars>
          <dgm:bulletEnabled val="1"/>
        </dgm:presLayoutVars>
      </dgm:prSet>
      <dgm:spPr/>
    </dgm:pt>
    <dgm:pt modelId="{90D071C6-C78E-4AB9-B890-1BEA3D976E8A}" type="pres">
      <dgm:prSet presAssocID="{41B60856-ACFD-480B-AFE2-34C7D50C28DD}" presName="spaceBetweenRectangles" presStyleCnt="0"/>
      <dgm:spPr/>
    </dgm:pt>
    <dgm:pt modelId="{DAB87598-CAC6-407E-A9EF-BAD3ED659D6A}" type="pres">
      <dgm:prSet presAssocID="{7F6DD3DB-A863-4518-87BC-E5EDF78DA35D}" presName="parentLin" presStyleCnt="0"/>
      <dgm:spPr/>
    </dgm:pt>
    <dgm:pt modelId="{D16EE76D-08D1-4585-9E72-8DDE695F5BBE}" type="pres">
      <dgm:prSet presAssocID="{7F6DD3DB-A863-4518-87BC-E5EDF78DA35D}" presName="parentLeftMargin" presStyleLbl="node1" presStyleIdx="2" presStyleCnt="4"/>
      <dgm:spPr/>
    </dgm:pt>
    <dgm:pt modelId="{DAED50FB-C121-4F10-90A6-D0360B6084AF}" type="pres">
      <dgm:prSet presAssocID="{7F6DD3DB-A863-4518-87BC-E5EDF78DA35D}" presName="parentText" presStyleLbl="node1" presStyleIdx="3" presStyleCnt="4">
        <dgm:presLayoutVars>
          <dgm:chMax val="0"/>
          <dgm:bulletEnabled val="1"/>
        </dgm:presLayoutVars>
      </dgm:prSet>
      <dgm:spPr/>
    </dgm:pt>
    <dgm:pt modelId="{69D2DEEB-EFA7-4EC1-AB6C-E308F368EF31}" type="pres">
      <dgm:prSet presAssocID="{7F6DD3DB-A863-4518-87BC-E5EDF78DA35D}" presName="negativeSpace" presStyleCnt="0"/>
      <dgm:spPr/>
    </dgm:pt>
    <dgm:pt modelId="{6C9628C8-0667-4C27-8912-0DB191662C7F}" type="pres">
      <dgm:prSet presAssocID="{7F6DD3DB-A863-4518-87BC-E5EDF78DA35D}" presName="childText" presStyleLbl="conFgAcc1" presStyleIdx="3" presStyleCnt="4">
        <dgm:presLayoutVars>
          <dgm:bulletEnabled val="1"/>
        </dgm:presLayoutVars>
      </dgm:prSet>
      <dgm:spPr/>
    </dgm:pt>
  </dgm:ptLst>
  <dgm:cxnLst>
    <dgm:cxn modelId="{EE0C3D02-74FD-4CF6-A7E2-91B0D3A36D4F}" srcId="{DA826526-8142-4C38-A71C-3484806BB71B}" destId="{8ED0644C-0C73-4B0E-B468-583089AF8B66}" srcOrd="6" destOrd="0" parTransId="{A1750CAD-6A99-4DA5-8CB5-2E5BDDF02E11}" sibTransId="{2F71A5A6-6A82-4CFB-857A-A46B6D611CC0}"/>
    <dgm:cxn modelId="{7E4BA608-D4D6-4686-B957-F4C07FEB81CE}" srcId="{DA826526-8142-4C38-A71C-3484806BB71B}" destId="{DF794180-DD7D-40A1-AB44-950B99977B88}" srcOrd="0" destOrd="0" parTransId="{65C16C98-B242-4D34-973A-8551204F2F6E}" sibTransId="{660320CE-C8A5-4F3F-A639-9B6B5204DBF0}"/>
    <dgm:cxn modelId="{1F242516-83F7-49F6-AD6E-4702AEFB7145}" srcId="{DA826526-8142-4C38-A71C-3484806BB71B}" destId="{96C97B6C-F75C-4338-BE55-C7C1BC453F0B}" srcOrd="7" destOrd="0" parTransId="{5D902A40-58CB-435C-8979-6BA7E04A726A}" sibTransId="{FC9AD8B2-1374-442A-B3D7-5D659C08B743}"/>
    <dgm:cxn modelId="{B7754428-4500-45CA-9C30-D2B33E8432E1}" type="presOf" srcId="{CAC707EF-5B63-4A30-8DC7-CCA15CA82A8C}" destId="{06F23A42-36F3-4109-A40D-4D779868785F}" srcOrd="0" destOrd="3" presId="urn:microsoft.com/office/officeart/2005/8/layout/list1"/>
    <dgm:cxn modelId="{58C6B92A-256E-4A6E-A34E-AF0EABEC9487}" type="presOf" srcId="{6BF15221-5414-4E62-A2A9-1D9CB2382D1F}" destId="{DE0F0F80-8726-4DF4-AF32-071339B12977}" srcOrd="1" destOrd="0" presId="urn:microsoft.com/office/officeart/2005/8/layout/list1"/>
    <dgm:cxn modelId="{A01D693A-E80C-48B0-B79B-393ADEF5F791}" type="presOf" srcId="{4169374D-8363-45CA-B0CC-DCA3F88CDF76}" destId="{F3C80335-4357-4281-B22A-5EAC75520830}" srcOrd="0" destOrd="0" presId="urn:microsoft.com/office/officeart/2005/8/layout/list1"/>
    <dgm:cxn modelId="{AE2BDA3A-550B-45BA-8093-CA694A23A83E}" srcId="{54442A95-6E01-4A9F-A2B9-29CA1C9429E3}" destId="{35F7FBC7-72B2-40CE-BEB9-C4DB70B810FB}" srcOrd="2" destOrd="0" parTransId="{3045228A-F4C7-4539-A078-34F325245CFE}" sibTransId="{41B60856-ACFD-480B-AFE2-34C7D50C28DD}"/>
    <dgm:cxn modelId="{DA5FEF65-2255-4E35-A3A7-D94A539E26F6}" srcId="{DA826526-8142-4C38-A71C-3484806BB71B}" destId="{BF50B8ED-F2B4-48BC-8262-979DB721263A}" srcOrd="2" destOrd="0" parTransId="{92B4DE32-DA6F-4B0F-A6C0-B77010D0315D}" sibTransId="{2FFAE8CD-F091-4F8B-81EA-57BD8AF82037}"/>
    <dgm:cxn modelId="{D78C8547-10B5-4F4D-B472-8E034B524132}" type="presOf" srcId="{6BF15221-5414-4E62-A2A9-1D9CB2382D1F}" destId="{6C4F86EC-345E-4630-BD4F-2709B7D531B5}" srcOrd="0" destOrd="0" presId="urn:microsoft.com/office/officeart/2005/8/layout/list1"/>
    <dgm:cxn modelId="{1418DA49-6AF1-441A-94FF-F76C6A68BCE9}" type="presOf" srcId="{96C97B6C-F75C-4338-BE55-C7C1BC453F0B}" destId="{06F23A42-36F3-4109-A40D-4D779868785F}" srcOrd="0" destOrd="7" presId="urn:microsoft.com/office/officeart/2005/8/layout/list1"/>
    <dgm:cxn modelId="{C4950A6A-5851-499F-BBFE-E973A11E4837}" type="presOf" srcId="{DA826526-8142-4C38-A71C-3484806BB71B}" destId="{44C3A29C-AA8F-43CA-B1C6-F6178337A046}" srcOrd="1" destOrd="0" presId="urn:microsoft.com/office/officeart/2005/8/layout/list1"/>
    <dgm:cxn modelId="{D73C624A-8D82-44A6-9864-07B97E4666C7}" type="presOf" srcId="{DA826526-8142-4C38-A71C-3484806BB71B}" destId="{9A5DB2E6-4BC7-4915-BB6E-19E609BA903F}" srcOrd="0" destOrd="0" presId="urn:microsoft.com/office/officeart/2005/8/layout/list1"/>
    <dgm:cxn modelId="{CC4D644E-2BB2-4AB9-A074-CD416259B205}" type="presOf" srcId="{8DEACBC5-9A56-4D1A-B7FF-06DB70525523}" destId="{06F23A42-36F3-4109-A40D-4D779868785F}" srcOrd="0" destOrd="4" presId="urn:microsoft.com/office/officeart/2005/8/layout/list1"/>
    <dgm:cxn modelId="{A85CC650-5DDF-4B68-81E6-56C3732C9B69}" srcId="{DA826526-8142-4C38-A71C-3484806BB71B}" destId="{EBE6A62F-16E3-481E-B0A7-6056FB9ABB55}" srcOrd="5" destOrd="0" parTransId="{5293B139-ECF2-47C2-A842-6DEFDBA8E5D1}" sibTransId="{D9F40ADD-2CD7-445C-84C9-A788739313A4}"/>
    <dgm:cxn modelId="{BAF09771-D73A-4C9C-B1C8-EE6BAF8CC740}" srcId="{6BF15221-5414-4E62-A2A9-1D9CB2382D1F}" destId="{4169374D-8363-45CA-B0CC-DCA3F88CDF76}" srcOrd="0" destOrd="0" parTransId="{ECF940C1-A591-4E1E-9BAE-A5BFCB4A82FD}" sibTransId="{DE0C42D8-FDDE-4576-B9DB-46D0E81ECA52}"/>
    <dgm:cxn modelId="{8503EA52-CAD5-4BBA-9FF5-42147B517538}" type="presOf" srcId="{F74FC179-FBA9-4D64-BE97-DE6B20F2177D}" destId="{06F23A42-36F3-4109-A40D-4D779868785F}" srcOrd="0" destOrd="1" presId="urn:microsoft.com/office/officeart/2005/8/layout/list1"/>
    <dgm:cxn modelId="{322B5653-B6D4-41B9-B817-DB09CFF8F062}" type="presOf" srcId="{7F6DD3DB-A863-4518-87BC-E5EDF78DA35D}" destId="{DAED50FB-C121-4F10-90A6-D0360B6084AF}" srcOrd="1" destOrd="0" presId="urn:microsoft.com/office/officeart/2005/8/layout/list1"/>
    <dgm:cxn modelId="{AEB75E77-506E-440C-A5A1-E4C9DFDE0547}" type="presOf" srcId="{35F7FBC7-72B2-40CE-BEB9-C4DB70B810FB}" destId="{9A6C2E0E-9DEA-4ADA-85F1-469AF402FC2E}" srcOrd="0" destOrd="0" presId="urn:microsoft.com/office/officeart/2005/8/layout/list1"/>
    <dgm:cxn modelId="{35C5FF7C-2098-42CB-90BE-FDEA0D503E66}" srcId="{6BF15221-5414-4E62-A2A9-1D9CB2382D1F}" destId="{D50AC3B9-4FD8-4982-BBF9-6FCABEB9BAF5}" srcOrd="1" destOrd="0" parTransId="{C55B72A7-9DE7-46A4-9A2D-7D30D870C726}" sibTransId="{6AB8572D-48D3-4D8B-918B-80CE008523F9}"/>
    <dgm:cxn modelId="{37E8D881-6CDA-4FCD-AC63-A549651EE1DC}" type="presOf" srcId="{7F6DD3DB-A863-4518-87BC-E5EDF78DA35D}" destId="{D16EE76D-08D1-4585-9E72-8DDE695F5BBE}" srcOrd="0" destOrd="0" presId="urn:microsoft.com/office/officeart/2005/8/layout/list1"/>
    <dgm:cxn modelId="{729B1584-2EA7-4A50-9311-A11CF05CCFCA}" srcId="{DA826526-8142-4C38-A71C-3484806BB71B}" destId="{F74FC179-FBA9-4D64-BE97-DE6B20F2177D}" srcOrd="1" destOrd="0" parTransId="{18DBA1DF-5F42-4138-AACF-5D50A55B4514}" sibTransId="{A298C129-0D24-4F98-9892-89F325F008BD}"/>
    <dgm:cxn modelId="{C7F07C98-819E-46C2-ACDB-D3585F94EEC5}" srcId="{54442A95-6E01-4A9F-A2B9-29CA1C9429E3}" destId="{6BF15221-5414-4E62-A2A9-1D9CB2382D1F}" srcOrd="0" destOrd="0" parTransId="{1E6B4E80-7D3B-4D53-9D6F-300E3B62ADF6}" sibTransId="{08C23A7D-3ABA-43A8-B715-05254E4AF91B}"/>
    <dgm:cxn modelId="{19EAEB98-D319-48EF-8002-F1CEB0D927CA}" type="presOf" srcId="{DF794180-DD7D-40A1-AB44-950B99977B88}" destId="{06F23A42-36F3-4109-A40D-4D779868785F}" srcOrd="0" destOrd="0" presId="urn:microsoft.com/office/officeart/2005/8/layout/list1"/>
    <dgm:cxn modelId="{24618C9B-B327-419F-A58D-782C4CA0214C}" srcId="{54442A95-6E01-4A9F-A2B9-29CA1C9429E3}" destId="{7F6DD3DB-A863-4518-87BC-E5EDF78DA35D}" srcOrd="3" destOrd="0" parTransId="{CD3F8950-4CFD-40F5-BAC8-D94E042778BA}" sibTransId="{11EC8B49-0776-46F9-BC58-C3FD13BF715A}"/>
    <dgm:cxn modelId="{9FAD11A0-8FB1-464B-95C3-7ED6F2195349}" type="presOf" srcId="{54442A95-6E01-4A9F-A2B9-29CA1C9429E3}" destId="{4D8B586F-45BF-481B-B506-3F04F9AA0086}" srcOrd="0" destOrd="0" presId="urn:microsoft.com/office/officeart/2005/8/layout/list1"/>
    <dgm:cxn modelId="{6158B5A2-8EE7-4468-94D1-AA812522D833}" srcId="{54442A95-6E01-4A9F-A2B9-29CA1C9429E3}" destId="{DA826526-8142-4C38-A71C-3484806BB71B}" srcOrd="1" destOrd="0" parTransId="{16DFE002-FA97-41CF-AD5A-00BC54F4F4CD}" sibTransId="{99109E7C-6C1B-425D-B8AA-89A49DBE58A2}"/>
    <dgm:cxn modelId="{5EF881AB-B3E7-403E-9D3F-9E31FEF2463C}" type="presOf" srcId="{D50AC3B9-4FD8-4982-BBF9-6FCABEB9BAF5}" destId="{F3C80335-4357-4281-B22A-5EAC75520830}" srcOrd="0" destOrd="1" presId="urn:microsoft.com/office/officeart/2005/8/layout/list1"/>
    <dgm:cxn modelId="{BCFC92AD-3679-4713-A18A-8F8AD3C26CB0}" type="presOf" srcId="{EBE6A62F-16E3-481E-B0A7-6056FB9ABB55}" destId="{06F23A42-36F3-4109-A40D-4D779868785F}" srcOrd="0" destOrd="5" presId="urn:microsoft.com/office/officeart/2005/8/layout/list1"/>
    <dgm:cxn modelId="{ABAFD3B0-42EA-413C-90CD-7695FE385B20}" type="presOf" srcId="{5CCBCF0D-A79B-4E03-A4E2-3D27EDACC861}" destId="{F3C80335-4357-4281-B22A-5EAC75520830}" srcOrd="0" destOrd="2" presId="urn:microsoft.com/office/officeart/2005/8/layout/list1"/>
    <dgm:cxn modelId="{CDF114B4-0FD6-4DB3-822B-8E60BFD3487B}" srcId="{DA826526-8142-4C38-A71C-3484806BB71B}" destId="{8DEACBC5-9A56-4D1A-B7FF-06DB70525523}" srcOrd="4" destOrd="0" parTransId="{DF74C222-2648-486E-A004-F8A744D68EA7}" sibTransId="{6B943E8E-C77D-4BD0-8C66-DF5E5540C101}"/>
    <dgm:cxn modelId="{4E3D8FB9-9DC0-4FD4-8D5B-05D965C5CAF7}" type="presOf" srcId="{BF50B8ED-F2B4-48BC-8262-979DB721263A}" destId="{06F23A42-36F3-4109-A40D-4D779868785F}" srcOrd="0" destOrd="2" presId="urn:microsoft.com/office/officeart/2005/8/layout/list1"/>
    <dgm:cxn modelId="{D28D4EDF-F0B3-4DCE-B8E1-A9AE6D1B21E9}" type="presOf" srcId="{35F7FBC7-72B2-40CE-BEB9-C4DB70B810FB}" destId="{496C874E-D6B0-46AC-B83C-8C5B3B781313}" srcOrd="1" destOrd="0" presId="urn:microsoft.com/office/officeart/2005/8/layout/list1"/>
    <dgm:cxn modelId="{813E60E3-77DD-4C4B-91EB-98D5B15904D9}" srcId="{6BF15221-5414-4E62-A2A9-1D9CB2382D1F}" destId="{5CCBCF0D-A79B-4E03-A4E2-3D27EDACC861}" srcOrd="2" destOrd="0" parTransId="{6E78E099-E091-4F05-9D39-198779D39CC7}" sibTransId="{FF15E26B-FC15-42B8-B7BD-497BE046B1BA}"/>
    <dgm:cxn modelId="{15CFE8F0-C2D3-4E9E-8973-F52FA43EFF90}" srcId="{DA826526-8142-4C38-A71C-3484806BB71B}" destId="{CAC707EF-5B63-4A30-8DC7-CCA15CA82A8C}" srcOrd="3" destOrd="0" parTransId="{82A3E5BC-2DA8-4F4B-82CE-AC19CB67D701}" sibTransId="{9298F16F-DB84-4DFA-B419-A3601CC71024}"/>
    <dgm:cxn modelId="{C97177F3-D275-40F7-B443-C26DF5A9711A}" type="presOf" srcId="{8ED0644C-0C73-4B0E-B468-583089AF8B66}" destId="{06F23A42-36F3-4109-A40D-4D779868785F}" srcOrd="0" destOrd="6" presId="urn:microsoft.com/office/officeart/2005/8/layout/list1"/>
    <dgm:cxn modelId="{9088DE91-5CEA-456B-BAD6-6B71763C49EF}" type="presParOf" srcId="{4D8B586F-45BF-481B-B506-3F04F9AA0086}" destId="{1D10B6B1-2BFC-40E9-8638-268EF4D0AAE0}" srcOrd="0" destOrd="0" presId="urn:microsoft.com/office/officeart/2005/8/layout/list1"/>
    <dgm:cxn modelId="{F2CD1C64-3AAC-4D17-A2D0-24E3018D2341}" type="presParOf" srcId="{1D10B6B1-2BFC-40E9-8638-268EF4D0AAE0}" destId="{6C4F86EC-345E-4630-BD4F-2709B7D531B5}" srcOrd="0" destOrd="0" presId="urn:microsoft.com/office/officeart/2005/8/layout/list1"/>
    <dgm:cxn modelId="{4D54E74A-D0B2-4655-9278-3FC3A1820AD7}" type="presParOf" srcId="{1D10B6B1-2BFC-40E9-8638-268EF4D0AAE0}" destId="{DE0F0F80-8726-4DF4-AF32-071339B12977}" srcOrd="1" destOrd="0" presId="urn:microsoft.com/office/officeart/2005/8/layout/list1"/>
    <dgm:cxn modelId="{0EB90E21-1D31-4A55-B1FF-070DE0B96043}" type="presParOf" srcId="{4D8B586F-45BF-481B-B506-3F04F9AA0086}" destId="{39B8FD1D-BC5A-44CF-8252-3CB5CAE7DB20}" srcOrd="1" destOrd="0" presId="urn:microsoft.com/office/officeart/2005/8/layout/list1"/>
    <dgm:cxn modelId="{1C725675-799B-4B63-A671-BA67B2C62114}" type="presParOf" srcId="{4D8B586F-45BF-481B-B506-3F04F9AA0086}" destId="{F3C80335-4357-4281-B22A-5EAC75520830}" srcOrd="2" destOrd="0" presId="urn:microsoft.com/office/officeart/2005/8/layout/list1"/>
    <dgm:cxn modelId="{1BCCBEC0-CBA7-4DE9-86D0-9137DB73EC84}" type="presParOf" srcId="{4D8B586F-45BF-481B-B506-3F04F9AA0086}" destId="{A25C601A-33E6-4164-9804-398F50795E5C}" srcOrd="3" destOrd="0" presId="urn:microsoft.com/office/officeart/2005/8/layout/list1"/>
    <dgm:cxn modelId="{4C7B1DC0-DE4A-40FA-98B4-280A841C0A49}" type="presParOf" srcId="{4D8B586F-45BF-481B-B506-3F04F9AA0086}" destId="{DCB55648-A209-4143-BC05-9608A5C1DAB9}" srcOrd="4" destOrd="0" presId="urn:microsoft.com/office/officeart/2005/8/layout/list1"/>
    <dgm:cxn modelId="{9B281904-A2D9-423F-BF45-199051CFC56A}" type="presParOf" srcId="{DCB55648-A209-4143-BC05-9608A5C1DAB9}" destId="{9A5DB2E6-4BC7-4915-BB6E-19E609BA903F}" srcOrd="0" destOrd="0" presId="urn:microsoft.com/office/officeart/2005/8/layout/list1"/>
    <dgm:cxn modelId="{92161E91-0F61-47E6-9191-AFE1C9DE3372}" type="presParOf" srcId="{DCB55648-A209-4143-BC05-9608A5C1DAB9}" destId="{44C3A29C-AA8F-43CA-B1C6-F6178337A046}" srcOrd="1" destOrd="0" presId="urn:microsoft.com/office/officeart/2005/8/layout/list1"/>
    <dgm:cxn modelId="{3D1535E5-E19C-4361-B7CE-A15425FA20E3}" type="presParOf" srcId="{4D8B586F-45BF-481B-B506-3F04F9AA0086}" destId="{45C8CAF3-5DB5-4A8C-9C05-D7BF5FCD71BF}" srcOrd="5" destOrd="0" presId="urn:microsoft.com/office/officeart/2005/8/layout/list1"/>
    <dgm:cxn modelId="{AE6D29BE-8D73-4715-BCCF-65D1A0AD2A05}" type="presParOf" srcId="{4D8B586F-45BF-481B-B506-3F04F9AA0086}" destId="{06F23A42-36F3-4109-A40D-4D779868785F}" srcOrd="6" destOrd="0" presId="urn:microsoft.com/office/officeart/2005/8/layout/list1"/>
    <dgm:cxn modelId="{B417D10B-80A1-4A2B-80A4-AFEC26115074}" type="presParOf" srcId="{4D8B586F-45BF-481B-B506-3F04F9AA0086}" destId="{35CD7F34-3DEC-4755-8B5F-65343CD847E7}" srcOrd="7" destOrd="0" presId="urn:microsoft.com/office/officeart/2005/8/layout/list1"/>
    <dgm:cxn modelId="{4F03F7EB-570B-4EBB-883F-D27C9102334C}" type="presParOf" srcId="{4D8B586F-45BF-481B-B506-3F04F9AA0086}" destId="{2BF7FB6D-CF31-4BF2-A34C-AF0AB3F3FEDF}" srcOrd="8" destOrd="0" presId="urn:microsoft.com/office/officeart/2005/8/layout/list1"/>
    <dgm:cxn modelId="{FC3585B9-1450-487A-A3CB-18B394DC2067}" type="presParOf" srcId="{2BF7FB6D-CF31-4BF2-A34C-AF0AB3F3FEDF}" destId="{9A6C2E0E-9DEA-4ADA-85F1-469AF402FC2E}" srcOrd="0" destOrd="0" presId="urn:microsoft.com/office/officeart/2005/8/layout/list1"/>
    <dgm:cxn modelId="{72F63CBB-99F2-49E6-9A3F-749E5228E9F3}" type="presParOf" srcId="{2BF7FB6D-CF31-4BF2-A34C-AF0AB3F3FEDF}" destId="{496C874E-D6B0-46AC-B83C-8C5B3B781313}" srcOrd="1" destOrd="0" presId="urn:microsoft.com/office/officeart/2005/8/layout/list1"/>
    <dgm:cxn modelId="{E9DD1F28-5162-4F33-B3B1-BA60D55B726E}" type="presParOf" srcId="{4D8B586F-45BF-481B-B506-3F04F9AA0086}" destId="{C08F4BD9-B294-4605-B530-3F5DAC15DEB3}" srcOrd="9" destOrd="0" presId="urn:microsoft.com/office/officeart/2005/8/layout/list1"/>
    <dgm:cxn modelId="{9114EBA2-052A-40E8-8169-5E62606E884C}" type="presParOf" srcId="{4D8B586F-45BF-481B-B506-3F04F9AA0086}" destId="{D5D3E5FF-88F7-4C84-829C-1AFCC602CF2B}" srcOrd="10" destOrd="0" presId="urn:microsoft.com/office/officeart/2005/8/layout/list1"/>
    <dgm:cxn modelId="{F4DA907A-8C43-4B8A-8E59-E150392E701A}" type="presParOf" srcId="{4D8B586F-45BF-481B-B506-3F04F9AA0086}" destId="{90D071C6-C78E-4AB9-B890-1BEA3D976E8A}" srcOrd="11" destOrd="0" presId="urn:microsoft.com/office/officeart/2005/8/layout/list1"/>
    <dgm:cxn modelId="{A49B23A9-4C46-4830-A89C-4475E1FC2A8F}" type="presParOf" srcId="{4D8B586F-45BF-481B-B506-3F04F9AA0086}" destId="{DAB87598-CAC6-407E-A9EF-BAD3ED659D6A}" srcOrd="12" destOrd="0" presId="urn:microsoft.com/office/officeart/2005/8/layout/list1"/>
    <dgm:cxn modelId="{680684F2-04F3-47F8-A02A-0CE0F53B7642}" type="presParOf" srcId="{DAB87598-CAC6-407E-A9EF-BAD3ED659D6A}" destId="{D16EE76D-08D1-4585-9E72-8DDE695F5BBE}" srcOrd="0" destOrd="0" presId="urn:microsoft.com/office/officeart/2005/8/layout/list1"/>
    <dgm:cxn modelId="{BB8C946A-8947-4A26-83B4-1334479A49C4}" type="presParOf" srcId="{DAB87598-CAC6-407E-A9EF-BAD3ED659D6A}" destId="{DAED50FB-C121-4F10-90A6-D0360B6084AF}" srcOrd="1" destOrd="0" presId="urn:microsoft.com/office/officeart/2005/8/layout/list1"/>
    <dgm:cxn modelId="{74CEB3B5-BB4A-4B92-8796-54894C72FF4A}" type="presParOf" srcId="{4D8B586F-45BF-481B-B506-3F04F9AA0086}" destId="{69D2DEEB-EFA7-4EC1-AB6C-E308F368EF31}" srcOrd="13" destOrd="0" presId="urn:microsoft.com/office/officeart/2005/8/layout/list1"/>
    <dgm:cxn modelId="{23871502-2C74-4BC6-ADC1-A58BEA492C5A}" type="presParOf" srcId="{4D8B586F-45BF-481B-B506-3F04F9AA0086}" destId="{6C9628C8-0667-4C27-8912-0DB191662C7F}"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507015-3399-4329-A252-6A43BF456FE6}">
      <dsp:nvSpPr>
        <dsp:cNvPr id="0" name=""/>
        <dsp:cNvSpPr/>
      </dsp:nvSpPr>
      <dsp:spPr>
        <a:xfrm>
          <a:off x="221" y="874895"/>
          <a:ext cx="2675324" cy="3210389"/>
        </a:xfrm>
        <a:prstGeom prst="rect">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264263" tIns="0" rIns="264263" bIns="330200" numCol="1" spcCol="1270" anchor="t" anchorCtr="0">
          <a:noAutofit/>
        </a:bodyPr>
        <a:lstStyle/>
        <a:p>
          <a:pPr marL="0" lvl="0" indent="0" algn="l" defTabSz="889000">
            <a:lnSpc>
              <a:spcPct val="90000"/>
            </a:lnSpc>
            <a:spcBef>
              <a:spcPct val="0"/>
            </a:spcBef>
            <a:spcAft>
              <a:spcPct val="35000"/>
            </a:spcAft>
            <a:buNone/>
          </a:pPr>
          <a:r>
            <a:rPr lang="en-US" sz="2000" kern="1200"/>
            <a:t>Describe Azure AD join</a:t>
          </a:r>
        </a:p>
      </dsp:txBody>
      <dsp:txXfrm>
        <a:off x="221" y="2159051"/>
        <a:ext cx="2675324" cy="1926233"/>
      </dsp:txXfrm>
    </dsp:sp>
    <dsp:sp modelId="{DE0F68D6-16C3-4CA8-8B3B-28F29FE3B531}">
      <dsp:nvSpPr>
        <dsp:cNvPr id="0" name=""/>
        <dsp:cNvSpPr/>
      </dsp:nvSpPr>
      <dsp:spPr>
        <a:xfrm>
          <a:off x="221" y="874895"/>
          <a:ext cx="2675324" cy="1284155"/>
        </a:xfrm>
        <a:prstGeom prst="rect">
          <a:avLst/>
        </a:prstGeom>
        <a:noFill/>
        <a:ln w="1079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264263" tIns="165100" rIns="264263" bIns="165100" numCol="1" spcCol="1270" anchor="ctr" anchorCtr="0">
          <a:noAutofit/>
        </a:bodyPr>
        <a:lstStyle/>
        <a:p>
          <a:pPr marL="0" lvl="0" indent="0" algn="l" defTabSz="2755900">
            <a:lnSpc>
              <a:spcPct val="90000"/>
            </a:lnSpc>
            <a:spcBef>
              <a:spcPct val="0"/>
            </a:spcBef>
            <a:spcAft>
              <a:spcPct val="35000"/>
            </a:spcAft>
            <a:buNone/>
          </a:pPr>
          <a:r>
            <a:rPr lang="en-US" sz="6200" kern="1200"/>
            <a:t>01</a:t>
          </a:r>
        </a:p>
      </dsp:txBody>
      <dsp:txXfrm>
        <a:off x="221" y="874895"/>
        <a:ext cx="2675324" cy="1284155"/>
      </dsp:txXfrm>
    </dsp:sp>
    <dsp:sp modelId="{DEC9C1CD-6DB6-4D27-A1D1-FA8255D98830}">
      <dsp:nvSpPr>
        <dsp:cNvPr id="0" name=""/>
        <dsp:cNvSpPr/>
      </dsp:nvSpPr>
      <dsp:spPr>
        <a:xfrm>
          <a:off x="2889572" y="874895"/>
          <a:ext cx="2675324" cy="3210389"/>
        </a:xfrm>
        <a:prstGeom prst="rect">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264263" tIns="0" rIns="264263" bIns="330200" numCol="1" spcCol="1270" anchor="t" anchorCtr="0">
          <a:noAutofit/>
        </a:bodyPr>
        <a:lstStyle/>
        <a:p>
          <a:pPr marL="0" lvl="0" indent="0" algn="l" defTabSz="889000">
            <a:lnSpc>
              <a:spcPct val="90000"/>
            </a:lnSpc>
            <a:spcBef>
              <a:spcPct val="0"/>
            </a:spcBef>
            <a:spcAft>
              <a:spcPct val="35000"/>
            </a:spcAft>
            <a:buNone/>
          </a:pPr>
          <a:r>
            <a:rPr lang="en-US" sz="2000" kern="1200"/>
            <a:t>Examine Azure AD join prerequisites limitations and benefits</a:t>
          </a:r>
        </a:p>
      </dsp:txBody>
      <dsp:txXfrm>
        <a:off x="2889572" y="2159051"/>
        <a:ext cx="2675324" cy="1926233"/>
      </dsp:txXfrm>
    </dsp:sp>
    <dsp:sp modelId="{24FCC2F9-38D2-449C-8462-DA43F16B1901}">
      <dsp:nvSpPr>
        <dsp:cNvPr id="0" name=""/>
        <dsp:cNvSpPr/>
      </dsp:nvSpPr>
      <dsp:spPr>
        <a:xfrm>
          <a:off x="2889572" y="874895"/>
          <a:ext cx="2675324" cy="1284155"/>
        </a:xfrm>
        <a:prstGeom prst="rect">
          <a:avLst/>
        </a:prstGeom>
        <a:noFill/>
        <a:ln w="1079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264263" tIns="165100" rIns="264263" bIns="165100" numCol="1" spcCol="1270" anchor="ctr" anchorCtr="0">
          <a:noAutofit/>
        </a:bodyPr>
        <a:lstStyle/>
        <a:p>
          <a:pPr marL="0" lvl="0" indent="0" algn="l" defTabSz="2755900">
            <a:lnSpc>
              <a:spcPct val="90000"/>
            </a:lnSpc>
            <a:spcBef>
              <a:spcPct val="0"/>
            </a:spcBef>
            <a:spcAft>
              <a:spcPct val="35000"/>
            </a:spcAft>
            <a:buNone/>
          </a:pPr>
          <a:r>
            <a:rPr lang="en-US" sz="6200" kern="1200"/>
            <a:t>02</a:t>
          </a:r>
        </a:p>
      </dsp:txBody>
      <dsp:txXfrm>
        <a:off x="2889572" y="874895"/>
        <a:ext cx="2675324" cy="1284155"/>
      </dsp:txXfrm>
    </dsp:sp>
    <dsp:sp modelId="{DBF4D2AD-89BE-452A-A1D4-9142D1813EAE}">
      <dsp:nvSpPr>
        <dsp:cNvPr id="0" name=""/>
        <dsp:cNvSpPr/>
      </dsp:nvSpPr>
      <dsp:spPr>
        <a:xfrm>
          <a:off x="5778922" y="874895"/>
          <a:ext cx="2675324" cy="3210389"/>
        </a:xfrm>
        <a:prstGeom prst="rect">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264263" tIns="0" rIns="264263" bIns="330200" numCol="1" spcCol="1270" anchor="t" anchorCtr="0">
          <a:noAutofit/>
        </a:bodyPr>
        <a:lstStyle/>
        <a:p>
          <a:pPr marL="0" lvl="0" indent="0" algn="l" defTabSz="889000">
            <a:lnSpc>
              <a:spcPct val="90000"/>
            </a:lnSpc>
            <a:spcBef>
              <a:spcPct val="0"/>
            </a:spcBef>
            <a:spcAft>
              <a:spcPct val="35000"/>
            </a:spcAft>
            <a:buNone/>
          </a:pPr>
          <a:r>
            <a:rPr lang="en-US" sz="2000" kern="1200"/>
            <a:t>Join devices to Azure AD</a:t>
          </a:r>
        </a:p>
      </dsp:txBody>
      <dsp:txXfrm>
        <a:off x="5778922" y="2159051"/>
        <a:ext cx="2675324" cy="1926233"/>
      </dsp:txXfrm>
    </dsp:sp>
    <dsp:sp modelId="{5E2BE1B2-87B5-443C-98FA-EFF96EBC427C}">
      <dsp:nvSpPr>
        <dsp:cNvPr id="0" name=""/>
        <dsp:cNvSpPr/>
      </dsp:nvSpPr>
      <dsp:spPr>
        <a:xfrm>
          <a:off x="5778922" y="874895"/>
          <a:ext cx="2675324" cy="1284155"/>
        </a:xfrm>
        <a:prstGeom prst="rect">
          <a:avLst/>
        </a:prstGeom>
        <a:noFill/>
        <a:ln w="1079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264263" tIns="165100" rIns="264263" bIns="165100" numCol="1" spcCol="1270" anchor="ctr" anchorCtr="0">
          <a:noAutofit/>
        </a:bodyPr>
        <a:lstStyle/>
        <a:p>
          <a:pPr marL="0" lvl="0" indent="0" algn="l" defTabSz="2755900">
            <a:lnSpc>
              <a:spcPct val="90000"/>
            </a:lnSpc>
            <a:spcBef>
              <a:spcPct val="0"/>
            </a:spcBef>
            <a:spcAft>
              <a:spcPct val="35000"/>
            </a:spcAft>
            <a:buNone/>
          </a:pPr>
          <a:r>
            <a:rPr lang="en-US" sz="6200" kern="1200"/>
            <a:t>03</a:t>
          </a:r>
        </a:p>
      </dsp:txBody>
      <dsp:txXfrm>
        <a:off x="5778922" y="874895"/>
        <a:ext cx="2675324" cy="1284155"/>
      </dsp:txXfrm>
    </dsp:sp>
    <dsp:sp modelId="{C08FBF04-C49B-4876-9076-6C53D9B66B4D}">
      <dsp:nvSpPr>
        <dsp:cNvPr id="0" name=""/>
        <dsp:cNvSpPr/>
      </dsp:nvSpPr>
      <dsp:spPr>
        <a:xfrm>
          <a:off x="8668273" y="874895"/>
          <a:ext cx="2675324" cy="3210389"/>
        </a:xfrm>
        <a:prstGeom prst="rect">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264263" tIns="0" rIns="264263" bIns="330200" numCol="1" spcCol="1270" anchor="t" anchorCtr="0">
          <a:noAutofit/>
        </a:bodyPr>
        <a:lstStyle/>
        <a:p>
          <a:pPr marL="0" lvl="0" indent="0" algn="l" defTabSz="889000">
            <a:lnSpc>
              <a:spcPct val="90000"/>
            </a:lnSpc>
            <a:spcBef>
              <a:spcPct val="0"/>
            </a:spcBef>
            <a:spcAft>
              <a:spcPct val="35000"/>
            </a:spcAft>
            <a:buNone/>
          </a:pPr>
          <a:r>
            <a:rPr lang="en-US" sz="2000" kern="1200"/>
            <a:t>Manage devices joined to Azure AD</a:t>
          </a:r>
        </a:p>
      </dsp:txBody>
      <dsp:txXfrm>
        <a:off x="8668273" y="2159051"/>
        <a:ext cx="2675324" cy="1926233"/>
      </dsp:txXfrm>
    </dsp:sp>
    <dsp:sp modelId="{E3D7C9F5-ADB9-4E66-B054-3ABFEB03DF41}">
      <dsp:nvSpPr>
        <dsp:cNvPr id="0" name=""/>
        <dsp:cNvSpPr/>
      </dsp:nvSpPr>
      <dsp:spPr>
        <a:xfrm>
          <a:off x="8668273" y="874895"/>
          <a:ext cx="2675324" cy="1284155"/>
        </a:xfrm>
        <a:prstGeom prst="rect">
          <a:avLst/>
        </a:prstGeom>
        <a:noFill/>
        <a:ln w="1079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264263" tIns="165100" rIns="264263" bIns="165100" numCol="1" spcCol="1270" anchor="ctr" anchorCtr="0">
          <a:noAutofit/>
        </a:bodyPr>
        <a:lstStyle/>
        <a:p>
          <a:pPr marL="0" lvl="0" indent="0" algn="l" defTabSz="2755900">
            <a:lnSpc>
              <a:spcPct val="90000"/>
            </a:lnSpc>
            <a:spcBef>
              <a:spcPct val="0"/>
            </a:spcBef>
            <a:spcAft>
              <a:spcPct val="35000"/>
            </a:spcAft>
            <a:buNone/>
          </a:pPr>
          <a:r>
            <a:rPr lang="en-US" sz="6200" kern="1200"/>
            <a:t>04</a:t>
          </a:r>
        </a:p>
      </dsp:txBody>
      <dsp:txXfrm>
        <a:off x="8668273" y="874895"/>
        <a:ext cx="2675324" cy="1284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7D499-360C-4157-A600-76B2A5CCA5EF}">
      <dsp:nvSpPr>
        <dsp:cNvPr id="0" name=""/>
        <dsp:cNvSpPr/>
      </dsp:nvSpPr>
      <dsp:spPr>
        <a:xfrm>
          <a:off x="1384" y="859940"/>
          <a:ext cx="5400500" cy="3240300"/>
        </a:xfrm>
        <a:prstGeom prst="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Benefits of the Microsoft Configuration Manager client</a:t>
          </a:r>
        </a:p>
        <a:p>
          <a:pPr marL="171450" lvl="1" indent="-171450" algn="l" defTabSz="800100">
            <a:lnSpc>
              <a:spcPct val="100000"/>
            </a:lnSpc>
            <a:spcBef>
              <a:spcPct val="0"/>
            </a:spcBef>
            <a:spcAft>
              <a:spcPct val="15000"/>
            </a:spcAft>
            <a:buChar char="•"/>
          </a:pPr>
          <a:r>
            <a:rPr lang="en-US" sz="1800" kern="1200" dirty="0"/>
            <a:t>Enables tracking of software installed on a client device</a:t>
          </a:r>
        </a:p>
        <a:p>
          <a:pPr marL="171450" lvl="1" indent="-171450" algn="l" defTabSz="800100">
            <a:lnSpc>
              <a:spcPct val="100000"/>
            </a:lnSpc>
            <a:spcBef>
              <a:spcPct val="0"/>
            </a:spcBef>
            <a:spcAft>
              <a:spcPct val="15000"/>
            </a:spcAft>
            <a:buChar char="•"/>
          </a:pPr>
          <a:r>
            <a:rPr lang="en-US" sz="1800" kern="1200"/>
            <a:t>Provides hardware inventory information</a:t>
          </a:r>
        </a:p>
        <a:p>
          <a:pPr marL="171450" lvl="1" indent="-171450" algn="l" defTabSz="800100">
            <a:lnSpc>
              <a:spcPct val="100000"/>
            </a:lnSpc>
            <a:spcBef>
              <a:spcPct val="0"/>
            </a:spcBef>
            <a:spcAft>
              <a:spcPct val="15000"/>
            </a:spcAft>
            <a:buChar char="•"/>
          </a:pPr>
          <a:r>
            <a:rPr lang="en-US" sz="1800" kern="1200" dirty="0"/>
            <a:t>Ability to manage and deploy the OS and line-of-business (</a:t>
          </a:r>
          <a:r>
            <a:rPr lang="en-US" sz="1800" kern="1200" dirty="0" err="1"/>
            <a:t>LoB</a:t>
          </a:r>
          <a:r>
            <a:rPr lang="en-US" sz="1800" kern="1200" dirty="0"/>
            <a:t>) applications</a:t>
          </a:r>
        </a:p>
        <a:p>
          <a:pPr marL="171450" lvl="1" indent="-171450" algn="l" defTabSz="800100">
            <a:lnSpc>
              <a:spcPct val="100000"/>
            </a:lnSpc>
            <a:spcBef>
              <a:spcPct val="0"/>
            </a:spcBef>
            <a:spcAft>
              <a:spcPct val="15000"/>
            </a:spcAft>
            <a:buChar char="•"/>
          </a:pPr>
          <a:r>
            <a:rPr lang="en-US" sz="1800" kern="1200"/>
            <a:t>End-user access to self-service catalog of software</a:t>
          </a:r>
        </a:p>
      </dsp:txBody>
      <dsp:txXfrm>
        <a:off x="1384" y="859940"/>
        <a:ext cx="5400500" cy="3240300"/>
      </dsp:txXfrm>
    </dsp:sp>
    <dsp:sp modelId="{DAF0175A-76F9-4939-9AB6-13AF2C2DA231}">
      <dsp:nvSpPr>
        <dsp:cNvPr id="0" name=""/>
        <dsp:cNvSpPr/>
      </dsp:nvSpPr>
      <dsp:spPr>
        <a:xfrm>
          <a:off x="5941935" y="859940"/>
          <a:ext cx="5400500" cy="3240300"/>
        </a:xfrm>
        <a:prstGeom prst="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i="0" kern="1200" baseline="0"/>
            <a:t>Client Deployment Options</a:t>
          </a:r>
          <a:endParaRPr lang="en-US" sz="2300" kern="1200"/>
        </a:p>
        <a:p>
          <a:pPr marL="171450" lvl="1" indent="-171450" algn="l" defTabSz="800100">
            <a:lnSpc>
              <a:spcPct val="100000"/>
            </a:lnSpc>
            <a:spcBef>
              <a:spcPct val="0"/>
            </a:spcBef>
            <a:spcAft>
              <a:spcPct val="15000"/>
            </a:spcAft>
            <a:buChar char="•"/>
          </a:pPr>
          <a:r>
            <a:rPr lang="en-US" sz="1800" b="0" i="0" kern="1200" baseline="0"/>
            <a:t>Client push</a:t>
          </a:r>
          <a:endParaRPr lang="en-US" sz="1800" kern="1200"/>
        </a:p>
        <a:p>
          <a:pPr marL="171450" lvl="1" indent="-171450" algn="l" defTabSz="800100">
            <a:lnSpc>
              <a:spcPct val="100000"/>
            </a:lnSpc>
            <a:spcBef>
              <a:spcPct val="0"/>
            </a:spcBef>
            <a:spcAft>
              <a:spcPct val="15000"/>
            </a:spcAft>
            <a:buChar char="•"/>
          </a:pPr>
          <a:r>
            <a:rPr lang="en-US" sz="1800" kern="1200"/>
            <a:t>Manual deployment</a:t>
          </a:r>
        </a:p>
        <a:p>
          <a:pPr marL="171450" lvl="1" indent="-171450" algn="l" defTabSz="800100">
            <a:lnSpc>
              <a:spcPct val="100000"/>
            </a:lnSpc>
            <a:spcBef>
              <a:spcPct val="0"/>
            </a:spcBef>
            <a:spcAft>
              <a:spcPct val="15000"/>
            </a:spcAft>
            <a:buChar char="•"/>
          </a:pPr>
          <a:r>
            <a:rPr lang="en-US" sz="1800" kern="1200"/>
            <a:t>OS deployment</a:t>
          </a:r>
        </a:p>
        <a:p>
          <a:pPr marL="171450" lvl="1" indent="-171450" algn="l" defTabSz="800100">
            <a:lnSpc>
              <a:spcPct val="100000"/>
            </a:lnSpc>
            <a:spcBef>
              <a:spcPct val="0"/>
            </a:spcBef>
            <a:spcAft>
              <a:spcPct val="15000"/>
            </a:spcAft>
            <a:buChar char="•"/>
          </a:pPr>
          <a:r>
            <a:rPr lang="en-US" sz="1800" kern="1200"/>
            <a:t>Microsoft Intune</a:t>
          </a:r>
        </a:p>
      </dsp:txBody>
      <dsp:txXfrm>
        <a:off x="5941935" y="859940"/>
        <a:ext cx="5400500" cy="32403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C80335-4357-4281-B22A-5EAC75520830}">
      <dsp:nvSpPr>
        <dsp:cNvPr id="0" name=""/>
        <dsp:cNvSpPr/>
      </dsp:nvSpPr>
      <dsp:spPr>
        <a:xfrm>
          <a:off x="0" y="233617"/>
          <a:ext cx="11343819" cy="110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406" tIns="291592" rIns="880406"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baseline="0"/>
            <a:t>Group Policy</a:t>
          </a:r>
          <a:endParaRPr lang="en-US" sz="1400" kern="1200"/>
        </a:p>
        <a:p>
          <a:pPr marL="114300" lvl="1" indent="-114300" algn="l" defTabSz="622300">
            <a:lnSpc>
              <a:spcPct val="90000"/>
            </a:lnSpc>
            <a:spcBef>
              <a:spcPct val="0"/>
            </a:spcBef>
            <a:spcAft>
              <a:spcPct val="15000"/>
            </a:spcAft>
            <a:buChar char="•"/>
          </a:pPr>
          <a:r>
            <a:rPr lang="en-US" sz="1400" kern="1200" baseline="0" dirty="0"/>
            <a:t>Joining Azure AD</a:t>
          </a:r>
          <a:endParaRPr lang="en-US" sz="1400" kern="1200" dirty="0"/>
        </a:p>
        <a:p>
          <a:pPr marL="114300" lvl="1" indent="-114300" algn="l" defTabSz="622300">
            <a:lnSpc>
              <a:spcPct val="90000"/>
            </a:lnSpc>
            <a:spcBef>
              <a:spcPct val="0"/>
            </a:spcBef>
            <a:spcAft>
              <a:spcPct val="15000"/>
            </a:spcAft>
            <a:buChar char="•"/>
          </a:pPr>
          <a:r>
            <a:rPr lang="en-US" sz="1400" kern="1200" baseline="0" dirty="0"/>
            <a:t>Manually (Settings, Provision Package, Company Portal App)</a:t>
          </a:r>
          <a:endParaRPr lang="en-US" sz="1400" kern="1200" dirty="0"/>
        </a:p>
      </dsp:txBody>
      <dsp:txXfrm>
        <a:off x="0" y="233617"/>
        <a:ext cx="11343819" cy="1102500"/>
      </dsp:txXfrm>
    </dsp:sp>
    <dsp:sp modelId="{DE0F0F80-8726-4DF4-AF32-071339B12977}">
      <dsp:nvSpPr>
        <dsp:cNvPr id="0" name=""/>
        <dsp:cNvSpPr/>
      </dsp:nvSpPr>
      <dsp:spPr>
        <a:xfrm>
          <a:off x="567191" y="26977"/>
          <a:ext cx="7940674" cy="413280"/>
        </a:xfrm>
        <a:prstGeom prst="round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139" tIns="0" rIns="300139" bIns="0" numCol="1" spcCol="1270" anchor="ctr" anchorCtr="0">
          <a:noAutofit/>
        </a:bodyPr>
        <a:lstStyle/>
        <a:p>
          <a:pPr marL="0" lvl="0" indent="0" algn="l" defTabSz="622300">
            <a:lnSpc>
              <a:spcPct val="90000"/>
            </a:lnSpc>
            <a:spcBef>
              <a:spcPct val="0"/>
            </a:spcBef>
            <a:spcAft>
              <a:spcPct val="35000"/>
            </a:spcAft>
            <a:buNone/>
          </a:pPr>
          <a:r>
            <a:rPr lang="en-US" sz="1400" kern="1200" baseline="0"/>
            <a:t>Determine enrollment method</a:t>
          </a:r>
          <a:endParaRPr lang="en-US" sz="1400" kern="1200"/>
        </a:p>
      </dsp:txBody>
      <dsp:txXfrm>
        <a:off x="587366" y="47152"/>
        <a:ext cx="7900324" cy="372930"/>
      </dsp:txXfrm>
    </dsp:sp>
    <dsp:sp modelId="{06F23A42-36F3-4109-A40D-4D779868785F}">
      <dsp:nvSpPr>
        <dsp:cNvPr id="0" name=""/>
        <dsp:cNvSpPr/>
      </dsp:nvSpPr>
      <dsp:spPr>
        <a:xfrm>
          <a:off x="0" y="1618357"/>
          <a:ext cx="11343819" cy="2381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406" tIns="291592" rIns="880406"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baseline="0" dirty="0"/>
            <a:t>Windows 10/11 (Home, Pro, Education, S mode, and Enterprise versions)</a:t>
          </a:r>
          <a:endParaRPr lang="en-US" sz="1400" kern="1200" dirty="0"/>
        </a:p>
        <a:p>
          <a:pPr marL="114300" lvl="1" indent="-114300" algn="l" defTabSz="622300">
            <a:lnSpc>
              <a:spcPct val="90000"/>
            </a:lnSpc>
            <a:spcBef>
              <a:spcPct val="0"/>
            </a:spcBef>
            <a:spcAft>
              <a:spcPct val="15000"/>
            </a:spcAft>
            <a:buChar char="•"/>
          </a:pPr>
          <a:r>
            <a:rPr lang="en-US" sz="1400" kern="1200" baseline="0"/>
            <a:t>Windows 10/11 Cloud PCs on Windows 365</a:t>
          </a:r>
          <a:endParaRPr lang="en-US" sz="1400" kern="1200"/>
        </a:p>
        <a:p>
          <a:pPr marL="114300" lvl="1" indent="-114300" algn="l" defTabSz="622300">
            <a:lnSpc>
              <a:spcPct val="90000"/>
            </a:lnSpc>
            <a:spcBef>
              <a:spcPct val="0"/>
            </a:spcBef>
            <a:spcAft>
              <a:spcPct val="15000"/>
            </a:spcAft>
            <a:buChar char="•"/>
          </a:pPr>
          <a:r>
            <a:rPr lang="en-US" sz="1400" kern="1200" baseline="0" dirty="0"/>
            <a:t>Windows 10 IoT and Windows 10 Holographic</a:t>
          </a:r>
          <a:endParaRPr lang="en-US" sz="1400" kern="1200" dirty="0"/>
        </a:p>
        <a:p>
          <a:pPr marL="114300" lvl="1" indent="-114300" algn="l" defTabSz="622300">
            <a:lnSpc>
              <a:spcPct val="90000"/>
            </a:lnSpc>
            <a:spcBef>
              <a:spcPct val="0"/>
            </a:spcBef>
            <a:spcAft>
              <a:spcPct val="15000"/>
            </a:spcAft>
            <a:buChar char="•"/>
          </a:pPr>
          <a:r>
            <a:rPr lang="en-US" sz="1400" kern="1200" baseline="0"/>
            <a:t>Windows 10 2019 LTSC</a:t>
          </a:r>
          <a:endParaRPr lang="en-US" sz="1400" kern="1200"/>
        </a:p>
        <a:p>
          <a:pPr marL="114300" lvl="1" indent="-114300" algn="l" defTabSz="622300">
            <a:lnSpc>
              <a:spcPct val="90000"/>
            </a:lnSpc>
            <a:spcBef>
              <a:spcPct val="0"/>
            </a:spcBef>
            <a:spcAft>
              <a:spcPct val="15000"/>
            </a:spcAft>
            <a:buChar char="•"/>
          </a:pPr>
          <a:r>
            <a:rPr lang="en-US" sz="1400" kern="1200" baseline="0" dirty="0"/>
            <a:t>Windows RT 8.1, and Windows 8.1 (sustaining mode)</a:t>
          </a:r>
          <a:endParaRPr lang="en-US" sz="1400" kern="1200" dirty="0"/>
        </a:p>
        <a:p>
          <a:pPr marL="114300" lvl="1" indent="-114300" algn="l" defTabSz="622300">
            <a:lnSpc>
              <a:spcPct val="90000"/>
            </a:lnSpc>
            <a:spcBef>
              <a:spcPct val="0"/>
            </a:spcBef>
            <a:spcAft>
              <a:spcPct val="15000"/>
            </a:spcAft>
            <a:buChar char="•"/>
          </a:pPr>
          <a:r>
            <a:rPr lang="en-US" sz="1400" kern="1200" baseline="0"/>
            <a:t>Apple iOS/iPadOS 13.0 and later</a:t>
          </a:r>
          <a:endParaRPr lang="en-US" sz="1400" kern="1200"/>
        </a:p>
        <a:p>
          <a:pPr marL="114300" lvl="1" indent="-114300" algn="l" defTabSz="622300">
            <a:lnSpc>
              <a:spcPct val="90000"/>
            </a:lnSpc>
            <a:spcBef>
              <a:spcPct val="0"/>
            </a:spcBef>
            <a:spcAft>
              <a:spcPct val="15000"/>
            </a:spcAft>
            <a:buChar char="•"/>
          </a:pPr>
          <a:r>
            <a:rPr lang="en-US" sz="1400" kern="1200" baseline="0"/>
            <a:t>macOS X 10.15 and later</a:t>
          </a:r>
          <a:endParaRPr lang="en-US" sz="1400" kern="1200"/>
        </a:p>
        <a:p>
          <a:pPr marL="114300" lvl="1" indent="-114300" algn="l" defTabSz="622300">
            <a:lnSpc>
              <a:spcPct val="90000"/>
            </a:lnSpc>
            <a:spcBef>
              <a:spcPct val="0"/>
            </a:spcBef>
            <a:spcAft>
              <a:spcPct val="15000"/>
            </a:spcAft>
            <a:buChar char="•"/>
          </a:pPr>
          <a:r>
            <a:rPr lang="en-US" sz="1400" kern="1200" baseline="0"/>
            <a:t>Android 6.0 and later, including Samsung Knox 2.4 and later and Android for Work</a:t>
          </a:r>
          <a:endParaRPr lang="en-US" sz="1400" kern="1200"/>
        </a:p>
      </dsp:txBody>
      <dsp:txXfrm>
        <a:off x="0" y="1618357"/>
        <a:ext cx="11343819" cy="2381400"/>
      </dsp:txXfrm>
    </dsp:sp>
    <dsp:sp modelId="{44C3A29C-AA8F-43CA-B1C6-F6178337A046}">
      <dsp:nvSpPr>
        <dsp:cNvPr id="0" name=""/>
        <dsp:cNvSpPr/>
      </dsp:nvSpPr>
      <dsp:spPr>
        <a:xfrm>
          <a:off x="567191" y="1411717"/>
          <a:ext cx="7940674" cy="413280"/>
        </a:xfrm>
        <a:prstGeom prst="round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139" tIns="0" rIns="300139" bIns="0" numCol="1" spcCol="1270" anchor="ctr" anchorCtr="0">
          <a:noAutofit/>
        </a:bodyPr>
        <a:lstStyle/>
        <a:p>
          <a:pPr marL="0" lvl="0" indent="0" algn="l" defTabSz="622300">
            <a:lnSpc>
              <a:spcPct val="90000"/>
            </a:lnSpc>
            <a:spcBef>
              <a:spcPct val="0"/>
            </a:spcBef>
            <a:spcAft>
              <a:spcPct val="35000"/>
            </a:spcAft>
            <a:buNone/>
          </a:pPr>
          <a:r>
            <a:rPr lang="en-US" sz="1400" kern="1200" baseline="0"/>
            <a:t>Supported Devices</a:t>
          </a:r>
          <a:endParaRPr lang="en-US" sz="1400" kern="1200"/>
        </a:p>
      </dsp:txBody>
      <dsp:txXfrm>
        <a:off x="587366" y="1431892"/>
        <a:ext cx="7900324" cy="372930"/>
      </dsp:txXfrm>
    </dsp:sp>
    <dsp:sp modelId="{D5D3E5FF-88F7-4C84-829C-1AFCC602CF2B}">
      <dsp:nvSpPr>
        <dsp:cNvPr id="0" name=""/>
        <dsp:cNvSpPr/>
      </dsp:nvSpPr>
      <dsp:spPr>
        <a:xfrm>
          <a:off x="0" y="4281997"/>
          <a:ext cx="11343819"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96C874E-D6B0-46AC-B83C-8C5B3B781313}">
      <dsp:nvSpPr>
        <dsp:cNvPr id="0" name=""/>
        <dsp:cNvSpPr/>
      </dsp:nvSpPr>
      <dsp:spPr>
        <a:xfrm>
          <a:off x="567191" y="4075357"/>
          <a:ext cx="7940674" cy="413280"/>
        </a:xfrm>
        <a:prstGeom prst="round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139" tIns="0" rIns="300139" bIns="0" numCol="1" spcCol="1270" anchor="ctr" anchorCtr="0">
          <a:noAutofit/>
        </a:bodyPr>
        <a:lstStyle/>
        <a:p>
          <a:pPr marL="0" lvl="0" indent="0" algn="l" defTabSz="622300">
            <a:lnSpc>
              <a:spcPct val="90000"/>
            </a:lnSpc>
            <a:spcBef>
              <a:spcPct val="0"/>
            </a:spcBef>
            <a:spcAft>
              <a:spcPct val="35000"/>
            </a:spcAft>
            <a:buNone/>
          </a:pPr>
          <a:r>
            <a:rPr lang="en-US" sz="1400" kern="1200" baseline="0"/>
            <a:t>Determine devices allowed and criteria</a:t>
          </a:r>
          <a:endParaRPr lang="en-US" sz="1400" kern="1200"/>
        </a:p>
      </dsp:txBody>
      <dsp:txXfrm>
        <a:off x="587366" y="4095532"/>
        <a:ext cx="7900324" cy="372930"/>
      </dsp:txXfrm>
    </dsp:sp>
    <dsp:sp modelId="{6C9628C8-0667-4C27-8912-0DB191662C7F}">
      <dsp:nvSpPr>
        <dsp:cNvPr id="0" name=""/>
        <dsp:cNvSpPr/>
      </dsp:nvSpPr>
      <dsp:spPr>
        <a:xfrm>
          <a:off x="0" y="4917037"/>
          <a:ext cx="11343819"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ED50FB-C121-4F10-90A6-D0360B6084AF}">
      <dsp:nvSpPr>
        <dsp:cNvPr id="0" name=""/>
        <dsp:cNvSpPr/>
      </dsp:nvSpPr>
      <dsp:spPr>
        <a:xfrm>
          <a:off x="567191" y="4710397"/>
          <a:ext cx="7940674" cy="413280"/>
        </a:xfrm>
        <a:prstGeom prst="round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139" tIns="0" rIns="300139" bIns="0" numCol="1" spcCol="1270" anchor="ctr" anchorCtr="0">
          <a:noAutofit/>
        </a:bodyPr>
        <a:lstStyle/>
        <a:p>
          <a:pPr marL="0" lvl="0" indent="0" algn="l" defTabSz="622300">
            <a:lnSpc>
              <a:spcPct val="90000"/>
            </a:lnSpc>
            <a:spcBef>
              <a:spcPct val="0"/>
            </a:spcBef>
            <a:spcAft>
              <a:spcPct val="35000"/>
            </a:spcAft>
            <a:buNone/>
          </a:pPr>
          <a:r>
            <a:rPr lang="en-US" sz="1400" kern="1200" baseline="0"/>
            <a:t>Determine if enrollment is optional or mandatory</a:t>
          </a:r>
          <a:endParaRPr lang="en-US" sz="1400" kern="1200"/>
        </a:p>
      </dsp:txBody>
      <dsp:txXfrm>
        <a:off x="587366" y="4730572"/>
        <a:ext cx="7900324" cy="372930"/>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6C0AEC-313F-4556-A93C-EBFDE7377317}" type="datetimeFigureOut">
              <a:rPr lang="en-US" smtClean="0"/>
              <a:t>6/19/2023</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F3B839-678B-4605-8585-07588153C755}" type="slidenum">
              <a:rPr lang="en-US" smtClean="0"/>
              <a:t>‹#›</a:t>
            </a:fld>
            <a:endParaRPr lang="en-US"/>
          </a:p>
        </p:txBody>
      </p:sp>
    </p:spTree>
    <p:extLst>
      <p:ext uri="{BB962C8B-B14F-4D97-AF65-F5344CB8AC3E}">
        <p14:creationId xmlns:p14="http://schemas.microsoft.com/office/powerpoint/2010/main" val="4118720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1"/>
              <a:t>Note</a:t>
            </a:r>
            <a:r>
              <a:rPr lang="en-US"/>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479940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Note</a:t>
            </a:r>
            <a:r>
              <a:rPr lang="en-US"/>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1" i="0" u="none" strike="noStrike" kern="1200" cap="none" spc="0" normalizeH="0" baseline="0" noProof="0" dirty="0">
                <a:ln>
                  <a:noFill/>
                </a:ln>
                <a:solidFill>
                  <a:prstClr val="black"/>
                </a:solidFill>
                <a:effectLst/>
                <a:uLnTx/>
                <a:uFillTx/>
                <a:latin typeface="Segoe UI Light" pitchFamily="34" charset="0"/>
                <a:ea typeface="+mn-ea"/>
                <a:cs typeface="+mn-cs"/>
              </a:rPr>
              <a:t>Note</a:t>
            </a: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3088017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To successfully manage a Windows computer using </a:t>
            </a:r>
            <a:r>
              <a:rPr lang="en-US" sz="2000" dirty="0"/>
              <a:t>Microsoft </a:t>
            </a:r>
            <a:r>
              <a:rPr lang="en-US" sz="1800" dirty="0">
                <a:effectLst/>
                <a:latin typeface="Calibri" panose="020F0502020204030204" pitchFamily="34" charset="0"/>
                <a:ea typeface="Calibri" panose="020F0502020204030204" pitchFamily="34" charset="0"/>
                <a:cs typeface="Times New Roman" panose="02020603050405020304" pitchFamily="18" charset="0"/>
              </a:rPr>
              <a:t>Configuration Manager, you can deploy the client several ways. Provide an overview of some of the most used methods. Note that you’ll dive into these methods in later Learning Paths.</a:t>
            </a: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2491087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a:t>
            </a:r>
            <a:r>
              <a:rPr lang="en-US" dirty="0"/>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4280146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Define collections and explain that many options can apply to all the devices in a collection, or to individual devices. </a:t>
            </a:r>
          </a:p>
          <a:p>
            <a:pPr marL="0" marR="0">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Note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611268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3529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612443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240073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Light" pitchFamily="34" charset="0"/>
                <a:ea typeface="+mn-ea"/>
                <a:cs typeface="+mn-cs"/>
              </a:rPr>
              <a:t>A list of the Modules the students will see in the Learning Paths.</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b="1" dirty="0"/>
              <a:t>Note</a:t>
            </a:r>
            <a:r>
              <a:rPr lang="en-US" dirty="0"/>
              <a:t>: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endParaRPr kumimoji="0" lang="en-US" sz="1200"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34380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1739385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20736905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80" dirty="0">
                <a:latin typeface="Segoe UI Light" panose="020B0502040204020203" pitchFamily="34" charset="0"/>
                <a:cs typeface="Segoe UI Light" panose="020B0502040204020203" pitchFamily="34" charset="0"/>
              </a:rPr>
              <a:t>Explain to the students that we recommend you always add one or more custom domains.</a:t>
            </a:r>
            <a:endParaRPr lang="da-DK"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2324399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When enrolling Windows 10 or later devices into Intune, there are several options for achieving this.</a:t>
            </a: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Run through the various methods with the students and ask if they have any experience with any the methods. Be prepared to demo some of the methods for the students.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557702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dirty="0">
                <a:ln>
                  <a:noFill/>
                </a:ln>
                <a:solidFill>
                  <a:prstClr val="black"/>
                </a:solidFill>
                <a:effectLst/>
                <a:uLnTx/>
                <a:uFillTx/>
                <a:latin typeface="Segoe UI Light" pitchFamily="34" charset="0"/>
                <a:ea typeface="+mn-ea"/>
                <a:cs typeface="+mn-cs"/>
              </a:rPr>
              <a:t>The enrollment of an Android device is straightforward. You download the Company Portal app from Google Play, sign-in to the app and follow the instructions. You can show the students the video in the next slide and walk them through the entire process.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1068087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Mention to the students that manual enrollment of an iOS device is almost identical to enrollment of an Android device. </a:t>
            </a:r>
          </a:p>
          <a:p>
            <a:pPr marL="0" marR="0" lvl="0" indent="0" algn="l" defTabSz="914367" rtl="0" eaLnBrk="1" fontAlgn="auto" latinLnBrk="0" hangingPunct="1">
              <a:lnSpc>
                <a:spcPct val="90000"/>
              </a:lnSpc>
              <a:spcBef>
                <a:spcPts val="0"/>
              </a:spcBef>
              <a:spcAft>
                <a:spcPts val="333"/>
              </a:spcAft>
              <a:buClrTx/>
              <a:buSzTx/>
              <a:buFontTx/>
              <a:buNone/>
              <a:tabLst/>
              <a:defRPr/>
            </a:pPr>
            <a:endPar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kumimoji="0" lang="en-US" sz="882" b="0" i="0" u="none" strike="noStrike" kern="1200" cap="none" spc="0" normalizeH="0" baseline="0" noProof="0">
                <a:ln>
                  <a:noFill/>
                </a:ln>
                <a:solidFill>
                  <a:prstClr val="black"/>
                </a:solidFill>
                <a:effectLst/>
                <a:uLnTx/>
                <a:uFillTx/>
                <a:latin typeface="Segoe UI Light" pitchFamily="34" charset="0"/>
                <a:ea typeface="+mn-ea"/>
                <a:cs typeface="+mn-cs"/>
              </a:rPr>
              <a:t>Briefly mention the process used when enrolling using DEP. Emphasize that this is the method used by most companies.</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3313363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36145" lvl="1" indent="-224097">
              <a:buFont typeface="Arial" panose="020B0604020202020204" pitchFamily="34" charset="0"/>
              <a:buChar char="•"/>
              <a:defRPr/>
            </a:pPr>
            <a:r>
              <a:rPr lang="en-US" sz="3200" kern="0" dirty="0">
                <a:solidFill>
                  <a:srgbClr val="000000"/>
                </a:solidFill>
                <a:latin typeface="+mj-lt"/>
                <a:cs typeface="Segoe UI Semilight" panose="020B0402040204020203" pitchFamily="34" charset="0"/>
              </a:rPr>
              <a:t>Limitations of devices enrolled using a DEM account</a:t>
            </a:r>
            <a:endParaRPr lang="en-US" sz="3200" kern="0" dirty="0">
              <a:solidFill>
                <a:srgbClr val="000000"/>
              </a:solidFill>
              <a:cs typeface="Segoe UI Semilight" panose="020B0402040204020203" pitchFamily="34" charset="0"/>
            </a:endParaRPr>
          </a:p>
          <a:p>
            <a:pPr marL="800100" lvl="1" indent="-342900">
              <a:buFontTx/>
              <a:buChar char="‒"/>
              <a:defRPr/>
            </a:pPr>
            <a:r>
              <a:rPr lang="en-US" sz="1800" kern="0" dirty="0">
                <a:solidFill>
                  <a:srgbClr val="000000"/>
                </a:solidFill>
                <a:cs typeface="Segoe UI Semilight" panose="020B0402040204020203" pitchFamily="34" charset="0"/>
              </a:rPr>
              <a:t>No per-user access. </a:t>
            </a:r>
          </a:p>
          <a:p>
            <a:pPr marL="800100" lvl="1" indent="-342900">
              <a:buFontTx/>
              <a:buChar char="‒"/>
              <a:defRPr/>
            </a:pPr>
            <a:r>
              <a:rPr lang="en-US" sz="1800" kern="0" dirty="0">
                <a:solidFill>
                  <a:srgbClr val="000000"/>
                </a:solidFill>
                <a:cs typeface="Segoe UI Semilight" panose="020B0402040204020203" pitchFamily="34" charset="0"/>
              </a:rPr>
              <a:t>DEM user can't unenroll DEM-enrolled devices on the device itself using Company Portal.</a:t>
            </a:r>
          </a:p>
          <a:p>
            <a:pPr marL="800100" lvl="1" indent="-342900">
              <a:buFontTx/>
              <a:buChar char="‒"/>
              <a:defRPr/>
            </a:pPr>
            <a:r>
              <a:rPr lang="en-US" sz="1800" kern="0" dirty="0">
                <a:solidFill>
                  <a:srgbClr val="000000"/>
                </a:solidFill>
                <a:cs typeface="Segoe UI Semilight" panose="020B0402040204020203" pitchFamily="34" charset="0"/>
              </a:rPr>
              <a:t>Only the local device appears in the Company Portal app or website.</a:t>
            </a:r>
          </a:p>
          <a:p>
            <a:pPr marL="800100" lvl="1" indent="-342900">
              <a:buFontTx/>
              <a:buChar char="‒"/>
              <a:defRPr/>
            </a:pPr>
            <a:r>
              <a:rPr lang="en-US" sz="1800" kern="0" dirty="0">
                <a:solidFill>
                  <a:srgbClr val="000000"/>
                </a:solidFill>
                <a:cs typeface="Segoe UI Semilight" panose="020B0402040204020203" pitchFamily="34" charset="0"/>
              </a:rPr>
              <a:t>Users can’t use Apple Volume Purchase Program (VPP) apps with user licenses.</a:t>
            </a:r>
          </a:p>
          <a:p>
            <a:pPr marL="800100" lvl="1" indent="-342900">
              <a:buFontTx/>
              <a:buChar char="‒"/>
              <a:defRPr/>
            </a:pPr>
            <a:r>
              <a:rPr lang="en-US" sz="1800" kern="0" dirty="0">
                <a:solidFill>
                  <a:srgbClr val="000000"/>
                </a:solidFill>
                <a:cs typeface="Segoe UI Semilight" panose="020B0402040204020203" pitchFamily="34" charset="0"/>
              </a:rPr>
              <a:t>Apple Configurator, Apple Device Enrollment Program (DEP), or Apple School Manager (ASM) can’t be used to enroll iOS devices.</a:t>
            </a:r>
          </a:p>
          <a:p>
            <a:pPr marL="800100" lvl="1" indent="-342900">
              <a:buFontTx/>
              <a:buChar char="‒"/>
              <a:defRPr/>
            </a:pPr>
            <a:r>
              <a:rPr lang="en-US" sz="1800" kern="0" dirty="0">
                <a:solidFill>
                  <a:srgbClr val="000000"/>
                </a:solidFill>
                <a:cs typeface="Segoe UI Semilight" panose="020B0402040204020203" pitchFamily="34" charset="0"/>
              </a:rPr>
              <a:t>Limit of 10 Android work profile devices can be enrolled with a single DEM account.</a:t>
            </a:r>
          </a:p>
          <a:p>
            <a:pPr marL="800100" lvl="1" indent="-342900">
              <a:buFontTx/>
              <a:buChar char="‒"/>
              <a:defRPr/>
            </a:pPr>
            <a:r>
              <a:rPr lang="en-US" sz="1800" kern="0" dirty="0">
                <a:solidFill>
                  <a:srgbClr val="000000"/>
                </a:solidFill>
                <a:cs typeface="Segoe UI Semilight" panose="020B0402040204020203" pitchFamily="34" charset="0"/>
              </a:rPr>
              <a:t>An Intune device license isn't required to use DEM.</a:t>
            </a:r>
          </a:p>
          <a:p>
            <a:pPr marL="336145" lvl="1" indent="-224097">
              <a:buFont typeface="Arial" panose="020B0604020202020204" pitchFamily="34" charset="0"/>
              <a:buChar char="•"/>
              <a:defRPr/>
            </a:pPr>
            <a:r>
              <a:rPr lang="en-US" sz="3200" kern="0" dirty="0">
                <a:solidFill>
                  <a:srgbClr val="000000"/>
                </a:solidFill>
                <a:latin typeface="+mj-lt"/>
                <a:cs typeface="Segoe UI Semilight" panose="020B0402040204020203" pitchFamily="34" charset="0"/>
              </a:rPr>
              <a:t>Permissions for DEM</a:t>
            </a:r>
          </a:p>
          <a:p>
            <a:pPr marL="112048" lvl="1">
              <a:defRPr/>
            </a:pPr>
            <a:r>
              <a:rPr lang="en-US" sz="1800" kern="0" dirty="0">
                <a:solidFill>
                  <a:srgbClr val="000000"/>
                </a:solidFill>
                <a:cs typeface="Segoe UI Semilight" panose="020B0402040204020203" pitchFamily="34" charset="0"/>
              </a:rPr>
              <a:t>Global or Intune Service Administrator Azure AD roles are required to:</a:t>
            </a:r>
          </a:p>
          <a:p>
            <a:pPr marL="800100" lvl="1" indent="-342900">
              <a:buFontTx/>
              <a:buChar char="‒"/>
              <a:defRPr/>
            </a:pPr>
            <a:r>
              <a:rPr lang="en-US" sz="1800" kern="0" dirty="0">
                <a:solidFill>
                  <a:srgbClr val="000000"/>
                </a:solidFill>
                <a:cs typeface="Segoe UI Semilight" panose="020B0402040204020203" pitchFamily="34" charset="0"/>
              </a:rPr>
              <a:t>Complete tasks that are related to DEM enrollment in the Admin Portal</a:t>
            </a:r>
          </a:p>
          <a:p>
            <a:pPr marL="800100" lvl="1" indent="-342900">
              <a:buFontTx/>
              <a:buChar char="‒"/>
              <a:defRPr/>
            </a:pPr>
            <a:r>
              <a:rPr lang="en-US" sz="1800" kern="0" dirty="0">
                <a:solidFill>
                  <a:srgbClr val="000000"/>
                </a:solidFill>
                <a:cs typeface="Segoe UI Semilight" panose="020B0402040204020203" pitchFamily="34" charset="0"/>
              </a:rPr>
              <a:t>Access all DEM users despite role-based access control (RBAC) permissions being listed and available under the custom User role</a:t>
            </a:r>
            <a:endParaRPr lang="en-US" sz="1800" kern="0" dirty="0">
              <a:solidFill>
                <a:srgbClr val="000000"/>
              </a:solidFill>
              <a:latin typeface="+mj-lt"/>
              <a:cs typeface="Segoe UI Semilight" panose="020B04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a:p>
        </p:txBody>
      </p:sp>
    </p:spTree>
    <p:extLst>
      <p:ext uri="{BB962C8B-B14F-4D97-AF65-F5344CB8AC3E}">
        <p14:creationId xmlns:p14="http://schemas.microsoft.com/office/powerpoint/2010/main" val="7043516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115000"/>
              </a:lnSpc>
              <a:spcBef>
                <a:spcPts val="0"/>
              </a:spcBef>
              <a:spcAft>
                <a:spcPts val="1000"/>
              </a:spcAft>
              <a:buClrTx/>
              <a:buSzTx/>
              <a:buFontTx/>
              <a:buNone/>
              <a:tabLst/>
              <a:defRPr/>
            </a:pPr>
            <a:r>
              <a:rPr lang="en-US" sz="900"/>
              <a:t>Note: 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endParaRPr kumimoji="0" lang="en-US" sz="80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endParaRPr>
          </a:p>
          <a:p>
            <a:pPr marL="0" marR="0" lvl="0" indent="0" algn="l" defTabSz="914367" rtl="0" eaLnBrk="1" fontAlgn="auto" latinLnBrk="0" hangingPunct="1">
              <a:lnSpc>
                <a:spcPct val="115000"/>
              </a:lnSpc>
              <a:spcBef>
                <a:spcPts val="0"/>
              </a:spcBef>
              <a:spcAft>
                <a:spcPts val="1000"/>
              </a:spcAft>
              <a:buClrTx/>
              <a:buSzTx/>
              <a:buFontTx/>
              <a:buNone/>
              <a:tabLst/>
              <a:defRPr/>
            </a:pPr>
            <a:endPar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endParaRPr>
          </a:p>
          <a:p>
            <a:pPr marL="0" marR="0" lvl="0" indent="0" algn="l" defTabSz="914367" rtl="0" eaLnBrk="1" fontAlgn="auto" latinLnBrk="0" hangingPunct="1">
              <a:lnSpc>
                <a:spcPct val="115000"/>
              </a:lnSpc>
              <a:spcBef>
                <a:spcPts val="0"/>
              </a:spcBef>
              <a:spcAft>
                <a:spcPts val="1000"/>
              </a:spcAft>
              <a:buClrTx/>
              <a:buSzTx/>
              <a:buFontTx/>
              <a:buNone/>
              <a:tabLst/>
              <a:defRPr/>
            </a:pPr>
            <a:r>
              <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rPr>
              <a:t>Explain to the students that you have a lot of options when it comes to monitoring enrolled devices in Intune.</a:t>
            </a:r>
          </a:p>
          <a:p>
            <a:pPr marL="0" marR="0" lvl="0" indent="0" algn="l" defTabSz="914367" rtl="0" eaLnBrk="1" fontAlgn="auto" latinLnBrk="0" hangingPunct="1">
              <a:lnSpc>
                <a:spcPct val="115000"/>
              </a:lnSpc>
              <a:spcBef>
                <a:spcPts val="0"/>
              </a:spcBef>
              <a:spcAft>
                <a:spcPts val="1000"/>
              </a:spcAft>
              <a:buClrTx/>
              <a:buSzTx/>
              <a:buFontTx/>
              <a:buNone/>
              <a:tabLst/>
              <a:defRPr/>
            </a:pPr>
            <a:endPar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endParaRPr>
          </a:p>
          <a:p>
            <a:pPr marL="0" marR="0" lvl="0" indent="0" algn="l" defTabSz="914367" rtl="0" eaLnBrk="1" fontAlgn="auto" latinLnBrk="0" hangingPunct="1">
              <a:lnSpc>
                <a:spcPct val="115000"/>
              </a:lnSpc>
              <a:spcBef>
                <a:spcPts val="0"/>
              </a:spcBef>
              <a:spcAft>
                <a:spcPts val="1000"/>
              </a:spcAft>
              <a:buClrTx/>
              <a:buSzTx/>
              <a:buFontTx/>
              <a:buNone/>
              <a:tabLst/>
              <a:defRPr/>
            </a:pPr>
            <a:r>
              <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rPr>
              <a:t>Note: Differences in managing AD Joined devices and Intune-managed devices.  Show the students the various information that is available in the Microsoft Intune console.</a:t>
            </a:r>
          </a:p>
          <a:p>
            <a:pPr marL="0" marR="0" lvl="0" indent="0" algn="l" defTabSz="914367" rtl="0" eaLnBrk="1" fontAlgn="auto" latinLnBrk="0" hangingPunct="1">
              <a:lnSpc>
                <a:spcPct val="115000"/>
              </a:lnSpc>
              <a:spcBef>
                <a:spcPts val="0"/>
              </a:spcBef>
              <a:spcAft>
                <a:spcPts val="1000"/>
              </a:spcAft>
              <a:buClrTx/>
              <a:buSzTx/>
              <a:buFontTx/>
              <a:buNone/>
              <a:tabLst/>
              <a:defRPr/>
            </a:pPr>
            <a:endPar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endParaRPr>
          </a:p>
          <a:p>
            <a:pPr marL="0" marR="0" lvl="0" indent="0" algn="l" defTabSz="914367" rtl="0" eaLnBrk="1" fontAlgn="auto" latinLnBrk="0" hangingPunct="1">
              <a:lnSpc>
                <a:spcPct val="115000"/>
              </a:lnSpc>
              <a:spcBef>
                <a:spcPts val="0"/>
              </a:spcBef>
              <a:spcAft>
                <a:spcPts val="1000"/>
              </a:spcAft>
              <a:buClrTx/>
              <a:buSzTx/>
              <a:buFontTx/>
              <a:buNone/>
              <a:tabLst/>
              <a:defRPr/>
            </a:pPr>
            <a:r>
              <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rPr>
              <a:t>When showing the Device actions, you should demonstrate a few of those, i.e. Restart, Sync and Quick Scan.</a:t>
            </a:r>
          </a:p>
          <a:p>
            <a:pPr marL="0" marR="0" lvl="0" indent="0" algn="l" defTabSz="914367" rtl="0" eaLnBrk="1" fontAlgn="auto" latinLnBrk="0" hangingPunct="1">
              <a:lnSpc>
                <a:spcPct val="115000"/>
              </a:lnSpc>
              <a:spcBef>
                <a:spcPts val="0"/>
              </a:spcBef>
              <a:spcAft>
                <a:spcPts val="1000"/>
              </a:spcAft>
              <a:buClrTx/>
              <a:buSzTx/>
              <a:buFontTx/>
              <a:buNone/>
              <a:tabLst/>
              <a:defRPr/>
            </a:pPr>
            <a:endParaRPr kumimoji="0" lang="en-US" sz="880" b="0" i="0" u="none" strike="noStrike" kern="1200" cap="none" spc="0" normalizeH="0" baseline="0" noProof="0">
              <a:ln>
                <a:noFill/>
              </a:ln>
              <a:solidFill>
                <a:prstClr val="black"/>
              </a:solidFill>
              <a:effectLst/>
              <a:uLnTx/>
              <a:uFillTx/>
              <a:latin typeface="Segoe UI Light" panose="020B0502040204020203" pitchFamily="34" charset="0"/>
              <a:ea typeface="Calibri"/>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9120216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3442514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44668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81822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You may want to mention that devices </a:t>
            </a:r>
            <a:r>
              <a:rPr lang="en-US" b="0" dirty="0">
                <a:solidFill>
                  <a:srgbClr val="D4D4D4"/>
                </a:solidFill>
                <a:effectLst/>
                <a:latin typeface="Consolas" panose="020B0609020204030204" pitchFamily="49" charset="0"/>
              </a:rPr>
              <a:t>running operating systems such as Windows 10 Home, Pro, or Enterprise, Windows Server, macOS, iOS, or Android can register with Azure AD. When you register a device with Azure AD, it can access cloud-based resources and Azure-based resources by using SSO. From a management perspective, you can use Intune to manage and provision devices that are registered with Azure AD.</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3560782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071154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9:17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641597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9:17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34303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1685118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72858453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7792766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9930396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9574179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3623900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918264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3838502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7593344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5602453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15629483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79412661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7757064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293737212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3802815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6296454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8214274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8578164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11817022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89244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304943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pic>
        <p:nvPicPr>
          <p:cNvPr id="10" name="Picture Placeholder 3">
            <a:extLst>
              <a:ext uri="{FF2B5EF4-FFF2-40B4-BE49-F238E27FC236}">
                <a16:creationId xmlns:a16="http://schemas.microsoft.com/office/drawing/2014/main" id="{73CDC5E9-2D8C-4AB7-8871-455B014789C1}"/>
              </a:ext>
            </a:extLst>
          </p:cNvPr>
          <p:cNvPicPr>
            <a:picLocks noChangeAspect="1"/>
          </p:cNvPicPr>
          <p:nvPr userDrawn="1"/>
        </p:nvPicPr>
        <p:blipFill rotWithShape="1">
          <a:blip r:embed="rId4"/>
          <a:srcRect l="26310" r="15738"/>
          <a:stretch/>
        </p:blipFill>
        <p:spPr>
          <a:xfrm>
            <a:off x="6228994" y="-1"/>
            <a:ext cx="5963006" cy="6858001"/>
          </a:xfrm>
          <a:prstGeom prst="rect">
            <a:avLst/>
          </a:prstGeom>
        </p:spPr>
      </p:pic>
      <p:pic>
        <p:nvPicPr>
          <p:cNvPr id="11" name="MS logo gray - EMF" descr="Microsoft 365 logo">
            <a:extLst>
              <a:ext uri="{FF2B5EF4-FFF2-40B4-BE49-F238E27FC236}">
                <a16:creationId xmlns:a16="http://schemas.microsoft.com/office/drawing/2014/main" id="{78A69962-BEF5-472F-B918-F6DA7BB11AB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12" name="Footer Placeholder 1">
            <a:extLst>
              <a:ext uri="{FF2B5EF4-FFF2-40B4-BE49-F238E27FC236}">
                <a16:creationId xmlns:a16="http://schemas.microsoft.com/office/drawing/2014/main" id="{18B72CBE-A08B-4F76-9E0E-3BF5CE25B342}"/>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1881997490"/>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1528615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3129146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9797183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7469771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23182254"/>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336975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8761127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7862409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9380836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76334486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59637961"/>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3602031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46779066"/>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63403086"/>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0960271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59462497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2845530658"/>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311164543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a:prstGeom prst="rect">
            <a:avLst/>
          </a:prstGeo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83369631"/>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ext option - 4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a:prstGeom prst="rect">
            <a:avLst/>
          </a:prstGeom>
        </p:spPr>
        <p:txBody>
          <a:bodyPr/>
          <a:lstStyle/>
          <a:p>
            <a:r>
              <a:rPr lang="en-US"/>
              <a:t>Click to edit Master title style</a:t>
            </a:r>
          </a:p>
        </p:txBody>
      </p:sp>
      <p:sp>
        <p:nvSpPr>
          <p:cNvPr id="5" name="Text Placeholder 4"/>
          <p:cNvSpPr>
            <a:spLocks noGrp="1"/>
          </p:cNvSpPr>
          <p:nvPr>
            <p:ph type="body" sz="quarter" idx="11" hasCustomPrompt="1"/>
          </p:nvPr>
        </p:nvSpPr>
        <p:spPr>
          <a:xfrm>
            <a:off x="431095" y="2740881"/>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3344578" y="2739465"/>
            <a:ext cx="2603367" cy="2785036"/>
          </a:xfrm>
          <a:prstGeom prst="rect">
            <a:avLst/>
          </a:prstGeo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6258062"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9171546" y="2739465"/>
            <a:ext cx="2603367" cy="2785036"/>
          </a:xfrm>
          <a:prstGeom prst="rect">
            <a:avLst/>
          </a:prstGeo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19D8CB66-B611-4CE7-A43F-AA9D9AFBFDA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106158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7109220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7799712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3992561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3447182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7738581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470733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74509887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660" r:id="rId46"/>
    <p:sldLayoutId id="2147483708" r:id="rId47"/>
    <p:sldLayoutId id="2147483709" r:id="rId48"/>
    <p:sldLayoutId id="2147483710" r:id="rId49"/>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48.xml"/><Relationship Id="rId6" Type="http://schemas.openxmlformats.org/officeDocument/2006/relationships/image" Target="../media/image23.emf"/><Relationship Id="rId5" Type="http://schemas.openxmlformats.org/officeDocument/2006/relationships/image" Target="../media/image10.emf"/><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4.emf"/><Relationship Id="rId2" Type="http://schemas.openxmlformats.org/officeDocument/2006/relationships/notesSlide" Target="../notesSlides/notesSlide14.xml"/><Relationship Id="rId1" Type="http://schemas.openxmlformats.org/officeDocument/2006/relationships/slideLayout" Target="../slideLayouts/slideLayout36.xml"/><Relationship Id="rId6" Type="http://schemas.openxmlformats.org/officeDocument/2006/relationships/image" Target="../media/image23.emf"/><Relationship Id="rId5" Type="http://schemas.openxmlformats.org/officeDocument/2006/relationships/image" Target="../media/image10.emf"/><Relationship Id="rId4" Type="http://schemas.openxmlformats.org/officeDocument/2006/relationships/image" Target="../media/image22.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49.xml"/><Relationship Id="rId4" Type="http://schemas.openxmlformats.org/officeDocument/2006/relationships/hyperlink" Target="https://blog.ucem.ac.uk/onlineeducation/posts/tag/moodle-quiz"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12.emf"/><Relationship Id="rId4" Type="http://schemas.openxmlformats.org/officeDocument/2006/relationships/image" Target="../media/image11.emf"/></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0.xml"/><Relationship Id="rId1" Type="http://schemas.openxmlformats.org/officeDocument/2006/relationships/slideLayout" Target="../slideLayouts/slideLayout49.xml"/><Relationship Id="rId4" Type="http://schemas.openxmlformats.org/officeDocument/2006/relationships/hyperlink" Target="https://blog.ucem.ac.uk/onlineeducation/posts/tag/moodle-quiz"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34.xml"/><Relationship Id="rId5" Type="http://schemas.openxmlformats.org/officeDocument/2006/relationships/image" Target="../media/image15.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49.xml"/><Relationship Id="rId4" Type="http://schemas.openxmlformats.org/officeDocument/2006/relationships/hyperlink" Target="https://blog.ucem.ac.uk/onlineeducation/posts/tag/moodle-qui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400" y="2532448"/>
            <a:ext cx="5428936" cy="1793104"/>
          </a:xfrm>
        </p:spPr>
        <p:txBody>
          <a:bodyPr/>
          <a:lstStyle/>
          <a:p>
            <a:r>
              <a:rPr lang="en-GB" sz="3200"/>
              <a:t>Learning Path 2:</a:t>
            </a:r>
            <a:br>
              <a:rPr lang="en-GB" sz="3200"/>
            </a:br>
            <a:r>
              <a:rPr lang="en-US" sz="3200"/>
              <a:t>Execute device enrollment</a:t>
            </a:r>
            <a:endParaRPr lang="en-US" sz="3200">
              <a:solidFill>
                <a:schemeClr val="tx1"/>
              </a:solidFill>
            </a:endParaRPr>
          </a:p>
        </p:txBody>
      </p:sp>
      <p:sp>
        <p:nvSpPr>
          <p:cNvPr id="6" name="Rectangle 5">
            <a:extLst>
              <a:ext uri="{FF2B5EF4-FFF2-40B4-BE49-F238E27FC236}">
                <a16:creationId xmlns:a16="http://schemas.microsoft.com/office/drawing/2014/main" id="{56ECA9E3-A730-4D03-867E-8DC0D0390E78}"/>
              </a:ext>
            </a:extLst>
          </p:cNvPr>
          <p:cNvSpPr/>
          <p:nvPr/>
        </p:nvSpPr>
        <p:spPr>
          <a:xfrm>
            <a:off x="428400" y="1720334"/>
            <a:ext cx="4959306" cy="369332"/>
          </a:xfrm>
          <a:prstGeom prst="rect">
            <a:avLst/>
          </a:prstGeom>
        </p:spPr>
        <p:txBody>
          <a:bodyPr wrap="none" lIns="0">
            <a:spAutoFit/>
          </a:bodyPr>
          <a:lstStyle/>
          <a:p>
            <a:r>
              <a:rPr lang="en-US" sz="1800">
                <a:latin typeface="+mj-lt"/>
              </a:rPr>
              <a:t>MD-102 Microsoft 365 Endpoint Administrator</a:t>
            </a: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noProof="0"/>
              <a:t>Module 2: Enroll devices using Microsoft Configuration Manager</a:t>
            </a:r>
            <a:endParaRPr lang="en-US"/>
          </a:p>
        </p:txBody>
      </p:sp>
      <p:pic>
        <p:nvPicPr>
          <p:cNvPr id="4" name="Picture 3">
            <a:extLst>
              <a:ext uri="{FF2B5EF4-FFF2-40B4-BE49-F238E27FC236}">
                <a16:creationId xmlns:a16="http://schemas.microsoft.com/office/drawing/2014/main" id="{40C522AB-6323-4B3A-B183-71F9E75BB3B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29534" y="2872416"/>
            <a:ext cx="1224000" cy="1224000"/>
          </a:xfrm>
          <a:prstGeom prst="rect">
            <a:avLst/>
          </a:prstGeom>
        </p:spPr>
      </p:pic>
    </p:spTree>
    <p:extLst>
      <p:ext uri="{BB962C8B-B14F-4D97-AF65-F5344CB8AC3E}">
        <p14:creationId xmlns:p14="http://schemas.microsoft.com/office/powerpoint/2010/main" val="46735584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a:xfrm>
            <a:off x="418643" y="440494"/>
            <a:ext cx="11613836" cy="642840"/>
          </a:xfrm>
        </p:spPr>
        <p:txBody>
          <a:bodyPr/>
          <a:lstStyle/>
          <a:p>
            <a:r>
              <a:rPr lang="en-US"/>
              <a:t>Module 2: Enroll devices using Microsoft Configuration Manager</a:t>
            </a:r>
            <a:br>
              <a:rPr lang="en-US"/>
            </a:br>
            <a:endParaRPr lang="en-US"/>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18643" y="1553352"/>
            <a:ext cx="11341268" cy="1308182"/>
          </a:xfrm>
        </p:spPr>
        <p:txBody>
          <a:bodyPr/>
          <a:lstStyle/>
          <a:p>
            <a:pPr marL="342900" indent="-342900">
              <a:buFont typeface="Arial" panose="020B0604020202020204" pitchFamily="34" charset="0"/>
              <a:buChar char="•"/>
            </a:pPr>
            <a:r>
              <a:rPr lang="en-US" sz="2400">
                <a:solidFill>
                  <a:schemeClr val="tx1"/>
                </a:solidFill>
                <a:latin typeface="+mn-lt"/>
              </a:rPr>
              <a:t>Deploy the Microsoft Configuration Manager client</a:t>
            </a:r>
          </a:p>
          <a:p>
            <a:pPr marL="342900" indent="-342900">
              <a:buFont typeface="Arial" panose="020B0604020202020204" pitchFamily="34" charset="0"/>
              <a:buChar char="•"/>
            </a:pPr>
            <a:r>
              <a:rPr lang="en-US" sz="2400">
                <a:solidFill>
                  <a:schemeClr val="tx1"/>
                </a:solidFill>
                <a:latin typeface="+mn-lt"/>
              </a:rPr>
              <a:t>Monitor the Microsoft Configuration Manager client</a:t>
            </a:r>
          </a:p>
          <a:p>
            <a:pPr marL="342900" indent="-342900">
              <a:buFont typeface="Arial" panose="020B0604020202020204" pitchFamily="34" charset="0"/>
              <a:buChar char="•"/>
            </a:pPr>
            <a:r>
              <a:rPr lang="en-US" sz="2400">
                <a:solidFill>
                  <a:schemeClr val="tx1"/>
                </a:solidFill>
                <a:latin typeface="+mn-lt"/>
              </a:rPr>
              <a:t>Manage the Microsoft Configuration Manager client</a:t>
            </a: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a:p>
            <a:pPr marL="342900" indent="-342900">
              <a:buFont typeface="Arial" panose="020B0604020202020204" pitchFamily="34" charset="0"/>
              <a:buChar char="•"/>
            </a:pPr>
            <a:endParaRPr lang="en-US" sz="2400">
              <a:solidFill>
                <a:schemeClr val="tx1"/>
              </a:solidFill>
              <a:latin typeface="+mn-lt"/>
            </a:endParaRPr>
          </a:p>
        </p:txBody>
      </p:sp>
    </p:spTree>
    <p:extLst>
      <p:ext uri="{BB962C8B-B14F-4D97-AF65-F5344CB8AC3E}">
        <p14:creationId xmlns:p14="http://schemas.microsoft.com/office/powerpoint/2010/main" val="18804416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341268" cy="680196"/>
          </a:xfrm>
        </p:spPr>
        <p:txBody>
          <a:bodyPr wrap="square" anchor="t">
            <a:normAutofit/>
          </a:bodyPr>
          <a:lstStyle/>
          <a:p>
            <a:r>
              <a:rPr lang="en-US"/>
              <a:t>Deploy the Microsoft Configuration Manager client</a:t>
            </a:r>
          </a:p>
        </p:txBody>
      </p:sp>
      <p:graphicFrame>
        <p:nvGraphicFramePr>
          <p:cNvPr id="16" name="Content Placeholder 2">
            <a:extLst>
              <a:ext uri="{FF2B5EF4-FFF2-40B4-BE49-F238E27FC236}">
                <a16:creationId xmlns:a16="http://schemas.microsoft.com/office/drawing/2014/main" id="{89307170-DE22-37AC-67A2-AECD3DA0CFE5}"/>
              </a:ext>
            </a:extLst>
          </p:cNvPr>
          <p:cNvGraphicFramePr>
            <a:graphicFrameLocks noGrp="1"/>
          </p:cNvGraphicFramePr>
          <p:nvPr>
            <p:ph type="tbl" sz="quarter" idx="10"/>
            <p:extLst>
              <p:ext uri="{D42A27DB-BD31-4B8C-83A1-F6EECF244321}">
                <p14:modId xmlns:p14="http://schemas.microsoft.com/office/powerpoint/2010/main" val="3516880495"/>
              </p:ext>
            </p:extLst>
          </p:nvPr>
        </p:nvGraphicFramePr>
        <p:xfrm>
          <a:off x="418644" y="1457324"/>
          <a:ext cx="11343820" cy="4960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311614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Client Deployment Options</a:t>
            </a:r>
          </a:p>
        </p:txBody>
      </p:sp>
      <p:sp>
        <p:nvSpPr>
          <p:cNvPr id="6" name="Text Placeholder 5"/>
          <p:cNvSpPr>
            <a:spLocks noGrp="1"/>
          </p:cNvSpPr>
          <p:nvPr>
            <p:ph type="body" sz="quarter" idx="11"/>
          </p:nvPr>
        </p:nvSpPr>
        <p:spPr>
          <a:xfrm>
            <a:off x="431095" y="2740881"/>
            <a:ext cx="2603367" cy="2957392"/>
          </a:xfrm>
        </p:spPr>
        <p:txBody>
          <a:bodyPr/>
          <a:lstStyle/>
          <a:p>
            <a:r>
              <a:rPr lang="en-US" dirty="0"/>
              <a:t>Client push</a:t>
            </a:r>
          </a:p>
          <a:p>
            <a:pPr lvl="1"/>
            <a:r>
              <a:rPr lang="en-US" dirty="0"/>
              <a:t>Deploys the Microsoft Configuration Manager client directly from the Microsoft Configuration Manager console </a:t>
            </a:r>
          </a:p>
          <a:p>
            <a:pPr lvl="1"/>
            <a:r>
              <a:rPr lang="en-US" dirty="0"/>
              <a:t>Device discovery (Active Directory Lightweight Directory Access Protocol (LDAP) integration)</a:t>
            </a:r>
          </a:p>
          <a:p>
            <a:pPr lvl="1"/>
            <a:r>
              <a:rPr lang="en-US" dirty="0"/>
              <a:t>Copies the files to the source computer and initiates the install automatically</a:t>
            </a:r>
          </a:p>
          <a:p>
            <a:pPr lvl="1"/>
            <a:r>
              <a:rPr lang="en-US" dirty="0"/>
              <a:t>Initial copy process may increase network traffic</a:t>
            </a:r>
          </a:p>
        </p:txBody>
      </p:sp>
      <p:sp>
        <p:nvSpPr>
          <p:cNvPr id="2" name="Text Placeholder 1"/>
          <p:cNvSpPr>
            <a:spLocks noGrp="1"/>
          </p:cNvSpPr>
          <p:nvPr>
            <p:ph type="body" sz="quarter" idx="15"/>
          </p:nvPr>
        </p:nvSpPr>
        <p:spPr/>
        <p:txBody>
          <a:bodyPr/>
          <a:lstStyle/>
          <a:p>
            <a:r>
              <a:rPr lang="en-US" dirty="0"/>
              <a:t>Manual deployment</a:t>
            </a:r>
          </a:p>
          <a:p>
            <a:pPr lvl="1"/>
            <a:r>
              <a:rPr lang="en-US" dirty="0"/>
              <a:t>Deploys the Microsoft Configuration Manager client installation source files and a script file containing the install parameters</a:t>
            </a:r>
          </a:p>
          <a:p>
            <a:pPr lvl="1"/>
            <a:r>
              <a:rPr lang="en-US" dirty="0"/>
              <a:t>Executes from the ccmsetup.exe file or from the MSI that is part of the client files</a:t>
            </a:r>
          </a:p>
          <a:p>
            <a:pPr lvl="1"/>
            <a:r>
              <a:rPr lang="en-US" dirty="0"/>
              <a:t>Can be time consuming as a delivery mechanism</a:t>
            </a:r>
          </a:p>
        </p:txBody>
      </p:sp>
      <p:sp>
        <p:nvSpPr>
          <p:cNvPr id="3" name="Text Placeholder 2"/>
          <p:cNvSpPr>
            <a:spLocks noGrp="1"/>
          </p:cNvSpPr>
          <p:nvPr>
            <p:ph type="body" sz="quarter" idx="17"/>
          </p:nvPr>
        </p:nvSpPr>
        <p:spPr/>
        <p:txBody>
          <a:bodyPr/>
          <a:lstStyle/>
          <a:p>
            <a:r>
              <a:rPr lang="en-US"/>
              <a:t>OS deployment</a:t>
            </a:r>
          </a:p>
          <a:p>
            <a:pPr lvl="1"/>
            <a:r>
              <a:rPr lang="en-US"/>
              <a:t>When installing and setting up Windows using a task sequence, slip-stream the Microsoft Configuration Manager client into the Windows setup and provide it with the necessary installation parameters</a:t>
            </a:r>
          </a:p>
          <a:p>
            <a:pPr lvl="1"/>
            <a:r>
              <a:rPr lang="en-US"/>
              <a:t>Must be installed when a device is built for the first time (or rebuilt)</a:t>
            </a:r>
          </a:p>
        </p:txBody>
      </p:sp>
      <p:sp>
        <p:nvSpPr>
          <p:cNvPr id="4" name="Text Placeholder 3"/>
          <p:cNvSpPr>
            <a:spLocks noGrp="1"/>
          </p:cNvSpPr>
          <p:nvPr>
            <p:ph type="body" sz="quarter" idx="19"/>
          </p:nvPr>
        </p:nvSpPr>
        <p:spPr/>
        <p:txBody>
          <a:bodyPr/>
          <a:lstStyle/>
          <a:p>
            <a:r>
              <a:rPr lang="en-US"/>
              <a:t>Microsoft Intune</a:t>
            </a:r>
          </a:p>
          <a:p>
            <a:pPr lvl="1"/>
            <a:r>
              <a:rPr lang="en-US"/>
              <a:t>Intune drives Microsoft Configuration Manager client installation and registers the device with the Cloud Management Gateway</a:t>
            </a:r>
          </a:p>
          <a:p>
            <a:pPr lvl="1"/>
            <a:r>
              <a:rPr lang="en-US"/>
              <a:t>Manage each respective workload from either Intune or Microsoft Configuration Manager after installation</a:t>
            </a:r>
          </a:p>
        </p:txBody>
      </p:sp>
      <p:grpSp>
        <p:nvGrpSpPr>
          <p:cNvPr id="11" name="Group 10">
            <a:extLst>
              <a:ext uri="{FF2B5EF4-FFF2-40B4-BE49-F238E27FC236}">
                <a16:creationId xmlns:a16="http://schemas.microsoft.com/office/drawing/2014/main" id="{5F630EE7-0386-4028-AA81-1959C7032086}"/>
              </a:ext>
              <a:ext uri="{C183D7F6-B498-43B3-948B-1728B52AA6E4}">
                <adec:decorative xmlns:adec="http://schemas.microsoft.com/office/drawing/2017/decorative" val="1"/>
              </a:ext>
            </a:extLst>
          </p:cNvPr>
          <p:cNvGrpSpPr/>
          <p:nvPr/>
        </p:nvGrpSpPr>
        <p:grpSpPr>
          <a:xfrm>
            <a:off x="1171684" y="1473968"/>
            <a:ext cx="1122188" cy="1122347"/>
            <a:chOff x="1171684" y="1473968"/>
            <a:chExt cx="1122188" cy="1122347"/>
          </a:xfrm>
        </p:grpSpPr>
        <p:grpSp>
          <p:nvGrpSpPr>
            <p:cNvPr id="10" name="Group 9">
              <a:extLst>
                <a:ext uri="{FF2B5EF4-FFF2-40B4-BE49-F238E27FC236}">
                  <a16:creationId xmlns:a16="http://schemas.microsoft.com/office/drawing/2014/main" id="{3597ACBE-29BF-4785-AD98-7BAF32FB61CF}"/>
                </a:ext>
              </a:extLst>
            </p:cNvPr>
            <p:cNvGrpSpPr/>
            <p:nvPr/>
          </p:nvGrpSpPr>
          <p:grpSpPr>
            <a:xfrm>
              <a:off x="1171684" y="1473968"/>
              <a:ext cx="1122188" cy="1122347"/>
              <a:chOff x="1171684" y="1473968"/>
              <a:chExt cx="1122188" cy="1122347"/>
            </a:xfrm>
          </p:grpSpPr>
          <p:sp>
            <p:nvSpPr>
              <p:cNvPr id="30" name="Freeform 5">
                <a:extLst>
                  <a:ext uri="{FF2B5EF4-FFF2-40B4-BE49-F238E27FC236}">
                    <a16:creationId xmlns:a16="http://schemas.microsoft.com/office/drawing/2014/main" id="{616408A8-3563-43EF-812A-413A4A57CDC0}"/>
                  </a:ext>
                </a:extLst>
              </p:cNvPr>
              <p:cNvSpPr>
                <a:spLocks/>
              </p:cNvSpPr>
              <p:nvPr/>
            </p:nvSpPr>
            <p:spPr bwMode="auto">
              <a:xfrm>
                <a:off x="1171684"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864C06D7-D18B-449D-A365-E4E76FFB17C2}"/>
                  </a:ext>
                </a:extLst>
              </p:cNvPr>
              <p:cNvSpPr>
                <a:spLocks noEditPoints="1"/>
              </p:cNvSpPr>
              <p:nvPr/>
            </p:nvSpPr>
            <p:spPr bwMode="auto">
              <a:xfrm>
                <a:off x="1249765"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4" descr="Icon of a globe with two horizontal lines and two vertical arcs">
              <a:extLst>
                <a:ext uri="{FF2B5EF4-FFF2-40B4-BE49-F238E27FC236}">
                  <a16:creationId xmlns:a16="http://schemas.microsoft.com/office/drawing/2014/main" id="{5C108C84-17C6-4CC5-A082-B1076BF52B99}"/>
                </a:ext>
              </a:extLst>
            </p:cNvPr>
            <p:cNvPicPr>
              <a:picLocks noChangeAspect="1"/>
            </p:cNvPicPr>
            <p:nvPr/>
          </p:nvPicPr>
          <p:blipFill>
            <a:blip r:embed="rId3"/>
            <a:stretch>
              <a:fillRect/>
            </a:stretch>
          </p:blipFill>
          <p:spPr>
            <a:xfrm>
              <a:off x="1473665" y="1776028"/>
              <a:ext cx="518226" cy="518226"/>
            </a:xfrm>
            <a:prstGeom prst="rect">
              <a:avLst/>
            </a:prstGeom>
          </p:spPr>
        </p:pic>
      </p:grpSp>
      <p:grpSp>
        <p:nvGrpSpPr>
          <p:cNvPr id="13" name="Group 12">
            <a:extLst>
              <a:ext uri="{FF2B5EF4-FFF2-40B4-BE49-F238E27FC236}">
                <a16:creationId xmlns:a16="http://schemas.microsoft.com/office/drawing/2014/main" id="{3E1803DB-84BD-4DE5-93AA-C198ABE31E92}"/>
              </a:ext>
              <a:ext uri="{C183D7F6-B498-43B3-948B-1728B52AA6E4}">
                <adec:decorative xmlns:adec="http://schemas.microsoft.com/office/drawing/2017/decorative" val="1"/>
              </a:ext>
            </a:extLst>
          </p:cNvPr>
          <p:cNvGrpSpPr/>
          <p:nvPr/>
        </p:nvGrpSpPr>
        <p:grpSpPr>
          <a:xfrm>
            <a:off x="4085168" y="1473968"/>
            <a:ext cx="1122188" cy="1122347"/>
            <a:chOff x="4085168" y="1473968"/>
            <a:chExt cx="1122188" cy="1122347"/>
          </a:xfrm>
        </p:grpSpPr>
        <p:grpSp>
          <p:nvGrpSpPr>
            <p:cNvPr id="12" name="Group 11">
              <a:extLst>
                <a:ext uri="{FF2B5EF4-FFF2-40B4-BE49-F238E27FC236}">
                  <a16:creationId xmlns:a16="http://schemas.microsoft.com/office/drawing/2014/main" id="{A3C96A26-2C69-4EBE-8DD4-A8C9A1174E72}"/>
                </a:ext>
              </a:extLst>
            </p:cNvPr>
            <p:cNvGrpSpPr/>
            <p:nvPr/>
          </p:nvGrpSpPr>
          <p:grpSpPr>
            <a:xfrm>
              <a:off x="4085168" y="1473968"/>
              <a:ext cx="1122188" cy="1122347"/>
              <a:chOff x="4085168" y="1473968"/>
              <a:chExt cx="1122188" cy="1122347"/>
            </a:xfrm>
          </p:grpSpPr>
          <p:sp>
            <p:nvSpPr>
              <p:cNvPr id="29" name="Freeform 5">
                <a:extLst>
                  <a:ext uri="{FF2B5EF4-FFF2-40B4-BE49-F238E27FC236}">
                    <a16:creationId xmlns:a16="http://schemas.microsoft.com/office/drawing/2014/main" id="{553838D0-6DA1-44C8-92CF-B8EBA1325A69}"/>
                  </a:ext>
                </a:extLst>
              </p:cNvPr>
              <p:cNvSpPr>
                <a:spLocks/>
              </p:cNvSpPr>
              <p:nvPr/>
            </p:nvSpPr>
            <p:spPr bwMode="auto">
              <a:xfrm>
                <a:off x="4085168"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1" name="Freeform 6">
                <a:extLst>
                  <a:ext uri="{FF2B5EF4-FFF2-40B4-BE49-F238E27FC236}">
                    <a16:creationId xmlns:a16="http://schemas.microsoft.com/office/drawing/2014/main" id="{3B60DEB2-FA5A-4B4A-BC29-DA76800F46CD}"/>
                  </a:ext>
                </a:extLst>
              </p:cNvPr>
              <p:cNvSpPr>
                <a:spLocks noEditPoints="1"/>
              </p:cNvSpPr>
              <p:nvPr/>
            </p:nvSpPr>
            <p:spPr bwMode="auto">
              <a:xfrm>
                <a:off x="4163249"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three rectangles facing different directions">
              <a:extLst>
                <a:ext uri="{FF2B5EF4-FFF2-40B4-BE49-F238E27FC236}">
                  <a16:creationId xmlns:a16="http://schemas.microsoft.com/office/drawing/2014/main" id="{3BF65244-5A60-442C-847C-3BC0F55F889F}"/>
                </a:ext>
              </a:extLst>
            </p:cNvPr>
            <p:cNvPicPr>
              <a:picLocks noChangeAspect="1"/>
            </p:cNvPicPr>
            <p:nvPr/>
          </p:nvPicPr>
          <p:blipFill>
            <a:blip r:embed="rId4"/>
            <a:stretch>
              <a:fillRect/>
            </a:stretch>
          </p:blipFill>
          <p:spPr>
            <a:xfrm>
              <a:off x="4387149" y="1776028"/>
              <a:ext cx="518226" cy="518226"/>
            </a:xfrm>
            <a:prstGeom prst="rect">
              <a:avLst/>
            </a:prstGeom>
          </p:spPr>
        </p:pic>
      </p:grpSp>
      <p:grpSp>
        <p:nvGrpSpPr>
          <p:cNvPr id="20" name="Group 19">
            <a:extLst>
              <a:ext uri="{FF2B5EF4-FFF2-40B4-BE49-F238E27FC236}">
                <a16:creationId xmlns:a16="http://schemas.microsoft.com/office/drawing/2014/main" id="{212DE47D-3EF8-4525-AFCC-D324C4EB3524}"/>
              </a:ext>
              <a:ext uri="{C183D7F6-B498-43B3-948B-1728B52AA6E4}">
                <adec:decorative xmlns:adec="http://schemas.microsoft.com/office/drawing/2017/decorative" val="1"/>
              </a:ext>
            </a:extLst>
          </p:cNvPr>
          <p:cNvGrpSpPr/>
          <p:nvPr/>
        </p:nvGrpSpPr>
        <p:grpSpPr>
          <a:xfrm>
            <a:off x="6998651" y="1473968"/>
            <a:ext cx="1122188" cy="1122347"/>
            <a:chOff x="6998651" y="1473968"/>
            <a:chExt cx="1122188" cy="1122347"/>
          </a:xfrm>
        </p:grpSpPr>
        <p:grpSp>
          <p:nvGrpSpPr>
            <p:cNvPr id="15" name="Group 14">
              <a:extLst>
                <a:ext uri="{FF2B5EF4-FFF2-40B4-BE49-F238E27FC236}">
                  <a16:creationId xmlns:a16="http://schemas.microsoft.com/office/drawing/2014/main" id="{4099E6F9-C8BA-49EB-9C55-7FE4F7C57E06}"/>
                </a:ext>
              </a:extLst>
            </p:cNvPr>
            <p:cNvGrpSpPr/>
            <p:nvPr/>
          </p:nvGrpSpPr>
          <p:grpSpPr>
            <a:xfrm>
              <a:off x="6998651" y="1473968"/>
              <a:ext cx="1122188" cy="1122347"/>
              <a:chOff x="6998651" y="1473968"/>
              <a:chExt cx="1122188" cy="1122347"/>
            </a:xfrm>
          </p:grpSpPr>
          <p:sp>
            <p:nvSpPr>
              <p:cNvPr id="43" name="Freeform 5">
                <a:extLst>
                  <a:ext uri="{FF2B5EF4-FFF2-40B4-BE49-F238E27FC236}">
                    <a16:creationId xmlns:a16="http://schemas.microsoft.com/office/drawing/2014/main" id="{CDCB482E-57D2-447E-B4A6-8E870510810B}"/>
                  </a:ext>
                </a:extLst>
              </p:cNvPr>
              <p:cNvSpPr>
                <a:spLocks/>
              </p:cNvSpPr>
              <p:nvPr/>
            </p:nvSpPr>
            <p:spPr bwMode="auto">
              <a:xfrm>
                <a:off x="6998651"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4" name="Freeform 6">
                <a:extLst>
                  <a:ext uri="{FF2B5EF4-FFF2-40B4-BE49-F238E27FC236}">
                    <a16:creationId xmlns:a16="http://schemas.microsoft.com/office/drawing/2014/main" id="{5A518CA2-5813-4DF9-8589-7731534ADDAB}"/>
                  </a:ext>
                </a:extLst>
              </p:cNvPr>
              <p:cNvSpPr>
                <a:spLocks noEditPoints="1"/>
              </p:cNvSpPr>
              <p:nvPr/>
            </p:nvSpPr>
            <p:spPr bwMode="auto">
              <a:xfrm>
                <a:off x="7076732"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 name="Picture 7" descr="Icon of a numerical chart">
              <a:extLst>
                <a:ext uri="{FF2B5EF4-FFF2-40B4-BE49-F238E27FC236}">
                  <a16:creationId xmlns:a16="http://schemas.microsoft.com/office/drawing/2014/main" id="{85D5F232-3E92-4B95-ABFA-63B215DDC1B8}"/>
                </a:ext>
              </a:extLst>
            </p:cNvPr>
            <p:cNvPicPr>
              <a:picLocks noChangeAspect="1"/>
            </p:cNvPicPr>
            <p:nvPr/>
          </p:nvPicPr>
          <p:blipFill>
            <a:blip r:embed="rId5"/>
            <a:stretch>
              <a:fillRect/>
            </a:stretch>
          </p:blipFill>
          <p:spPr>
            <a:xfrm>
              <a:off x="7330152" y="1805548"/>
              <a:ext cx="459186" cy="459186"/>
            </a:xfrm>
            <a:prstGeom prst="rect">
              <a:avLst/>
            </a:prstGeom>
          </p:spPr>
        </p:pic>
      </p:grpSp>
      <p:grpSp>
        <p:nvGrpSpPr>
          <p:cNvPr id="22" name="Group 21">
            <a:extLst>
              <a:ext uri="{FF2B5EF4-FFF2-40B4-BE49-F238E27FC236}">
                <a16:creationId xmlns:a16="http://schemas.microsoft.com/office/drawing/2014/main" id="{EE7E0D84-84CF-4A6F-87F9-32CD34F0D378}"/>
              </a:ext>
              <a:ext uri="{C183D7F6-B498-43B3-948B-1728B52AA6E4}">
                <adec:decorative xmlns:adec="http://schemas.microsoft.com/office/drawing/2017/decorative" val="1"/>
              </a:ext>
            </a:extLst>
          </p:cNvPr>
          <p:cNvGrpSpPr/>
          <p:nvPr/>
        </p:nvGrpSpPr>
        <p:grpSpPr>
          <a:xfrm>
            <a:off x="9912136" y="1473968"/>
            <a:ext cx="1122188" cy="1122347"/>
            <a:chOff x="9912136" y="1473968"/>
            <a:chExt cx="1122188" cy="1122347"/>
          </a:xfrm>
        </p:grpSpPr>
        <p:grpSp>
          <p:nvGrpSpPr>
            <p:cNvPr id="21" name="Group 20">
              <a:extLst>
                <a:ext uri="{FF2B5EF4-FFF2-40B4-BE49-F238E27FC236}">
                  <a16:creationId xmlns:a16="http://schemas.microsoft.com/office/drawing/2014/main" id="{669765CF-E0DF-42F7-A4D0-678C27353DE6}"/>
                </a:ext>
              </a:extLst>
            </p:cNvPr>
            <p:cNvGrpSpPr/>
            <p:nvPr/>
          </p:nvGrpSpPr>
          <p:grpSpPr>
            <a:xfrm>
              <a:off x="9912136" y="1473968"/>
              <a:ext cx="1122188" cy="1122347"/>
              <a:chOff x="9912136" y="1473968"/>
              <a:chExt cx="1122188" cy="1122347"/>
            </a:xfrm>
          </p:grpSpPr>
          <p:sp>
            <p:nvSpPr>
              <p:cNvPr id="46" name="Freeform 5">
                <a:extLst>
                  <a:ext uri="{FF2B5EF4-FFF2-40B4-BE49-F238E27FC236}">
                    <a16:creationId xmlns:a16="http://schemas.microsoft.com/office/drawing/2014/main" id="{B755875F-7C9A-4C2C-8B53-1F43B6B87127}"/>
                  </a:ext>
                </a:extLst>
              </p:cNvPr>
              <p:cNvSpPr>
                <a:spLocks/>
              </p:cNvSpPr>
              <p:nvPr/>
            </p:nvSpPr>
            <p:spPr bwMode="auto">
              <a:xfrm>
                <a:off x="9912136" y="1473968"/>
                <a:ext cx="1122188" cy="112234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F7BA46BC-EE17-40EE-9685-5DD9CB1D9A52}"/>
                  </a:ext>
                </a:extLst>
              </p:cNvPr>
              <p:cNvSpPr>
                <a:spLocks noEditPoints="1"/>
              </p:cNvSpPr>
              <p:nvPr/>
            </p:nvSpPr>
            <p:spPr bwMode="auto">
              <a:xfrm>
                <a:off x="9990217" y="1553877"/>
                <a:ext cx="967842" cy="966162"/>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descr="Icon of calendar">
              <a:extLst>
                <a:ext uri="{FF2B5EF4-FFF2-40B4-BE49-F238E27FC236}">
                  <a16:creationId xmlns:a16="http://schemas.microsoft.com/office/drawing/2014/main" id="{2265C552-6E86-45BB-97AB-C733018FE5DF}"/>
                </a:ext>
              </a:extLst>
            </p:cNvPr>
            <p:cNvPicPr>
              <a:picLocks noChangeAspect="1"/>
            </p:cNvPicPr>
            <p:nvPr/>
          </p:nvPicPr>
          <p:blipFill>
            <a:blip r:embed="rId6"/>
            <a:stretch>
              <a:fillRect/>
            </a:stretch>
          </p:blipFill>
          <p:spPr>
            <a:xfrm>
              <a:off x="10237565" y="1799476"/>
              <a:ext cx="471330" cy="471330"/>
            </a:xfrm>
            <a:prstGeom prst="rect">
              <a:avLst/>
            </a:prstGeom>
          </p:spPr>
        </p:pic>
      </p:grpSp>
    </p:spTree>
    <p:extLst>
      <p:ext uri="{BB962C8B-B14F-4D97-AF65-F5344CB8AC3E}">
        <p14:creationId xmlns:p14="http://schemas.microsoft.com/office/powerpoint/2010/main" val="29615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Monitor the Microsoft Configuration Manager client</a:t>
            </a:r>
          </a:p>
        </p:txBody>
      </p:sp>
      <p:grpSp>
        <p:nvGrpSpPr>
          <p:cNvPr id="103" name="Group 102">
            <a:extLst>
              <a:ext uri="{FF2B5EF4-FFF2-40B4-BE49-F238E27FC236}">
                <a16:creationId xmlns:a16="http://schemas.microsoft.com/office/drawing/2014/main" id="{BA25E74A-89E6-47E7-9A47-3FAA350E5F35}"/>
              </a:ext>
              <a:ext uri="{C183D7F6-B498-43B3-948B-1728B52AA6E4}">
                <adec:decorative xmlns:adec="http://schemas.microsoft.com/office/drawing/2017/decorative" val="1"/>
              </a:ext>
            </a:extLst>
          </p:cNvPr>
          <p:cNvGrpSpPr/>
          <p:nvPr/>
        </p:nvGrpSpPr>
        <p:grpSpPr>
          <a:xfrm>
            <a:off x="440930" y="1546551"/>
            <a:ext cx="717140" cy="717242"/>
            <a:chOff x="418643" y="1487929"/>
            <a:chExt cx="717140" cy="717242"/>
          </a:xfrm>
        </p:grpSpPr>
        <p:grpSp>
          <p:nvGrpSpPr>
            <p:cNvPr id="104" name="Group 103">
              <a:extLst>
                <a:ext uri="{FF2B5EF4-FFF2-40B4-BE49-F238E27FC236}">
                  <a16:creationId xmlns:a16="http://schemas.microsoft.com/office/drawing/2014/main" id="{61500E43-8366-4468-AA3B-9FEF3E97F69D}"/>
                </a:ext>
              </a:extLst>
            </p:cNvPr>
            <p:cNvGrpSpPr/>
            <p:nvPr/>
          </p:nvGrpSpPr>
          <p:grpSpPr>
            <a:xfrm>
              <a:off x="418643" y="1487929"/>
              <a:ext cx="717140" cy="717242"/>
              <a:chOff x="418643" y="1487929"/>
              <a:chExt cx="717140" cy="717242"/>
            </a:xfrm>
          </p:grpSpPr>
          <p:sp>
            <p:nvSpPr>
              <p:cNvPr id="106" name="Freeform 5">
                <a:extLst>
                  <a:ext uri="{FF2B5EF4-FFF2-40B4-BE49-F238E27FC236}">
                    <a16:creationId xmlns:a16="http://schemas.microsoft.com/office/drawing/2014/main" id="{03F20DDB-29D3-42E0-9BAC-361B9C969E53}"/>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7" name="Freeform 6">
                <a:extLst>
                  <a:ext uri="{FF2B5EF4-FFF2-40B4-BE49-F238E27FC236}">
                    <a16:creationId xmlns:a16="http://schemas.microsoft.com/office/drawing/2014/main" id="{B6C5D58A-AECD-4EF7-8480-5BA5C966E583}"/>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05" name="Picture 104" descr="Icon of a globe with two horizontal lines and two vertical arcs">
              <a:extLst>
                <a:ext uri="{FF2B5EF4-FFF2-40B4-BE49-F238E27FC236}">
                  <a16:creationId xmlns:a16="http://schemas.microsoft.com/office/drawing/2014/main" id="{5D1ABC28-FA48-4D21-A977-27E8F4C51E64}"/>
                </a:ext>
              </a:extLst>
            </p:cNvPr>
            <p:cNvPicPr>
              <a:picLocks noChangeAspect="1"/>
            </p:cNvPicPr>
            <p:nvPr/>
          </p:nvPicPr>
          <p:blipFill>
            <a:blip r:embed="rId3"/>
            <a:stretch>
              <a:fillRect/>
            </a:stretch>
          </p:blipFill>
          <p:spPr>
            <a:xfrm>
              <a:off x="574013" y="1643350"/>
              <a:ext cx="406400" cy="406400"/>
            </a:xfrm>
            <a:prstGeom prst="rect">
              <a:avLst/>
            </a:prstGeom>
          </p:spPr>
        </p:pic>
      </p:grpSp>
      <p:sp>
        <p:nvSpPr>
          <p:cNvPr id="6" name="Text Placeholder 5"/>
          <p:cNvSpPr>
            <a:spLocks noGrp="1"/>
          </p:cNvSpPr>
          <p:nvPr>
            <p:ph type="body" sz="quarter" idx="11"/>
          </p:nvPr>
        </p:nvSpPr>
        <p:spPr/>
        <p:txBody>
          <a:bodyPr/>
          <a:lstStyle/>
          <a:p>
            <a:pPr lvl="1"/>
            <a:r>
              <a:rPr lang="en-US" b="1"/>
              <a:t>Client online status</a:t>
            </a:r>
            <a:r>
              <a:rPr lang="en-US"/>
              <a:t>. Online (connected to its assigned management point) or offline.</a:t>
            </a:r>
          </a:p>
        </p:txBody>
      </p:sp>
      <p:grpSp>
        <p:nvGrpSpPr>
          <p:cNvPr id="83" name="Group 82">
            <a:extLst>
              <a:ext uri="{FF2B5EF4-FFF2-40B4-BE49-F238E27FC236}">
                <a16:creationId xmlns:a16="http://schemas.microsoft.com/office/drawing/2014/main" id="{D0258DA6-E3A0-45CE-B7A6-FADFC44FBAB6}"/>
              </a:ext>
              <a:ext uri="{C183D7F6-B498-43B3-948B-1728B52AA6E4}">
                <adec:decorative xmlns:adec="http://schemas.microsoft.com/office/drawing/2017/decorative" val="1"/>
              </a:ext>
            </a:extLst>
          </p:cNvPr>
          <p:cNvGrpSpPr/>
          <p:nvPr/>
        </p:nvGrpSpPr>
        <p:grpSpPr>
          <a:xfrm>
            <a:off x="440930" y="2560734"/>
            <a:ext cx="717140" cy="717242"/>
            <a:chOff x="418643" y="2533089"/>
            <a:chExt cx="717140" cy="717242"/>
          </a:xfrm>
        </p:grpSpPr>
        <p:grpSp>
          <p:nvGrpSpPr>
            <p:cNvPr id="99" name="Group 98">
              <a:extLst>
                <a:ext uri="{FF2B5EF4-FFF2-40B4-BE49-F238E27FC236}">
                  <a16:creationId xmlns:a16="http://schemas.microsoft.com/office/drawing/2014/main" id="{6BEB615A-256C-4712-BD17-6250A672E240}"/>
                </a:ext>
              </a:extLst>
            </p:cNvPr>
            <p:cNvGrpSpPr/>
            <p:nvPr/>
          </p:nvGrpSpPr>
          <p:grpSpPr>
            <a:xfrm>
              <a:off x="418643" y="2533089"/>
              <a:ext cx="717140" cy="717242"/>
              <a:chOff x="418643" y="1487929"/>
              <a:chExt cx="717140" cy="717242"/>
            </a:xfrm>
          </p:grpSpPr>
          <p:sp>
            <p:nvSpPr>
              <p:cNvPr id="101" name="Freeform 5">
                <a:extLst>
                  <a:ext uri="{FF2B5EF4-FFF2-40B4-BE49-F238E27FC236}">
                    <a16:creationId xmlns:a16="http://schemas.microsoft.com/office/drawing/2014/main" id="{37400120-B729-4722-9DF7-66F5F66E0AE6}"/>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2" name="Freeform 6">
                <a:extLst>
                  <a:ext uri="{FF2B5EF4-FFF2-40B4-BE49-F238E27FC236}">
                    <a16:creationId xmlns:a16="http://schemas.microsoft.com/office/drawing/2014/main" id="{D34BD319-A6E2-4654-9A73-36142BABD463}"/>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00" name="Picture 99" descr="Icon of three rectangles facing different directions">
              <a:extLst>
                <a:ext uri="{FF2B5EF4-FFF2-40B4-BE49-F238E27FC236}">
                  <a16:creationId xmlns:a16="http://schemas.microsoft.com/office/drawing/2014/main" id="{A6DC2F33-2707-4258-A9B4-CCCD8AF9B96D}"/>
                </a:ext>
              </a:extLst>
            </p:cNvPr>
            <p:cNvPicPr>
              <a:picLocks noChangeAspect="1"/>
            </p:cNvPicPr>
            <p:nvPr/>
          </p:nvPicPr>
          <p:blipFill>
            <a:blip r:embed="rId4"/>
            <a:stretch>
              <a:fillRect/>
            </a:stretch>
          </p:blipFill>
          <p:spPr>
            <a:xfrm>
              <a:off x="574013" y="2688510"/>
              <a:ext cx="406400" cy="406400"/>
            </a:xfrm>
            <a:prstGeom prst="rect">
              <a:avLst/>
            </a:prstGeom>
          </p:spPr>
        </p:pic>
      </p:grpSp>
      <p:sp>
        <p:nvSpPr>
          <p:cNvPr id="2" name="Text Placeholder 1"/>
          <p:cNvSpPr>
            <a:spLocks noGrp="1"/>
          </p:cNvSpPr>
          <p:nvPr>
            <p:ph type="body" sz="quarter" idx="15"/>
          </p:nvPr>
        </p:nvSpPr>
        <p:spPr/>
        <p:txBody>
          <a:bodyPr/>
          <a:lstStyle/>
          <a:p>
            <a:pPr lvl="1"/>
            <a:r>
              <a:rPr lang="en-US" b="1"/>
              <a:t>Client activity</a:t>
            </a:r>
            <a:r>
              <a:rPr lang="en-US"/>
              <a:t>. Active (it has communicated with Microsoft Configuration Manager in the past seven days) or inactive.</a:t>
            </a:r>
          </a:p>
        </p:txBody>
      </p:sp>
      <p:grpSp>
        <p:nvGrpSpPr>
          <p:cNvPr id="78" name="Group 77">
            <a:extLst>
              <a:ext uri="{FF2B5EF4-FFF2-40B4-BE49-F238E27FC236}">
                <a16:creationId xmlns:a16="http://schemas.microsoft.com/office/drawing/2014/main" id="{246DB0EE-6345-4D26-90E5-4A1C9C8784AF}"/>
              </a:ext>
              <a:ext uri="{C183D7F6-B498-43B3-948B-1728B52AA6E4}">
                <adec:decorative xmlns:adec="http://schemas.microsoft.com/office/drawing/2017/decorative" val="1"/>
              </a:ext>
            </a:extLst>
          </p:cNvPr>
          <p:cNvGrpSpPr/>
          <p:nvPr/>
        </p:nvGrpSpPr>
        <p:grpSpPr>
          <a:xfrm>
            <a:off x="440930" y="3580024"/>
            <a:ext cx="717140" cy="717242"/>
            <a:chOff x="418643" y="3578249"/>
            <a:chExt cx="717140" cy="717242"/>
          </a:xfrm>
        </p:grpSpPr>
        <p:grpSp>
          <p:nvGrpSpPr>
            <p:cNvPr id="79" name="Group 78">
              <a:extLst>
                <a:ext uri="{FF2B5EF4-FFF2-40B4-BE49-F238E27FC236}">
                  <a16:creationId xmlns:a16="http://schemas.microsoft.com/office/drawing/2014/main" id="{000E1D41-20BC-47A5-B6B0-1A0883B0A31D}"/>
                </a:ext>
              </a:extLst>
            </p:cNvPr>
            <p:cNvGrpSpPr/>
            <p:nvPr/>
          </p:nvGrpSpPr>
          <p:grpSpPr>
            <a:xfrm>
              <a:off x="418643" y="3578249"/>
              <a:ext cx="717140" cy="717242"/>
              <a:chOff x="418643" y="1487929"/>
              <a:chExt cx="717140" cy="717242"/>
            </a:xfrm>
          </p:grpSpPr>
          <p:sp>
            <p:nvSpPr>
              <p:cNvPr id="81" name="Freeform 5">
                <a:extLst>
                  <a:ext uri="{FF2B5EF4-FFF2-40B4-BE49-F238E27FC236}">
                    <a16:creationId xmlns:a16="http://schemas.microsoft.com/office/drawing/2014/main" id="{619FD33C-8CD7-4D24-9D05-069229837359}"/>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2" name="Freeform 6">
                <a:extLst>
                  <a:ext uri="{FF2B5EF4-FFF2-40B4-BE49-F238E27FC236}">
                    <a16:creationId xmlns:a16="http://schemas.microsoft.com/office/drawing/2014/main" id="{A6DA5E0F-7999-4BCD-9AC3-3B99392B272C}"/>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0" name="Picture 79" descr="Icon of a numerical chart">
              <a:extLst>
                <a:ext uri="{FF2B5EF4-FFF2-40B4-BE49-F238E27FC236}">
                  <a16:creationId xmlns:a16="http://schemas.microsoft.com/office/drawing/2014/main" id="{BA084FEC-3618-414F-BE12-F009DF321FB1}"/>
                </a:ext>
              </a:extLst>
            </p:cNvPr>
            <p:cNvPicPr>
              <a:picLocks noChangeAspect="1"/>
            </p:cNvPicPr>
            <p:nvPr/>
          </p:nvPicPr>
          <p:blipFill>
            <a:blip r:embed="rId5"/>
            <a:stretch>
              <a:fillRect/>
            </a:stretch>
          </p:blipFill>
          <p:spPr>
            <a:xfrm>
              <a:off x="597956" y="3757613"/>
              <a:ext cx="358514" cy="358514"/>
            </a:xfrm>
            <a:prstGeom prst="rect">
              <a:avLst/>
            </a:prstGeom>
          </p:spPr>
        </p:pic>
      </p:grpSp>
      <p:sp>
        <p:nvSpPr>
          <p:cNvPr id="3" name="Text Placeholder 2"/>
          <p:cNvSpPr>
            <a:spLocks noGrp="1"/>
          </p:cNvSpPr>
          <p:nvPr>
            <p:ph type="body" sz="quarter" idx="17"/>
          </p:nvPr>
        </p:nvSpPr>
        <p:spPr/>
        <p:txBody>
          <a:bodyPr/>
          <a:lstStyle/>
          <a:p>
            <a:pPr lvl="1"/>
            <a:r>
              <a:rPr lang="en-US" b="1" dirty="0"/>
              <a:t>Primary User</a:t>
            </a:r>
            <a:r>
              <a:rPr lang="en-US" dirty="0"/>
              <a:t>. The primary user of this device, calculated over a 60-day period of the most frequent Sign-in attempts.</a:t>
            </a:r>
          </a:p>
        </p:txBody>
      </p:sp>
      <p:grpSp>
        <p:nvGrpSpPr>
          <p:cNvPr id="73" name="Group 72">
            <a:extLst>
              <a:ext uri="{FF2B5EF4-FFF2-40B4-BE49-F238E27FC236}">
                <a16:creationId xmlns:a16="http://schemas.microsoft.com/office/drawing/2014/main" id="{639E57D8-2AFC-4D0B-93B2-D70FB9B5996E}"/>
              </a:ext>
              <a:ext uri="{C183D7F6-B498-43B3-948B-1728B52AA6E4}">
                <adec:decorative xmlns:adec="http://schemas.microsoft.com/office/drawing/2017/decorative" val="1"/>
              </a:ext>
            </a:extLst>
          </p:cNvPr>
          <p:cNvGrpSpPr/>
          <p:nvPr/>
        </p:nvGrpSpPr>
        <p:grpSpPr>
          <a:xfrm>
            <a:off x="440930" y="4592392"/>
            <a:ext cx="717140" cy="717242"/>
            <a:chOff x="418643" y="4623409"/>
            <a:chExt cx="717140" cy="717242"/>
          </a:xfrm>
        </p:grpSpPr>
        <p:grpSp>
          <p:nvGrpSpPr>
            <p:cNvPr id="74" name="Group 73">
              <a:extLst>
                <a:ext uri="{FF2B5EF4-FFF2-40B4-BE49-F238E27FC236}">
                  <a16:creationId xmlns:a16="http://schemas.microsoft.com/office/drawing/2014/main" id="{481AE1DA-3500-4195-9A83-BD2B81F129DC}"/>
                </a:ext>
              </a:extLst>
            </p:cNvPr>
            <p:cNvGrpSpPr/>
            <p:nvPr/>
          </p:nvGrpSpPr>
          <p:grpSpPr>
            <a:xfrm>
              <a:off x="418643" y="4623409"/>
              <a:ext cx="717140" cy="717242"/>
              <a:chOff x="418643" y="1487929"/>
              <a:chExt cx="717140" cy="717242"/>
            </a:xfrm>
          </p:grpSpPr>
          <p:sp>
            <p:nvSpPr>
              <p:cNvPr id="76" name="Freeform 5">
                <a:extLst>
                  <a:ext uri="{FF2B5EF4-FFF2-40B4-BE49-F238E27FC236}">
                    <a16:creationId xmlns:a16="http://schemas.microsoft.com/office/drawing/2014/main" id="{335229B7-745B-4427-87AF-CD87DBC0C1ED}"/>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77" name="Freeform 6">
                <a:extLst>
                  <a:ext uri="{FF2B5EF4-FFF2-40B4-BE49-F238E27FC236}">
                    <a16:creationId xmlns:a16="http://schemas.microsoft.com/office/drawing/2014/main" id="{A1ABAF1C-C46C-480F-A9D6-2F728765026D}"/>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5" name="Picture 74" descr="Icon of calendar">
              <a:extLst>
                <a:ext uri="{FF2B5EF4-FFF2-40B4-BE49-F238E27FC236}">
                  <a16:creationId xmlns:a16="http://schemas.microsoft.com/office/drawing/2014/main" id="{DD442869-2420-444A-ACDB-FA0E3326EA50}"/>
                </a:ext>
              </a:extLst>
            </p:cNvPr>
            <p:cNvPicPr>
              <a:picLocks noChangeAspect="1"/>
            </p:cNvPicPr>
            <p:nvPr/>
          </p:nvPicPr>
          <p:blipFill>
            <a:blip r:embed="rId6"/>
            <a:stretch>
              <a:fillRect/>
            </a:stretch>
          </p:blipFill>
          <p:spPr>
            <a:xfrm>
              <a:off x="600415" y="4805232"/>
              <a:ext cx="353596" cy="353596"/>
            </a:xfrm>
            <a:prstGeom prst="rect">
              <a:avLst/>
            </a:prstGeom>
          </p:spPr>
        </p:pic>
      </p:grpSp>
      <p:sp>
        <p:nvSpPr>
          <p:cNvPr id="4" name="Text Placeholder 3"/>
          <p:cNvSpPr>
            <a:spLocks noGrp="1"/>
          </p:cNvSpPr>
          <p:nvPr>
            <p:ph type="body" sz="quarter" idx="19"/>
          </p:nvPr>
        </p:nvSpPr>
        <p:spPr/>
        <p:txBody>
          <a:bodyPr/>
          <a:lstStyle/>
          <a:p>
            <a:pPr lvl="1"/>
            <a:r>
              <a:rPr lang="en-US" b="1"/>
              <a:t>Operating System Build</a:t>
            </a:r>
            <a:r>
              <a:rPr lang="en-US"/>
              <a:t>. See the OS version of a device without having to connect to or perform any remote management.</a:t>
            </a:r>
          </a:p>
        </p:txBody>
      </p:sp>
      <p:grpSp>
        <p:nvGrpSpPr>
          <p:cNvPr id="9" name="Group 8">
            <a:extLst>
              <a:ext uri="{FF2B5EF4-FFF2-40B4-BE49-F238E27FC236}">
                <a16:creationId xmlns:a16="http://schemas.microsoft.com/office/drawing/2014/main" id="{CABA64B1-D723-49A3-82BB-FD96B1E5159F}"/>
              </a:ext>
              <a:ext uri="{C183D7F6-B498-43B3-948B-1728B52AA6E4}">
                <adec:decorative xmlns:adec="http://schemas.microsoft.com/office/drawing/2017/decorative" val="1"/>
              </a:ext>
            </a:extLst>
          </p:cNvPr>
          <p:cNvGrpSpPr/>
          <p:nvPr/>
        </p:nvGrpSpPr>
        <p:grpSpPr>
          <a:xfrm>
            <a:off x="440930" y="5607671"/>
            <a:ext cx="717140" cy="717242"/>
            <a:chOff x="418643" y="4842674"/>
            <a:chExt cx="717140" cy="717242"/>
          </a:xfrm>
        </p:grpSpPr>
        <p:grpSp>
          <p:nvGrpSpPr>
            <p:cNvPr id="110" name="Group 109">
              <a:extLst>
                <a:ext uri="{FF2B5EF4-FFF2-40B4-BE49-F238E27FC236}">
                  <a16:creationId xmlns:a16="http://schemas.microsoft.com/office/drawing/2014/main" id="{13B87F33-7EFC-4D98-8515-548B9AB61678}"/>
                </a:ext>
              </a:extLst>
            </p:cNvPr>
            <p:cNvGrpSpPr/>
            <p:nvPr/>
          </p:nvGrpSpPr>
          <p:grpSpPr>
            <a:xfrm>
              <a:off x="418643" y="4842674"/>
              <a:ext cx="717140" cy="717242"/>
              <a:chOff x="418643" y="1487929"/>
              <a:chExt cx="717140" cy="717242"/>
            </a:xfrm>
          </p:grpSpPr>
          <p:sp>
            <p:nvSpPr>
              <p:cNvPr id="112" name="Freeform 5">
                <a:extLst>
                  <a:ext uri="{FF2B5EF4-FFF2-40B4-BE49-F238E27FC236}">
                    <a16:creationId xmlns:a16="http://schemas.microsoft.com/office/drawing/2014/main" id="{B85E9A91-2B50-428F-B61C-0976466079BB}"/>
                  </a:ext>
                </a:extLst>
              </p:cNvPr>
              <p:cNvSpPr>
                <a:spLocks/>
              </p:cNvSpPr>
              <p:nvPr/>
            </p:nvSpPr>
            <p:spPr bwMode="auto">
              <a:xfrm>
                <a:off x="418643" y="1487929"/>
                <a:ext cx="717140" cy="71724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13" name="Freeform 6">
                <a:extLst>
                  <a:ext uri="{FF2B5EF4-FFF2-40B4-BE49-F238E27FC236}">
                    <a16:creationId xmlns:a16="http://schemas.microsoft.com/office/drawing/2014/main" id="{DC66F97F-AFAC-46F9-A7DE-E7A4CA544641}"/>
                  </a:ext>
                </a:extLst>
              </p:cNvPr>
              <p:cNvSpPr>
                <a:spLocks noEditPoints="1"/>
              </p:cNvSpPr>
              <p:nvPr/>
            </p:nvSpPr>
            <p:spPr bwMode="auto">
              <a:xfrm>
                <a:off x="467961" y="1537835"/>
                <a:ext cx="618505" cy="617431"/>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four types of chart">
              <a:extLst>
                <a:ext uri="{FF2B5EF4-FFF2-40B4-BE49-F238E27FC236}">
                  <a16:creationId xmlns:a16="http://schemas.microsoft.com/office/drawing/2014/main" id="{EA3A5A59-3FC7-48FC-BB02-507558D50C35}"/>
                </a:ext>
              </a:extLst>
            </p:cNvPr>
            <p:cNvPicPr>
              <a:picLocks noChangeAspect="1"/>
            </p:cNvPicPr>
            <p:nvPr/>
          </p:nvPicPr>
          <p:blipFill>
            <a:blip r:embed="rId7"/>
            <a:stretch>
              <a:fillRect/>
            </a:stretch>
          </p:blipFill>
          <p:spPr>
            <a:xfrm>
              <a:off x="588241" y="5012323"/>
              <a:ext cx="377944" cy="377944"/>
            </a:xfrm>
            <a:prstGeom prst="rect">
              <a:avLst/>
            </a:prstGeom>
          </p:spPr>
        </p:pic>
      </p:grpSp>
      <p:sp>
        <p:nvSpPr>
          <p:cNvPr id="5" name="Text Placeholder 4"/>
          <p:cNvSpPr>
            <a:spLocks noGrp="1"/>
          </p:cNvSpPr>
          <p:nvPr>
            <p:ph type="body" sz="quarter" idx="21"/>
          </p:nvPr>
        </p:nvSpPr>
        <p:spPr/>
        <p:txBody>
          <a:bodyPr/>
          <a:lstStyle/>
          <a:p>
            <a:pPr lvl="1"/>
            <a:r>
              <a:rPr lang="en-US" b="1"/>
              <a:t>Client check</a:t>
            </a:r>
            <a:r>
              <a:rPr lang="en-US"/>
              <a:t>. State of the periodic evaluation that the Microsoft Configuration Manager client runs on the device. The evaluation checks the device and can remediate some of the problems it finds.  </a:t>
            </a:r>
          </a:p>
        </p:txBody>
      </p:sp>
    </p:spTree>
    <p:extLst>
      <p:ext uri="{BB962C8B-B14F-4D97-AF65-F5344CB8AC3E}">
        <p14:creationId xmlns:p14="http://schemas.microsoft.com/office/powerpoint/2010/main" val="2456837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Manage the Microsoft Configuration Manager client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842351"/>
          </a:xfrm>
        </p:spPr>
        <p:txBody>
          <a:bodyPr/>
          <a:lstStyle/>
          <a:p>
            <a:pPr marL="336145" lvl="1" indent="-224097">
              <a:buFont typeface="Arial" panose="020B0604020202020204" pitchFamily="34" charset="0"/>
              <a:buChar char="•"/>
              <a:defRPr/>
            </a:pPr>
            <a:r>
              <a:rPr lang="en-US" sz="2400" kern="0" dirty="0">
                <a:solidFill>
                  <a:srgbClr val="000000"/>
                </a:solidFill>
                <a:cs typeface="Segoe UI Semilight" panose="020B0402040204020203" pitchFamily="34" charset="0"/>
              </a:rPr>
              <a:t>Device appears in </a:t>
            </a:r>
            <a:r>
              <a:rPr lang="en-US" sz="2400" b="1" kern="0" dirty="0">
                <a:solidFill>
                  <a:srgbClr val="000000"/>
                </a:solidFill>
                <a:cs typeface="Segoe UI Semilight" panose="020B0402040204020203" pitchFamily="34" charset="0"/>
              </a:rPr>
              <a:t>Assets and Compliance </a:t>
            </a:r>
            <a:r>
              <a:rPr lang="en-US" sz="2400" kern="0" dirty="0">
                <a:solidFill>
                  <a:srgbClr val="000000"/>
                </a:solidFill>
                <a:cs typeface="Segoe UI Semilight" panose="020B0402040204020203" pitchFamily="34" charset="0"/>
              </a:rPr>
              <a:t>workspace in the </a:t>
            </a:r>
            <a:r>
              <a:rPr lang="en-US" sz="2400" b="1" kern="0" dirty="0">
                <a:solidFill>
                  <a:srgbClr val="000000"/>
                </a:solidFill>
                <a:cs typeface="Segoe UI Semilight" panose="020B0402040204020203" pitchFamily="34" charset="0"/>
              </a:rPr>
              <a:t>Devices</a:t>
            </a:r>
            <a:r>
              <a:rPr lang="en-US" sz="2400" kern="0" dirty="0">
                <a:solidFill>
                  <a:srgbClr val="000000"/>
                </a:solidFill>
                <a:cs typeface="Segoe UI Semilight" panose="020B0402040204020203" pitchFamily="34" charset="0"/>
              </a:rPr>
              <a:t> node after Microsoft Configuration Manager client installation and site assignment </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Collections</a:t>
            </a:r>
          </a:p>
          <a:p>
            <a:pPr marL="800100" lvl="1" indent="-342900">
              <a:buFontTx/>
              <a:buChar char="‒"/>
              <a:defRPr/>
            </a:pPr>
            <a:r>
              <a:rPr lang="en-US" kern="0" dirty="0">
                <a:solidFill>
                  <a:srgbClr val="000000"/>
                </a:solidFill>
                <a:cs typeface="Segoe UI Semilight" panose="020B0402040204020203" pitchFamily="34" charset="0"/>
              </a:rPr>
              <a:t>Represent devices or users that have some commonality in Microsoft Configuration Manager.</a:t>
            </a:r>
          </a:p>
          <a:p>
            <a:pPr marL="800100" lvl="1" indent="-342900">
              <a:buFontTx/>
              <a:buChar char="‒"/>
              <a:defRPr/>
            </a:pPr>
            <a:r>
              <a:rPr lang="en-US" kern="0" dirty="0">
                <a:solidFill>
                  <a:srgbClr val="000000"/>
                </a:solidFill>
                <a:cs typeface="Segoe UI Semilight" panose="020B0402040204020203" pitchFamily="34" charset="0"/>
              </a:rPr>
              <a:t>Perform tasks, such as target a deployment or run a report, on devices in a collection. </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Management options apply to devices in a collection or individual devices</a:t>
            </a:r>
          </a:p>
          <a:p>
            <a:pPr marL="800100" lvl="1" indent="-342900">
              <a:buFontTx/>
              <a:buChar char="‒"/>
              <a:defRPr/>
            </a:pPr>
            <a:r>
              <a:rPr lang="en-US" kern="0" dirty="0">
                <a:solidFill>
                  <a:srgbClr val="000000"/>
                </a:solidFill>
                <a:cs typeface="Segoe UI Semilight" panose="020B0402040204020203" pitchFamily="34" charset="0"/>
              </a:rPr>
              <a:t>Start Resource Explorer</a:t>
            </a:r>
          </a:p>
          <a:p>
            <a:pPr marL="800100" lvl="1" indent="-342900">
              <a:buFontTx/>
              <a:buChar char="‒"/>
              <a:defRPr/>
            </a:pPr>
            <a:r>
              <a:rPr lang="en-US" kern="0" dirty="0">
                <a:solidFill>
                  <a:srgbClr val="000000"/>
                </a:solidFill>
                <a:cs typeface="Segoe UI Semilight" panose="020B0402040204020203" pitchFamily="34" charset="0"/>
              </a:rPr>
              <a:t>Start Policy Retrieval</a:t>
            </a:r>
          </a:p>
          <a:p>
            <a:pPr marL="800100" lvl="1" indent="-342900">
              <a:buFontTx/>
              <a:buChar char="‒"/>
              <a:defRPr/>
            </a:pPr>
            <a:r>
              <a:rPr lang="en-US" kern="0" dirty="0">
                <a:solidFill>
                  <a:srgbClr val="000000"/>
                </a:solidFill>
                <a:cs typeface="Segoe UI Semilight" panose="020B0402040204020203" pitchFamily="34" charset="0"/>
              </a:rPr>
              <a:t>Add to a collection</a:t>
            </a:r>
          </a:p>
          <a:p>
            <a:pPr marL="800100" lvl="1" indent="-342900">
              <a:buFontTx/>
              <a:buChar char="‒"/>
              <a:defRPr/>
            </a:pPr>
            <a:r>
              <a:rPr lang="en-US" kern="0" dirty="0">
                <a:solidFill>
                  <a:srgbClr val="000000"/>
                </a:solidFill>
                <a:cs typeface="Segoe UI Semilight" panose="020B0402040204020203" pitchFamily="34" charset="0"/>
              </a:rPr>
              <a:t>Client Settings </a:t>
            </a:r>
            <a:r>
              <a:rPr lang="en-US" b="0" i="0" dirty="0">
                <a:solidFill>
                  <a:srgbClr val="111111"/>
                </a:solidFill>
                <a:effectLst/>
                <a:latin typeface="Roboto" panose="02000000000000000000" pitchFamily="2" charset="0"/>
              </a:rPr>
              <a:t>Resultant Set of Policies (</a:t>
            </a:r>
            <a:r>
              <a:rPr lang="en-US" kern="0" dirty="0">
                <a:solidFill>
                  <a:srgbClr val="000000"/>
                </a:solidFill>
                <a:cs typeface="Segoe UI Semilight" panose="020B0402040204020203" pitchFamily="34" charset="0"/>
              </a:rPr>
              <a:t>RSOP)</a:t>
            </a:r>
          </a:p>
        </p:txBody>
      </p:sp>
    </p:spTree>
    <p:extLst>
      <p:ext uri="{BB962C8B-B14F-4D97-AF65-F5344CB8AC3E}">
        <p14:creationId xmlns:p14="http://schemas.microsoft.com/office/powerpoint/2010/main" val="365663508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456109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noProof="0"/>
              <a:t>Module 3: Enroll devices using Microsoft Intune</a:t>
            </a:r>
            <a:endParaRPr lang="en-US"/>
          </a:p>
        </p:txBody>
      </p:sp>
      <p:pic>
        <p:nvPicPr>
          <p:cNvPr id="4" name="Picture 3">
            <a:extLst>
              <a:ext uri="{FF2B5EF4-FFF2-40B4-BE49-F238E27FC236}">
                <a16:creationId xmlns:a16="http://schemas.microsoft.com/office/drawing/2014/main" id="{40C522AB-6323-4B3A-B183-71F9E75BB3B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29534" y="2872416"/>
            <a:ext cx="1224000" cy="1224000"/>
          </a:xfrm>
          <a:prstGeom prst="rect">
            <a:avLst/>
          </a:prstGeom>
        </p:spPr>
      </p:pic>
    </p:spTree>
    <p:extLst>
      <p:ext uri="{BB962C8B-B14F-4D97-AF65-F5344CB8AC3E}">
        <p14:creationId xmlns:p14="http://schemas.microsoft.com/office/powerpoint/2010/main" val="265171725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Enroll devices using Microsoft Intune</a:t>
            </a: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18643" y="1083334"/>
            <a:ext cx="11341268" cy="3934715"/>
          </a:xfrm>
        </p:spPr>
        <p:txBody>
          <a:bodyPr/>
          <a:lstStyle/>
          <a:p>
            <a:pPr marL="342900" indent="-342900">
              <a:buFont typeface="Arial" panose="020B0604020202020204" pitchFamily="34" charset="0"/>
              <a:buChar char="•"/>
            </a:pPr>
            <a:r>
              <a:rPr lang="en-US" sz="2400" dirty="0">
                <a:solidFill>
                  <a:schemeClr val="tx1"/>
                </a:solidFill>
                <a:latin typeface="+mn-lt"/>
              </a:rPr>
              <a:t>Manage mobile devices with Intune</a:t>
            </a:r>
          </a:p>
          <a:p>
            <a:pPr marL="342900" indent="-342900">
              <a:buFont typeface="Arial" panose="020B0604020202020204" pitchFamily="34" charset="0"/>
              <a:buChar char="•"/>
            </a:pPr>
            <a:r>
              <a:rPr lang="en-US" sz="2400" dirty="0">
                <a:solidFill>
                  <a:schemeClr val="tx1"/>
                </a:solidFill>
                <a:latin typeface="+mn-lt"/>
              </a:rPr>
              <a:t>Enable mobile device management</a:t>
            </a:r>
          </a:p>
          <a:p>
            <a:pPr marL="342900" indent="-342900">
              <a:buFont typeface="Arial" panose="020B0604020202020204" pitchFamily="34" charset="0"/>
              <a:buChar char="•"/>
            </a:pPr>
            <a:r>
              <a:rPr lang="en-US" sz="2400" dirty="0">
                <a:solidFill>
                  <a:schemeClr val="tx1"/>
                </a:solidFill>
                <a:latin typeface="+mn-lt"/>
              </a:rPr>
              <a:t>Explain considerations for device enrollment</a:t>
            </a:r>
          </a:p>
          <a:p>
            <a:pPr marL="342900" indent="-342900">
              <a:buFont typeface="Arial" panose="020B0604020202020204" pitchFamily="34" charset="0"/>
              <a:buChar char="•"/>
            </a:pPr>
            <a:r>
              <a:rPr lang="en-US" sz="2400" dirty="0">
                <a:solidFill>
                  <a:schemeClr val="tx1"/>
                </a:solidFill>
                <a:latin typeface="+mn-lt"/>
              </a:rPr>
              <a:t>Manage corporate enrollment policy</a:t>
            </a:r>
          </a:p>
          <a:p>
            <a:pPr marL="342900" indent="-342900">
              <a:buFont typeface="Arial" panose="020B0604020202020204" pitchFamily="34" charset="0"/>
              <a:buChar char="•"/>
            </a:pPr>
            <a:r>
              <a:rPr lang="en-US" sz="2400" dirty="0">
                <a:solidFill>
                  <a:schemeClr val="tx1"/>
                </a:solidFill>
                <a:latin typeface="+mn-lt"/>
              </a:rPr>
              <a:t>Enroll Windows devices in Intune</a:t>
            </a:r>
          </a:p>
          <a:p>
            <a:pPr marL="342900" indent="-342900">
              <a:buFont typeface="Arial" panose="020B0604020202020204" pitchFamily="34" charset="0"/>
              <a:buChar char="•"/>
            </a:pPr>
            <a:r>
              <a:rPr lang="en-US" sz="2400" dirty="0">
                <a:solidFill>
                  <a:schemeClr val="tx1"/>
                </a:solidFill>
                <a:latin typeface="+mn-lt"/>
              </a:rPr>
              <a:t>Enroll Android devices in Intune</a:t>
            </a:r>
          </a:p>
          <a:p>
            <a:pPr marL="342900" indent="-342900">
              <a:buFont typeface="Arial" panose="020B0604020202020204" pitchFamily="34" charset="0"/>
              <a:buChar char="•"/>
            </a:pPr>
            <a:r>
              <a:rPr lang="en-US" sz="2400" dirty="0">
                <a:solidFill>
                  <a:schemeClr val="tx1"/>
                </a:solidFill>
                <a:latin typeface="+mn-lt"/>
              </a:rPr>
              <a:t>Enroll iOS devices in Intune</a:t>
            </a:r>
          </a:p>
          <a:p>
            <a:pPr marL="342900" indent="-342900">
              <a:buFont typeface="Arial" panose="020B0604020202020204" pitchFamily="34" charset="0"/>
              <a:buChar char="•"/>
            </a:pPr>
            <a:r>
              <a:rPr lang="en-US" sz="2400" dirty="0">
                <a:solidFill>
                  <a:schemeClr val="tx1"/>
                </a:solidFill>
                <a:latin typeface="+mn-lt"/>
              </a:rPr>
              <a:t>Explore device enrollment manager</a:t>
            </a:r>
          </a:p>
          <a:p>
            <a:pPr marL="342900" indent="-342900">
              <a:buFont typeface="Arial" panose="020B0604020202020204" pitchFamily="34" charset="0"/>
              <a:buChar char="•"/>
            </a:pPr>
            <a:r>
              <a:rPr lang="en-US" sz="2400" dirty="0">
                <a:solidFill>
                  <a:schemeClr val="tx1"/>
                </a:solidFill>
                <a:latin typeface="+mn-lt"/>
              </a:rPr>
              <a:t>Monitor device enrollment</a:t>
            </a:r>
          </a:p>
          <a:p>
            <a:pPr marL="342900" indent="-342900">
              <a:buFont typeface="Arial" panose="020B0604020202020204" pitchFamily="34" charset="0"/>
              <a:buChar char="•"/>
            </a:pPr>
            <a:r>
              <a:rPr lang="en-US" sz="2400" dirty="0">
                <a:solidFill>
                  <a:schemeClr val="tx1"/>
                </a:solidFill>
                <a:latin typeface="+mn-lt"/>
              </a:rPr>
              <a:t>Manage devices remotely</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396580311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Manage mobile devices with Intune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657685"/>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The Intune admin center console includes all the management capabilities provided by Intune.</a:t>
            </a:r>
          </a:p>
          <a:p>
            <a:pPr marL="112048" lvl="1">
              <a:defRPr/>
            </a:pPr>
            <a:endParaRPr lang="en-US" sz="12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The Intune Company Portal is used to self-manage device enrollment and to access published applications.</a:t>
            </a:r>
          </a:p>
          <a:p>
            <a:pPr marL="112048" lvl="1">
              <a:defRPr/>
            </a:pPr>
            <a:endParaRPr lang="en-US" sz="12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Device Management Lifecycle</a:t>
            </a:r>
            <a:endParaRPr lang="en-US" kern="0" dirty="0">
              <a:solidFill>
                <a:srgbClr val="000000"/>
              </a:solidFill>
              <a:cs typeface="Segoe UI Semilight" panose="020B0402040204020203" pitchFamily="34" charset="0"/>
            </a:endParaRPr>
          </a:p>
          <a:p>
            <a:pPr marL="800100" lvl="1" indent="-342900">
              <a:buFontTx/>
              <a:buChar char="‒"/>
              <a:defRPr/>
            </a:pPr>
            <a:r>
              <a:rPr lang="en-US" kern="0" dirty="0">
                <a:solidFill>
                  <a:srgbClr val="000000"/>
                </a:solidFill>
                <a:cs typeface="Segoe UI Semilight" panose="020B0402040204020203" pitchFamily="34" charset="0"/>
              </a:rPr>
              <a:t>Enroll</a:t>
            </a:r>
          </a:p>
          <a:p>
            <a:pPr marL="800100" lvl="1" indent="-342900">
              <a:buFontTx/>
              <a:buChar char="‒"/>
              <a:defRPr/>
            </a:pPr>
            <a:r>
              <a:rPr lang="en-US" kern="0" dirty="0">
                <a:solidFill>
                  <a:srgbClr val="000000"/>
                </a:solidFill>
                <a:cs typeface="Segoe UI Semilight" panose="020B0402040204020203" pitchFamily="34" charset="0"/>
              </a:rPr>
              <a:t>Configure</a:t>
            </a:r>
          </a:p>
          <a:p>
            <a:pPr marL="800100" lvl="1" indent="-342900">
              <a:buFontTx/>
              <a:buChar char="‒"/>
              <a:defRPr/>
            </a:pPr>
            <a:r>
              <a:rPr lang="en-US" kern="0" dirty="0">
                <a:solidFill>
                  <a:srgbClr val="000000"/>
                </a:solidFill>
                <a:cs typeface="Segoe UI Semilight" panose="020B0402040204020203" pitchFamily="34" charset="0"/>
              </a:rPr>
              <a:t>Protect</a:t>
            </a:r>
          </a:p>
          <a:p>
            <a:pPr marL="800100" lvl="1" indent="-342900">
              <a:buFontTx/>
              <a:buChar char="‒"/>
              <a:defRPr/>
            </a:pPr>
            <a:r>
              <a:rPr lang="en-US" kern="0" dirty="0">
                <a:solidFill>
                  <a:srgbClr val="000000"/>
                </a:solidFill>
                <a:cs typeface="Segoe UI Semilight" panose="020B0402040204020203" pitchFamily="34" charset="0"/>
              </a:rPr>
              <a:t>Retire</a:t>
            </a:r>
          </a:p>
        </p:txBody>
      </p:sp>
    </p:spTree>
    <p:extLst>
      <p:ext uri="{BB962C8B-B14F-4D97-AF65-F5344CB8AC3E}">
        <p14:creationId xmlns:p14="http://schemas.microsoft.com/office/powerpoint/2010/main" val="177859507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gn="ctr"/>
            <a:r>
              <a:rPr lang="en-US"/>
              <a:t>Learning Path Agenda</a:t>
            </a:r>
          </a:p>
        </p:txBody>
      </p:sp>
      <p:sp>
        <p:nvSpPr>
          <p:cNvPr id="6" name="Text Placeholder 5"/>
          <p:cNvSpPr>
            <a:spLocks noGrp="1"/>
          </p:cNvSpPr>
          <p:nvPr>
            <p:ph type="body" sz="quarter" idx="11"/>
          </p:nvPr>
        </p:nvSpPr>
        <p:spPr>
          <a:xfrm>
            <a:off x="4078288" y="1605464"/>
            <a:ext cx="7695070" cy="896552"/>
          </a:xfrm>
        </p:spPr>
        <p:txBody>
          <a:bodyPr/>
          <a:lstStyle/>
          <a:p>
            <a:r>
              <a:rPr lang="en-US" sz="1800"/>
              <a:t>Manage device authentication</a:t>
            </a:r>
          </a:p>
        </p:txBody>
      </p:sp>
      <p:sp>
        <p:nvSpPr>
          <p:cNvPr id="2" name="Text Placeholder 1"/>
          <p:cNvSpPr>
            <a:spLocks noGrp="1"/>
          </p:cNvSpPr>
          <p:nvPr>
            <p:ph type="body" sz="quarter" idx="15"/>
          </p:nvPr>
        </p:nvSpPr>
        <p:spPr>
          <a:xfrm>
            <a:off x="4078288" y="2796389"/>
            <a:ext cx="7695070" cy="896552"/>
          </a:xfrm>
        </p:spPr>
        <p:txBody>
          <a:bodyPr/>
          <a:lstStyle/>
          <a:p>
            <a:r>
              <a:rPr lang="en-US" sz="1800"/>
              <a:t>Enroll devices using Microsoft Configuration Manager</a:t>
            </a:r>
          </a:p>
        </p:txBody>
      </p:sp>
      <p:sp>
        <p:nvSpPr>
          <p:cNvPr id="3" name="Text Placeholder 2"/>
          <p:cNvSpPr>
            <a:spLocks noGrp="1"/>
          </p:cNvSpPr>
          <p:nvPr>
            <p:ph type="body" sz="quarter" idx="17"/>
          </p:nvPr>
        </p:nvSpPr>
        <p:spPr>
          <a:xfrm>
            <a:off x="4078288" y="4021263"/>
            <a:ext cx="7695070" cy="896552"/>
          </a:xfrm>
        </p:spPr>
        <p:txBody>
          <a:bodyPr/>
          <a:lstStyle/>
          <a:p>
            <a:pPr lvl="1"/>
            <a:r>
              <a:rPr lang="en-US" noProof="0"/>
              <a:t>Enroll devices using Microsoft Intune</a:t>
            </a:r>
          </a:p>
        </p:txBody>
      </p:sp>
      <p:grpSp>
        <p:nvGrpSpPr>
          <p:cNvPr id="19" name="Group 18">
            <a:extLst>
              <a:ext uri="{FF2B5EF4-FFF2-40B4-BE49-F238E27FC236}">
                <a16:creationId xmlns:a16="http://schemas.microsoft.com/office/drawing/2014/main" id="{2CB7673A-24EA-485F-9849-49E9059C3B84}"/>
              </a:ext>
              <a:ext uri="{C183D7F6-B498-43B3-948B-1728B52AA6E4}">
                <adec:decorative xmlns:adec="http://schemas.microsoft.com/office/drawing/2017/decorative" val="1"/>
              </a:ext>
            </a:extLst>
          </p:cNvPr>
          <p:cNvGrpSpPr/>
          <p:nvPr/>
        </p:nvGrpSpPr>
        <p:grpSpPr>
          <a:xfrm>
            <a:off x="3031668" y="4118423"/>
            <a:ext cx="702132" cy="702232"/>
            <a:chOff x="3031668" y="3498663"/>
            <a:chExt cx="702132" cy="702232"/>
          </a:xfrm>
        </p:grpSpPr>
        <p:grpSp>
          <p:nvGrpSpPr>
            <p:cNvPr id="18" name="Group 17">
              <a:extLst>
                <a:ext uri="{FF2B5EF4-FFF2-40B4-BE49-F238E27FC236}">
                  <a16:creationId xmlns:a16="http://schemas.microsoft.com/office/drawing/2014/main" id="{4C5BE3B8-04BB-469C-B0EA-BBD4ECE9B75F}"/>
                </a:ext>
              </a:extLst>
            </p:cNvPr>
            <p:cNvGrpSpPr/>
            <p:nvPr/>
          </p:nvGrpSpPr>
          <p:grpSpPr>
            <a:xfrm>
              <a:off x="3031668" y="3498663"/>
              <a:ext cx="702132" cy="702232"/>
              <a:chOff x="3031668" y="3498663"/>
              <a:chExt cx="702132" cy="702232"/>
            </a:xfrm>
          </p:grpSpPr>
          <p:sp>
            <p:nvSpPr>
              <p:cNvPr id="62" name="Freeform 5">
                <a:extLst>
                  <a:ext uri="{FF2B5EF4-FFF2-40B4-BE49-F238E27FC236}">
                    <a16:creationId xmlns:a16="http://schemas.microsoft.com/office/drawing/2014/main" id="{5006225B-4396-4525-AB55-9913674500E5}"/>
                  </a:ext>
                </a:extLst>
              </p:cNvPr>
              <p:cNvSpPr>
                <a:spLocks/>
              </p:cNvSpPr>
              <p:nvPr/>
            </p:nvSpPr>
            <p:spPr bwMode="auto">
              <a:xfrm>
                <a:off x="3031668" y="3498663"/>
                <a:ext cx="702132" cy="70223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3" name="Freeform 6">
                <a:extLst>
                  <a:ext uri="{FF2B5EF4-FFF2-40B4-BE49-F238E27FC236}">
                    <a16:creationId xmlns:a16="http://schemas.microsoft.com/office/drawing/2014/main" id="{AB3EFC98-34E6-4B81-BA39-77E612CE99DB}"/>
                  </a:ext>
                </a:extLst>
              </p:cNvPr>
              <p:cNvSpPr>
                <a:spLocks noEditPoints="1"/>
              </p:cNvSpPr>
              <p:nvPr/>
            </p:nvSpPr>
            <p:spPr bwMode="auto">
              <a:xfrm>
                <a:off x="3079954" y="3547524"/>
                <a:ext cx="605561" cy="604510"/>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descr="Icon of a numerical chart">
              <a:extLst>
                <a:ext uri="{FF2B5EF4-FFF2-40B4-BE49-F238E27FC236}">
                  <a16:creationId xmlns:a16="http://schemas.microsoft.com/office/drawing/2014/main" id="{8B3AB5FD-EFFB-4785-AF21-3EFBE43AE3F2}"/>
                </a:ext>
              </a:extLst>
            </p:cNvPr>
            <p:cNvPicPr>
              <a:picLocks noChangeAspect="1"/>
            </p:cNvPicPr>
            <p:nvPr/>
          </p:nvPicPr>
          <p:blipFill>
            <a:blip r:embed="rId3"/>
            <a:stretch>
              <a:fillRect/>
            </a:stretch>
          </p:blipFill>
          <p:spPr>
            <a:xfrm>
              <a:off x="3206452" y="3673497"/>
              <a:ext cx="352564" cy="352564"/>
            </a:xfrm>
            <a:prstGeom prst="rect">
              <a:avLst/>
            </a:prstGeom>
          </p:spPr>
        </p:pic>
      </p:grpSp>
      <p:grpSp>
        <p:nvGrpSpPr>
          <p:cNvPr id="24" name="Group 23">
            <a:extLst>
              <a:ext uri="{FF2B5EF4-FFF2-40B4-BE49-F238E27FC236}">
                <a16:creationId xmlns:a16="http://schemas.microsoft.com/office/drawing/2014/main" id="{3356C4C3-D845-4F21-A2EB-DCAE92B39FF0}"/>
              </a:ext>
              <a:ext uri="{C183D7F6-B498-43B3-948B-1728B52AA6E4}">
                <adec:decorative xmlns:adec="http://schemas.microsoft.com/office/drawing/2017/decorative" val="1"/>
              </a:ext>
            </a:extLst>
          </p:cNvPr>
          <p:cNvGrpSpPr/>
          <p:nvPr/>
        </p:nvGrpSpPr>
        <p:grpSpPr>
          <a:xfrm>
            <a:off x="3031668" y="1665533"/>
            <a:ext cx="702132" cy="702232"/>
            <a:chOff x="3031668" y="1045773"/>
            <a:chExt cx="702132" cy="702232"/>
          </a:xfrm>
        </p:grpSpPr>
        <p:grpSp>
          <p:nvGrpSpPr>
            <p:cNvPr id="13" name="Group 12">
              <a:extLst>
                <a:ext uri="{FF2B5EF4-FFF2-40B4-BE49-F238E27FC236}">
                  <a16:creationId xmlns:a16="http://schemas.microsoft.com/office/drawing/2014/main" id="{52D5BA84-83B3-4034-BA49-2D6B8CABEC8C}"/>
                </a:ext>
              </a:extLst>
            </p:cNvPr>
            <p:cNvGrpSpPr/>
            <p:nvPr/>
          </p:nvGrpSpPr>
          <p:grpSpPr>
            <a:xfrm>
              <a:off x="3031668" y="1045773"/>
              <a:ext cx="702132" cy="702232"/>
              <a:chOff x="3031668" y="1045773"/>
              <a:chExt cx="702132" cy="702232"/>
            </a:xfrm>
          </p:grpSpPr>
          <p:sp>
            <p:nvSpPr>
              <p:cNvPr id="39" name="Freeform 5">
                <a:extLst>
                  <a:ext uri="{FF2B5EF4-FFF2-40B4-BE49-F238E27FC236}">
                    <a16:creationId xmlns:a16="http://schemas.microsoft.com/office/drawing/2014/main" id="{0ACE14DD-2FF6-43F0-A08C-5CD4C0B7BF1C}"/>
                  </a:ext>
                </a:extLst>
              </p:cNvPr>
              <p:cNvSpPr>
                <a:spLocks/>
              </p:cNvSpPr>
              <p:nvPr/>
            </p:nvSpPr>
            <p:spPr bwMode="auto">
              <a:xfrm>
                <a:off x="3031668" y="1045773"/>
                <a:ext cx="702132" cy="70223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0" name="Freeform 6">
                <a:extLst>
                  <a:ext uri="{FF2B5EF4-FFF2-40B4-BE49-F238E27FC236}">
                    <a16:creationId xmlns:a16="http://schemas.microsoft.com/office/drawing/2014/main" id="{F37E8C3B-2DF2-4F1B-8FD6-36506ADCCE3D}"/>
                  </a:ext>
                </a:extLst>
              </p:cNvPr>
              <p:cNvSpPr>
                <a:spLocks noEditPoints="1"/>
              </p:cNvSpPr>
              <p:nvPr/>
            </p:nvSpPr>
            <p:spPr bwMode="auto">
              <a:xfrm>
                <a:off x="3079954" y="1094634"/>
                <a:ext cx="605561" cy="604510"/>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2" name="Picture 31">
              <a:extLst>
                <a:ext uri="{FF2B5EF4-FFF2-40B4-BE49-F238E27FC236}">
                  <a16:creationId xmlns:a16="http://schemas.microsoft.com/office/drawing/2014/main" id="{CEE61163-4B17-4B3D-86C7-AEC9607ECE9E}"/>
                </a:ext>
              </a:extLst>
            </p:cNvPr>
            <p:cNvPicPr>
              <a:picLocks noChangeAspect="1"/>
            </p:cNvPicPr>
            <p:nvPr/>
          </p:nvPicPr>
          <p:blipFill>
            <a:blip r:embed="rId4"/>
            <a:stretch>
              <a:fillRect/>
            </a:stretch>
          </p:blipFill>
          <p:spPr>
            <a:xfrm>
              <a:off x="3220734" y="1237575"/>
              <a:ext cx="324000" cy="324000"/>
            </a:xfrm>
            <a:prstGeom prst="rect">
              <a:avLst/>
            </a:prstGeom>
          </p:spPr>
        </p:pic>
      </p:grpSp>
      <p:grpSp>
        <p:nvGrpSpPr>
          <p:cNvPr id="27" name="Group 26">
            <a:extLst>
              <a:ext uri="{FF2B5EF4-FFF2-40B4-BE49-F238E27FC236}">
                <a16:creationId xmlns:a16="http://schemas.microsoft.com/office/drawing/2014/main" id="{9FBDDC52-3E7D-4529-B08F-D7426D2BD410}"/>
              </a:ext>
              <a:ext uri="{C183D7F6-B498-43B3-948B-1728B52AA6E4}">
                <adec:decorative xmlns:adec="http://schemas.microsoft.com/office/drawing/2017/decorative" val="1"/>
              </a:ext>
            </a:extLst>
          </p:cNvPr>
          <p:cNvGrpSpPr/>
          <p:nvPr/>
        </p:nvGrpSpPr>
        <p:grpSpPr>
          <a:xfrm>
            <a:off x="3031668" y="2891978"/>
            <a:ext cx="702132" cy="702232"/>
            <a:chOff x="3031668" y="2272218"/>
            <a:chExt cx="702132" cy="702232"/>
          </a:xfrm>
        </p:grpSpPr>
        <p:grpSp>
          <p:nvGrpSpPr>
            <p:cNvPr id="15" name="Group 14">
              <a:extLst>
                <a:ext uri="{FF2B5EF4-FFF2-40B4-BE49-F238E27FC236}">
                  <a16:creationId xmlns:a16="http://schemas.microsoft.com/office/drawing/2014/main" id="{9C5A3589-F7B6-444F-9311-A378CFB168A0}"/>
                </a:ext>
              </a:extLst>
            </p:cNvPr>
            <p:cNvGrpSpPr/>
            <p:nvPr/>
          </p:nvGrpSpPr>
          <p:grpSpPr>
            <a:xfrm>
              <a:off x="3031668" y="2272218"/>
              <a:ext cx="702132" cy="702232"/>
              <a:chOff x="3031668" y="2272218"/>
              <a:chExt cx="702132" cy="702232"/>
            </a:xfrm>
          </p:grpSpPr>
          <p:sp>
            <p:nvSpPr>
              <p:cNvPr id="55" name="Freeform 5">
                <a:extLst>
                  <a:ext uri="{FF2B5EF4-FFF2-40B4-BE49-F238E27FC236}">
                    <a16:creationId xmlns:a16="http://schemas.microsoft.com/office/drawing/2014/main" id="{C38D0AF8-061C-4F9F-9491-28BBF70A89E9}"/>
                  </a:ext>
                </a:extLst>
              </p:cNvPr>
              <p:cNvSpPr>
                <a:spLocks/>
              </p:cNvSpPr>
              <p:nvPr/>
            </p:nvSpPr>
            <p:spPr bwMode="auto">
              <a:xfrm>
                <a:off x="3031668" y="2272218"/>
                <a:ext cx="702132" cy="70223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6" name="Freeform 6">
                <a:extLst>
                  <a:ext uri="{FF2B5EF4-FFF2-40B4-BE49-F238E27FC236}">
                    <a16:creationId xmlns:a16="http://schemas.microsoft.com/office/drawing/2014/main" id="{34FEA54E-4069-4201-BAA1-B8D61035BBB0}"/>
                  </a:ext>
                </a:extLst>
              </p:cNvPr>
              <p:cNvSpPr>
                <a:spLocks noEditPoints="1"/>
              </p:cNvSpPr>
              <p:nvPr/>
            </p:nvSpPr>
            <p:spPr bwMode="auto">
              <a:xfrm>
                <a:off x="3079954" y="2321079"/>
                <a:ext cx="605561" cy="604510"/>
              </a:xfrm>
              <a:prstGeom prst="ellipse">
                <a:avLst/>
              </a:prstGeom>
              <a:noFill/>
              <a:ln w="28575">
                <a:solidFill>
                  <a:schemeClr val="accent1"/>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4" name="Picture 33">
              <a:extLst>
                <a:ext uri="{FF2B5EF4-FFF2-40B4-BE49-F238E27FC236}">
                  <a16:creationId xmlns:a16="http://schemas.microsoft.com/office/drawing/2014/main" id="{6ADDE889-4C55-41AD-BF89-ACB9D3821C57}"/>
                </a:ext>
              </a:extLst>
            </p:cNvPr>
            <p:cNvPicPr>
              <a:picLocks noChangeAspect="1"/>
            </p:cNvPicPr>
            <p:nvPr/>
          </p:nvPicPr>
          <p:blipFill>
            <a:blip r:embed="rId5"/>
            <a:stretch>
              <a:fillRect/>
            </a:stretch>
          </p:blipFill>
          <p:spPr>
            <a:xfrm>
              <a:off x="3220734" y="2461334"/>
              <a:ext cx="324000" cy="324000"/>
            </a:xfrm>
            <a:prstGeom prst="rect">
              <a:avLst/>
            </a:prstGeom>
          </p:spPr>
        </p:pic>
      </p:grpSp>
    </p:spTree>
    <p:extLst>
      <p:ext uri="{BB962C8B-B14F-4D97-AF65-F5344CB8AC3E}">
        <p14:creationId xmlns:p14="http://schemas.microsoft.com/office/powerpoint/2010/main" val="12393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Manage mobile devices with Intune</a:t>
            </a:r>
          </a:p>
        </p:txBody>
      </p:sp>
      <p:pic>
        <p:nvPicPr>
          <p:cNvPr id="6" name="Picture 4" descr="Diagram of MDM capabilities:&#10;- Enrollment&#10;- Inventory&#10;- Device configuration and security&#10;- Application management&#10;- Remote assistance&#10;- Unenrollment">
            <a:extLst>
              <a:ext uri="{FF2B5EF4-FFF2-40B4-BE49-F238E27FC236}">
                <a16:creationId xmlns:a16="http://schemas.microsoft.com/office/drawing/2014/main" id="{CE105FD8-03E6-465D-9F62-A45A05D353E6}"/>
              </a:ext>
            </a:extLst>
          </p:cNvPr>
          <p:cNvPicPr/>
          <p:nvPr/>
        </p:nvPicPr>
        <p:blipFill rotWithShape="1">
          <a:blip r:embed="rId3"/>
          <a:srcRect t="14517"/>
          <a:stretch/>
        </p:blipFill>
        <p:spPr>
          <a:xfrm>
            <a:off x="712680" y="1618197"/>
            <a:ext cx="10092386" cy="4529365"/>
          </a:xfrm>
          <a:prstGeom prst="rect">
            <a:avLst/>
          </a:prstGeom>
        </p:spPr>
      </p:pic>
      <p:sp>
        <p:nvSpPr>
          <p:cNvPr id="7" name="矩形 6">
            <a:extLst>
              <a:ext uri="{FF2B5EF4-FFF2-40B4-BE49-F238E27FC236}">
                <a16:creationId xmlns:a16="http://schemas.microsoft.com/office/drawing/2014/main" id="{596E761A-1C4A-45D6-97FE-1797DFD3420E}"/>
              </a:ext>
              <a:ext uri="{C183D7F6-B498-43B3-948B-1728B52AA6E4}">
                <adec:decorative xmlns:adec="http://schemas.microsoft.com/office/drawing/2017/decorative" val="1"/>
              </a:ext>
            </a:extLst>
          </p:cNvPr>
          <p:cNvSpPr/>
          <p:nvPr/>
        </p:nvSpPr>
        <p:spPr bwMode="auto">
          <a:xfrm>
            <a:off x="277091" y="1457325"/>
            <a:ext cx="10963564" cy="4851111"/>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9174357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a:xfrm>
            <a:off x="418643" y="440494"/>
            <a:ext cx="11341268" cy="680196"/>
          </a:xfrm>
        </p:spPr>
        <p:txBody>
          <a:bodyPr vert="horz" wrap="square" lIns="0" tIns="91440" rIns="146304" bIns="91440" rtlCol="0" anchor="t">
            <a:normAutofit/>
          </a:bodyPr>
          <a:lstStyle/>
          <a:p>
            <a:r>
              <a:rPr lang="en-US" noProof="0"/>
              <a:t>Enable mobile device management</a:t>
            </a:r>
          </a:p>
        </p:txBody>
      </p:sp>
      <p:sp>
        <p:nvSpPr>
          <p:cNvPr id="11" name="TextBox 10">
            <a:extLst>
              <a:ext uri="{FF2B5EF4-FFF2-40B4-BE49-F238E27FC236}">
                <a16:creationId xmlns:a16="http://schemas.microsoft.com/office/drawing/2014/main" id="{13A41887-9980-B45C-380A-30D7C348C494}"/>
              </a:ext>
            </a:extLst>
          </p:cNvPr>
          <p:cNvSpPr txBox="1"/>
          <p:nvPr/>
        </p:nvSpPr>
        <p:spPr>
          <a:xfrm>
            <a:off x="418642" y="1456897"/>
            <a:ext cx="5394960" cy="4734629"/>
          </a:xfrm>
          <a:prstGeom prst="rect">
            <a:avLst/>
          </a:prstGeom>
        </p:spPr>
        <p:txBody>
          <a:bodyPr vert="horz" wrap="square" lIns="0" tIns="91440" rIns="146304" bIns="91440" rtlCol="0">
            <a:normAutofit/>
          </a:bodyPr>
          <a:lstStyle/>
          <a:p>
            <a:pPr marL="336145" lvl="1" indent="-224097">
              <a:lnSpc>
                <a:spcPct val="90000"/>
              </a:lnSpc>
              <a:spcBef>
                <a:spcPts val="392"/>
              </a:spcBef>
              <a:spcAft>
                <a:spcPts val="588"/>
              </a:spcAft>
              <a:buFont typeface="Arial" panose="020B0604020202020204" pitchFamily="34" charset="0"/>
              <a:buChar char="•"/>
              <a:defRPr/>
            </a:pPr>
            <a:r>
              <a:rPr lang="en-US" sz="2400">
                <a:solidFill>
                  <a:srgbClr val="000000"/>
                </a:solidFill>
              </a:rPr>
              <a:t>Mobile device management (MDM) is an industry standard for managing mobile devices, such as smart phones, tablets, laptops and desktop computers.</a:t>
            </a:r>
          </a:p>
          <a:p>
            <a:pPr marL="336145" lvl="1" indent="-224097">
              <a:lnSpc>
                <a:spcPct val="90000"/>
              </a:lnSpc>
              <a:spcBef>
                <a:spcPts val="392"/>
              </a:spcBef>
              <a:spcAft>
                <a:spcPts val="588"/>
              </a:spcAft>
              <a:buFont typeface="Arial" panose="020B0604020202020204" pitchFamily="34" charset="0"/>
              <a:buChar char="•"/>
              <a:defRPr/>
            </a:pPr>
            <a:r>
              <a:rPr lang="en-US" sz="2400">
                <a:solidFill>
                  <a:srgbClr val="000000"/>
                </a:solidFill>
              </a:rPr>
              <a:t>To enable the enrollment of mobile devices, the MDM Authority must be set in the Intune configuration.</a:t>
            </a:r>
          </a:p>
          <a:p>
            <a:pPr marL="336145" lvl="1" indent="-224097">
              <a:lnSpc>
                <a:spcPct val="90000"/>
              </a:lnSpc>
              <a:spcBef>
                <a:spcPts val="392"/>
              </a:spcBef>
              <a:spcAft>
                <a:spcPts val="588"/>
              </a:spcAft>
              <a:buFont typeface="Arial" panose="020B0604020202020204" pitchFamily="34" charset="0"/>
              <a:buChar char="•"/>
              <a:defRPr/>
            </a:pPr>
            <a:r>
              <a:rPr lang="en-US" sz="2400">
                <a:solidFill>
                  <a:srgbClr val="000000"/>
                </a:solidFill>
              </a:rPr>
              <a:t>By default, Intune allows enrollment of Windows, Android and Samsung Knox Standard devices. To manage iOS and macOS devices, an Apple MDM push certificate is required.</a:t>
            </a:r>
          </a:p>
        </p:txBody>
      </p:sp>
      <p:pic>
        <p:nvPicPr>
          <p:cNvPr id="9" name="Picture 3" descr="Screenshot of the &quot;Choose MDM Authority&quot; screen.">
            <a:extLst>
              <a:ext uri="{FF2B5EF4-FFF2-40B4-BE49-F238E27FC236}">
                <a16:creationId xmlns:a16="http://schemas.microsoft.com/office/drawing/2014/main" id="{77C74721-7BB4-48BB-BE0D-E38EDF115732}"/>
              </a:ext>
            </a:extLst>
          </p:cNvPr>
          <p:cNvPicPr>
            <a:picLocks noChangeAspect="1"/>
          </p:cNvPicPr>
          <p:nvPr/>
        </p:nvPicPr>
        <p:blipFill>
          <a:blip r:embed="rId3"/>
          <a:stretch>
            <a:fillRect/>
          </a:stretch>
        </p:blipFill>
        <p:spPr>
          <a:xfrm>
            <a:off x="7214840" y="926029"/>
            <a:ext cx="3356754" cy="5265498"/>
          </a:xfrm>
          <a:prstGeom prst="rect">
            <a:avLst/>
          </a:prstGeom>
          <a:noFill/>
        </p:spPr>
      </p:pic>
    </p:spTree>
    <p:extLst>
      <p:ext uri="{BB962C8B-B14F-4D97-AF65-F5344CB8AC3E}">
        <p14:creationId xmlns:p14="http://schemas.microsoft.com/office/powerpoint/2010/main" val="92128371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341268" cy="680196"/>
          </a:xfrm>
        </p:spPr>
        <p:txBody>
          <a:bodyPr wrap="square" anchor="t">
            <a:normAutofit/>
          </a:bodyPr>
          <a:lstStyle/>
          <a:p>
            <a:r>
              <a:rPr lang="en-US"/>
              <a:t>Explain considerations for device enrollment</a:t>
            </a:r>
          </a:p>
        </p:txBody>
      </p:sp>
      <p:graphicFrame>
        <p:nvGraphicFramePr>
          <p:cNvPr id="16" name="Content Placeholder 2">
            <a:extLst>
              <a:ext uri="{FF2B5EF4-FFF2-40B4-BE49-F238E27FC236}">
                <a16:creationId xmlns:a16="http://schemas.microsoft.com/office/drawing/2014/main" id="{9C647D72-6241-F11B-0D99-F2C39BDA1C66}"/>
              </a:ext>
            </a:extLst>
          </p:cNvPr>
          <p:cNvGraphicFramePr>
            <a:graphicFrameLocks noGrp="1"/>
          </p:cNvGraphicFramePr>
          <p:nvPr>
            <p:ph type="tbl" sz="quarter" idx="10"/>
            <p:extLst>
              <p:ext uri="{D42A27DB-BD31-4B8C-83A1-F6EECF244321}">
                <p14:modId xmlns:p14="http://schemas.microsoft.com/office/powerpoint/2010/main" val="2302775996"/>
              </p:ext>
            </p:extLst>
          </p:nvPr>
        </p:nvGraphicFramePr>
        <p:xfrm>
          <a:off x="418644" y="1120690"/>
          <a:ext cx="11343820" cy="5296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3380896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Manage corporate enrollment policy</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207923"/>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Your initial Azure AD domain will follow the model:</a:t>
            </a:r>
          </a:p>
          <a:p>
            <a:pPr marL="800100" lvl="1" indent="-342900">
              <a:buFontTx/>
              <a:buChar char="‒"/>
              <a:defRPr/>
            </a:pPr>
            <a:r>
              <a:rPr lang="en-US" kern="0" dirty="0">
                <a:solidFill>
                  <a:srgbClr val="000000"/>
                </a:solidFill>
                <a:cs typeface="Segoe UI Semilight" panose="020B0402040204020203" pitchFamily="34" charset="0"/>
              </a:rPr>
              <a:t>your-domain.onmicrosoft.com</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Add one or more of your custom domain names, i.e. Contoso.com (recommended)</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Add custom domain names in the Microsoft 365 management portal</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Configure Automatic MDM enrollment (recommended) </a:t>
            </a:r>
          </a:p>
          <a:p>
            <a:pPr marL="112048" lvl="1">
              <a:defRPr/>
            </a:pPr>
            <a:r>
              <a:rPr lang="en-US" sz="2400" kern="0" dirty="0">
                <a:solidFill>
                  <a:srgbClr val="000000"/>
                </a:solidFill>
                <a:latin typeface="+mj-lt"/>
                <a:cs typeface="Segoe UI Semilight" panose="020B0402040204020203" pitchFamily="34" charset="0"/>
              </a:rPr>
              <a:t>   OR </a:t>
            </a:r>
          </a:p>
          <a:p>
            <a:pPr marL="112048" lvl="1">
              <a:defRPr/>
            </a:pPr>
            <a:r>
              <a:rPr lang="en-US" sz="2400" kern="0" dirty="0">
                <a:solidFill>
                  <a:srgbClr val="000000"/>
                </a:solidFill>
                <a:latin typeface="+mj-lt"/>
                <a:cs typeface="Segoe UI Semilight" panose="020B0402040204020203" pitchFamily="34" charset="0"/>
              </a:rPr>
              <a:t>   Create CNAME records to simplify enrollment and device registration when not licensed for Azure AD Premium</a:t>
            </a:r>
          </a:p>
        </p:txBody>
      </p:sp>
    </p:spTree>
    <p:extLst>
      <p:ext uri="{BB962C8B-B14F-4D97-AF65-F5344CB8AC3E}">
        <p14:creationId xmlns:p14="http://schemas.microsoft.com/office/powerpoint/2010/main" val="344340326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Enroll Windows devices in Intune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539704"/>
          </a:xfrm>
        </p:spPr>
        <p:txBody>
          <a:bodyPr/>
          <a:lstStyle/>
          <a:p>
            <a:pPr lvl="1">
              <a:defRPr/>
            </a:pPr>
            <a:r>
              <a:rPr lang="en-US" sz="2400" spc="-49">
                <a:solidFill>
                  <a:srgbClr val="000000"/>
                </a:solidFill>
                <a:latin typeface="+mj-lt"/>
              </a:rPr>
              <a:t>Many ways to enroll Windows devices in Microsoft Intune:</a:t>
            </a:r>
          </a:p>
          <a:p>
            <a:pPr marL="336145" lvl="1" indent="-224097">
              <a:buFont typeface="Arial" panose="020B0604020202020204" pitchFamily="34" charset="0"/>
              <a:buChar char="•"/>
              <a:defRPr/>
            </a:pPr>
            <a:r>
              <a:rPr lang="en-US">
                <a:solidFill>
                  <a:srgbClr val="000000"/>
                </a:solidFill>
                <a:latin typeface="Segoe UI"/>
              </a:rPr>
              <a:t>Add work or school account</a:t>
            </a:r>
          </a:p>
          <a:p>
            <a:pPr marL="336145" lvl="1" indent="-224097">
              <a:buFont typeface="Arial" panose="020B0604020202020204" pitchFamily="34" charset="0"/>
              <a:buChar char="•"/>
              <a:defRPr/>
            </a:pPr>
            <a:r>
              <a:rPr lang="en-US">
                <a:solidFill>
                  <a:srgbClr val="000000"/>
                </a:solidFill>
                <a:latin typeface="Segoe UI"/>
              </a:rPr>
              <a:t>Enroll in MDM only (user driven)</a:t>
            </a:r>
          </a:p>
          <a:p>
            <a:pPr marL="336145" lvl="1" indent="-224097">
              <a:buFont typeface="Arial" panose="020B0604020202020204" pitchFamily="34" charset="0"/>
              <a:buChar char="•"/>
              <a:defRPr/>
            </a:pPr>
            <a:r>
              <a:rPr lang="en-US">
                <a:solidFill>
                  <a:srgbClr val="000000"/>
                </a:solidFill>
                <a:latin typeface="Segoe UI"/>
              </a:rPr>
              <a:t>Azure AD join (Out of Box Experience (OOBE))</a:t>
            </a:r>
          </a:p>
          <a:p>
            <a:pPr marL="336145" lvl="1" indent="-224097">
              <a:buFont typeface="Arial" panose="020B0604020202020204" pitchFamily="34" charset="0"/>
              <a:buChar char="•"/>
              <a:defRPr/>
            </a:pPr>
            <a:r>
              <a:rPr lang="en-US">
                <a:solidFill>
                  <a:srgbClr val="000000"/>
                </a:solidFill>
                <a:latin typeface="Segoe UI"/>
              </a:rPr>
              <a:t>Azure AD join (Autopilot – User-driven deployment mode)</a:t>
            </a:r>
          </a:p>
          <a:p>
            <a:pPr marL="336145" lvl="1" indent="-224097">
              <a:buFont typeface="Arial" panose="020B0604020202020204" pitchFamily="34" charset="0"/>
              <a:buChar char="•"/>
              <a:defRPr/>
            </a:pPr>
            <a:r>
              <a:rPr lang="en-US">
                <a:solidFill>
                  <a:srgbClr val="000000"/>
                </a:solidFill>
                <a:latin typeface="Segoe UI"/>
              </a:rPr>
              <a:t>Azure AD join (Autopilot self-deploying mode)</a:t>
            </a:r>
          </a:p>
          <a:p>
            <a:pPr marL="336145" lvl="1" indent="-224097">
              <a:buFont typeface="Arial" panose="020B0604020202020204" pitchFamily="34" charset="0"/>
              <a:buChar char="•"/>
              <a:defRPr/>
            </a:pPr>
            <a:r>
              <a:rPr lang="en-US">
                <a:solidFill>
                  <a:srgbClr val="000000"/>
                </a:solidFill>
                <a:latin typeface="Segoe UI"/>
              </a:rPr>
              <a:t>Enroll in MDM only (Device Enrollment Manager)</a:t>
            </a:r>
          </a:p>
          <a:p>
            <a:pPr marL="336145" lvl="1" indent="-224097">
              <a:buFont typeface="Arial" panose="020B0604020202020204" pitchFamily="34" charset="0"/>
              <a:buChar char="•"/>
              <a:defRPr/>
            </a:pPr>
            <a:r>
              <a:rPr lang="en-US">
                <a:solidFill>
                  <a:srgbClr val="000000"/>
                </a:solidFill>
                <a:latin typeface="Segoe UI"/>
              </a:rPr>
              <a:t>Microsoft Configuration Manager co-management</a:t>
            </a:r>
          </a:p>
          <a:p>
            <a:pPr marL="336145" lvl="1" indent="-224097">
              <a:buFont typeface="Arial" panose="020B0604020202020204" pitchFamily="34" charset="0"/>
              <a:buChar char="•"/>
              <a:defRPr/>
            </a:pPr>
            <a:r>
              <a:rPr lang="en-US">
                <a:solidFill>
                  <a:srgbClr val="000000"/>
                </a:solidFill>
                <a:latin typeface="Segoe UI"/>
              </a:rPr>
              <a:t>Azure AD join (bulk enrollment)</a:t>
            </a:r>
          </a:p>
          <a:p>
            <a:pPr marL="112048" lvl="1">
              <a:defRPr/>
            </a:pPr>
            <a:endParaRPr lang="en-US" sz="2400" kern="0">
              <a:solidFill>
                <a:srgbClr val="000000"/>
              </a:solidFill>
              <a:latin typeface="+mj-lt"/>
              <a:cs typeface="Segoe UI Semilight" panose="020B0402040204020203" pitchFamily="34" charset="0"/>
            </a:endParaRPr>
          </a:p>
        </p:txBody>
      </p:sp>
    </p:spTree>
    <p:extLst>
      <p:ext uri="{BB962C8B-B14F-4D97-AF65-F5344CB8AC3E}">
        <p14:creationId xmlns:p14="http://schemas.microsoft.com/office/powerpoint/2010/main" val="281649843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Enroll Android devices in Intune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41468" y="1456896"/>
            <a:ext cx="5543785" cy="3767328"/>
          </a:xfrm>
        </p:spPr>
        <p:txBody>
          <a:bodyPr/>
          <a:lstStyle/>
          <a:p>
            <a:r>
              <a:rPr lang="en-US"/>
              <a:t>Enrollment of Android devices is typically performed by the end-user:</a:t>
            </a:r>
          </a:p>
          <a:p>
            <a:pPr lvl="1">
              <a:defRPr/>
            </a:pPr>
            <a:r>
              <a:rPr lang="en-US"/>
              <a:t>Download the Company Portal app from Google Play</a:t>
            </a:r>
          </a:p>
          <a:p>
            <a:pPr lvl="1">
              <a:defRPr/>
            </a:pPr>
            <a:r>
              <a:rPr lang="en-US"/>
              <a:t>Open the Company Portal app, sign-in with a work or school account</a:t>
            </a:r>
          </a:p>
          <a:p>
            <a:pPr lvl="1">
              <a:defRPr/>
            </a:pPr>
            <a:r>
              <a:rPr lang="en-US"/>
              <a:t>Follow the instructions given in the app</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2"/>
          </p:nvPr>
        </p:nvSpPr>
        <p:spPr>
          <a:xfrm>
            <a:off x="6229350" y="1456895"/>
            <a:ext cx="5531577" cy="3767328"/>
          </a:xfrm>
        </p:spPr>
        <p:txBody>
          <a:bodyPr/>
          <a:lstStyle/>
          <a:p>
            <a:r>
              <a:rPr lang="en-US"/>
              <a:t>Android Enterprise</a:t>
            </a:r>
          </a:p>
          <a:p>
            <a:pPr lvl="1">
              <a:defRPr/>
            </a:pPr>
            <a:r>
              <a:rPr lang="en-US"/>
              <a:t>Android Work Profile</a:t>
            </a:r>
          </a:p>
          <a:p>
            <a:pPr lvl="1">
              <a:defRPr/>
            </a:pPr>
            <a:r>
              <a:rPr lang="en-US"/>
              <a:t>Android Enterprise dedicated</a:t>
            </a:r>
          </a:p>
          <a:p>
            <a:pPr lvl="1">
              <a:defRPr/>
            </a:pPr>
            <a:r>
              <a:rPr lang="en-US"/>
              <a:t>Android Enterprise fully managed</a:t>
            </a:r>
          </a:p>
        </p:txBody>
      </p:sp>
    </p:spTree>
    <p:extLst>
      <p:ext uri="{BB962C8B-B14F-4D97-AF65-F5344CB8AC3E}">
        <p14:creationId xmlns:p14="http://schemas.microsoft.com/office/powerpoint/2010/main" val="359711552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noProof="0"/>
              <a:t>Enroll iOS devices in Intune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5596404"/>
          </a:xfrm>
        </p:spPr>
        <p:txBody>
          <a:bodyPr/>
          <a:lstStyle/>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Enrollment of iOS devices can be done by the user or automatically</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To enroll an iOS device using the Company Portal app</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Download the Company Portal app from the Apple app store</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Sign-in to Company Portal app with a work or school account and follow instructions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Intune support for company-owned iOS device enrollment methods </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Apple's Device Enrollment Program (DEP)</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Apple School Manager</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Apple Configurator Setup Assistant enrollment</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Apple Configurator direct enrollment</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With a device enrollment manager account.</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Supervised mode</a:t>
            </a:r>
          </a:p>
          <a:p>
            <a:pPr marL="457200">
              <a:defRPr/>
            </a:pPr>
            <a:endParaRPr lang="en-US" kern="0">
              <a:solidFill>
                <a:srgbClr val="000000"/>
              </a:solidFill>
              <a:cs typeface="Segoe UI Semilight" panose="020B0402040204020203" pitchFamily="34" charset="0"/>
            </a:endParaRPr>
          </a:p>
        </p:txBody>
      </p:sp>
    </p:spTree>
    <p:extLst>
      <p:ext uri="{BB962C8B-B14F-4D97-AF65-F5344CB8AC3E}">
        <p14:creationId xmlns:p14="http://schemas.microsoft.com/office/powerpoint/2010/main" val="13441330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341268" cy="642840"/>
          </a:xfrm>
        </p:spPr>
        <p:txBody>
          <a:bodyPr wrap="square" anchor="t">
            <a:normAutofit/>
          </a:bodyPr>
          <a:lstStyle/>
          <a:p>
            <a:r>
              <a:rPr lang="en-US" noProof="0"/>
              <a:t>Explore device enrollment manager</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type="body" sz="quarter" idx="10"/>
          </p:nvPr>
        </p:nvSpPr>
        <p:spPr>
          <a:xfrm>
            <a:off x="432089" y="1083334"/>
            <a:ext cx="11341100" cy="4403725"/>
          </a:xfrm>
        </p:spPr>
        <p:txBody>
          <a:bodyPr wrap="square">
            <a:normAutofit/>
          </a:bodyPr>
          <a:lstStyle/>
          <a:p>
            <a:pPr marL="112048" lvl="1">
              <a:defRPr/>
            </a:pPr>
            <a:r>
              <a:rPr lang="en-US" kern="0">
                <a:solidFill>
                  <a:schemeClr val="tx2"/>
                </a:solidFill>
              </a:rPr>
              <a:t>Existing Azure AD users may be added to the device enrollment manager (DEM) user account, allowing them to enroll up to 1000 devices through the Company Portal.</a:t>
            </a:r>
          </a:p>
          <a:p>
            <a:pPr marL="336145" lvl="1" indent="-224097">
              <a:buFont typeface="Arial" panose="020B0604020202020204" pitchFamily="34" charset="0"/>
              <a:buChar char="•"/>
              <a:defRPr/>
            </a:pPr>
            <a:r>
              <a:rPr lang="en-US" kern="0">
                <a:solidFill>
                  <a:schemeClr val="tx2"/>
                </a:solidFill>
              </a:rPr>
              <a:t>Limitations of devices enrolled using a DEM account</a:t>
            </a:r>
          </a:p>
          <a:p>
            <a:pPr marL="336145" lvl="1" indent="-224097">
              <a:buFont typeface="Arial" panose="020B0604020202020204" pitchFamily="34" charset="0"/>
              <a:buChar char="•"/>
              <a:defRPr/>
            </a:pPr>
            <a:r>
              <a:rPr lang="en-US" kern="0">
                <a:solidFill>
                  <a:schemeClr val="tx2"/>
                </a:solidFill>
              </a:rPr>
              <a:t>Permissions for DEM</a:t>
            </a:r>
          </a:p>
          <a:p>
            <a:pPr marL="112048" lvl="1">
              <a:defRPr/>
            </a:pPr>
            <a:r>
              <a:rPr lang="en-US" b="1" kern="0">
                <a:solidFill>
                  <a:schemeClr val="tx2"/>
                </a:solidFill>
              </a:rPr>
              <a:t>Global or Intune Service Administrator Azure AD roles are required to:</a:t>
            </a:r>
          </a:p>
          <a:p>
            <a:pPr marL="742950" lvl="1" indent="-285750">
              <a:buFont typeface="Arial" panose="020B0604020202020204" pitchFamily="34" charset="0"/>
              <a:buChar char="•"/>
              <a:defRPr/>
            </a:pPr>
            <a:r>
              <a:rPr lang="en-US" kern="0">
                <a:solidFill>
                  <a:schemeClr val="tx2"/>
                </a:solidFill>
              </a:rPr>
              <a:t>Complete tasks that are related to DEM enrollment in the Admin Portal</a:t>
            </a:r>
          </a:p>
          <a:p>
            <a:pPr marL="742950" lvl="1" indent="-285750">
              <a:buFont typeface="Arial" panose="020B0604020202020204" pitchFamily="34" charset="0"/>
              <a:buChar char="•"/>
              <a:defRPr/>
            </a:pPr>
            <a:r>
              <a:rPr lang="en-US" kern="0">
                <a:solidFill>
                  <a:schemeClr val="tx2"/>
                </a:solidFill>
              </a:rPr>
              <a:t>Access all DEM users despite role-based access control (RBAC) permissions being listed and available under the custom User role</a:t>
            </a:r>
          </a:p>
        </p:txBody>
      </p:sp>
    </p:spTree>
    <p:extLst>
      <p:ext uri="{BB962C8B-B14F-4D97-AF65-F5344CB8AC3E}">
        <p14:creationId xmlns:p14="http://schemas.microsoft.com/office/powerpoint/2010/main" val="261655744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Monitor device enrollment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p:txBody>
          <a:body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a:pPr>
            <a:r>
              <a:rPr kumimoji="0" lang="en-US" sz="2400" b="0" i="0" u="none" strike="noStrike" kern="1200" cap="none" spc="-49" normalizeH="0" baseline="0" noProof="0">
                <a:ln>
                  <a:noFill/>
                </a:ln>
                <a:solidFill>
                  <a:srgbClr val="000000"/>
                </a:solidFill>
                <a:effectLst/>
                <a:uLnTx/>
                <a:uFillTx/>
                <a:latin typeface="Segoe UI Semibold"/>
                <a:ea typeface="+mn-ea"/>
                <a:cs typeface="+mn-cs"/>
              </a:rPr>
              <a:t>Use Intune admin center</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Information about the individual devices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How many devices are using the different platforms, including Windows, Android and iOS</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1"/>
          </p:nvPr>
        </p:nvSpPr>
        <p:spPr/>
        <p:txBody>
          <a:body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a:pPr>
            <a:r>
              <a:rPr kumimoji="0" lang="en-US" sz="2400" b="0" i="0" u="none" strike="noStrike" kern="1200" cap="none" spc="-49" normalizeH="0" baseline="0" noProof="0">
                <a:ln>
                  <a:noFill/>
                </a:ln>
                <a:solidFill>
                  <a:srgbClr val="000000"/>
                </a:solidFill>
                <a:effectLst/>
                <a:uLnTx/>
                <a:uFillTx/>
                <a:latin typeface="Segoe UI Semibold"/>
                <a:ea typeface="+mn-ea"/>
                <a:cs typeface="+mn-cs"/>
              </a:rPr>
              <a:t>Use Azure portal</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Intune admin center only shows enrolled devices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Azure-AD joined devices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Device settings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Configure Enterprise state roaming</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Audit Logs</a:t>
            </a:r>
          </a:p>
        </p:txBody>
      </p:sp>
    </p:spTree>
    <p:extLst>
      <p:ext uri="{BB962C8B-B14F-4D97-AF65-F5344CB8AC3E}">
        <p14:creationId xmlns:p14="http://schemas.microsoft.com/office/powerpoint/2010/main" val="57799791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Manage devices remotely</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791055"/>
          </a:xfrm>
        </p:spPr>
        <p:txBody>
          <a:bodyPr/>
          <a:lstStyle/>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Perform remote device actions</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Such as Retire, Wipe, Delete, Remote lock, Restart, Sync, Quick Scan and Full Scan, etc.</a:t>
            </a:r>
          </a:p>
          <a:p>
            <a:pPr marL="457200" lvl="1">
              <a:defRPr/>
            </a:pPr>
            <a:endParaRPr lang="en-US" sz="1200" kern="0">
              <a:solidFill>
                <a:srgbClr val="000000"/>
              </a:solidFill>
              <a:cs typeface="Segoe UI Semilight" panose="020B0402040204020203" pitchFamily="34" charset="0"/>
            </a:endParaRP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Available actions depend on device platform and configuration of the device. </a:t>
            </a:r>
          </a:p>
          <a:p>
            <a:pPr marL="112048" lvl="1">
              <a:defRPr/>
            </a:pPr>
            <a:endParaRPr lang="en-US" sz="1200" kern="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Manage and monitor device information</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Hardware</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Discovered apps</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Device Compliance policies</a:t>
            </a:r>
          </a:p>
          <a:p>
            <a:pPr marL="800100" lvl="1" indent="-342900">
              <a:buFont typeface="Segoe UI" panose="020B0502040204020203" pitchFamily="34" charset="0"/>
              <a:buChar char="‒"/>
              <a:defRPr/>
            </a:pPr>
            <a:r>
              <a:rPr lang="en-US" kern="0">
                <a:solidFill>
                  <a:srgbClr val="000000"/>
                </a:solidFill>
                <a:cs typeface="Segoe UI Semilight" panose="020B0402040204020203" pitchFamily="34" charset="0"/>
              </a:rPr>
              <a:t>Device Configuration policies</a:t>
            </a:r>
          </a:p>
          <a:p>
            <a:pPr marL="742950" lvl="1" indent="-285750">
              <a:buFont typeface="Arial" panose="020B0604020202020204" pitchFamily="34" charset="0"/>
              <a:buChar char="•"/>
              <a:defRPr/>
            </a:pPr>
            <a:endParaRPr lang="en-US" kern="0">
              <a:solidFill>
                <a:srgbClr val="000000"/>
              </a:solidFill>
              <a:cs typeface="Segoe UI Semilight" panose="020B0402040204020203" pitchFamily="34" charset="0"/>
            </a:endParaRPr>
          </a:p>
        </p:txBody>
      </p:sp>
    </p:spTree>
    <p:extLst>
      <p:ext uri="{BB962C8B-B14F-4D97-AF65-F5344CB8AC3E}">
        <p14:creationId xmlns:p14="http://schemas.microsoft.com/office/powerpoint/2010/main" val="305752226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bs-Latn-BA"/>
              <a:t>Module 1:</a:t>
            </a:r>
            <a:r>
              <a:rPr lang="en-US"/>
              <a:t> Manage device authentication</a:t>
            </a:r>
          </a:p>
        </p:txBody>
      </p:sp>
      <p:pic>
        <p:nvPicPr>
          <p:cNvPr id="4" name="Picture 3">
            <a:extLst>
              <a:ext uri="{FF2B5EF4-FFF2-40B4-BE49-F238E27FC236}">
                <a16:creationId xmlns:a16="http://schemas.microsoft.com/office/drawing/2014/main" id="{ACA19C2D-AF62-4782-ACF6-49B67071A48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01825" y="2781000"/>
            <a:ext cx="1296000" cy="129600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333486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solidFill>
                  <a:schemeClr val="tx1"/>
                </a:solidFill>
              </a:rPr>
              <a:t>Practice Labs</a:t>
            </a:r>
            <a:br>
              <a:rPr lang="en-US"/>
            </a:br>
            <a:endParaRPr lang="en-US"/>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2445643" y="1994072"/>
            <a:ext cx="3650357" cy="1752428"/>
          </a:xfrm>
        </p:spPr>
        <p:txBody>
          <a:bodyPr/>
          <a:lstStyle/>
          <a:p>
            <a:r>
              <a:rPr lang="en-US">
                <a:solidFill>
                  <a:schemeClr val="accent1"/>
                </a:solidFill>
              </a:rPr>
              <a:t>Configuring and managing Azure AD Join</a:t>
            </a:r>
          </a:p>
        </p:txBody>
      </p:sp>
      <p:sp>
        <p:nvSpPr>
          <p:cNvPr id="5" name="Text Placeholder 4">
            <a:extLst>
              <a:ext uri="{FF2B5EF4-FFF2-40B4-BE49-F238E27FC236}">
                <a16:creationId xmlns:a16="http://schemas.microsoft.com/office/drawing/2014/main" id="{D45CC692-03B7-4C68-AD77-F843AEE50CEC}"/>
              </a:ext>
            </a:extLst>
          </p:cNvPr>
          <p:cNvSpPr>
            <a:spLocks noGrp="1"/>
          </p:cNvSpPr>
          <p:nvPr>
            <p:ph type="body" sz="quarter" idx="17"/>
          </p:nvPr>
        </p:nvSpPr>
        <p:spPr>
          <a:xfrm>
            <a:off x="6291098" y="1994072"/>
            <a:ext cx="3650357" cy="1752428"/>
          </a:xfrm>
        </p:spPr>
        <p:txBody>
          <a:bodyPr/>
          <a:lstStyle/>
          <a:p>
            <a:r>
              <a:rPr lang="it-IT">
                <a:solidFill>
                  <a:schemeClr val="accent1"/>
                </a:solidFill>
              </a:rPr>
              <a:t>Manage Azure AD device registration</a:t>
            </a:r>
            <a:endParaRPr lang="en-US">
              <a:solidFill>
                <a:schemeClr val="accent1"/>
              </a:solidFill>
            </a:endParaRPr>
          </a:p>
        </p:txBody>
      </p:sp>
      <p:sp>
        <p:nvSpPr>
          <p:cNvPr id="3" name="Text Placeholder 2">
            <a:extLst>
              <a:ext uri="{FF2B5EF4-FFF2-40B4-BE49-F238E27FC236}">
                <a16:creationId xmlns:a16="http://schemas.microsoft.com/office/drawing/2014/main" id="{ECD5E4E6-E2D8-48B3-AEE7-EFC203101F71}"/>
              </a:ext>
            </a:extLst>
          </p:cNvPr>
          <p:cNvSpPr>
            <a:spLocks noGrp="1"/>
          </p:cNvSpPr>
          <p:nvPr>
            <p:ph type="body" sz="quarter" idx="19"/>
          </p:nvPr>
        </p:nvSpPr>
        <p:spPr>
          <a:xfrm>
            <a:off x="2445643" y="3924472"/>
            <a:ext cx="3650357" cy="1752428"/>
          </a:xfrm>
        </p:spPr>
        <p:txBody>
          <a:bodyPr/>
          <a:lstStyle/>
          <a:p>
            <a:r>
              <a:rPr lang="en-US">
                <a:solidFill>
                  <a:schemeClr val="accent1"/>
                </a:solidFill>
              </a:rPr>
              <a:t>Manage Device Enrollment into Intune</a:t>
            </a:r>
          </a:p>
        </p:txBody>
      </p:sp>
      <p:sp>
        <p:nvSpPr>
          <p:cNvPr id="6" name="Text Placeholder 5">
            <a:extLst>
              <a:ext uri="{FF2B5EF4-FFF2-40B4-BE49-F238E27FC236}">
                <a16:creationId xmlns:a16="http://schemas.microsoft.com/office/drawing/2014/main" id="{2E4B030D-6156-4EEF-B1EA-050C3EAE8714}"/>
              </a:ext>
            </a:extLst>
          </p:cNvPr>
          <p:cNvSpPr>
            <a:spLocks noGrp="1"/>
          </p:cNvSpPr>
          <p:nvPr>
            <p:ph type="body" sz="quarter" idx="20"/>
          </p:nvPr>
        </p:nvSpPr>
        <p:spPr>
          <a:xfrm>
            <a:off x="6291098" y="3924472"/>
            <a:ext cx="3650357" cy="1752428"/>
          </a:xfrm>
        </p:spPr>
        <p:txBody>
          <a:bodyPr/>
          <a:lstStyle/>
          <a:p>
            <a:r>
              <a:rPr lang="en-US"/>
              <a:t>Enrolling devices into Microsoft Intune</a:t>
            </a:r>
          </a:p>
        </p:txBody>
      </p:sp>
    </p:spTree>
    <p:extLst>
      <p:ext uri="{BB962C8B-B14F-4D97-AF65-F5344CB8AC3E}">
        <p14:creationId xmlns:p14="http://schemas.microsoft.com/office/powerpoint/2010/main" val="21353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a:xfrm>
            <a:off x="418643" y="440494"/>
            <a:ext cx="11341268" cy="680196"/>
          </a:xfrm>
        </p:spPr>
        <p:txBody>
          <a:bodyPr wrap="square" anchor="t">
            <a:normAutofit fontScale="90000"/>
          </a:bodyPr>
          <a:lstStyle/>
          <a:p>
            <a:r>
              <a:rPr lang="en-US" dirty="0"/>
              <a:t>Module 1: Manage device authentication</a:t>
            </a:r>
            <a:br>
              <a:rPr lang="en-US" sz="1800" dirty="0"/>
            </a:br>
            <a:endParaRPr lang="en-US" sz="1800" dirty="0"/>
          </a:p>
        </p:txBody>
      </p:sp>
      <p:graphicFrame>
        <p:nvGraphicFramePr>
          <p:cNvPr id="11" name="Text Placeholder 1">
            <a:extLst>
              <a:ext uri="{FF2B5EF4-FFF2-40B4-BE49-F238E27FC236}">
                <a16:creationId xmlns:a16="http://schemas.microsoft.com/office/drawing/2014/main" id="{3A08982C-FCC9-3F5D-FA6C-72B1DDDC0E3A}"/>
              </a:ext>
            </a:extLst>
          </p:cNvPr>
          <p:cNvGraphicFramePr/>
          <p:nvPr>
            <p:extLst>
              <p:ext uri="{D42A27DB-BD31-4B8C-83A1-F6EECF244321}">
                <p14:modId xmlns:p14="http://schemas.microsoft.com/office/powerpoint/2010/main" val="1381905863"/>
              </p:ext>
            </p:extLst>
          </p:nvPr>
        </p:nvGraphicFramePr>
        <p:xfrm>
          <a:off x="418644" y="1457324"/>
          <a:ext cx="11343820" cy="4960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2233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Describe Azure AD join</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8643" y="1120690"/>
            <a:ext cx="11340811" cy="5296816"/>
          </a:xfrm>
        </p:spPr>
        <p:txBody>
          <a:bodyPr/>
          <a:lstStyle/>
          <a:p>
            <a:pPr marL="336145" lvl="1" indent="-224097">
              <a:buFont typeface="Arial" panose="020B0604020202020204" pitchFamily="34" charset="0"/>
              <a:buChar char="•"/>
              <a:defRPr/>
            </a:pP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Windows Pro or Enterprise Edition can</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join</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Azure</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AD and AD DS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Segoe UI"/>
                <a:ea typeface="+mn-ea"/>
                <a:cs typeface="+mn-cs"/>
              </a:rPr>
              <a:t>Azure AD joined devices cannot be managed with Group Policy</a:t>
            </a:r>
          </a:p>
          <a:p>
            <a:pPr marL="336145" lvl="1" indent="-224097">
              <a:buFont typeface="Arial" panose="020B0604020202020204" pitchFamily="34" charset="0"/>
              <a:buChar char="•"/>
              <a:defRPr/>
            </a:pP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Typical scenarios</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for joining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 </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device to Azure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AD</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t>
            </a:r>
            <a:endPar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endParaRPr>
          </a:p>
          <a:p>
            <a:pPr marL="672290" lvl="3" indent="-280121">
              <a:buSzPct val="100000"/>
              <a:buFont typeface="Arial" panose="020B0604020202020204" pitchFamily="34" charset="0"/>
              <a:buChar char="‒"/>
              <a:defRPr/>
            </a:pPr>
            <a:r>
              <a:rPr lang="en-US" sz="2000" dirty="0">
                <a:solidFill>
                  <a:srgbClr val="000000"/>
                </a:solidFill>
              </a:rPr>
              <a:t>If applications and resources that you use are mostly in the cloud</a:t>
            </a:r>
          </a:p>
          <a:p>
            <a:pPr marL="672290" lvl="3" indent="-280121">
              <a:buSzPct val="100000"/>
              <a:buFont typeface="Arial" panose="020B0604020202020204" pitchFamily="34" charset="0"/>
              <a:buChar char="‒"/>
              <a:defRPr/>
            </a:pPr>
            <a:r>
              <a:rPr lang="en-US" sz="2000" kern="0" dirty="0">
                <a:solidFill>
                  <a:srgbClr val="000000"/>
                </a:solidFill>
                <a:cs typeface="Segoe UI Semilight" panose="020B0402040204020203" pitchFamily="34" charset="0"/>
              </a:rPr>
              <a:t>If you want to separate temporary accounts</a:t>
            </a:r>
          </a:p>
          <a:p>
            <a:pPr marL="672290" lvl="3" indent="-280121">
              <a:buSzPct val="100000"/>
              <a:buFont typeface="Arial" panose="020B0604020202020204" pitchFamily="34" charset="0"/>
              <a:buChar char="‒"/>
              <a:defRPr/>
            </a:pPr>
            <a:r>
              <a:rPr lang="en-US" sz="2000" kern="0" dirty="0">
                <a:solidFill>
                  <a:srgbClr val="000000"/>
                </a:solidFill>
                <a:cs typeface="Segoe UI Semilight" panose="020B0402040204020203" pitchFamily="34" charset="0"/>
              </a:rPr>
              <a:t>If you want to enable users to join their device to the corporate environment</a:t>
            </a:r>
          </a:p>
          <a:p>
            <a:pPr marL="672290" lvl="3" indent="-280121">
              <a:buSzPct val="100000"/>
              <a:buFont typeface="Arial" panose="020B0604020202020204" pitchFamily="34" charset="0"/>
              <a:buChar char="‒"/>
              <a:defRPr/>
            </a:pPr>
            <a:r>
              <a:rPr kumimoji="0" lang="en-US" sz="2000" b="0" i="0" u="none" strike="noStrike" kern="0" cap="none" spc="0" normalizeH="0" baseline="0" noProof="0" dirty="0">
                <a:ln>
                  <a:noFill/>
                </a:ln>
                <a:solidFill>
                  <a:srgbClr val="000000"/>
                </a:solidFill>
                <a:effectLst/>
                <a:uLnTx/>
                <a:uFillTx/>
                <a:ea typeface="+mn-ea"/>
                <a:cs typeface="Segoe UI Semilight" panose="020B0402040204020203" pitchFamily="34" charset="0"/>
              </a:rPr>
              <a:t>You want to transition to cloud-based infrastructure</a:t>
            </a:r>
          </a:p>
          <a:p>
            <a:pPr marL="672290" lvl="3" indent="-280121">
              <a:buSzPct val="100000"/>
              <a:buFont typeface="Arial" panose="020B0604020202020204" pitchFamily="34" charset="0"/>
              <a:buChar char="‒"/>
              <a:defRPr/>
            </a:pPr>
            <a:r>
              <a:rPr kumimoji="0" lang="en-US" sz="2000" b="0" i="0" u="none" strike="noStrike" kern="0" cap="none" spc="0" normalizeH="0" baseline="0" noProof="0" dirty="0">
                <a:ln>
                  <a:noFill/>
                </a:ln>
                <a:solidFill>
                  <a:srgbClr val="000000"/>
                </a:solidFill>
                <a:effectLst/>
                <a:uLnTx/>
                <a:uFillTx/>
                <a:ea typeface="+mn-ea"/>
                <a:cs typeface="Segoe UI Semilight" panose="020B0402040204020203" pitchFamily="34" charset="0"/>
              </a:rPr>
              <a:t>You have remote branch offices with limited on-premises infrastructure</a:t>
            </a:r>
          </a:p>
          <a:p>
            <a:pPr marL="336145" lvl="1" indent="-224097">
              <a:buFont typeface="Arial" panose="020B0604020202020204" pitchFamily="34" charset="0"/>
              <a:buChar char="•"/>
              <a:defRPr/>
            </a:pP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J</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oin device</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s</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to Azure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AD </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during initial setup or later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by using</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s</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ystem </a:t>
            </a: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s</a:t>
            </a:r>
            <a:r>
              <a:rPr kumimoji="0" lang="bs-Latn-BA"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ettings</a:t>
            </a:r>
          </a:p>
          <a:p>
            <a:pPr marL="336145" lvl="1" indent="-224097">
              <a:buFont typeface="Arial" panose="020B0604020202020204" pitchFamily="34" charset="0"/>
              <a:buChar char="•"/>
              <a:defRPr/>
            </a:pPr>
            <a:r>
              <a:rPr kumimoji="0" lang="en-US" sz="2400" b="0" i="0" u="none" strike="noStrike" kern="0" cap="none" spc="0" normalizeH="0" baseline="0" noProof="0" dirty="0">
                <a:ln>
                  <a:noFill/>
                </a:ln>
                <a:solidFill>
                  <a:srgbClr val="000000"/>
                </a:solidFill>
                <a:effectLst/>
                <a:uLnTx/>
                <a:uFillTx/>
                <a:ea typeface="+mn-ea"/>
                <a:cs typeface="Segoe UI Semilight" panose="020B0402040204020203" pitchFamily="34" charset="0"/>
              </a:rPr>
              <a:t>Use Hybrid Azure AD to automatically register on-premises domain-joined devices with Azure AD</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369474483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Examine Azure AD join prerequisites limitations and benefits</a:t>
            </a:r>
          </a:p>
        </p:txBody>
      </p:sp>
      <p:sp>
        <p:nvSpPr>
          <p:cNvPr id="7" name="Content Placeholder 2">
            <a:extLst>
              <a:ext uri="{FF2B5EF4-FFF2-40B4-BE49-F238E27FC236}">
                <a16:creationId xmlns:a16="http://schemas.microsoft.com/office/drawing/2014/main" id="{F9662760-B300-7967-A890-F59299971564}"/>
              </a:ext>
            </a:extLst>
          </p:cNvPr>
          <p:cNvSpPr txBox="1">
            <a:spLocks/>
          </p:cNvSpPr>
          <p:nvPr/>
        </p:nvSpPr>
        <p:spPr>
          <a:xfrm>
            <a:off x="517068" y="1518943"/>
            <a:ext cx="5578932" cy="1451679"/>
          </a:xfrm>
          <a:prstGeom prst="rect">
            <a:avLst/>
          </a:prstGeom>
          <a:solidFill>
            <a:schemeClr val="bg1">
              <a:lumMod val="95000"/>
            </a:schemeClr>
          </a:solidFill>
        </p:spPr>
        <p:txBody>
          <a:bodyPr vert="horz" wrap="square" lIns="137160" tIns="91440" rIns="137160" bIns="91440" rtlCol="0">
            <a:sp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18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4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1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Azure AD limitations</a:t>
            </a:r>
          </a:p>
          <a:p>
            <a:pPr lvl="1"/>
            <a:r>
              <a:rPr lang="en-US" dirty="0"/>
              <a:t>Azure AD is not a part of the core infrastructure </a:t>
            </a:r>
          </a:p>
          <a:p>
            <a:r>
              <a:rPr lang="en-US" sz="1800" dirty="0">
                <a:latin typeface="+mn-lt"/>
              </a:rPr>
              <a:t>Azure AD does not have the same management capabilities as AD DS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2"/>
          </p:nvPr>
        </p:nvSpPr>
        <p:spPr>
          <a:xfrm>
            <a:off x="510345" y="3405813"/>
            <a:ext cx="5578932" cy="2718693"/>
          </a:xfrm>
        </p:spPr>
        <p:txBody>
          <a:bodyPr/>
          <a:lstStyle/>
          <a:p>
            <a:r>
              <a:rPr lang="en-US" dirty="0"/>
              <a:t>Azure AD benefits</a:t>
            </a:r>
          </a:p>
          <a:p>
            <a:pPr lvl="1"/>
            <a:r>
              <a:rPr lang="en-US" dirty="0"/>
              <a:t>Single Sign On (SSO)</a:t>
            </a:r>
          </a:p>
          <a:p>
            <a:pPr lvl="1"/>
            <a:r>
              <a:rPr lang="en-US" dirty="0">
                <a:ea typeface="Calibri" panose="020F0502020204030204" pitchFamily="34" charset="0"/>
                <a:cs typeface="Times New Roman" panose="02020603050405020304" pitchFamily="18" charset="0"/>
              </a:rPr>
              <a:t>Roaming of user settings across joined devices</a:t>
            </a:r>
            <a:endParaRPr lang="en-US" sz="1800" dirty="0">
              <a:effectLst/>
              <a:ea typeface="Calibri" panose="020F0502020204030204" pitchFamily="34" charset="0"/>
              <a:cs typeface="Times New Roman" panose="02020603050405020304" pitchFamily="18" charset="0"/>
            </a:endParaRPr>
          </a:p>
          <a:p>
            <a:pPr lvl="1"/>
            <a:r>
              <a:rPr lang="en-US" sz="1800" dirty="0">
                <a:effectLst/>
                <a:ea typeface="Calibri" panose="020F0502020204030204" pitchFamily="34" charset="0"/>
                <a:cs typeface="Times New Roman" panose="02020603050405020304" pitchFamily="18" charset="0"/>
              </a:rPr>
              <a:t>Windows Hello support</a:t>
            </a:r>
          </a:p>
          <a:p>
            <a:pPr lvl="1"/>
            <a:r>
              <a:rPr lang="en-US" dirty="0">
                <a:ea typeface="Calibri" panose="020F0502020204030204" pitchFamily="34" charset="0"/>
                <a:cs typeface="Times New Roman" panose="02020603050405020304" pitchFamily="18" charset="0"/>
              </a:rPr>
              <a:t>Restriction of access to apps from only compliant devices</a:t>
            </a:r>
          </a:p>
          <a:p>
            <a:pPr lvl="1"/>
            <a:r>
              <a:rPr lang="en-US" dirty="0">
                <a:ea typeface="Calibri" panose="020F0502020204030204" pitchFamily="34" charset="0"/>
                <a:cs typeface="Times New Roman" panose="02020603050405020304" pitchFamily="18" charset="0"/>
              </a:rPr>
              <a:t>Seamless access to on-premises resources</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3"/>
          </p:nvPr>
        </p:nvSpPr>
        <p:spPr>
          <a:xfrm>
            <a:off x="6229350" y="1518942"/>
            <a:ext cx="5543550" cy="4605563"/>
          </a:xfrm>
        </p:spPr>
        <p:txBody>
          <a:bodyPr/>
          <a:lstStyle/>
          <a:p>
            <a:r>
              <a:rPr lang="en-US" b="1" dirty="0">
                <a:latin typeface="+mn-lt"/>
              </a:rPr>
              <a:t>Scenarios enabled by using Azure AD with </a:t>
            </a:r>
          </a:p>
          <a:p>
            <a:r>
              <a:rPr lang="en-US" b="1" dirty="0">
                <a:latin typeface="+mn-lt"/>
              </a:rPr>
              <a:t>on-premises AD infrastructure</a:t>
            </a:r>
          </a:p>
          <a:p>
            <a:pPr lvl="1"/>
            <a:r>
              <a:rPr lang="en-US" dirty="0"/>
              <a:t>Ease of transition to cloud-based infrastructure and MDM </a:t>
            </a:r>
          </a:p>
          <a:p>
            <a:pPr lvl="1"/>
            <a:r>
              <a:rPr lang="en-US" dirty="0"/>
              <a:t>When on-premises domain join is not possible (tablets, phones, etc.)</a:t>
            </a:r>
          </a:p>
          <a:p>
            <a:pPr lvl="1"/>
            <a:r>
              <a:rPr lang="en-US" dirty="0"/>
              <a:t>When users primarily need to access Microsoft 365 or other SaaS apps integrated with Azure AD</a:t>
            </a:r>
          </a:p>
          <a:p>
            <a:pPr lvl="1"/>
            <a:r>
              <a:rPr lang="en-US" dirty="0"/>
              <a:t>You want to manage a group of users in Azure AD instead of in Active Directory</a:t>
            </a:r>
          </a:p>
          <a:p>
            <a:pPr lvl="1"/>
            <a:r>
              <a:rPr lang="en-US" dirty="0"/>
              <a:t>You want to provide joining capabilities to workers in remote branch offices with limited on-premises infrastructure</a:t>
            </a:r>
          </a:p>
        </p:txBody>
      </p:sp>
    </p:spTree>
    <p:extLst>
      <p:ext uri="{BB962C8B-B14F-4D97-AF65-F5344CB8AC3E}">
        <p14:creationId xmlns:p14="http://schemas.microsoft.com/office/powerpoint/2010/main" val="277903540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Join devices to Azure AD</a:t>
            </a:r>
          </a:p>
        </p:txBody>
      </p:sp>
      <p:sp>
        <p:nvSpPr>
          <p:cNvPr id="6" name="Text Placeholder 5"/>
          <p:cNvSpPr>
            <a:spLocks noGrp="1"/>
          </p:cNvSpPr>
          <p:nvPr>
            <p:ph type="body" sz="quarter" idx="11"/>
          </p:nvPr>
        </p:nvSpPr>
        <p:spPr/>
        <p:txBody>
          <a:bodyPr/>
          <a:lstStyle/>
          <a:p>
            <a:r>
              <a:rPr lang="en-US" sz="1800" dirty="0"/>
              <a:t>Joining a device to Azure AD is </a:t>
            </a:r>
            <a:r>
              <a:rPr lang="bs-Latn-BA" sz="1800" dirty="0"/>
              <a:t>simple </a:t>
            </a:r>
            <a:r>
              <a:rPr lang="en-US" sz="1800" dirty="0"/>
              <a:t>procedure</a:t>
            </a:r>
            <a:endParaRPr lang="bs-Latn-BA" sz="1800" dirty="0"/>
          </a:p>
        </p:txBody>
      </p:sp>
      <p:sp>
        <p:nvSpPr>
          <p:cNvPr id="2" name="Text Placeholder 1"/>
          <p:cNvSpPr>
            <a:spLocks noGrp="1"/>
          </p:cNvSpPr>
          <p:nvPr>
            <p:ph type="body" sz="quarter" idx="15"/>
          </p:nvPr>
        </p:nvSpPr>
        <p:spPr/>
        <p:txBody>
          <a:bodyPr/>
          <a:lstStyle/>
          <a:p>
            <a:pPr>
              <a:lnSpc>
                <a:spcPct val="100000"/>
              </a:lnSpc>
            </a:pPr>
            <a:r>
              <a:rPr lang="en-US" sz="1800"/>
              <a:t>You can </a:t>
            </a:r>
            <a:r>
              <a:rPr lang="bs-Latn-BA" sz="1800"/>
              <a:t>join to Azure AD</a:t>
            </a:r>
            <a:r>
              <a:rPr lang="en-US" sz="1800"/>
              <a:t> after Windows installation, or you can do it later, at any time</a:t>
            </a:r>
            <a:r>
              <a:rPr lang="bs-Latn-BA" sz="1800"/>
              <a:t> by using Settings pane</a:t>
            </a:r>
          </a:p>
        </p:txBody>
      </p:sp>
      <p:sp>
        <p:nvSpPr>
          <p:cNvPr id="3" name="Text Placeholder 2"/>
          <p:cNvSpPr>
            <a:spLocks noGrp="1"/>
          </p:cNvSpPr>
          <p:nvPr>
            <p:ph type="body" sz="quarter" idx="17"/>
          </p:nvPr>
        </p:nvSpPr>
        <p:spPr/>
        <p:txBody>
          <a:bodyPr/>
          <a:lstStyle/>
          <a:p>
            <a:r>
              <a:rPr lang="bs-Latn-BA" sz="1800"/>
              <a:t>You need Azure AD credentials to join device to Azure AD</a:t>
            </a:r>
            <a:endParaRPr lang="en-US" sz="1800"/>
          </a:p>
        </p:txBody>
      </p:sp>
      <p:grpSp>
        <p:nvGrpSpPr>
          <p:cNvPr id="5" name="Group 4">
            <a:extLst>
              <a:ext uri="{FF2B5EF4-FFF2-40B4-BE49-F238E27FC236}">
                <a16:creationId xmlns:a16="http://schemas.microsoft.com/office/drawing/2014/main" id="{428EEA24-2164-4AD6-B7AF-A46EE7480D21}"/>
              </a:ext>
              <a:ext uri="{C183D7F6-B498-43B3-948B-1728B52AA6E4}">
                <adec:decorative xmlns:adec="http://schemas.microsoft.com/office/drawing/2017/decorative" val="1"/>
              </a:ext>
            </a:extLst>
          </p:cNvPr>
          <p:cNvGrpSpPr/>
          <p:nvPr/>
        </p:nvGrpSpPr>
        <p:grpSpPr>
          <a:xfrm>
            <a:off x="418643" y="1456896"/>
            <a:ext cx="896425" cy="896552"/>
            <a:chOff x="418643" y="1456896"/>
            <a:chExt cx="896425" cy="896552"/>
          </a:xfrm>
        </p:grpSpPr>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 name="Picture 3">
              <a:extLst>
                <a:ext uri="{FF2B5EF4-FFF2-40B4-BE49-F238E27FC236}">
                  <a16:creationId xmlns:a16="http://schemas.microsoft.com/office/drawing/2014/main" id="{A320F682-9E80-4C44-9700-5CEAACD5DD78}"/>
                </a:ext>
              </a:extLst>
            </p:cNvPr>
            <p:cNvPicPr>
              <a:picLocks noChangeAspect="1"/>
            </p:cNvPicPr>
            <p:nvPr/>
          </p:nvPicPr>
          <p:blipFill>
            <a:blip r:embed="rId3"/>
            <a:stretch>
              <a:fillRect/>
            </a:stretch>
          </p:blipFill>
          <p:spPr>
            <a:xfrm>
              <a:off x="686855" y="1725172"/>
              <a:ext cx="360000" cy="360000"/>
            </a:xfrm>
            <a:prstGeom prst="rect">
              <a:avLst/>
            </a:prstGeom>
          </p:spPr>
        </p:pic>
      </p:grpSp>
      <p:grpSp>
        <p:nvGrpSpPr>
          <p:cNvPr id="10" name="Group 9">
            <a:extLst>
              <a:ext uri="{FF2B5EF4-FFF2-40B4-BE49-F238E27FC236}">
                <a16:creationId xmlns:a16="http://schemas.microsoft.com/office/drawing/2014/main" id="{7AB5F759-B8A7-49C1-B7AD-89E01F4EB599}"/>
              </a:ext>
              <a:ext uri="{C183D7F6-B498-43B3-948B-1728B52AA6E4}">
                <adec:decorative xmlns:adec="http://schemas.microsoft.com/office/drawing/2017/decorative" val="1"/>
              </a:ext>
            </a:extLst>
          </p:cNvPr>
          <p:cNvGrpSpPr/>
          <p:nvPr/>
        </p:nvGrpSpPr>
        <p:grpSpPr>
          <a:xfrm>
            <a:off x="418643" y="3636882"/>
            <a:ext cx="896425" cy="896552"/>
            <a:chOff x="418643" y="3636882"/>
            <a:chExt cx="896425" cy="896552"/>
          </a:xfrm>
        </p:grpSpPr>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18643" y="3636882"/>
              <a:ext cx="896425" cy="896552"/>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a:extLst>
                <a:ext uri="{FF2B5EF4-FFF2-40B4-BE49-F238E27FC236}">
                  <a16:creationId xmlns:a16="http://schemas.microsoft.com/office/drawing/2014/main" id="{D09886A4-73DA-4C4D-836D-DC01E105928F}"/>
                </a:ext>
              </a:extLst>
            </p:cNvPr>
            <p:cNvPicPr>
              <a:picLocks noChangeAspect="1"/>
            </p:cNvPicPr>
            <p:nvPr/>
          </p:nvPicPr>
          <p:blipFill>
            <a:blip r:embed="rId4"/>
            <a:stretch>
              <a:fillRect/>
            </a:stretch>
          </p:blipFill>
          <p:spPr>
            <a:xfrm>
              <a:off x="672891" y="3891194"/>
              <a:ext cx="406400" cy="406400"/>
            </a:xfrm>
            <a:prstGeom prst="rect">
              <a:avLst/>
            </a:prstGeom>
          </p:spPr>
        </p:pic>
      </p:grpSp>
      <p:grpSp>
        <p:nvGrpSpPr>
          <p:cNvPr id="12" name="Group 11">
            <a:extLst>
              <a:ext uri="{FF2B5EF4-FFF2-40B4-BE49-F238E27FC236}">
                <a16:creationId xmlns:a16="http://schemas.microsoft.com/office/drawing/2014/main" id="{BCD75AB5-681C-48C1-8DAA-605FEEB04C6D}"/>
              </a:ext>
              <a:ext uri="{C183D7F6-B498-43B3-948B-1728B52AA6E4}">
                <adec:decorative xmlns:adec="http://schemas.microsoft.com/office/drawing/2017/decorative" val="1"/>
              </a:ext>
            </a:extLst>
          </p:cNvPr>
          <p:cNvGrpSpPr/>
          <p:nvPr/>
        </p:nvGrpSpPr>
        <p:grpSpPr>
          <a:xfrm>
            <a:off x="418643" y="2546889"/>
            <a:ext cx="896425" cy="896552"/>
            <a:chOff x="418643" y="2546889"/>
            <a:chExt cx="896425" cy="896552"/>
          </a:xfrm>
        </p:grpSpPr>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18643" y="2546889"/>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0">
              <a:extLst>
                <a:ext uri="{FF2B5EF4-FFF2-40B4-BE49-F238E27FC236}">
                  <a16:creationId xmlns:a16="http://schemas.microsoft.com/office/drawing/2014/main" id="{51AEEF56-4542-47EF-BA6E-4E33CACABD58}"/>
                </a:ext>
              </a:extLst>
            </p:cNvPr>
            <p:cNvPicPr>
              <a:picLocks noChangeAspect="1"/>
            </p:cNvPicPr>
            <p:nvPr/>
          </p:nvPicPr>
          <p:blipFill>
            <a:blip r:embed="rId5"/>
            <a:stretch>
              <a:fillRect/>
            </a:stretch>
          </p:blipFill>
          <p:spPr>
            <a:xfrm>
              <a:off x="678091" y="2809832"/>
              <a:ext cx="396000" cy="396000"/>
            </a:xfrm>
            <a:prstGeom prst="rect">
              <a:avLst/>
            </a:prstGeom>
          </p:spPr>
        </p:pic>
      </p:grpSp>
    </p:spTree>
    <p:extLst>
      <p:ext uri="{BB962C8B-B14F-4D97-AF65-F5344CB8AC3E}">
        <p14:creationId xmlns:p14="http://schemas.microsoft.com/office/powerpoint/2010/main" val="1358256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Manage devices joined to Azure AD</a:t>
            </a:r>
          </a:p>
        </p:txBody>
      </p:sp>
      <p:sp>
        <p:nvSpPr>
          <p:cNvPr id="6" name="Text Placeholder 5"/>
          <p:cNvSpPr>
            <a:spLocks noGrp="1"/>
          </p:cNvSpPr>
          <p:nvPr>
            <p:ph type="body" sz="quarter" idx="11"/>
          </p:nvPr>
        </p:nvSpPr>
        <p:spPr/>
        <p:txBody>
          <a:bodyPr/>
          <a:lstStyle/>
          <a:p>
            <a:pPr lvl="0">
              <a:spcAft>
                <a:spcPts val="600"/>
              </a:spcAft>
            </a:pPr>
            <a:r>
              <a:rPr lang="bs-Latn-BA" sz="1800" kern="0">
                <a:solidFill>
                  <a:srgbClr val="000000"/>
                </a:solidFill>
              </a:rPr>
              <a:t>Group Policy</a:t>
            </a:r>
            <a:r>
              <a:rPr lang="en-CA" sz="1800" kern="0">
                <a:solidFill>
                  <a:srgbClr val="000000"/>
                </a:solidFill>
              </a:rPr>
              <a:t> </a:t>
            </a:r>
            <a:r>
              <a:rPr lang="en-US" sz="1800" kern="0">
                <a:solidFill>
                  <a:srgbClr val="000000"/>
                </a:solidFill>
              </a:rPr>
              <a:t>manages devices that join on-premises AD DS</a:t>
            </a:r>
            <a:endParaRPr lang="bs-Latn-BA" sz="1800" kern="0">
              <a:solidFill>
                <a:srgbClr val="000000"/>
              </a:solidFill>
            </a:endParaRPr>
          </a:p>
        </p:txBody>
      </p:sp>
      <p:sp>
        <p:nvSpPr>
          <p:cNvPr id="2" name="Text Placeholder 1"/>
          <p:cNvSpPr>
            <a:spLocks noGrp="1"/>
          </p:cNvSpPr>
          <p:nvPr>
            <p:ph type="body" sz="quarter" idx="15"/>
          </p:nvPr>
        </p:nvSpPr>
        <p:spPr/>
        <p:txBody>
          <a:bodyPr/>
          <a:lstStyle/>
          <a:p>
            <a:pPr lvl="0">
              <a:spcAft>
                <a:spcPts val="600"/>
              </a:spcAft>
            </a:pPr>
            <a:r>
              <a:rPr lang="bs-Latn-BA" sz="1800" kern="0">
                <a:solidFill>
                  <a:srgbClr val="000000"/>
                </a:solidFill>
              </a:rPr>
              <a:t>Group Policy is not always available or supported</a:t>
            </a:r>
            <a:r>
              <a:rPr lang="en-US" sz="1800" kern="0">
                <a:solidFill>
                  <a:srgbClr val="000000"/>
                </a:solidFill>
              </a:rPr>
              <a:t> for devices that join Azure AD</a:t>
            </a:r>
            <a:endParaRPr lang="bs-Latn-BA" sz="1800" kern="0">
              <a:solidFill>
                <a:srgbClr val="000000"/>
              </a:solidFill>
            </a:endParaRPr>
          </a:p>
        </p:txBody>
      </p:sp>
      <p:sp>
        <p:nvSpPr>
          <p:cNvPr id="3" name="Text Placeholder 2"/>
          <p:cNvSpPr>
            <a:spLocks noGrp="1"/>
          </p:cNvSpPr>
          <p:nvPr>
            <p:ph type="body" sz="quarter" idx="17"/>
          </p:nvPr>
        </p:nvSpPr>
        <p:spPr/>
        <p:txBody>
          <a:bodyPr/>
          <a:lstStyle/>
          <a:p>
            <a:pPr lvl="0">
              <a:spcAft>
                <a:spcPts val="600"/>
              </a:spcAft>
            </a:pPr>
            <a:r>
              <a:rPr lang="bs-Latn-BA" sz="1800" kern="0">
                <a:solidFill>
                  <a:srgbClr val="000000"/>
                </a:solidFill>
              </a:rPr>
              <a:t>Azure AD supports integration with </a:t>
            </a:r>
            <a:r>
              <a:rPr lang="en-CA" sz="1800" kern="0">
                <a:solidFill>
                  <a:srgbClr val="000000"/>
                </a:solidFill>
              </a:rPr>
              <a:t>mobile device management </a:t>
            </a:r>
            <a:r>
              <a:rPr lang="bs-Latn-BA" sz="1800" kern="0">
                <a:solidFill>
                  <a:srgbClr val="000000"/>
                </a:solidFill>
              </a:rPr>
              <a:t>applications such as Intune</a:t>
            </a:r>
          </a:p>
        </p:txBody>
      </p:sp>
      <p:sp>
        <p:nvSpPr>
          <p:cNvPr id="4" name="Text Placeholder 3"/>
          <p:cNvSpPr>
            <a:spLocks noGrp="1"/>
          </p:cNvSpPr>
          <p:nvPr>
            <p:ph type="body" sz="quarter" idx="19"/>
          </p:nvPr>
        </p:nvSpPr>
        <p:spPr/>
        <p:txBody>
          <a:bodyPr/>
          <a:lstStyle/>
          <a:p>
            <a:pPr lvl="0">
              <a:lnSpc>
                <a:spcPct val="100000"/>
              </a:lnSpc>
              <a:spcAft>
                <a:spcPts val="600"/>
              </a:spcAft>
            </a:pPr>
            <a:r>
              <a:rPr lang="bs-Latn-BA" sz="1800" kern="0">
                <a:solidFill>
                  <a:srgbClr val="000000"/>
                </a:solidFill>
              </a:rPr>
              <a:t>When integration between Intune and Azure AD is configured, </a:t>
            </a:r>
            <a:r>
              <a:rPr lang="en-US" sz="1800" kern="0">
                <a:solidFill>
                  <a:srgbClr val="000000"/>
                </a:solidFill>
              </a:rPr>
              <a:t>a </a:t>
            </a:r>
            <a:r>
              <a:rPr lang="bs-Latn-BA" sz="1800" kern="0">
                <a:solidFill>
                  <a:srgbClr val="000000"/>
                </a:solidFill>
              </a:rPr>
              <a:t>device that joins Azure AD automatically enrolls </a:t>
            </a:r>
            <a:r>
              <a:rPr lang="en-US" sz="1800" kern="0">
                <a:solidFill>
                  <a:srgbClr val="000000"/>
                </a:solidFill>
              </a:rPr>
              <a:t>with</a:t>
            </a:r>
            <a:r>
              <a:rPr lang="bs-Latn-BA" sz="1800" kern="0">
                <a:solidFill>
                  <a:srgbClr val="000000"/>
                </a:solidFill>
              </a:rPr>
              <a:t> Intune</a:t>
            </a:r>
            <a:endParaRPr lang="en-US" sz="1800" kern="0">
              <a:solidFill>
                <a:srgbClr val="000000"/>
              </a:solidFill>
            </a:endParaRPr>
          </a:p>
        </p:txBody>
      </p:sp>
      <p:grpSp>
        <p:nvGrpSpPr>
          <p:cNvPr id="7" name="Group 6">
            <a:extLst>
              <a:ext uri="{FF2B5EF4-FFF2-40B4-BE49-F238E27FC236}">
                <a16:creationId xmlns:a16="http://schemas.microsoft.com/office/drawing/2014/main" id="{164E6187-D588-47FF-AD94-33E4E1D18AEA}"/>
              </a:ext>
              <a:ext uri="{C183D7F6-B498-43B3-948B-1728B52AA6E4}">
                <adec:decorative xmlns:adec="http://schemas.microsoft.com/office/drawing/2017/decorative" val="1"/>
              </a:ext>
            </a:extLst>
          </p:cNvPr>
          <p:cNvGrpSpPr/>
          <p:nvPr/>
        </p:nvGrpSpPr>
        <p:grpSpPr>
          <a:xfrm>
            <a:off x="418643" y="1456896"/>
            <a:ext cx="896425" cy="896552"/>
            <a:chOff x="418643" y="1456896"/>
            <a:chExt cx="896425" cy="896552"/>
          </a:xfrm>
        </p:grpSpPr>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4">
              <a:extLst>
                <a:ext uri="{FF2B5EF4-FFF2-40B4-BE49-F238E27FC236}">
                  <a16:creationId xmlns:a16="http://schemas.microsoft.com/office/drawing/2014/main" id="{85C74A86-F244-445F-AEF5-7F670FE16519}"/>
                </a:ext>
              </a:extLst>
            </p:cNvPr>
            <p:cNvPicPr>
              <a:picLocks noChangeAspect="1"/>
            </p:cNvPicPr>
            <p:nvPr/>
          </p:nvPicPr>
          <p:blipFill>
            <a:blip r:embed="rId3"/>
            <a:stretch>
              <a:fillRect/>
            </a:stretch>
          </p:blipFill>
          <p:spPr>
            <a:xfrm>
              <a:off x="663655" y="1694911"/>
              <a:ext cx="406400" cy="406400"/>
            </a:xfrm>
            <a:prstGeom prst="rect">
              <a:avLst/>
            </a:prstGeom>
          </p:spPr>
        </p:pic>
      </p:grpSp>
      <p:grpSp>
        <p:nvGrpSpPr>
          <p:cNvPr id="9" name="Group 8">
            <a:extLst>
              <a:ext uri="{FF2B5EF4-FFF2-40B4-BE49-F238E27FC236}">
                <a16:creationId xmlns:a16="http://schemas.microsoft.com/office/drawing/2014/main" id="{A3A4F8B6-D209-436C-8651-1793892BFF6F}"/>
              </a:ext>
              <a:ext uri="{C183D7F6-B498-43B3-948B-1728B52AA6E4}">
                <adec:decorative xmlns:adec="http://schemas.microsoft.com/office/drawing/2017/decorative" val="1"/>
              </a:ext>
            </a:extLst>
          </p:cNvPr>
          <p:cNvGrpSpPr/>
          <p:nvPr/>
        </p:nvGrpSpPr>
        <p:grpSpPr>
          <a:xfrm>
            <a:off x="418643" y="2546889"/>
            <a:ext cx="896425" cy="896552"/>
            <a:chOff x="418643" y="2546889"/>
            <a:chExt cx="896425" cy="896552"/>
          </a:xfrm>
        </p:grpSpPr>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18643" y="2546889"/>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 name="Picture 7">
              <a:extLst>
                <a:ext uri="{FF2B5EF4-FFF2-40B4-BE49-F238E27FC236}">
                  <a16:creationId xmlns:a16="http://schemas.microsoft.com/office/drawing/2014/main" id="{D3A9CC17-0DA3-4B1B-B443-3B87674420DA}"/>
                </a:ext>
              </a:extLst>
            </p:cNvPr>
            <p:cNvPicPr>
              <a:picLocks noChangeAspect="1"/>
            </p:cNvPicPr>
            <p:nvPr/>
          </p:nvPicPr>
          <p:blipFill>
            <a:blip r:embed="rId4"/>
            <a:stretch>
              <a:fillRect/>
            </a:stretch>
          </p:blipFill>
          <p:spPr>
            <a:xfrm>
              <a:off x="650855" y="2779165"/>
              <a:ext cx="432000" cy="432000"/>
            </a:xfrm>
            <a:prstGeom prst="rect">
              <a:avLst/>
            </a:prstGeom>
          </p:spPr>
        </p:pic>
      </p:grpSp>
      <p:grpSp>
        <p:nvGrpSpPr>
          <p:cNvPr id="11" name="Group 10">
            <a:extLst>
              <a:ext uri="{FF2B5EF4-FFF2-40B4-BE49-F238E27FC236}">
                <a16:creationId xmlns:a16="http://schemas.microsoft.com/office/drawing/2014/main" id="{566DB299-20DE-4FC3-ABD0-886E6B9A7049}"/>
              </a:ext>
              <a:ext uri="{C183D7F6-B498-43B3-948B-1728B52AA6E4}">
                <adec:decorative xmlns:adec="http://schemas.microsoft.com/office/drawing/2017/decorative" val="1"/>
              </a:ext>
            </a:extLst>
          </p:cNvPr>
          <p:cNvGrpSpPr/>
          <p:nvPr/>
        </p:nvGrpSpPr>
        <p:grpSpPr>
          <a:xfrm>
            <a:off x="418643" y="3636882"/>
            <a:ext cx="896425" cy="896552"/>
            <a:chOff x="418643" y="3636882"/>
            <a:chExt cx="896425" cy="896552"/>
          </a:xfrm>
        </p:grpSpPr>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18643" y="3636882"/>
              <a:ext cx="896425" cy="896552"/>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0" name="Picture 9">
              <a:extLst>
                <a:ext uri="{FF2B5EF4-FFF2-40B4-BE49-F238E27FC236}">
                  <a16:creationId xmlns:a16="http://schemas.microsoft.com/office/drawing/2014/main" id="{E357A640-324F-4922-9CA7-7FA6094240E2}"/>
                </a:ext>
              </a:extLst>
            </p:cNvPr>
            <p:cNvPicPr>
              <a:picLocks noChangeAspect="1"/>
            </p:cNvPicPr>
            <p:nvPr/>
          </p:nvPicPr>
          <p:blipFill>
            <a:blip r:embed="rId5"/>
            <a:stretch>
              <a:fillRect/>
            </a:stretch>
          </p:blipFill>
          <p:spPr>
            <a:xfrm>
              <a:off x="663655" y="3881958"/>
              <a:ext cx="406400" cy="406400"/>
            </a:xfrm>
            <a:prstGeom prst="rect">
              <a:avLst/>
            </a:prstGeom>
          </p:spPr>
        </p:pic>
      </p:grpSp>
      <p:grpSp>
        <p:nvGrpSpPr>
          <p:cNvPr id="13" name="Group 12">
            <a:extLst>
              <a:ext uri="{FF2B5EF4-FFF2-40B4-BE49-F238E27FC236}">
                <a16:creationId xmlns:a16="http://schemas.microsoft.com/office/drawing/2014/main" id="{57DB1269-FB7A-4860-9A64-A0C1D8CE9E73}"/>
              </a:ext>
              <a:ext uri="{C183D7F6-B498-43B3-948B-1728B52AA6E4}">
                <adec:decorative xmlns:adec="http://schemas.microsoft.com/office/drawing/2017/decorative" val="1"/>
              </a:ext>
            </a:extLst>
          </p:cNvPr>
          <p:cNvGrpSpPr/>
          <p:nvPr/>
        </p:nvGrpSpPr>
        <p:grpSpPr>
          <a:xfrm>
            <a:off x="418643" y="4726875"/>
            <a:ext cx="896425" cy="896552"/>
            <a:chOff x="418643" y="4726875"/>
            <a:chExt cx="896425" cy="896552"/>
          </a:xfrm>
        </p:grpSpPr>
        <p:grpSp>
          <p:nvGrpSpPr>
            <p:cNvPr id="49" name="Group 48">
              <a:extLst>
                <a:ext uri="{FF2B5EF4-FFF2-40B4-BE49-F238E27FC236}">
                  <a16:creationId xmlns:a16="http://schemas.microsoft.com/office/drawing/2014/main" id="{74C79D35-8603-4F47-8A5C-3CF0BF53F294}"/>
                </a:ext>
                <a:ext uri="{C183D7F6-B498-43B3-948B-1728B52AA6E4}">
                  <adec:decorative xmlns:adec="http://schemas.microsoft.com/office/drawing/2017/decorative" val="1"/>
                </a:ext>
              </a:extLst>
            </p:cNvPr>
            <p:cNvGrpSpPr/>
            <p:nvPr/>
          </p:nvGrpSpPr>
          <p:grpSpPr>
            <a:xfrm>
              <a:off x="418643" y="4726875"/>
              <a:ext cx="896425" cy="896552"/>
              <a:chOff x="7962901" y="3032919"/>
              <a:chExt cx="981074" cy="981076"/>
            </a:xfrm>
          </p:grpSpPr>
          <p:sp>
            <p:nvSpPr>
              <p:cNvPr id="51" name="Freeform 5">
                <a:extLst>
                  <a:ext uri="{FF2B5EF4-FFF2-40B4-BE49-F238E27FC236}">
                    <a16:creationId xmlns:a16="http://schemas.microsoft.com/office/drawing/2014/main" id="{ADF33B12-8C56-4ACE-90D3-13B463EB7D2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2" name="Freeform 6">
                <a:extLst>
                  <a:ext uri="{FF2B5EF4-FFF2-40B4-BE49-F238E27FC236}">
                    <a16:creationId xmlns:a16="http://schemas.microsoft.com/office/drawing/2014/main" id="{F69F559F-C57F-4E21-A86A-436B3C98B0E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a:extLst>
                <a:ext uri="{FF2B5EF4-FFF2-40B4-BE49-F238E27FC236}">
                  <a16:creationId xmlns:a16="http://schemas.microsoft.com/office/drawing/2014/main" id="{EF2F3F1C-F9DB-47A2-8266-BB2B6EAE6E8B}"/>
                </a:ext>
              </a:extLst>
            </p:cNvPr>
            <p:cNvPicPr>
              <a:picLocks noChangeAspect="1"/>
            </p:cNvPicPr>
            <p:nvPr/>
          </p:nvPicPr>
          <p:blipFill>
            <a:blip r:embed="rId6"/>
            <a:stretch>
              <a:fillRect/>
            </a:stretch>
          </p:blipFill>
          <p:spPr>
            <a:xfrm>
              <a:off x="672799" y="4983207"/>
              <a:ext cx="406400" cy="406400"/>
            </a:xfrm>
            <a:prstGeom prst="rect">
              <a:avLst/>
            </a:prstGeom>
          </p:spPr>
        </p:pic>
      </p:grpSp>
    </p:spTree>
    <p:extLst>
      <p:ext uri="{BB962C8B-B14F-4D97-AF65-F5344CB8AC3E}">
        <p14:creationId xmlns:p14="http://schemas.microsoft.com/office/powerpoint/2010/main" val="3272031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8E0743-479A-4367-A8C5-6B47FC33C71A}">
  <ds:schemaRefs>
    <ds:schemaRef ds:uri="1b481494-f05a-47b7-834b-e11edac47ab6"/>
    <ds:schemaRef ds:uri="http://schemas.microsoft.com/office/infopath/2007/PartnerControls"/>
    <ds:schemaRef ds:uri="http://schemas.microsoft.com/office/2006/documentManagement/types"/>
    <ds:schemaRef ds:uri="http://schemas.microsoft.com/sharepoint/v3"/>
    <ds:schemaRef ds:uri="http://schemas.microsoft.com/office/2006/metadata/properties"/>
    <ds:schemaRef ds:uri="http://schemas.openxmlformats.org/package/2006/metadata/core-properties"/>
    <ds:schemaRef ds:uri="http://www.w3.org/XML/1998/namespace"/>
    <ds:schemaRef ds:uri="http://purl.org/dc/terms/"/>
    <ds:schemaRef ds:uri="http://purl.org/dc/dcmitype/"/>
    <ds:schemaRef ds:uri="http://purl.org/dc/elements/1.1/"/>
    <ds:schemaRef ds:uri="230e9df3-be65-4c73-a93b-d1236ebd677e"/>
    <ds:schemaRef ds:uri="1bad2278-f046-45e0-9f2a-b48eb19103d6"/>
  </ds:schemaRefs>
</ds:datastoreItem>
</file>

<file path=customXml/itemProps2.xml><?xml version="1.0" encoding="utf-8"?>
<ds:datastoreItem xmlns:ds="http://schemas.openxmlformats.org/officeDocument/2006/customXml" ds:itemID="{4634FF91-8191-4006-9889-6F1391A58498}">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19512E5-B3A8-4602-994D-4558AC5FCFE9}">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M365</Template>
  <TotalTime>46</TotalTime>
  <Words>3194</Words>
  <Application>Microsoft Office PowerPoint</Application>
  <PresentationFormat>Widescreen</PresentationFormat>
  <Paragraphs>338</Paragraphs>
  <Slides>32</Slides>
  <Notes>31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Arial</vt:lpstr>
      <vt:lpstr>Calibri</vt:lpstr>
      <vt:lpstr>Calibri Light</vt:lpstr>
      <vt:lpstr>Consolas</vt:lpstr>
      <vt:lpstr>Roboto</vt:lpstr>
      <vt:lpstr>Segoe UI</vt:lpstr>
      <vt:lpstr>Segoe UI Light</vt:lpstr>
      <vt:lpstr>Segoe UI Semibold</vt:lpstr>
      <vt:lpstr>Wingdings</vt:lpstr>
      <vt:lpstr>M365</vt:lpstr>
      <vt:lpstr>Learning Path 2: Execute device enrollment</vt:lpstr>
      <vt:lpstr>Learning Path Agenda</vt:lpstr>
      <vt:lpstr>Module 1: Manage device authentication</vt:lpstr>
      <vt:lpstr>Module 1: Manage device authentication </vt:lpstr>
      <vt:lpstr>Describe Azure AD join</vt:lpstr>
      <vt:lpstr>Examine Azure AD join prerequisites limitations and benefits</vt:lpstr>
      <vt:lpstr>Join devices to Azure AD</vt:lpstr>
      <vt:lpstr>Manage devices joined to Azure AD</vt:lpstr>
      <vt:lpstr>Knowledge Check</vt:lpstr>
      <vt:lpstr>Module 2: Enroll devices using Microsoft Configuration Manager</vt:lpstr>
      <vt:lpstr>Module 2: Enroll devices using Microsoft Configuration Manager </vt:lpstr>
      <vt:lpstr>Deploy the Microsoft Configuration Manager client</vt:lpstr>
      <vt:lpstr>Client Deployment Options</vt:lpstr>
      <vt:lpstr>Monitor the Microsoft Configuration Manager client</vt:lpstr>
      <vt:lpstr>Manage the Microsoft Configuration Manager client</vt:lpstr>
      <vt:lpstr>Knowledge Check</vt:lpstr>
      <vt:lpstr>Module 3: Enroll devices using Microsoft Intune</vt:lpstr>
      <vt:lpstr>Module 3: Enroll devices using Microsoft Intune </vt:lpstr>
      <vt:lpstr>Manage mobile devices with Intune</vt:lpstr>
      <vt:lpstr>Manage mobile devices with Intune</vt:lpstr>
      <vt:lpstr>Enable mobile device management</vt:lpstr>
      <vt:lpstr>Explain considerations for device enrollment</vt:lpstr>
      <vt:lpstr>Manage corporate enrollment policy</vt:lpstr>
      <vt:lpstr>Enroll Windows devices in Intune</vt:lpstr>
      <vt:lpstr>Enroll Android devices in Intune</vt:lpstr>
      <vt:lpstr>Enroll iOS devices in Intune</vt:lpstr>
      <vt:lpstr>Explore device enrollment manager</vt:lpstr>
      <vt:lpstr>Monitor device enrollment</vt:lpstr>
      <vt:lpstr>Manage devices remotely</vt:lpstr>
      <vt:lpstr>Knowledge Check</vt:lpstr>
      <vt:lpstr>Practice Labs </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02: Device Enrollment</dc:title>
  <dc:creator>Nancy Fang (Wicresoft)</dc:creator>
  <cp:lastModifiedBy>Randy Stearman</cp:lastModifiedBy>
  <cp:revision>7</cp:revision>
  <dcterms:created xsi:type="dcterms:W3CDTF">2020-12-09T01:18:16Z</dcterms:created>
  <dcterms:modified xsi:type="dcterms:W3CDTF">2023-06-19T16:19:28Z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