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31"/>
  </p:notesMasterIdLst>
  <p:sldIdLst>
    <p:sldId id="1758" r:id="rId5"/>
    <p:sldId id="1778" r:id="rId6"/>
    <p:sldId id="1684" r:id="rId7"/>
    <p:sldId id="1808" r:id="rId8"/>
    <p:sldId id="1702" r:id="rId9"/>
    <p:sldId id="1787" r:id="rId10"/>
    <p:sldId id="1788" r:id="rId11"/>
    <p:sldId id="1832" r:id="rId12"/>
    <p:sldId id="1810" r:id="rId13"/>
    <p:sldId id="1811" r:id="rId14"/>
    <p:sldId id="1755" r:id="rId15"/>
    <p:sldId id="1763" r:id="rId16"/>
    <p:sldId id="1789" r:id="rId17"/>
    <p:sldId id="1833" r:id="rId18"/>
    <p:sldId id="1790" r:id="rId19"/>
    <p:sldId id="1809" r:id="rId20"/>
    <p:sldId id="1791" r:id="rId21"/>
    <p:sldId id="1729" r:id="rId22"/>
    <p:sldId id="1792" r:id="rId23"/>
    <p:sldId id="1793" r:id="rId24"/>
    <p:sldId id="1794" r:id="rId25"/>
    <p:sldId id="1795" r:id="rId26"/>
    <p:sldId id="1812" r:id="rId27"/>
    <p:sldId id="1834" r:id="rId28"/>
    <p:sldId id="1775" r:id="rId29"/>
    <p:sldId id="1786" r:id="rId30"/>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E4042-5094-C76F-C777-81D159CD9774}" name="Brandon Neeb" initials="BN" userId="S::bneeb@microsoft.com::d291b79a-a732-41c4-9980-443b8bceb2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886" autoAdjust="0"/>
  </p:normalViewPr>
  <p:slideViewPr>
    <p:cSldViewPr snapToGrid="0">
      <p:cViewPr varScale="1">
        <p:scale>
          <a:sx n="75" d="100"/>
          <a:sy n="75" d="100"/>
        </p:scale>
        <p:origin x="1914" y="60"/>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Hinkelman" userId="bb920ec3-1f5b-4dbc-84af-061d9b95fe4c" providerId="ADAL" clId="{E33AFE26-7011-4B85-BC5C-BB7C071C4C80}"/>
    <pc:docChg chg="undo custSel modSld">
      <pc:chgData name="Brian Hinkelman" userId="bb920ec3-1f5b-4dbc-84af-061d9b95fe4c" providerId="ADAL" clId="{E33AFE26-7011-4B85-BC5C-BB7C071C4C80}" dt="2021-02-03T17:31:16.370" v="9"/>
      <pc:docMkLst>
        <pc:docMk/>
      </pc:docMkLst>
      <pc:sldChg chg="modSp mod">
        <pc:chgData name="Brian Hinkelman" userId="bb920ec3-1f5b-4dbc-84af-061d9b95fe4c" providerId="ADAL" clId="{E33AFE26-7011-4B85-BC5C-BB7C071C4C80}" dt="2021-02-03T17:31:16.370" v="9"/>
        <pc:sldMkLst>
          <pc:docMk/>
          <pc:sldMk cId="1242323143" sldId="1775"/>
        </pc:sldMkLst>
        <pc:spChg chg="mod">
          <ac:chgData name="Brian Hinkelman" userId="bb920ec3-1f5b-4dbc-84af-061d9b95fe4c" providerId="ADAL" clId="{E33AFE26-7011-4B85-BC5C-BB7C071C4C80}" dt="2021-02-03T17:31:05.557" v="6"/>
          <ac:spMkLst>
            <pc:docMk/>
            <pc:sldMk cId="1242323143" sldId="1775"/>
            <ac:spMk id="12" creationId="{7C9A86CF-C391-406A-B53A-F1D6A243EB49}"/>
          </ac:spMkLst>
        </pc:spChg>
        <pc:spChg chg="mod">
          <ac:chgData name="Brian Hinkelman" userId="bb920ec3-1f5b-4dbc-84af-061d9b95fe4c" providerId="ADAL" clId="{E33AFE26-7011-4B85-BC5C-BB7C071C4C80}" dt="2021-02-03T17:28:30.732" v="3" actId="6549"/>
          <ac:spMkLst>
            <pc:docMk/>
            <pc:sldMk cId="1242323143" sldId="1775"/>
            <ac:spMk id="16" creationId="{2723EE74-D03B-43E6-8DA4-03A69A4F70CE}"/>
          </ac:spMkLst>
        </pc:spChg>
        <pc:spChg chg="mod">
          <ac:chgData name="Brian Hinkelman" userId="bb920ec3-1f5b-4dbc-84af-061d9b95fe4c" providerId="ADAL" clId="{E33AFE26-7011-4B85-BC5C-BB7C071C4C80}" dt="2021-02-03T17:31:16.370" v="9"/>
          <ac:spMkLst>
            <pc:docMk/>
            <pc:sldMk cId="1242323143" sldId="1775"/>
            <ac:spMk id="19" creationId="{E3059D41-9728-4B58-9237-CADB42E287FB}"/>
          </ac:spMkLst>
        </pc:spChg>
      </pc:sldChg>
    </pc:docChg>
  </pc:docChgLst>
  <pc:docChgLst>
    <pc:chgData name="Mark Kitris" userId="ff507901-5b31-4004-968e-a8d0bf342d9a" providerId="ADAL" clId="{4678B875-A664-45A5-A2DE-F0095651AC12}"/>
    <pc:docChg chg="modSld">
      <pc:chgData name="Mark Kitris" userId="ff507901-5b31-4004-968e-a8d0bf342d9a" providerId="ADAL" clId="{4678B875-A664-45A5-A2DE-F0095651AC12}" dt="2023-05-02T21:15:36.749" v="18" actId="20577"/>
      <pc:docMkLst>
        <pc:docMk/>
      </pc:docMkLst>
      <pc:sldChg chg="modSp mod">
        <pc:chgData name="Mark Kitris" userId="ff507901-5b31-4004-968e-a8d0bf342d9a" providerId="ADAL" clId="{4678B875-A664-45A5-A2DE-F0095651AC12}" dt="2023-05-02T21:15:36.749" v="18" actId="20577"/>
        <pc:sldMkLst>
          <pc:docMk/>
          <pc:sldMk cId="868654966" sldId="1789"/>
        </pc:sldMkLst>
        <pc:spChg chg="mod">
          <ac:chgData name="Mark Kitris" userId="ff507901-5b31-4004-968e-a8d0bf342d9a" providerId="ADAL" clId="{4678B875-A664-45A5-A2DE-F0095651AC12}" dt="2023-05-02T21:15:36.749" v="18" actId="20577"/>
          <ac:spMkLst>
            <pc:docMk/>
            <pc:sldMk cId="868654966" sldId="1789"/>
            <ac:spMk id="3" creationId="{AA185E1C-174B-427E-8173-3D6B22758871}"/>
          </ac:spMkLst>
        </pc:spChg>
      </pc:sldChg>
    </pc:docChg>
  </pc:docChgLst>
  <pc:docChgLst>
    <pc:chgData name="Mark Kitris" userId="ff507901-5b31-4004-968e-a8d0bf342d9a" providerId="ADAL" clId="{6E1DB486-1EB7-4BF4-AE7B-5EDFC7FA3052}"/>
    <pc:docChg chg="undo custSel addSld delSld modSld sldOrd">
      <pc:chgData name="Mark Kitris" userId="ff507901-5b31-4004-968e-a8d0bf342d9a" providerId="ADAL" clId="{6E1DB486-1EB7-4BF4-AE7B-5EDFC7FA3052}" dt="2023-04-26T21:21:38.892" v="554"/>
      <pc:docMkLst>
        <pc:docMk/>
      </pc:docMkLst>
      <pc:sldChg chg="modSp mod">
        <pc:chgData name="Mark Kitris" userId="ff507901-5b31-4004-968e-a8d0bf342d9a" providerId="ADAL" clId="{6E1DB486-1EB7-4BF4-AE7B-5EDFC7FA3052}" dt="2023-04-06T20:20:28.697" v="127"/>
        <pc:sldMkLst>
          <pc:docMk/>
          <pc:sldMk cId="3694744832" sldId="1702"/>
        </pc:sldMkLst>
        <pc:graphicFrameChg chg="mod modGraphic">
          <ac:chgData name="Mark Kitris" userId="ff507901-5b31-4004-968e-a8d0bf342d9a" providerId="ADAL" clId="{6E1DB486-1EB7-4BF4-AE7B-5EDFC7FA3052}" dt="2023-04-06T20:20:28.697" v="127"/>
          <ac:graphicFrameMkLst>
            <pc:docMk/>
            <pc:sldMk cId="3694744832" sldId="1702"/>
            <ac:graphicFrameMk id="2" creationId="{5BE4FA4F-378A-4E33-9072-164FF0F60F26}"/>
          </ac:graphicFrameMkLst>
        </pc:graphicFrameChg>
      </pc:sldChg>
      <pc:sldChg chg="modSp mod">
        <pc:chgData name="Mark Kitris" userId="ff507901-5b31-4004-968e-a8d0bf342d9a" providerId="ADAL" clId="{6E1DB486-1EB7-4BF4-AE7B-5EDFC7FA3052}" dt="2023-04-06T20:51:27.681" v="349" actId="6549"/>
        <pc:sldMkLst>
          <pc:docMk/>
          <pc:sldMk cId="921283711" sldId="1755"/>
        </pc:sldMkLst>
        <pc:spChg chg="mod">
          <ac:chgData name="Mark Kitris" userId="ff507901-5b31-4004-968e-a8d0bf342d9a" providerId="ADAL" clId="{6E1DB486-1EB7-4BF4-AE7B-5EDFC7FA3052}" dt="2023-04-06T20:51:27.681" v="349" actId="6549"/>
          <ac:spMkLst>
            <pc:docMk/>
            <pc:sldMk cId="921283711" sldId="1755"/>
            <ac:spMk id="3" creationId="{7F3950B4-8AA3-E54A-A0FD-E9AF02B259D2}"/>
          </ac:spMkLst>
        </pc:spChg>
        <pc:spChg chg="mod">
          <ac:chgData name="Mark Kitris" userId="ff507901-5b31-4004-968e-a8d0bf342d9a" providerId="ADAL" clId="{6E1DB486-1EB7-4BF4-AE7B-5EDFC7FA3052}" dt="2023-04-06T20:50:23.694" v="327" actId="6549"/>
          <ac:spMkLst>
            <pc:docMk/>
            <pc:sldMk cId="921283711" sldId="1755"/>
            <ac:spMk id="7" creationId="{04A0B88B-0014-9E4A-A90E-8EE0189B9389}"/>
          </ac:spMkLst>
        </pc:spChg>
      </pc:sldChg>
      <pc:sldChg chg="modSp mod">
        <pc:chgData name="Mark Kitris" userId="ff507901-5b31-4004-968e-a8d0bf342d9a" providerId="ADAL" clId="{6E1DB486-1EB7-4BF4-AE7B-5EDFC7FA3052}" dt="2023-04-26T21:21:38.892" v="554"/>
        <pc:sldMkLst>
          <pc:docMk/>
          <pc:sldMk cId="1359081573" sldId="1758"/>
        </pc:sldMkLst>
        <pc:spChg chg="mod">
          <ac:chgData name="Mark Kitris" userId="ff507901-5b31-4004-968e-a8d0bf342d9a" providerId="ADAL" clId="{6E1DB486-1EB7-4BF4-AE7B-5EDFC7FA3052}" dt="2023-04-26T21:21:38.892" v="554"/>
          <ac:spMkLst>
            <pc:docMk/>
            <pc:sldMk cId="1359081573" sldId="1758"/>
            <ac:spMk id="7" creationId="{52BD669F-042B-4E9A-9E6D-DFE62E7EB48A}"/>
          </ac:spMkLst>
        </pc:spChg>
      </pc:sldChg>
      <pc:sldChg chg="delSp modSp mod">
        <pc:chgData name="Mark Kitris" userId="ff507901-5b31-4004-968e-a8d0bf342d9a" providerId="ADAL" clId="{6E1DB486-1EB7-4BF4-AE7B-5EDFC7FA3052}" dt="2023-04-06T21:03:23.189" v="457" actId="1035"/>
        <pc:sldMkLst>
          <pc:docMk/>
          <pc:sldMk cId="4283358613" sldId="1763"/>
        </pc:sldMkLst>
        <pc:spChg chg="del mod">
          <ac:chgData name="Mark Kitris" userId="ff507901-5b31-4004-968e-a8d0bf342d9a" providerId="ADAL" clId="{6E1DB486-1EB7-4BF4-AE7B-5EDFC7FA3052}" dt="2023-04-06T20:52:33.751" v="354" actId="478"/>
          <ac:spMkLst>
            <pc:docMk/>
            <pc:sldMk cId="4283358613" sldId="1763"/>
            <ac:spMk id="2" creationId="{44A49DAE-79D6-48FB-BB90-ED534D0C7C09}"/>
          </ac:spMkLst>
        </pc:spChg>
        <pc:spChg chg="mod">
          <ac:chgData name="Mark Kitris" userId="ff507901-5b31-4004-968e-a8d0bf342d9a" providerId="ADAL" clId="{6E1DB486-1EB7-4BF4-AE7B-5EDFC7FA3052}" dt="2023-04-06T21:03:23.189" v="457" actId="1035"/>
          <ac:spMkLst>
            <pc:docMk/>
            <pc:sldMk cId="4283358613" sldId="1763"/>
            <ac:spMk id="4" creationId="{AA6C8E46-EE2A-4B13-A75B-39176423D59B}"/>
          </ac:spMkLst>
        </pc:spChg>
      </pc:sldChg>
      <pc:sldChg chg="addSp modSp modNotesTx">
        <pc:chgData name="Mark Kitris" userId="ff507901-5b31-4004-968e-a8d0bf342d9a" providerId="ADAL" clId="{6E1DB486-1EB7-4BF4-AE7B-5EDFC7FA3052}" dt="2023-04-26T19:00:45.112" v="550" actId="2711"/>
        <pc:sldMkLst>
          <pc:docMk/>
          <pc:sldMk cId="4244671936" sldId="1778"/>
        </pc:sldMkLst>
        <pc:spChg chg="mod">
          <ac:chgData name="Mark Kitris" userId="ff507901-5b31-4004-968e-a8d0bf342d9a" providerId="ADAL" clId="{6E1DB486-1EB7-4BF4-AE7B-5EDFC7FA3052}" dt="2023-04-06T20:12:03.198" v="2" actId="1076"/>
          <ac:spMkLst>
            <pc:docMk/>
            <pc:sldMk cId="4244671936" sldId="1778"/>
            <ac:spMk id="12" creationId="{D44C6EB9-F6E5-DFCC-A825-3E9FC3973B01}"/>
          </ac:spMkLst>
        </pc:spChg>
        <pc:spChg chg="mod">
          <ac:chgData name="Mark Kitris" userId="ff507901-5b31-4004-968e-a8d0bf342d9a" providerId="ADAL" clId="{6E1DB486-1EB7-4BF4-AE7B-5EDFC7FA3052}" dt="2023-04-06T20:12:03.198" v="2" actId="1076"/>
          <ac:spMkLst>
            <pc:docMk/>
            <pc:sldMk cId="4244671936" sldId="1778"/>
            <ac:spMk id="13" creationId="{ACEE2208-66BE-026B-78EE-5AB0C3290A6A}"/>
          </ac:spMkLst>
        </pc:spChg>
        <pc:grpChg chg="add mod">
          <ac:chgData name="Mark Kitris" userId="ff507901-5b31-4004-968e-a8d0bf342d9a" providerId="ADAL" clId="{6E1DB486-1EB7-4BF4-AE7B-5EDFC7FA3052}" dt="2023-04-06T20:12:03.198" v="2" actId="1076"/>
          <ac:grpSpMkLst>
            <pc:docMk/>
            <pc:sldMk cId="4244671936" sldId="1778"/>
            <ac:grpSpMk id="8" creationId="{4ECB157D-A60B-783E-C553-F3BFDB144B9F}"/>
          </ac:grpSpMkLst>
        </pc:grpChg>
        <pc:grpChg chg="mod">
          <ac:chgData name="Mark Kitris" userId="ff507901-5b31-4004-968e-a8d0bf342d9a" providerId="ADAL" clId="{6E1DB486-1EB7-4BF4-AE7B-5EDFC7FA3052}" dt="2023-04-06T20:12:03.198" v="2" actId="1076"/>
          <ac:grpSpMkLst>
            <pc:docMk/>
            <pc:sldMk cId="4244671936" sldId="1778"/>
            <ac:grpSpMk id="10" creationId="{B149E994-CF5E-5436-FE5A-3FE87A10EC59}"/>
          </ac:grpSpMkLst>
        </pc:grpChg>
        <pc:picChg chg="mod">
          <ac:chgData name="Mark Kitris" userId="ff507901-5b31-4004-968e-a8d0bf342d9a" providerId="ADAL" clId="{6E1DB486-1EB7-4BF4-AE7B-5EDFC7FA3052}" dt="2023-04-06T20:12:03.198" v="2" actId="1076"/>
          <ac:picMkLst>
            <pc:docMk/>
            <pc:sldMk cId="4244671936" sldId="1778"/>
            <ac:picMk id="11" creationId="{F159FD32-9118-4C28-CB99-298EB26F9614}"/>
          </ac:picMkLst>
        </pc:picChg>
        <pc:picChg chg="add mod">
          <ac:chgData name="Mark Kitris" userId="ff507901-5b31-4004-968e-a8d0bf342d9a" providerId="ADAL" clId="{6E1DB486-1EB7-4BF4-AE7B-5EDFC7FA3052}" dt="2023-04-26T18:57:40.162" v="542"/>
          <ac:picMkLst>
            <pc:docMk/>
            <pc:sldMk cId="4244671936" sldId="1778"/>
            <ac:picMk id="14" creationId="{40C522AB-6323-4B3A-B183-71F9E75BB3BE}"/>
          </ac:picMkLst>
        </pc:picChg>
      </pc:sldChg>
      <pc:sldChg chg="modSp mod">
        <pc:chgData name="Mark Kitris" userId="ff507901-5b31-4004-968e-a8d0bf342d9a" providerId="ADAL" clId="{6E1DB486-1EB7-4BF4-AE7B-5EDFC7FA3052}" dt="2023-04-06T20:23:21.614" v="143" actId="20577"/>
        <pc:sldMkLst>
          <pc:docMk/>
          <pc:sldMk cId="2855007085" sldId="1787"/>
        </pc:sldMkLst>
        <pc:spChg chg="mod">
          <ac:chgData name="Mark Kitris" userId="ff507901-5b31-4004-968e-a8d0bf342d9a" providerId="ADAL" clId="{6E1DB486-1EB7-4BF4-AE7B-5EDFC7FA3052}" dt="2023-04-06T20:23:21.614" v="143" actId="20577"/>
          <ac:spMkLst>
            <pc:docMk/>
            <pc:sldMk cId="2855007085" sldId="1787"/>
            <ac:spMk id="3" creationId="{AA185E1C-174B-427E-8173-3D6B22758871}"/>
          </ac:spMkLst>
        </pc:spChg>
      </pc:sldChg>
      <pc:sldChg chg="modSp mod">
        <pc:chgData name="Mark Kitris" userId="ff507901-5b31-4004-968e-a8d0bf342d9a" providerId="ADAL" clId="{6E1DB486-1EB7-4BF4-AE7B-5EDFC7FA3052}" dt="2023-04-06T20:37:23.464" v="296" actId="20577"/>
        <pc:sldMkLst>
          <pc:docMk/>
          <pc:sldMk cId="931444780" sldId="1788"/>
        </pc:sldMkLst>
        <pc:spChg chg="mod">
          <ac:chgData name="Mark Kitris" userId="ff507901-5b31-4004-968e-a8d0bf342d9a" providerId="ADAL" clId="{6E1DB486-1EB7-4BF4-AE7B-5EDFC7FA3052}" dt="2023-04-06T20:37:23.464" v="296" actId="20577"/>
          <ac:spMkLst>
            <pc:docMk/>
            <pc:sldMk cId="931444780" sldId="1788"/>
            <ac:spMk id="3" creationId="{AA185E1C-174B-427E-8173-3D6B22758871}"/>
          </ac:spMkLst>
        </pc:spChg>
      </pc:sldChg>
      <pc:sldChg chg="modSp mod modNotesTx">
        <pc:chgData name="Mark Kitris" userId="ff507901-5b31-4004-968e-a8d0bf342d9a" providerId="ADAL" clId="{6E1DB486-1EB7-4BF4-AE7B-5EDFC7FA3052}" dt="2023-04-06T21:19:48.068" v="492" actId="20577"/>
        <pc:sldMkLst>
          <pc:docMk/>
          <pc:sldMk cId="868654966" sldId="1789"/>
        </pc:sldMkLst>
        <pc:spChg chg="mod">
          <ac:chgData name="Mark Kitris" userId="ff507901-5b31-4004-968e-a8d0bf342d9a" providerId="ADAL" clId="{6E1DB486-1EB7-4BF4-AE7B-5EDFC7FA3052}" dt="2023-04-06T21:19:48.068" v="492" actId="20577"/>
          <ac:spMkLst>
            <pc:docMk/>
            <pc:sldMk cId="868654966" sldId="1789"/>
            <ac:spMk id="3" creationId="{AA185E1C-174B-427E-8173-3D6B22758871}"/>
          </ac:spMkLst>
        </pc:spChg>
      </pc:sldChg>
      <pc:sldChg chg="modSp mod">
        <pc:chgData name="Mark Kitris" userId="ff507901-5b31-4004-968e-a8d0bf342d9a" providerId="ADAL" clId="{6E1DB486-1EB7-4BF4-AE7B-5EDFC7FA3052}" dt="2023-04-06T20:13:07.424" v="9" actId="20577"/>
        <pc:sldMkLst>
          <pc:docMk/>
          <pc:sldMk cId="85223333" sldId="1808"/>
        </pc:sldMkLst>
        <pc:spChg chg="mod">
          <ac:chgData name="Mark Kitris" userId="ff507901-5b31-4004-968e-a8d0bf342d9a" providerId="ADAL" clId="{6E1DB486-1EB7-4BF4-AE7B-5EDFC7FA3052}" dt="2023-04-06T20:13:07.424" v="9" actId="20577"/>
          <ac:spMkLst>
            <pc:docMk/>
            <pc:sldMk cId="85223333" sldId="1808"/>
            <ac:spMk id="9" creationId="{6B293DD1-BCDD-4DDD-82EC-8675E4FB99CC}"/>
          </ac:spMkLst>
        </pc:spChg>
      </pc:sldChg>
      <pc:sldChg chg="add del">
        <pc:chgData name="Mark Kitris" userId="ff507901-5b31-4004-968e-a8d0bf342d9a" providerId="ADAL" clId="{6E1DB486-1EB7-4BF4-AE7B-5EDFC7FA3052}" dt="2023-04-06T20:38:19.680" v="297" actId="47"/>
        <pc:sldMkLst>
          <pc:docMk/>
          <pc:sldMk cId="428204070" sldId="1812"/>
        </pc:sldMkLst>
      </pc:sldChg>
      <pc:sldChg chg="modSp mod ord">
        <pc:chgData name="Mark Kitris" userId="ff507901-5b31-4004-968e-a8d0bf342d9a" providerId="ADAL" clId="{6E1DB486-1EB7-4BF4-AE7B-5EDFC7FA3052}" dt="2023-04-26T19:03:54.282" v="553" actId="962"/>
        <pc:sldMkLst>
          <pc:docMk/>
          <pc:sldMk cId="1208426233" sldId="1832"/>
        </pc:sldMkLst>
        <pc:picChg chg="mod">
          <ac:chgData name="Mark Kitris" userId="ff507901-5b31-4004-968e-a8d0bf342d9a" providerId="ADAL" clId="{6E1DB486-1EB7-4BF4-AE7B-5EDFC7FA3052}" dt="2023-04-26T19:03:54.282" v="553" actId="962"/>
          <ac:picMkLst>
            <pc:docMk/>
            <pc:sldMk cId="1208426233" sldId="1832"/>
            <ac:picMk id="3" creationId="{F038770E-6868-4835-B83C-A8558C3063A2}"/>
          </ac:picMkLst>
        </pc:picChg>
      </pc:sldChg>
    </pc:docChg>
  </pc:docChgLst>
  <pc:docChgLst>
    <pc:chgData name="Randy Stearman" userId="6a3a33aa-6c38-478f-95c3-872a45d4cfac" providerId="ADAL" clId="{BE2E81EA-889A-4FF9-9BF6-F0C019E2501C}"/>
    <pc:docChg chg="addSld modSld sldOrd">
      <pc:chgData name="Randy Stearman" userId="6a3a33aa-6c38-478f-95c3-872a45d4cfac" providerId="ADAL" clId="{BE2E81EA-889A-4FF9-9BF6-F0C019E2501C}" dt="2023-04-27T20:20:17.176" v="28" actId="1076"/>
      <pc:docMkLst>
        <pc:docMk/>
      </pc:docMkLst>
      <pc:sldChg chg="modSp mod">
        <pc:chgData name="Randy Stearman" userId="6a3a33aa-6c38-478f-95c3-872a45d4cfac" providerId="ADAL" clId="{BE2E81EA-889A-4FF9-9BF6-F0C019E2501C}" dt="2023-04-27T20:07:08.759" v="19" actId="20577"/>
        <pc:sldMkLst>
          <pc:docMk/>
          <pc:sldMk cId="2855007085" sldId="1787"/>
        </pc:sldMkLst>
        <pc:spChg chg="mod">
          <ac:chgData name="Randy Stearman" userId="6a3a33aa-6c38-478f-95c3-872a45d4cfac" providerId="ADAL" clId="{BE2E81EA-889A-4FF9-9BF6-F0C019E2501C}" dt="2023-04-27T20:07:08.759" v="19" actId="20577"/>
          <ac:spMkLst>
            <pc:docMk/>
            <pc:sldMk cId="2855007085" sldId="1787"/>
            <ac:spMk id="3" creationId="{AA185E1C-174B-427E-8173-3D6B22758871}"/>
          </ac:spMkLst>
        </pc:spChg>
      </pc:sldChg>
      <pc:sldChg chg="modSp mod">
        <pc:chgData name="Randy Stearman" userId="6a3a33aa-6c38-478f-95c3-872a45d4cfac" providerId="ADAL" clId="{BE2E81EA-889A-4FF9-9BF6-F0C019E2501C}" dt="2023-04-27T20:19:58.366" v="27" actId="1076"/>
        <pc:sldMkLst>
          <pc:docMk/>
          <pc:sldMk cId="3003980954" sldId="1795"/>
        </pc:sldMkLst>
        <pc:spChg chg="mod">
          <ac:chgData name="Randy Stearman" userId="6a3a33aa-6c38-478f-95c3-872a45d4cfac" providerId="ADAL" clId="{BE2E81EA-889A-4FF9-9BF6-F0C019E2501C}" dt="2023-04-27T20:19:58.366" v="27" actId="1076"/>
          <ac:spMkLst>
            <pc:docMk/>
            <pc:sldMk cId="3003980954" sldId="1795"/>
            <ac:spMk id="3" creationId="{AA185E1C-174B-427E-8173-3D6B22758871}"/>
          </ac:spMkLst>
        </pc:spChg>
      </pc:sldChg>
      <pc:sldChg chg="modSp mod">
        <pc:chgData name="Randy Stearman" userId="6a3a33aa-6c38-478f-95c3-872a45d4cfac" providerId="ADAL" clId="{BE2E81EA-889A-4FF9-9BF6-F0C019E2501C}" dt="2023-04-27T20:20:17.176" v="28" actId="1076"/>
        <pc:sldMkLst>
          <pc:docMk/>
          <pc:sldMk cId="3068918237" sldId="1812"/>
        </pc:sldMkLst>
        <pc:spChg chg="mod">
          <ac:chgData name="Randy Stearman" userId="6a3a33aa-6c38-478f-95c3-872a45d4cfac" providerId="ADAL" clId="{BE2E81EA-889A-4FF9-9BF6-F0C019E2501C}" dt="2023-04-27T20:20:17.176" v="28" actId="1076"/>
          <ac:spMkLst>
            <pc:docMk/>
            <pc:sldMk cId="3068918237" sldId="1812"/>
            <ac:spMk id="3" creationId="{AA185E1C-174B-427E-8173-3D6B22758871}"/>
          </ac:spMkLst>
        </pc:spChg>
      </pc:sldChg>
      <pc:sldChg chg="ord">
        <pc:chgData name="Randy Stearman" userId="6a3a33aa-6c38-478f-95c3-872a45d4cfac" providerId="ADAL" clId="{BE2E81EA-889A-4FF9-9BF6-F0C019E2501C}" dt="2023-04-27T20:09:12.365" v="22"/>
        <pc:sldMkLst>
          <pc:docMk/>
          <pc:sldMk cId="1208426233" sldId="1832"/>
        </pc:sldMkLst>
      </pc:sldChg>
      <pc:sldChg chg="add ord">
        <pc:chgData name="Randy Stearman" userId="6a3a33aa-6c38-478f-95c3-872a45d4cfac" providerId="ADAL" clId="{BE2E81EA-889A-4FF9-9BF6-F0C019E2501C}" dt="2023-04-27T20:10:03.400" v="25"/>
        <pc:sldMkLst>
          <pc:docMk/>
          <pc:sldMk cId="1531301169" sldId="1833"/>
        </pc:sldMkLst>
      </pc:sldChg>
      <pc:sldChg chg="add">
        <pc:chgData name="Randy Stearman" userId="6a3a33aa-6c38-478f-95c3-872a45d4cfac" providerId="ADAL" clId="{BE2E81EA-889A-4FF9-9BF6-F0C019E2501C}" dt="2023-04-27T20:09:55.353" v="23" actId="2890"/>
        <pc:sldMkLst>
          <pc:docMk/>
          <pc:sldMk cId="348106822" sldId="1834"/>
        </pc:sldMkLst>
      </pc:sldChg>
    </pc:docChg>
  </pc:docChgLst>
  <pc:docChgLst>
    <pc:chgData name="Tony Frink" userId="S::tfrink@microsoft.com::f3ada52a-06d5-4454-9a8d-cefb10747f9e" providerId="AD" clId="Web-{0A37BC87-5EA6-59D3-B618-38FCFCDCD812}"/>
    <pc:docChg chg="modSld">
      <pc:chgData name="Tony Frink" userId="S::tfrink@microsoft.com::f3ada52a-06d5-4454-9a8d-cefb10747f9e" providerId="AD" clId="Web-{0A37BC87-5EA6-59D3-B618-38FCFCDCD812}" dt="2023-05-04T16:17:18.730" v="0"/>
      <pc:docMkLst>
        <pc:docMk/>
      </pc:docMkLst>
      <pc:sldChg chg="modSp">
        <pc:chgData name="Tony Frink" userId="S::tfrink@microsoft.com::f3ada52a-06d5-4454-9a8d-cefb10747f9e" providerId="AD" clId="Web-{0A37BC87-5EA6-59D3-B618-38FCFCDCD812}" dt="2023-05-04T16:17:18.730" v="0"/>
        <pc:sldMkLst>
          <pc:docMk/>
          <pc:sldMk cId="3694744832" sldId="1702"/>
        </pc:sldMkLst>
        <pc:graphicFrameChg chg="modGraphic">
          <ac:chgData name="Tony Frink" userId="S::tfrink@microsoft.com::f3ada52a-06d5-4454-9a8d-cefb10747f9e" providerId="AD" clId="Web-{0A37BC87-5EA6-59D3-B618-38FCFCDCD812}" dt="2023-05-04T16:17:18.730" v="0"/>
          <ac:graphicFrameMkLst>
            <pc:docMk/>
            <pc:sldMk cId="3694744832" sldId="1702"/>
            <ac:graphicFrameMk id="2" creationId="{5BE4FA4F-378A-4E33-9072-164FF0F60F26}"/>
          </ac:graphicFrameMkLst>
        </pc:graphicFrameChg>
      </pc:sldChg>
    </pc:docChg>
  </pc:docChgLst>
  <pc:docChgLst>
    <pc:chgData name="Mark Kitris" userId="ff507901-5b31-4004-968e-a8d0bf342d9a" providerId="ADAL" clId="{8235AB84-39FD-4165-8DB7-F3AB98D3D1AF}"/>
    <pc:docChg chg="custSel addSld modSld">
      <pc:chgData name="Mark Kitris" userId="ff507901-5b31-4004-968e-a8d0bf342d9a" providerId="ADAL" clId="{8235AB84-39FD-4165-8DB7-F3AB98D3D1AF}" dt="2023-04-18T13:20:55.711" v="2" actId="478"/>
      <pc:docMkLst>
        <pc:docMk/>
      </pc:docMkLst>
      <pc:sldChg chg="addSp delSp modSp mod">
        <pc:chgData name="Mark Kitris" userId="ff507901-5b31-4004-968e-a8d0bf342d9a" providerId="ADAL" clId="{8235AB84-39FD-4165-8DB7-F3AB98D3D1AF}" dt="2023-04-18T13:20:55.711" v="2" actId="478"/>
        <pc:sldMkLst>
          <pc:docMk/>
          <pc:sldMk cId="1242323143" sldId="1775"/>
        </pc:sldMkLst>
        <pc:spChg chg="add del mod">
          <ac:chgData name="Mark Kitris" userId="ff507901-5b31-4004-968e-a8d0bf342d9a" providerId="ADAL" clId="{8235AB84-39FD-4165-8DB7-F3AB98D3D1AF}" dt="2023-04-18T13:20:55.711" v="2" actId="478"/>
          <ac:spMkLst>
            <pc:docMk/>
            <pc:sldMk cId="1242323143" sldId="1775"/>
            <ac:spMk id="6" creationId="{39EC6407-5B78-232C-6F62-694931A31AAE}"/>
          </ac:spMkLst>
        </pc:spChg>
        <pc:spChg chg="del">
          <ac:chgData name="Mark Kitris" userId="ff507901-5b31-4004-968e-a8d0bf342d9a" providerId="ADAL" clId="{8235AB84-39FD-4165-8DB7-F3AB98D3D1AF}" dt="2023-04-18T13:20:48.474" v="1" actId="478"/>
          <ac:spMkLst>
            <pc:docMk/>
            <pc:sldMk cId="1242323143" sldId="1775"/>
            <ac:spMk id="16" creationId="{2723EE74-D03B-43E6-8DA4-03A69A4F70CE}"/>
          </ac:spMkLst>
        </pc:spChg>
      </pc:sldChg>
      <pc:sldChg chg="add">
        <pc:chgData name="Mark Kitris" userId="ff507901-5b31-4004-968e-a8d0bf342d9a" providerId="ADAL" clId="{8235AB84-39FD-4165-8DB7-F3AB98D3D1AF}" dt="2023-04-18T12:54:20.368" v="0"/>
        <pc:sldMkLst>
          <pc:docMk/>
          <pc:sldMk cId="1208426233" sldId="1832"/>
        </pc:sldMkLst>
      </pc:sldChg>
    </pc:docChg>
  </pc:docChgLst>
  <pc:docChgLst>
    <pc:chgData name="Brian Hinkelman" userId="bb920ec3-1f5b-4dbc-84af-061d9b95fe4c" providerId="ADAL" clId="{58B6F049-2EED-44E2-84EB-48EB832F9EF5}"/>
    <pc:docChg chg="modSld">
      <pc:chgData name="Brian Hinkelman" userId="bb920ec3-1f5b-4dbc-84af-061d9b95fe4c" providerId="ADAL" clId="{58B6F049-2EED-44E2-84EB-48EB832F9EF5}" dt="2021-12-16T14:56:18.331" v="83" actId="6549"/>
      <pc:docMkLst>
        <pc:docMk/>
      </pc:docMkLst>
      <pc:sldChg chg="modSp mod">
        <pc:chgData name="Brian Hinkelman" userId="bb920ec3-1f5b-4dbc-84af-061d9b95fe4c" providerId="ADAL" clId="{58B6F049-2EED-44E2-84EB-48EB832F9EF5}" dt="2021-12-16T14:54:02.074" v="36" actId="6549"/>
        <pc:sldMkLst>
          <pc:docMk/>
          <pc:sldMk cId="2961506866" sldId="1729"/>
        </pc:sldMkLst>
        <pc:spChg chg="mod">
          <ac:chgData name="Brian Hinkelman" userId="bb920ec3-1f5b-4dbc-84af-061d9b95fe4c" providerId="ADAL" clId="{58B6F049-2EED-44E2-84EB-48EB832F9EF5}" dt="2021-12-16T14:54:02.074" v="36" actId="6549"/>
          <ac:spMkLst>
            <pc:docMk/>
            <pc:sldMk cId="2961506866" sldId="1729"/>
            <ac:spMk id="2" creationId="{00000000-0000-0000-0000-000000000000}"/>
          </ac:spMkLst>
        </pc:spChg>
      </pc:sldChg>
      <pc:sldChg chg="modSp mod">
        <pc:chgData name="Brian Hinkelman" userId="bb920ec3-1f5b-4dbc-84af-061d9b95fe4c" providerId="ADAL" clId="{58B6F049-2EED-44E2-84EB-48EB832F9EF5}" dt="2021-12-16T14:52:14.190" v="14" actId="6549"/>
        <pc:sldMkLst>
          <pc:docMk/>
          <pc:sldMk cId="931444780" sldId="1788"/>
        </pc:sldMkLst>
        <pc:spChg chg="mod">
          <ac:chgData name="Brian Hinkelman" userId="bb920ec3-1f5b-4dbc-84af-061d9b95fe4c" providerId="ADAL" clId="{58B6F049-2EED-44E2-84EB-48EB832F9EF5}" dt="2021-12-16T14:52:14.190" v="14" actId="6549"/>
          <ac:spMkLst>
            <pc:docMk/>
            <pc:sldMk cId="931444780" sldId="1788"/>
            <ac:spMk id="3" creationId="{AA185E1C-174B-427E-8173-3D6B22758871}"/>
          </ac:spMkLst>
        </pc:spChg>
      </pc:sldChg>
      <pc:sldChg chg="modSp mod modNotesTx">
        <pc:chgData name="Brian Hinkelman" userId="bb920ec3-1f5b-4dbc-84af-061d9b95fe4c" providerId="ADAL" clId="{58B6F049-2EED-44E2-84EB-48EB832F9EF5}" dt="2021-12-16T14:53:07.633" v="19" actId="6549"/>
        <pc:sldMkLst>
          <pc:docMk/>
          <pc:sldMk cId="868654966" sldId="1789"/>
        </pc:sldMkLst>
        <pc:spChg chg="mod">
          <ac:chgData name="Brian Hinkelman" userId="bb920ec3-1f5b-4dbc-84af-061d9b95fe4c" providerId="ADAL" clId="{58B6F049-2EED-44E2-84EB-48EB832F9EF5}" dt="2021-12-16T14:52:30.536" v="16" actId="6549"/>
          <ac:spMkLst>
            <pc:docMk/>
            <pc:sldMk cId="868654966" sldId="1789"/>
            <ac:spMk id="3" creationId="{AA185E1C-174B-427E-8173-3D6B22758871}"/>
          </ac:spMkLst>
        </pc:spChg>
      </pc:sldChg>
      <pc:sldChg chg="modNotesTx">
        <pc:chgData name="Brian Hinkelman" userId="bb920ec3-1f5b-4dbc-84af-061d9b95fe4c" providerId="ADAL" clId="{58B6F049-2EED-44E2-84EB-48EB832F9EF5}" dt="2021-12-16T14:53:35.283" v="21" actId="6549"/>
        <pc:sldMkLst>
          <pc:docMk/>
          <pc:sldMk cId="1817247750" sldId="1791"/>
        </pc:sldMkLst>
      </pc:sldChg>
      <pc:sldChg chg="modSp mod modNotesTx">
        <pc:chgData name="Brian Hinkelman" userId="bb920ec3-1f5b-4dbc-84af-061d9b95fe4c" providerId="ADAL" clId="{58B6F049-2EED-44E2-84EB-48EB832F9EF5}" dt="2021-12-16T14:56:18.331" v="83" actId="6549"/>
        <pc:sldMkLst>
          <pc:docMk/>
          <pc:sldMk cId="2464877518" sldId="1794"/>
        </pc:sldMkLst>
        <pc:spChg chg="mod">
          <ac:chgData name="Brian Hinkelman" userId="bb920ec3-1f5b-4dbc-84af-061d9b95fe4c" providerId="ADAL" clId="{58B6F049-2EED-44E2-84EB-48EB832F9EF5}" dt="2021-12-16T14:56:18.331" v="83" actId="6549"/>
          <ac:spMkLst>
            <pc:docMk/>
            <pc:sldMk cId="2464877518" sldId="1794"/>
            <ac:spMk id="3" creationId="{AA185E1C-174B-427E-8173-3D6B22758871}"/>
          </ac:spMkLst>
        </pc:spChg>
      </pc:sldChg>
    </pc:docChg>
  </pc:docChgLst>
  <pc:docChgLst>
    <pc:chgData name="Brandon Neeb" userId="d291b79a-a732-41c4-9980-443b8bceb27b" providerId="ADAL" clId="{A0177DB3-7FEF-435F-9FD8-B576A19E35BA}"/>
    <pc:docChg chg="modSld">
      <pc:chgData name="Brandon Neeb" userId="d291b79a-a732-41c4-9980-443b8bceb27b" providerId="ADAL" clId="{A0177DB3-7FEF-435F-9FD8-B576A19E35BA}" dt="2023-05-04T21:54:49.686" v="7"/>
      <pc:docMkLst>
        <pc:docMk/>
      </pc:docMkLst>
      <pc:sldChg chg="modSp mod">
        <pc:chgData name="Brandon Neeb" userId="d291b79a-a732-41c4-9980-443b8bceb27b" providerId="ADAL" clId="{A0177DB3-7FEF-435F-9FD8-B576A19E35BA}" dt="2023-05-04T21:52:21.637" v="5" actId="1076"/>
        <pc:sldMkLst>
          <pc:docMk/>
          <pc:sldMk cId="921283711" sldId="1755"/>
        </pc:sldMkLst>
        <pc:picChg chg="mod">
          <ac:chgData name="Brandon Neeb" userId="d291b79a-a732-41c4-9980-443b8bceb27b" providerId="ADAL" clId="{A0177DB3-7FEF-435F-9FD8-B576A19E35BA}" dt="2023-05-04T21:52:21.637" v="5" actId="1076"/>
          <ac:picMkLst>
            <pc:docMk/>
            <pc:sldMk cId="921283711" sldId="1755"/>
            <ac:picMk id="9" creationId="{C5486478-653C-45AD-A2E8-275F8AAE5711}"/>
          </ac:picMkLst>
        </pc:picChg>
      </pc:sldChg>
      <pc:sldChg chg="addCm">
        <pc:chgData name="Brandon Neeb" userId="d291b79a-a732-41c4-9980-443b8bceb27b" providerId="ADAL" clId="{A0177DB3-7FEF-435F-9FD8-B576A19E35BA}" dt="2023-05-04T21:53:05.297" v="6"/>
        <pc:sldMkLst>
          <pc:docMk/>
          <pc:sldMk cId="4283358613" sldId="1763"/>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0177DB3-7FEF-435F-9FD8-B576A19E35BA}" dt="2023-05-04T21:53:05.297" v="6"/>
              <pc2:cmMkLst xmlns:pc2="http://schemas.microsoft.com/office/powerpoint/2019/9/main/command">
                <pc:docMk/>
                <pc:sldMk cId="4283358613" sldId="1763"/>
                <pc2:cmMk id="{5915A1DD-F5A1-4710-ACD9-C4BC875BD397}"/>
              </pc2:cmMkLst>
            </pc226:cmChg>
          </p:ext>
        </pc:extLst>
      </pc:sldChg>
      <pc:sldChg chg="addCm">
        <pc:chgData name="Brandon Neeb" userId="d291b79a-a732-41c4-9980-443b8bceb27b" providerId="ADAL" clId="{A0177DB3-7FEF-435F-9FD8-B576A19E35BA}" dt="2023-05-04T21:50:59.844" v="0"/>
        <pc:sldMkLst>
          <pc:docMk/>
          <pc:sldMk cId="931444780" sldId="178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0177DB3-7FEF-435F-9FD8-B576A19E35BA}" dt="2023-05-04T21:50:59.844" v="0"/>
              <pc2:cmMkLst xmlns:pc2="http://schemas.microsoft.com/office/powerpoint/2019/9/main/command">
                <pc:docMk/>
                <pc:sldMk cId="931444780" sldId="1788"/>
                <pc2:cmMk id="{38F37929-EDED-43AE-8E48-EAF90E153AD7}"/>
              </pc2:cmMkLst>
            </pc226:cmChg>
          </p:ext>
        </pc:extLst>
      </pc:sldChg>
      <pc:sldChg chg="addCm">
        <pc:chgData name="Brandon Neeb" userId="d291b79a-a732-41c4-9980-443b8bceb27b" providerId="ADAL" clId="{A0177DB3-7FEF-435F-9FD8-B576A19E35BA}" dt="2023-05-04T21:54:49.686" v="7"/>
        <pc:sldMkLst>
          <pc:docMk/>
          <pc:sldMk cId="3003980954" sldId="1795"/>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0177DB3-7FEF-435F-9FD8-B576A19E35BA}" dt="2023-05-04T21:54:49.686" v="7"/>
              <pc2:cmMkLst xmlns:pc2="http://schemas.microsoft.com/office/powerpoint/2019/9/main/command">
                <pc:docMk/>
                <pc:sldMk cId="3003980954" sldId="1795"/>
                <pc2:cmMk id="{10A1C13A-EAF7-423B-8C1F-B7F3677B7B21}"/>
              </pc2:cmMkLst>
            </pc226:cmChg>
          </p:ext>
        </pc:extLst>
      </pc:sldChg>
      <pc:sldChg chg="addCm">
        <pc:chgData name="Brandon Neeb" userId="d291b79a-a732-41c4-9980-443b8bceb27b" providerId="ADAL" clId="{A0177DB3-7FEF-435F-9FD8-B576A19E35BA}" dt="2023-05-04T21:51:50.957" v="2"/>
        <pc:sldMkLst>
          <pc:docMk/>
          <pc:sldMk cId="39046830" sldId="1810"/>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0177DB3-7FEF-435F-9FD8-B576A19E35BA}" dt="2023-05-04T21:51:50.957" v="2"/>
              <pc2:cmMkLst xmlns:pc2="http://schemas.microsoft.com/office/powerpoint/2019/9/main/command">
                <pc:docMk/>
                <pc:sldMk cId="39046830" sldId="1810"/>
                <pc2:cmMk id="{81DA1F17-673E-4BA2-A742-C628903E3447}"/>
              </pc2:cmMkLst>
            </pc226:cmChg>
          </p:ext>
        </pc:extLst>
      </pc:sldChg>
      <pc:sldChg chg="addCm">
        <pc:chgData name="Brandon Neeb" userId="d291b79a-a732-41c4-9980-443b8bceb27b" providerId="ADAL" clId="{A0177DB3-7FEF-435F-9FD8-B576A19E35BA}" dt="2023-05-04T21:51:19.282" v="1"/>
        <pc:sldMkLst>
          <pc:docMk/>
          <pc:sldMk cId="1208426233" sldId="1832"/>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A0177DB3-7FEF-435F-9FD8-B576A19E35BA}" dt="2023-05-04T21:51:19.282" v="1"/>
              <pc2:cmMkLst xmlns:pc2="http://schemas.microsoft.com/office/powerpoint/2019/9/main/command">
                <pc:docMk/>
                <pc:sldMk cId="1208426233" sldId="1832"/>
                <pc2:cmMk id="{2B0B7C36-9FAE-44BC-AD2D-C9C3D6BBF2B1}"/>
              </pc2:cmMkLst>
            </pc226:cmChg>
          </p:ext>
        </pc:extLst>
      </pc:sldChg>
    </pc:docChg>
  </pc:docChgLst>
  <pc:docChgLst>
    <pc:chgData name="Brian Hinkelman" userId="bb920ec3-1f5b-4dbc-84af-061d9b95fe4c" providerId="ADAL" clId="{500733A0-CB3C-4381-9EB0-943C09E7F119}"/>
    <pc:docChg chg="undo custSel modSld">
      <pc:chgData name="Brian Hinkelman" userId="bb920ec3-1f5b-4dbc-84af-061d9b95fe4c" providerId="ADAL" clId="{500733A0-CB3C-4381-9EB0-943C09E7F119}" dt="2022-04-29T15:49:26.433" v="26" actId="1076"/>
      <pc:docMkLst>
        <pc:docMk/>
      </pc:docMkLst>
      <pc:sldChg chg="addSp delSp modSp mod modClrScheme chgLayout">
        <pc:chgData name="Brian Hinkelman" userId="bb920ec3-1f5b-4dbc-84af-061d9b95fe4c" providerId="ADAL" clId="{500733A0-CB3C-4381-9EB0-943C09E7F119}" dt="2022-04-29T15:49:26.433" v="26" actId="1076"/>
        <pc:sldMkLst>
          <pc:docMk/>
          <pc:sldMk cId="1242323143" sldId="1775"/>
        </pc:sldMkLst>
        <pc:spChg chg="add mod ord">
          <ac:chgData name="Brian Hinkelman" userId="bb920ec3-1f5b-4dbc-84af-061d9b95fe4c" providerId="ADAL" clId="{500733A0-CB3C-4381-9EB0-943C09E7F119}" dt="2022-04-29T15:47:58.744" v="13"/>
          <ac:spMkLst>
            <pc:docMk/>
            <pc:sldMk cId="1242323143" sldId="1775"/>
            <ac:spMk id="2" creationId="{31977C9B-A387-4716-B938-B98BF3CC68F2}"/>
          </ac:spMkLst>
        </pc:spChg>
        <pc:spChg chg="add mod ord">
          <ac:chgData name="Brian Hinkelman" userId="bb920ec3-1f5b-4dbc-84af-061d9b95fe4c" providerId="ADAL" clId="{500733A0-CB3C-4381-9EB0-943C09E7F119}" dt="2022-04-29T15:49:26.433" v="26" actId="1076"/>
          <ac:spMkLst>
            <pc:docMk/>
            <pc:sldMk cId="1242323143" sldId="1775"/>
            <ac:spMk id="3" creationId="{67EB3936-B311-4495-80D5-176EA7F6D7D7}"/>
          </ac:spMkLst>
        </pc:spChg>
        <pc:spChg chg="add mod ord">
          <ac:chgData name="Brian Hinkelman" userId="bb920ec3-1f5b-4dbc-84af-061d9b95fe4c" providerId="ADAL" clId="{500733A0-CB3C-4381-9EB0-943C09E7F119}" dt="2022-04-29T15:49:26.433" v="26" actId="1076"/>
          <ac:spMkLst>
            <pc:docMk/>
            <pc:sldMk cId="1242323143" sldId="1775"/>
            <ac:spMk id="4" creationId="{838D8E7A-3B4A-49D5-A25F-901ADC8F8CA8}"/>
          </ac:spMkLst>
        </pc:spChg>
        <pc:spChg chg="add del mod ord">
          <ac:chgData name="Brian Hinkelman" userId="bb920ec3-1f5b-4dbc-84af-061d9b95fe4c" providerId="ADAL" clId="{500733A0-CB3C-4381-9EB0-943C09E7F119}" dt="2022-04-29T15:48:19.319" v="20" actId="478"/>
          <ac:spMkLst>
            <pc:docMk/>
            <pc:sldMk cId="1242323143" sldId="1775"/>
            <ac:spMk id="5" creationId="{4836168B-EFB4-46DA-B07F-C3CABC4D8713}"/>
          </ac:spMkLst>
        </pc:spChg>
        <pc:spChg chg="mod ord">
          <ac:chgData name="Brian Hinkelman" userId="bb920ec3-1f5b-4dbc-84af-061d9b95fe4c" providerId="ADAL" clId="{500733A0-CB3C-4381-9EB0-943C09E7F119}" dt="2022-04-29T15:48:25.056" v="21" actId="207"/>
          <ac:spMkLst>
            <pc:docMk/>
            <pc:sldMk cId="1242323143" sldId="1775"/>
            <ac:spMk id="12" creationId="{7C9A86CF-C391-406A-B53A-F1D6A243EB49}"/>
          </ac:spMkLst>
        </pc:spChg>
        <pc:spChg chg="mod ord">
          <ac:chgData name="Brian Hinkelman" userId="bb920ec3-1f5b-4dbc-84af-061d9b95fe4c" providerId="ADAL" clId="{500733A0-CB3C-4381-9EB0-943C09E7F119}" dt="2022-04-29T15:47:09.561" v="0" actId="700"/>
          <ac:spMkLst>
            <pc:docMk/>
            <pc:sldMk cId="1242323143" sldId="1775"/>
            <ac:spMk id="16" creationId="{2723EE74-D03B-43E6-8DA4-03A69A4F70CE}"/>
          </ac:spMkLst>
        </pc:spChg>
        <pc:spChg chg="mod ord">
          <ac:chgData name="Brian Hinkelman" userId="bb920ec3-1f5b-4dbc-84af-061d9b95fe4c" providerId="ADAL" clId="{500733A0-CB3C-4381-9EB0-943C09E7F119}" dt="2022-04-29T15:47:09.561" v="0" actId="700"/>
          <ac:spMkLst>
            <pc:docMk/>
            <pc:sldMk cId="1242323143" sldId="1775"/>
            <ac:spMk id="17" creationId="{00000000-0000-0000-0000-000000000000}"/>
          </ac:spMkLst>
        </pc:spChg>
        <pc:spChg chg="mod ord">
          <ac:chgData name="Brian Hinkelman" userId="bb920ec3-1f5b-4dbc-84af-061d9b95fe4c" providerId="ADAL" clId="{500733A0-CB3C-4381-9EB0-943C09E7F119}" dt="2022-04-29T15:48:28.229" v="22" actId="207"/>
          <ac:spMkLst>
            <pc:docMk/>
            <pc:sldMk cId="1242323143" sldId="1775"/>
            <ac:spMk id="19" creationId="{E3059D41-9728-4B58-9237-CADB42E287FB}"/>
          </ac:spMkLst>
        </pc:spChg>
        <pc:grpChg chg="del">
          <ac:chgData name="Brian Hinkelman" userId="bb920ec3-1f5b-4dbc-84af-061d9b95fe4c" providerId="ADAL" clId="{500733A0-CB3C-4381-9EB0-943C09E7F119}" dt="2022-04-29T15:49:17.819" v="23" actId="478"/>
          <ac:grpSpMkLst>
            <pc:docMk/>
            <pc:sldMk cId="1242323143" sldId="1775"/>
            <ac:grpSpMk id="31" creationId="{E32D7B3F-6A22-4B8F-9C3A-C1871BEBB678}"/>
          </ac:grpSpMkLst>
        </pc:grpChg>
        <pc:grpChg chg="del">
          <ac:chgData name="Brian Hinkelman" userId="bb920ec3-1f5b-4dbc-84af-061d9b95fe4c" providerId="ADAL" clId="{500733A0-CB3C-4381-9EB0-943C09E7F119}" dt="2022-04-29T15:49:18.659" v="24" actId="478"/>
          <ac:grpSpMkLst>
            <pc:docMk/>
            <pc:sldMk cId="1242323143" sldId="1775"/>
            <ac:grpSpMk id="38" creationId="{E07CDE03-B9D3-4BCC-9DF2-1808245709DE}"/>
          </ac:grpSpMkLst>
        </pc:grpChg>
        <pc:grpChg chg="del">
          <ac:chgData name="Brian Hinkelman" userId="bb920ec3-1f5b-4dbc-84af-061d9b95fe4c" providerId="ADAL" clId="{500733A0-CB3C-4381-9EB0-943C09E7F119}" dt="2022-04-29T15:49:19.408" v="25" actId="478"/>
          <ac:grpSpMkLst>
            <pc:docMk/>
            <pc:sldMk cId="1242323143" sldId="1775"/>
            <ac:grpSpMk id="56" creationId="{DBD4A16C-9F00-4F85-9727-CE3CA9D7FFC8}"/>
          </ac:grpSpMkLst>
        </pc:grpChg>
      </pc:sldChg>
    </pc:docChg>
  </pc:docChgLst>
  <pc:docChgLst>
    <pc:chgData name="Matt Quinlan" userId="255634d8-b803-417a-a2de-8b895e420c9b" providerId="ADAL" clId="{5F74A0D1-3E8E-4E16-AB85-AFD6EC07B28A}"/>
    <pc:docChg chg="custSel addSld delSld modSld sldOrd">
      <pc:chgData name="Matt Quinlan" userId="255634d8-b803-417a-a2de-8b895e420c9b" providerId="ADAL" clId="{5F74A0D1-3E8E-4E16-AB85-AFD6EC07B28A}" dt="2022-02-16T22:32:48.431" v="113" actId="20577"/>
      <pc:docMkLst>
        <pc:docMk/>
      </pc:docMkLst>
      <pc:sldChg chg="modSp mod">
        <pc:chgData name="Matt Quinlan" userId="255634d8-b803-417a-a2de-8b895e420c9b" providerId="ADAL" clId="{5F74A0D1-3E8E-4E16-AB85-AFD6EC07B28A}" dt="2022-02-16T22:26:18.422" v="72" actId="20577"/>
        <pc:sldMkLst>
          <pc:docMk/>
          <pc:sldMk cId="2281750522" sldId="1684"/>
        </pc:sldMkLst>
        <pc:spChg chg="mod">
          <ac:chgData name="Matt Quinlan" userId="255634d8-b803-417a-a2de-8b895e420c9b" providerId="ADAL" clId="{5F74A0D1-3E8E-4E16-AB85-AFD6EC07B28A}" dt="2022-02-16T22:26:18.422" v="72" actId="20577"/>
          <ac:spMkLst>
            <pc:docMk/>
            <pc:sldMk cId="2281750522" sldId="1684"/>
            <ac:spMk id="5" creationId="{007C2C26-EFD2-E847-AEA7-5CEF245E0904}"/>
          </ac:spMkLst>
        </pc:spChg>
      </pc:sldChg>
      <pc:sldChg chg="modSp mod">
        <pc:chgData name="Matt Quinlan" userId="255634d8-b803-417a-a2de-8b895e420c9b" providerId="ADAL" clId="{5F74A0D1-3E8E-4E16-AB85-AFD6EC07B28A}" dt="2022-02-16T22:26:47.914" v="75"/>
        <pc:sldMkLst>
          <pc:docMk/>
          <pc:sldMk cId="3694744832" sldId="1702"/>
        </pc:sldMkLst>
        <pc:spChg chg="mod">
          <ac:chgData name="Matt Quinlan" userId="255634d8-b803-417a-a2de-8b895e420c9b" providerId="ADAL" clId="{5F74A0D1-3E8E-4E16-AB85-AFD6EC07B28A}" dt="2022-02-16T22:26:47.914" v="75"/>
          <ac:spMkLst>
            <pc:docMk/>
            <pc:sldMk cId="3694744832" sldId="1702"/>
            <ac:spMk id="14" creationId="{E307D465-5D56-0B41-96C4-901FFC2422DF}"/>
          </ac:spMkLst>
        </pc:spChg>
      </pc:sldChg>
      <pc:sldChg chg="modSp mod">
        <pc:chgData name="Matt Quinlan" userId="255634d8-b803-417a-a2de-8b895e420c9b" providerId="ADAL" clId="{5F74A0D1-3E8E-4E16-AB85-AFD6EC07B28A}" dt="2022-02-16T22:30:43.278" v="95"/>
        <pc:sldMkLst>
          <pc:docMk/>
          <pc:sldMk cId="2961506866" sldId="1729"/>
        </pc:sldMkLst>
        <pc:spChg chg="mod">
          <ac:chgData name="Matt Quinlan" userId="255634d8-b803-417a-a2de-8b895e420c9b" providerId="ADAL" clId="{5F74A0D1-3E8E-4E16-AB85-AFD6EC07B28A}" dt="2022-02-16T22:30:43.278" v="95"/>
          <ac:spMkLst>
            <pc:docMk/>
            <pc:sldMk cId="2961506866" sldId="1729"/>
            <ac:spMk id="17" creationId="{00000000-0000-0000-0000-000000000000}"/>
          </ac:spMkLst>
        </pc:spChg>
      </pc:sldChg>
      <pc:sldChg chg="modSp mod ord">
        <pc:chgData name="Matt Quinlan" userId="255634d8-b803-417a-a2de-8b895e420c9b" providerId="ADAL" clId="{5F74A0D1-3E8E-4E16-AB85-AFD6EC07B28A}" dt="2022-02-16T22:28:18.961" v="85"/>
        <pc:sldMkLst>
          <pc:docMk/>
          <pc:sldMk cId="921283711" sldId="1755"/>
        </pc:sldMkLst>
        <pc:spChg chg="mod">
          <ac:chgData name="Matt Quinlan" userId="255634d8-b803-417a-a2de-8b895e420c9b" providerId="ADAL" clId="{5F74A0D1-3E8E-4E16-AB85-AFD6EC07B28A}" dt="2022-02-16T22:28:18.961" v="85"/>
          <ac:spMkLst>
            <pc:docMk/>
            <pc:sldMk cId="921283711" sldId="1755"/>
            <ac:spMk id="2" creationId="{D2542854-46B9-3C46-86ED-051FEA185446}"/>
          </ac:spMkLst>
        </pc:spChg>
      </pc:sldChg>
      <pc:sldChg chg="modSp mod">
        <pc:chgData name="Matt Quinlan" userId="255634d8-b803-417a-a2de-8b895e420c9b" providerId="ADAL" clId="{5F74A0D1-3E8E-4E16-AB85-AFD6EC07B28A}" dt="2022-02-16T22:32:48.431" v="113" actId="20577"/>
        <pc:sldMkLst>
          <pc:docMk/>
          <pc:sldMk cId="1359081573" sldId="1758"/>
        </pc:sldMkLst>
        <pc:spChg chg="mod">
          <ac:chgData name="Matt Quinlan" userId="255634d8-b803-417a-a2de-8b895e420c9b" providerId="ADAL" clId="{5F74A0D1-3E8E-4E16-AB85-AFD6EC07B28A}" dt="2022-02-16T22:32:48.431" v="113" actId="20577"/>
          <ac:spMkLst>
            <pc:docMk/>
            <pc:sldMk cId="1359081573" sldId="1758"/>
            <ac:spMk id="4" creationId="{841CB59B-EF9E-4E47-BF33-B8075EB6C7A1}"/>
          </ac:spMkLst>
        </pc:spChg>
      </pc:sldChg>
      <pc:sldChg chg="modSp mod ord">
        <pc:chgData name="Matt Quinlan" userId="255634d8-b803-417a-a2de-8b895e420c9b" providerId="ADAL" clId="{5F74A0D1-3E8E-4E16-AB85-AFD6EC07B28A}" dt="2022-02-16T22:28:28.433" v="86"/>
        <pc:sldMkLst>
          <pc:docMk/>
          <pc:sldMk cId="4283358613" sldId="1763"/>
        </pc:sldMkLst>
        <pc:spChg chg="mod">
          <ac:chgData name="Matt Quinlan" userId="255634d8-b803-417a-a2de-8b895e420c9b" providerId="ADAL" clId="{5F74A0D1-3E8E-4E16-AB85-AFD6EC07B28A}" dt="2022-02-16T22:28:28.433" v="86"/>
          <ac:spMkLst>
            <pc:docMk/>
            <pc:sldMk cId="4283358613" sldId="1763"/>
            <ac:spMk id="9" creationId="{6B293DD1-BCDD-4DDD-82EC-8675E4FB99CC}"/>
          </ac:spMkLst>
        </pc:spChg>
      </pc:sldChg>
      <pc:sldChg chg="del">
        <pc:chgData name="Matt Quinlan" userId="255634d8-b803-417a-a2de-8b895e420c9b" providerId="ADAL" clId="{5F74A0D1-3E8E-4E16-AB85-AFD6EC07B28A}" dt="2022-02-16T22:20:44.586" v="2" actId="47"/>
        <pc:sldMkLst>
          <pc:docMk/>
          <pc:sldMk cId="484129280" sldId="1765"/>
        </pc:sldMkLst>
      </pc:sldChg>
      <pc:sldChg chg="del">
        <pc:chgData name="Matt Quinlan" userId="255634d8-b803-417a-a2de-8b895e420c9b" providerId="ADAL" clId="{5F74A0D1-3E8E-4E16-AB85-AFD6EC07B28A}" dt="2022-02-16T22:20:47.792" v="3" actId="47"/>
        <pc:sldMkLst>
          <pc:docMk/>
          <pc:sldMk cId="38486405" sldId="1771"/>
        </pc:sldMkLst>
      </pc:sldChg>
      <pc:sldChg chg="addSp modSp mod chgLayout">
        <pc:chgData name="Matt Quinlan" userId="255634d8-b803-417a-a2de-8b895e420c9b" providerId="ADAL" clId="{5F74A0D1-3E8E-4E16-AB85-AFD6EC07B28A}" dt="2022-02-16T22:22:24.822" v="12" actId="255"/>
        <pc:sldMkLst>
          <pc:docMk/>
          <pc:sldMk cId="4244671936" sldId="1778"/>
        </pc:sldMkLst>
        <pc:spChg chg="mod ord">
          <ac:chgData name="Matt Quinlan" userId="255634d8-b803-417a-a2de-8b895e420c9b" providerId="ADAL" clId="{5F74A0D1-3E8E-4E16-AB85-AFD6EC07B28A}" dt="2022-02-16T22:22:15.084" v="11"/>
          <ac:spMkLst>
            <pc:docMk/>
            <pc:sldMk cId="4244671936" sldId="1778"/>
            <ac:spMk id="3" creationId="{00000000-0000-0000-0000-000000000000}"/>
          </ac:spMkLst>
        </pc:spChg>
        <pc:spChg chg="mod ord">
          <ac:chgData name="Matt Quinlan" userId="255634d8-b803-417a-a2de-8b895e420c9b" providerId="ADAL" clId="{5F74A0D1-3E8E-4E16-AB85-AFD6EC07B28A}" dt="2022-02-16T22:21:44.735" v="7"/>
          <ac:spMkLst>
            <pc:docMk/>
            <pc:sldMk cId="4244671936" sldId="1778"/>
            <ac:spMk id="6" creationId="{00000000-0000-0000-0000-000000000000}"/>
          </ac:spMkLst>
        </pc:spChg>
        <pc:spChg chg="add mod ord">
          <ac:chgData name="Matt Quinlan" userId="255634d8-b803-417a-a2de-8b895e420c9b" providerId="ADAL" clId="{5F74A0D1-3E8E-4E16-AB85-AFD6EC07B28A}" dt="2022-02-16T22:22:24.822" v="12" actId="255"/>
          <ac:spMkLst>
            <pc:docMk/>
            <pc:sldMk cId="4244671936" sldId="1778"/>
            <ac:spMk id="7" creationId="{AA8F793C-231B-4354-8494-EE4D7BAC28CA}"/>
          </ac:spMkLst>
        </pc:spChg>
        <pc:spChg chg="mod ord">
          <ac:chgData name="Matt Quinlan" userId="255634d8-b803-417a-a2de-8b895e420c9b" providerId="ADAL" clId="{5F74A0D1-3E8E-4E16-AB85-AFD6EC07B28A}" dt="2022-02-16T22:21:24.116" v="4" actId="700"/>
          <ac:spMkLst>
            <pc:docMk/>
            <pc:sldMk cId="4244671936" sldId="1778"/>
            <ac:spMk id="17" creationId="{00000000-0000-0000-0000-000000000000}"/>
          </ac:spMkLst>
        </pc:spChg>
        <pc:spChg chg="mod">
          <ac:chgData name="Matt Quinlan" userId="255634d8-b803-417a-a2de-8b895e420c9b" providerId="ADAL" clId="{5F74A0D1-3E8E-4E16-AB85-AFD6EC07B28A}" dt="2022-02-16T22:21:33.181" v="6" actId="1076"/>
          <ac:spMkLst>
            <pc:docMk/>
            <pc:sldMk cId="4244671936" sldId="1778"/>
            <ac:spMk id="26" creationId="{3B44993F-3F53-49BA-B736-EE8D25E7AFEF}"/>
          </ac:spMkLst>
        </pc:spChg>
        <pc:spChg chg="mod">
          <ac:chgData name="Matt Quinlan" userId="255634d8-b803-417a-a2de-8b895e420c9b" providerId="ADAL" clId="{5F74A0D1-3E8E-4E16-AB85-AFD6EC07B28A}" dt="2022-02-16T22:21:33.181" v="6" actId="1076"/>
          <ac:spMkLst>
            <pc:docMk/>
            <pc:sldMk cId="4244671936" sldId="1778"/>
            <ac:spMk id="27" creationId="{0DE73119-595D-4D19-B24F-7F9E6AE98EAB}"/>
          </ac:spMkLst>
        </pc:spChg>
        <pc:spChg chg="mod">
          <ac:chgData name="Matt Quinlan" userId="255634d8-b803-417a-a2de-8b895e420c9b" providerId="ADAL" clId="{5F74A0D1-3E8E-4E16-AB85-AFD6EC07B28A}" dt="2022-02-16T22:21:29.206" v="5" actId="1076"/>
          <ac:spMkLst>
            <pc:docMk/>
            <pc:sldMk cId="4244671936" sldId="1778"/>
            <ac:spMk id="31" creationId="{D616F46A-8C8E-475E-91F4-D968F21F5186}"/>
          </ac:spMkLst>
        </pc:spChg>
        <pc:spChg chg="mod">
          <ac:chgData name="Matt Quinlan" userId="255634d8-b803-417a-a2de-8b895e420c9b" providerId="ADAL" clId="{5F74A0D1-3E8E-4E16-AB85-AFD6EC07B28A}" dt="2022-02-16T22:21:29.206" v="5" actId="1076"/>
          <ac:spMkLst>
            <pc:docMk/>
            <pc:sldMk cId="4244671936" sldId="1778"/>
            <ac:spMk id="34" creationId="{3931DC69-4D5C-40B4-80D2-7FDE66A622D0}"/>
          </ac:spMkLst>
        </pc:spChg>
        <pc:grpChg chg="mod">
          <ac:chgData name="Matt Quinlan" userId="255634d8-b803-417a-a2de-8b895e420c9b" providerId="ADAL" clId="{5F74A0D1-3E8E-4E16-AB85-AFD6EC07B28A}" dt="2022-02-16T22:21:29.206" v="5" actId="1076"/>
          <ac:grpSpMkLst>
            <pc:docMk/>
            <pc:sldMk cId="4244671936" sldId="1778"/>
            <ac:grpSpMk id="4" creationId="{4BD96FB3-42DD-40A3-9962-6F34EAC88D2B}"/>
          </ac:grpSpMkLst>
        </pc:grpChg>
        <pc:grpChg chg="mod">
          <ac:chgData name="Matt Quinlan" userId="255634d8-b803-417a-a2de-8b895e420c9b" providerId="ADAL" clId="{5F74A0D1-3E8E-4E16-AB85-AFD6EC07B28A}" dt="2022-02-16T22:21:33.181" v="6" actId="1076"/>
          <ac:grpSpMkLst>
            <pc:docMk/>
            <pc:sldMk cId="4244671936" sldId="1778"/>
            <ac:grpSpMk id="9" creationId="{69481403-6AEC-445A-9D27-A8A4EFC2CA0B}"/>
          </ac:grpSpMkLst>
        </pc:grpChg>
        <pc:grpChg chg="mod">
          <ac:chgData name="Matt Quinlan" userId="255634d8-b803-417a-a2de-8b895e420c9b" providerId="ADAL" clId="{5F74A0D1-3E8E-4E16-AB85-AFD6EC07B28A}" dt="2022-02-16T22:21:33.181" v="6" actId="1076"/>
          <ac:grpSpMkLst>
            <pc:docMk/>
            <pc:sldMk cId="4244671936" sldId="1778"/>
            <ac:grpSpMk id="24" creationId="{4C4A27EE-0C30-4F21-BD1C-74DD05129BBB}"/>
          </ac:grpSpMkLst>
        </pc:grpChg>
        <pc:grpChg chg="mod">
          <ac:chgData name="Matt Quinlan" userId="255634d8-b803-417a-a2de-8b895e420c9b" providerId="ADAL" clId="{5F74A0D1-3E8E-4E16-AB85-AFD6EC07B28A}" dt="2022-02-16T22:21:29.206" v="5" actId="1076"/>
          <ac:grpSpMkLst>
            <pc:docMk/>
            <pc:sldMk cId="4244671936" sldId="1778"/>
            <ac:grpSpMk id="30" creationId="{7B881764-8CC8-466B-8F40-2A9FB83FA51B}"/>
          </ac:grpSpMkLst>
        </pc:grpChg>
        <pc:picChg chg="mod">
          <ac:chgData name="Matt Quinlan" userId="255634d8-b803-417a-a2de-8b895e420c9b" providerId="ADAL" clId="{5F74A0D1-3E8E-4E16-AB85-AFD6EC07B28A}" dt="2022-02-16T22:21:29.206" v="5" actId="1076"/>
          <ac:picMkLst>
            <pc:docMk/>
            <pc:sldMk cId="4244671936" sldId="1778"/>
            <ac:picMk id="2" creationId="{EA4555B6-DADF-4BE6-9704-1747C98EFB73}"/>
          </ac:picMkLst>
        </pc:picChg>
        <pc:picChg chg="mod">
          <ac:chgData name="Matt Quinlan" userId="255634d8-b803-417a-a2de-8b895e420c9b" providerId="ADAL" clId="{5F74A0D1-3E8E-4E16-AB85-AFD6EC07B28A}" dt="2022-02-16T22:21:33.181" v="6" actId="1076"/>
          <ac:picMkLst>
            <pc:docMk/>
            <pc:sldMk cId="4244671936" sldId="1778"/>
            <ac:picMk id="5" creationId="{33959C72-5898-43EC-A0FE-7EA9435CA79D}"/>
          </ac:picMkLst>
        </pc:picChg>
      </pc:sldChg>
      <pc:sldChg chg="modSp mod">
        <pc:chgData name="Matt Quinlan" userId="255634d8-b803-417a-a2de-8b895e420c9b" providerId="ADAL" clId="{5F74A0D1-3E8E-4E16-AB85-AFD6EC07B28A}" dt="2022-02-16T22:27:02.722" v="78"/>
        <pc:sldMkLst>
          <pc:docMk/>
          <pc:sldMk cId="2855007085" sldId="1787"/>
        </pc:sldMkLst>
        <pc:spChg chg="mod">
          <ac:chgData name="Matt Quinlan" userId="255634d8-b803-417a-a2de-8b895e420c9b" providerId="ADAL" clId="{5F74A0D1-3E8E-4E16-AB85-AFD6EC07B28A}" dt="2022-02-16T22:27:02.722" v="78"/>
          <ac:spMkLst>
            <pc:docMk/>
            <pc:sldMk cId="2855007085" sldId="1787"/>
            <ac:spMk id="14" creationId="{E307D465-5D56-0B41-96C4-901FFC2422DF}"/>
          </ac:spMkLst>
        </pc:spChg>
      </pc:sldChg>
      <pc:sldChg chg="modSp mod">
        <pc:chgData name="Matt Quinlan" userId="255634d8-b803-417a-a2de-8b895e420c9b" providerId="ADAL" clId="{5F74A0D1-3E8E-4E16-AB85-AFD6EC07B28A}" dt="2022-02-16T22:27:09.676" v="79"/>
        <pc:sldMkLst>
          <pc:docMk/>
          <pc:sldMk cId="931444780" sldId="1788"/>
        </pc:sldMkLst>
        <pc:spChg chg="mod">
          <ac:chgData name="Matt Quinlan" userId="255634d8-b803-417a-a2de-8b895e420c9b" providerId="ADAL" clId="{5F74A0D1-3E8E-4E16-AB85-AFD6EC07B28A}" dt="2022-02-16T22:27:09.676" v="79"/>
          <ac:spMkLst>
            <pc:docMk/>
            <pc:sldMk cId="931444780" sldId="1788"/>
            <ac:spMk id="14" creationId="{E307D465-5D56-0B41-96C4-901FFC2422DF}"/>
          </ac:spMkLst>
        </pc:spChg>
      </pc:sldChg>
      <pc:sldChg chg="modSp mod ord">
        <pc:chgData name="Matt Quinlan" userId="255634d8-b803-417a-a2de-8b895e420c9b" providerId="ADAL" clId="{5F74A0D1-3E8E-4E16-AB85-AFD6EC07B28A}" dt="2022-02-16T22:28:44.771" v="89"/>
        <pc:sldMkLst>
          <pc:docMk/>
          <pc:sldMk cId="868654966" sldId="1789"/>
        </pc:sldMkLst>
        <pc:spChg chg="mod">
          <ac:chgData name="Matt Quinlan" userId="255634d8-b803-417a-a2de-8b895e420c9b" providerId="ADAL" clId="{5F74A0D1-3E8E-4E16-AB85-AFD6EC07B28A}" dt="2022-02-16T22:28:44.771" v="89"/>
          <ac:spMkLst>
            <pc:docMk/>
            <pc:sldMk cId="868654966" sldId="1789"/>
            <ac:spMk id="14" creationId="{E307D465-5D56-0B41-96C4-901FFC2422DF}"/>
          </ac:spMkLst>
        </pc:spChg>
      </pc:sldChg>
      <pc:sldChg chg="modSp mod">
        <pc:chgData name="Matt Quinlan" userId="255634d8-b803-417a-a2de-8b895e420c9b" providerId="ADAL" clId="{5F74A0D1-3E8E-4E16-AB85-AFD6EC07B28A}" dt="2022-02-16T22:25:43.818" v="67" actId="20577"/>
        <pc:sldMkLst>
          <pc:docMk/>
          <pc:sldMk cId="3212179539" sldId="1790"/>
        </pc:sldMkLst>
        <pc:spChg chg="mod">
          <ac:chgData name="Matt Quinlan" userId="255634d8-b803-417a-a2de-8b895e420c9b" providerId="ADAL" clId="{5F74A0D1-3E8E-4E16-AB85-AFD6EC07B28A}" dt="2022-02-16T22:25:43.818" v="67" actId="20577"/>
          <ac:spMkLst>
            <pc:docMk/>
            <pc:sldMk cId="3212179539" sldId="1790"/>
            <ac:spMk id="5" creationId="{007C2C26-EFD2-E847-AEA7-5CEF245E0904}"/>
          </ac:spMkLst>
        </pc:spChg>
      </pc:sldChg>
      <pc:sldChg chg="modSp mod">
        <pc:chgData name="Matt Quinlan" userId="255634d8-b803-417a-a2de-8b895e420c9b" providerId="ADAL" clId="{5F74A0D1-3E8E-4E16-AB85-AFD6EC07B28A}" dt="2022-02-16T22:30:30.809" v="94"/>
        <pc:sldMkLst>
          <pc:docMk/>
          <pc:sldMk cId="1817247750" sldId="1791"/>
        </pc:sldMkLst>
        <pc:spChg chg="mod">
          <ac:chgData name="Matt Quinlan" userId="255634d8-b803-417a-a2de-8b895e420c9b" providerId="ADAL" clId="{5F74A0D1-3E8E-4E16-AB85-AFD6EC07B28A}" dt="2022-02-16T22:30:30.809" v="94"/>
          <ac:spMkLst>
            <pc:docMk/>
            <pc:sldMk cId="1817247750" sldId="1791"/>
            <ac:spMk id="14" creationId="{E307D465-5D56-0B41-96C4-901FFC2422DF}"/>
          </ac:spMkLst>
        </pc:spChg>
      </pc:sldChg>
      <pc:sldChg chg="modSp mod">
        <pc:chgData name="Matt Quinlan" userId="255634d8-b803-417a-a2de-8b895e420c9b" providerId="ADAL" clId="{5F74A0D1-3E8E-4E16-AB85-AFD6EC07B28A}" dt="2022-02-16T22:31:02.715" v="99"/>
        <pc:sldMkLst>
          <pc:docMk/>
          <pc:sldMk cId="2346633513" sldId="1792"/>
        </pc:sldMkLst>
        <pc:spChg chg="mod">
          <ac:chgData name="Matt Quinlan" userId="255634d8-b803-417a-a2de-8b895e420c9b" providerId="ADAL" clId="{5F74A0D1-3E8E-4E16-AB85-AFD6EC07B28A}" dt="2022-02-16T22:31:02.715" v="99"/>
          <ac:spMkLst>
            <pc:docMk/>
            <pc:sldMk cId="2346633513" sldId="1792"/>
            <ac:spMk id="14" creationId="{E307D465-5D56-0B41-96C4-901FFC2422DF}"/>
          </ac:spMkLst>
        </pc:spChg>
      </pc:sldChg>
      <pc:sldChg chg="modSp mod">
        <pc:chgData name="Matt Quinlan" userId="255634d8-b803-417a-a2de-8b895e420c9b" providerId="ADAL" clId="{5F74A0D1-3E8E-4E16-AB85-AFD6EC07B28A}" dt="2022-02-16T22:31:11.800" v="100"/>
        <pc:sldMkLst>
          <pc:docMk/>
          <pc:sldMk cId="3365761394" sldId="1793"/>
        </pc:sldMkLst>
        <pc:spChg chg="mod">
          <ac:chgData name="Matt Quinlan" userId="255634d8-b803-417a-a2de-8b895e420c9b" providerId="ADAL" clId="{5F74A0D1-3E8E-4E16-AB85-AFD6EC07B28A}" dt="2022-02-16T22:31:11.800" v="100"/>
          <ac:spMkLst>
            <pc:docMk/>
            <pc:sldMk cId="3365761394" sldId="1793"/>
            <ac:spMk id="14" creationId="{E307D465-5D56-0B41-96C4-901FFC2422DF}"/>
          </ac:spMkLst>
        </pc:spChg>
      </pc:sldChg>
      <pc:sldChg chg="modSp mod">
        <pc:chgData name="Matt Quinlan" userId="255634d8-b803-417a-a2de-8b895e420c9b" providerId="ADAL" clId="{5F74A0D1-3E8E-4E16-AB85-AFD6EC07B28A}" dt="2022-02-16T22:31:31.717" v="104"/>
        <pc:sldMkLst>
          <pc:docMk/>
          <pc:sldMk cId="2464877518" sldId="1794"/>
        </pc:sldMkLst>
        <pc:spChg chg="mod">
          <ac:chgData name="Matt Quinlan" userId="255634d8-b803-417a-a2de-8b895e420c9b" providerId="ADAL" clId="{5F74A0D1-3E8E-4E16-AB85-AFD6EC07B28A}" dt="2022-02-16T22:31:31.717" v="104"/>
          <ac:spMkLst>
            <pc:docMk/>
            <pc:sldMk cId="2464877518" sldId="1794"/>
            <ac:spMk id="14" creationId="{E307D465-5D56-0B41-96C4-901FFC2422DF}"/>
          </ac:spMkLst>
        </pc:spChg>
      </pc:sldChg>
      <pc:sldChg chg="modSp mod">
        <pc:chgData name="Matt Quinlan" userId="255634d8-b803-417a-a2de-8b895e420c9b" providerId="ADAL" clId="{5F74A0D1-3E8E-4E16-AB85-AFD6EC07B28A}" dt="2022-02-16T22:31:40.379" v="105"/>
        <pc:sldMkLst>
          <pc:docMk/>
          <pc:sldMk cId="3003980954" sldId="1795"/>
        </pc:sldMkLst>
        <pc:spChg chg="mod">
          <ac:chgData name="Matt Quinlan" userId="255634d8-b803-417a-a2de-8b895e420c9b" providerId="ADAL" clId="{5F74A0D1-3E8E-4E16-AB85-AFD6EC07B28A}" dt="2022-02-16T22:31:40.379" v="105"/>
          <ac:spMkLst>
            <pc:docMk/>
            <pc:sldMk cId="3003980954" sldId="1795"/>
            <ac:spMk id="14" creationId="{E307D465-5D56-0B41-96C4-901FFC2422DF}"/>
          </ac:spMkLst>
        </pc:spChg>
      </pc:sldChg>
      <pc:sldChg chg="modSp add mod">
        <pc:chgData name="Matt Quinlan" userId="255634d8-b803-417a-a2de-8b895e420c9b" providerId="ADAL" clId="{5F74A0D1-3E8E-4E16-AB85-AFD6EC07B28A}" dt="2022-02-16T22:27:14.354" v="81"/>
        <pc:sldMkLst>
          <pc:docMk/>
          <pc:sldMk cId="85223333" sldId="1808"/>
        </pc:sldMkLst>
        <pc:spChg chg="mod">
          <ac:chgData name="Matt Quinlan" userId="255634d8-b803-417a-a2de-8b895e420c9b" providerId="ADAL" clId="{5F74A0D1-3E8E-4E16-AB85-AFD6EC07B28A}" dt="2022-02-16T22:27:14.354" v="81"/>
          <ac:spMkLst>
            <pc:docMk/>
            <pc:sldMk cId="85223333" sldId="1808"/>
            <ac:spMk id="2" creationId="{44A49DAE-79D6-48FB-BB90-ED534D0C7C09}"/>
          </ac:spMkLst>
        </pc:spChg>
        <pc:spChg chg="mod">
          <ac:chgData name="Matt Quinlan" userId="255634d8-b803-417a-a2de-8b895e420c9b" providerId="ADAL" clId="{5F74A0D1-3E8E-4E16-AB85-AFD6EC07B28A}" dt="2022-02-16T22:26:11.751" v="70"/>
          <ac:spMkLst>
            <pc:docMk/>
            <pc:sldMk cId="85223333" sldId="1808"/>
            <ac:spMk id="9" creationId="{6B293DD1-BCDD-4DDD-82EC-8675E4FB99CC}"/>
          </ac:spMkLst>
        </pc:spChg>
      </pc:sldChg>
      <pc:sldChg chg="modSp add mod">
        <pc:chgData name="Matt Quinlan" userId="255634d8-b803-417a-a2de-8b895e420c9b" providerId="ADAL" clId="{5F74A0D1-3E8E-4E16-AB85-AFD6EC07B28A}" dt="2022-02-16T22:31:45.185" v="107"/>
        <pc:sldMkLst>
          <pc:docMk/>
          <pc:sldMk cId="1776073261" sldId="1809"/>
        </pc:sldMkLst>
        <pc:spChg chg="mod">
          <ac:chgData name="Matt Quinlan" userId="255634d8-b803-417a-a2de-8b895e420c9b" providerId="ADAL" clId="{5F74A0D1-3E8E-4E16-AB85-AFD6EC07B28A}" dt="2022-02-16T22:31:45.185" v="107"/>
          <ac:spMkLst>
            <pc:docMk/>
            <pc:sldMk cId="1776073261" sldId="1809"/>
            <ac:spMk id="2" creationId="{44A49DAE-79D6-48FB-BB90-ED534D0C7C09}"/>
          </ac:spMkLst>
        </pc:spChg>
        <pc:spChg chg="mod">
          <ac:chgData name="Matt Quinlan" userId="255634d8-b803-417a-a2de-8b895e420c9b" providerId="ADAL" clId="{5F74A0D1-3E8E-4E16-AB85-AFD6EC07B28A}" dt="2022-02-16T22:25:53.432" v="69"/>
          <ac:spMkLst>
            <pc:docMk/>
            <pc:sldMk cId="1776073261" sldId="1809"/>
            <ac:spMk id="9" creationId="{6B293DD1-BCDD-4DDD-82EC-8675E4FB99CC}"/>
          </ac:spMkLst>
        </pc:spChg>
      </pc:sldChg>
      <pc:sldChg chg="delSp modSp add mod">
        <pc:chgData name="Matt Quinlan" userId="255634d8-b803-417a-a2de-8b895e420c9b" providerId="ADAL" clId="{5F74A0D1-3E8E-4E16-AB85-AFD6EC07B28A}" dt="2022-02-16T22:25:17.573" v="37" actId="478"/>
        <pc:sldMkLst>
          <pc:docMk/>
          <pc:sldMk cId="39046830" sldId="1810"/>
        </pc:sldMkLst>
        <pc:spChg chg="mod">
          <ac:chgData name="Matt Quinlan" userId="255634d8-b803-417a-a2de-8b895e420c9b" providerId="ADAL" clId="{5F74A0D1-3E8E-4E16-AB85-AFD6EC07B28A}" dt="2022-02-16T22:25:14.946" v="36" actId="20577"/>
          <ac:spMkLst>
            <pc:docMk/>
            <pc:sldMk cId="39046830" sldId="1810"/>
            <ac:spMk id="5" creationId="{007C2C26-EFD2-E847-AEA7-5CEF245E0904}"/>
          </ac:spMkLst>
        </pc:spChg>
        <pc:picChg chg="del">
          <ac:chgData name="Matt Quinlan" userId="255634d8-b803-417a-a2de-8b895e420c9b" providerId="ADAL" clId="{5F74A0D1-3E8E-4E16-AB85-AFD6EC07B28A}" dt="2022-02-16T22:25:17.573" v="37" actId="478"/>
          <ac:picMkLst>
            <pc:docMk/>
            <pc:sldMk cId="39046830" sldId="1810"/>
            <ac:picMk id="4" creationId="{F3978FA4-9030-4D74-90BE-2428351897A6}"/>
          </ac:picMkLst>
        </pc:picChg>
      </pc:sldChg>
      <pc:sldChg chg="modSp add mod">
        <pc:chgData name="Matt Quinlan" userId="255634d8-b803-417a-a2de-8b895e420c9b" providerId="ADAL" clId="{5F74A0D1-3E8E-4E16-AB85-AFD6EC07B28A}" dt="2022-02-16T22:28:57.154" v="91"/>
        <pc:sldMkLst>
          <pc:docMk/>
          <pc:sldMk cId="4247583229" sldId="1811"/>
        </pc:sldMkLst>
        <pc:spChg chg="mod">
          <ac:chgData name="Matt Quinlan" userId="255634d8-b803-417a-a2de-8b895e420c9b" providerId="ADAL" clId="{5F74A0D1-3E8E-4E16-AB85-AFD6EC07B28A}" dt="2022-02-16T22:28:57.154" v="91"/>
          <ac:spMkLst>
            <pc:docMk/>
            <pc:sldMk cId="4247583229" sldId="1811"/>
            <ac:spMk id="2" creationId="{44A49DAE-79D6-48FB-BB90-ED534D0C7C09}"/>
          </ac:spMkLst>
        </pc:spChg>
        <pc:spChg chg="mod">
          <ac:chgData name="Matt Quinlan" userId="255634d8-b803-417a-a2de-8b895e420c9b" providerId="ADAL" clId="{5F74A0D1-3E8E-4E16-AB85-AFD6EC07B28A}" dt="2022-02-16T22:25:28.973" v="64" actId="20577"/>
          <ac:spMkLst>
            <pc:docMk/>
            <pc:sldMk cId="4247583229" sldId="1811"/>
            <ac:spMk id="9" creationId="{6B293DD1-BCDD-4DDD-82EC-8675E4FB99CC}"/>
          </ac:spMkLst>
        </pc:spChg>
      </pc:sldChg>
    </pc:docChg>
  </pc:docChgLst>
  <pc:docChgLst>
    <pc:chgData name="Mark Kitris" userId="ff507901-5b31-4004-968e-a8d0bf342d9a" providerId="ADAL" clId="{5A496A9E-5C7C-4559-95BB-BC915C15F464}"/>
    <pc:docChg chg="undo custSel addSld modSld">
      <pc:chgData name="Mark Kitris" userId="ff507901-5b31-4004-968e-a8d0bf342d9a" providerId="ADAL" clId="{5A496A9E-5C7C-4559-95BB-BC915C15F464}" dt="2023-04-08T14:52:35.309" v="1295" actId="20577"/>
      <pc:docMkLst>
        <pc:docMk/>
      </pc:docMkLst>
      <pc:sldChg chg="modSp mod">
        <pc:chgData name="Mark Kitris" userId="ff507901-5b31-4004-968e-a8d0bf342d9a" providerId="ADAL" clId="{5A496A9E-5C7C-4559-95BB-BC915C15F464}" dt="2023-04-06T14:50:19.616" v="32" actId="20577"/>
        <pc:sldMkLst>
          <pc:docMk/>
          <pc:sldMk cId="2281750522" sldId="1684"/>
        </pc:sldMkLst>
        <pc:spChg chg="mod">
          <ac:chgData name="Mark Kitris" userId="ff507901-5b31-4004-968e-a8d0bf342d9a" providerId="ADAL" clId="{5A496A9E-5C7C-4559-95BB-BC915C15F464}" dt="2023-04-06T14:50:19.616" v="32" actId="20577"/>
          <ac:spMkLst>
            <pc:docMk/>
            <pc:sldMk cId="2281750522" sldId="1684"/>
            <ac:spMk id="5" creationId="{007C2C26-EFD2-E847-AEA7-5CEF245E0904}"/>
          </ac:spMkLst>
        </pc:spChg>
      </pc:sldChg>
      <pc:sldChg chg="modSp mod">
        <pc:chgData name="Mark Kitris" userId="ff507901-5b31-4004-968e-a8d0bf342d9a" providerId="ADAL" clId="{5A496A9E-5C7C-4559-95BB-BC915C15F464}" dt="2023-04-06T14:48:54.977" v="1"/>
        <pc:sldMkLst>
          <pc:docMk/>
          <pc:sldMk cId="1359081573" sldId="1758"/>
        </pc:sldMkLst>
        <pc:spChg chg="mod">
          <ac:chgData name="Mark Kitris" userId="ff507901-5b31-4004-968e-a8d0bf342d9a" providerId="ADAL" clId="{5A496A9E-5C7C-4559-95BB-BC915C15F464}" dt="2023-04-06T14:48:54.977" v="1"/>
          <ac:spMkLst>
            <pc:docMk/>
            <pc:sldMk cId="1359081573" sldId="1758"/>
            <ac:spMk id="4" creationId="{841CB59B-EF9E-4E47-BF33-B8075EB6C7A1}"/>
          </ac:spMkLst>
        </pc:spChg>
        <pc:spChg chg="mod">
          <ac:chgData name="Mark Kitris" userId="ff507901-5b31-4004-968e-a8d0bf342d9a" providerId="ADAL" clId="{5A496A9E-5C7C-4559-95BB-BC915C15F464}" dt="2023-04-06T14:38:29.122" v="0"/>
          <ac:spMkLst>
            <pc:docMk/>
            <pc:sldMk cId="1359081573" sldId="1758"/>
            <ac:spMk id="7" creationId="{52BD669F-042B-4E9A-9E6D-DFE62E7EB48A}"/>
          </ac:spMkLst>
        </pc:spChg>
      </pc:sldChg>
      <pc:sldChg chg="modSp mod">
        <pc:chgData name="Mark Kitris" userId="ff507901-5b31-4004-968e-a8d0bf342d9a" providerId="ADAL" clId="{5A496A9E-5C7C-4559-95BB-BC915C15F464}" dt="2023-04-06T14:50:00.055" v="25" actId="6549"/>
        <pc:sldMkLst>
          <pc:docMk/>
          <pc:sldMk cId="4244671936" sldId="1778"/>
        </pc:sldMkLst>
        <pc:spChg chg="mod">
          <ac:chgData name="Mark Kitris" userId="ff507901-5b31-4004-968e-a8d0bf342d9a" providerId="ADAL" clId="{5A496A9E-5C7C-4559-95BB-BC915C15F464}" dt="2023-04-06T14:50:00.055" v="25" actId="6549"/>
          <ac:spMkLst>
            <pc:docMk/>
            <pc:sldMk cId="4244671936" sldId="1778"/>
            <ac:spMk id="3" creationId="{00000000-0000-0000-0000-000000000000}"/>
          </ac:spMkLst>
        </pc:spChg>
        <pc:spChg chg="mod">
          <ac:chgData name="Mark Kitris" userId="ff507901-5b31-4004-968e-a8d0bf342d9a" providerId="ADAL" clId="{5A496A9E-5C7C-4559-95BB-BC915C15F464}" dt="2023-04-06T14:49:17.442" v="8" actId="20577"/>
          <ac:spMkLst>
            <pc:docMk/>
            <pc:sldMk cId="4244671936" sldId="1778"/>
            <ac:spMk id="6" creationId="{00000000-0000-0000-0000-000000000000}"/>
          </ac:spMkLst>
        </pc:spChg>
        <pc:spChg chg="mod">
          <ac:chgData name="Mark Kitris" userId="ff507901-5b31-4004-968e-a8d0bf342d9a" providerId="ADAL" clId="{5A496A9E-5C7C-4559-95BB-BC915C15F464}" dt="2023-04-06T14:49:42.158" v="15" actId="20577"/>
          <ac:spMkLst>
            <pc:docMk/>
            <pc:sldMk cId="4244671936" sldId="1778"/>
            <ac:spMk id="7" creationId="{AA8F793C-231B-4354-8494-EE4D7BAC28CA}"/>
          </ac:spMkLst>
        </pc:spChg>
      </pc:sldChg>
      <pc:sldChg chg="modSp mod">
        <pc:chgData name="Mark Kitris" userId="ff507901-5b31-4004-968e-a8d0bf342d9a" providerId="ADAL" clId="{5A496A9E-5C7C-4559-95BB-BC915C15F464}" dt="2023-04-07T13:23:30.275" v="148" actId="20577"/>
        <pc:sldMkLst>
          <pc:docMk/>
          <pc:sldMk cId="868654966" sldId="1789"/>
        </pc:sldMkLst>
        <pc:spChg chg="mod">
          <ac:chgData name="Mark Kitris" userId="ff507901-5b31-4004-968e-a8d0bf342d9a" providerId="ADAL" clId="{5A496A9E-5C7C-4559-95BB-BC915C15F464}" dt="2023-04-07T13:23:30.275" v="148" actId="20577"/>
          <ac:spMkLst>
            <pc:docMk/>
            <pc:sldMk cId="868654966" sldId="1789"/>
            <ac:spMk id="3" creationId="{AA185E1C-174B-427E-8173-3D6B22758871}"/>
          </ac:spMkLst>
        </pc:spChg>
      </pc:sldChg>
      <pc:sldChg chg="modSp mod">
        <pc:chgData name="Mark Kitris" userId="ff507901-5b31-4004-968e-a8d0bf342d9a" providerId="ADAL" clId="{5A496A9E-5C7C-4559-95BB-BC915C15F464}" dt="2023-04-06T14:50:40.877" v="49" actId="6549"/>
        <pc:sldMkLst>
          <pc:docMk/>
          <pc:sldMk cId="3212179539" sldId="1790"/>
        </pc:sldMkLst>
        <pc:spChg chg="mod">
          <ac:chgData name="Mark Kitris" userId="ff507901-5b31-4004-968e-a8d0bf342d9a" providerId="ADAL" clId="{5A496A9E-5C7C-4559-95BB-BC915C15F464}" dt="2023-04-06T14:50:40.877" v="49" actId="6549"/>
          <ac:spMkLst>
            <pc:docMk/>
            <pc:sldMk cId="3212179539" sldId="1790"/>
            <ac:spMk id="5" creationId="{007C2C26-EFD2-E847-AEA7-5CEF245E0904}"/>
          </ac:spMkLst>
        </pc:spChg>
      </pc:sldChg>
      <pc:sldChg chg="modSp mod">
        <pc:chgData name="Mark Kitris" userId="ff507901-5b31-4004-968e-a8d0bf342d9a" providerId="ADAL" clId="{5A496A9E-5C7C-4559-95BB-BC915C15F464}" dt="2023-04-07T14:09:36.712" v="246" actId="20577"/>
        <pc:sldMkLst>
          <pc:docMk/>
          <pc:sldMk cId="1817247750" sldId="1791"/>
        </pc:sldMkLst>
        <pc:spChg chg="mod">
          <ac:chgData name="Mark Kitris" userId="ff507901-5b31-4004-968e-a8d0bf342d9a" providerId="ADAL" clId="{5A496A9E-5C7C-4559-95BB-BC915C15F464}" dt="2023-04-07T14:09:36.712" v="246" actId="20577"/>
          <ac:spMkLst>
            <pc:docMk/>
            <pc:sldMk cId="1817247750" sldId="1791"/>
            <ac:spMk id="3" creationId="{AA185E1C-174B-427E-8173-3D6B22758871}"/>
          </ac:spMkLst>
        </pc:spChg>
      </pc:sldChg>
      <pc:sldChg chg="modNotesTx">
        <pc:chgData name="Mark Kitris" userId="ff507901-5b31-4004-968e-a8d0bf342d9a" providerId="ADAL" clId="{5A496A9E-5C7C-4559-95BB-BC915C15F464}" dt="2023-04-08T14:52:35.309" v="1295" actId="20577"/>
        <pc:sldMkLst>
          <pc:docMk/>
          <pc:sldMk cId="3365761394" sldId="1793"/>
        </pc:sldMkLst>
      </pc:sldChg>
      <pc:sldChg chg="modSp mod modNotesTx">
        <pc:chgData name="Mark Kitris" userId="ff507901-5b31-4004-968e-a8d0bf342d9a" providerId="ADAL" clId="{5A496A9E-5C7C-4559-95BB-BC915C15F464}" dt="2023-04-08T14:52:00.718" v="1294" actId="20577"/>
        <pc:sldMkLst>
          <pc:docMk/>
          <pc:sldMk cId="2464877518" sldId="1794"/>
        </pc:sldMkLst>
        <pc:spChg chg="mod">
          <ac:chgData name="Mark Kitris" userId="ff507901-5b31-4004-968e-a8d0bf342d9a" providerId="ADAL" clId="{5A496A9E-5C7C-4559-95BB-BC915C15F464}" dt="2023-04-08T13:36:39.412" v="923" actId="20577"/>
          <ac:spMkLst>
            <pc:docMk/>
            <pc:sldMk cId="2464877518" sldId="1794"/>
            <ac:spMk id="3" creationId="{AA185E1C-174B-427E-8173-3D6B22758871}"/>
          </ac:spMkLst>
        </pc:spChg>
      </pc:sldChg>
      <pc:sldChg chg="modSp mod modNotesTx">
        <pc:chgData name="Mark Kitris" userId="ff507901-5b31-4004-968e-a8d0bf342d9a" providerId="ADAL" clId="{5A496A9E-5C7C-4559-95BB-BC915C15F464}" dt="2023-04-08T14:51:37.742" v="1290" actId="20577"/>
        <pc:sldMkLst>
          <pc:docMk/>
          <pc:sldMk cId="3003980954" sldId="1795"/>
        </pc:sldMkLst>
        <pc:spChg chg="mod">
          <ac:chgData name="Mark Kitris" userId="ff507901-5b31-4004-968e-a8d0bf342d9a" providerId="ADAL" clId="{5A496A9E-5C7C-4559-95BB-BC915C15F464}" dt="2023-04-08T14:39:35.869" v="1059" actId="20577"/>
          <ac:spMkLst>
            <pc:docMk/>
            <pc:sldMk cId="3003980954" sldId="1795"/>
            <ac:spMk id="3" creationId="{AA185E1C-174B-427E-8173-3D6B22758871}"/>
          </ac:spMkLst>
        </pc:spChg>
      </pc:sldChg>
      <pc:sldChg chg="modSp mod">
        <pc:chgData name="Mark Kitris" userId="ff507901-5b31-4004-968e-a8d0bf342d9a" providerId="ADAL" clId="{5A496A9E-5C7C-4559-95BB-BC915C15F464}" dt="2023-04-06T14:50:30.746" v="39" actId="20577"/>
        <pc:sldMkLst>
          <pc:docMk/>
          <pc:sldMk cId="39046830" sldId="1810"/>
        </pc:sldMkLst>
        <pc:spChg chg="mod">
          <ac:chgData name="Mark Kitris" userId="ff507901-5b31-4004-968e-a8d0bf342d9a" providerId="ADAL" clId="{5A496A9E-5C7C-4559-95BB-BC915C15F464}" dt="2023-04-06T14:50:30.746" v="39" actId="20577"/>
          <ac:spMkLst>
            <pc:docMk/>
            <pc:sldMk cId="39046830" sldId="1810"/>
            <ac:spMk id="5" creationId="{007C2C26-EFD2-E847-AEA7-5CEF245E0904}"/>
          </ac:spMkLst>
        </pc:spChg>
      </pc:sldChg>
      <pc:sldChg chg="modSp add mod modNotesTx">
        <pc:chgData name="Mark Kitris" userId="ff507901-5b31-4004-968e-a8d0bf342d9a" providerId="ADAL" clId="{5A496A9E-5C7C-4559-95BB-BC915C15F464}" dt="2023-04-08T14:51:31.801" v="1289" actId="20577"/>
        <pc:sldMkLst>
          <pc:docMk/>
          <pc:sldMk cId="3068918237" sldId="1812"/>
        </pc:sldMkLst>
        <pc:spChg chg="mod">
          <ac:chgData name="Mark Kitris" userId="ff507901-5b31-4004-968e-a8d0bf342d9a" providerId="ADAL" clId="{5A496A9E-5C7C-4559-95BB-BC915C15F464}" dt="2023-04-08T14:51:20.567" v="1288" actId="6549"/>
          <ac:spMkLst>
            <pc:docMk/>
            <pc:sldMk cId="3068918237" sldId="1812"/>
            <ac:spMk id="3" creationId="{AA185E1C-174B-427E-8173-3D6B22758871}"/>
          </ac:spMkLst>
        </pc:spChg>
      </pc:sldChg>
    </pc:docChg>
  </pc:docChgLst>
  <pc:docChgLst>
    <pc:chgData name="Randy Stearman" userId="6a3a33aa-6c38-478f-95c3-872a45d4cfac" providerId="ADAL" clId="{D6F5249D-1350-4CDF-949F-DA7EBD27D853}"/>
    <pc:docChg chg="undo custSel modSld">
      <pc:chgData name="Randy Stearman" userId="6a3a33aa-6c38-478f-95c3-872a45d4cfac" providerId="ADAL" clId="{D6F5249D-1350-4CDF-949F-DA7EBD27D853}" dt="2023-05-05T19:04:42.264" v="294"/>
      <pc:docMkLst>
        <pc:docMk/>
      </pc:docMkLst>
      <pc:sldChg chg="modSp mod">
        <pc:chgData name="Randy Stearman" userId="6a3a33aa-6c38-478f-95c3-872a45d4cfac" providerId="ADAL" clId="{D6F5249D-1350-4CDF-949F-DA7EBD27D853}" dt="2023-05-05T18:58:06.761" v="199" actId="255"/>
        <pc:sldMkLst>
          <pc:docMk/>
          <pc:sldMk cId="921283711" sldId="1755"/>
        </pc:sldMkLst>
        <pc:spChg chg="mod">
          <ac:chgData name="Randy Stearman" userId="6a3a33aa-6c38-478f-95c3-872a45d4cfac" providerId="ADAL" clId="{D6F5249D-1350-4CDF-949F-DA7EBD27D853}" dt="2023-05-05T18:58:06.761" v="199" actId="255"/>
          <ac:spMkLst>
            <pc:docMk/>
            <pc:sldMk cId="921283711" sldId="1755"/>
            <ac:spMk id="7" creationId="{04A0B88B-0014-9E4A-A90E-8EE0189B9389}"/>
          </ac:spMkLst>
        </pc:spChg>
      </pc:sldChg>
      <pc:sldChg chg="modSp mod">
        <pc:chgData name="Randy Stearman" userId="6a3a33aa-6c38-478f-95c3-872a45d4cfac" providerId="ADAL" clId="{D6F5249D-1350-4CDF-949F-DA7EBD27D853}" dt="2023-05-05T18:37:19.553" v="4" actId="20577"/>
        <pc:sldMkLst>
          <pc:docMk/>
          <pc:sldMk cId="1359081573" sldId="1758"/>
        </pc:sldMkLst>
        <pc:spChg chg="mod">
          <ac:chgData name="Randy Stearman" userId="6a3a33aa-6c38-478f-95c3-872a45d4cfac" providerId="ADAL" clId="{D6F5249D-1350-4CDF-949F-DA7EBD27D853}" dt="2023-05-05T18:37:19.553" v="4" actId="20577"/>
          <ac:spMkLst>
            <pc:docMk/>
            <pc:sldMk cId="1359081573" sldId="1758"/>
            <ac:spMk id="4" creationId="{841CB59B-EF9E-4E47-BF33-B8075EB6C7A1}"/>
          </ac:spMkLst>
        </pc:spChg>
      </pc:sldChg>
      <pc:sldChg chg="modSp mod delCm">
        <pc:chgData name="Randy Stearman" userId="6a3a33aa-6c38-478f-95c3-872a45d4cfac" providerId="ADAL" clId="{D6F5249D-1350-4CDF-949F-DA7EBD27D853}" dt="2023-05-05T18:58:31.111" v="201"/>
        <pc:sldMkLst>
          <pc:docMk/>
          <pc:sldMk cId="4283358613" sldId="1763"/>
        </pc:sldMkLst>
        <pc:spChg chg="mod">
          <ac:chgData name="Randy Stearman" userId="6a3a33aa-6c38-478f-95c3-872a45d4cfac" providerId="ADAL" clId="{D6F5249D-1350-4CDF-949F-DA7EBD27D853}" dt="2023-05-05T18:58:25.967" v="200" actId="1076"/>
          <ac:spMkLst>
            <pc:docMk/>
            <pc:sldMk cId="4283358613" sldId="1763"/>
            <ac:spMk id="4" creationId="{AA6C8E46-EE2A-4B13-A75B-39176423D59B}"/>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D6F5249D-1350-4CDF-949F-DA7EBD27D853}" dt="2023-05-05T18:58:31.111" v="201"/>
              <pc2:cmMkLst xmlns:pc2="http://schemas.microsoft.com/office/powerpoint/2019/9/main/command">
                <pc:docMk/>
                <pc:sldMk cId="4283358613" sldId="1763"/>
                <pc2:cmMk id="{5915A1DD-F5A1-4710-ACD9-C4BC875BD397}"/>
              </pc2:cmMkLst>
            </pc226:cmChg>
          </p:ext>
        </pc:extLst>
      </pc:sldChg>
      <pc:sldChg chg="modSp mod">
        <pc:chgData name="Randy Stearman" userId="6a3a33aa-6c38-478f-95c3-872a45d4cfac" providerId="ADAL" clId="{D6F5249D-1350-4CDF-949F-DA7EBD27D853}" dt="2023-05-03T17:27:12.140" v="1"/>
        <pc:sldMkLst>
          <pc:docMk/>
          <pc:sldMk cId="1242323143" sldId="1775"/>
        </pc:sldMkLst>
        <pc:spChg chg="mod">
          <ac:chgData name="Randy Stearman" userId="6a3a33aa-6c38-478f-95c3-872a45d4cfac" providerId="ADAL" clId="{D6F5249D-1350-4CDF-949F-DA7EBD27D853}" dt="2023-05-03T17:27:12.140" v="1"/>
          <ac:spMkLst>
            <pc:docMk/>
            <pc:sldMk cId="1242323143" sldId="1775"/>
            <ac:spMk id="2" creationId="{31977C9B-A387-4716-B938-B98BF3CC68F2}"/>
          </ac:spMkLst>
        </pc:spChg>
        <pc:spChg chg="mod">
          <ac:chgData name="Randy Stearman" userId="6a3a33aa-6c38-478f-95c3-872a45d4cfac" providerId="ADAL" clId="{D6F5249D-1350-4CDF-949F-DA7EBD27D853}" dt="2023-05-03T17:27:07.950" v="0"/>
          <ac:spMkLst>
            <pc:docMk/>
            <pc:sldMk cId="1242323143" sldId="1775"/>
            <ac:spMk id="12" creationId="{7C9A86CF-C391-406A-B53A-F1D6A243EB49}"/>
          </ac:spMkLst>
        </pc:spChg>
      </pc:sldChg>
      <pc:sldChg chg="addSp delSp modSp mod modClrScheme delCm chgLayout">
        <pc:chgData name="Randy Stearman" userId="6a3a33aa-6c38-478f-95c3-872a45d4cfac" providerId="ADAL" clId="{D6F5249D-1350-4CDF-949F-DA7EBD27D853}" dt="2023-05-05T18:56:55.300" v="197"/>
        <pc:sldMkLst>
          <pc:docMk/>
          <pc:sldMk cId="931444780" sldId="1788"/>
        </pc:sldMkLst>
        <pc:spChg chg="add del mod ord">
          <ac:chgData name="Randy Stearman" userId="6a3a33aa-6c38-478f-95c3-872a45d4cfac" providerId="ADAL" clId="{D6F5249D-1350-4CDF-949F-DA7EBD27D853}" dt="2023-05-05T18:46:31.137" v="103" actId="700"/>
          <ac:spMkLst>
            <pc:docMk/>
            <pc:sldMk cId="931444780" sldId="1788"/>
            <ac:spMk id="2" creationId="{A63B87AB-5DC9-2B0D-5D02-D456A2596256}"/>
          </ac:spMkLst>
        </pc:spChg>
        <pc:spChg chg="add del mod">
          <ac:chgData name="Randy Stearman" userId="6a3a33aa-6c38-478f-95c3-872a45d4cfac" providerId="ADAL" clId="{D6F5249D-1350-4CDF-949F-DA7EBD27D853}" dt="2023-05-05T18:55:10.875" v="196" actId="14100"/>
          <ac:spMkLst>
            <pc:docMk/>
            <pc:sldMk cId="931444780" sldId="1788"/>
            <ac:spMk id="3" creationId="{AA185E1C-174B-427E-8173-3D6B22758871}"/>
          </ac:spMkLst>
        </pc:spChg>
        <pc:spChg chg="mod ord">
          <ac:chgData name="Randy Stearman" userId="6a3a33aa-6c38-478f-95c3-872a45d4cfac" providerId="ADAL" clId="{D6F5249D-1350-4CDF-949F-DA7EBD27D853}" dt="2023-05-05T18:55:01.821" v="193" actId="1076"/>
          <ac:spMkLst>
            <pc:docMk/>
            <pc:sldMk cId="931444780" sldId="1788"/>
            <ac:spMk id="14" creationId="{E307D465-5D56-0B41-96C4-901FFC2422DF}"/>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D6F5249D-1350-4CDF-949F-DA7EBD27D853}" dt="2023-05-05T18:56:55.300" v="197"/>
              <pc2:cmMkLst xmlns:pc2="http://schemas.microsoft.com/office/powerpoint/2019/9/main/command">
                <pc:docMk/>
                <pc:sldMk cId="931444780" sldId="1788"/>
                <pc2:cmMk id="{38F37929-EDED-43AE-8E48-EAF90E153AD7}"/>
              </pc2:cmMkLst>
            </pc226:cmChg>
          </p:ext>
        </pc:extLst>
      </pc:sldChg>
      <pc:sldChg chg="modSp mod">
        <pc:chgData name="Randy Stearman" userId="6a3a33aa-6c38-478f-95c3-872a45d4cfac" providerId="ADAL" clId="{D6F5249D-1350-4CDF-949F-DA7EBD27D853}" dt="2023-05-05T18:58:43.273" v="202" actId="20577"/>
        <pc:sldMkLst>
          <pc:docMk/>
          <pc:sldMk cId="868654966" sldId="1789"/>
        </pc:sldMkLst>
        <pc:spChg chg="mod">
          <ac:chgData name="Randy Stearman" userId="6a3a33aa-6c38-478f-95c3-872a45d4cfac" providerId="ADAL" clId="{D6F5249D-1350-4CDF-949F-DA7EBD27D853}" dt="2023-05-05T18:58:43.273" v="202" actId="20577"/>
          <ac:spMkLst>
            <pc:docMk/>
            <pc:sldMk cId="868654966" sldId="1789"/>
            <ac:spMk id="3" creationId="{AA185E1C-174B-427E-8173-3D6B22758871}"/>
          </ac:spMkLst>
        </pc:spChg>
      </pc:sldChg>
      <pc:sldChg chg="modSp mod">
        <pc:chgData name="Randy Stearman" userId="6a3a33aa-6c38-478f-95c3-872a45d4cfac" providerId="ADAL" clId="{D6F5249D-1350-4CDF-949F-DA7EBD27D853}" dt="2023-05-05T18:59:28.398" v="206" actId="12"/>
        <pc:sldMkLst>
          <pc:docMk/>
          <pc:sldMk cId="1817247750" sldId="1791"/>
        </pc:sldMkLst>
        <pc:spChg chg="mod">
          <ac:chgData name="Randy Stearman" userId="6a3a33aa-6c38-478f-95c3-872a45d4cfac" providerId="ADAL" clId="{D6F5249D-1350-4CDF-949F-DA7EBD27D853}" dt="2023-05-05T18:59:28.398" v="206" actId="12"/>
          <ac:spMkLst>
            <pc:docMk/>
            <pc:sldMk cId="1817247750" sldId="1791"/>
            <ac:spMk id="3" creationId="{AA185E1C-174B-427E-8173-3D6B22758871}"/>
          </ac:spMkLst>
        </pc:spChg>
      </pc:sldChg>
      <pc:sldChg chg="modSp mod">
        <pc:chgData name="Randy Stearman" userId="6a3a33aa-6c38-478f-95c3-872a45d4cfac" providerId="ADAL" clId="{D6F5249D-1350-4CDF-949F-DA7EBD27D853}" dt="2023-05-05T19:00:31.584" v="224" actId="12"/>
        <pc:sldMkLst>
          <pc:docMk/>
          <pc:sldMk cId="2346633513" sldId="1792"/>
        </pc:sldMkLst>
        <pc:spChg chg="mod">
          <ac:chgData name="Randy Stearman" userId="6a3a33aa-6c38-478f-95c3-872a45d4cfac" providerId="ADAL" clId="{D6F5249D-1350-4CDF-949F-DA7EBD27D853}" dt="2023-05-05T19:00:31.584" v="224" actId="12"/>
          <ac:spMkLst>
            <pc:docMk/>
            <pc:sldMk cId="2346633513" sldId="1792"/>
            <ac:spMk id="3" creationId="{AA185E1C-174B-427E-8173-3D6B22758871}"/>
          </ac:spMkLst>
        </pc:spChg>
      </pc:sldChg>
      <pc:sldChg chg="modSp mod">
        <pc:chgData name="Randy Stearman" userId="6a3a33aa-6c38-478f-95c3-872a45d4cfac" providerId="ADAL" clId="{D6F5249D-1350-4CDF-949F-DA7EBD27D853}" dt="2023-05-05T19:00:19.656" v="221" actId="12"/>
        <pc:sldMkLst>
          <pc:docMk/>
          <pc:sldMk cId="3365761394" sldId="1793"/>
        </pc:sldMkLst>
        <pc:spChg chg="mod">
          <ac:chgData name="Randy Stearman" userId="6a3a33aa-6c38-478f-95c3-872a45d4cfac" providerId="ADAL" clId="{D6F5249D-1350-4CDF-949F-DA7EBD27D853}" dt="2023-05-05T19:00:19.656" v="221" actId="12"/>
          <ac:spMkLst>
            <pc:docMk/>
            <pc:sldMk cId="3365761394" sldId="1793"/>
            <ac:spMk id="3" creationId="{AA185E1C-174B-427E-8173-3D6B22758871}"/>
          </ac:spMkLst>
        </pc:spChg>
      </pc:sldChg>
      <pc:sldChg chg="modSp mod">
        <pc:chgData name="Randy Stearman" userId="6a3a33aa-6c38-478f-95c3-872a45d4cfac" providerId="ADAL" clId="{D6F5249D-1350-4CDF-949F-DA7EBD27D853}" dt="2023-05-05T19:01:44.601" v="238" actId="12"/>
        <pc:sldMkLst>
          <pc:docMk/>
          <pc:sldMk cId="2464877518" sldId="1794"/>
        </pc:sldMkLst>
        <pc:spChg chg="mod">
          <ac:chgData name="Randy Stearman" userId="6a3a33aa-6c38-478f-95c3-872a45d4cfac" providerId="ADAL" clId="{D6F5249D-1350-4CDF-949F-DA7EBD27D853}" dt="2023-05-05T19:01:44.601" v="238" actId="12"/>
          <ac:spMkLst>
            <pc:docMk/>
            <pc:sldMk cId="2464877518" sldId="1794"/>
            <ac:spMk id="3" creationId="{AA185E1C-174B-427E-8173-3D6B22758871}"/>
          </ac:spMkLst>
        </pc:spChg>
      </pc:sldChg>
      <pc:sldChg chg="modSp mod delCm modNotesTx">
        <pc:chgData name="Randy Stearman" userId="6a3a33aa-6c38-478f-95c3-872a45d4cfac" providerId="ADAL" clId="{D6F5249D-1350-4CDF-949F-DA7EBD27D853}" dt="2023-05-05T19:04:42.264" v="294"/>
        <pc:sldMkLst>
          <pc:docMk/>
          <pc:sldMk cId="3003980954" sldId="1795"/>
        </pc:sldMkLst>
        <pc:spChg chg="mod">
          <ac:chgData name="Randy Stearman" userId="6a3a33aa-6c38-478f-95c3-872a45d4cfac" providerId="ADAL" clId="{D6F5249D-1350-4CDF-949F-DA7EBD27D853}" dt="2023-05-05T19:04:03.558" v="293" actId="14100"/>
          <ac:spMkLst>
            <pc:docMk/>
            <pc:sldMk cId="3003980954" sldId="1795"/>
            <ac:spMk id="3" creationId="{AA185E1C-174B-427E-8173-3D6B22758871}"/>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D6F5249D-1350-4CDF-949F-DA7EBD27D853}" dt="2023-05-05T19:04:42.264" v="294"/>
              <pc2:cmMkLst xmlns:pc2="http://schemas.microsoft.com/office/powerpoint/2019/9/main/command">
                <pc:docMk/>
                <pc:sldMk cId="3003980954" sldId="1795"/>
                <pc2:cmMk id="{10A1C13A-EAF7-423B-8C1F-B7F3677B7B21}"/>
              </pc2:cmMkLst>
            </pc226:cmChg>
          </p:ext>
        </pc:extLst>
      </pc:sldChg>
      <pc:sldChg chg="modSp mod">
        <pc:chgData name="Randy Stearman" userId="6a3a33aa-6c38-478f-95c3-872a45d4cfac" providerId="ADAL" clId="{D6F5249D-1350-4CDF-949F-DA7EBD27D853}" dt="2023-05-05T18:38:45.204" v="5" actId="14100"/>
        <pc:sldMkLst>
          <pc:docMk/>
          <pc:sldMk cId="85223333" sldId="1808"/>
        </pc:sldMkLst>
        <pc:spChg chg="mod">
          <ac:chgData name="Randy Stearman" userId="6a3a33aa-6c38-478f-95c3-872a45d4cfac" providerId="ADAL" clId="{D6F5249D-1350-4CDF-949F-DA7EBD27D853}" dt="2023-05-05T18:38:45.204" v="5" actId="14100"/>
          <ac:spMkLst>
            <pc:docMk/>
            <pc:sldMk cId="85223333" sldId="1808"/>
            <ac:spMk id="2" creationId="{44A49DAE-79D6-48FB-BB90-ED534D0C7C09}"/>
          </ac:spMkLst>
        </pc:spChg>
      </pc:sldChg>
      <pc:sldChg chg="delCm">
        <pc:chgData name="Randy Stearman" userId="6a3a33aa-6c38-478f-95c3-872a45d4cfac" providerId="ADAL" clId="{D6F5249D-1350-4CDF-949F-DA7EBD27D853}" dt="2023-05-05T18:57:01.146" v="198"/>
        <pc:sldMkLst>
          <pc:docMk/>
          <pc:sldMk cId="1208426233" sldId="1832"/>
        </pc:sldMkLst>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D6F5249D-1350-4CDF-949F-DA7EBD27D853}" dt="2023-05-05T18:57:01.146" v="198"/>
              <pc2:cmMkLst xmlns:pc2="http://schemas.microsoft.com/office/powerpoint/2019/9/main/command">
                <pc:docMk/>
                <pc:sldMk cId="1208426233" sldId="1832"/>
                <pc2:cmMk id="{2B0B7C36-9FAE-44BC-AD2D-C9C3D6BBF2B1}"/>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F2DDC-E638-42DD-B73D-C81234F58CD1}" type="datetimeFigureOut">
              <a:rPr lang="en-US" smtClean="0"/>
              <a:t>6/19/2023</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208FD5-9898-4F9A-A984-4C7402ADD467}" type="slidenum">
              <a:rPr lang="en-US" smtClean="0"/>
              <a:t>‹#›</a:t>
            </a:fld>
            <a:endParaRPr lang="en-US"/>
          </a:p>
        </p:txBody>
      </p:sp>
    </p:spTree>
    <p:extLst>
      <p:ext uri="{BB962C8B-B14F-4D97-AF65-F5344CB8AC3E}">
        <p14:creationId xmlns:p14="http://schemas.microsoft.com/office/powerpoint/2010/main" val="3228689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029651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1253735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991471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9:19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4255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739071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Explain how user profiles store user states. Be aware that user profiles are not new in Windows and many users are probably familiar with them. Point out that user profiles contain the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NTUSER.DAT </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file, which contains a user registry hive and multiple folders. However, explain that all of those are personal for each user, and each user on a Windows computer has their own user profile. You can explain why Windows uses some folders in a user profile and perform a quick ad-hoc demonstration, such as creating a  file in the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Desktop</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 folder, and then pointing out that the file is visible on the user’s desktop. You can also explain how to create a user profile, what the role of the Default profile is, and how Windows uses the Public profile. You should also cover the main benefits of user profiles.</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1361617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US" sz="880" dirty="0">
                <a:latin typeface="Segoe UI Light" panose="020B0502040204020203" pitchFamily="34" charset="0"/>
                <a:ea typeface="Calibri"/>
                <a:cs typeface="Segoe UI Light" panose="020B0502040204020203" pitchFamily="34" charset="0"/>
              </a:rPr>
              <a:t>Discuss the limitations of local user profiles and when it makes sense to use them. Introduce the roaming user profile and explain that Windows copies it to a computer when a user signs in for the first time. A user modifies their local copy of their user profile, and when they sign out, Windows copies modifications to a network location. You should explain that this happens only when a user signs out and that modifications do not sync periodically. This can cause issues if a user is signed into multiple computers at the same time, because modifications that are performed on one computer can be overwritten.</a:t>
            </a:r>
          </a:p>
          <a:p>
            <a:pPr>
              <a:lnSpc>
                <a:spcPct val="115000"/>
              </a:lnSpc>
              <a:spcAft>
                <a:spcPts val="1000"/>
              </a:spcAft>
            </a:pPr>
            <a:r>
              <a:rPr lang="en-US" sz="880" dirty="0">
                <a:latin typeface="Segoe UI Light" panose="020B0502040204020203" pitchFamily="34" charset="0"/>
                <a:ea typeface="Calibri"/>
                <a:cs typeface="Segoe UI Light" panose="020B0502040204020203" pitchFamily="34" charset="0"/>
              </a:rPr>
              <a:t>Introduce mandatory user profiles, explaining how they work and how you can configure them.</a:t>
            </a:r>
          </a:p>
          <a:p>
            <a:endParaRPr lang="en-US" sz="880" dirty="0">
              <a:latin typeface="Segoe UI Light" panose="020B0502040204020203" pitchFamily="34" charset="0"/>
              <a:cs typeface="Segoe UI Light" panose="020B0502040204020203" pitchFamily="34" charset="0"/>
            </a:endParaRPr>
          </a:p>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9:19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2491087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US" sz="880" dirty="0">
                <a:solidFill>
                  <a:srgbClr val="000000"/>
                </a:solidFill>
                <a:latin typeface="Segoe UI Light" panose="020B0502040204020203" pitchFamily="34" charset="0"/>
                <a:ea typeface="Calibri"/>
                <a:cs typeface="Segoe UI Light" panose="020B0502040204020203" pitchFamily="34" charset="0"/>
              </a:rPr>
              <a:t>Ask students what causes user profiles to increase in size over time and how they can limit their growth. Discuss the ways that you can limit profile sizes. Remind students that by default, applications store data in the </a:t>
            </a:r>
            <a:r>
              <a:rPr lang="en-US" sz="880" b="1" dirty="0">
                <a:latin typeface="Segoe UI Light" panose="020B0502040204020203" pitchFamily="34" charset="0"/>
                <a:ea typeface="Calibri"/>
                <a:cs typeface="Segoe UI Light" panose="020B0502040204020203" pitchFamily="34" charset="0"/>
              </a:rPr>
              <a:t>Documents</a:t>
            </a:r>
            <a:r>
              <a:rPr lang="en-US" sz="880" dirty="0">
                <a:solidFill>
                  <a:srgbClr val="000000"/>
                </a:solidFill>
                <a:latin typeface="Segoe UI Light" panose="020B0502040204020203" pitchFamily="34" charset="0"/>
                <a:ea typeface="Calibri"/>
                <a:cs typeface="Segoe UI Light" panose="020B0502040204020203" pitchFamily="34" charset="0"/>
              </a:rPr>
              <a:t> folder, which is inside of user profiles. Point out that with disk quotas set on a local volume, users cannot exceed the allowed user profile size, while other options allow users to write more data to their cached local copy of the roaming profile. However, those changes do not sync with the file server where roaming user profiles are stored. </a:t>
            </a:r>
            <a:endParaRPr lang="en-US" sz="880" dirty="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880" dirty="0">
                <a:solidFill>
                  <a:srgbClr val="000000"/>
                </a:solidFill>
                <a:latin typeface="Segoe UI Light" panose="020B0502040204020203" pitchFamily="34" charset="0"/>
                <a:ea typeface="Calibri"/>
                <a:cs typeface="Segoe UI Light" panose="020B0502040204020203" pitchFamily="34" charset="0"/>
              </a:rPr>
              <a:t>Additionally, mention that you can minimize user profile sizes by educating users and preparing dedicated network shares where they should store their data, instead of in their profiles.</a:t>
            </a:r>
            <a:endParaRPr lang="en-US" sz="880" dirty="0">
              <a:latin typeface="Segoe UI Light" panose="020B0502040204020203" pitchFamily="34" charset="0"/>
              <a:cs typeface="Segoe UI Light"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1921961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Segoe UI Light" panose="020B0502040204020203" pitchFamily="34" charset="0"/>
                <a:cs typeface="Segoe UI Light" panose="020B0502040204020203" pitchFamily="34" charset="0"/>
              </a:rPr>
              <a:t>A list of the Modules the students will be taught in the Learning Path.</a:t>
            </a:r>
          </a:p>
          <a:p>
            <a:endParaRPr lang="en-US" sz="2400" dirty="0">
              <a:latin typeface="Segoe UI Light" panose="020B0502040204020203" pitchFamily="34" charset="0"/>
              <a:cs typeface="Segoe UI Light" panose="020B0502040204020203" pitchFamily="34" charset="0"/>
            </a:endParaRPr>
          </a:p>
          <a:p>
            <a:r>
              <a:rPr lang="en-US" sz="3600" b="1" dirty="0"/>
              <a:t>Note: </a:t>
            </a:r>
            <a:r>
              <a:rPr lang="en-US" sz="3600" dirty="0"/>
              <a:t>As of October 2022, the </a:t>
            </a:r>
            <a:r>
              <a:rPr lang="en-US" sz="3600" dirty="0">
                <a:latin typeface="Segoe UI" panose="020B0502040204020203" pitchFamily="34" charset="0"/>
                <a:cs typeface="Segoe UI" panose="020B0502040204020203" pitchFamily="34" charset="0"/>
              </a:rPr>
              <a:t>name "Microsoft Endpoint Manager" is no longer used. Cloud management is now referred to as "Microsoft Intune" and on-premises management s now referred to as "Microsoft Configuration Manager". Be aware that there may still be instances where documentation or the user interface reflects </a:t>
            </a:r>
            <a:r>
              <a:rPr lang="en-US" sz="3600" dirty="0"/>
              <a:t>the original name of "Microsoft Endpoint Manager" or "Microsoft Endpoint Configuration Manager".</a:t>
            </a:r>
            <a:endParaRPr lang="en-US" sz="240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9:19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4031376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US" sz="880" dirty="0">
                <a:latin typeface="Segoe UI Light" panose="020B0502040204020203" pitchFamily="34" charset="0"/>
                <a:ea typeface="Calibri"/>
                <a:cs typeface="Segoe UI Light" panose="020B0502040204020203" pitchFamily="34" charset="0"/>
              </a:rPr>
              <a:t>List and explain the benefits of Enterprise State Roaming.  Discuss that ESR and OneDrive will often simplify and satisfy user’s needs to move between devices.  While folder redirection and roaming profiles can cover more settings, they also tend to require more management effort. </a:t>
            </a:r>
          </a:p>
          <a:p>
            <a:pPr>
              <a:lnSpc>
                <a:spcPct val="115000"/>
              </a:lnSpc>
              <a:spcAft>
                <a:spcPts val="1000"/>
              </a:spcAft>
            </a:pPr>
            <a:endParaRPr lang="en-US" sz="880" dirty="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880" dirty="0">
                <a:latin typeface="Segoe UI Light" panose="020B0502040204020203" pitchFamily="34" charset="0"/>
                <a:ea typeface="Calibri"/>
                <a:cs typeface="Segoe UI Light" panose="020B0502040204020203" pitchFamily="34" charset="0"/>
              </a:rPr>
              <a:t>Note that ESR is Windows-based. Edge Sync in Chromium syncs across all platforms, so it does not use ESR.</a:t>
            </a:r>
          </a:p>
          <a:p>
            <a:pPr>
              <a:lnSpc>
                <a:spcPct val="115000"/>
              </a:lnSpc>
              <a:spcAft>
                <a:spcPts val="1000"/>
              </a:spcAft>
            </a:pPr>
            <a:endParaRPr lang="en-US" sz="880" dirty="0">
              <a:latin typeface="Segoe UI Light" panose="020B0502040204020203" pitchFamily="34" charset="0"/>
              <a:ea typeface="Calibri"/>
              <a:cs typeface="Segoe UI Light" panose="020B0502040204020203" pitchFamily="34" charset="0"/>
            </a:endParaRPr>
          </a:p>
          <a:p>
            <a:pPr>
              <a:lnSpc>
                <a:spcPct val="115000"/>
              </a:lnSpc>
              <a:spcAft>
                <a:spcPts val="1000"/>
              </a:spcAft>
            </a:pPr>
            <a:r>
              <a:rPr lang="en-US" sz="880" dirty="0">
                <a:latin typeface="Segoe UI Light" panose="020B0502040204020203" pitchFamily="34" charset="0"/>
                <a:ea typeface="Calibri"/>
                <a:cs typeface="Segoe UI Light" panose="020B0502040204020203" pitchFamily="34" charset="0"/>
              </a:rPr>
              <a:t>UE-V is only referenced for existing customer who may still be using it, which is in extended support until 2026.</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1124419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rPr>
              <a:t>Notes:</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rPr>
              <a:t>Sub-topics for Data that roams:</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Windows settings – generally, personalization settings</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 Application data (if app supports)</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Theme, including desktop theme and taskbar settings.</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Internet Explorer, including recently opened tabs and favorites, reading list</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Passwords, including Internet passwords, Wi-Fi profiles, and others.</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Language preferences, which includes settings for keyboard layouts, system language, date and time, and more.</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Ease of access features, such as high-contrast theme, Narrator, and Magnifier.</a:t>
            </a:r>
          </a:p>
          <a:p>
            <a:pPr marL="800100" lvl="1" indent="-342900">
              <a:buFont typeface="Arial" panose="020B0604020202020204" pitchFamily="34" charset="0"/>
              <a:buChar char="•"/>
              <a:defRPr/>
            </a:pPr>
            <a:r>
              <a:rPr lang="en-US" sz="1200" kern="0" dirty="0">
                <a:solidFill>
                  <a:srgbClr val="000000"/>
                </a:solidFill>
                <a:cs typeface="Segoe UI Semilight" panose="020B0402040204020203" pitchFamily="34" charset="0"/>
              </a:rPr>
              <a:t>Other Windows settings, such as mouse settings.</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1499244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38397595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9:19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25217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9:19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2342461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The best way to teach this module is to show the students the various configuration options that exist for each profile type. Show as many as time permits.</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Explain to the students that the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All Users &amp; All Devices</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All Devices </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and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All Users groups</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 are built-in Azure AD groups. Normally you will use the Selected Groups option because you can select your own groups here.</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Also mention that you can exclude groups from the effect of a profile by selecting the group name in </a:t>
            </a: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Excluded Groups</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When talking about monitoring device profiles, you should cerate a profile and assign it to a Azure AD group which has a running device in it. You should do this before you teach the learning path as it may take some time before the profile is applied on the device.</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Then you should familiarize yourself with the various options you have in the Azure AD portal/Intune for monitoring profiles.</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Then demonstrate this to the student in the portal using the profile you created.</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2170703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Explain to the students that custom device profiles are typically used for settings that are not native to Intune.</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The custom settings you can configure depend on the platform.</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You should make yourself familiar with the settings from the complete list of CSPs: </a:t>
            </a:r>
            <a:r>
              <a:rPr kumimoji="0" lang="en-US" sz="882" b="0" i="0" u="sng" strike="noStrike" kern="1200" cap="none" spc="0" normalizeH="0" baseline="0" noProof="0" dirty="0">
                <a:ln>
                  <a:noFill/>
                </a:ln>
                <a:solidFill>
                  <a:prstClr val="black"/>
                </a:solidFill>
                <a:effectLst/>
                <a:uLnTx/>
                <a:uFillTx/>
                <a:latin typeface="Segoe UI Light" pitchFamily="34" charset="0"/>
                <a:ea typeface="+mn-ea"/>
                <a:cs typeface="+mn-cs"/>
              </a:rPr>
              <a:t>https://docs.microsoft.com/en-us/windows/client-management/mdm/configuration-service-provider-reference</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sng"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If time permits, consider demonstrating how to create a custom device profile using one of the settings from the URL mentioned above.</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448973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9:19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4181007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439999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97642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5035430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8277273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6968976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7607023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0801949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96307269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8051660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3026174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68175110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8100399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315928994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9403034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421449590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9324601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4225957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60061834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9901487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188996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5168390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165579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pic>
        <p:nvPicPr>
          <p:cNvPr id="10" name="Picture Placeholder 3">
            <a:extLst>
              <a:ext uri="{FF2B5EF4-FFF2-40B4-BE49-F238E27FC236}">
                <a16:creationId xmlns:a16="http://schemas.microsoft.com/office/drawing/2014/main" id="{8C3D6028-6256-4AE7-AF6A-BC4191F28892}"/>
              </a:ext>
            </a:extLst>
          </p:cNvPr>
          <p:cNvPicPr>
            <a:picLocks noChangeAspect="1"/>
          </p:cNvPicPr>
          <p:nvPr userDrawn="1"/>
        </p:nvPicPr>
        <p:blipFill rotWithShape="1">
          <a:blip r:embed="rId4"/>
          <a:srcRect l="26310" r="15738"/>
          <a:stretch/>
        </p:blipFill>
        <p:spPr>
          <a:xfrm>
            <a:off x="6228994" y="-1"/>
            <a:ext cx="5963006" cy="6858001"/>
          </a:xfrm>
          <a:prstGeom prst="rect">
            <a:avLst/>
          </a:prstGeom>
        </p:spPr>
      </p:pic>
      <p:pic>
        <p:nvPicPr>
          <p:cNvPr id="11" name="MS logo gray - EMF" descr="Microsoft 365 logo">
            <a:extLst>
              <a:ext uri="{FF2B5EF4-FFF2-40B4-BE49-F238E27FC236}">
                <a16:creationId xmlns:a16="http://schemas.microsoft.com/office/drawing/2014/main" id="{C0BF5F49-278B-4F61-B418-16DF38B09E5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12" name="Footer Placeholder 1">
            <a:extLst>
              <a:ext uri="{FF2B5EF4-FFF2-40B4-BE49-F238E27FC236}">
                <a16:creationId xmlns:a16="http://schemas.microsoft.com/office/drawing/2014/main" id="{FB5F2E66-43DF-4F7F-A555-427E2DBDF3D2}"/>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8947379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4933259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5007658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8522542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321622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620162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72297224"/>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78299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1387219"/>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1327979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7003132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52985727"/>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6127243"/>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18108320"/>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5515569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5137833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238443671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87891123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2103608694"/>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273667326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8410886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3318196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3146242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9241703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0636199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385824550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660" r:id="rId46"/>
    <p:sldLayoutId id="2147483707" r:id="rId47"/>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47.xml"/><Relationship Id="rId4" Type="http://schemas.openxmlformats.org/officeDocument/2006/relationships/hyperlink" Target="https://blog.ucem.ac.uk/onlineeducation/posts/tag/moodle-quiz"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9.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2.emf"/><Relationship Id="rId4" Type="http://schemas.openxmlformats.org/officeDocument/2006/relationships/image" Target="../media/image11.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4.xml"/><Relationship Id="rId1" Type="http://schemas.openxmlformats.org/officeDocument/2006/relationships/slideLayout" Target="../slideLayouts/slideLayout47.xml"/><Relationship Id="rId4" Type="http://schemas.openxmlformats.org/officeDocument/2006/relationships/hyperlink" Target="https://blog.ucem.ac.uk/onlineeducation/posts/tag/moodle-quiz"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47.xml"/><Relationship Id="rId4" Type="http://schemas.openxmlformats.org/officeDocument/2006/relationships/hyperlink" Target="https://blog.ucem.ac.uk/onlineeducation/posts/tag/moodle-quiz"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400" y="2532448"/>
            <a:ext cx="4783837" cy="1793104"/>
          </a:xfrm>
        </p:spPr>
        <p:txBody>
          <a:bodyPr/>
          <a:lstStyle/>
          <a:p>
            <a:r>
              <a:rPr lang="bs-Latn-BA" sz="3200" dirty="0"/>
              <a:t>Learning Path </a:t>
            </a:r>
            <a:r>
              <a:rPr lang="en-US" sz="3200" dirty="0"/>
              <a:t>3</a:t>
            </a:r>
            <a:r>
              <a:rPr lang="bs-Latn-BA" sz="3200" dirty="0"/>
              <a:t>: </a:t>
            </a:r>
            <a:br>
              <a:rPr lang="en-US" sz="3200" dirty="0"/>
            </a:br>
            <a:r>
              <a:rPr lang="en-US" sz="3200" dirty="0"/>
              <a:t>Configure profiles for users and devices</a:t>
            </a:r>
            <a:endParaRPr lang="en-US" sz="3200" dirty="0">
              <a:solidFill>
                <a:schemeClr val="tx1"/>
              </a:solidFill>
            </a:endParaRPr>
          </a:p>
        </p:txBody>
      </p:sp>
      <p:sp>
        <p:nvSpPr>
          <p:cNvPr id="7" name="Rectangle 5">
            <a:extLst>
              <a:ext uri="{FF2B5EF4-FFF2-40B4-BE49-F238E27FC236}">
                <a16:creationId xmlns:a16="http://schemas.microsoft.com/office/drawing/2014/main" id="{52BD669F-042B-4E9A-9E6D-DFE62E7EB48A}"/>
              </a:ext>
            </a:extLst>
          </p:cNvPr>
          <p:cNvSpPr/>
          <p:nvPr/>
        </p:nvSpPr>
        <p:spPr>
          <a:xfrm>
            <a:off x="428400" y="1720334"/>
            <a:ext cx="4959306" cy="369332"/>
          </a:xfrm>
          <a:prstGeom prst="rect">
            <a:avLst/>
          </a:prstGeom>
        </p:spPr>
        <p:txBody>
          <a:bodyPr wrap="none" lIns="0">
            <a:spAutoFit/>
          </a:bodyPr>
          <a:lstStyle/>
          <a:p>
            <a:r>
              <a:rPr lang="en-US" sz="1800" dirty="0">
                <a:latin typeface="+mj-lt"/>
              </a:rPr>
              <a:t>MD-102 Microsoft 365 Endpoint Administrator</a:t>
            </a: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1: Monitor device profiles</a:t>
            </a: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3416320"/>
          </a:xfrm>
        </p:spPr>
        <p:txBody>
          <a:bodyPr/>
          <a:lstStyle/>
          <a:p>
            <a:pPr marL="342900" indent="-342900">
              <a:buFont typeface="Arial" panose="020B0604020202020204" pitchFamily="34" charset="0"/>
              <a:buChar char="•"/>
            </a:pPr>
            <a:r>
              <a:rPr lang="en-US" sz="2400" dirty="0">
                <a:solidFill>
                  <a:schemeClr val="tx1"/>
                </a:solidFill>
                <a:latin typeface="+mn-lt"/>
              </a:rPr>
              <a:t>Monitor device profiles in Intune</a:t>
            </a:r>
          </a:p>
          <a:p>
            <a:pPr marL="342900" indent="-342900">
              <a:buFont typeface="Arial" panose="020B0604020202020204" pitchFamily="34" charset="0"/>
              <a:buChar char="•"/>
            </a:pPr>
            <a:r>
              <a:rPr lang="fr-FR" sz="2400" dirty="0">
                <a:solidFill>
                  <a:schemeClr val="tx1"/>
                </a:solidFill>
                <a:latin typeface="+mn-lt"/>
              </a:rPr>
              <a:t>Manage </a:t>
            </a:r>
            <a:r>
              <a:rPr lang="fr-FR" sz="2400" dirty="0" err="1">
                <a:solidFill>
                  <a:schemeClr val="tx1"/>
                </a:solidFill>
                <a:latin typeface="+mn-lt"/>
              </a:rPr>
              <a:t>device</a:t>
            </a:r>
            <a:r>
              <a:rPr lang="fr-FR" sz="2400" dirty="0">
                <a:solidFill>
                  <a:schemeClr val="tx1"/>
                </a:solidFill>
                <a:latin typeface="+mn-lt"/>
              </a:rPr>
              <a:t> </a:t>
            </a:r>
            <a:r>
              <a:rPr lang="fr-FR" sz="2400" dirty="0" err="1">
                <a:solidFill>
                  <a:schemeClr val="tx1"/>
                </a:solidFill>
                <a:latin typeface="+mn-lt"/>
              </a:rPr>
              <a:t>sync</a:t>
            </a:r>
            <a:r>
              <a:rPr lang="fr-FR" sz="2400" dirty="0">
                <a:solidFill>
                  <a:schemeClr val="tx1"/>
                </a:solidFill>
                <a:latin typeface="+mn-lt"/>
              </a:rPr>
              <a:t> in Intune</a:t>
            </a:r>
          </a:p>
          <a:p>
            <a:pPr marL="342900" indent="-342900">
              <a:buFont typeface="Arial" panose="020B0604020202020204" pitchFamily="34" charset="0"/>
              <a:buChar char="•"/>
            </a:pPr>
            <a:r>
              <a:rPr lang="en-US" sz="2400" dirty="0">
                <a:solidFill>
                  <a:schemeClr val="tx1"/>
                </a:solidFill>
                <a:latin typeface="+mn-lt"/>
              </a:rPr>
              <a:t>Manage devices in Intune using scripts</a:t>
            </a:r>
          </a:p>
          <a:p>
            <a:pPr marL="342900" indent="-342900">
              <a:buFont typeface="Arial" panose="020B0604020202020204" pitchFamily="34" charset="0"/>
              <a:buChar char="•"/>
            </a:pPr>
            <a:endParaRPr lang="fr-FR"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424758322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a:t>Monitor device profiles in Intune</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a:xfrm>
            <a:off x="418644" y="1456897"/>
            <a:ext cx="5579310" cy="2553128"/>
          </a:xfrm>
        </p:spPr>
        <p:txBody>
          <a:bodyPr tIns="182880" anchor="t" anchorCtr="0"/>
          <a:lstStyle/>
          <a:p>
            <a:pPr>
              <a:spcAft>
                <a:spcPts val="600"/>
              </a:spcAft>
            </a:pPr>
            <a:r>
              <a:rPr lang="en-US" sz="2000" dirty="0">
                <a:latin typeface="+mj-lt"/>
              </a:rPr>
              <a:t>View existing profiles, details, and charts</a:t>
            </a:r>
          </a:p>
          <a:p>
            <a:pPr marL="336145" lvl="1" indent="-224097">
              <a:lnSpc>
                <a:spcPct val="100000"/>
              </a:lnSpc>
              <a:spcBef>
                <a:spcPts val="392"/>
              </a:spcBef>
              <a:buFont typeface="Arial" panose="020B0604020202020204" pitchFamily="34" charset="0"/>
              <a:buChar char="•"/>
              <a:defRPr/>
            </a:pPr>
            <a:r>
              <a:rPr lang="en-US" sz="1800" kern="0" dirty="0">
                <a:solidFill>
                  <a:srgbClr val="000000"/>
                </a:solidFill>
                <a:cs typeface="Segoe UI Semilight" panose="020B0402040204020203" pitchFamily="34" charset="0"/>
              </a:rPr>
              <a:t>Check the status of a profile</a:t>
            </a:r>
          </a:p>
          <a:p>
            <a:pPr marL="336145" lvl="1" indent="-224097">
              <a:lnSpc>
                <a:spcPct val="100000"/>
              </a:lnSpc>
              <a:spcBef>
                <a:spcPts val="392"/>
              </a:spcBef>
              <a:buFont typeface="Arial" panose="020B0604020202020204" pitchFamily="34" charset="0"/>
              <a:buChar char="•"/>
              <a:defRPr/>
            </a:pPr>
            <a:r>
              <a:rPr lang="en-US" sz="1800" kern="0" dirty="0">
                <a:solidFill>
                  <a:srgbClr val="000000"/>
                </a:solidFill>
                <a:cs typeface="Segoe UI Semilight" panose="020B0402040204020203" pitchFamily="34" charset="0"/>
              </a:rPr>
              <a:t>See device assignments and status</a:t>
            </a:r>
          </a:p>
          <a:p>
            <a:pPr marL="336145" lvl="1" indent="-224097">
              <a:lnSpc>
                <a:spcPct val="100000"/>
              </a:lnSpc>
              <a:spcBef>
                <a:spcPts val="392"/>
              </a:spcBef>
              <a:buFont typeface="Arial" panose="020B0604020202020204" pitchFamily="34" charset="0"/>
              <a:buChar char="•"/>
              <a:defRPr/>
            </a:pPr>
            <a:r>
              <a:rPr lang="en-US" sz="1800" kern="0" dirty="0">
                <a:solidFill>
                  <a:srgbClr val="000000"/>
                </a:solidFill>
                <a:cs typeface="Segoe UI Semilight" panose="020B0402040204020203" pitchFamily="34" charset="0"/>
              </a:rPr>
              <a:t>View users related to profile</a:t>
            </a:r>
          </a:p>
          <a:p>
            <a:pPr marL="336145" lvl="1" indent="-224097">
              <a:lnSpc>
                <a:spcPct val="100000"/>
              </a:lnSpc>
              <a:spcBef>
                <a:spcPts val="392"/>
              </a:spcBef>
              <a:buFont typeface="Arial" panose="020B0604020202020204" pitchFamily="34" charset="0"/>
              <a:buChar char="•"/>
              <a:defRPr/>
            </a:pPr>
            <a:r>
              <a:rPr lang="en-US" sz="1800" kern="0" dirty="0">
                <a:solidFill>
                  <a:srgbClr val="000000"/>
                </a:solidFill>
                <a:cs typeface="Segoe UI Semilight" panose="020B0402040204020203" pitchFamily="34" charset="0"/>
              </a:rPr>
              <a:t>View per-setting status</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a:xfrm>
            <a:off x="418644" y="4297980"/>
            <a:ext cx="5579310" cy="2119529"/>
          </a:xfrm>
        </p:spPr>
        <p:txBody>
          <a:bodyPr tIns="182880" anchor="t" anchorCtr="0"/>
          <a:lstStyle/>
          <a:p>
            <a:pPr>
              <a:spcAft>
                <a:spcPts val="600"/>
              </a:spcAft>
            </a:pPr>
            <a:r>
              <a:rPr lang="en-US" sz="2000" dirty="0">
                <a:latin typeface="+mj-lt"/>
              </a:rPr>
              <a:t>View Conflicts</a:t>
            </a:r>
          </a:p>
          <a:p>
            <a:pPr marL="336145" lvl="1" indent="-224097">
              <a:lnSpc>
                <a:spcPct val="100000"/>
              </a:lnSpc>
              <a:spcBef>
                <a:spcPts val="392"/>
              </a:spcBef>
              <a:buFont typeface="Arial" panose="020B0604020202020204" pitchFamily="34" charset="0"/>
              <a:buChar char="•"/>
              <a:defRPr/>
            </a:pPr>
            <a:r>
              <a:rPr lang="en-US" sz="1800" kern="0" dirty="0">
                <a:solidFill>
                  <a:srgbClr val="000000"/>
                </a:solidFill>
                <a:cs typeface="Segoe UI Semilight" panose="020B0402040204020203" pitchFamily="34" charset="0"/>
              </a:rPr>
              <a:t>Shows profile names that are creating conflict</a:t>
            </a:r>
          </a:p>
        </p:txBody>
      </p:sp>
      <p:pic>
        <p:nvPicPr>
          <p:cNvPr id="9" name="Picture 3" descr="View the number of devices assigned to the device profile">
            <a:extLst>
              <a:ext uri="{FF2B5EF4-FFF2-40B4-BE49-F238E27FC236}">
                <a16:creationId xmlns:a16="http://schemas.microsoft.com/office/drawing/2014/main" id="{C5486478-653C-45AD-A2E8-275F8AAE57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4352" y="1582597"/>
            <a:ext cx="4700265" cy="4692430"/>
          </a:xfrm>
          <a:prstGeom prst="rect">
            <a:avLst/>
          </a:prstGeom>
          <a:noFill/>
          <a:ln>
            <a:noFill/>
          </a:ln>
        </p:spPr>
      </p:pic>
    </p:spTree>
    <p:extLst>
      <p:ext uri="{BB962C8B-B14F-4D97-AF65-F5344CB8AC3E}">
        <p14:creationId xmlns:p14="http://schemas.microsoft.com/office/powerpoint/2010/main" val="92128371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fr-FR"/>
              <a:t>Manage </a:t>
            </a:r>
            <a:r>
              <a:rPr lang="fr-FR" err="1"/>
              <a:t>device</a:t>
            </a:r>
            <a:r>
              <a:rPr lang="fr-FR"/>
              <a:t> </a:t>
            </a:r>
            <a:r>
              <a:rPr lang="fr-FR" err="1"/>
              <a:t>sync</a:t>
            </a:r>
            <a:r>
              <a:rPr lang="fr-FR"/>
              <a:t> in Intune</a:t>
            </a:r>
          </a:p>
        </p:txBody>
      </p:sp>
      <p:sp>
        <p:nvSpPr>
          <p:cNvPr id="4" name="Content Placeholder 2">
            <a:extLst>
              <a:ext uri="{FF2B5EF4-FFF2-40B4-BE49-F238E27FC236}">
                <a16:creationId xmlns:a16="http://schemas.microsoft.com/office/drawing/2014/main" id="{AA6C8E46-EE2A-4B13-A75B-39176423D59B}"/>
              </a:ext>
            </a:extLst>
          </p:cNvPr>
          <p:cNvSpPr txBox="1">
            <a:spLocks/>
          </p:cNvSpPr>
          <p:nvPr/>
        </p:nvSpPr>
        <p:spPr>
          <a:xfrm>
            <a:off x="418643" y="1083334"/>
            <a:ext cx="11340811" cy="5380960"/>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2"/>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Manage settings and features on your devices with Intune policies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Groups of settings that control features on mobile devices and computers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Create policies using templates that include recommended or custom settings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You deploy them to device or user groups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Intune policies fall into the following categories</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Configuration policies</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Device compliance policies</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Conditional access policies</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Corporate device enrollment policies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When a device checks in, it receives any pending assigned actions or policies </a:t>
            </a:r>
          </a:p>
          <a:p>
            <a:pPr marL="800100" lvl="1" indent="-342900">
              <a:buFont typeface="Segoe UI" panose="020B0502040204020203" pitchFamily="34" charset="0"/>
              <a:buChar char="‒"/>
              <a:defRPr/>
            </a:pPr>
            <a:r>
              <a:rPr lang="en-US" sz="2000" kern="0" dirty="0">
                <a:solidFill>
                  <a:srgbClr val="000000"/>
                </a:solidFill>
                <a:cs typeface="Segoe UI Semilight" panose="020B0402040204020203" pitchFamily="34" charset="0"/>
              </a:rPr>
              <a:t>Check-in frequency depends on platform and enrollment time</a:t>
            </a:r>
          </a:p>
          <a:p>
            <a:pPr marL="800100" lvl="1" indent="-342900">
              <a:buFont typeface="Segoe UI" panose="020B0502040204020203" pitchFamily="34" charset="0"/>
              <a:buChar char="‒"/>
              <a:defRPr/>
            </a:pPr>
            <a:r>
              <a:rPr lang="en-US" sz="2000" kern="0" dirty="0">
                <a:solidFill>
                  <a:srgbClr val="000000"/>
                </a:solidFill>
                <a:cs typeface="Segoe UI Semilight" panose="020B0402040204020203" pitchFamily="34" charset="0"/>
              </a:rPr>
              <a:t>The Sync device action forces the selected device to immediately check in with Intune</a:t>
            </a:r>
          </a:p>
        </p:txBody>
      </p:sp>
    </p:spTree>
    <p:extLst>
      <p:ext uri="{BB962C8B-B14F-4D97-AF65-F5344CB8AC3E}">
        <p14:creationId xmlns:p14="http://schemas.microsoft.com/office/powerpoint/2010/main" val="428335861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Manage devices in Intune using scripts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406334"/>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The Intune management extension lets you upload PowerShell scripts for Windows devices and shell scripts for macOS devices into Intune.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Create a PowerShell script policy for Windows</a:t>
            </a:r>
          </a:p>
          <a:p>
            <a:pPr marL="914400" lvl="1" indent="-457200">
              <a:buFont typeface="+mj-lt"/>
              <a:buAutoNum type="arabicPeriod"/>
              <a:defRPr/>
            </a:pPr>
            <a:r>
              <a:rPr lang="en-US" kern="0" dirty="0">
                <a:solidFill>
                  <a:srgbClr val="000000"/>
                </a:solidFill>
                <a:latin typeface="Segoe UI"/>
                <a:cs typeface="Segoe UI Semilight" panose="020B0402040204020203" pitchFamily="34" charset="0"/>
              </a:rPr>
              <a:t>In the Microsoft Intune admin center, select </a:t>
            </a:r>
            <a:r>
              <a:rPr lang="en-US" b="1" kern="0" dirty="0">
                <a:solidFill>
                  <a:srgbClr val="000000"/>
                </a:solidFill>
                <a:latin typeface="Segoe UI"/>
                <a:cs typeface="Segoe UI Semilight" panose="020B0402040204020203" pitchFamily="34" charset="0"/>
              </a:rPr>
              <a:t>Devices</a:t>
            </a:r>
            <a:r>
              <a:rPr lang="en-US" kern="0" dirty="0">
                <a:solidFill>
                  <a:srgbClr val="000000"/>
                </a:solidFill>
                <a:latin typeface="Segoe UI"/>
                <a:cs typeface="Segoe UI Semilight" panose="020B0402040204020203" pitchFamily="34" charset="0"/>
              </a:rPr>
              <a:t>.</a:t>
            </a:r>
          </a:p>
          <a:p>
            <a:pPr marL="914400" lvl="1" indent="-457200">
              <a:buFont typeface="+mj-lt"/>
              <a:buAutoNum type="arabicPeriod"/>
              <a:defRPr/>
            </a:pPr>
            <a:r>
              <a:rPr lang="en-US" kern="0" dirty="0">
                <a:solidFill>
                  <a:srgbClr val="000000"/>
                </a:solidFill>
                <a:latin typeface="Segoe UI"/>
                <a:cs typeface="Segoe UI Semilight" panose="020B0402040204020203" pitchFamily="34" charset="0"/>
              </a:rPr>
              <a:t>In the Policy section, select </a:t>
            </a:r>
            <a:r>
              <a:rPr lang="en-US" b="1" kern="0" dirty="0">
                <a:solidFill>
                  <a:srgbClr val="000000"/>
                </a:solidFill>
                <a:latin typeface="Segoe UI"/>
                <a:cs typeface="Segoe UI Semilight" panose="020B0402040204020203" pitchFamily="34" charset="0"/>
              </a:rPr>
              <a:t>Scripts</a:t>
            </a:r>
            <a:r>
              <a:rPr lang="en-US" kern="0" dirty="0">
                <a:solidFill>
                  <a:srgbClr val="000000"/>
                </a:solidFill>
                <a:latin typeface="Segoe UI"/>
                <a:cs typeface="Segoe UI Semilight" panose="020B0402040204020203" pitchFamily="34" charset="0"/>
              </a:rPr>
              <a:t> and select </a:t>
            </a:r>
            <a:r>
              <a:rPr lang="en-US" b="1" kern="0" dirty="0">
                <a:solidFill>
                  <a:srgbClr val="000000"/>
                </a:solidFill>
                <a:latin typeface="Segoe UI"/>
                <a:cs typeface="Segoe UI Semilight" panose="020B0402040204020203" pitchFamily="34" charset="0"/>
              </a:rPr>
              <a:t>Add</a:t>
            </a:r>
            <a:r>
              <a:rPr lang="en-US" kern="0" dirty="0">
                <a:solidFill>
                  <a:srgbClr val="000000"/>
                </a:solidFill>
                <a:latin typeface="Segoe UI"/>
                <a:cs typeface="Segoe UI Semilight" panose="020B0402040204020203" pitchFamily="34" charset="0"/>
              </a:rPr>
              <a:t>, then select </a:t>
            </a:r>
            <a:r>
              <a:rPr lang="en-US" b="1" kern="0" dirty="0">
                <a:solidFill>
                  <a:srgbClr val="000000"/>
                </a:solidFill>
                <a:latin typeface="Segoe UI"/>
                <a:cs typeface="Segoe UI Semilight" panose="020B0402040204020203" pitchFamily="34" charset="0"/>
              </a:rPr>
              <a:t>Windows 10 and later</a:t>
            </a:r>
            <a:r>
              <a:rPr lang="en-US" kern="0" dirty="0">
                <a:solidFill>
                  <a:srgbClr val="000000"/>
                </a:solidFill>
                <a:latin typeface="Segoe UI"/>
                <a:cs typeface="Segoe UI Semilight" panose="020B0402040204020203" pitchFamily="34" charset="0"/>
              </a:rPr>
              <a:t>.</a:t>
            </a:r>
          </a:p>
          <a:p>
            <a:pPr marL="914400" lvl="1" indent="-457200">
              <a:buFont typeface="+mj-lt"/>
              <a:buAutoNum type="arabicPeriod"/>
              <a:defRPr/>
            </a:pPr>
            <a:r>
              <a:rPr lang="en-US" kern="0" dirty="0">
                <a:solidFill>
                  <a:srgbClr val="000000"/>
                </a:solidFill>
                <a:latin typeface="Segoe UI"/>
                <a:cs typeface="Segoe UI Semilight" panose="020B0402040204020203" pitchFamily="34" charset="0"/>
              </a:rPr>
              <a:t>In </a:t>
            </a:r>
            <a:r>
              <a:rPr lang="en-US" b="1" kern="0" dirty="0">
                <a:solidFill>
                  <a:srgbClr val="000000"/>
                </a:solidFill>
                <a:latin typeface="Segoe UI"/>
                <a:cs typeface="Segoe UI Semilight" panose="020B0402040204020203" pitchFamily="34" charset="0"/>
              </a:rPr>
              <a:t>Script</a:t>
            </a:r>
            <a:r>
              <a:rPr lang="en-US" kern="0" dirty="0">
                <a:solidFill>
                  <a:srgbClr val="000000"/>
                </a:solidFill>
                <a:latin typeface="Segoe UI"/>
                <a:cs typeface="Segoe UI Semilight" panose="020B0402040204020203" pitchFamily="34" charset="0"/>
              </a:rPr>
              <a:t> </a:t>
            </a:r>
            <a:r>
              <a:rPr lang="en-US" b="1" kern="0" dirty="0">
                <a:solidFill>
                  <a:srgbClr val="000000"/>
                </a:solidFill>
                <a:latin typeface="Segoe UI"/>
                <a:cs typeface="Segoe UI Semilight" panose="020B0402040204020203" pitchFamily="34" charset="0"/>
              </a:rPr>
              <a:t>settings</a:t>
            </a:r>
            <a:r>
              <a:rPr lang="en-US" kern="0" dirty="0">
                <a:solidFill>
                  <a:srgbClr val="000000"/>
                </a:solidFill>
                <a:latin typeface="Segoe UI"/>
                <a:cs typeface="Segoe UI Semilight" panose="020B0402040204020203" pitchFamily="34" charset="0"/>
              </a:rPr>
              <a:t>, specify the relevant properties.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Create a shell script policy for macOS</a:t>
            </a:r>
          </a:p>
          <a:p>
            <a:pPr marL="914400" lvl="1" indent="-457200">
              <a:buFont typeface="+mj-lt"/>
              <a:buAutoNum type="arabicPeriod"/>
              <a:defRPr/>
            </a:pPr>
            <a:r>
              <a:rPr lang="en-US" kern="0" dirty="0">
                <a:solidFill>
                  <a:srgbClr val="000000"/>
                </a:solidFill>
                <a:latin typeface="Segoe UI"/>
                <a:cs typeface="Segoe UI Semilight" panose="020B0402040204020203" pitchFamily="34" charset="0"/>
              </a:rPr>
              <a:t>Adding a script for the macOS uses the same steps creating a PowerShell script policy, selecting </a:t>
            </a:r>
            <a:r>
              <a:rPr lang="en-US" b="1" kern="0" dirty="0">
                <a:solidFill>
                  <a:srgbClr val="000000"/>
                </a:solidFill>
                <a:latin typeface="Segoe UI"/>
                <a:cs typeface="Segoe UI Semilight" panose="020B0402040204020203" pitchFamily="34" charset="0"/>
              </a:rPr>
              <a:t>macOS</a:t>
            </a:r>
            <a:r>
              <a:rPr lang="en-US" kern="0" dirty="0">
                <a:solidFill>
                  <a:srgbClr val="000000"/>
                </a:solidFill>
                <a:latin typeface="Segoe UI"/>
                <a:cs typeface="Segoe UI Semilight" panose="020B0402040204020203" pitchFamily="34" charset="0"/>
              </a:rPr>
              <a:t> after choosing </a:t>
            </a:r>
            <a:r>
              <a:rPr lang="en-US" b="1" kern="0" dirty="0">
                <a:solidFill>
                  <a:srgbClr val="000000"/>
                </a:solidFill>
                <a:latin typeface="Segoe UI"/>
                <a:cs typeface="Segoe UI Semilight" panose="020B0402040204020203" pitchFamily="34" charset="0"/>
              </a:rPr>
              <a:t>Add</a:t>
            </a:r>
            <a:r>
              <a:rPr lang="en-US" kern="0" dirty="0">
                <a:solidFill>
                  <a:srgbClr val="000000"/>
                </a:solidFill>
                <a:latin typeface="Segoe UI"/>
                <a:cs typeface="Segoe UI Semilight" panose="020B0402040204020203" pitchFamily="34" charset="0"/>
              </a:rPr>
              <a:t>.</a:t>
            </a:r>
          </a:p>
          <a:p>
            <a:pPr marL="914400" lvl="1" indent="-457200">
              <a:buFont typeface="+mj-lt"/>
              <a:buAutoNum type="arabicPeriod"/>
              <a:defRPr/>
            </a:pPr>
            <a:r>
              <a:rPr kumimoji="0" lang="en-US" b="0"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panose="020B0502040204020203" pitchFamily="34" charset="0"/>
                <a:cs typeface="Segoe UI" panose="020B0502040204020203" pitchFamily="34" charset="0"/>
              </a:rPr>
              <a:t>In </a:t>
            </a:r>
            <a:r>
              <a:rPr kumimoji="0" lang="en-US" b="1"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panose="020B0502040204020203" pitchFamily="34" charset="0"/>
                <a:cs typeface="Segoe UI" panose="020B0502040204020203" pitchFamily="34" charset="0"/>
              </a:rPr>
              <a:t>Script settings</a:t>
            </a:r>
            <a:r>
              <a:rPr kumimoji="0" lang="en-US" b="0"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panose="020B0502040204020203" pitchFamily="34" charset="0"/>
                <a:cs typeface="Segoe UI" panose="020B0502040204020203" pitchFamily="34" charset="0"/>
              </a:rPr>
              <a:t>, the macOS script settings will be slightly different.</a:t>
            </a:r>
          </a:p>
        </p:txBody>
      </p:sp>
    </p:spTree>
    <p:extLst>
      <p:ext uri="{BB962C8B-B14F-4D97-AF65-F5344CB8AC3E}">
        <p14:creationId xmlns:p14="http://schemas.microsoft.com/office/powerpoint/2010/main" val="86865496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531301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a:t>Module 3: Maintain user profiles</a:t>
            </a:r>
          </a:p>
        </p:txBody>
      </p:sp>
      <p:pic>
        <p:nvPicPr>
          <p:cNvPr id="4" name="Picture 3">
            <a:extLst>
              <a:ext uri="{FF2B5EF4-FFF2-40B4-BE49-F238E27FC236}">
                <a16:creationId xmlns:a16="http://schemas.microsoft.com/office/drawing/2014/main" id="{F3978FA4-9030-4D74-90BE-2428351897A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28878" y="2806670"/>
            <a:ext cx="1224000" cy="1224000"/>
          </a:xfrm>
          <a:prstGeom prst="rect">
            <a:avLst/>
          </a:prstGeom>
        </p:spPr>
      </p:pic>
    </p:spTree>
    <p:extLst>
      <p:ext uri="{BB962C8B-B14F-4D97-AF65-F5344CB8AC3E}">
        <p14:creationId xmlns:p14="http://schemas.microsoft.com/office/powerpoint/2010/main" val="321217953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3: Manage user profiles</a:t>
            </a:r>
            <a:br>
              <a:rPr lang="en-US"/>
            </a:b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4893647"/>
          </a:xfrm>
        </p:spPr>
        <p:txBody>
          <a:bodyPr/>
          <a:lstStyle/>
          <a:p>
            <a:pPr marL="342900" indent="-342900">
              <a:buFont typeface="Arial" panose="020B0604020202020204" pitchFamily="34" charset="0"/>
              <a:buChar char="•"/>
            </a:pPr>
            <a:r>
              <a:rPr lang="en-US" sz="2400">
                <a:solidFill>
                  <a:schemeClr val="tx1"/>
                </a:solidFill>
                <a:latin typeface="+mn-lt"/>
              </a:rPr>
              <a:t>Examine user profile</a:t>
            </a:r>
          </a:p>
          <a:p>
            <a:pPr marL="342900" indent="-342900">
              <a:buFont typeface="Arial" panose="020B0604020202020204" pitchFamily="34" charset="0"/>
              <a:buChar char="•"/>
            </a:pPr>
            <a:r>
              <a:rPr lang="en-US" sz="2400">
                <a:solidFill>
                  <a:schemeClr val="tx1"/>
                </a:solidFill>
                <a:latin typeface="+mn-lt"/>
              </a:rPr>
              <a:t>Explore user profile types</a:t>
            </a:r>
          </a:p>
          <a:p>
            <a:pPr marL="342900" indent="-342900">
              <a:buFont typeface="Arial" panose="020B0604020202020204" pitchFamily="34" charset="0"/>
              <a:buChar char="•"/>
            </a:pPr>
            <a:r>
              <a:rPr lang="en-US" sz="2400">
                <a:solidFill>
                  <a:schemeClr val="tx1"/>
                </a:solidFill>
                <a:latin typeface="+mn-lt"/>
              </a:rPr>
              <a:t>Examine options for minimizing user profile size</a:t>
            </a:r>
          </a:p>
          <a:p>
            <a:pPr marL="342900" indent="-342900">
              <a:buFont typeface="Arial" panose="020B0604020202020204" pitchFamily="34" charset="0"/>
              <a:buChar char="•"/>
            </a:pPr>
            <a:r>
              <a:rPr lang="en-US" sz="2400">
                <a:solidFill>
                  <a:schemeClr val="tx1"/>
                </a:solidFill>
                <a:latin typeface="+mn-lt"/>
              </a:rPr>
              <a:t>Deploy and configure folder redirection</a:t>
            </a:r>
          </a:p>
          <a:p>
            <a:pPr marL="342900" indent="-342900">
              <a:buFont typeface="Arial" panose="020B0604020202020204" pitchFamily="34" charset="0"/>
              <a:buChar char="•"/>
            </a:pPr>
            <a:r>
              <a:rPr lang="en-US" sz="2400">
                <a:solidFill>
                  <a:schemeClr val="tx1"/>
                </a:solidFill>
                <a:latin typeface="+mn-lt"/>
              </a:rPr>
              <a:t>Sync user state with Enterprise State Roaming</a:t>
            </a:r>
          </a:p>
          <a:p>
            <a:pPr marL="342900" indent="-342900">
              <a:buFont typeface="Arial" panose="020B0604020202020204" pitchFamily="34" charset="0"/>
              <a:buChar char="•"/>
            </a:pPr>
            <a:r>
              <a:rPr lang="en-US" sz="2400">
                <a:solidFill>
                  <a:schemeClr val="tx1"/>
                </a:solidFill>
                <a:latin typeface="+mn-lt"/>
              </a:rPr>
              <a:t>Configure Enterprise State Roaming in Azure</a:t>
            </a: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p:txBody>
      </p:sp>
    </p:spTree>
    <p:extLst>
      <p:ext uri="{BB962C8B-B14F-4D97-AF65-F5344CB8AC3E}">
        <p14:creationId xmlns:p14="http://schemas.microsoft.com/office/powerpoint/2010/main" val="177607326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user profile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539704"/>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Every user has a user profile that is: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Created when the user signs in for the first time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Based on a default profile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Stored in the C:\Users folder</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Unique for each user and not accessible by other users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 user profile:</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Contains user registry and environment settings, application data, and user data</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Is user-specific and personal</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Is persistent between user sessions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Is not computer-specific</a:t>
            </a:r>
          </a:p>
        </p:txBody>
      </p:sp>
    </p:spTree>
    <p:extLst>
      <p:ext uri="{BB962C8B-B14F-4D97-AF65-F5344CB8AC3E}">
        <p14:creationId xmlns:p14="http://schemas.microsoft.com/office/powerpoint/2010/main" val="181724775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Explore user profile types</a:t>
            </a:r>
          </a:p>
        </p:txBody>
      </p:sp>
      <p:sp>
        <p:nvSpPr>
          <p:cNvPr id="6" name="Text Placeholder 5"/>
          <p:cNvSpPr>
            <a:spLocks noGrp="1"/>
          </p:cNvSpPr>
          <p:nvPr>
            <p:ph type="body" sz="quarter" idx="11"/>
          </p:nvPr>
        </p:nvSpPr>
        <p:spPr/>
        <p:txBody>
          <a:bodyPr/>
          <a:lstStyle/>
          <a:p>
            <a:pPr lvl="1"/>
            <a:r>
              <a:rPr lang="en-US" sz="1600" b="1"/>
              <a:t>Local user profile:</a:t>
            </a:r>
          </a:p>
          <a:p>
            <a:pPr lvl="1"/>
            <a:r>
              <a:rPr lang="en-US"/>
              <a:t>Only available locally and do not roam between devices</a:t>
            </a:r>
          </a:p>
        </p:txBody>
      </p:sp>
      <p:sp>
        <p:nvSpPr>
          <p:cNvPr id="2" name="Text Placeholder 1"/>
          <p:cNvSpPr>
            <a:spLocks noGrp="1"/>
          </p:cNvSpPr>
          <p:nvPr>
            <p:ph type="body" sz="quarter" idx="15"/>
          </p:nvPr>
        </p:nvSpPr>
        <p:spPr/>
        <p:txBody>
          <a:bodyPr/>
          <a:lstStyle/>
          <a:p>
            <a:pPr lvl="1"/>
            <a:r>
              <a:rPr lang="en-US" sz="1600" b="1"/>
              <a:t>Roaming user profile:</a:t>
            </a:r>
          </a:p>
          <a:p>
            <a:pPr lvl="1"/>
            <a:r>
              <a:rPr lang="en-US"/>
              <a:t>Copy an entire profile to a network location and back</a:t>
            </a:r>
          </a:p>
          <a:p>
            <a:pPr lvl="1"/>
            <a:r>
              <a:rPr lang="en-US"/>
              <a:t>Windows 10 and later add the .V6 extension to roaming folder</a:t>
            </a:r>
          </a:p>
          <a:p>
            <a:pPr lvl="1"/>
            <a:r>
              <a:rPr lang="en-US"/>
              <a:t>Local copy of the profile used if network is not available</a:t>
            </a:r>
          </a:p>
          <a:p>
            <a:pPr lvl="1"/>
            <a:r>
              <a:rPr lang="en-US"/>
              <a:t>Incompatible between different versions of Windows</a:t>
            </a:r>
          </a:p>
          <a:p>
            <a:pPr lvl="1"/>
            <a:endParaRPr lang="en-US"/>
          </a:p>
        </p:txBody>
      </p:sp>
      <p:sp>
        <p:nvSpPr>
          <p:cNvPr id="3" name="Text Placeholder 2"/>
          <p:cNvSpPr>
            <a:spLocks noGrp="1"/>
          </p:cNvSpPr>
          <p:nvPr>
            <p:ph type="body" sz="quarter" idx="17"/>
          </p:nvPr>
        </p:nvSpPr>
        <p:spPr/>
        <p:txBody>
          <a:bodyPr/>
          <a:lstStyle/>
          <a:p>
            <a:r>
              <a:rPr lang="en-US" sz="1600"/>
              <a:t>Mandatory user profile:</a:t>
            </a:r>
          </a:p>
          <a:p>
            <a:r>
              <a:rPr lang="en-US" b="0"/>
              <a:t>User changes are not persistent between sign-in attempts</a:t>
            </a:r>
          </a:p>
          <a:p>
            <a:r>
              <a:rPr lang="en-US" b="0"/>
              <a:t>Local copy of the profile used if network is not available</a:t>
            </a:r>
          </a:p>
        </p:txBody>
      </p:sp>
      <p:sp>
        <p:nvSpPr>
          <p:cNvPr id="4" name="Text Placeholder 3"/>
          <p:cNvSpPr>
            <a:spLocks noGrp="1"/>
          </p:cNvSpPr>
          <p:nvPr>
            <p:ph type="body" sz="quarter" idx="19"/>
          </p:nvPr>
        </p:nvSpPr>
        <p:spPr/>
        <p:txBody>
          <a:bodyPr/>
          <a:lstStyle/>
          <a:p>
            <a:r>
              <a:rPr lang="en-US" sz="1600"/>
              <a:t>Temporary user profile:</a:t>
            </a:r>
          </a:p>
          <a:p>
            <a:r>
              <a:rPr lang="en-US" b="0"/>
              <a:t>When issues prevent user profile from loading</a:t>
            </a:r>
          </a:p>
        </p:txBody>
      </p:sp>
      <p:grpSp>
        <p:nvGrpSpPr>
          <p:cNvPr id="15" name="Group 14">
            <a:extLst>
              <a:ext uri="{FF2B5EF4-FFF2-40B4-BE49-F238E27FC236}">
                <a16:creationId xmlns:a16="http://schemas.microsoft.com/office/drawing/2014/main" id="{83E924D1-3B74-4D38-8EA8-793404290DB5}"/>
              </a:ext>
              <a:ext uri="{C183D7F6-B498-43B3-948B-1728B52AA6E4}">
                <adec:decorative xmlns:adec="http://schemas.microsoft.com/office/drawing/2017/decorative" val="1"/>
              </a:ext>
            </a:extLst>
          </p:cNvPr>
          <p:cNvGrpSpPr/>
          <p:nvPr/>
        </p:nvGrpSpPr>
        <p:grpSpPr>
          <a:xfrm>
            <a:off x="1171684" y="1473968"/>
            <a:ext cx="1122188" cy="1122347"/>
            <a:chOff x="1171684" y="1473968"/>
            <a:chExt cx="1122188" cy="1122347"/>
          </a:xfrm>
        </p:grpSpPr>
        <p:grpSp>
          <p:nvGrpSpPr>
            <p:cNvPr id="27" name="Group 26">
              <a:extLst>
                <a:ext uri="{FF2B5EF4-FFF2-40B4-BE49-F238E27FC236}">
                  <a16:creationId xmlns:a16="http://schemas.microsoft.com/office/drawing/2014/main" id="{080124E6-4C96-45DB-AE43-24C7FBF49E85}"/>
                </a:ext>
                <a:ext uri="{C183D7F6-B498-43B3-948B-1728B52AA6E4}">
                  <adec:decorative xmlns:adec="http://schemas.microsoft.com/office/drawing/2017/decorative" val="1"/>
                </a:ext>
              </a:extLst>
            </p:cNvPr>
            <p:cNvGrpSpPr/>
            <p:nvPr/>
          </p:nvGrpSpPr>
          <p:grpSpPr>
            <a:xfrm>
              <a:off x="1171684" y="1473968"/>
              <a:ext cx="1122188" cy="1122347"/>
              <a:chOff x="7962901" y="3032919"/>
              <a:chExt cx="981074" cy="981076"/>
            </a:xfrm>
          </p:grpSpPr>
          <p:sp>
            <p:nvSpPr>
              <p:cNvPr id="30" name="Freeform 5">
                <a:extLst>
                  <a:ext uri="{FF2B5EF4-FFF2-40B4-BE49-F238E27FC236}">
                    <a16:creationId xmlns:a16="http://schemas.microsoft.com/office/drawing/2014/main" id="{616408A8-3563-43EF-812A-413A4A57CDC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864C06D7-D18B-449D-A365-E4E76FFB17C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4" name="Picture 13">
              <a:extLst>
                <a:ext uri="{FF2B5EF4-FFF2-40B4-BE49-F238E27FC236}">
                  <a16:creationId xmlns:a16="http://schemas.microsoft.com/office/drawing/2014/main" id="{C33E1C5D-871D-49A4-A853-46CD11F89AE5}"/>
                </a:ext>
              </a:extLst>
            </p:cNvPr>
            <p:cNvPicPr>
              <a:picLocks noChangeAspect="1"/>
            </p:cNvPicPr>
            <p:nvPr/>
          </p:nvPicPr>
          <p:blipFill>
            <a:blip r:embed="rId3"/>
            <a:stretch>
              <a:fillRect/>
            </a:stretch>
          </p:blipFill>
          <p:spPr>
            <a:xfrm>
              <a:off x="1498778" y="1801141"/>
              <a:ext cx="468000" cy="468000"/>
            </a:xfrm>
            <a:prstGeom prst="rect">
              <a:avLst/>
            </a:prstGeom>
          </p:spPr>
        </p:pic>
      </p:grpSp>
      <p:grpSp>
        <p:nvGrpSpPr>
          <p:cNvPr id="18" name="Group 17">
            <a:extLst>
              <a:ext uri="{FF2B5EF4-FFF2-40B4-BE49-F238E27FC236}">
                <a16:creationId xmlns:a16="http://schemas.microsoft.com/office/drawing/2014/main" id="{766BD21A-3ED0-48C8-A88F-9B1885A8CB78}"/>
              </a:ext>
              <a:ext uri="{C183D7F6-B498-43B3-948B-1728B52AA6E4}">
                <adec:decorative xmlns:adec="http://schemas.microsoft.com/office/drawing/2017/decorative" val="1"/>
              </a:ext>
            </a:extLst>
          </p:cNvPr>
          <p:cNvGrpSpPr/>
          <p:nvPr/>
        </p:nvGrpSpPr>
        <p:grpSpPr>
          <a:xfrm>
            <a:off x="4085168" y="1473968"/>
            <a:ext cx="1122188" cy="1122347"/>
            <a:chOff x="4085168" y="1473968"/>
            <a:chExt cx="1122188" cy="1122347"/>
          </a:xfrm>
        </p:grpSpPr>
        <p:grpSp>
          <p:nvGrpSpPr>
            <p:cNvPr id="32" name="Group 31">
              <a:extLst>
                <a:ext uri="{FF2B5EF4-FFF2-40B4-BE49-F238E27FC236}">
                  <a16:creationId xmlns:a16="http://schemas.microsoft.com/office/drawing/2014/main" id="{937D73EA-7F27-4C06-8DC3-B048FF5A5522}"/>
                </a:ext>
                <a:ext uri="{C183D7F6-B498-43B3-948B-1728B52AA6E4}">
                  <adec:decorative xmlns:adec="http://schemas.microsoft.com/office/drawing/2017/decorative" val="1"/>
                </a:ext>
              </a:extLst>
            </p:cNvPr>
            <p:cNvGrpSpPr/>
            <p:nvPr/>
          </p:nvGrpSpPr>
          <p:grpSpPr>
            <a:xfrm>
              <a:off x="4085168" y="1473968"/>
              <a:ext cx="1122188" cy="1122347"/>
              <a:chOff x="7962901" y="3032919"/>
              <a:chExt cx="981074" cy="981076"/>
            </a:xfrm>
          </p:grpSpPr>
          <p:sp>
            <p:nvSpPr>
              <p:cNvPr id="33" name="Freeform 5">
                <a:extLst>
                  <a:ext uri="{FF2B5EF4-FFF2-40B4-BE49-F238E27FC236}">
                    <a16:creationId xmlns:a16="http://schemas.microsoft.com/office/drawing/2014/main" id="{A6DCB8C5-6AEE-4A76-8434-166FEE05C58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4F5FE95B-0024-40EE-B71E-66DE4DA6327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6" name="Picture 15">
              <a:extLst>
                <a:ext uri="{FF2B5EF4-FFF2-40B4-BE49-F238E27FC236}">
                  <a16:creationId xmlns:a16="http://schemas.microsoft.com/office/drawing/2014/main" id="{4374BB48-2FFA-4B46-8259-6D5349F20FA6}"/>
                </a:ext>
              </a:extLst>
            </p:cNvPr>
            <p:cNvPicPr>
              <a:picLocks noChangeAspect="1"/>
            </p:cNvPicPr>
            <p:nvPr/>
          </p:nvPicPr>
          <p:blipFill>
            <a:blip r:embed="rId4"/>
            <a:stretch>
              <a:fillRect/>
            </a:stretch>
          </p:blipFill>
          <p:spPr>
            <a:xfrm>
              <a:off x="4376261" y="1748177"/>
              <a:ext cx="540000" cy="540000"/>
            </a:xfrm>
            <a:prstGeom prst="rect">
              <a:avLst/>
            </a:prstGeom>
          </p:spPr>
        </p:pic>
      </p:grpSp>
      <p:grpSp>
        <p:nvGrpSpPr>
          <p:cNvPr id="20" name="Group 19">
            <a:extLst>
              <a:ext uri="{FF2B5EF4-FFF2-40B4-BE49-F238E27FC236}">
                <a16:creationId xmlns:a16="http://schemas.microsoft.com/office/drawing/2014/main" id="{5985BE36-A669-4FED-8523-E41B7E838C32}"/>
              </a:ext>
              <a:ext uri="{C183D7F6-B498-43B3-948B-1728B52AA6E4}">
                <adec:decorative xmlns:adec="http://schemas.microsoft.com/office/drawing/2017/decorative" val="1"/>
              </a:ext>
            </a:extLst>
          </p:cNvPr>
          <p:cNvGrpSpPr/>
          <p:nvPr/>
        </p:nvGrpSpPr>
        <p:grpSpPr>
          <a:xfrm>
            <a:off x="9912136" y="1473968"/>
            <a:ext cx="1122188" cy="1122347"/>
            <a:chOff x="9912136" y="1473968"/>
            <a:chExt cx="1122188" cy="1122347"/>
          </a:xfrm>
        </p:grpSpPr>
        <p:grpSp>
          <p:nvGrpSpPr>
            <p:cNvPr id="38" name="Group 37">
              <a:extLst>
                <a:ext uri="{FF2B5EF4-FFF2-40B4-BE49-F238E27FC236}">
                  <a16:creationId xmlns:a16="http://schemas.microsoft.com/office/drawing/2014/main" id="{16B2E1AE-6B57-4E98-8B0C-B91983F04617}"/>
                </a:ext>
                <a:ext uri="{C183D7F6-B498-43B3-948B-1728B52AA6E4}">
                  <adec:decorative xmlns:adec="http://schemas.microsoft.com/office/drawing/2017/decorative" val="1"/>
                </a:ext>
              </a:extLst>
            </p:cNvPr>
            <p:cNvGrpSpPr/>
            <p:nvPr/>
          </p:nvGrpSpPr>
          <p:grpSpPr>
            <a:xfrm>
              <a:off x="9912136" y="1473968"/>
              <a:ext cx="1122188" cy="1122347"/>
              <a:chOff x="7962901" y="3032919"/>
              <a:chExt cx="981074" cy="981076"/>
            </a:xfrm>
          </p:grpSpPr>
          <p:sp>
            <p:nvSpPr>
              <p:cNvPr id="39" name="Freeform 5">
                <a:extLst>
                  <a:ext uri="{FF2B5EF4-FFF2-40B4-BE49-F238E27FC236}">
                    <a16:creationId xmlns:a16="http://schemas.microsoft.com/office/drawing/2014/main" id="{292D1365-BF8C-429C-B5AE-71EC344CB6D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0" name="Freeform 6">
                <a:extLst>
                  <a:ext uri="{FF2B5EF4-FFF2-40B4-BE49-F238E27FC236}">
                    <a16:creationId xmlns:a16="http://schemas.microsoft.com/office/drawing/2014/main" id="{EE02894F-FE91-450E-B8B0-066400FAD34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a:extLst>
                <a:ext uri="{FF2B5EF4-FFF2-40B4-BE49-F238E27FC236}">
                  <a16:creationId xmlns:a16="http://schemas.microsoft.com/office/drawing/2014/main" id="{74648318-FC29-4801-A647-5661EA9C6F00}"/>
                </a:ext>
              </a:extLst>
            </p:cNvPr>
            <p:cNvPicPr>
              <a:picLocks noChangeAspect="1"/>
            </p:cNvPicPr>
            <p:nvPr/>
          </p:nvPicPr>
          <p:blipFill>
            <a:blip r:embed="rId5"/>
            <a:stretch>
              <a:fillRect/>
            </a:stretch>
          </p:blipFill>
          <p:spPr>
            <a:xfrm>
              <a:off x="10239229" y="1822373"/>
              <a:ext cx="468000" cy="468000"/>
            </a:xfrm>
            <a:prstGeom prst="rect">
              <a:avLst/>
            </a:prstGeom>
          </p:spPr>
        </p:pic>
      </p:grpSp>
      <p:grpSp>
        <p:nvGrpSpPr>
          <p:cNvPr id="22" name="Group 21">
            <a:extLst>
              <a:ext uri="{FF2B5EF4-FFF2-40B4-BE49-F238E27FC236}">
                <a16:creationId xmlns:a16="http://schemas.microsoft.com/office/drawing/2014/main" id="{722F96E7-6CDF-4FDE-BC6A-8CC67ACA20F4}"/>
              </a:ext>
              <a:ext uri="{C183D7F6-B498-43B3-948B-1728B52AA6E4}">
                <adec:decorative xmlns:adec="http://schemas.microsoft.com/office/drawing/2017/decorative" val="1"/>
              </a:ext>
            </a:extLst>
          </p:cNvPr>
          <p:cNvGrpSpPr/>
          <p:nvPr/>
        </p:nvGrpSpPr>
        <p:grpSpPr>
          <a:xfrm>
            <a:off x="6998651" y="1473968"/>
            <a:ext cx="1122188" cy="1122347"/>
            <a:chOff x="6998651" y="1473968"/>
            <a:chExt cx="1122188" cy="1122347"/>
          </a:xfrm>
        </p:grpSpPr>
        <p:grpSp>
          <p:nvGrpSpPr>
            <p:cNvPr id="35" name="Group 34">
              <a:extLst>
                <a:ext uri="{FF2B5EF4-FFF2-40B4-BE49-F238E27FC236}">
                  <a16:creationId xmlns:a16="http://schemas.microsoft.com/office/drawing/2014/main" id="{14F83DDD-83FD-469D-A5F5-C71BB2F6FBA0}"/>
                </a:ext>
                <a:ext uri="{C183D7F6-B498-43B3-948B-1728B52AA6E4}">
                  <adec:decorative xmlns:adec="http://schemas.microsoft.com/office/drawing/2017/decorative" val="1"/>
                </a:ext>
              </a:extLst>
            </p:cNvPr>
            <p:cNvGrpSpPr/>
            <p:nvPr/>
          </p:nvGrpSpPr>
          <p:grpSpPr>
            <a:xfrm>
              <a:off x="6998651" y="1473968"/>
              <a:ext cx="1122188" cy="1122347"/>
              <a:chOff x="7962901" y="3032919"/>
              <a:chExt cx="981074" cy="981076"/>
            </a:xfrm>
          </p:grpSpPr>
          <p:sp>
            <p:nvSpPr>
              <p:cNvPr id="36" name="Freeform 5">
                <a:extLst>
                  <a:ext uri="{FF2B5EF4-FFF2-40B4-BE49-F238E27FC236}">
                    <a16:creationId xmlns:a16="http://schemas.microsoft.com/office/drawing/2014/main" id="{1BB771B2-AC82-4BCD-898E-3B93EA9D53A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94D0DC4E-16C8-4AE1-B981-7B3D9F012C2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1" name="Picture 20">
              <a:extLst>
                <a:ext uri="{FF2B5EF4-FFF2-40B4-BE49-F238E27FC236}">
                  <a16:creationId xmlns:a16="http://schemas.microsoft.com/office/drawing/2014/main" id="{9B2EE190-F5DA-47C9-A6E5-1A27EE76463C}"/>
                </a:ext>
              </a:extLst>
            </p:cNvPr>
            <p:cNvPicPr>
              <a:picLocks noChangeAspect="1"/>
            </p:cNvPicPr>
            <p:nvPr/>
          </p:nvPicPr>
          <p:blipFill>
            <a:blip r:embed="rId6"/>
            <a:stretch>
              <a:fillRect/>
            </a:stretch>
          </p:blipFill>
          <p:spPr>
            <a:xfrm>
              <a:off x="7329688" y="1793413"/>
              <a:ext cx="468000" cy="468000"/>
            </a:xfrm>
            <a:prstGeom prst="rect">
              <a:avLst/>
            </a:prstGeom>
          </p:spPr>
        </p:pic>
      </p:grpSp>
    </p:spTree>
    <p:extLst>
      <p:ext uri="{BB962C8B-B14F-4D97-AF65-F5344CB8AC3E}">
        <p14:creationId xmlns:p14="http://schemas.microsoft.com/office/powerpoint/2010/main" val="29615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Examine options for minimizing user profile size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165243"/>
          </a:xfrm>
        </p:spPr>
        <p:txBody>
          <a:bodyPr/>
          <a:lstStyle/>
          <a:p>
            <a:pPr marL="112048" lvl="1">
              <a:defRPr/>
            </a:pPr>
            <a:r>
              <a:rPr lang="en-US" sz="2400" kern="0" dirty="0">
                <a:solidFill>
                  <a:srgbClr val="000000"/>
                </a:solidFill>
                <a:latin typeface="+mj-lt"/>
                <a:cs typeface="Segoe UI Semilight" panose="020B0402040204020203" pitchFamily="34" charset="0"/>
              </a:rPr>
              <a:t>Profiles contain user data files: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Size can increase rapidly when users store large files</a:t>
            </a:r>
          </a:p>
          <a:p>
            <a:pPr marL="112048" lvl="1">
              <a:defRPr/>
            </a:pPr>
            <a:r>
              <a:rPr lang="en-US" sz="2400" kern="0" dirty="0">
                <a:solidFill>
                  <a:srgbClr val="000000"/>
                </a:solidFill>
                <a:latin typeface="+mj-lt"/>
                <a:cs typeface="Segoe UI Semilight" panose="020B0402040204020203" pitchFamily="34" charset="0"/>
              </a:rPr>
              <a:t>Administrators can limit profile sizes by:</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Using quotas for user profiles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Redirecting folders out of user profiles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Using the Limit user profile size Group Policy setting</a:t>
            </a:r>
          </a:p>
          <a:p>
            <a:pPr marL="112048" lvl="1">
              <a:defRPr/>
            </a:pPr>
            <a:r>
              <a:rPr lang="en-US" sz="2400" kern="0" dirty="0">
                <a:solidFill>
                  <a:srgbClr val="000000"/>
                </a:solidFill>
                <a:latin typeface="+mj-lt"/>
                <a:cs typeface="Segoe UI Semilight" panose="020B0402040204020203" pitchFamily="34" charset="0"/>
              </a:rPr>
              <a:t>Store data files outside of user profiles: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Dedicated shared folders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Home folders</a:t>
            </a:r>
          </a:p>
        </p:txBody>
      </p:sp>
    </p:spTree>
    <p:extLst>
      <p:ext uri="{BB962C8B-B14F-4D97-AF65-F5344CB8AC3E}">
        <p14:creationId xmlns:p14="http://schemas.microsoft.com/office/powerpoint/2010/main" val="234663351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chor="ctr" anchorCtr="1"/>
          <a:lstStyle/>
          <a:p>
            <a:r>
              <a:rPr lang="en-US"/>
              <a:t>Learning Path Agenda</a:t>
            </a:r>
          </a:p>
        </p:txBody>
      </p:sp>
      <p:sp>
        <p:nvSpPr>
          <p:cNvPr id="6" name="Text Placeholder 5"/>
          <p:cNvSpPr>
            <a:spLocks noGrp="1"/>
          </p:cNvSpPr>
          <p:nvPr>
            <p:ph type="body" sz="quarter" idx="11"/>
          </p:nvPr>
        </p:nvSpPr>
        <p:spPr/>
        <p:txBody>
          <a:bodyPr/>
          <a:lstStyle/>
          <a:p>
            <a:r>
              <a:rPr lang="en-US" sz="2000"/>
              <a:t>Execute device profiles</a:t>
            </a:r>
          </a:p>
        </p:txBody>
      </p:sp>
      <p:sp>
        <p:nvSpPr>
          <p:cNvPr id="7" name="Text Placeholder 6">
            <a:extLst>
              <a:ext uri="{FF2B5EF4-FFF2-40B4-BE49-F238E27FC236}">
                <a16:creationId xmlns:a16="http://schemas.microsoft.com/office/drawing/2014/main" id="{AA8F793C-231B-4354-8494-EE4D7BAC28CA}"/>
              </a:ext>
            </a:extLst>
          </p:cNvPr>
          <p:cNvSpPr>
            <a:spLocks noGrp="1"/>
          </p:cNvSpPr>
          <p:nvPr>
            <p:ph type="body" sz="quarter" idx="15"/>
          </p:nvPr>
        </p:nvSpPr>
        <p:spPr/>
        <p:txBody>
          <a:bodyPr/>
          <a:lstStyle/>
          <a:p>
            <a:r>
              <a:rPr lang="en-US" sz="2000"/>
              <a:t>Oversee device profiles</a:t>
            </a:r>
          </a:p>
        </p:txBody>
      </p:sp>
      <p:sp>
        <p:nvSpPr>
          <p:cNvPr id="3" name="Text Placeholder 2"/>
          <p:cNvSpPr>
            <a:spLocks noGrp="1"/>
          </p:cNvSpPr>
          <p:nvPr>
            <p:ph type="body" sz="quarter" idx="20"/>
          </p:nvPr>
        </p:nvSpPr>
        <p:spPr/>
        <p:txBody>
          <a:bodyPr/>
          <a:lstStyle/>
          <a:p>
            <a:r>
              <a:rPr lang="en-US" sz="2000"/>
              <a:t>Maintain user profiles</a:t>
            </a:r>
          </a:p>
        </p:txBody>
      </p:sp>
      <p:grpSp>
        <p:nvGrpSpPr>
          <p:cNvPr id="4" name="Group 3">
            <a:extLst>
              <a:ext uri="{FF2B5EF4-FFF2-40B4-BE49-F238E27FC236}">
                <a16:creationId xmlns:a16="http://schemas.microsoft.com/office/drawing/2014/main" id="{4BD96FB3-42DD-40A3-9962-6F34EAC88D2B}"/>
              </a:ext>
              <a:ext uri="{C183D7F6-B498-43B3-948B-1728B52AA6E4}">
                <adec:decorative xmlns:adec="http://schemas.microsoft.com/office/drawing/2017/decorative" val="1"/>
              </a:ext>
            </a:extLst>
          </p:cNvPr>
          <p:cNvGrpSpPr/>
          <p:nvPr/>
        </p:nvGrpSpPr>
        <p:grpSpPr>
          <a:xfrm>
            <a:off x="3031668" y="1523062"/>
            <a:ext cx="895984" cy="896112"/>
            <a:chOff x="3031668" y="2006644"/>
            <a:chExt cx="895984" cy="896112"/>
          </a:xfrm>
        </p:grpSpPr>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3031668" y="2006644"/>
              <a:ext cx="895984" cy="896112"/>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2400"/>
              </a:p>
            </p:txBody>
          </p:sp>
        </p:grpSp>
        <p:pic>
          <p:nvPicPr>
            <p:cNvPr id="2" name="Picture 1">
              <a:extLst>
                <a:ext uri="{FF2B5EF4-FFF2-40B4-BE49-F238E27FC236}">
                  <a16:creationId xmlns:a16="http://schemas.microsoft.com/office/drawing/2014/main" id="{EA4555B6-DADF-4BE6-9704-1747C98EFB73}"/>
                </a:ext>
              </a:extLst>
            </p:cNvPr>
            <p:cNvPicPr>
              <a:picLocks noChangeAspect="1"/>
            </p:cNvPicPr>
            <p:nvPr/>
          </p:nvPicPr>
          <p:blipFill>
            <a:blip r:embed="rId3"/>
            <a:stretch>
              <a:fillRect/>
            </a:stretch>
          </p:blipFill>
          <p:spPr>
            <a:xfrm>
              <a:off x="3240078" y="2220700"/>
              <a:ext cx="468000" cy="468000"/>
            </a:xfrm>
            <a:prstGeom prst="rect">
              <a:avLst/>
            </a:prstGeom>
          </p:spPr>
        </p:pic>
      </p:grpSp>
      <p:grpSp>
        <p:nvGrpSpPr>
          <p:cNvPr id="9" name="Group 8">
            <a:extLst>
              <a:ext uri="{FF2B5EF4-FFF2-40B4-BE49-F238E27FC236}">
                <a16:creationId xmlns:a16="http://schemas.microsoft.com/office/drawing/2014/main" id="{69481403-6AEC-445A-9D27-A8A4EFC2CA0B}"/>
              </a:ext>
              <a:ext uri="{C183D7F6-B498-43B3-948B-1728B52AA6E4}">
                <adec:decorative xmlns:adec="http://schemas.microsoft.com/office/drawing/2017/decorative" val="1"/>
              </a:ext>
            </a:extLst>
          </p:cNvPr>
          <p:cNvGrpSpPr/>
          <p:nvPr/>
        </p:nvGrpSpPr>
        <p:grpSpPr>
          <a:xfrm>
            <a:off x="3026086" y="4438826"/>
            <a:ext cx="895984" cy="896112"/>
            <a:chOff x="3031668" y="3959352"/>
            <a:chExt cx="895984" cy="896112"/>
          </a:xfrm>
        </p:grpSpPr>
        <p:grpSp>
          <p:nvGrpSpPr>
            <p:cNvPr id="24" name="Group 34">
              <a:extLst>
                <a:ext uri="{FF2B5EF4-FFF2-40B4-BE49-F238E27FC236}">
                  <a16:creationId xmlns:a16="http://schemas.microsoft.com/office/drawing/2014/main" id="{4C4A27EE-0C30-4F21-BD1C-74DD05129BBB}"/>
                </a:ext>
                <a:ext uri="{C183D7F6-B498-43B3-948B-1728B52AA6E4}">
                  <adec:decorative xmlns:adec="http://schemas.microsoft.com/office/drawing/2017/decorative" val="1"/>
                </a:ext>
              </a:extLst>
            </p:cNvPr>
            <p:cNvGrpSpPr/>
            <p:nvPr/>
          </p:nvGrpSpPr>
          <p:grpSpPr>
            <a:xfrm>
              <a:off x="3031668" y="3959352"/>
              <a:ext cx="895984" cy="896112"/>
              <a:chOff x="7962901" y="3032919"/>
              <a:chExt cx="981074" cy="981076"/>
            </a:xfrm>
          </p:grpSpPr>
          <p:sp>
            <p:nvSpPr>
              <p:cNvPr id="26" name="Freeform 5">
                <a:extLst>
                  <a:ext uri="{FF2B5EF4-FFF2-40B4-BE49-F238E27FC236}">
                    <a16:creationId xmlns:a16="http://schemas.microsoft.com/office/drawing/2014/main" id="{3B44993F-3F53-49BA-B736-EE8D25E7AFE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7" name="Freeform 6">
                <a:extLst>
                  <a:ext uri="{FF2B5EF4-FFF2-40B4-BE49-F238E27FC236}">
                    <a16:creationId xmlns:a16="http://schemas.microsoft.com/office/drawing/2014/main" id="{0DE73119-595D-4D19-B24F-7F9E6AE98EAB}"/>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4">
              <a:extLst>
                <a:ext uri="{FF2B5EF4-FFF2-40B4-BE49-F238E27FC236}">
                  <a16:creationId xmlns:a16="http://schemas.microsoft.com/office/drawing/2014/main" id="{33959C72-5898-43EC-A0FE-7EA9435CA79D}"/>
                </a:ext>
              </a:extLst>
            </p:cNvPr>
            <p:cNvPicPr>
              <a:picLocks noChangeAspect="1"/>
            </p:cNvPicPr>
            <p:nvPr/>
          </p:nvPicPr>
          <p:blipFill>
            <a:blip r:embed="rId4"/>
            <a:stretch>
              <a:fillRect/>
            </a:stretch>
          </p:blipFill>
          <p:spPr>
            <a:xfrm>
              <a:off x="3270878" y="4208640"/>
              <a:ext cx="406400" cy="406400"/>
            </a:xfrm>
            <a:prstGeom prst="rect">
              <a:avLst/>
            </a:prstGeom>
          </p:spPr>
        </p:pic>
      </p:grpSp>
      <p:grpSp>
        <p:nvGrpSpPr>
          <p:cNvPr id="8" name="Group 7">
            <a:extLst>
              <a:ext uri="{FF2B5EF4-FFF2-40B4-BE49-F238E27FC236}">
                <a16:creationId xmlns:a16="http://schemas.microsoft.com/office/drawing/2014/main" id="{4ECB157D-A60B-783E-C553-F3BFDB144B9F}"/>
              </a:ext>
              <a:ext uri="{C183D7F6-B498-43B3-948B-1728B52AA6E4}">
                <adec:decorative xmlns:adec="http://schemas.microsoft.com/office/drawing/2017/decorative" val="1"/>
              </a:ext>
            </a:extLst>
          </p:cNvPr>
          <p:cNvGrpSpPr/>
          <p:nvPr/>
        </p:nvGrpSpPr>
        <p:grpSpPr>
          <a:xfrm>
            <a:off x="3020283" y="2980724"/>
            <a:ext cx="896425" cy="896552"/>
            <a:chOff x="418643" y="1456896"/>
            <a:chExt cx="896425" cy="896552"/>
          </a:xfrm>
        </p:grpSpPr>
        <p:grpSp>
          <p:nvGrpSpPr>
            <p:cNvPr id="10" name="Group 9">
              <a:extLst>
                <a:ext uri="{FF2B5EF4-FFF2-40B4-BE49-F238E27FC236}">
                  <a16:creationId xmlns:a16="http://schemas.microsoft.com/office/drawing/2014/main" id="{B149E994-CF5E-5436-FE5A-3FE87A10EC59}"/>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12" name="Freeform 5">
                <a:extLst>
                  <a:ext uri="{FF2B5EF4-FFF2-40B4-BE49-F238E27FC236}">
                    <a16:creationId xmlns:a16="http://schemas.microsoft.com/office/drawing/2014/main" id="{D44C6EB9-F6E5-DFCC-A825-3E9FC3973B0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3" name="Freeform 6">
                <a:extLst>
                  <a:ext uri="{FF2B5EF4-FFF2-40B4-BE49-F238E27FC236}">
                    <a16:creationId xmlns:a16="http://schemas.microsoft.com/office/drawing/2014/main" id="{ACEE2208-66BE-026B-78EE-5AB0C3290A6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0">
              <a:extLst>
                <a:ext uri="{FF2B5EF4-FFF2-40B4-BE49-F238E27FC236}">
                  <a16:creationId xmlns:a16="http://schemas.microsoft.com/office/drawing/2014/main" id="{F159FD32-9118-4C28-CB99-298EB26F9614}"/>
                </a:ext>
              </a:extLst>
            </p:cNvPr>
            <p:cNvPicPr>
              <a:picLocks noChangeAspect="1"/>
            </p:cNvPicPr>
            <p:nvPr/>
          </p:nvPicPr>
          <p:blipFill>
            <a:blip r:embed="rId5"/>
            <a:stretch>
              <a:fillRect/>
            </a:stretch>
          </p:blipFill>
          <p:spPr>
            <a:xfrm>
              <a:off x="663655" y="1694911"/>
              <a:ext cx="406400" cy="406400"/>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Deploy and configure folder redirection</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075897"/>
            <a:ext cx="11340811" cy="5473293"/>
          </a:xfrm>
        </p:spPr>
        <p:txBody>
          <a:bodyPr/>
          <a:lstStyle/>
          <a:p>
            <a:pPr marL="112048" lvl="1">
              <a:defRPr/>
            </a:pPr>
            <a:r>
              <a:rPr lang="en-US" sz="2400" kern="0" dirty="0">
                <a:solidFill>
                  <a:srgbClr val="000000"/>
                </a:solidFill>
                <a:latin typeface="+mj-lt"/>
                <a:cs typeface="Segoe UI Semilight" panose="020B0402040204020203" pitchFamily="34" charset="0"/>
              </a:rPr>
              <a:t>Redirects user profile folders to a network location: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Can be used with all user profile types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Content does not copy locally when users sign in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Offline Files provide access without network connectivity</a:t>
            </a:r>
          </a:p>
          <a:p>
            <a:pPr marL="112048" lvl="1">
              <a:defRPr/>
            </a:pPr>
            <a:r>
              <a:rPr lang="en-US" sz="2400" kern="0" dirty="0">
                <a:solidFill>
                  <a:srgbClr val="000000"/>
                </a:solidFill>
                <a:latin typeface="+mj-lt"/>
                <a:cs typeface="Segoe UI Semilight" panose="020B0402040204020203" pitchFamily="34" charset="0"/>
              </a:rPr>
              <a:t>Folder Redirection is configured by Group Policy:</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Only predefined folders can be redirected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Redirection can be based on group membership</a:t>
            </a:r>
          </a:p>
          <a:p>
            <a:pPr marL="112048" lvl="1">
              <a:defRPr/>
            </a:pPr>
            <a:r>
              <a:rPr lang="en-US" sz="2400" kern="0" dirty="0">
                <a:solidFill>
                  <a:srgbClr val="000000"/>
                </a:solidFill>
                <a:latin typeface="+mj-lt"/>
                <a:cs typeface="Segoe UI Semilight" panose="020B0402040204020203" pitchFamily="34" charset="0"/>
              </a:rPr>
              <a:t>Folder Redirection benefits: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Available from any network computer</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Centrally maintained and backed up</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Can set quotas and different permissions</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Transparent and always available for users</a:t>
            </a:r>
          </a:p>
        </p:txBody>
      </p:sp>
    </p:spTree>
    <p:extLst>
      <p:ext uri="{BB962C8B-B14F-4D97-AF65-F5344CB8AC3E}">
        <p14:creationId xmlns:p14="http://schemas.microsoft.com/office/powerpoint/2010/main" val="336576139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Sync user state with Enterprise State Roaming</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3896"/>
            <a:ext cx="11340811" cy="4093428"/>
          </a:xfrm>
        </p:spPr>
        <p:txBody>
          <a:bodyPr rIns="0"/>
          <a:lstStyle/>
          <a:p>
            <a:pPr marL="112048" lvl="1">
              <a:defRPr/>
            </a:pPr>
            <a:r>
              <a:rPr lang="en-US" sz="2400" kern="0" dirty="0">
                <a:solidFill>
                  <a:srgbClr val="000000"/>
                </a:solidFill>
                <a:latin typeface="+mj-lt"/>
                <a:cs typeface="Segoe UI Semilight" panose="020B0402040204020203" pitchFamily="34" charset="0"/>
              </a:rPr>
              <a:t>Use Enterprise State Roaming (ESR) together with Microsoft OneDrive to enable users to effortlessly transfer settings and access their data from any device.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Seamlessly synchronize user data and settings between the client device and the cloud.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Azure AD Premium required</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Windows device must be Azure AD-joined</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Syncs Windows 10 and later settings, Universal Windows Platform (UWP) Apps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Does not sync Desktop App or Microsoft Edge data</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Use Microsoft Edge sync to sync Edge data</a:t>
            </a:r>
          </a:p>
        </p:txBody>
      </p:sp>
    </p:spTree>
    <p:extLst>
      <p:ext uri="{BB962C8B-B14F-4D97-AF65-F5344CB8AC3E}">
        <p14:creationId xmlns:p14="http://schemas.microsoft.com/office/powerpoint/2010/main" val="246487751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Configure Enterprise State Roaming in Azure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32546" y="1257300"/>
            <a:ext cx="11340811" cy="4673599"/>
          </a:xfrm>
        </p:spPr>
        <p:txBody>
          <a:bodyPr numCol="1"/>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ESR includes free, limited-use license for Azure Rights Management protection from Azure Information Protection</a:t>
            </a:r>
          </a:p>
          <a:p>
            <a:pPr marL="800100" lvl="1" indent="-342900">
              <a:buFont typeface="Arial" panose="020B0604020202020204" pitchFamily="34" charset="0"/>
              <a:buChar char="•"/>
              <a:defRPr/>
            </a:pPr>
            <a:r>
              <a:rPr lang="en-US" kern="0" dirty="0">
                <a:solidFill>
                  <a:srgbClr val="000000"/>
                </a:solidFill>
                <a:latin typeface="Segoe UI"/>
                <a:cs typeface="Segoe UI Semilight" panose="020B0402040204020203" pitchFamily="34" charset="0"/>
              </a:rPr>
              <a:t>limited to encrypting and decrypting enterprise settings and application data</a:t>
            </a:r>
            <a:endParaRPr lang="en-US"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To use ESR, the device must authenticate using an Azure AD identity</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Data that roams: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Data location is region based</a:t>
            </a:r>
          </a:p>
        </p:txBody>
      </p:sp>
    </p:spTree>
    <p:extLst>
      <p:ext uri="{BB962C8B-B14F-4D97-AF65-F5344CB8AC3E}">
        <p14:creationId xmlns:p14="http://schemas.microsoft.com/office/powerpoint/2010/main" val="300398095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Configure Enterprise State Roaming in Azure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8643" y="1120690"/>
            <a:ext cx="11340811" cy="5093702"/>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ESR includes free, limited-use license for Azure Rights Management protection from Azure Information Protection</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To use ESR, the device must authenticate using an Azure AD identity</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Data that roams: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Windows settings - generally, personalization settings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 Application data - if supported by UWP app</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Data location is region based</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Data retained until manually deleted or determined to be stale</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Data that hasn't been accessed for one year will be treated as stale and may be deleted</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Data retention policy is not configurable and deleted data is not recoverable</a:t>
            </a:r>
          </a:p>
          <a:p>
            <a:pPr marL="800100" lvl="1" indent="-342900">
              <a:buFont typeface="Segoe UI" panose="020B0502040204020203" pitchFamily="34" charset="0"/>
              <a:buChar char="‒"/>
              <a:defRPr/>
            </a:pPr>
            <a:r>
              <a:rPr lang="en-US" kern="0" dirty="0">
                <a:solidFill>
                  <a:srgbClr val="000000"/>
                </a:solidFill>
                <a:cs typeface="Segoe UI Semilight" panose="020B0402040204020203" pitchFamily="34" charset="0"/>
              </a:rPr>
              <a:t>data is only deleted from the Microsoft cloud, not from the device</a:t>
            </a:r>
            <a:endParaRPr lang="en-US" sz="2400" kern="0" dirty="0">
              <a:solidFill>
                <a:srgbClr val="000000"/>
              </a:solidFill>
              <a:latin typeface="+mj-lt"/>
              <a:cs typeface="Segoe UI Semilight" panose="020B0402040204020203" pitchFamily="34" charset="0"/>
            </a:endParaRPr>
          </a:p>
        </p:txBody>
      </p:sp>
    </p:spTree>
    <p:extLst>
      <p:ext uri="{BB962C8B-B14F-4D97-AF65-F5344CB8AC3E}">
        <p14:creationId xmlns:p14="http://schemas.microsoft.com/office/powerpoint/2010/main" val="306891823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348106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Practice Labs</a:t>
            </a:r>
            <a:br>
              <a:rPr lang="en-US"/>
            </a:br>
            <a:endParaRPr lang="en-US"/>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6"/>
          </p:nvPr>
        </p:nvSpPr>
        <p:spPr/>
        <p:txBody>
          <a:bodyPr/>
          <a:lstStyle/>
          <a:p>
            <a:r>
              <a:rPr lang="en-US"/>
              <a:t>Creating and Deploying Configuration Profiles</a:t>
            </a:r>
          </a:p>
        </p:txBody>
      </p:sp>
      <p:sp>
        <p:nvSpPr>
          <p:cNvPr id="12" name="Text Placeholder 11">
            <a:extLst>
              <a:ext uri="{FF2B5EF4-FFF2-40B4-BE49-F238E27FC236}">
                <a16:creationId xmlns:a16="http://schemas.microsoft.com/office/drawing/2014/main" id="{7C9A86CF-C391-406A-B53A-F1D6A243EB49}"/>
              </a:ext>
            </a:extLst>
          </p:cNvPr>
          <p:cNvSpPr>
            <a:spLocks noGrp="1"/>
          </p:cNvSpPr>
          <p:nvPr>
            <p:ph type="body" sz="quarter" idx="17"/>
          </p:nvPr>
        </p:nvSpPr>
        <p:spPr/>
        <p:txBody>
          <a:bodyPr/>
          <a:lstStyle/>
          <a:p>
            <a:r>
              <a:rPr lang="en-US" dirty="0"/>
              <a:t>Using a Configuration Profile to configure Kiosk mode</a:t>
            </a:r>
          </a:p>
        </p:txBody>
      </p:sp>
      <p:sp>
        <p:nvSpPr>
          <p:cNvPr id="2" name="Text Placeholder 1">
            <a:extLst>
              <a:ext uri="{FF2B5EF4-FFF2-40B4-BE49-F238E27FC236}">
                <a16:creationId xmlns:a16="http://schemas.microsoft.com/office/drawing/2014/main" id="{31977C9B-A387-4716-B938-B98BF3CC68F2}"/>
              </a:ext>
            </a:extLst>
          </p:cNvPr>
          <p:cNvSpPr>
            <a:spLocks noGrp="1"/>
          </p:cNvSpPr>
          <p:nvPr>
            <p:ph type="body" sz="quarter" idx="18"/>
          </p:nvPr>
        </p:nvSpPr>
        <p:spPr/>
        <p:txBody>
          <a:bodyPr/>
          <a:lstStyle/>
          <a:p>
            <a:r>
              <a:rPr lang="en-US" dirty="0"/>
              <a:t>Using </a:t>
            </a:r>
            <a:r>
              <a:rPr lang="en-US"/>
              <a:t>a Configuration </a:t>
            </a:r>
            <a:r>
              <a:rPr lang="en-US" dirty="0"/>
              <a:t>Profile to configure iOS and </a:t>
            </a:r>
            <a:r>
              <a:rPr lang="en-US" dirty="0" err="1"/>
              <a:t>iPadOS</a:t>
            </a:r>
            <a:r>
              <a:rPr lang="en-US" dirty="0"/>
              <a:t> Wi-Fi settings</a:t>
            </a:r>
          </a:p>
        </p:txBody>
      </p:sp>
      <p:sp>
        <p:nvSpPr>
          <p:cNvPr id="3" name="Text Placeholder 2">
            <a:extLst>
              <a:ext uri="{FF2B5EF4-FFF2-40B4-BE49-F238E27FC236}">
                <a16:creationId xmlns:a16="http://schemas.microsoft.com/office/drawing/2014/main" id="{67EB3936-B311-4495-80D5-176EA7F6D7D7}"/>
              </a:ext>
            </a:extLst>
          </p:cNvPr>
          <p:cNvSpPr>
            <a:spLocks noGrp="1"/>
          </p:cNvSpPr>
          <p:nvPr>
            <p:ph type="body" sz="quarter" idx="19"/>
          </p:nvPr>
        </p:nvSpPr>
        <p:spPr>
          <a:xfrm>
            <a:off x="2257267" y="3924472"/>
            <a:ext cx="3650357" cy="1752428"/>
          </a:xfrm>
        </p:spPr>
        <p:txBody>
          <a:bodyPr/>
          <a:lstStyle/>
          <a:p>
            <a:r>
              <a:rPr lang="en-US"/>
              <a:t>Using Group Policy Analytics to validate GPO support in Intune</a:t>
            </a:r>
          </a:p>
        </p:txBody>
      </p:sp>
      <p:sp>
        <p:nvSpPr>
          <p:cNvPr id="4" name="Text Placeholder 3">
            <a:extLst>
              <a:ext uri="{FF2B5EF4-FFF2-40B4-BE49-F238E27FC236}">
                <a16:creationId xmlns:a16="http://schemas.microsoft.com/office/drawing/2014/main" id="{838D8E7A-3B4A-49D5-A25F-901ADC8F8CA8}"/>
              </a:ext>
            </a:extLst>
          </p:cNvPr>
          <p:cNvSpPr>
            <a:spLocks noGrp="1"/>
          </p:cNvSpPr>
          <p:nvPr>
            <p:ph type="body" sz="quarter" idx="20"/>
          </p:nvPr>
        </p:nvSpPr>
        <p:spPr>
          <a:xfrm>
            <a:off x="6102722" y="3924472"/>
            <a:ext cx="3650357" cy="1752428"/>
          </a:xfrm>
        </p:spPr>
        <p:txBody>
          <a:bodyPr/>
          <a:lstStyle/>
          <a:p>
            <a:r>
              <a:rPr lang="en-US"/>
              <a:t>Monitor device and user activity in Intune</a:t>
            </a:r>
          </a:p>
        </p:txBody>
      </p:sp>
    </p:spTree>
    <p:extLst>
      <p:ext uri="{BB962C8B-B14F-4D97-AF65-F5344CB8AC3E}">
        <p14:creationId xmlns:p14="http://schemas.microsoft.com/office/powerpoint/2010/main" val="124232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a:t>Module 1: Execute device profiles</a:t>
            </a:r>
          </a:p>
        </p:txBody>
      </p:sp>
      <p:pic>
        <p:nvPicPr>
          <p:cNvPr id="7" name="Picture 6">
            <a:extLst>
              <a:ext uri="{FF2B5EF4-FFF2-40B4-BE49-F238E27FC236}">
                <a16:creationId xmlns:a16="http://schemas.microsoft.com/office/drawing/2014/main" id="{691183FD-D732-47DE-8591-949FFE3065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993303" y="2709000"/>
            <a:ext cx="1440000" cy="144000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Module 1: Execute device profiles</a:t>
            </a:r>
            <a:br>
              <a:rPr lang="en-US"/>
            </a:b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361483"/>
          </a:xfrm>
        </p:spPr>
        <p:txBody>
          <a:bodyPr/>
          <a:lstStyle/>
          <a:p>
            <a:pPr marL="342900" indent="-342900">
              <a:buFont typeface="Arial" panose="020B0604020202020204" pitchFamily="34" charset="0"/>
              <a:buChar char="•"/>
            </a:pPr>
            <a:r>
              <a:rPr lang="en-US" sz="2400" dirty="0">
                <a:solidFill>
                  <a:schemeClr val="tx1"/>
                </a:solidFill>
                <a:latin typeface="+mn-lt"/>
              </a:rPr>
              <a:t>Explore Intune device profiles</a:t>
            </a:r>
          </a:p>
          <a:p>
            <a:pPr marL="342900" indent="-342900">
              <a:buFont typeface="Arial" panose="020B0604020202020204" pitchFamily="34" charset="0"/>
              <a:buChar char="•"/>
            </a:pPr>
            <a:r>
              <a:rPr lang="en-US" sz="2400" dirty="0">
                <a:solidFill>
                  <a:schemeClr val="tx1"/>
                </a:solidFill>
                <a:latin typeface="+mn-lt"/>
              </a:rPr>
              <a:t>Create device profiles</a:t>
            </a:r>
          </a:p>
          <a:p>
            <a:pPr marL="342900" indent="-342900">
              <a:buFont typeface="Arial" panose="020B0604020202020204" pitchFamily="34" charset="0"/>
              <a:buChar char="•"/>
            </a:pPr>
            <a:r>
              <a:rPr lang="en-US" sz="2400" dirty="0">
                <a:solidFill>
                  <a:schemeClr val="tx1"/>
                </a:solidFill>
                <a:latin typeface="+mn-lt"/>
              </a:rPr>
              <a:t>Create a custom device profile</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852233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Explore Intune device profiles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923330"/>
          </a:xfrm>
        </p:spPr>
        <p:txBody>
          <a:bodyPr/>
          <a:lstStyle/>
          <a:p>
            <a:r>
              <a:rPr lang="en-US"/>
              <a:t>Microsoft Intune includes settings and features that you can enable or disable on different devices within your organization</a:t>
            </a:r>
          </a:p>
        </p:txBody>
      </p:sp>
      <p:graphicFrame>
        <p:nvGraphicFramePr>
          <p:cNvPr id="2" name="表格 1">
            <a:extLst>
              <a:ext uri="{FF2B5EF4-FFF2-40B4-BE49-F238E27FC236}">
                <a16:creationId xmlns:a16="http://schemas.microsoft.com/office/drawing/2014/main" id="{5BE4FA4F-378A-4E33-9072-164FF0F60F26}"/>
              </a:ext>
            </a:extLst>
          </p:cNvPr>
          <p:cNvGraphicFramePr>
            <a:graphicFrameLocks noGrp="1"/>
          </p:cNvGraphicFramePr>
          <p:nvPr>
            <p:extLst>
              <p:ext uri="{D42A27DB-BD31-4B8C-83A1-F6EECF244321}">
                <p14:modId xmlns:p14="http://schemas.microsoft.com/office/powerpoint/2010/main" val="1202774622"/>
              </p:ext>
            </p:extLst>
          </p:nvPr>
        </p:nvGraphicFramePr>
        <p:xfrm>
          <a:off x="418643" y="2768158"/>
          <a:ext cx="7862166" cy="3391829"/>
        </p:xfrm>
        <a:graphic>
          <a:graphicData uri="http://schemas.openxmlformats.org/drawingml/2006/table">
            <a:tbl>
              <a:tblPr firstRow="1" bandRow="1">
                <a:tableStyleId>{5C22544A-7EE6-4342-B048-85BDC9FD1C3A}</a:tableStyleId>
              </a:tblPr>
              <a:tblGrid>
                <a:gridCol w="4453947">
                  <a:extLst>
                    <a:ext uri="{9D8B030D-6E8A-4147-A177-3AD203B41FA5}">
                      <a16:colId xmlns:a16="http://schemas.microsoft.com/office/drawing/2014/main" val="1854804424"/>
                    </a:ext>
                  </a:extLst>
                </a:gridCol>
                <a:gridCol w="3408219">
                  <a:extLst>
                    <a:ext uri="{9D8B030D-6E8A-4147-A177-3AD203B41FA5}">
                      <a16:colId xmlns:a16="http://schemas.microsoft.com/office/drawing/2014/main" val="3134255689"/>
                    </a:ext>
                  </a:extLst>
                </a:gridCol>
              </a:tblGrid>
              <a:tr h="3391829">
                <a:tc>
                  <a:txBody>
                    <a:bodyPr/>
                    <a:lstStyle/>
                    <a:p>
                      <a:pPr>
                        <a:lnSpc>
                          <a:spcPct val="100000"/>
                        </a:lnSpc>
                        <a:spcAft>
                          <a:spcPts val="400"/>
                        </a:spcAft>
                      </a:pPr>
                      <a:r>
                        <a:rPr lang="en-US" sz="2000" b="0" dirty="0">
                          <a:solidFill>
                            <a:schemeClr val="tx1"/>
                          </a:solidFill>
                          <a:latin typeface="+mn-lt"/>
                          <a:cs typeface="Segoe UI" panose="020B0502040204020203" pitchFamily="34" charset="0"/>
                        </a:rPr>
                        <a:t>Administrative templates</a:t>
                      </a:r>
                    </a:p>
                    <a:p>
                      <a:pPr>
                        <a:lnSpc>
                          <a:spcPct val="100000"/>
                        </a:lnSpc>
                        <a:spcAft>
                          <a:spcPts val="400"/>
                        </a:spcAft>
                      </a:pPr>
                      <a:r>
                        <a:rPr lang="en-US" sz="2000" b="0" dirty="0">
                          <a:solidFill>
                            <a:schemeClr val="tx1"/>
                          </a:solidFill>
                          <a:latin typeface="+mn-lt"/>
                          <a:cs typeface="Segoe UI" panose="020B0502040204020203" pitchFamily="34" charset="0"/>
                        </a:rPr>
                        <a:t>Certificates</a:t>
                      </a:r>
                    </a:p>
                    <a:p>
                      <a:pPr>
                        <a:lnSpc>
                          <a:spcPct val="100000"/>
                        </a:lnSpc>
                        <a:spcAft>
                          <a:spcPts val="400"/>
                        </a:spcAft>
                      </a:pPr>
                      <a:r>
                        <a:rPr lang="en-US" sz="2000" b="0" dirty="0">
                          <a:solidFill>
                            <a:schemeClr val="tx1"/>
                          </a:solidFill>
                          <a:latin typeface="+mn-lt"/>
                          <a:cs typeface="Segoe UI" panose="020B0502040204020203" pitchFamily="34" charset="0"/>
                        </a:rPr>
                        <a:t>Device features - iOS and macOS</a:t>
                      </a:r>
                    </a:p>
                    <a:p>
                      <a:pPr>
                        <a:lnSpc>
                          <a:spcPct val="100000"/>
                        </a:lnSpc>
                        <a:spcAft>
                          <a:spcPts val="400"/>
                        </a:spcAft>
                      </a:pPr>
                      <a:r>
                        <a:rPr lang="en-US" sz="2000" b="0" dirty="0">
                          <a:solidFill>
                            <a:schemeClr val="tx1"/>
                          </a:solidFill>
                          <a:latin typeface="+mn-lt"/>
                          <a:cs typeface="Segoe UI" panose="020B0502040204020203" pitchFamily="34" charset="0"/>
                        </a:rPr>
                        <a:t>Device restrictions</a:t>
                      </a:r>
                    </a:p>
                    <a:p>
                      <a:pPr>
                        <a:lnSpc>
                          <a:spcPct val="100000"/>
                        </a:lnSpc>
                        <a:spcAft>
                          <a:spcPts val="400"/>
                        </a:spcAft>
                      </a:pPr>
                      <a:r>
                        <a:rPr lang="en-US" sz="2000" b="0" dirty="0">
                          <a:solidFill>
                            <a:schemeClr val="tx1"/>
                          </a:solidFill>
                          <a:latin typeface="+mn-lt"/>
                          <a:cs typeface="Segoe UI" panose="020B0502040204020203" pitchFamily="34" charset="0"/>
                        </a:rPr>
                        <a:t>Edition upgrade and mode switch</a:t>
                      </a:r>
                    </a:p>
                    <a:p>
                      <a:pPr marL="0" marR="0" lvl="0" indent="0" algn="l" defTabSz="914367" rtl="0" eaLnBrk="1" fontAlgn="auto" latinLnBrk="0" hangingPunct="1">
                        <a:lnSpc>
                          <a:spcPct val="100000"/>
                        </a:lnSpc>
                        <a:spcBef>
                          <a:spcPts val="0"/>
                        </a:spcBef>
                        <a:spcAft>
                          <a:spcPts val="400"/>
                        </a:spcAft>
                        <a:buClrTx/>
                        <a:buSzTx/>
                        <a:buFontTx/>
                        <a:buNone/>
                        <a:tabLst/>
                        <a:defRPr/>
                      </a:pPr>
                      <a:r>
                        <a:rPr lang="en-US" sz="2000" b="0" dirty="0">
                          <a:solidFill>
                            <a:schemeClr val="tx1"/>
                          </a:solidFill>
                          <a:latin typeface="+mn-lt"/>
                          <a:cs typeface="Segoe UI" panose="020B0502040204020203" pitchFamily="34" charset="0"/>
                        </a:rPr>
                        <a:t>Email</a:t>
                      </a:r>
                    </a:p>
                    <a:p>
                      <a:pPr>
                        <a:lnSpc>
                          <a:spcPct val="100000"/>
                        </a:lnSpc>
                        <a:spcAft>
                          <a:spcPts val="400"/>
                        </a:spcAft>
                      </a:pPr>
                      <a:endParaRPr lang="en-US" sz="2000" b="0" dirty="0">
                        <a:solidFill>
                          <a:schemeClr val="tx1"/>
                        </a:solidFill>
                        <a:latin typeface="+mn-lt"/>
                        <a:cs typeface="Segoe UI" panose="020B0502040204020203" pitchFamily="34" charset="0"/>
                      </a:endParaRPr>
                    </a:p>
                  </a:txBody>
                  <a:tcPr marL="90000" marT="7200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accent6"/>
                    </a:solidFill>
                  </a:tcPr>
                </a:tc>
                <a:tc>
                  <a:txBody>
                    <a:bodyPr/>
                    <a:lstStyle/>
                    <a:p>
                      <a:pPr marL="0" marR="0" lvl="0" indent="0" algn="l" defTabSz="932742" rtl="0" eaLnBrk="1" fontAlgn="auto" latinLnBrk="0" hangingPunct="1">
                        <a:lnSpc>
                          <a:spcPct val="100000"/>
                        </a:lnSpc>
                        <a:spcBef>
                          <a:spcPts val="0"/>
                        </a:spcBef>
                        <a:spcAft>
                          <a:spcPts val="400"/>
                        </a:spcAft>
                        <a:buClrTx/>
                        <a:buSzTx/>
                        <a:buFontTx/>
                        <a:buNone/>
                        <a:tabLst/>
                        <a:defRPr/>
                      </a:pPr>
                      <a:r>
                        <a:rPr lang="en-US" sz="2000" b="0" dirty="0">
                          <a:solidFill>
                            <a:schemeClr val="tx1"/>
                          </a:solidFill>
                          <a:latin typeface="+mn-lt"/>
                          <a:cs typeface="Segoe UI" panose="020B0502040204020203" pitchFamily="34" charset="0"/>
                        </a:rPr>
                        <a:t>Endpoint protection</a:t>
                      </a:r>
                    </a:p>
                    <a:p>
                      <a:pPr marL="0" algn="l" rtl="0" eaLnBrk="1" latinLnBrk="0" hangingPunct="1">
                        <a:lnSpc>
                          <a:spcPct val="100000"/>
                        </a:lnSpc>
                        <a:spcAft>
                          <a:spcPts val="400"/>
                        </a:spcAft>
                      </a:pPr>
                      <a:r>
                        <a:rPr lang="en-US" sz="2000" b="0" kern="1200" dirty="0">
                          <a:solidFill>
                            <a:schemeClr val="tx1"/>
                          </a:solidFill>
                          <a:latin typeface="+mn-lt"/>
                          <a:ea typeface="+mn-ea"/>
                          <a:cs typeface="Segoe UI" panose="020B0502040204020203" pitchFamily="34" charset="0"/>
                        </a:rPr>
                        <a:t>Identity protection</a:t>
                      </a:r>
                    </a:p>
                    <a:p>
                      <a:pPr marL="0" algn="l" rtl="0" eaLnBrk="1" latinLnBrk="0" hangingPunct="1">
                        <a:lnSpc>
                          <a:spcPct val="100000"/>
                        </a:lnSpc>
                        <a:spcAft>
                          <a:spcPts val="400"/>
                        </a:spcAft>
                      </a:pPr>
                      <a:r>
                        <a:rPr lang="en-US" sz="2000" b="0" kern="1200" dirty="0">
                          <a:solidFill>
                            <a:schemeClr val="tx1"/>
                          </a:solidFill>
                          <a:latin typeface="+mn-lt"/>
                          <a:ea typeface="+mn-ea"/>
                          <a:cs typeface="Segoe UI" panose="020B0502040204020203" pitchFamily="34" charset="0"/>
                        </a:rPr>
                        <a:t>Kiosk</a:t>
                      </a:r>
                    </a:p>
                    <a:p>
                      <a:pPr marL="0" algn="l" rtl="0" eaLnBrk="1" latinLnBrk="0" hangingPunct="1">
                        <a:lnSpc>
                          <a:spcPct val="100000"/>
                        </a:lnSpc>
                        <a:spcAft>
                          <a:spcPts val="400"/>
                        </a:spcAft>
                      </a:pPr>
                      <a:r>
                        <a:rPr lang="en-US" sz="2000" b="0" kern="1200" dirty="0">
                          <a:solidFill>
                            <a:schemeClr val="tx1"/>
                          </a:solidFill>
                          <a:latin typeface="+mn-lt"/>
                          <a:ea typeface="+mn-ea"/>
                          <a:cs typeface="Segoe UI" panose="020B0502040204020203" pitchFamily="34" charset="0"/>
                        </a:rPr>
                        <a:t>VPN</a:t>
                      </a:r>
                    </a:p>
                    <a:p>
                      <a:pPr marL="0" algn="l" rtl="0" eaLnBrk="1" latinLnBrk="0" hangingPunct="1">
                        <a:lnSpc>
                          <a:spcPct val="100000"/>
                        </a:lnSpc>
                        <a:spcAft>
                          <a:spcPts val="400"/>
                        </a:spcAft>
                      </a:pPr>
                      <a:r>
                        <a:rPr lang="en-US" sz="2000" b="0" kern="1200" dirty="0">
                          <a:solidFill>
                            <a:schemeClr val="tx1"/>
                          </a:solidFill>
                          <a:latin typeface="+mn-lt"/>
                          <a:ea typeface="+mn-ea"/>
                          <a:cs typeface="Segoe UI" panose="020B0502040204020203" pitchFamily="34" charset="0"/>
                        </a:rPr>
                        <a:t>Wi-Fi</a:t>
                      </a:r>
                    </a:p>
                    <a:p>
                      <a:pPr marL="0" algn="l" rtl="0" eaLnBrk="1" latinLnBrk="0" hangingPunct="1">
                        <a:lnSpc>
                          <a:spcPct val="100000"/>
                        </a:lnSpc>
                        <a:spcAft>
                          <a:spcPts val="400"/>
                        </a:spcAft>
                      </a:pPr>
                      <a:r>
                        <a:rPr lang="en-US" sz="2000" b="0" kern="1200" dirty="0">
                          <a:solidFill>
                            <a:schemeClr val="tx1"/>
                          </a:solidFill>
                          <a:latin typeface="+mn-lt"/>
                          <a:ea typeface="+mn-ea"/>
                          <a:cs typeface="Segoe UI" panose="020B0502040204020203" pitchFamily="34" charset="0"/>
                        </a:rPr>
                        <a:t>Custom profile</a:t>
                      </a:r>
                    </a:p>
                    <a:p>
                      <a:pPr marL="0" algn="l" rtl="0" eaLnBrk="1" latinLnBrk="0" hangingPunct="1">
                        <a:lnSpc>
                          <a:spcPct val="100000"/>
                        </a:lnSpc>
                        <a:spcAft>
                          <a:spcPts val="400"/>
                        </a:spcAft>
                      </a:pPr>
                      <a:endParaRPr lang="en-US" sz="2000" b="0" kern="1200" dirty="0">
                        <a:solidFill>
                          <a:schemeClr val="tx1"/>
                        </a:solidFill>
                        <a:latin typeface="+mn-lt"/>
                        <a:ea typeface="+mn-ea"/>
                        <a:cs typeface="Segoe UI" panose="020B0502040204020203" pitchFamily="34" charset="0"/>
                      </a:endParaRPr>
                    </a:p>
                  </a:txBody>
                  <a:tcPr marL="90000" marT="7200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accent6"/>
                    </a:solidFill>
                  </a:tcPr>
                </a:tc>
                <a:extLst>
                  <a:ext uri="{0D108BD9-81ED-4DB2-BD59-A6C34878D82A}">
                    <a16:rowId xmlns:a16="http://schemas.microsoft.com/office/drawing/2014/main" val="1524307548"/>
                  </a:ext>
                </a:extLst>
              </a:tr>
            </a:tbl>
          </a:graphicData>
        </a:graphic>
      </p:graphicFrame>
    </p:spTree>
    <p:extLst>
      <p:ext uri="{BB962C8B-B14F-4D97-AF65-F5344CB8AC3E}">
        <p14:creationId xmlns:p14="http://schemas.microsoft.com/office/powerpoint/2010/main" val="369474483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Create device profiles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120690"/>
            <a:ext cx="11340811" cy="5296816"/>
          </a:xfrm>
        </p:spPr>
        <p:txBody>
          <a:bodyPr rIns="0"/>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The platform and profile type determines the options available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 profile must be assigned to have any effect on a device</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You can assign it to the following Azure AD groups: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Selected Groups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All Users &amp; All Devices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All Devices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All Users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You can exclude groups from the assignment</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Applicability Rules allow further restriction of the profile assignment or exclusion specific OS versions or editions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Review + Create</a:t>
            </a:r>
          </a:p>
        </p:txBody>
      </p:sp>
    </p:spTree>
    <p:extLst>
      <p:ext uri="{BB962C8B-B14F-4D97-AF65-F5344CB8AC3E}">
        <p14:creationId xmlns:p14="http://schemas.microsoft.com/office/powerpoint/2010/main" val="285500708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25366" y="293010"/>
            <a:ext cx="11341268" cy="680196"/>
          </a:xfrm>
        </p:spPr>
        <p:txBody>
          <a:bodyPr/>
          <a:lstStyle/>
          <a:p>
            <a:r>
              <a:rPr lang="en-US" dirty="0"/>
              <a:t>Create a custom device profile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25366" y="973206"/>
            <a:ext cx="11340811" cy="5466923"/>
          </a:xfrm>
        </p:spPr>
        <p:txBody>
          <a:bodyPr/>
          <a:lstStyle/>
          <a:p>
            <a:pPr marL="0" marR="0">
              <a:lnSpc>
                <a:spcPct val="107000"/>
              </a:lnSpc>
              <a:spcBef>
                <a:spcPts val="0"/>
              </a:spcBef>
              <a:spcAft>
                <a:spcPts val="800"/>
              </a:spcAft>
            </a:pPr>
            <a:r>
              <a:rPr lang="en-US" sz="1800" kern="100" dirty="0">
                <a:effectLst/>
                <a:ea typeface="Calibri" panose="020F0502020204030204" pitchFamily="34" charset="0"/>
                <a:cs typeface="Times New Roman" panose="02020603050405020304" pitchFamily="18" charset="0"/>
              </a:rPr>
              <a:t>You can create a custom device profile for Windows 10 and later, Android and iOS devices. </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Custom settings are configured differently for each platform.</a:t>
            </a:r>
          </a:p>
          <a:p>
            <a:pPr marR="0">
              <a:lnSpc>
                <a:spcPct val="107000"/>
              </a:lnSpc>
              <a:spcBef>
                <a:spcPts val="0"/>
              </a:spcBef>
              <a:spcAft>
                <a:spcPts val="800"/>
              </a:spcAft>
            </a:pPr>
            <a:r>
              <a:rPr lang="en-US" sz="1800" kern="100" dirty="0">
                <a:effectLst/>
                <a:ea typeface="Calibri" panose="020F0502020204030204" pitchFamily="34" charset="0"/>
                <a:cs typeface="Times New Roman" panose="02020603050405020304" pitchFamily="18" charset="0"/>
              </a:rPr>
              <a:t>Create a custom profile for Windows 10 and later devices</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Use the Microsoft Intune custom profile for Windows 11 and later to deploy Open Mobile Alliance Uniform Resource Identifier (OMA-URI) values.</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These settings are used to control features on devices. Windows makes many Configuration Service Provider (CSP) settings available, such as Policy CSP</a:t>
            </a:r>
          </a:p>
          <a:p>
            <a:pPr marR="0">
              <a:lnSpc>
                <a:spcPct val="107000"/>
              </a:lnSpc>
              <a:spcBef>
                <a:spcPts val="0"/>
              </a:spcBef>
              <a:spcAft>
                <a:spcPts val="800"/>
              </a:spcAft>
            </a:pPr>
            <a:r>
              <a:rPr lang="en-US" sz="1800" kern="100" dirty="0">
                <a:effectLst/>
                <a:ea typeface="Calibri" panose="020F0502020204030204" pitchFamily="34" charset="0"/>
                <a:cs typeface="Times New Roman" panose="02020603050405020304" pitchFamily="18" charset="0"/>
              </a:rPr>
              <a:t>Create a custom profile for Android devices</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Like Windows, Android Enterprise custom profiles use OMA-URI settings to control features on Android Enterprise devices. </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The steps for creating a custom Android profile are identical to creating a Windows custom profile, except the profile is created under the Android platform.</a:t>
            </a:r>
          </a:p>
          <a:p>
            <a:pPr marR="0">
              <a:lnSpc>
                <a:spcPct val="107000"/>
              </a:lnSpc>
              <a:spcBef>
                <a:spcPts val="0"/>
              </a:spcBef>
              <a:spcAft>
                <a:spcPts val="800"/>
              </a:spcAft>
            </a:pPr>
            <a:r>
              <a:rPr lang="en-US" sz="1800" kern="100" dirty="0">
                <a:effectLst/>
                <a:ea typeface="Calibri" panose="020F0502020204030204" pitchFamily="34" charset="0"/>
                <a:cs typeface="Times New Roman" panose="02020603050405020304" pitchFamily="18" charset="0"/>
              </a:rPr>
              <a:t>Create a custom profile for Apple devices</a:t>
            </a:r>
          </a:p>
          <a:p>
            <a:pPr marL="285750" marR="0" indent="-285750">
              <a:lnSpc>
                <a:spcPct val="107000"/>
              </a:lnSpc>
              <a:spcBef>
                <a:spcPts val="0"/>
              </a:spcBef>
              <a:spcAft>
                <a:spcPts val="800"/>
              </a:spcAft>
              <a:buFont typeface="Arial" panose="020B0604020202020204" pitchFamily="34" charset="0"/>
              <a:buChar char="•"/>
            </a:pPr>
            <a:r>
              <a:rPr lang="en-US" sz="1800" kern="100" dirty="0">
                <a:effectLst/>
                <a:latin typeface="+mn-lt"/>
                <a:ea typeface="Calibri" panose="020F0502020204030204" pitchFamily="34" charset="0"/>
                <a:cs typeface="Times New Roman" panose="02020603050405020304" pitchFamily="18" charset="0"/>
              </a:rPr>
              <a:t>Use the Microsoft Intune iOS/</a:t>
            </a:r>
            <a:r>
              <a:rPr lang="en-US" sz="1800" kern="100" dirty="0" err="1">
                <a:effectLst/>
                <a:latin typeface="+mn-lt"/>
                <a:ea typeface="Calibri" panose="020F0502020204030204" pitchFamily="34" charset="0"/>
                <a:cs typeface="Times New Roman" panose="02020603050405020304" pitchFamily="18" charset="0"/>
              </a:rPr>
              <a:t>iPadOS</a:t>
            </a:r>
            <a:r>
              <a:rPr lang="en-US" sz="1800" kern="100" dirty="0">
                <a:effectLst/>
                <a:latin typeface="+mn-lt"/>
                <a:ea typeface="Calibri" panose="020F0502020204030204" pitchFamily="34" charset="0"/>
                <a:cs typeface="Times New Roman" panose="02020603050405020304" pitchFamily="18" charset="0"/>
              </a:rPr>
              <a:t> or macOS custom profile to assign settings that you created by using the Apple Configurator tool to Apple devices.</a:t>
            </a:r>
          </a:p>
          <a:p>
            <a:pPr marR="0">
              <a:lnSpc>
                <a:spcPct val="107000"/>
              </a:lnSpc>
              <a:spcBef>
                <a:spcPts val="0"/>
              </a:spcBef>
              <a:spcAft>
                <a:spcPts val="800"/>
              </a:spcAft>
            </a:pPr>
            <a:endParaRPr lang="en-US" sz="1800" kern="1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144478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a:t>Module 2: Oversee device profiles</a:t>
            </a:r>
          </a:p>
        </p:txBody>
      </p:sp>
    </p:spTree>
    <p:extLst>
      <p:ext uri="{BB962C8B-B14F-4D97-AF65-F5344CB8AC3E}">
        <p14:creationId xmlns:p14="http://schemas.microsoft.com/office/powerpoint/2010/main" val="39046830"/>
      </p:ext>
    </p:extLst>
  </p:cSld>
  <p:clrMapOvr>
    <a:masterClrMapping/>
  </p:clrMapOvr>
  <p:transition>
    <p:fade/>
  </p:transition>
</p:sld>
</file>

<file path=ppt/theme/theme1.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C72A20-F930-4EC8-A479-C97B07C4E7D3}">
  <ds:schemaRefs>
    <ds:schemaRef ds:uri="http://www.w3.org/XML/1998/namespace"/>
    <ds:schemaRef ds:uri="1bad2278-f046-45e0-9f2a-b48eb19103d6"/>
    <ds:schemaRef ds:uri="http://purl.org/dc/elements/1.1/"/>
    <ds:schemaRef ds:uri="http://schemas.microsoft.com/office/2006/documentManagement/types"/>
    <ds:schemaRef ds:uri="http://purl.org/dc/terms/"/>
    <ds:schemaRef ds:uri="http://schemas.microsoft.com/sharepoint/v3"/>
    <ds:schemaRef ds:uri="http://purl.org/dc/dcmitype/"/>
    <ds:schemaRef ds:uri="http://schemas.microsoft.com/office/infopath/2007/PartnerControls"/>
    <ds:schemaRef ds:uri="http://schemas.microsoft.com/office/2006/metadata/properties"/>
    <ds:schemaRef ds:uri="http://schemas.openxmlformats.org/package/2006/metadata/core-properties"/>
    <ds:schemaRef ds:uri="230e9df3-be65-4c73-a93b-d1236ebd677e"/>
    <ds:schemaRef ds:uri="1b481494-f05a-47b7-834b-e11edac47ab6"/>
  </ds:schemaRefs>
</ds:datastoreItem>
</file>

<file path=customXml/itemProps2.xml><?xml version="1.0" encoding="utf-8"?>
<ds:datastoreItem xmlns:ds="http://schemas.openxmlformats.org/officeDocument/2006/customXml" ds:itemID="{A711409B-B48A-4B14-BD2A-446D2DB173A7}">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6C0F877-7F62-4062-B75C-21EF9DE6724E}">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M365</Template>
  <TotalTime>226</TotalTime>
  <Words>2573</Words>
  <Application>Microsoft Office PowerPoint</Application>
  <PresentationFormat>Widescreen</PresentationFormat>
  <Paragraphs>279</Paragraphs>
  <Slides>26</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Segoe UI</vt:lpstr>
      <vt:lpstr>Segoe UI Light</vt:lpstr>
      <vt:lpstr>Segoe UI Semibold</vt:lpstr>
      <vt:lpstr>Wingdings</vt:lpstr>
      <vt:lpstr>M365</vt:lpstr>
      <vt:lpstr>Learning Path 3:  Configure profiles for users and devices</vt:lpstr>
      <vt:lpstr>Learning Path Agenda</vt:lpstr>
      <vt:lpstr>Module 1: Execute device profiles</vt:lpstr>
      <vt:lpstr>Module 1: Execute device profiles  </vt:lpstr>
      <vt:lpstr>Explore Intune device profiles</vt:lpstr>
      <vt:lpstr>Create device profiles</vt:lpstr>
      <vt:lpstr>Create a custom device profile</vt:lpstr>
      <vt:lpstr>Knowledge Check</vt:lpstr>
      <vt:lpstr>Module 2: Oversee device profiles</vt:lpstr>
      <vt:lpstr>Module 1: Monitor device profiles </vt:lpstr>
      <vt:lpstr>Monitor device profiles in Intune</vt:lpstr>
      <vt:lpstr>Manage device sync in Intune</vt:lpstr>
      <vt:lpstr>Manage devices in Intune using scripts</vt:lpstr>
      <vt:lpstr>Knowledge Check</vt:lpstr>
      <vt:lpstr>Module 3: Maintain user profiles</vt:lpstr>
      <vt:lpstr>Module 3: Manage user profiles  </vt:lpstr>
      <vt:lpstr>Examine user profile</vt:lpstr>
      <vt:lpstr>Explore user profile types</vt:lpstr>
      <vt:lpstr>Examine options for minimizing user profile size</vt:lpstr>
      <vt:lpstr>Deploy and configure folder redirection</vt:lpstr>
      <vt:lpstr>Sync user state with Enterprise State Roaming</vt:lpstr>
      <vt:lpstr>Configure Enterprise State Roaming in Azure</vt:lpstr>
      <vt:lpstr>Configure Enterprise State Roaming in Azure</vt:lpstr>
      <vt:lpstr>Knowledge Check</vt:lpstr>
      <vt:lpstr>Practice Labs </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03:  Configuring profiles</dc:title>
  <dc:creator>Nancy Fang (Wicresoft)</dc:creator>
  <cp:lastModifiedBy>Randy Stearman</cp:lastModifiedBy>
  <cp:revision>3</cp:revision>
  <dcterms:created xsi:type="dcterms:W3CDTF">2020-12-09T06:16:47Z</dcterms:created>
  <dcterms:modified xsi:type="dcterms:W3CDTF">2023-06-19T16:21:48Z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