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2.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3.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828" r:id="rId4"/>
    <p:sldMasterId id="2147484229" r:id="rId5"/>
    <p:sldMasterId id="2147484742" r:id="rId6"/>
    <p:sldMasterId id="2147484878" r:id="rId7"/>
  </p:sldMasterIdLst>
  <p:notesMasterIdLst>
    <p:notesMasterId r:id="rId42"/>
  </p:notesMasterIdLst>
  <p:handoutMasterIdLst>
    <p:handoutMasterId r:id="rId43"/>
  </p:handoutMasterIdLst>
  <p:sldIdLst>
    <p:sldId id="1773" r:id="rId8"/>
    <p:sldId id="1720" r:id="rId9"/>
    <p:sldId id="1721" r:id="rId10"/>
    <p:sldId id="1808" r:id="rId11"/>
    <p:sldId id="1746" r:id="rId12"/>
    <p:sldId id="1818" r:id="rId13"/>
    <p:sldId id="1819" r:id="rId14"/>
    <p:sldId id="1749" r:id="rId15"/>
    <p:sldId id="1780" r:id="rId16"/>
    <p:sldId id="1832" r:id="rId17"/>
    <p:sldId id="1769" r:id="rId18"/>
    <p:sldId id="1812" r:id="rId19"/>
    <p:sldId id="1751" r:id="rId20"/>
    <p:sldId id="1781" r:id="rId21"/>
    <p:sldId id="1774" r:id="rId22"/>
    <p:sldId id="1838" r:id="rId23"/>
    <p:sldId id="1784" r:id="rId24"/>
    <p:sldId id="1821" r:id="rId25"/>
    <p:sldId id="1834" r:id="rId26"/>
    <p:sldId id="1824" r:id="rId27"/>
    <p:sldId id="1761" r:id="rId28"/>
    <p:sldId id="1835" r:id="rId29"/>
    <p:sldId id="1836" r:id="rId30"/>
    <p:sldId id="1770" r:id="rId31"/>
    <p:sldId id="1813" r:id="rId32"/>
    <p:sldId id="1763" r:id="rId33"/>
    <p:sldId id="1762" r:id="rId34"/>
    <p:sldId id="1764" r:id="rId35"/>
    <p:sldId id="1776" r:id="rId36"/>
    <p:sldId id="1765" r:id="rId37"/>
    <p:sldId id="1766" r:id="rId38"/>
    <p:sldId id="1837" r:id="rId39"/>
    <p:sldId id="1782" r:id="rId40"/>
    <p:sldId id="1786" r:id="rId41"/>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521415D9-36F7-43E2-AB2F-B90AF26B5E84}">
      <p14:sectionLst xmlns:p14="http://schemas.microsoft.com/office/powerpoint/2010/main">
        <p14:section name="White Template" id="{A073DAE3-B461-442F-A3D3-6642BD875E45}">
          <p14:sldIdLst>
            <p14:sldId id="1773"/>
            <p14:sldId id="1720"/>
            <p14:sldId id="1721"/>
            <p14:sldId id="1808"/>
            <p14:sldId id="1746"/>
            <p14:sldId id="1818"/>
            <p14:sldId id="1819"/>
            <p14:sldId id="1749"/>
            <p14:sldId id="1780"/>
            <p14:sldId id="1832"/>
            <p14:sldId id="1769"/>
            <p14:sldId id="1812"/>
            <p14:sldId id="1751"/>
            <p14:sldId id="1781"/>
            <p14:sldId id="1774"/>
            <p14:sldId id="1838"/>
            <p14:sldId id="1784"/>
            <p14:sldId id="1821"/>
            <p14:sldId id="1834"/>
            <p14:sldId id="1824"/>
            <p14:sldId id="1761"/>
            <p14:sldId id="1835"/>
            <p14:sldId id="1836"/>
            <p14:sldId id="1770"/>
            <p14:sldId id="1813"/>
            <p14:sldId id="1763"/>
            <p14:sldId id="1762"/>
            <p14:sldId id="1764"/>
            <p14:sldId id="1776"/>
            <p14:sldId id="1765"/>
            <p14:sldId id="1766"/>
            <p14:sldId id="1837"/>
            <p14:sldId id="1782"/>
            <p14:sldId id="178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1E4909-3A47-C41F-0404-540940A674C8}" name="Mark Kitris" initials="MK" userId="S::mkitris@microsoft.com::ff507901-5b31-4004-968e-a8d0bf342d9a" providerId="AD"/>
  <p188:author id="{141E4042-5094-C76F-C777-81D159CD9774}" name="Brandon Neeb" initials="BN" userId="S::bneeb@microsoft.com::d291b79a-a732-41c4-9980-443b8bceb27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8"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1A1A"/>
    <a:srgbClr val="0078D4"/>
    <a:srgbClr val="F2F2F2"/>
    <a:srgbClr val="243A5E"/>
    <a:srgbClr val="3393DF"/>
    <a:srgbClr val="66AEE7"/>
    <a:srgbClr val="85BFEC"/>
    <a:srgbClr val="FFFFFF"/>
    <a:srgbClr val="00BCF2"/>
    <a:srgbClr val="40CD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EA2711-C75B-46A7-A42D-E0C1B24D315D}" v="21" dt="2023-05-05T19:40:16.6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6" autoAdjust="0"/>
    <p:restoredTop sz="83447" autoAdjust="0"/>
  </p:normalViewPr>
  <p:slideViewPr>
    <p:cSldViewPr snapToGrid="0">
      <p:cViewPr varScale="1">
        <p:scale>
          <a:sx n="88" d="100"/>
          <a:sy n="88" d="100"/>
        </p:scale>
        <p:origin x="1644" y="90"/>
      </p:cViewPr>
      <p:guideLst/>
    </p:cSldViewPr>
  </p:slideViewPr>
  <p:outlineViewPr>
    <p:cViewPr>
      <p:scale>
        <a:sx n="33" d="100"/>
        <a:sy n="33" d="100"/>
      </p:scale>
      <p:origin x="0" y="-26664"/>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84" d="100"/>
          <a:sy n="84" d="100"/>
        </p:scale>
        <p:origin x="2934" y="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1.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Kitris" userId="ff507901-5b31-4004-968e-a8d0bf342d9a" providerId="ADAL" clId="{BCFE7F69-397A-4644-BCA0-C5A36CBD480B}"/>
    <pc:docChg chg="undo custSel addSld delSld modSld sldOrd modMainMaster modSection">
      <pc:chgData name="Mark Kitris" userId="ff507901-5b31-4004-968e-a8d0bf342d9a" providerId="ADAL" clId="{BCFE7F69-397A-4644-BCA0-C5A36CBD480B}" dt="2023-04-10T13:59:19.204" v="1317" actId="14100"/>
      <pc:docMkLst>
        <pc:docMk/>
      </pc:docMkLst>
      <pc:sldChg chg="modSp mod">
        <pc:chgData name="Mark Kitris" userId="ff507901-5b31-4004-968e-a8d0bf342d9a" providerId="ADAL" clId="{BCFE7F69-397A-4644-BCA0-C5A36CBD480B}" dt="2023-04-08T15:59:15.940" v="28" actId="20577"/>
        <pc:sldMkLst>
          <pc:docMk/>
          <pc:sldMk cId="2934957436" sldId="1720"/>
        </pc:sldMkLst>
        <pc:spChg chg="mod">
          <ac:chgData name="Mark Kitris" userId="ff507901-5b31-4004-968e-a8d0bf342d9a" providerId="ADAL" clId="{BCFE7F69-397A-4644-BCA0-C5A36CBD480B}" dt="2023-04-08T15:59:15.940" v="28" actId="20577"/>
          <ac:spMkLst>
            <pc:docMk/>
            <pc:sldMk cId="2934957436" sldId="1720"/>
            <ac:spMk id="3" creationId="{F6675C83-6849-439C-9E55-ABAA6A2121AE}"/>
          </ac:spMkLst>
        </pc:spChg>
        <pc:spChg chg="mod">
          <ac:chgData name="Mark Kitris" userId="ff507901-5b31-4004-968e-a8d0bf342d9a" providerId="ADAL" clId="{BCFE7F69-397A-4644-BCA0-C5A36CBD480B}" dt="2023-04-08T15:59:03.737" v="26" actId="20577"/>
          <ac:spMkLst>
            <pc:docMk/>
            <pc:sldMk cId="2934957436" sldId="1720"/>
            <ac:spMk id="5" creationId="{DA212D02-761B-4BB4-878B-774CA970990E}"/>
          </ac:spMkLst>
        </pc:spChg>
      </pc:sldChg>
      <pc:sldChg chg="modSp mod">
        <pc:chgData name="Mark Kitris" userId="ff507901-5b31-4004-968e-a8d0bf342d9a" providerId="ADAL" clId="{BCFE7F69-397A-4644-BCA0-C5A36CBD480B}" dt="2023-04-08T16:00:06.482" v="35" actId="20577"/>
        <pc:sldMkLst>
          <pc:docMk/>
          <pc:sldMk cId="2859843408" sldId="1721"/>
        </pc:sldMkLst>
        <pc:spChg chg="mod">
          <ac:chgData name="Mark Kitris" userId="ff507901-5b31-4004-968e-a8d0bf342d9a" providerId="ADAL" clId="{BCFE7F69-397A-4644-BCA0-C5A36CBD480B}" dt="2023-04-08T16:00:06.482" v="35" actId="20577"/>
          <ac:spMkLst>
            <pc:docMk/>
            <pc:sldMk cId="2859843408" sldId="1721"/>
            <ac:spMk id="2" creationId="{B25BF152-61BE-4909-B54E-09E9E54B241F}"/>
          </ac:spMkLst>
        </pc:spChg>
      </pc:sldChg>
      <pc:sldChg chg="modSp mod">
        <pc:chgData name="Mark Kitris" userId="ff507901-5b31-4004-968e-a8d0bf342d9a" providerId="ADAL" clId="{BCFE7F69-397A-4644-BCA0-C5A36CBD480B}" dt="2023-04-08T18:26:04.192" v="159" actId="20577"/>
        <pc:sldMkLst>
          <pc:docMk/>
          <pc:sldMk cId="3815712785" sldId="1746"/>
        </pc:sldMkLst>
        <pc:spChg chg="mod">
          <ac:chgData name="Mark Kitris" userId="ff507901-5b31-4004-968e-a8d0bf342d9a" providerId="ADAL" clId="{BCFE7F69-397A-4644-BCA0-C5A36CBD480B}" dt="2023-04-08T18:22:57.418" v="115" actId="20577"/>
          <ac:spMkLst>
            <pc:docMk/>
            <pc:sldMk cId="3815712785" sldId="1746"/>
            <ac:spMk id="3" creationId="{EF6383ED-CC1A-41AF-8F1D-0305E39D4303}"/>
          </ac:spMkLst>
        </pc:spChg>
        <pc:spChg chg="mod">
          <ac:chgData name="Mark Kitris" userId="ff507901-5b31-4004-968e-a8d0bf342d9a" providerId="ADAL" clId="{BCFE7F69-397A-4644-BCA0-C5A36CBD480B}" dt="2023-04-08T18:26:04.192" v="159" actId="20577"/>
          <ac:spMkLst>
            <pc:docMk/>
            <pc:sldMk cId="3815712785" sldId="1746"/>
            <ac:spMk id="6" creationId="{00000000-0000-0000-0000-000000000000}"/>
          </ac:spMkLst>
        </pc:spChg>
      </pc:sldChg>
      <pc:sldChg chg="addSp delSp modSp del mod">
        <pc:chgData name="Mark Kitris" userId="ff507901-5b31-4004-968e-a8d0bf342d9a" providerId="ADAL" clId="{BCFE7F69-397A-4644-BCA0-C5A36CBD480B}" dt="2023-04-09T12:32:42.784" v="168" actId="47"/>
        <pc:sldMkLst>
          <pc:docMk/>
          <pc:sldMk cId="201502546" sldId="1747"/>
        </pc:sldMkLst>
        <pc:spChg chg="del">
          <ac:chgData name="Mark Kitris" userId="ff507901-5b31-4004-968e-a8d0bf342d9a" providerId="ADAL" clId="{BCFE7F69-397A-4644-BCA0-C5A36CBD480B}" dt="2023-04-09T12:31:50.781" v="162" actId="478"/>
          <ac:spMkLst>
            <pc:docMk/>
            <pc:sldMk cId="201502546" sldId="1747"/>
            <ac:spMk id="2" creationId="{BE7419D0-27E5-4559-988C-21BC8EA920CA}"/>
          </ac:spMkLst>
        </pc:spChg>
        <pc:spChg chg="del">
          <ac:chgData name="Mark Kitris" userId="ff507901-5b31-4004-968e-a8d0bf342d9a" providerId="ADAL" clId="{BCFE7F69-397A-4644-BCA0-C5A36CBD480B}" dt="2023-04-09T12:31:50.781" v="162" actId="478"/>
          <ac:spMkLst>
            <pc:docMk/>
            <pc:sldMk cId="201502546" sldId="1747"/>
            <ac:spMk id="3" creationId="{8B36A415-8ADD-41DB-B9D4-F8898F079F85}"/>
          </ac:spMkLst>
        </pc:spChg>
        <pc:spChg chg="del">
          <ac:chgData name="Mark Kitris" userId="ff507901-5b31-4004-968e-a8d0bf342d9a" providerId="ADAL" clId="{BCFE7F69-397A-4644-BCA0-C5A36CBD480B}" dt="2023-04-09T12:31:50.781" v="162" actId="478"/>
          <ac:spMkLst>
            <pc:docMk/>
            <pc:sldMk cId="201502546" sldId="1747"/>
            <ac:spMk id="6" creationId="{00000000-0000-0000-0000-000000000000}"/>
          </ac:spMkLst>
        </pc:spChg>
        <pc:spChg chg="add mod">
          <ac:chgData name="Mark Kitris" userId="ff507901-5b31-4004-968e-a8d0bf342d9a" providerId="ADAL" clId="{BCFE7F69-397A-4644-BCA0-C5A36CBD480B}" dt="2023-04-09T12:31:57.627" v="164" actId="1076"/>
          <ac:spMkLst>
            <pc:docMk/>
            <pc:sldMk cId="201502546" sldId="1747"/>
            <ac:spMk id="7" creationId="{C76A41F2-2C47-5083-36BB-BC37F2FF2FBC}"/>
          </ac:spMkLst>
        </pc:spChg>
        <pc:spChg chg="add del mod">
          <ac:chgData name="Mark Kitris" userId="ff507901-5b31-4004-968e-a8d0bf342d9a" providerId="ADAL" clId="{BCFE7F69-397A-4644-BCA0-C5A36CBD480B}" dt="2023-04-09T12:31:50.781" v="162" actId="478"/>
          <ac:spMkLst>
            <pc:docMk/>
            <pc:sldMk cId="201502546" sldId="1747"/>
            <ac:spMk id="9" creationId="{446C9FD4-D307-F753-28CD-39DB4CA75AAF}"/>
          </ac:spMkLst>
        </pc:spChg>
        <pc:spChg chg="add del mod">
          <ac:chgData name="Mark Kitris" userId="ff507901-5b31-4004-968e-a8d0bf342d9a" providerId="ADAL" clId="{BCFE7F69-397A-4644-BCA0-C5A36CBD480B}" dt="2023-04-09T12:31:50.781" v="162" actId="478"/>
          <ac:spMkLst>
            <pc:docMk/>
            <pc:sldMk cId="201502546" sldId="1747"/>
            <ac:spMk id="12" creationId="{63A8EF1B-CC23-A3BB-B1AE-E8DB87E5BF78}"/>
          </ac:spMkLst>
        </pc:spChg>
        <pc:spChg chg="add del mod">
          <ac:chgData name="Mark Kitris" userId="ff507901-5b31-4004-968e-a8d0bf342d9a" providerId="ADAL" clId="{BCFE7F69-397A-4644-BCA0-C5A36CBD480B}" dt="2023-04-09T12:31:50.781" v="162" actId="478"/>
          <ac:spMkLst>
            <pc:docMk/>
            <pc:sldMk cId="201502546" sldId="1747"/>
            <ac:spMk id="14" creationId="{B08486C3-DD04-0AFF-0BE1-F666DF7DD16B}"/>
          </ac:spMkLst>
        </pc:spChg>
        <pc:spChg chg="mod">
          <ac:chgData name="Mark Kitris" userId="ff507901-5b31-4004-968e-a8d0bf342d9a" providerId="ADAL" clId="{BCFE7F69-397A-4644-BCA0-C5A36CBD480B}" dt="2023-04-09T12:31:39.300" v="161" actId="571"/>
          <ac:spMkLst>
            <pc:docMk/>
            <pc:sldMk cId="201502546" sldId="1747"/>
            <ac:spMk id="28" creationId="{6ED9FA30-2D76-6D21-0B61-AAAEC82D24AA}"/>
          </ac:spMkLst>
        </pc:spChg>
        <pc:spChg chg="mod">
          <ac:chgData name="Mark Kitris" userId="ff507901-5b31-4004-968e-a8d0bf342d9a" providerId="ADAL" clId="{BCFE7F69-397A-4644-BCA0-C5A36CBD480B}" dt="2023-04-09T12:31:39.300" v="161" actId="571"/>
          <ac:spMkLst>
            <pc:docMk/>
            <pc:sldMk cId="201502546" sldId="1747"/>
            <ac:spMk id="29" creationId="{A05318C9-3193-0035-A8EB-8BD17C231E3F}"/>
          </ac:spMkLst>
        </pc:spChg>
        <pc:spChg chg="mod">
          <ac:chgData name="Mark Kitris" userId="ff507901-5b31-4004-968e-a8d0bf342d9a" providerId="ADAL" clId="{BCFE7F69-397A-4644-BCA0-C5A36CBD480B}" dt="2023-04-09T12:31:39.300" v="161" actId="571"/>
          <ac:spMkLst>
            <pc:docMk/>
            <pc:sldMk cId="201502546" sldId="1747"/>
            <ac:spMk id="33" creationId="{9C99506A-1586-6994-DBE4-EBFB109E14D8}"/>
          </ac:spMkLst>
        </pc:spChg>
        <pc:spChg chg="mod">
          <ac:chgData name="Mark Kitris" userId="ff507901-5b31-4004-968e-a8d0bf342d9a" providerId="ADAL" clId="{BCFE7F69-397A-4644-BCA0-C5A36CBD480B}" dt="2023-04-09T12:31:39.300" v="161" actId="571"/>
          <ac:spMkLst>
            <pc:docMk/>
            <pc:sldMk cId="201502546" sldId="1747"/>
            <ac:spMk id="34" creationId="{F95A35CA-60CF-0E82-6078-7CC495DD31BC}"/>
          </ac:spMkLst>
        </pc:spChg>
        <pc:spChg chg="mod">
          <ac:chgData name="Mark Kitris" userId="ff507901-5b31-4004-968e-a8d0bf342d9a" providerId="ADAL" clId="{BCFE7F69-397A-4644-BCA0-C5A36CBD480B}" dt="2023-04-09T12:31:39.300" v="161" actId="571"/>
          <ac:spMkLst>
            <pc:docMk/>
            <pc:sldMk cId="201502546" sldId="1747"/>
            <ac:spMk id="38" creationId="{2433C767-FB63-2787-A4B7-726668CDB35B}"/>
          </ac:spMkLst>
        </pc:spChg>
        <pc:spChg chg="mod">
          <ac:chgData name="Mark Kitris" userId="ff507901-5b31-4004-968e-a8d0bf342d9a" providerId="ADAL" clId="{BCFE7F69-397A-4644-BCA0-C5A36CBD480B}" dt="2023-04-09T12:31:39.300" v="161" actId="571"/>
          <ac:spMkLst>
            <pc:docMk/>
            <pc:sldMk cId="201502546" sldId="1747"/>
            <ac:spMk id="39" creationId="{34CFBD9D-8AAE-0DB3-57E6-50F8592AAB93}"/>
          </ac:spMkLst>
        </pc:spChg>
        <pc:spChg chg="add del mod">
          <ac:chgData name="Mark Kitris" userId="ff507901-5b31-4004-968e-a8d0bf342d9a" providerId="ADAL" clId="{BCFE7F69-397A-4644-BCA0-C5A36CBD480B}" dt="2023-04-09T12:32:02.255" v="165" actId="478"/>
          <ac:spMkLst>
            <pc:docMk/>
            <pc:sldMk cId="201502546" sldId="1747"/>
            <ac:spMk id="40" creationId="{CD4964FD-290E-B15D-47DF-5CB863A43F39}"/>
          </ac:spMkLst>
        </pc:spChg>
        <pc:spChg chg="add del mod">
          <ac:chgData name="Mark Kitris" userId="ff507901-5b31-4004-968e-a8d0bf342d9a" providerId="ADAL" clId="{BCFE7F69-397A-4644-BCA0-C5A36CBD480B}" dt="2023-04-09T12:32:02.255" v="165" actId="478"/>
          <ac:spMkLst>
            <pc:docMk/>
            <pc:sldMk cId="201502546" sldId="1747"/>
            <ac:spMk id="41" creationId="{55E7ED5C-F412-E178-ADE6-D9E9F8C56DE1}"/>
          </ac:spMkLst>
        </pc:spChg>
        <pc:spChg chg="add del mod">
          <ac:chgData name="Mark Kitris" userId="ff507901-5b31-4004-968e-a8d0bf342d9a" providerId="ADAL" clId="{BCFE7F69-397A-4644-BCA0-C5A36CBD480B}" dt="2023-04-09T12:32:02.255" v="165" actId="478"/>
          <ac:spMkLst>
            <pc:docMk/>
            <pc:sldMk cId="201502546" sldId="1747"/>
            <ac:spMk id="42" creationId="{0DB06124-A237-7A20-B582-AE1C25CFB5D4}"/>
          </ac:spMkLst>
        </pc:spChg>
        <pc:grpChg chg="del">
          <ac:chgData name="Mark Kitris" userId="ff507901-5b31-4004-968e-a8d0bf342d9a" providerId="ADAL" clId="{BCFE7F69-397A-4644-BCA0-C5A36CBD480B}" dt="2023-04-09T12:31:50.781" v="162" actId="478"/>
          <ac:grpSpMkLst>
            <pc:docMk/>
            <pc:sldMk cId="201502546" sldId="1747"/>
            <ac:grpSpMk id="4" creationId="{6516F7B8-BAEE-4C7D-98C2-C0902DCC3FE8}"/>
          </ac:grpSpMkLst>
        </pc:grpChg>
        <pc:grpChg chg="del">
          <ac:chgData name="Mark Kitris" userId="ff507901-5b31-4004-968e-a8d0bf342d9a" providerId="ADAL" clId="{BCFE7F69-397A-4644-BCA0-C5A36CBD480B}" dt="2023-04-09T12:31:50.781" v="162" actId="478"/>
          <ac:grpSpMkLst>
            <pc:docMk/>
            <pc:sldMk cId="201502546" sldId="1747"/>
            <ac:grpSpMk id="5" creationId="{0C5F109A-CCFF-47FA-A304-18A9C9024171}"/>
          </ac:grpSpMkLst>
        </pc:grpChg>
        <pc:grpChg chg="add del mod">
          <ac:chgData name="Mark Kitris" userId="ff507901-5b31-4004-968e-a8d0bf342d9a" providerId="ADAL" clId="{BCFE7F69-397A-4644-BCA0-C5A36CBD480B}" dt="2023-04-09T12:31:50.781" v="162" actId="478"/>
          <ac:grpSpMkLst>
            <pc:docMk/>
            <pc:sldMk cId="201502546" sldId="1747"/>
            <ac:grpSpMk id="18" creationId="{98AC74C8-115B-B586-BBC5-CA15ED8DA89A}"/>
          </ac:grpSpMkLst>
        </pc:grpChg>
        <pc:grpChg chg="mod">
          <ac:chgData name="Mark Kitris" userId="ff507901-5b31-4004-968e-a8d0bf342d9a" providerId="ADAL" clId="{BCFE7F69-397A-4644-BCA0-C5A36CBD480B}" dt="2023-04-09T12:31:39.300" v="161" actId="571"/>
          <ac:grpSpMkLst>
            <pc:docMk/>
            <pc:sldMk cId="201502546" sldId="1747"/>
            <ac:grpSpMk id="20" creationId="{E2AE444B-C772-D072-A12E-3AA7E921DA39}"/>
          </ac:grpSpMkLst>
        </pc:grpChg>
        <pc:grpChg chg="del">
          <ac:chgData name="Mark Kitris" userId="ff507901-5b31-4004-968e-a8d0bf342d9a" providerId="ADAL" clId="{BCFE7F69-397A-4644-BCA0-C5A36CBD480B}" dt="2023-04-09T12:31:50.781" v="162" actId="478"/>
          <ac:grpSpMkLst>
            <pc:docMk/>
            <pc:sldMk cId="201502546" sldId="1747"/>
            <ac:grpSpMk id="26" creationId="{C43CD421-03D8-404F-9369-772EBA9E5CFE}"/>
          </ac:grpSpMkLst>
        </pc:grpChg>
        <pc:grpChg chg="add del mod">
          <ac:chgData name="Mark Kitris" userId="ff507901-5b31-4004-968e-a8d0bf342d9a" providerId="ADAL" clId="{BCFE7F69-397A-4644-BCA0-C5A36CBD480B}" dt="2023-04-09T12:31:50.781" v="162" actId="478"/>
          <ac:grpSpMkLst>
            <pc:docMk/>
            <pc:sldMk cId="201502546" sldId="1747"/>
            <ac:grpSpMk id="30" creationId="{351E7C06-3BD4-1948-178B-5E0DE3A3DD6F}"/>
          </ac:grpSpMkLst>
        </pc:grpChg>
        <pc:grpChg chg="mod">
          <ac:chgData name="Mark Kitris" userId="ff507901-5b31-4004-968e-a8d0bf342d9a" providerId="ADAL" clId="{BCFE7F69-397A-4644-BCA0-C5A36CBD480B}" dt="2023-04-09T12:31:39.300" v="161" actId="571"/>
          <ac:grpSpMkLst>
            <pc:docMk/>
            <pc:sldMk cId="201502546" sldId="1747"/>
            <ac:grpSpMk id="31" creationId="{7A414693-3428-954C-F1D2-59F808B81779}"/>
          </ac:grpSpMkLst>
        </pc:grpChg>
        <pc:grpChg chg="add del mod">
          <ac:chgData name="Mark Kitris" userId="ff507901-5b31-4004-968e-a8d0bf342d9a" providerId="ADAL" clId="{BCFE7F69-397A-4644-BCA0-C5A36CBD480B}" dt="2023-04-09T12:31:50.781" v="162" actId="478"/>
          <ac:grpSpMkLst>
            <pc:docMk/>
            <pc:sldMk cId="201502546" sldId="1747"/>
            <ac:grpSpMk id="35" creationId="{641E789E-5CCB-D73F-D63B-950C933A8799}"/>
          </ac:grpSpMkLst>
        </pc:grpChg>
        <pc:grpChg chg="mod">
          <ac:chgData name="Mark Kitris" userId="ff507901-5b31-4004-968e-a8d0bf342d9a" providerId="ADAL" clId="{BCFE7F69-397A-4644-BCA0-C5A36CBD480B}" dt="2023-04-09T12:31:39.300" v="161" actId="571"/>
          <ac:grpSpMkLst>
            <pc:docMk/>
            <pc:sldMk cId="201502546" sldId="1747"/>
            <ac:grpSpMk id="36" creationId="{36E48FE0-4B79-2B26-D1A4-DE9D12F0B70B}"/>
          </ac:grpSpMkLst>
        </pc:grpChg>
        <pc:picChg chg="mod">
          <ac:chgData name="Mark Kitris" userId="ff507901-5b31-4004-968e-a8d0bf342d9a" providerId="ADAL" clId="{BCFE7F69-397A-4644-BCA0-C5A36CBD480B}" dt="2023-04-09T12:31:39.300" v="161" actId="571"/>
          <ac:picMkLst>
            <pc:docMk/>
            <pc:sldMk cId="201502546" sldId="1747"/>
            <ac:picMk id="27" creationId="{CB5B5DD8-2AE6-7F46-9D3B-27CBE3026666}"/>
          </ac:picMkLst>
        </pc:picChg>
        <pc:picChg chg="mod">
          <ac:chgData name="Mark Kitris" userId="ff507901-5b31-4004-968e-a8d0bf342d9a" providerId="ADAL" clId="{BCFE7F69-397A-4644-BCA0-C5A36CBD480B}" dt="2023-04-09T12:31:39.300" v="161" actId="571"/>
          <ac:picMkLst>
            <pc:docMk/>
            <pc:sldMk cId="201502546" sldId="1747"/>
            <ac:picMk id="32" creationId="{328AE811-AEA8-6022-5804-9591212103B9}"/>
          </ac:picMkLst>
        </pc:picChg>
        <pc:picChg chg="mod">
          <ac:chgData name="Mark Kitris" userId="ff507901-5b31-4004-968e-a8d0bf342d9a" providerId="ADAL" clId="{BCFE7F69-397A-4644-BCA0-C5A36CBD480B}" dt="2023-04-09T12:31:39.300" v="161" actId="571"/>
          <ac:picMkLst>
            <pc:docMk/>
            <pc:sldMk cId="201502546" sldId="1747"/>
            <ac:picMk id="37" creationId="{C403AD7E-0984-F384-95FF-6110CA3B609A}"/>
          </ac:picMkLst>
        </pc:picChg>
      </pc:sldChg>
      <pc:sldChg chg="modSp del mod modNotesTx">
        <pc:chgData name="Mark Kitris" userId="ff507901-5b31-4004-968e-a8d0bf342d9a" providerId="ADAL" clId="{BCFE7F69-397A-4644-BCA0-C5A36CBD480B}" dt="2023-04-10T12:37:06.446" v="930" actId="47"/>
        <pc:sldMkLst>
          <pc:docMk/>
          <pc:sldMk cId="123725203" sldId="1752"/>
        </pc:sldMkLst>
        <pc:spChg chg="mod">
          <ac:chgData name="Mark Kitris" userId="ff507901-5b31-4004-968e-a8d0bf342d9a" providerId="ADAL" clId="{BCFE7F69-397A-4644-BCA0-C5A36CBD480B}" dt="2023-04-10T12:31:10.484" v="924" actId="20577"/>
          <ac:spMkLst>
            <pc:docMk/>
            <pc:sldMk cId="123725203" sldId="1752"/>
            <ac:spMk id="7" creationId="{85600B25-127E-4201-8B84-1A4B24A86E0B}"/>
          </ac:spMkLst>
        </pc:spChg>
      </pc:sldChg>
      <pc:sldChg chg="addSp delSp modSp">
        <pc:chgData name="Mark Kitris" userId="ff507901-5b31-4004-968e-a8d0bf342d9a" providerId="ADAL" clId="{BCFE7F69-397A-4644-BCA0-C5A36CBD480B}" dt="2023-04-10T13:10:26.371" v="1079"/>
        <pc:sldMkLst>
          <pc:docMk/>
          <pc:sldMk cId="4013030181" sldId="1765"/>
        </pc:sldMkLst>
        <pc:spChg chg="mod">
          <ac:chgData name="Mark Kitris" userId="ff507901-5b31-4004-968e-a8d0bf342d9a" providerId="ADAL" clId="{BCFE7F69-397A-4644-BCA0-C5A36CBD480B}" dt="2023-04-10T13:10:23.692" v="1078"/>
          <ac:spMkLst>
            <pc:docMk/>
            <pc:sldMk cId="4013030181" sldId="1765"/>
            <ac:spMk id="12" creationId="{DCCEE356-C56D-6B8F-9D84-BFFC33D8053E}"/>
          </ac:spMkLst>
        </pc:spChg>
        <pc:spChg chg="mod">
          <ac:chgData name="Mark Kitris" userId="ff507901-5b31-4004-968e-a8d0bf342d9a" providerId="ADAL" clId="{BCFE7F69-397A-4644-BCA0-C5A36CBD480B}" dt="2023-04-10T13:10:23.692" v="1078"/>
          <ac:spMkLst>
            <pc:docMk/>
            <pc:sldMk cId="4013030181" sldId="1765"/>
            <ac:spMk id="13" creationId="{0739E20A-A828-350F-5BB8-B881C3F0A556}"/>
          </ac:spMkLst>
        </pc:spChg>
        <pc:grpChg chg="add del mod">
          <ac:chgData name="Mark Kitris" userId="ff507901-5b31-4004-968e-a8d0bf342d9a" providerId="ADAL" clId="{BCFE7F69-397A-4644-BCA0-C5A36CBD480B}" dt="2023-04-10T13:10:26.371" v="1079"/>
          <ac:grpSpMkLst>
            <pc:docMk/>
            <pc:sldMk cId="4013030181" sldId="1765"/>
            <ac:grpSpMk id="5" creationId="{E6AD482E-60E3-32A4-08A9-E415BA74F316}"/>
          </ac:grpSpMkLst>
        </pc:grpChg>
        <pc:grpChg chg="mod">
          <ac:chgData name="Mark Kitris" userId="ff507901-5b31-4004-968e-a8d0bf342d9a" providerId="ADAL" clId="{BCFE7F69-397A-4644-BCA0-C5A36CBD480B}" dt="2023-04-10T13:10:23.692" v="1078"/>
          <ac:grpSpMkLst>
            <pc:docMk/>
            <pc:sldMk cId="4013030181" sldId="1765"/>
            <ac:grpSpMk id="7" creationId="{7B25BDEF-A3AC-4D94-B4EE-0B7BD241153B}"/>
          </ac:grpSpMkLst>
        </pc:grpChg>
        <pc:picChg chg="mod">
          <ac:chgData name="Mark Kitris" userId="ff507901-5b31-4004-968e-a8d0bf342d9a" providerId="ADAL" clId="{BCFE7F69-397A-4644-BCA0-C5A36CBD480B}" dt="2023-04-10T13:10:23.692" v="1078"/>
          <ac:picMkLst>
            <pc:docMk/>
            <pc:sldMk cId="4013030181" sldId="1765"/>
            <ac:picMk id="11" creationId="{A5DA4587-CD5B-C339-8206-508A61588352}"/>
          </ac:picMkLst>
        </pc:picChg>
      </pc:sldChg>
      <pc:sldChg chg="modSp mod">
        <pc:chgData name="Mark Kitris" userId="ff507901-5b31-4004-968e-a8d0bf342d9a" providerId="ADAL" clId="{BCFE7F69-397A-4644-BCA0-C5A36CBD480B}" dt="2023-04-08T16:01:30.088" v="51" actId="20577"/>
        <pc:sldMkLst>
          <pc:docMk/>
          <pc:sldMk cId="1049284151" sldId="1770"/>
        </pc:sldMkLst>
        <pc:spChg chg="mod">
          <ac:chgData name="Mark Kitris" userId="ff507901-5b31-4004-968e-a8d0bf342d9a" providerId="ADAL" clId="{BCFE7F69-397A-4644-BCA0-C5A36CBD480B}" dt="2023-04-08T16:01:30.088" v="51" actId="20577"/>
          <ac:spMkLst>
            <pc:docMk/>
            <pc:sldMk cId="1049284151" sldId="1770"/>
            <ac:spMk id="2" creationId="{B25BF152-61BE-4909-B54E-09E9E54B241F}"/>
          </ac:spMkLst>
        </pc:spChg>
      </pc:sldChg>
      <pc:sldChg chg="modSp mod">
        <pc:chgData name="Mark Kitris" userId="ff507901-5b31-4004-968e-a8d0bf342d9a" providerId="ADAL" clId="{BCFE7F69-397A-4644-BCA0-C5A36CBD480B}" dt="2023-04-08T15:58:26.558" v="10" actId="6549"/>
        <pc:sldMkLst>
          <pc:docMk/>
          <pc:sldMk cId="688312204" sldId="1773"/>
        </pc:sldMkLst>
        <pc:spChg chg="mod">
          <ac:chgData name="Mark Kitris" userId="ff507901-5b31-4004-968e-a8d0bf342d9a" providerId="ADAL" clId="{BCFE7F69-397A-4644-BCA0-C5A36CBD480B}" dt="2023-04-08T15:58:26.558" v="10" actId="6549"/>
          <ac:spMkLst>
            <pc:docMk/>
            <pc:sldMk cId="688312204" sldId="1773"/>
            <ac:spMk id="4" creationId="{00000000-0000-0000-0000-000000000000}"/>
          </ac:spMkLst>
        </pc:spChg>
        <pc:spChg chg="mod">
          <ac:chgData name="Mark Kitris" userId="ff507901-5b31-4004-968e-a8d0bf342d9a" providerId="ADAL" clId="{BCFE7F69-397A-4644-BCA0-C5A36CBD480B}" dt="2023-04-08T15:54:42.973" v="0"/>
          <ac:spMkLst>
            <pc:docMk/>
            <pc:sldMk cId="688312204" sldId="1773"/>
            <ac:spMk id="6" creationId="{ECD31D2D-D8F7-4DB1-85D2-860983F89271}"/>
          </ac:spMkLst>
        </pc:spChg>
      </pc:sldChg>
      <pc:sldChg chg="addSp delSp modSp mod">
        <pc:chgData name="Mark Kitris" userId="ff507901-5b31-4004-968e-a8d0bf342d9a" providerId="ADAL" clId="{BCFE7F69-397A-4644-BCA0-C5A36CBD480B}" dt="2023-04-10T13:11:41.362" v="1084" actId="1076"/>
        <pc:sldMkLst>
          <pc:docMk/>
          <pc:sldMk cId="2893205905" sldId="1774"/>
        </pc:sldMkLst>
        <pc:spChg chg="mod">
          <ac:chgData name="Mark Kitris" userId="ff507901-5b31-4004-968e-a8d0bf342d9a" providerId="ADAL" clId="{BCFE7F69-397A-4644-BCA0-C5A36CBD480B}" dt="2023-04-10T13:05:43.590" v="1022" actId="1035"/>
          <ac:spMkLst>
            <pc:docMk/>
            <pc:sldMk cId="2893205905" sldId="1774"/>
            <ac:spMk id="4" creationId="{004E0F10-9F6A-4303-8D5A-DCCEE1202206}"/>
          </ac:spMkLst>
        </pc:spChg>
        <pc:spChg chg="mod">
          <ac:chgData name="Mark Kitris" userId="ff507901-5b31-4004-968e-a8d0bf342d9a" providerId="ADAL" clId="{BCFE7F69-397A-4644-BCA0-C5A36CBD480B}" dt="2023-04-10T13:05:43.590" v="1022" actId="1035"/>
          <ac:spMkLst>
            <pc:docMk/>
            <pc:sldMk cId="2893205905" sldId="1774"/>
            <ac:spMk id="6" creationId="{9B31F5F8-0128-44A1-A7BA-4BBD62054787}"/>
          </ac:spMkLst>
        </pc:spChg>
        <pc:spChg chg="mod">
          <ac:chgData name="Mark Kitris" userId="ff507901-5b31-4004-968e-a8d0bf342d9a" providerId="ADAL" clId="{BCFE7F69-397A-4644-BCA0-C5A36CBD480B}" dt="2023-04-10T13:05:43.590" v="1022" actId="1035"/>
          <ac:spMkLst>
            <pc:docMk/>
            <pc:sldMk cId="2893205905" sldId="1774"/>
            <ac:spMk id="8" creationId="{D3EEEA3E-7531-44A5-96E4-9B6BA7676FD4}"/>
          </ac:spMkLst>
        </pc:spChg>
        <pc:spChg chg="add mod">
          <ac:chgData name="Mark Kitris" userId="ff507901-5b31-4004-968e-a8d0bf342d9a" providerId="ADAL" clId="{BCFE7F69-397A-4644-BCA0-C5A36CBD480B}" dt="2023-04-10T13:05:43.590" v="1022" actId="1035"/>
          <ac:spMkLst>
            <pc:docMk/>
            <pc:sldMk cId="2893205905" sldId="1774"/>
            <ac:spMk id="16" creationId="{BCE6751E-6F8B-3876-E199-EDCE896062EF}"/>
          </ac:spMkLst>
        </pc:spChg>
        <pc:spChg chg="mod">
          <ac:chgData name="Mark Kitris" userId="ff507901-5b31-4004-968e-a8d0bf342d9a" providerId="ADAL" clId="{BCFE7F69-397A-4644-BCA0-C5A36CBD480B}" dt="2023-04-10T13:05:43.590" v="1022" actId="1035"/>
          <ac:spMkLst>
            <pc:docMk/>
            <pc:sldMk cId="2893205905" sldId="1774"/>
            <ac:spMk id="21" creationId="{8561D9A9-2187-AC76-674C-045D069FBB59}"/>
          </ac:spMkLst>
        </pc:spChg>
        <pc:spChg chg="mod">
          <ac:chgData name="Mark Kitris" userId="ff507901-5b31-4004-968e-a8d0bf342d9a" providerId="ADAL" clId="{BCFE7F69-397A-4644-BCA0-C5A36CBD480B}" dt="2023-04-10T13:05:43.590" v="1022" actId="1035"/>
          <ac:spMkLst>
            <pc:docMk/>
            <pc:sldMk cId="2893205905" sldId="1774"/>
            <ac:spMk id="22" creationId="{9738B3B1-B5C3-1D9D-A3CE-85AC1B34E312}"/>
          </ac:spMkLst>
        </pc:spChg>
        <pc:spChg chg="mod">
          <ac:chgData name="Mark Kitris" userId="ff507901-5b31-4004-968e-a8d0bf342d9a" providerId="ADAL" clId="{BCFE7F69-397A-4644-BCA0-C5A36CBD480B}" dt="2023-04-10T13:09:00.086" v="1076" actId="1076"/>
          <ac:spMkLst>
            <pc:docMk/>
            <pc:sldMk cId="2893205905" sldId="1774"/>
            <ac:spMk id="26" creationId="{5982EFB7-AC93-4BC6-39B7-25AE600A3C50}"/>
          </ac:spMkLst>
        </pc:spChg>
        <pc:spChg chg="mod">
          <ac:chgData name="Mark Kitris" userId="ff507901-5b31-4004-968e-a8d0bf342d9a" providerId="ADAL" clId="{BCFE7F69-397A-4644-BCA0-C5A36CBD480B}" dt="2023-04-10T13:09:00.086" v="1076" actId="1076"/>
          <ac:spMkLst>
            <pc:docMk/>
            <pc:sldMk cId="2893205905" sldId="1774"/>
            <ac:spMk id="27" creationId="{8D5A7C9C-F9A5-4A08-7250-58185CCCA75B}"/>
          </ac:spMkLst>
        </pc:spChg>
        <pc:spChg chg="mod">
          <ac:chgData name="Mark Kitris" userId="ff507901-5b31-4004-968e-a8d0bf342d9a" providerId="ADAL" clId="{BCFE7F69-397A-4644-BCA0-C5A36CBD480B}" dt="2023-04-10T13:11:41.362" v="1084" actId="1076"/>
          <ac:spMkLst>
            <pc:docMk/>
            <pc:sldMk cId="2893205905" sldId="1774"/>
            <ac:spMk id="31" creationId="{6A15DAE5-82E4-D2F0-32C3-8E97FBD66F5B}"/>
          </ac:spMkLst>
        </pc:spChg>
        <pc:spChg chg="mod">
          <ac:chgData name="Mark Kitris" userId="ff507901-5b31-4004-968e-a8d0bf342d9a" providerId="ADAL" clId="{BCFE7F69-397A-4644-BCA0-C5A36CBD480B}" dt="2023-04-10T13:11:41.362" v="1084" actId="1076"/>
          <ac:spMkLst>
            <pc:docMk/>
            <pc:sldMk cId="2893205905" sldId="1774"/>
            <ac:spMk id="32" creationId="{C5955A30-AAE3-70D9-63FF-537B57D565F1}"/>
          </ac:spMkLst>
        </pc:spChg>
        <pc:spChg chg="mod">
          <ac:chgData name="Mark Kitris" userId="ff507901-5b31-4004-968e-a8d0bf342d9a" providerId="ADAL" clId="{BCFE7F69-397A-4644-BCA0-C5A36CBD480B}" dt="2023-04-10T13:05:43.590" v="1022" actId="1035"/>
          <ac:spMkLst>
            <pc:docMk/>
            <pc:sldMk cId="2893205905" sldId="1774"/>
            <ac:spMk id="52" creationId="{B5C4E37A-A889-4D53-B636-7B439A489EEC}"/>
          </ac:spMkLst>
        </pc:spChg>
        <pc:spChg chg="mod">
          <ac:chgData name="Mark Kitris" userId="ff507901-5b31-4004-968e-a8d0bf342d9a" providerId="ADAL" clId="{BCFE7F69-397A-4644-BCA0-C5A36CBD480B}" dt="2023-04-10T13:05:43.590" v="1022" actId="1035"/>
          <ac:spMkLst>
            <pc:docMk/>
            <pc:sldMk cId="2893205905" sldId="1774"/>
            <ac:spMk id="53" creationId="{54EA4093-CB4E-430F-AB20-1CAF3479E695}"/>
          </ac:spMkLst>
        </pc:spChg>
        <pc:spChg chg="mod">
          <ac:chgData name="Mark Kitris" userId="ff507901-5b31-4004-968e-a8d0bf342d9a" providerId="ADAL" clId="{BCFE7F69-397A-4644-BCA0-C5A36CBD480B}" dt="2023-04-10T13:05:43.590" v="1022" actId="1035"/>
          <ac:spMkLst>
            <pc:docMk/>
            <pc:sldMk cId="2893205905" sldId="1774"/>
            <ac:spMk id="57" creationId="{92FBA8FE-E10E-4A82-8185-791EECD05903}"/>
          </ac:spMkLst>
        </pc:spChg>
        <pc:spChg chg="mod">
          <ac:chgData name="Mark Kitris" userId="ff507901-5b31-4004-968e-a8d0bf342d9a" providerId="ADAL" clId="{BCFE7F69-397A-4644-BCA0-C5A36CBD480B}" dt="2023-04-10T13:05:43.590" v="1022" actId="1035"/>
          <ac:spMkLst>
            <pc:docMk/>
            <pc:sldMk cId="2893205905" sldId="1774"/>
            <ac:spMk id="58" creationId="{84D2D3A4-BABF-4A46-8304-94D102B32F6C}"/>
          </ac:spMkLst>
        </pc:spChg>
        <pc:spChg chg="mod">
          <ac:chgData name="Mark Kitris" userId="ff507901-5b31-4004-968e-a8d0bf342d9a" providerId="ADAL" clId="{BCFE7F69-397A-4644-BCA0-C5A36CBD480B}" dt="2023-04-10T13:05:43.590" v="1022" actId="1035"/>
          <ac:spMkLst>
            <pc:docMk/>
            <pc:sldMk cId="2893205905" sldId="1774"/>
            <ac:spMk id="62" creationId="{09347E7E-BEA8-4E51-89E6-779A5F5F3A58}"/>
          </ac:spMkLst>
        </pc:spChg>
        <pc:spChg chg="mod">
          <ac:chgData name="Mark Kitris" userId="ff507901-5b31-4004-968e-a8d0bf342d9a" providerId="ADAL" clId="{BCFE7F69-397A-4644-BCA0-C5A36CBD480B}" dt="2023-04-10T13:05:43.590" v="1022" actId="1035"/>
          <ac:spMkLst>
            <pc:docMk/>
            <pc:sldMk cId="2893205905" sldId="1774"/>
            <ac:spMk id="63" creationId="{5A72C471-721A-4673-B115-4EECA107B7DA}"/>
          </ac:spMkLst>
        </pc:spChg>
        <pc:grpChg chg="del mod">
          <ac:chgData name="Mark Kitris" userId="ff507901-5b31-4004-968e-a8d0bf342d9a" providerId="ADAL" clId="{BCFE7F69-397A-4644-BCA0-C5A36CBD480B}" dt="2023-04-10T13:08:17.631" v="1023" actId="478"/>
          <ac:grpSpMkLst>
            <pc:docMk/>
            <pc:sldMk cId="2893205905" sldId="1774"/>
            <ac:grpSpMk id="3" creationId="{D5C1B0FA-CBB2-4AEB-845F-D94C32139B34}"/>
          </ac:grpSpMkLst>
        </pc:grpChg>
        <pc:grpChg chg="mod">
          <ac:chgData name="Mark Kitris" userId="ff507901-5b31-4004-968e-a8d0bf342d9a" providerId="ADAL" clId="{BCFE7F69-397A-4644-BCA0-C5A36CBD480B}" dt="2023-04-10T13:05:43.590" v="1022" actId="1035"/>
          <ac:grpSpMkLst>
            <pc:docMk/>
            <pc:sldMk cId="2893205905" sldId="1774"/>
            <ac:grpSpMk id="9" creationId="{2D501DEB-636D-4925-BF79-90A2ADACDDFA}"/>
          </ac:grpSpMkLst>
        </pc:grpChg>
        <pc:grpChg chg="mod">
          <ac:chgData name="Mark Kitris" userId="ff507901-5b31-4004-968e-a8d0bf342d9a" providerId="ADAL" clId="{BCFE7F69-397A-4644-BCA0-C5A36CBD480B}" dt="2023-04-10T13:05:43.590" v="1022" actId="1035"/>
          <ac:grpSpMkLst>
            <pc:docMk/>
            <pc:sldMk cId="2893205905" sldId="1774"/>
            <ac:grpSpMk id="13" creationId="{C2AD3C40-02AE-4814-A64D-A95AD32FEF3D}"/>
          </ac:grpSpMkLst>
        </pc:grpChg>
        <pc:grpChg chg="add mod">
          <ac:chgData name="Mark Kitris" userId="ff507901-5b31-4004-968e-a8d0bf342d9a" providerId="ADAL" clId="{BCFE7F69-397A-4644-BCA0-C5A36CBD480B}" dt="2023-04-10T13:05:43.590" v="1022" actId="1035"/>
          <ac:grpSpMkLst>
            <pc:docMk/>
            <pc:sldMk cId="2893205905" sldId="1774"/>
            <ac:grpSpMk id="18" creationId="{5D018F4F-F468-9DAC-27AE-94E6F7B8B22C}"/>
          </ac:grpSpMkLst>
        </pc:grpChg>
        <pc:grpChg chg="mod">
          <ac:chgData name="Mark Kitris" userId="ff507901-5b31-4004-968e-a8d0bf342d9a" providerId="ADAL" clId="{BCFE7F69-397A-4644-BCA0-C5A36CBD480B}" dt="2023-04-10T13:05:43.590" v="1022" actId="1035"/>
          <ac:grpSpMkLst>
            <pc:docMk/>
            <pc:sldMk cId="2893205905" sldId="1774"/>
            <ac:grpSpMk id="19" creationId="{D71809FD-B188-1254-EACE-EEBC74623B36}"/>
          </ac:grpSpMkLst>
        </pc:grpChg>
        <pc:grpChg chg="add del mod">
          <ac:chgData name="Mark Kitris" userId="ff507901-5b31-4004-968e-a8d0bf342d9a" providerId="ADAL" clId="{BCFE7F69-397A-4644-BCA0-C5A36CBD480B}" dt="2023-04-10T13:09:00.785" v="1077"/>
          <ac:grpSpMkLst>
            <pc:docMk/>
            <pc:sldMk cId="2893205905" sldId="1774"/>
            <ac:grpSpMk id="23" creationId="{4F3AA6D7-95EF-754A-A89E-58236A069C9F}"/>
          </ac:grpSpMkLst>
        </pc:grpChg>
        <pc:grpChg chg="mod">
          <ac:chgData name="Mark Kitris" userId="ff507901-5b31-4004-968e-a8d0bf342d9a" providerId="ADAL" clId="{BCFE7F69-397A-4644-BCA0-C5A36CBD480B}" dt="2023-04-10T13:09:00.086" v="1076" actId="1076"/>
          <ac:grpSpMkLst>
            <pc:docMk/>
            <pc:sldMk cId="2893205905" sldId="1774"/>
            <ac:grpSpMk id="24" creationId="{A69AE4BD-4696-670F-3827-12F49EFD92F3}"/>
          </ac:grpSpMkLst>
        </pc:grpChg>
        <pc:grpChg chg="add mod">
          <ac:chgData name="Mark Kitris" userId="ff507901-5b31-4004-968e-a8d0bf342d9a" providerId="ADAL" clId="{BCFE7F69-397A-4644-BCA0-C5A36CBD480B}" dt="2023-04-10T13:11:41.362" v="1084" actId="1076"/>
          <ac:grpSpMkLst>
            <pc:docMk/>
            <pc:sldMk cId="2893205905" sldId="1774"/>
            <ac:grpSpMk id="28" creationId="{D10191AC-E709-9CCB-919D-D1B2C38276AD}"/>
          </ac:grpSpMkLst>
        </pc:grpChg>
        <pc:grpChg chg="mod">
          <ac:chgData name="Mark Kitris" userId="ff507901-5b31-4004-968e-a8d0bf342d9a" providerId="ADAL" clId="{BCFE7F69-397A-4644-BCA0-C5A36CBD480B}" dt="2023-04-10T13:11:41.362" v="1084" actId="1076"/>
          <ac:grpSpMkLst>
            <pc:docMk/>
            <pc:sldMk cId="2893205905" sldId="1774"/>
            <ac:grpSpMk id="29" creationId="{C92E7615-5339-552D-0661-6586FB4AC886}"/>
          </ac:grpSpMkLst>
        </pc:grpChg>
        <pc:grpChg chg="mod">
          <ac:chgData name="Mark Kitris" userId="ff507901-5b31-4004-968e-a8d0bf342d9a" providerId="ADAL" clId="{BCFE7F69-397A-4644-BCA0-C5A36CBD480B}" dt="2023-04-10T13:05:43.590" v="1022" actId="1035"/>
          <ac:grpSpMkLst>
            <pc:docMk/>
            <pc:sldMk cId="2893205905" sldId="1774"/>
            <ac:grpSpMk id="50" creationId="{9DB657D7-DB26-4927-8254-49CDF2F27345}"/>
          </ac:grpSpMkLst>
        </pc:grpChg>
        <pc:grpChg chg="mod">
          <ac:chgData name="Mark Kitris" userId="ff507901-5b31-4004-968e-a8d0bf342d9a" providerId="ADAL" clId="{BCFE7F69-397A-4644-BCA0-C5A36CBD480B}" dt="2023-04-10T13:05:43.590" v="1022" actId="1035"/>
          <ac:grpSpMkLst>
            <pc:docMk/>
            <pc:sldMk cId="2893205905" sldId="1774"/>
            <ac:grpSpMk id="55" creationId="{28EE06B1-6F64-44DA-B1A0-CAED572F2209}"/>
          </ac:grpSpMkLst>
        </pc:grpChg>
        <pc:grpChg chg="mod">
          <ac:chgData name="Mark Kitris" userId="ff507901-5b31-4004-968e-a8d0bf342d9a" providerId="ADAL" clId="{BCFE7F69-397A-4644-BCA0-C5A36CBD480B}" dt="2023-04-10T13:05:43.590" v="1022" actId="1035"/>
          <ac:grpSpMkLst>
            <pc:docMk/>
            <pc:sldMk cId="2893205905" sldId="1774"/>
            <ac:grpSpMk id="60" creationId="{AFCA4F4C-FD3A-420D-8DF1-822D5DE194DF}"/>
          </ac:grpSpMkLst>
        </pc:grpChg>
        <pc:picChg chg="mod">
          <ac:chgData name="Mark Kitris" userId="ff507901-5b31-4004-968e-a8d0bf342d9a" providerId="ADAL" clId="{BCFE7F69-397A-4644-BCA0-C5A36CBD480B}" dt="2023-04-10T13:05:43.590" v="1022" actId="1035"/>
          <ac:picMkLst>
            <pc:docMk/>
            <pc:sldMk cId="2893205905" sldId="1774"/>
            <ac:picMk id="20" creationId="{04937920-0AA0-E11F-EF47-3BEFCABFC922}"/>
          </ac:picMkLst>
        </pc:picChg>
        <pc:picChg chg="mod">
          <ac:chgData name="Mark Kitris" userId="ff507901-5b31-4004-968e-a8d0bf342d9a" providerId="ADAL" clId="{BCFE7F69-397A-4644-BCA0-C5A36CBD480B}" dt="2023-04-10T13:09:00.086" v="1076" actId="1076"/>
          <ac:picMkLst>
            <pc:docMk/>
            <pc:sldMk cId="2893205905" sldId="1774"/>
            <ac:picMk id="25" creationId="{DC7D46E8-1F92-75E0-42B5-8058E2FBBEC0}"/>
          </ac:picMkLst>
        </pc:picChg>
        <pc:picChg chg="mod">
          <ac:chgData name="Mark Kitris" userId="ff507901-5b31-4004-968e-a8d0bf342d9a" providerId="ADAL" clId="{BCFE7F69-397A-4644-BCA0-C5A36CBD480B}" dt="2023-04-10T13:11:41.362" v="1084" actId="1076"/>
          <ac:picMkLst>
            <pc:docMk/>
            <pc:sldMk cId="2893205905" sldId="1774"/>
            <ac:picMk id="30" creationId="{EF261EDD-4195-ABB9-E89A-0B45C03E8259}"/>
          </ac:picMkLst>
        </pc:picChg>
        <pc:picChg chg="mod">
          <ac:chgData name="Mark Kitris" userId="ff507901-5b31-4004-968e-a8d0bf342d9a" providerId="ADAL" clId="{BCFE7F69-397A-4644-BCA0-C5A36CBD480B}" dt="2023-04-10T13:05:43.590" v="1022" actId="1035"/>
          <ac:picMkLst>
            <pc:docMk/>
            <pc:sldMk cId="2893205905" sldId="1774"/>
            <ac:picMk id="36" creationId="{45CF6B77-6C5C-4A78-BFF0-AB5DF623B85E}"/>
          </ac:picMkLst>
        </pc:picChg>
        <pc:picChg chg="mod">
          <ac:chgData name="Mark Kitris" userId="ff507901-5b31-4004-968e-a8d0bf342d9a" providerId="ADAL" clId="{BCFE7F69-397A-4644-BCA0-C5A36CBD480B}" dt="2023-04-10T13:05:43.590" v="1022" actId="1035"/>
          <ac:picMkLst>
            <pc:docMk/>
            <pc:sldMk cId="2893205905" sldId="1774"/>
            <ac:picMk id="38" creationId="{5D674875-CA14-4EA2-BEA3-6953D99E2AB9}"/>
          </ac:picMkLst>
        </pc:picChg>
        <pc:picChg chg="mod">
          <ac:chgData name="Mark Kitris" userId="ff507901-5b31-4004-968e-a8d0bf342d9a" providerId="ADAL" clId="{BCFE7F69-397A-4644-BCA0-C5A36CBD480B}" dt="2023-04-10T13:05:43.590" v="1022" actId="1035"/>
          <ac:picMkLst>
            <pc:docMk/>
            <pc:sldMk cId="2893205905" sldId="1774"/>
            <ac:picMk id="40" creationId="{0CC59284-2A21-47DB-BE7F-A9E0F190029F}"/>
          </ac:picMkLst>
        </pc:picChg>
        <pc:cxnChg chg="mod">
          <ac:chgData name="Mark Kitris" userId="ff507901-5b31-4004-968e-a8d0bf342d9a" providerId="ADAL" clId="{BCFE7F69-397A-4644-BCA0-C5A36CBD480B}" dt="2023-04-10T13:05:43.590" v="1022" actId="1035"/>
          <ac:cxnSpMkLst>
            <pc:docMk/>
            <pc:sldMk cId="2893205905" sldId="1774"/>
            <ac:cxnSpMk id="5" creationId="{EDEBC1C7-F40B-4CFC-81C8-45E904B5A21F}"/>
          </ac:cxnSpMkLst>
        </pc:cxnChg>
        <pc:cxnChg chg="mod">
          <ac:chgData name="Mark Kitris" userId="ff507901-5b31-4004-968e-a8d0bf342d9a" providerId="ADAL" clId="{BCFE7F69-397A-4644-BCA0-C5A36CBD480B}" dt="2023-04-10T13:05:43.590" v="1022" actId="1035"/>
          <ac:cxnSpMkLst>
            <pc:docMk/>
            <pc:sldMk cId="2893205905" sldId="1774"/>
            <ac:cxnSpMk id="7" creationId="{60CCC415-C74C-4BC4-B74B-EE4E9E46A225}"/>
          </ac:cxnSpMkLst>
        </pc:cxnChg>
        <pc:cxnChg chg="add mod">
          <ac:chgData name="Mark Kitris" userId="ff507901-5b31-4004-968e-a8d0bf342d9a" providerId="ADAL" clId="{BCFE7F69-397A-4644-BCA0-C5A36CBD480B}" dt="2023-04-10T13:05:43.590" v="1022" actId="1035"/>
          <ac:cxnSpMkLst>
            <pc:docMk/>
            <pc:sldMk cId="2893205905" sldId="1774"/>
            <ac:cxnSpMk id="17" creationId="{5820FB05-6631-2F89-B10A-9DE2E97AEAC7}"/>
          </ac:cxnSpMkLst>
        </pc:cxnChg>
      </pc:sldChg>
      <pc:sldChg chg="modSp del mod">
        <pc:chgData name="Mark Kitris" userId="ff507901-5b31-4004-968e-a8d0bf342d9a" providerId="ADAL" clId="{BCFE7F69-397A-4644-BCA0-C5A36CBD480B}" dt="2023-04-09T13:29:13.520" v="605" actId="47"/>
        <pc:sldMkLst>
          <pc:docMk/>
          <pc:sldMk cId="3906330445" sldId="1779"/>
        </pc:sldMkLst>
        <pc:spChg chg="mod">
          <ac:chgData name="Mark Kitris" userId="ff507901-5b31-4004-968e-a8d0bf342d9a" providerId="ADAL" clId="{BCFE7F69-397A-4644-BCA0-C5A36CBD480B}" dt="2023-04-09T13:24:20.397" v="604"/>
          <ac:spMkLst>
            <pc:docMk/>
            <pc:sldMk cId="3906330445" sldId="1779"/>
            <ac:spMk id="3" creationId="{4EC8C202-08E1-4114-85B4-FDE41728DA17}"/>
          </ac:spMkLst>
        </pc:spChg>
      </pc:sldChg>
      <pc:sldChg chg="modSp mod">
        <pc:chgData name="Mark Kitris" userId="ff507901-5b31-4004-968e-a8d0bf342d9a" providerId="ADAL" clId="{BCFE7F69-397A-4644-BCA0-C5A36CBD480B}" dt="2023-04-10T11:51:47.543" v="847" actId="20577"/>
        <pc:sldMkLst>
          <pc:docMk/>
          <pc:sldMk cId="1616863964" sldId="1780"/>
        </pc:sldMkLst>
        <pc:spChg chg="mod">
          <ac:chgData name="Mark Kitris" userId="ff507901-5b31-4004-968e-a8d0bf342d9a" providerId="ADAL" clId="{BCFE7F69-397A-4644-BCA0-C5A36CBD480B}" dt="2023-04-10T11:51:12.359" v="825" actId="20577"/>
          <ac:spMkLst>
            <pc:docMk/>
            <pc:sldMk cId="1616863964" sldId="1780"/>
            <ac:spMk id="6" creationId="{00000000-0000-0000-0000-000000000000}"/>
          </ac:spMkLst>
        </pc:spChg>
        <pc:spChg chg="mod">
          <ac:chgData name="Mark Kitris" userId="ff507901-5b31-4004-968e-a8d0bf342d9a" providerId="ADAL" clId="{BCFE7F69-397A-4644-BCA0-C5A36CBD480B}" dt="2023-04-10T11:51:47.543" v="847" actId="20577"/>
          <ac:spMkLst>
            <pc:docMk/>
            <pc:sldMk cId="1616863964" sldId="1780"/>
            <ac:spMk id="9" creationId="{3766B2DA-5998-4B66-81E8-51062123963D}"/>
          </ac:spMkLst>
        </pc:spChg>
      </pc:sldChg>
      <pc:sldChg chg="modNotesTx">
        <pc:chgData name="Mark Kitris" userId="ff507901-5b31-4004-968e-a8d0bf342d9a" providerId="ADAL" clId="{BCFE7F69-397A-4644-BCA0-C5A36CBD480B}" dt="2023-04-10T12:37:19.395" v="931"/>
        <pc:sldMkLst>
          <pc:docMk/>
          <pc:sldMk cId="2458423636" sldId="1781"/>
        </pc:sldMkLst>
      </pc:sldChg>
      <pc:sldChg chg="modSp mod">
        <pc:chgData name="Mark Kitris" userId="ff507901-5b31-4004-968e-a8d0bf342d9a" providerId="ADAL" clId="{BCFE7F69-397A-4644-BCA0-C5A36CBD480B}" dt="2023-04-10T13:59:19.204" v="1317" actId="14100"/>
        <pc:sldMkLst>
          <pc:docMk/>
          <pc:sldMk cId="2935536710" sldId="1784"/>
        </pc:sldMkLst>
        <pc:spChg chg="mod">
          <ac:chgData name="Mark Kitris" userId="ff507901-5b31-4004-968e-a8d0bf342d9a" providerId="ADAL" clId="{BCFE7F69-397A-4644-BCA0-C5A36CBD480B}" dt="2023-04-10T13:59:19.204" v="1317" actId="14100"/>
          <ac:spMkLst>
            <pc:docMk/>
            <pc:sldMk cId="2935536710" sldId="1784"/>
            <ac:spMk id="20" creationId="{E8C1A2CA-7F5A-4BFA-A4D7-553E70169F85}"/>
          </ac:spMkLst>
        </pc:spChg>
      </pc:sldChg>
      <pc:sldChg chg="addSp delSp modSp mod chgLayout">
        <pc:chgData name="Mark Kitris" userId="ff507901-5b31-4004-968e-a8d0bf342d9a" providerId="ADAL" clId="{BCFE7F69-397A-4644-BCA0-C5A36CBD480B}" dt="2023-04-10T13:48:23.377" v="1134" actId="14100"/>
        <pc:sldMkLst>
          <pc:docMk/>
          <pc:sldMk cId="2524432935" sldId="1807"/>
        </pc:sldMkLst>
        <pc:spChg chg="mod ord">
          <ac:chgData name="Mark Kitris" userId="ff507901-5b31-4004-968e-a8d0bf342d9a" providerId="ADAL" clId="{BCFE7F69-397A-4644-BCA0-C5A36CBD480B}" dt="2023-04-10T13:43:58.857" v="1131" actId="700"/>
          <ac:spMkLst>
            <pc:docMk/>
            <pc:sldMk cId="2524432935" sldId="1807"/>
            <ac:spMk id="2" creationId="{00000000-0000-0000-0000-000000000000}"/>
          </ac:spMkLst>
        </pc:spChg>
        <pc:spChg chg="mod ord">
          <ac:chgData name="Mark Kitris" userId="ff507901-5b31-4004-968e-a8d0bf342d9a" providerId="ADAL" clId="{BCFE7F69-397A-4644-BCA0-C5A36CBD480B}" dt="2023-04-10T13:43:58.857" v="1131" actId="700"/>
          <ac:spMkLst>
            <pc:docMk/>
            <pc:sldMk cId="2524432935" sldId="1807"/>
            <ac:spMk id="3" creationId="{00000000-0000-0000-0000-000000000000}"/>
          </ac:spMkLst>
        </pc:spChg>
        <pc:spChg chg="mod ord">
          <ac:chgData name="Mark Kitris" userId="ff507901-5b31-4004-968e-a8d0bf342d9a" providerId="ADAL" clId="{BCFE7F69-397A-4644-BCA0-C5A36CBD480B}" dt="2023-04-10T13:43:58.857" v="1131" actId="700"/>
          <ac:spMkLst>
            <pc:docMk/>
            <pc:sldMk cId="2524432935" sldId="1807"/>
            <ac:spMk id="4" creationId="{00000000-0000-0000-0000-000000000000}"/>
          </ac:spMkLst>
        </pc:spChg>
        <pc:spChg chg="mod ord">
          <ac:chgData name="Mark Kitris" userId="ff507901-5b31-4004-968e-a8d0bf342d9a" providerId="ADAL" clId="{BCFE7F69-397A-4644-BCA0-C5A36CBD480B}" dt="2023-04-10T13:43:58.857" v="1131" actId="700"/>
          <ac:spMkLst>
            <pc:docMk/>
            <pc:sldMk cId="2524432935" sldId="1807"/>
            <ac:spMk id="5" creationId="{00000000-0000-0000-0000-000000000000}"/>
          </ac:spMkLst>
        </pc:spChg>
        <pc:spChg chg="mod ord">
          <ac:chgData name="Mark Kitris" userId="ff507901-5b31-4004-968e-a8d0bf342d9a" providerId="ADAL" clId="{BCFE7F69-397A-4644-BCA0-C5A36CBD480B}" dt="2023-04-10T13:43:58.857" v="1131" actId="700"/>
          <ac:spMkLst>
            <pc:docMk/>
            <pc:sldMk cId="2524432935" sldId="1807"/>
            <ac:spMk id="6" creationId="{00000000-0000-0000-0000-000000000000}"/>
          </ac:spMkLst>
        </pc:spChg>
        <pc:spChg chg="mod ord">
          <ac:chgData name="Mark Kitris" userId="ff507901-5b31-4004-968e-a8d0bf342d9a" providerId="ADAL" clId="{BCFE7F69-397A-4644-BCA0-C5A36CBD480B}" dt="2023-04-10T13:43:58.857" v="1131" actId="700"/>
          <ac:spMkLst>
            <pc:docMk/>
            <pc:sldMk cId="2524432935" sldId="1807"/>
            <ac:spMk id="7" creationId="{253FE88C-E437-4416-9F2E-73E8CB114496}"/>
          </ac:spMkLst>
        </pc:spChg>
        <pc:spChg chg="mod ord">
          <ac:chgData name="Mark Kitris" userId="ff507901-5b31-4004-968e-a8d0bf342d9a" providerId="ADAL" clId="{BCFE7F69-397A-4644-BCA0-C5A36CBD480B}" dt="2023-04-10T13:43:58.857" v="1131" actId="700"/>
          <ac:spMkLst>
            <pc:docMk/>
            <pc:sldMk cId="2524432935" sldId="1807"/>
            <ac:spMk id="8" creationId="{4C970C09-C124-49EF-A806-956DD6EAA798}"/>
          </ac:spMkLst>
        </pc:spChg>
        <pc:spChg chg="mod ord">
          <ac:chgData name="Mark Kitris" userId="ff507901-5b31-4004-968e-a8d0bf342d9a" providerId="ADAL" clId="{BCFE7F69-397A-4644-BCA0-C5A36CBD480B}" dt="2023-04-10T13:43:58.857" v="1131" actId="700"/>
          <ac:spMkLst>
            <pc:docMk/>
            <pc:sldMk cId="2524432935" sldId="1807"/>
            <ac:spMk id="9" creationId="{597E9C1C-70B1-4FF1-BDCE-E3611225B156}"/>
          </ac:spMkLst>
        </pc:spChg>
        <pc:spChg chg="mod ord">
          <ac:chgData name="Mark Kitris" userId="ff507901-5b31-4004-968e-a8d0bf342d9a" providerId="ADAL" clId="{BCFE7F69-397A-4644-BCA0-C5A36CBD480B}" dt="2023-04-10T13:43:58.857" v="1131" actId="700"/>
          <ac:spMkLst>
            <pc:docMk/>
            <pc:sldMk cId="2524432935" sldId="1807"/>
            <ac:spMk id="10" creationId="{2D95B341-ABC5-4ED8-9462-B7B4216DF042}"/>
          </ac:spMkLst>
        </pc:spChg>
        <pc:spChg chg="mod ord">
          <ac:chgData name="Mark Kitris" userId="ff507901-5b31-4004-968e-a8d0bf342d9a" providerId="ADAL" clId="{BCFE7F69-397A-4644-BCA0-C5A36CBD480B}" dt="2023-04-10T13:43:58.857" v="1131" actId="700"/>
          <ac:spMkLst>
            <pc:docMk/>
            <pc:sldMk cId="2524432935" sldId="1807"/>
            <ac:spMk id="11" creationId="{0B1D4227-99BD-41CF-8A9E-CAEF2A37B390}"/>
          </ac:spMkLst>
        </pc:spChg>
        <pc:spChg chg="mod ord">
          <ac:chgData name="Mark Kitris" userId="ff507901-5b31-4004-968e-a8d0bf342d9a" providerId="ADAL" clId="{BCFE7F69-397A-4644-BCA0-C5A36CBD480B}" dt="2023-04-10T13:43:58.857" v="1131" actId="700"/>
          <ac:spMkLst>
            <pc:docMk/>
            <pc:sldMk cId="2524432935" sldId="1807"/>
            <ac:spMk id="12" creationId="{BDB411B7-BFF9-4333-BE25-005B2EE2FA8D}"/>
          </ac:spMkLst>
        </pc:spChg>
        <pc:spChg chg="mod ord">
          <ac:chgData name="Mark Kitris" userId="ff507901-5b31-4004-968e-a8d0bf342d9a" providerId="ADAL" clId="{BCFE7F69-397A-4644-BCA0-C5A36CBD480B}" dt="2023-04-10T13:43:58.857" v="1131" actId="700"/>
          <ac:spMkLst>
            <pc:docMk/>
            <pc:sldMk cId="2524432935" sldId="1807"/>
            <ac:spMk id="17" creationId="{00000000-0000-0000-0000-000000000000}"/>
          </ac:spMkLst>
        </pc:spChg>
        <pc:spChg chg="add mod">
          <ac:chgData name="Mark Kitris" userId="ff507901-5b31-4004-968e-a8d0bf342d9a" providerId="ADAL" clId="{BCFE7F69-397A-4644-BCA0-C5A36CBD480B}" dt="2023-04-10T13:41:40.298" v="1128" actId="1038"/>
          <ac:spMkLst>
            <pc:docMk/>
            <pc:sldMk cId="2524432935" sldId="1807"/>
            <ac:spMk id="226" creationId="{7206FEC7-0E71-19EF-E723-B120421886C6}"/>
          </ac:spMkLst>
        </pc:spChg>
        <pc:spChg chg="mod">
          <ac:chgData name="Mark Kitris" userId="ff507901-5b31-4004-968e-a8d0bf342d9a" providerId="ADAL" clId="{BCFE7F69-397A-4644-BCA0-C5A36CBD480B}" dt="2023-04-10T13:40:28.324" v="1088" actId="1076"/>
          <ac:spMkLst>
            <pc:docMk/>
            <pc:sldMk cId="2524432935" sldId="1807"/>
            <ac:spMk id="230" creationId="{E6E41EA5-B178-F1A5-D3AE-B9DE9A7C4062}"/>
          </ac:spMkLst>
        </pc:spChg>
        <pc:spChg chg="mod">
          <ac:chgData name="Mark Kitris" userId="ff507901-5b31-4004-968e-a8d0bf342d9a" providerId="ADAL" clId="{BCFE7F69-397A-4644-BCA0-C5A36CBD480B}" dt="2023-04-10T13:40:28.324" v="1088" actId="1076"/>
          <ac:spMkLst>
            <pc:docMk/>
            <pc:sldMk cId="2524432935" sldId="1807"/>
            <ac:spMk id="231" creationId="{5D67F309-16E9-A6B0-BF04-F60508841E6F}"/>
          </ac:spMkLst>
        </pc:spChg>
        <pc:spChg chg="mod">
          <ac:chgData name="Mark Kitris" userId="ff507901-5b31-4004-968e-a8d0bf342d9a" providerId="ADAL" clId="{BCFE7F69-397A-4644-BCA0-C5A36CBD480B}" dt="2023-04-10T13:41:39.253" v="1126" actId="1076"/>
          <ac:spMkLst>
            <pc:docMk/>
            <pc:sldMk cId="2524432935" sldId="1807"/>
            <ac:spMk id="233" creationId="{F94C42E1-3AE0-3F01-131D-931864E49278}"/>
          </ac:spMkLst>
        </pc:spChg>
        <pc:spChg chg="mod">
          <ac:chgData name="Mark Kitris" userId="ff507901-5b31-4004-968e-a8d0bf342d9a" providerId="ADAL" clId="{BCFE7F69-397A-4644-BCA0-C5A36CBD480B}" dt="2023-04-10T13:41:39.253" v="1126" actId="1076"/>
          <ac:spMkLst>
            <pc:docMk/>
            <pc:sldMk cId="2524432935" sldId="1807"/>
            <ac:spMk id="234" creationId="{9B20285C-FD22-6996-7EEC-C17EF2E1D4B1}"/>
          </ac:spMkLst>
        </pc:spChg>
        <pc:spChg chg="add del mod">
          <ac:chgData name="Mark Kitris" userId="ff507901-5b31-4004-968e-a8d0bf342d9a" providerId="ADAL" clId="{BCFE7F69-397A-4644-BCA0-C5A36CBD480B}" dt="2023-04-10T13:41:39.856" v="1127"/>
          <ac:spMkLst>
            <pc:docMk/>
            <pc:sldMk cId="2524432935" sldId="1807"/>
            <ac:spMk id="235" creationId="{CA1CD509-337F-5B0A-5843-87F6C8CF20D1}"/>
          </ac:spMkLst>
        </pc:spChg>
        <pc:grpChg chg="add mod">
          <ac:chgData name="Mark Kitris" userId="ff507901-5b31-4004-968e-a8d0bf342d9a" providerId="ADAL" clId="{BCFE7F69-397A-4644-BCA0-C5A36CBD480B}" dt="2023-04-10T13:48:23.377" v="1134" actId="14100"/>
          <ac:grpSpMkLst>
            <pc:docMk/>
            <pc:sldMk cId="2524432935" sldId="1807"/>
            <ac:grpSpMk id="14" creationId="{4094DF4A-A4DC-C8FC-27D6-FFC4A6C9DBC4}"/>
          </ac:grpSpMkLst>
        </pc:grpChg>
        <pc:grpChg chg="add del mod">
          <ac:chgData name="Mark Kitris" userId="ff507901-5b31-4004-968e-a8d0bf342d9a" providerId="ADAL" clId="{BCFE7F69-397A-4644-BCA0-C5A36CBD480B}" dt="2023-04-10T13:40:33.256" v="1089" actId="478"/>
          <ac:grpSpMkLst>
            <pc:docMk/>
            <pc:sldMk cId="2524432935" sldId="1807"/>
            <ac:grpSpMk id="227" creationId="{A2A08C3A-50A5-AE77-A8CE-86E9C41A3711}"/>
          </ac:grpSpMkLst>
        </pc:grpChg>
        <pc:grpChg chg="mod">
          <ac:chgData name="Mark Kitris" userId="ff507901-5b31-4004-968e-a8d0bf342d9a" providerId="ADAL" clId="{BCFE7F69-397A-4644-BCA0-C5A36CBD480B}" dt="2023-04-10T13:40:28.324" v="1088" actId="1076"/>
          <ac:grpSpMkLst>
            <pc:docMk/>
            <pc:sldMk cId="2524432935" sldId="1807"/>
            <ac:grpSpMk id="228" creationId="{A6B30355-0D47-8566-2D05-A2A0243597D9}"/>
          </ac:grpSpMkLst>
        </pc:grpChg>
        <pc:grpChg chg="add del mod">
          <ac:chgData name="Mark Kitris" userId="ff507901-5b31-4004-968e-a8d0bf342d9a" providerId="ADAL" clId="{BCFE7F69-397A-4644-BCA0-C5A36CBD480B}" dt="2023-04-10T13:41:39.856" v="1127"/>
          <ac:grpSpMkLst>
            <pc:docMk/>
            <pc:sldMk cId="2524432935" sldId="1807"/>
            <ac:grpSpMk id="232" creationId="{2225F9B9-ACDE-AD53-937C-92B9BF9C3346}"/>
          </ac:grpSpMkLst>
        </pc:grpChg>
        <pc:picChg chg="mod">
          <ac:chgData name="Mark Kitris" userId="ff507901-5b31-4004-968e-a8d0bf342d9a" providerId="ADAL" clId="{BCFE7F69-397A-4644-BCA0-C5A36CBD480B}" dt="2023-04-10T13:39:52.888" v="1085"/>
          <ac:picMkLst>
            <pc:docMk/>
            <pc:sldMk cId="2524432935" sldId="1807"/>
            <ac:picMk id="22" creationId="{DCBECF1A-F54E-4497-B1E8-FBD6C4F92272}"/>
          </ac:picMkLst>
        </pc:picChg>
        <pc:picChg chg="mod">
          <ac:chgData name="Mark Kitris" userId="ff507901-5b31-4004-968e-a8d0bf342d9a" providerId="ADAL" clId="{BCFE7F69-397A-4644-BCA0-C5A36CBD480B}" dt="2023-04-10T13:39:52.888" v="1085"/>
          <ac:picMkLst>
            <pc:docMk/>
            <pc:sldMk cId="2524432935" sldId="1807"/>
            <ac:picMk id="225" creationId="{64E51636-371F-DE9C-BD69-2604E8931AC0}"/>
          </ac:picMkLst>
        </pc:picChg>
        <pc:picChg chg="mod">
          <ac:chgData name="Mark Kitris" userId="ff507901-5b31-4004-968e-a8d0bf342d9a" providerId="ADAL" clId="{BCFE7F69-397A-4644-BCA0-C5A36CBD480B}" dt="2023-04-10T13:40:28.324" v="1088" actId="1076"/>
          <ac:picMkLst>
            <pc:docMk/>
            <pc:sldMk cId="2524432935" sldId="1807"/>
            <ac:picMk id="229" creationId="{79A1CA87-3FB3-4493-2AF1-1989B05E87A3}"/>
          </ac:picMkLst>
        </pc:picChg>
        <pc:picChg chg="add del mod">
          <ac:chgData name="Mark Kitris" userId="ff507901-5b31-4004-968e-a8d0bf342d9a" providerId="ADAL" clId="{BCFE7F69-397A-4644-BCA0-C5A36CBD480B}" dt="2023-04-10T13:41:39.856" v="1127"/>
          <ac:picMkLst>
            <pc:docMk/>
            <pc:sldMk cId="2524432935" sldId="1807"/>
            <ac:picMk id="236" creationId="{69AE5D60-40D6-F41C-950C-D64AA52C6CA2}"/>
          </ac:picMkLst>
        </pc:picChg>
      </pc:sldChg>
      <pc:sldChg chg="modSp mod">
        <pc:chgData name="Mark Kitris" userId="ff507901-5b31-4004-968e-a8d0bf342d9a" providerId="ADAL" clId="{BCFE7F69-397A-4644-BCA0-C5A36CBD480B}" dt="2023-04-08T16:06:18.404" v="75" actId="6549"/>
        <pc:sldMkLst>
          <pc:docMk/>
          <pc:sldMk cId="85223333" sldId="1808"/>
        </pc:sldMkLst>
        <pc:spChg chg="mod">
          <ac:chgData name="Mark Kitris" userId="ff507901-5b31-4004-968e-a8d0bf342d9a" providerId="ADAL" clId="{BCFE7F69-397A-4644-BCA0-C5A36CBD480B}" dt="2023-04-08T16:06:18.404" v="75" actId="6549"/>
          <ac:spMkLst>
            <pc:docMk/>
            <pc:sldMk cId="85223333" sldId="1808"/>
            <ac:spMk id="9" creationId="{6B293DD1-BCDD-4DDD-82EC-8675E4FB99CC}"/>
          </ac:spMkLst>
        </pc:spChg>
      </pc:sldChg>
      <pc:sldChg chg="modSp mod">
        <pc:chgData name="Mark Kitris" userId="ff507901-5b31-4004-968e-a8d0bf342d9a" providerId="ADAL" clId="{BCFE7F69-397A-4644-BCA0-C5A36CBD480B}" dt="2023-04-10T12:27:53.448" v="906" actId="1036"/>
        <pc:sldMkLst>
          <pc:docMk/>
          <pc:sldMk cId="3809839947" sldId="1812"/>
        </pc:sldMkLst>
        <pc:spChg chg="mod">
          <ac:chgData name="Mark Kitris" userId="ff507901-5b31-4004-968e-a8d0bf342d9a" providerId="ADAL" clId="{BCFE7F69-397A-4644-BCA0-C5A36CBD480B}" dt="2023-04-10T12:27:53.448" v="906" actId="1036"/>
          <ac:spMkLst>
            <pc:docMk/>
            <pc:sldMk cId="3809839947" sldId="1812"/>
            <ac:spMk id="2" creationId="{44A49DAE-79D6-48FB-BB90-ED534D0C7C09}"/>
          </ac:spMkLst>
        </pc:spChg>
      </pc:sldChg>
      <pc:sldChg chg="add del">
        <pc:chgData name="Mark Kitris" userId="ff507901-5b31-4004-968e-a8d0bf342d9a" providerId="ADAL" clId="{BCFE7F69-397A-4644-BCA0-C5A36CBD480B}" dt="2023-04-09T12:54:45.002" v="410" actId="47"/>
        <pc:sldMkLst>
          <pc:docMk/>
          <pc:sldMk cId="1284763836" sldId="1814"/>
        </pc:sldMkLst>
      </pc:sldChg>
      <pc:sldChg chg="new del">
        <pc:chgData name="Mark Kitris" userId="ff507901-5b31-4004-968e-a8d0bf342d9a" providerId="ADAL" clId="{BCFE7F69-397A-4644-BCA0-C5A36CBD480B}" dt="2023-04-09T12:32:44.190" v="169" actId="47"/>
        <pc:sldMkLst>
          <pc:docMk/>
          <pc:sldMk cId="4026412571" sldId="1815"/>
        </pc:sldMkLst>
      </pc:sldChg>
      <pc:sldChg chg="modSp new del mod ord">
        <pc:chgData name="Mark Kitris" userId="ff507901-5b31-4004-968e-a8d0bf342d9a" providerId="ADAL" clId="{BCFE7F69-397A-4644-BCA0-C5A36CBD480B}" dt="2023-04-09T13:41:38.268" v="771" actId="47"/>
        <pc:sldMkLst>
          <pc:docMk/>
          <pc:sldMk cId="3998496132" sldId="1816"/>
        </pc:sldMkLst>
        <pc:spChg chg="mod">
          <ac:chgData name="Mark Kitris" userId="ff507901-5b31-4004-968e-a8d0bf342d9a" providerId="ADAL" clId="{BCFE7F69-397A-4644-BCA0-C5A36CBD480B}" dt="2023-04-09T12:59:46.780" v="455"/>
          <ac:spMkLst>
            <pc:docMk/>
            <pc:sldMk cId="3998496132" sldId="1816"/>
            <ac:spMk id="2" creationId="{EA477D19-4DD7-612E-406F-D40142072301}"/>
          </ac:spMkLst>
        </pc:spChg>
        <pc:spChg chg="mod">
          <ac:chgData name="Mark Kitris" userId="ff507901-5b31-4004-968e-a8d0bf342d9a" providerId="ADAL" clId="{BCFE7F69-397A-4644-BCA0-C5A36CBD480B}" dt="2023-04-09T13:06:52.738" v="601" actId="6549"/>
          <ac:spMkLst>
            <pc:docMk/>
            <pc:sldMk cId="3998496132" sldId="1816"/>
            <ac:spMk id="3" creationId="{0F9A7CFB-D54A-E709-21F4-5561385B75FE}"/>
          </ac:spMkLst>
        </pc:spChg>
      </pc:sldChg>
      <pc:sldChg chg="add del">
        <pc:chgData name="Mark Kitris" userId="ff507901-5b31-4004-968e-a8d0bf342d9a" providerId="ADAL" clId="{BCFE7F69-397A-4644-BCA0-C5A36CBD480B}" dt="2023-04-09T13:07:34.644" v="602" actId="47"/>
        <pc:sldMkLst>
          <pc:docMk/>
          <pc:sldMk cId="3046154322" sldId="1817"/>
        </pc:sldMkLst>
      </pc:sldChg>
      <pc:sldChg chg="add">
        <pc:chgData name="Mark Kitris" userId="ff507901-5b31-4004-968e-a8d0bf342d9a" providerId="ADAL" clId="{BCFE7F69-397A-4644-BCA0-C5A36CBD480B}" dt="2023-04-09T12:58:45.516" v="451" actId="2890"/>
        <pc:sldMkLst>
          <pc:docMk/>
          <pc:sldMk cId="3355749715" sldId="1818"/>
        </pc:sldMkLst>
      </pc:sldChg>
      <pc:sldChg chg="modSp mod">
        <pc:chgData name="Mark Kitris" userId="ff507901-5b31-4004-968e-a8d0bf342d9a" providerId="ADAL" clId="{BCFE7F69-397A-4644-BCA0-C5A36CBD480B}" dt="2023-04-10T10:23:11.551" v="809" actId="6549"/>
        <pc:sldMkLst>
          <pc:docMk/>
          <pc:sldMk cId="2879634427" sldId="1819"/>
        </pc:sldMkLst>
        <pc:spChg chg="mod">
          <ac:chgData name="Mark Kitris" userId="ff507901-5b31-4004-968e-a8d0bf342d9a" providerId="ADAL" clId="{BCFE7F69-397A-4644-BCA0-C5A36CBD480B}" dt="2023-04-10T10:23:00.257" v="792" actId="20577"/>
          <ac:spMkLst>
            <pc:docMk/>
            <pc:sldMk cId="2879634427" sldId="1819"/>
            <ac:spMk id="3" creationId="{4EC8C202-08E1-4114-85B4-FDE41728DA17}"/>
          </ac:spMkLst>
        </pc:spChg>
        <pc:spChg chg="mod">
          <ac:chgData name="Mark Kitris" userId="ff507901-5b31-4004-968e-a8d0bf342d9a" providerId="ADAL" clId="{BCFE7F69-397A-4644-BCA0-C5A36CBD480B}" dt="2023-04-10T10:23:11.551" v="809" actId="6549"/>
          <ac:spMkLst>
            <pc:docMk/>
            <pc:sldMk cId="2879634427" sldId="1819"/>
            <ac:spMk id="4" creationId="{D8B5F684-929B-4502-B5D0-1468120B64C5}"/>
          </ac:spMkLst>
        </pc:spChg>
      </pc:sldChg>
      <pc:sldMasterChg chg="modSldLayout">
        <pc:chgData name="Mark Kitris" userId="ff507901-5b31-4004-968e-a8d0bf342d9a" providerId="ADAL" clId="{BCFE7F69-397A-4644-BCA0-C5A36CBD480B}" dt="2023-04-10T13:47:39.407" v="1133" actId="1076"/>
        <pc:sldMasterMkLst>
          <pc:docMk/>
          <pc:sldMasterMk cId="3588427678" sldId="2147484229"/>
        </pc:sldMasterMkLst>
        <pc:sldLayoutChg chg="addSp modSp mod">
          <pc:chgData name="Mark Kitris" userId="ff507901-5b31-4004-968e-a8d0bf342d9a" providerId="ADAL" clId="{BCFE7F69-397A-4644-BCA0-C5A36CBD480B}" dt="2023-04-10T13:47:39.407" v="1133" actId="1076"/>
          <pc:sldLayoutMkLst>
            <pc:docMk/>
            <pc:sldMasterMk cId="3588427678" sldId="2147484229"/>
            <pc:sldLayoutMk cId="3721866638" sldId="2147484874"/>
          </pc:sldLayoutMkLst>
          <pc:spChg chg="add mod">
            <ac:chgData name="Mark Kitris" userId="ff507901-5b31-4004-968e-a8d0bf342d9a" providerId="ADAL" clId="{BCFE7F69-397A-4644-BCA0-C5A36CBD480B}" dt="2023-04-10T13:47:39.407" v="1133" actId="1076"/>
            <ac:spMkLst>
              <pc:docMk/>
              <pc:sldMasterMk cId="3588427678" sldId="2147484229"/>
              <pc:sldLayoutMk cId="3721866638" sldId="2147484874"/>
              <ac:spMk id="6" creationId="{266047F4-82AD-6ED1-EC04-10745A24B77E}"/>
            </ac:spMkLst>
          </pc:spChg>
          <pc:cxnChg chg="add mod">
            <ac:chgData name="Mark Kitris" userId="ff507901-5b31-4004-968e-a8d0bf342d9a" providerId="ADAL" clId="{BCFE7F69-397A-4644-BCA0-C5A36CBD480B}" dt="2023-04-10T13:47:39.407" v="1133" actId="1076"/>
            <ac:cxnSpMkLst>
              <pc:docMk/>
              <pc:sldMasterMk cId="3588427678" sldId="2147484229"/>
              <pc:sldLayoutMk cId="3721866638" sldId="2147484874"/>
              <ac:cxnSpMk id="2" creationId="{289FB339-7A53-F68E-44E9-E22080ADF6AA}"/>
            </ac:cxnSpMkLst>
          </pc:cxnChg>
        </pc:sldLayoutChg>
      </pc:sldMasterChg>
    </pc:docChg>
  </pc:docChgLst>
  <pc:docChgLst>
    <pc:chgData name="Mark Kitris" userId="ff507901-5b31-4004-968e-a8d0bf342d9a" providerId="ADAL" clId="{64E9CFD0-BB24-4EBB-9DE5-D918CFF1367B}"/>
    <pc:docChg chg="undo custSel addSld delSld modSld sldOrd modSection">
      <pc:chgData name="Mark Kitris" userId="ff507901-5b31-4004-968e-a8d0bf342d9a" providerId="ADAL" clId="{64E9CFD0-BB24-4EBB-9DE5-D918CFF1367B}" dt="2023-04-26T21:21:59.896" v="613"/>
      <pc:docMkLst>
        <pc:docMk/>
      </pc:docMkLst>
      <pc:sldChg chg="modSp mod modNotesTx">
        <pc:chgData name="Mark Kitris" userId="ff507901-5b31-4004-968e-a8d0bf342d9a" providerId="ADAL" clId="{64E9CFD0-BB24-4EBB-9DE5-D918CFF1367B}" dt="2023-04-26T20:18:15.583" v="294" actId="1036"/>
        <pc:sldMkLst>
          <pc:docMk/>
          <pc:sldMk cId="2934957436" sldId="1720"/>
        </pc:sldMkLst>
        <pc:spChg chg="mod">
          <ac:chgData name="Mark Kitris" userId="ff507901-5b31-4004-968e-a8d0bf342d9a" providerId="ADAL" clId="{64E9CFD0-BB24-4EBB-9DE5-D918CFF1367B}" dt="2023-04-26T20:18:15.583" v="294" actId="1036"/>
          <ac:spMkLst>
            <pc:docMk/>
            <pc:sldMk cId="2934957436" sldId="1720"/>
            <ac:spMk id="3" creationId="{F6675C83-6849-439C-9E55-ABAA6A2121AE}"/>
          </ac:spMkLst>
        </pc:spChg>
        <pc:spChg chg="mod">
          <ac:chgData name="Mark Kitris" userId="ff507901-5b31-4004-968e-a8d0bf342d9a" providerId="ADAL" clId="{64E9CFD0-BB24-4EBB-9DE5-D918CFF1367B}" dt="2023-04-26T20:17:49.644" v="281" actId="255"/>
          <ac:spMkLst>
            <pc:docMk/>
            <pc:sldMk cId="2934957436" sldId="1720"/>
            <ac:spMk id="5" creationId="{DA212D02-761B-4BB4-878B-774CA970990E}"/>
          </ac:spMkLst>
        </pc:spChg>
        <pc:spChg chg="mod">
          <ac:chgData name="Mark Kitris" userId="ff507901-5b31-4004-968e-a8d0bf342d9a" providerId="ADAL" clId="{64E9CFD0-BB24-4EBB-9DE5-D918CFF1367B}" dt="2023-04-26T20:18:15.583" v="294" actId="1036"/>
          <ac:spMkLst>
            <pc:docMk/>
            <pc:sldMk cId="2934957436" sldId="1720"/>
            <ac:spMk id="9" creationId="{EB8DE51B-98CF-4A67-92DE-38FE0F8374E9}"/>
          </ac:spMkLst>
        </pc:spChg>
        <pc:spChg chg="mod">
          <ac:chgData name="Mark Kitris" userId="ff507901-5b31-4004-968e-a8d0bf342d9a" providerId="ADAL" clId="{64E9CFD0-BB24-4EBB-9DE5-D918CFF1367B}" dt="2023-04-26T20:18:15.583" v="294" actId="1036"/>
          <ac:spMkLst>
            <pc:docMk/>
            <pc:sldMk cId="2934957436" sldId="1720"/>
            <ac:spMk id="10" creationId="{923F7ECD-6202-4E50-B419-83AA0E6F94AD}"/>
          </ac:spMkLst>
        </pc:spChg>
        <pc:spChg chg="mod">
          <ac:chgData name="Mark Kitris" userId="ff507901-5b31-4004-968e-a8d0bf342d9a" providerId="ADAL" clId="{64E9CFD0-BB24-4EBB-9DE5-D918CFF1367B}" dt="2023-04-26T20:18:06.206" v="288" actId="1036"/>
          <ac:spMkLst>
            <pc:docMk/>
            <pc:sldMk cId="2934957436" sldId="1720"/>
            <ac:spMk id="14" creationId="{5E500CF2-C235-48EA-AE3B-B9ADC42EE460}"/>
          </ac:spMkLst>
        </pc:spChg>
        <pc:spChg chg="mod">
          <ac:chgData name="Mark Kitris" userId="ff507901-5b31-4004-968e-a8d0bf342d9a" providerId="ADAL" clId="{64E9CFD0-BB24-4EBB-9DE5-D918CFF1367B}" dt="2023-04-26T20:18:06.206" v="288" actId="1036"/>
          <ac:spMkLst>
            <pc:docMk/>
            <pc:sldMk cId="2934957436" sldId="1720"/>
            <ac:spMk id="15" creationId="{918AAC56-B276-4F43-85F4-F914D420774E}"/>
          </ac:spMkLst>
        </pc:spChg>
        <pc:spChg chg="mod">
          <ac:chgData name="Mark Kitris" userId="ff507901-5b31-4004-968e-a8d0bf342d9a" providerId="ADAL" clId="{64E9CFD0-BB24-4EBB-9DE5-D918CFF1367B}" dt="2023-04-26T20:17:55.876" v="287" actId="1035"/>
          <ac:spMkLst>
            <pc:docMk/>
            <pc:sldMk cId="2934957436" sldId="1720"/>
            <ac:spMk id="19" creationId="{7F59516E-E4F5-4F6D-8804-34A964E41B66}"/>
          </ac:spMkLst>
        </pc:spChg>
        <pc:spChg chg="mod">
          <ac:chgData name="Mark Kitris" userId="ff507901-5b31-4004-968e-a8d0bf342d9a" providerId="ADAL" clId="{64E9CFD0-BB24-4EBB-9DE5-D918CFF1367B}" dt="2023-04-26T20:17:55.876" v="287" actId="1035"/>
          <ac:spMkLst>
            <pc:docMk/>
            <pc:sldMk cId="2934957436" sldId="1720"/>
            <ac:spMk id="20" creationId="{3A1B85DF-DCC6-4E4E-BE47-5FF199097F5C}"/>
          </ac:spMkLst>
        </pc:spChg>
        <pc:grpChg chg="mod">
          <ac:chgData name="Mark Kitris" userId="ff507901-5b31-4004-968e-a8d0bf342d9a" providerId="ADAL" clId="{64E9CFD0-BB24-4EBB-9DE5-D918CFF1367B}" dt="2023-04-26T20:18:15.583" v="294" actId="1036"/>
          <ac:grpSpMkLst>
            <pc:docMk/>
            <pc:sldMk cId="2934957436" sldId="1720"/>
            <ac:grpSpMk id="6" creationId="{6BAFA8A7-AFF7-4736-94DA-6FAB99F492E6}"/>
          </ac:grpSpMkLst>
        </pc:grpChg>
        <pc:grpChg chg="mod">
          <ac:chgData name="Mark Kitris" userId="ff507901-5b31-4004-968e-a8d0bf342d9a" providerId="ADAL" clId="{64E9CFD0-BB24-4EBB-9DE5-D918CFF1367B}" dt="2023-04-26T20:18:15.583" v="294" actId="1036"/>
          <ac:grpSpMkLst>
            <pc:docMk/>
            <pc:sldMk cId="2934957436" sldId="1720"/>
            <ac:grpSpMk id="7" creationId="{9F2F1762-DFB4-465F-AD61-900E407383F4}"/>
          </ac:grpSpMkLst>
        </pc:grpChg>
        <pc:grpChg chg="mod">
          <ac:chgData name="Mark Kitris" userId="ff507901-5b31-4004-968e-a8d0bf342d9a" providerId="ADAL" clId="{64E9CFD0-BB24-4EBB-9DE5-D918CFF1367B}" dt="2023-04-26T20:18:06.206" v="288" actId="1036"/>
          <ac:grpSpMkLst>
            <pc:docMk/>
            <pc:sldMk cId="2934957436" sldId="1720"/>
            <ac:grpSpMk id="12" creationId="{F1056C94-E939-45BE-B54D-1015CA3D1439}"/>
          </ac:grpSpMkLst>
        </pc:grpChg>
        <pc:grpChg chg="mod">
          <ac:chgData name="Mark Kitris" userId="ff507901-5b31-4004-968e-a8d0bf342d9a" providerId="ADAL" clId="{64E9CFD0-BB24-4EBB-9DE5-D918CFF1367B}" dt="2023-04-26T20:18:06.206" v="288" actId="1036"/>
          <ac:grpSpMkLst>
            <pc:docMk/>
            <pc:sldMk cId="2934957436" sldId="1720"/>
            <ac:grpSpMk id="22" creationId="{A072F779-5ABB-4FE7-B22D-7AD533CE7689}"/>
          </ac:grpSpMkLst>
        </pc:grpChg>
        <pc:grpChg chg="mod">
          <ac:chgData name="Mark Kitris" userId="ff507901-5b31-4004-968e-a8d0bf342d9a" providerId="ADAL" clId="{64E9CFD0-BB24-4EBB-9DE5-D918CFF1367B}" dt="2023-04-26T20:17:55.876" v="287" actId="1035"/>
          <ac:grpSpMkLst>
            <pc:docMk/>
            <pc:sldMk cId="2934957436" sldId="1720"/>
            <ac:grpSpMk id="24" creationId="{076D4D7E-972D-4E78-8D9B-E03B3793EB8C}"/>
          </ac:grpSpMkLst>
        </pc:grpChg>
        <pc:picChg chg="mod">
          <ac:chgData name="Mark Kitris" userId="ff507901-5b31-4004-968e-a8d0bf342d9a" providerId="ADAL" clId="{64E9CFD0-BB24-4EBB-9DE5-D918CFF1367B}" dt="2023-04-26T20:18:15.583" v="294" actId="1036"/>
          <ac:picMkLst>
            <pc:docMk/>
            <pc:sldMk cId="2934957436" sldId="1720"/>
            <ac:picMk id="8" creationId="{3F9F2FF9-AB6F-4521-BA69-A09B571FA4FB}"/>
          </ac:picMkLst>
        </pc:picChg>
        <pc:picChg chg="mod">
          <ac:chgData name="Mark Kitris" userId="ff507901-5b31-4004-968e-a8d0bf342d9a" providerId="ADAL" clId="{64E9CFD0-BB24-4EBB-9DE5-D918CFF1367B}" dt="2023-04-26T20:18:06.206" v="288" actId="1036"/>
          <ac:picMkLst>
            <pc:docMk/>
            <pc:sldMk cId="2934957436" sldId="1720"/>
            <ac:picMk id="21" creationId="{026384E7-A847-4A4C-98D0-59BCCD3797A3}"/>
          </ac:picMkLst>
        </pc:picChg>
        <pc:picChg chg="mod">
          <ac:chgData name="Mark Kitris" userId="ff507901-5b31-4004-968e-a8d0bf342d9a" providerId="ADAL" clId="{64E9CFD0-BB24-4EBB-9DE5-D918CFF1367B}" dt="2023-04-26T20:17:55.876" v="287" actId="1035"/>
          <ac:picMkLst>
            <pc:docMk/>
            <pc:sldMk cId="2934957436" sldId="1720"/>
            <ac:picMk id="23" creationId="{61DAA23C-8033-491A-A022-436A2C9B11D0}"/>
          </ac:picMkLst>
        </pc:picChg>
      </pc:sldChg>
      <pc:sldChg chg="addSp delSp modSp del mod">
        <pc:chgData name="Mark Kitris" userId="ff507901-5b31-4004-968e-a8d0bf342d9a" providerId="ADAL" clId="{64E9CFD0-BB24-4EBB-9DE5-D918CFF1367B}" dt="2023-04-26T19:11:33.812" v="51" actId="47"/>
        <pc:sldMkLst>
          <pc:docMk/>
          <pc:sldMk cId="3559134721" sldId="1723"/>
        </pc:sldMkLst>
        <pc:spChg chg="add del mod">
          <ac:chgData name="Mark Kitris" userId="ff507901-5b31-4004-968e-a8d0bf342d9a" providerId="ADAL" clId="{64E9CFD0-BB24-4EBB-9DE5-D918CFF1367B}" dt="2023-04-26T19:05:39.888" v="21" actId="478"/>
          <ac:spMkLst>
            <pc:docMk/>
            <pc:sldMk cId="3559134721" sldId="1723"/>
            <ac:spMk id="2" creationId="{F19B4E9E-32B8-C9E7-1F3A-7D9960C70BFF}"/>
          </ac:spMkLst>
        </pc:spChg>
        <pc:spChg chg="add del mod">
          <ac:chgData name="Mark Kitris" userId="ff507901-5b31-4004-968e-a8d0bf342d9a" providerId="ADAL" clId="{64E9CFD0-BB24-4EBB-9DE5-D918CFF1367B}" dt="2023-04-26T19:06:36.318" v="36" actId="478"/>
          <ac:spMkLst>
            <pc:docMk/>
            <pc:sldMk cId="3559134721" sldId="1723"/>
            <ac:spMk id="3" creationId="{415366A6-2842-7CC4-CAB5-7AFA66E3BEDE}"/>
          </ac:spMkLst>
        </pc:spChg>
        <pc:spChg chg="add del mod">
          <ac:chgData name="Mark Kitris" userId="ff507901-5b31-4004-968e-a8d0bf342d9a" providerId="ADAL" clId="{64E9CFD0-BB24-4EBB-9DE5-D918CFF1367B}" dt="2023-04-26T19:10:05.941" v="50" actId="478"/>
          <ac:spMkLst>
            <pc:docMk/>
            <pc:sldMk cId="3559134721" sldId="1723"/>
            <ac:spMk id="4" creationId="{DE6A1617-4632-FF84-4C5A-2C8494428E77}"/>
          </ac:spMkLst>
        </pc:spChg>
      </pc:sldChg>
      <pc:sldChg chg="modSp del mod">
        <pc:chgData name="Mark Kitris" userId="ff507901-5b31-4004-968e-a8d0bf342d9a" providerId="ADAL" clId="{64E9CFD0-BB24-4EBB-9DE5-D918CFF1367B}" dt="2023-04-26T20:01:01.305" v="197" actId="47"/>
        <pc:sldMkLst>
          <pc:docMk/>
          <pc:sldMk cId="261229296" sldId="1756"/>
        </pc:sldMkLst>
        <pc:spChg chg="ord">
          <ac:chgData name="Mark Kitris" userId="ff507901-5b31-4004-968e-a8d0bf342d9a" providerId="ADAL" clId="{64E9CFD0-BB24-4EBB-9DE5-D918CFF1367B}" dt="2023-04-26T19:11:50.572" v="52" actId="13244"/>
          <ac:spMkLst>
            <pc:docMk/>
            <pc:sldMk cId="261229296" sldId="1756"/>
            <ac:spMk id="5" creationId="{57F8D37F-A8AF-454E-8FA7-2F5D8B1EBABD}"/>
          </ac:spMkLst>
        </pc:spChg>
        <pc:spChg chg="mod">
          <ac:chgData name="Mark Kitris" userId="ff507901-5b31-4004-968e-a8d0bf342d9a" providerId="ADAL" clId="{64E9CFD0-BB24-4EBB-9DE5-D918CFF1367B}" dt="2023-04-26T19:50:46.802" v="94" actId="6549"/>
          <ac:spMkLst>
            <pc:docMk/>
            <pc:sldMk cId="261229296" sldId="1756"/>
            <ac:spMk id="17" creationId="{00000000-0000-0000-0000-000000000000}"/>
          </ac:spMkLst>
        </pc:spChg>
      </pc:sldChg>
      <pc:sldChg chg="del">
        <pc:chgData name="Mark Kitris" userId="ff507901-5b31-4004-968e-a8d0bf342d9a" providerId="ADAL" clId="{64E9CFD0-BB24-4EBB-9DE5-D918CFF1367B}" dt="2023-04-26T19:49:57.796" v="77" actId="47"/>
        <pc:sldMkLst>
          <pc:docMk/>
          <pc:sldMk cId="1645249494" sldId="1758"/>
        </pc:sldMkLst>
      </pc:sldChg>
      <pc:sldChg chg="del">
        <pc:chgData name="Mark Kitris" userId="ff507901-5b31-4004-968e-a8d0bf342d9a" providerId="ADAL" clId="{64E9CFD0-BB24-4EBB-9DE5-D918CFF1367B}" dt="2023-04-26T19:50:16.206" v="80" actId="47"/>
        <pc:sldMkLst>
          <pc:docMk/>
          <pc:sldMk cId="2991578691" sldId="1760"/>
        </pc:sldMkLst>
      </pc:sldChg>
      <pc:sldChg chg="modSp mod delCm modCm">
        <pc:chgData name="Mark Kitris" userId="ff507901-5b31-4004-968e-a8d0bf342d9a" providerId="ADAL" clId="{64E9CFD0-BB24-4EBB-9DE5-D918CFF1367B}" dt="2023-04-26T20:43:41.399" v="507" actId="6549"/>
        <pc:sldMkLst>
          <pc:docMk/>
          <pc:sldMk cId="1723231968" sldId="1762"/>
        </pc:sldMkLst>
        <pc:spChg chg="mod">
          <ac:chgData name="Mark Kitris" userId="ff507901-5b31-4004-968e-a8d0bf342d9a" providerId="ADAL" clId="{64E9CFD0-BB24-4EBB-9DE5-D918CFF1367B}" dt="2023-04-26T20:43:41.399" v="507" actId="6549"/>
          <ac:spMkLst>
            <pc:docMk/>
            <pc:sldMk cId="1723231968" sldId="1762"/>
            <ac:spMk id="17" creationId="{00000000-0000-0000-0000-000000000000}"/>
          </ac:spMkLst>
        </pc:spChg>
        <pc:extLst>
          <p:ext xmlns:p="http://schemas.openxmlformats.org/presentationml/2006/main" uri="{D6D511B9-2390-475A-947B-AFAB55BFBCF1}">
            <pc226:cmChg xmlns:pc226="http://schemas.microsoft.com/office/powerpoint/2022/06/main/command" chg="del mod">
              <pc226:chgData name="Mark Kitris" userId="ff507901-5b31-4004-968e-a8d0bf342d9a" providerId="ADAL" clId="{64E9CFD0-BB24-4EBB-9DE5-D918CFF1367B}" dt="2023-04-26T20:43:35.418" v="506"/>
              <pc2:cmMkLst xmlns:pc2="http://schemas.microsoft.com/office/powerpoint/2019/9/main/command">
                <pc:docMk/>
                <pc:sldMk cId="1723231968" sldId="1762"/>
                <pc2:cmMk id="{BF460408-BD6A-48A8-926B-60827BFF8BD6}"/>
              </pc2:cmMkLst>
            </pc226:cmChg>
          </p:ext>
        </pc:extLst>
      </pc:sldChg>
      <pc:sldChg chg="modSp mod">
        <pc:chgData name="Mark Kitris" userId="ff507901-5b31-4004-968e-a8d0bf342d9a" providerId="ADAL" clId="{64E9CFD0-BB24-4EBB-9DE5-D918CFF1367B}" dt="2023-04-26T20:48:18.579" v="569" actId="962"/>
        <pc:sldMkLst>
          <pc:docMk/>
          <pc:sldMk cId="2212999855" sldId="1763"/>
        </pc:sldMkLst>
        <pc:picChg chg="mod">
          <ac:chgData name="Mark Kitris" userId="ff507901-5b31-4004-968e-a8d0bf342d9a" providerId="ADAL" clId="{64E9CFD0-BB24-4EBB-9DE5-D918CFF1367B}" dt="2023-04-26T20:48:18.579" v="569" actId="962"/>
          <ac:picMkLst>
            <pc:docMk/>
            <pc:sldMk cId="2212999855" sldId="1763"/>
            <ac:picMk id="3" creationId="{E42E4BA0-E20A-4FA0-9CEF-2E0737A3B2AC}"/>
          </ac:picMkLst>
        </pc:picChg>
      </pc:sldChg>
      <pc:sldChg chg="modSp">
        <pc:chgData name="Mark Kitris" userId="ff507901-5b31-4004-968e-a8d0bf342d9a" providerId="ADAL" clId="{64E9CFD0-BB24-4EBB-9DE5-D918CFF1367B}" dt="2023-04-26T19:13:33.112" v="53" actId="962"/>
        <pc:sldMkLst>
          <pc:docMk/>
          <pc:sldMk cId="4013030181" sldId="1765"/>
        </pc:sldMkLst>
        <pc:grpChg chg="mod">
          <ac:chgData name="Mark Kitris" userId="ff507901-5b31-4004-968e-a8d0bf342d9a" providerId="ADAL" clId="{64E9CFD0-BB24-4EBB-9DE5-D918CFF1367B}" dt="2023-04-26T19:13:33.112" v="53" actId="962"/>
          <ac:grpSpMkLst>
            <pc:docMk/>
            <pc:sldMk cId="4013030181" sldId="1765"/>
            <ac:grpSpMk id="14" creationId="{59778855-9038-4800-865E-D8369E26CD0C}"/>
          </ac:grpSpMkLst>
        </pc:grpChg>
      </pc:sldChg>
      <pc:sldChg chg="modSp mod">
        <pc:chgData name="Mark Kitris" userId="ff507901-5b31-4004-968e-a8d0bf342d9a" providerId="ADAL" clId="{64E9CFD0-BB24-4EBB-9DE5-D918CFF1367B}" dt="2023-04-26T20:48:48.763" v="611" actId="962"/>
        <pc:sldMkLst>
          <pc:docMk/>
          <pc:sldMk cId="129027573" sldId="1766"/>
        </pc:sldMkLst>
        <pc:picChg chg="mod">
          <ac:chgData name="Mark Kitris" userId="ff507901-5b31-4004-968e-a8d0bf342d9a" providerId="ADAL" clId="{64E9CFD0-BB24-4EBB-9DE5-D918CFF1367B}" dt="2023-04-26T20:48:48.763" v="611" actId="962"/>
          <ac:picMkLst>
            <pc:docMk/>
            <pc:sldMk cId="129027573" sldId="1766"/>
            <ac:picMk id="4" creationId="{0BEB4DAF-53D4-443D-9103-7477F37727B4}"/>
          </ac:picMkLst>
        </pc:picChg>
      </pc:sldChg>
      <pc:sldChg chg="modSp mod">
        <pc:chgData name="Mark Kitris" userId="ff507901-5b31-4004-968e-a8d0bf342d9a" providerId="ADAL" clId="{64E9CFD0-BB24-4EBB-9DE5-D918CFF1367B}" dt="2023-04-26T21:21:59.896" v="613"/>
        <pc:sldMkLst>
          <pc:docMk/>
          <pc:sldMk cId="688312204" sldId="1773"/>
        </pc:sldMkLst>
        <pc:spChg chg="mod">
          <ac:chgData name="Mark Kitris" userId="ff507901-5b31-4004-968e-a8d0bf342d9a" providerId="ADAL" clId="{64E9CFD0-BB24-4EBB-9DE5-D918CFF1367B}" dt="2023-04-26T21:21:59.896" v="613"/>
          <ac:spMkLst>
            <pc:docMk/>
            <pc:sldMk cId="688312204" sldId="1773"/>
            <ac:spMk id="6" creationId="{ECD31D2D-D8F7-4DB1-85D2-860983F89271}"/>
          </ac:spMkLst>
        </pc:spChg>
      </pc:sldChg>
      <pc:sldChg chg="modSp">
        <pc:chgData name="Mark Kitris" userId="ff507901-5b31-4004-968e-a8d0bf342d9a" providerId="ADAL" clId="{64E9CFD0-BB24-4EBB-9DE5-D918CFF1367B}" dt="2023-04-26T19:07:58.037" v="41" actId="13244"/>
        <pc:sldMkLst>
          <pc:docMk/>
          <pc:sldMk cId="2893205905" sldId="1774"/>
        </pc:sldMkLst>
        <pc:spChg chg="mod">
          <ac:chgData name="Mark Kitris" userId="ff507901-5b31-4004-968e-a8d0bf342d9a" providerId="ADAL" clId="{64E9CFD0-BB24-4EBB-9DE5-D918CFF1367B}" dt="2023-04-26T19:07:58.037" v="41" actId="13244"/>
          <ac:spMkLst>
            <pc:docMk/>
            <pc:sldMk cId="2893205905" sldId="1774"/>
            <ac:spMk id="16" creationId="{BCE6751E-6F8B-3876-E199-EDCE896062EF}"/>
          </ac:spMkLst>
        </pc:spChg>
      </pc:sldChg>
      <pc:sldChg chg="del">
        <pc:chgData name="Mark Kitris" userId="ff507901-5b31-4004-968e-a8d0bf342d9a" providerId="ADAL" clId="{64E9CFD0-BB24-4EBB-9DE5-D918CFF1367B}" dt="2023-04-26T19:50:02.951" v="79" actId="47"/>
        <pc:sldMkLst>
          <pc:docMk/>
          <pc:sldMk cId="527981782" sldId="1775"/>
        </pc:sldMkLst>
      </pc:sldChg>
      <pc:sldChg chg="modSp">
        <pc:chgData name="Mark Kitris" userId="ff507901-5b31-4004-968e-a8d0bf342d9a" providerId="ADAL" clId="{64E9CFD0-BB24-4EBB-9DE5-D918CFF1367B}" dt="2023-04-26T19:07:29.110" v="40" actId="962"/>
        <pc:sldMkLst>
          <pc:docMk/>
          <pc:sldMk cId="1616863964" sldId="1780"/>
        </pc:sldMkLst>
        <pc:grpChg chg="mod">
          <ac:chgData name="Mark Kitris" userId="ff507901-5b31-4004-968e-a8d0bf342d9a" providerId="ADAL" clId="{64E9CFD0-BB24-4EBB-9DE5-D918CFF1367B}" dt="2023-04-26T19:07:25.284" v="39" actId="962"/>
          <ac:grpSpMkLst>
            <pc:docMk/>
            <pc:sldMk cId="1616863964" sldId="1780"/>
            <ac:grpSpMk id="23" creationId="{AEFF8229-A95E-44F6-9A66-F2ADC24B639E}"/>
          </ac:grpSpMkLst>
        </pc:grpChg>
        <pc:grpChg chg="mod">
          <ac:chgData name="Mark Kitris" userId="ff507901-5b31-4004-968e-a8d0bf342d9a" providerId="ADAL" clId="{64E9CFD0-BB24-4EBB-9DE5-D918CFF1367B}" dt="2023-04-26T19:07:29.110" v="40" actId="962"/>
          <ac:grpSpMkLst>
            <pc:docMk/>
            <pc:sldMk cId="1616863964" sldId="1780"/>
            <ac:grpSpMk id="28" creationId="{0372B7F1-4FE5-4B52-A935-71B411764C21}"/>
          </ac:grpSpMkLst>
        </pc:grpChg>
      </pc:sldChg>
      <pc:sldChg chg="modSp">
        <pc:chgData name="Mark Kitris" userId="ff507901-5b31-4004-968e-a8d0bf342d9a" providerId="ADAL" clId="{64E9CFD0-BB24-4EBB-9DE5-D918CFF1367B}" dt="2023-04-26T19:14:26.995" v="57" actId="962"/>
        <pc:sldMkLst>
          <pc:docMk/>
          <pc:sldMk cId="1264798423" sldId="1782"/>
        </pc:sldMkLst>
        <pc:grpChg chg="mod">
          <ac:chgData name="Mark Kitris" userId="ff507901-5b31-4004-968e-a8d0bf342d9a" providerId="ADAL" clId="{64E9CFD0-BB24-4EBB-9DE5-D918CFF1367B}" dt="2023-04-26T19:14:11.938" v="54" actId="962"/>
          <ac:grpSpMkLst>
            <pc:docMk/>
            <pc:sldMk cId="1264798423" sldId="1782"/>
            <ac:grpSpMk id="7" creationId="{CBD96BB1-B338-4C7E-98C1-722A82C90451}"/>
          </ac:grpSpMkLst>
        </pc:grpChg>
        <pc:grpChg chg="mod">
          <ac:chgData name="Mark Kitris" userId="ff507901-5b31-4004-968e-a8d0bf342d9a" providerId="ADAL" clId="{64E9CFD0-BB24-4EBB-9DE5-D918CFF1367B}" dt="2023-04-26T19:14:14.543" v="55" actId="962"/>
          <ac:grpSpMkLst>
            <pc:docMk/>
            <pc:sldMk cId="1264798423" sldId="1782"/>
            <ac:grpSpMk id="12" creationId="{1ABC868B-6C8C-48A6-A5A8-AA131D44C0C5}"/>
          </ac:grpSpMkLst>
        </pc:grpChg>
        <pc:grpChg chg="mod">
          <ac:chgData name="Mark Kitris" userId="ff507901-5b31-4004-968e-a8d0bf342d9a" providerId="ADAL" clId="{64E9CFD0-BB24-4EBB-9DE5-D918CFF1367B}" dt="2023-04-26T19:14:18.407" v="56" actId="962"/>
          <ac:grpSpMkLst>
            <pc:docMk/>
            <pc:sldMk cId="1264798423" sldId="1782"/>
            <ac:grpSpMk id="17" creationId="{6A15CB84-A76A-4FF2-B832-E168D7375035}"/>
          </ac:grpSpMkLst>
        </pc:grpChg>
        <pc:grpChg chg="mod">
          <ac:chgData name="Mark Kitris" userId="ff507901-5b31-4004-968e-a8d0bf342d9a" providerId="ADAL" clId="{64E9CFD0-BB24-4EBB-9DE5-D918CFF1367B}" dt="2023-04-26T19:14:26.995" v="57" actId="962"/>
          <ac:grpSpMkLst>
            <pc:docMk/>
            <pc:sldMk cId="1264798423" sldId="1782"/>
            <ac:grpSpMk id="23" creationId="{14D4AA9F-2C02-47E8-86A7-C241A2689877}"/>
          </ac:grpSpMkLst>
        </pc:grpChg>
      </pc:sldChg>
      <pc:sldChg chg="del">
        <pc:chgData name="Mark Kitris" userId="ff507901-5b31-4004-968e-a8d0bf342d9a" providerId="ADAL" clId="{64E9CFD0-BB24-4EBB-9DE5-D918CFF1367B}" dt="2023-04-26T19:49:59.407" v="78" actId="47"/>
        <pc:sldMkLst>
          <pc:docMk/>
          <pc:sldMk cId="2250598171" sldId="1783"/>
        </pc:sldMkLst>
      </pc:sldChg>
      <pc:sldChg chg="modSp">
        <pc:chgData name="Mark Kitris" userId="ff507901-5b31-4004-968e-a8d0bf342d9a" providerId="ADAL" clId="{64E9CFD0-BB24-4EBB-9DE5-D918CFF1367B}" dt="2023-04-26T19:09:45.062" v="49" actId="13244"/>
        <pc:sldMkLst>
          <pc:docMk/>
          <pc:sldMk cId="2935536710" sldId="1784"/>
        </pc:sldMkLst>
        <pc:spChg chg="mod">
          <ac:chgData name="Mark Kitris" userId="ff507901-5b31-4004-968e-a8d0bf342d9a" providerId="ADAL" clId="{64E9CFD0-BB24-4EBB-9DE5-D918CFF1367B}" dt="2023-04-26T19:09:06.376" v="45" actId="1036"/>
          <ac:spMkLst>
            <pc:docMk/>
            <pc:sldMk cId="2935536710" sldId="1784"/>
            <ac:spMk id="2" creationId="{00000000-0000-0000-0000-000000000000}"/>
          </ac:spMkLst>
        </pc:spChg>
        <pc:spChg chg="mod">
          <ac:chgData name="Mark Kitris" userId="ff507901-5b31-4004-968e-a8d0bf342d9a" providerId="ADAL" clId="{64E9CFD0-BB24-4EBB-9DE5-D918CFF1367B}" dt="2023-04-26T19:09:29.136" v="47" actId="13244"/>
          <ac:spMkLst>
            <pc:docMk/>
            <pc:sldMk cId="2935536710" sldId="1784"/>
            <ac:spMk id="17" creationId="{EA18ACBC-C1AC-4124-96B3-0FB178DCA713}"/>
          </ac:spMkLst>
        </pc:spChg>
        <pc:spChg chg="mod">
          <ac:chgData name="Mark Kitris" userId="ff507901-5b31-4004-968e-a8d0bf342d9a" providerId="ADAL" clId="{64E9CFD0-BB24-4EBB-9DE5-D918CFF1367B}" dt="2023-04-26T19:09:15.673" v="46" actId="13244"/>
          <ac:spMkLst>
            <pc:docMk/>
            <pc:sldMk cId="2935536710" sldId="1784"/>
            <ac:spMk id="21" creationId="{FB3D664E-FE43-4AB9-930A-F69295B4418D}"/>
          </ac:spMkLst>
        </pc:spChg>
        <pc:spChg chg="mod">
          <ac:chgData name="Mark Kitris" userId="ff507901-5b31-4004-968e-a8d0bf342d9a" providerId="ADAL" clId="{64E9CFD0-BB24-4EBB-9DE5-D918CFF1367B}" dt="2023-04-26T19:09:41.628" v="48" actId="13244"/>
          <ac:spMkLst>
            <pc:docMk/>
            <pc:sldMk cId="2935536710" sldId="1784"/>
            <ac:spMk id="22" creationId="{1BAA04A0-ED62-4062-B396-A63997ED270E}"/>
          </ac:spMkLst>
        </pc:spChg>
        <pc:spChg chg="mod">
          <ac:chgData name="Mark Kitris" userId="ff507901-5b31-4004-968e-a8d0bf342d9a" providerId="ADAL" clId="{64E9CFD0-BB24-4EBB-9DE5-D918CFF1367B}" dt="2023-04-26T19:09:03.538" v="44" actId="13244"/>
          <ac:spMkLst>
            <pc:docMk/>
            <pc:sldMk cId="2935536710" sldId="1784"/>
            <ac:spMk id="24" creationId="{5B6D4FC8-AFE7-4935-A711-8F79479D4AAB}"/>
          </ac:spMkLst>
        </pc:spChg>
        <pc:spChg chg="mod">
          <ac:chgData name="Mark Kitris" userId="ff507901-5b31-4004-968e-a8d0bf342d9a" providerId="ADAL" clId="{64E9CFD0-BB24-4EBB-9DE5-D918CFF1367B}" dt="2023-04-26T19:09:45.062" v="49" actId="13244"/>
          <ac:spMkLst>
            <pc:docMk/>
            <pc:sldMk cId="2935536710" sldId="1784"/>
            <ac:spMk id="25" creationId="{048E47C3-C219-45E9-9C44-1586B45057A2}"/>
          </ac:spMkLst>
        </pc:spChg>
      </pc:sldChg>
      <pc:sldChg chg="modSp mod">
        <pc:chgData name="Mark Kitris" userId="ff507901-5b31-4004-968e-a8d0bf342d9a" providerId="ADAL" clId="{64E9CFD0-BB24-4EBB-9DE5-D918CFF1367B}" dt="2023-04-26T19:05:14.027" v="19" actId="962"/>
        <pc:sldMkLst>
          <pc:docMk/>
          <pc:sldMk cId="2524432935" sldId="1807"/>
        </pc:sldMkLst>
        <pc:grpChg chg="mod">
          <ac:chgData name="Mark Kitris" userId="ff507901-5b31-4004-968e-a8d0bf342d9a" providerId="ADAL" clId="{64E9CFD0-BB24-4EBB-9DE5-D918CFF1367B}" dt="2023-04-26T19:04:42.740" v="10" actId="962"/>
          <ac:grpSpMkLst>
            <pc:docMk/>
            <pc:sldMk cId="2524432935" sldId="1807"/>
            <ac:grpSpMk id="20" creationId="{C8DE09BD-F174-452A-89CC-CCB55E7CB053}"/>
          </ac:grpSpMkLst>
        </pc:grpChg>
        <pc:grpChg chg="mod">
          <ac:chgData name="Mark Kitris" userId="ff507901-5b31-4004-968e-a8d0bf342d9a" providerId="ADAL" clId="{64E9CFD0-BB24-4EBB-9DE5-D918CFF1367B}" dt="2023-04-26T19:04:45.362" v="11" actId="962"/>
          <ac:grpSpMkLst>
            <pc:docMk/>
            <pc:sldMk cId="2524432935" sldId="1807"/>
            <ac:grpSpMk id="24" creationId="{31E1DD49-7CA9-4D5A-9B75-E43BC749C061}"/>
          </ac:grpSpMkLst>
        </pc:grpChg>
        <pc:grpChg chg="mod">
          <ac:chgData name="Mark Kitris" userId="ff507901-5b31-4004-968e-a8d0bf342d9a" providerId="ADAL" clId="{64E9CFD0-BB24-4EBB-9DE5-D918CFF1367B}" dt="2023-04-26T19:04:49.159" v="12" actId="962"/>
          <ac:grpSpMkLst>
            <pc:docMk/>
            <pc:sldMk cId="2524432935" sldId="1807"/>
            <ac:grpSpMk id="26" creationId="{85F898AC-F5D7-4A41-BACD-A3B3E8D0E6E1}"/>
          </ac:grpSpMkLst>
        </pc:grpChg>
        <pc:grpChg chg="mod">
          <ac:chgData name="Mark Kitris" userId="ff507901-5b31-4004-968e-a8d0bf342d9a" providerId="ADAL" clId="{64E9CFD0-BB24-4EBB-9DE5-D918CFF1367B}" dt="2023-04-26T19:04:51.694" v="13" actId="962"/>
          <ac:grpSpMkLst>
            <pc:docMk/>
            <pc:sldMk cId="2524432935" sldId="1807"/>
            <ac:grpSpMk id="28" creationId="{016009FA-F7C0-4E91-879A-9980C005E2F7}"/>
          </ac:grpSpMkLst>
        </pc:grpChg>
        <pc:grpChg chg="mod">
          <ac:chgData name="Mark Kitris" userId="ff507901-5b31-4004-968e-a8d0bf342d9a" providerId="ADAL" clId="{64E9CFD0-BB24-4EBB-9DE5-D918CFF1367B}" dt="2023-04-26T19:04:55" v="14" actId="962"/>
          <ac:grpSpMkLst>
            <pc:docMk/>
            <pc:sldMk cId="2524432935" sldId="1807"/>
            <ac:grpSpMk id="29" creationId="{C1ACD7EA-56E6-499F-9190-871E3E486C30}"/>
          </ac:grpSpMkLst>
        </pc:grpChg>
        <pc:grpChg chg="mod">
          <ac:chgData name="Mark Kitris" userId="ff507901-5b31-4004-968e-a8d0bf342d9a" providerId="ADAL" clId="{64E9CFD0-BB24-4EBB-9DE5-D918CFF1367B}" dt="2023-04-26T19:04:57.772" v="15" actId="962"/>
          <ac:grpSpMkLst>
            <pc:docMk/>
            <pc:sldMk cId="2524432935" sldId="1807"/>
            <ac:grpSpMk id="30" creationId="{2D40D352-735A-4279-A460-8EC19C6945BB}"/>
          </ac:grpSpMkLst>
        </pc:grpChg>
        <pc:grpChg chg="mod">
          <ac:chgData name="Mark Kitris" userId="ff507901-5b31-4004-968e-a8d0bf342d9a" providerId="ADAL" clId="{64E9CFD0-BB24-4EBB-9DE5-D918CFF1367B}" dt="2023-04-26T19:05:00.004" v="16" actId="962"/>
          <ac:grpSpMkLst>
            <pc:docMk/>
            <pc:sldMk cId="2524432935" sldId="1807"/>
            <ac:grpSpMk id="31" creationId="{1A7B5F41-E5DA-41D7-B256-08EBFA48F184}"/>
          </ac:grpSpMkLst>
        </pc:grpChg>
        <pc:grpChg chg="mod">
          <ac:chgData name="Mark Kitris" userId="ff507901-5b31-4004-968e-a8d0bf342d9a" providerId="ADAL" clId="{64E9CFD0-BB24-4EBB-9DE5-D918CFF1367B}" dt="2023-04-26T19:05:02.913" v="17" actId="962"/>
          <ac:grpSpMkLst>
            <pc:docMk/>
            <pc:sldMk cId="2524432935" sldId="1807"/>
            <ac:grpSpMk id="224" creationId="{E4D3235B-ADD9-4EBD-8A92-12423E6A6C33}"/>
          </ac:grpSpMkLst>
        </pc:grpChg>
        <pc:grpChg chg="mod">
          <ac:chgData name="Mark Kitris" userId="ff507901-5b31-4004-968e-a8d0bf342d9a" providerId="ADAL" clId="{64E9CFD0-BB24-4EBB-9DE5-D918CFF1367B}" dt="2023-04-26T19:04:37.407" v="8" actId="962"/>
          <ac:grpSpMkLst>
            <pc:docMk/>
            <pc:sldMk cId="2524432935" sldId="1807"/>
            <ac:grpSpMk id="248" creationId="{5C289BFA-1BC0-4254-8C13-BE8E3DBBBF93}"/>
          </ac:grpSpMkLst>
        </pc:grpChg>
        <pc:grpChg chg="mod">
          <ac:chgData name="Mark Kitris" userId="ff507901-5b31-4004-968e-a8d0bf342d9a" providerId="ADAL" clId="{64E9CFD0-BB24-4EBB-9DE5-D918CFF1367B}" dt="2023-04-26T19:04:39.960" v="9" actId="962"/>
          <ac:grpSpMkLst>
            <pc:docMk/>
            <pc:sldMk cId="2524432935" sldId="1807"/>
            <ac:grpSpMk id="263" creationId="{470D4533-E610-488E-AEA7-E872C7A6D11B}"/>
          </ac:grpSpMkLst>
        </pc:grpChg>
        <pc:picChg chg="mod">
          <ac:chgData name="Mark Kitris" userId="ff507901-5b31-4004-968e-a8d0bf342d9a" providerId="ADAL" clId="{64E9CFD0-BB24-4EBB-9DE5-D918CFF1367B}" dt="2023-04-26T19:05:07.439" v="18" actId="962"/>
          <ac:picMkLst>
            <pc:docMk/>
            <pc:sldMk cId="2524432935" sldId="1807"/>
            <ac:picMk id="72" creationId="{A6EE8E1D-ECCF-43E1-96BF-D1B39314CF10}"/>
          </ac:picMkLst>
        </pc:picChg>
        <pc:picChg chg="mod">
          <ac:chgData name="Mark Kitris" userId="ff507901-5b31-4004-968e-a8d0bf342d9a" providerId="ADAL" clId="{64E9CFD0-BB24-4EBB-9DE5-D918CFF1367B}" dt="2023-04-26T19:05:14.027" v="19" actId="962"/>
          <ac:picMkLst>
            <pc:docMk/>
            <pc:sldMk cId="2524432935" sldId="1807"/>
            <ac:picMk id="73" creationId="{4DFE40E5-9D8F-451B-BCAF-C000CA4AE43F}"/>
          </ac:picMkLst>
        </pc:picChg>
      </pc:sldChg>
      <pc:sldChg chg="addSp delSp modSp del mod delCm modNotesTx">
        <pc:chgData name="Mark Kitris" userId="ff507901-5b31-4004-968e-a8d0bf342d9a" providerId="ADAL" clId="{64E9CFD0-BB24-4EBB-9DE5-D918CFF1367B}" dt="2023-04-26T20:36:34.035" v="498" actId="47"/>
        <pc:sldMkLst>
          <pc:docMk/>
          <pc:sldMk cId="2575773375" sldId="1822"/>
        </pc:sldMkLst>
        <pc:spChg chg="mod">
          <ac:chgData name="Mark Kitris" userId="ff507901-5b31-4004-968e-a8d0bf342d9a" providerId="ADAL" clId="{64E9CFD0-BB24-4EBB-9DE5-D918CFF1367B}" dt="2023-04-26T19:37:56.167" v="75" actId="20577"/>
          <ac:spMkLst>
            <pc:docMk/>
            <pc:sldMk cId="2575773375" sldId="1822"/>
            <ac:spMk id="2" creationId="{00000000-0000-0000-0000-000000000000}"/>
          </ac:spMkLst>
        </pc:spChg>
        <pc:spChg chg="mod">
          <ac:chgData name="Mark Kitris" userId="ff507901-5b31-4004-968e-a8d0bf342d9a" providerId="ADAL" clId="{64E9CFD0-BB24-4EBB-9DE5-D918CFF1367B}" dt="2023-04-26T20:22:30.007" v="357" actId="20577"/>
          <ac:spMkLst>
            <pc:docMk/>
            <pc:sldMk cId="2575773375" sldId="1822"/>
            <ac:spMk id="3" creationId="{00000000-0000-0000-0000-000000000000}"/>
          </ac:spMkLst>
        </pc:spChg>
        <pc:spChg chg="del">
          <ac:chgData name="Mark Kitris" userId="ff507901-5b31-4004-968e-a8d0bf342d9a" providerId="ADAL" clId="{64E9CFD0-BB24-4EBB-9DE5-D918CFF1367B}" dt="2023-04-26T19:35:00.610" v="62" actId="478"/>
          <ac:spMkLst>
            <pc:docMk/>
            <pc:sldMk cId="2575773375" sldId="1822"/>
            <ac:spMk id="6" creationId="{77876339-FDD6-4D2A-8D39-807B01C51D94}"/>
          </ac:spMkLst>
        </pc:spChg>
        <pc:spChg chg="del">
          <ac:chgData name="Mark Kitris" userId="ff507901-5b31-4004-968e-a8d0bf342d9a" providerId="ADAL" clId="{64E9CFD0-BB24-4EBB-9DE5-D918CFF1367B}" dt="2023-04-26T20:22:54.334" v="358" actId="478"/>
          <ac:spMkLst>
            <pc:docMk/>
            <pc:sldMk cId="2575773375" sldId="1822"/>
            <ac:spMk id="7" creationId="{4C062D0D-586C-4557-8D77-7AC77911D67D}"/>
          </ac:spMkLst>
        </pc:spChg>
        <pc:graphicFrameChg chg="add del mod modGraphic">
          <ac:chgData name="Mark Kitris" userId="ff507901-5b31-4004-968e-a8d0bf342d9a" providerId="ADAL" clId="{64E9CFD0-BB24-4EBB-9DE5-D918CFF1367B}" dt="2023-04-26T20:23:46.504" v="373" actId="478"/>
          <ac:graphicFrameMkLst>
            <pc:docMk/>
            <pc:sldMk cId="2575773375" sldId="1822"/>
            <ac:graphicFrameMk id="8" creationId="{19DB98A7-FA65-9F7B-D68B-7B75F1F739DD}"/>
          </ac:graphicFrameMkLst>
        </pc:graphicFrameChg>
        <pc:graphicFrameChg chg="add mod modGraphic">
          <ac:chgData name="Mark Kitris" userId="ff507901-5b31-4004-968e-a8d0bf342d9a" providerId="ADAL" clId="{64E9CFD0-BB24-4EBB-9DE5-D918CFF1367B}" dt="2023-04-26T20:31:14.161" v="467" actId="1076"/>
          <ac:graphicFrameMkLst>
            <pc:docMk/>
            <pc:sldMk cId="2575773375" sldId="1822"/>
            <ac:graphicFrameMk id="9" creationId="{33B13D1E-138B-F3CD-6560-046C80FE44CB}"/>
          </ac:graphicFrameMkLst>
        </pc:graphicFrameChg>
        <pc:graphicFrameChg chg="add mod modGraphic">
          <ac:chgData name="Mark Kitris" userId="ff507901-5b31-4004-968e-a8d0bf342d9a" providerId="ADAL" clId="{64E9CFD0-BB24-4EBB-9DE5-D918CFF1367B}" dt="2023-04-26T20:32:03.464" v="470" actId="1076"/>
          <ac:graphicFrameMkLst>
            <pc:docMk/>
            <pc:sldMk cId="2575773375" sldId="1822"/>
            <ac:graphicFrameMk id="10" creationId="{22D43919-CEE9-20E3-A0FB-996D0CF0B60D}"/>
          </ac:graphicFrameMkLst>
        </pc:graphicFrameChg>
        <pc:cxnChg chg="del">
          <ac:chgData name="Mark Kitris" userId="ff507901-5b31-4004-968e-a8d0bf342d9a" providerId="ADAL" clId="{64E9CFD0-BB24-4EBB-9DE5-D918CFF1367B}" dt="2023-04-26T19:34:52.737" v="61" actId="478"/>
          <ac:cxnSpMkLst>
            <pc:docMk/>
            <pc:sldMk cId="2575773375" sldId="1822"/>
            <ac:cxnSpMk id="4" creationId="{0AF48214-3AAA-47F2-82AD-E3BF042EDE5E}"/>
          </ac:cxnSpMkLst>
        </pc:cxnChg>
        <pc:cxnChg chg="del">
          <ac:chgData name="Mark Kitris" userId="ff507901-5b31-4004-968e-a8d0bf342d9a" providerId="ADAL" clId="{64E9CFD0-BB24-4EBB-9DE5-D918CFF1367B}" dt="2023-04-26T20:22:54.334" v="358" actId="478"/>
          <ac:cxnSpMkLst>
            <pc:docMk/>
            <pc:sldMk cId="2575773375" sldId="1822"/>
            <ac:cxnSpMk id="5" creationId="{FF290B02-F4F5-4A82-91ED-9E0EFCBEC951}"/>
          </ac:cxnSpMkLst>
        </pc:cxnChg>
        <pc:extLst>
          <p:ext xmlns:p="http://schemas.openxmlformats.org/presentationml/2006/main" uri="{D6D511B9-2390-475A-947B-AFAB55BFBCF1}">
            <pc226:cmChg xmlns:pc226="http://schemas.microsoft.com/office/powerpoint/2022/06/main/command" chg="del">
              <pc226:chgData name="Mark Kitris" userId="ff507901-5b31-4004-968e-a8d0bf342d9a" providerId="ADAL" clId="{64E9CFD0-BB24-4EBB-9DE5-D918CFF1367B}" dt="2023-04-26T19:38:04.306" v="76"/>
              <pc2:cmMkLst xmlns:pc2="http://schemas.microsoft.com/office/powerpoint/2019/9/main/command">
                <pc:docMk/>
                <pc:sldMk cId="2575773375" sldId="1822"/>
                <pc2:cmMk id="{B93E3B2D-1F03-409C-9740-6FDC2AFCB1D7}"/>
              </pc2:cmMkLst>
            </pc226:cmChg>
          </p:ext>
        </pc:extLst>
      </pc:sldChg>
      <pc:sldChg chg="modSp mod ord">
        <pc:chgData name="Mark Kitris" userId="ff507901-5b31-4004-968e-a8d0bf342d9a" providerId="ADAL" clId="{64E9CFD0-BB24-4EBB-9DE5-D918CFF1367B}" dt="2023-04-26T20:48:57.413" v="612" actId="962"/>
        <pc:sldMkLst>
          <pc:docMk/>
          <pc:sldMk cId="1208426233" sldId="1832"/>
        </pc:sldMkLst>
        <pc:picChg chg="mod">
          <ac:chgData name="Mark Kitris" userId="ff507901-5b31-4004-968e-a8d0bf342d9a" providerId="ADAL" clId="{64E9CFD0-BB24-4EBB-9DE5-D918CFF1367B}" dt="2023-04-26T20:48:57.413" v="612" actId="962"/>
          <ac:picMkLst>
            <pc:docMk/>
            <pc:sldMk cId="1208426233" sldId="1832"/>
            <ac:picMk id="3" creationId="{F038770E-6868-4835-B83C-A8558C3063A2}"/>
          </ac:picMkLst>
        </pc:picChg>
      </pc:sldChg>
      <pc:sldChg chg="modSp add del mod ord">
        <pc:chgData name="Mark Kitris" userId="ff507901-5b31-4004-968e-a8d0bf342d9a" providerId="ADAL" clId="{64E9CFD0-BB24-4EBB-9DE5-D918CFF1367B}" dt="2023-04-26T20:00:57.817" v="196" actId="47"/>
        <pc:sldMkLst>
          <pc:docMk/>
          <pc:sldMk cId="1988434796" sldId="1833"/>
        </pc:sldMkLst>
        <pc:spChg chg="mod">
          <ac:chgData name="Mark Kitris" userId="ff507901-5b31-4004-968e-a8d0bf342d9a" providerId="ADAL" clId="{64E9CFD0-BB24-4EBB-9DE5-D918CFF1367B}" dt="2023-04-26T19:56:02.348" v="102"/>
          <ac:spMkLst>
            <pc:docMk/>
            <pc:sldMk cId="1988434796" sldId="1833"/>
            <ac:spMk id="2" creationId="{959B098B-3A42-4119-A096-CAD99D102904}"/>
          </ac:spMkLst>
        </pc:spChg>
        <pc:spChg chg="mod">
          <ac:chgData name="Mark Kitris" userId="ff507901-5b31-4004-968e-a8d0bf342d9a" providerId="ADAL" clId="{64E9CFD0-BB24-4EBB-9DE5-D918CFF1367B}" dt="2023-04-26T19:58:00.489" v="172" actId="14100"/>
          <ac:spMkLst>
            <pc:docMk/>
            <pc:sldMk cId="1988434796" sldId="1833"/>
            <ac:spMk id="3" creationId="{3C1DB767-8014-41A4-983F-B6CFDA57FA19}"/>
          </ac:spMkLst>
        </pc:spChg>
      </pc:sldChg>
      <pc:sldChg chg="addSp delSp modSp add mod modNotesTx">
        <pc:chgData name="Mark Kitris" userId="ff507901-5b31-4004-968e-a8d0bf342d9a" providerId="ADAL" clId="{64E9CFD0-BB24-4EBB-9DE5-D918CFF1367B}" dt="2023-04-26T20:14:06.056" v="279" actId="6549"/>
        <pc:sldMkLst>
          <pc:docMk/>
          <pc:sldMk cId="2697888963" sldId="1834"/>
        </pc:sldMkLst>
        <pc:spChg chg="add del mod">
          <ac:chgData name="Mark Kitris" userId="ff507901-5b31-4004-968e-a8d0bf342d9a" providerId="ADAL" clId="{64E9CFD0-BB24-4EBB-9DE5-D918CFF1367B}" dt="2023-04-26T20:05:42.773" v="234" actId="478"/>
          <ac:spMkLst>
            <pc:docMk/>
            <pc:sldMk cId="2697888963" sldId="1834"/>
            <ac:spMk id="3" creationId="{3C1DB767-8014-41A4-983F-B6CFDA57FA19}"/>
          </ac:spMkLst>
        </pc:spChg>
        <pc:spChg chg="add mod">
          <ac:chgData name="Mark Kitris" userId="ff507901-5b31-4004-968e-a8d0bf342d9a" providerId="ADAL" clId="{64E9CFD0-BB24-4EBB-9DE5-D918CFF1367B}" dt="2023-04-26T20:12:04.573" v="277" actId="255"/>
          <ac:spMkLst>
            <pc:docMk/>
            <pc:sldMk cId="2697888963" sldId="1834"/>
            <ac:spMk id="4" creationId="{864E7D10-9718-E98A-9A18-B63F0E022E89}"/>
          </ac:spMkLst>
        </pc:spChg>
        <pc:spChg chg="add mod">
          <ac:chgData name="Mark Kitris" userId="ff507901-5b31-4004-968e-a8d0bf342d9a" providerId="ADAL" clId="{64E9CFD0-BB24-4EBB-9DE5-D918CFF1367B}" dt="2023-04-26T20:13:07.884" v="278" actId="14100"/>
          <ac:spMkLst>
            <pc:docMk/>
            <pc:sldMk cId="2697888963" sldId="1834"/>
            <ac:spMk id="5" creationId="{9055158F-8F75-243C-F2D5-3FBB21030912}"/>
          </ac:spMkLst>
        </pc:spChg>
        <pc:spChg chg="add del mod">
          <ac:chgData name="Mark Kitris" userId="ff507901-5b31-4004-968e-a8d0bf342d9a" providerId="ADAL" clId="{64E9CFD0-BB24-4EBB-9DE5-D918CFF1367B}" dt="2023-04-26T20:05:34.578" v="232" actId="478"/>
          <ac:spMkLst>
            <pc:docMk/>
            <pc:sldMk cId="2697888963" sldId="1834"/>
            <ac:spMk id="7" creationId="{2B2C3A47-2229-5A60-476A-B97BA80AEA9A}"/>
          </ac:spMkLst>
        </pc:spChg>
        <pc:spChg chg="add del mod">
          <ac:chgData name="Mark Kitris" userId="ff507901-5b31-4004-968e-a8d0bf342d9a" providerId="ADAL" clId="{64E9CFD0-BB24-4EBB-9DE5-D918CFF1367B}" dt="2023-04-26T20:05:46.116" v="235" actId="478"/>
          <ac:spMkLst>
            <pc:docMk/>
            <pc:sldMk cId="2697888963" sldId="1834"/>
            <ac:spMk id="9" creationId="{BEACAE2A-31C8-2117-0A59-CF54811A36DC}"/>
          </ac:spMkLst>
        </pc:spChg>
      </pc:sldChg>
      <pc:sldChg chg="delSp modSp add mod">
        <pc:chgData name="Mark Kitris" userId="ff507901-5b31-4004-968e-a8d0bf342d9a" providerId="ADAL" clId="{64E9CFD0-BB24-4EBB-9DE5-D918CFF1367B}" dt="2023-04-26T20:38:22.761" v="504" actId="14734"/>
        <pc:sldMkLst>
          <pc:docMk/>
          <pc:sldMk cId="606708626" sldId="1835"/>
        </pc:sldMkLst>
        <pc:spChg chg="mod">
          <ac:chgData name="Mark Kitris" userId="ff507901-5b31-4004-968e-a8d0bf342d9a" providerId="ADAL" clId="{64E9CFD0-BB24-4EBB-9DE5-D918CFF1367B}" dt="2023-04-26T20:36:02.559" v="497" actId="20577"/>
          <ac:spMkLst>
            <pc:docMk/>
            <pc:sldMk cId="606708626" sldId="1835"/>
            <ac:spMk id="3" creationId="{00000000-0000-0000-0000-000000000000}"/>
          </ac:spMkLst>
        </pc:spChg>
        <pc:graphicFrameChg chg="del mod">
          <ac:chgData name="Mark Kitris" userId="ff507901-5b31-4004-968e-a8d0bf342d9a" providerId="ADAL" clId="{64E9CFD0-BB24-4EBB-9DE5-D918CFF1367B}" dt="2023-04-26T20:33:31.972" v="479" actId="478"/>
          <ac:graphicFrameMkLst>
            <pc:docMk/>
            <pc:sldMk cId="606708626" sldId="1835"/>
            <ac:graphicFrameMk id="9" creationId="{33B13D1E-138B-F3CD-6560-046C80FE44CB}"/>
          </ac:graphicFrameMkLst>
        </pc:graphicFrameChg>
        <pc:graphicFrameChg chg="mod modGraphic">
          <ac:chgData name="Mark Kitris" userId="ff507901-5b31-4004-968e-a8d0bf342d9a" providerId="ADAL" clId="{64E9CFD0-BB24-4EBB-9DE5-D918CFF1367B}" dt="2023-04-26T20:38:22.761" v="504" actId="14734"/>
          <ac:graphicFrameMkLst>
            <pc:docMk/>
            <pc:sldMk cId="606708626" sldId="1835"/>
            <ac:graphicFrameMk id="10" creationId="{22D43919-CEE9-20E3-A0FB-996D0CF0B60D}"/>
          </ac:graphicFrameMkLst>
        </pc:graphicFrameChg>
      </pc:sldChg>
      <pc:sldChg chg="add del">
        <pc:chgData name="Mark Kitris" userId="ff507901-5b31-4004-968e-a8d0bf342d9a" providerId="ADAL" clId="{64E9CFD0-BB24-4EBB-9DE5-D918CFF1367B}" dt="2023-04-26T20:14:15.948" v="280" actId="47"/>
        <pc:sldMkLst>
          <pc:docMk/>
          <pc:sldMk cId="3115051077" sldId="1835"/>
        </pc:sldMkLst>
      </pc:sldChg>
    </pc:docChg>
  </pc:docChgLst>
  <pc:docChgLst>
    <pc:chgData name="Brian Hinkelman" userId="bb920ec3-1f5b-4dbc-84af-061d9b95fe4c" providerId="ADAL" clId="{645B4B98-E690-4446-AAA9-5BBE865AB11E}"/>
    <pc:docChg chg="undo custSel modSld">
      <pc:chgData name="Brian Hinkelman" userId="bb920ec3-1f5b-4dbc-84af-061d9b95fe4c" providerId="ADAL" clId="{645B4B98-E690-4446-AAA9-5BBE865AB11E}" dt="2021-02-03T17:40:26.612" v="18"/>
      <pc:docMkLst>
        <pc:docMk/>
      </pc:docMkLst>
      <pc:sldChg chg="addSp modSp mod">
        <pc:chgData name="Brian Hinkelman" userId="bb920ec3-1f5b-4dbc-84af-061d9b95fe4c" providerId="ADAL" clId="{645B4B98-E690-4446-AAA9-5BBE865AB11E}" dt="2021-02-03T17:40:26.612" v="18"/>
        <pc:sldMkLst>
          <pc:docMk/>
          <pc:sldMk cId="1264798423" sldId="1782"/>
        </pc:sldMkLst>
        <pc:spChg chg="mod">
          <ac:chgData name="Brian Hinkelman" userId="bb920ec3-1f5b-4dbc-84af-061d9b95fe4c" providerId="ADAL" clId="{645B4B98-E690-4446-AAA9-5BBE865AB11E}" dt="2021-02-03T17:40:26.612" v="18"/>
          <ac:spMkLst>
            <pc:docMk/>
            <pc:sldMk cId="1264798423" sldId="1782"/>
            <ac:spMk id="2" creationId="{E95A1384-EE01-44AB-852F-C8C0C5F4CE5B}"/>
          </ac:spMkLst>
        </pc:spChg>
        <pc:spChg chg="mod">
          <ac:chgData name="Brian Hinkelman" userId="bb920ec3-1f5b-4dbc-84af-061d9b95fe4c" providerId="ADAL" clId="{645B4B98-E690-4446-AAA9-5BBE865AB11E}" dt="2021-02-03T17:40:14.111" v="15"/>
          <ac:spMkLst>
            <pc:docMk/>
            <pc:sldMk cId="1264798423" sldId="1782"/>
            <ac:spMk id="5" creationId="{17725468-88AF-4DDB-ADC0-6484DC2F7DB1}"/>
          </ac:spMkLst>
        </pc:spChg>
        <pc:spChg chg="mod">
          <ac:chgData name="Brian Hinkelman" userId="bb920ec3-1f5b-4dbc-84af-061d9b95fe4c" providerId="ADAL" clId="{645B4B98-E690-4446-AAA9-5BBE865AB11E}" dt="2021-02-03T17:40:05.889" v="12"/>
          <ac:spMkLst>
            <pc:docMk/>
            <pc:sldMk cId="1264798423" sldId="1782"/>
            <ac:spMk id="6" creationId="{37D5E45D-D7A9-4396-AF8F-74140119DD4A}"/>
          </ac:spMkLst>
        </pc:spChg>
        <pc:spChg chg="mod">
          <ac:chgData name="Brian Hinkelman" userId="bb920ec3-1f5b-4dbc-84af-061d9b95fe4c" providerId="ADAL" clId="{645B4B98-E690-4446-AAA9-5BBE865AB11E}" dt="2021-02-03T17:38:43.508" v="6" actId="1076"/>
          <ac:spMkLst>
            <pc:docMk/>
            <pc:sldMk cId="1264798423" sldId="1782"/>
            <ac:spMk id="10" creationId="{457B0F6B-D843-4DBE-B438-6202700F5F9F}"/>
          </ac:spMkLst>
        </pc:spChg>
        <pc:spChg chg="mod">
          <ac:chgData name="Brian Hinkelman" userId="bb920ec3-1f5b-4dbc-84af-061d9b95fe4c" providerId="ADAL" clId="{645B4B98-E690-4446-AAA9-5BBE865AB11E}" dt="2021-02-03T17:38:43.508" v="6" actId="1076"/>
          <ac:spMkLst>
            <pc:docMk/>
            <pc:sldMk cId="1264798423" sldId="1782"/>
            <ac:spMk id="11" creationId="{D67E5268-BDC4-4083-829B-0BEDD889C5FA}"/>
          </ac:spMkLst>
        </pc:spChg>
        <pc:spChg chg="mod">
          <ac:chgData name="Brian Hinkelman" userId="bb920ec3-1f5b-4dbc-84af-061d9b95fe4c" providerId="ADAL" clId="{645B4B98-E690-4446-AAA9-5BBE865AB11E}" dt="2021-02-03T17:38:43.508" v="6" actId="1076"/>
          <ac:spMkLst>
            <pc:docMk/>
            <pc:sldMk cId="1264798423" sldId="1782"/>
            <ac:spMk id="15" creationId="{14A60198-A42D-481C-8E3F-5E729F41DD65}"/>
          </ac:spMkLst>
        </pc:spChg>
        <pc:spChg chg="mod">
          <ac:chgData name="Brian Hinkelman" userId="bb920ec3-1f5b-4dbc-84af-061d9b95fe4c" providerId="ADAL" clId="{645B4B98-E690-4446-AAA9-5BBE865AB11E}" dt="2021-02-03T17:38:43.508" v="6" actId="1076"/>
          <ac:spMkLst>
            <pc:docMk/>
            <pc:sldMk cId="1264798423" sldId="1782"/>
            <ac:spMk id="16" creationId="{22DC5911-5884-4025-86C5-E0DF6AE47273}"/>
          </ac:spMkLst>
        </pc:spChg>
        <pc:spChg chg="mod">
          <ac:chgData name="Brian Hinkelman" userId="bb920ec3-1f5b-4dbc-84af-061d9b95fe4c" providerId="ADAL" clId="{645B4B98-E690-4446-AAA9-5BBE865AB11E}" dt="2021-02-03T17:38:43.508" v="6" actId="1076"/>
          <ac:spMkLst>
            <pc:docMk/>
            <pc:sldMk cId="1264798423" sldId="1782"/>
            <ac:spMk id="20" creationId="{DFD88F6F-1DFE-4449-BCF9-3693C61B2F7E}"/>
          </ac:spMkLst>
        </pc:spChg>
        <pc:spChg chg="mod">
          <ac:chgData name="Brian Hinkelman" userId="bb920ec3-1f5b-4dbc-84af-061d9b95fe4c" providerId="ADAL" clId="{645B4B98-E690-4446-AAA9-5BBE865AB11E}" dt="2021-02-03T17:38:43.508" v="6" actId="1076"/>
          <ac:spMkLst>
            <pc:docMk/>
            <pc:sldMk cId="1264798423" sldId="1782"/>
            <ac:spMk id="21" creationId="{098BBEAB-8124-4AC5-A6F4-5A03A447BD69}"/>
          </ac:spMkLst>
        </pc:spChg>
        <pc:spChg chg="add mod">
          <ac:chgData name="Brian Hinkelman" userId="bb920ec3-1f5b-4dbc-84af-061d9b95fe4c" providerId="ADAL" clId="{645B4B98-E690-4446-AAA9-5BBE865AB11E}" dt="2021-02-03T17:39:56.546" v="9"/>
          <ac:spMkLst>
            <pc:docMk/>
            <pc:sldMk cId="1264798423" sldId="1782"/>
            <ac:spMk id="22" creationId="{F05AB47F-E835-4709-9317-D85EE4F767F5}"/>
          </ac:spMkLst>
        </pc:spChg>
        <pc:spChg chg="mod">
          <ac:chgData name="Brian Hinkelman" userId="bb920ec3-1f5b-4dbc-84af-061d9b95fe4c" providerId="ADAL" clId="{645B4B98-E690-4446-AAA9-5BBE865AB11E}" dt="2021-02-03T17:38:43.508" v="6" actId="1076"/>
          <ac:spMkLst>
            <pc:docMk/>
            <pc:sldMk cId="1264798423" sldId="1782"/>
            <ac:spMk id="26" creationId="{18E19251-8D84-4669-A1AD-384D8E671E33}"/>
          </ac:spMkLst>
        </pc:spChg>
        <pc:spChg chg="mod">
          <ac:chgData name="Brian Hinkelman" userId="bb920ec3-1f5b-4dbc-84af-061d9b95fe4c" providerId="ADAL" clId="{645B4B98-E690-4446-AAA9-5BBE865AB11E}" dt="2021-02-03T17:38:43.508" v="6" actId="1076"/>
          <ac:spMkLst>
            <pc:docMk/>
            <pc:sldMk cId="1264798423" sldId="1782"/>
            <ac:spMk id="27" creationId="{49E68317-3651-4683-9BDF-C1A2CA791DD1}"/>
          </ac:spMkLst>
        </pc:spChg>
        <pc:grpChg chg="mod">
          <ac:chgData name="Brian Hinkelman" userId="bb920ec3-1f5b-4dbc-84af-061d9b95fe4c" providerId="ADAL" clId="{645B4B98-E690-4446-AAA9-5BBE865AB11E}" dt="2021-02-03T17:38:43.508" v="6" actId="1076"/>
          <ac:grpSpMkLst>
            <pc:docMk/>
            <pc:sldMk cId="1264798423" sldId="1782"/>
            <ac:grpSpMk id="7" creationId="{CBD96BB1-B338-4C7E-98C1-722A82C90451}"/>
          </ac:grpSpMkLst>
        </pc:grpChg>
        <pc:grpChg chg="mod">
          <ac:chgData name="Brian Hinkelman" userId="bb920ec3-1f5b-4dbc-84af-061d9b95fe4c" providerId="ADAL" clId="{645B4B98-E690-4446-AAA9-5BBE865AB11E}" dt="2021-02-03T17:38:43.508" v="6" actId="1076"/>
          <ac:grpSpMkLst>
            <pc:docMk/>
            <pc:sldMk cId="1264798423" sldId="1782"/>
            <ac:grpSpMk id="8" creationId="{FEBCA846-F0B8-414B-ABB3-E708976F7E3A}"/>
          </ac:grpSpMkLst>
        </pc:grpChg>
        <pc:grpChg chg="mod">
          <ac:chgData name="Brian Hinkelman" userId="bb920ec3-1f5b-4dbc-84af-061d9b95fe4c" providerId="ADAL" clId="{645B4B98-E690-4446-AAA9-5BBE865AB11E}" dt="2021-02-03T17:38:43.508" v="6" actId="1076"/>
          <ac:grpSpMkLst>
            <pc:docMk/>
            <pc:sldMk cId="1264798423" sldId="1782"/>
            <ac:grpSpMk id="12" creationId="{1ABC868B-6C8C-48A6-A5A8-AA131D44C0C5}"/>
          </ac:grpSpMkLst>
        </pc:grpChg>
        <pc:grpChg chg="mod">
          <ac:chgData name="Brian Hinkelman" userId="bb920ec3-1f5b-4dbc-84af-061d9b95fe4c" providerId="ADAL" clId="{645B4B98-E690-4446-AAA9-5BBE865AB11E}" dt="2021-02-03T17:38:43.508" v="6" actId="1076"/>
          <ac:grpSpMkLst>
            <pc:docMk/>
            <pc:sldMk cId="1264798423" sldId="1782"/>
            <ac:grpSpMk id="13" creationId="{8ED296EB-75E6-47B4-9600-7F1562DBAA39}"/>
          </ac:grpSpMkLst>
        </pc:grpChg>
        <pc:grpChg chg="mod">
          <ac:chgData name="Brian Hinkelman" userId="bb920ec3-1f5b-4dbc-84af-061d9b95fe4c" providerId="ADAL" clId="{645B4B98-E690-4446-AAA9-5BBE865AB11E}" dt="2021-02-03T17:38:43.508" v="6" actId="1076"/>
          <ac:grpSpMkLst>
            <pc:docMk/>
            <pc:sldMk cId="1264798423" sldId="1782"/>
            <ac:grpSpMk id="17" creationId="{6A15CB84-A76A-4FF2-B832-E168D7375035}"/>
          </ac:grpSpMkLst>
        </pc:grpChg>
        <pc:grpChg chg="mod">
          <ac:chgData name="Brian Hinkelman" userId="bb920ec3-1f5b-4dbc-84af-061d9b95fe4c" providerId="ADAL" clId="{645B4B98-E690-4446-AAA9-5BBE865AB11E}" dt="2021-02-03T17:38:43.508" v="6" actId="1076"/>
          <ac:grpSpMkLst>
            <pc:docMk/>
            <pc:sldMk cId="1264798423" sldId="1782"/>
            <ac:grpSpMk id="18" creationId="{985B4D61-7F3F-4F5B-9EEA-6B640318197A}"/>
          </ac:grpSpMkLst>
        </pc:grpChg>
        <pc:grpChg chg="add mod">
          <ac:chgData name="Brian Hinkelman" userId="bb920ec3-1f5b-4dbc-84af-061d9b95fe4c" providerId="ADAL" clId="{645B4B98-E690-4446-AAA9-5BBE865AB11E}" dt="2021-02-03T17:38:43.508" v="6" actId="1076"/>
          <ac:grpSpMkLst>
            <pc:docMk/>
            <pc:sldMk cId="1264798423" sldId="1782"/>
            <ac:grpSpMk id="23" creationId="{14D4AA9F-2C02-47E8-86A7-C241A2689877}"/>
          </ac:grpSpMkLst>
        </pc:grpChg>
        <pc:grpChg chg="mod">
          <ac:chgData name="Brian Hinkelman" userId="bb920ec3-1f5b-4dbc-84af-061d9b95fe4c" providerId="ADAL" clId="{645B4B98-E690-4446-AAA9-5BBE865AB11E}" dt="2021-02-03T17:38:43.508" v="6" actId="1076"/>
          <ac:grpSpMkLst>
            <pc:docMk/>
            <pc:sldMk cId="1264798423" sldId="1782"/>
            <ac:grpSpMk id="24" creationId="{9BDD94A6-01D4-4843-8B3C-6E4CDA6DED38}"/>
          </ac:grpSpMkLst>
        </pc:grpChg>
        <pc:picChg chg="mod">
          <ac:chgData name="Brian Hinkelman" userId="bb920ec3-1f5b-4dbc-84af-061d9b95fe4c" providerId="ADAL" clId="{645B4B98-E690-4446-AAA9-5BBE865AB11E}" dt="2021-02-03T17:38:43.508" v="6" actId="1076"/>
          <ac:picMkLst>
            <pc:docMk/>
            <pc:sldMk cId="1264798423" sldId="1782"/>
            <ac:picMk id="9" creationId="{5BD7D72E-0237-4161-BD51-3C0220427567}"/>
          </ac:picMkLst>
        </pc:picChg>
        <pc:picChg chg="mod">
          <ac:chgData name="Brian Hinkelman" userId="bb920ec3-1f5b-4dbc-84af-061d9b95fe4c" providerId="ADAL" clId="{645B4B98-E690-4446-AAA9-5BBE865AB11E}" dt="2021-02-03T17:38:43.508" v="6" actId="1076"/>
          <ac:picMkLst>
            <pc:docMk/>
            <pc:sldMk cId="1264798423" sldId="1782"/>
            <ac:picMk id="14" creationId="{D79DA241-BFBF-44D7-8B24-F3A8A41D9AB9}"/>
          </ac:picMkLst>
        </pc:picChg>
        <pc:picChg chg="mod">
          <ac:chgData name="Brian Hinkelman" userId="bb920ec3-1f5b-4dbc-84af-061d9b95fe4c" providerId="ADAL" clId="{645B4B98-E690-4446-AAA9-5BBE865AB11E}" dt="2021-02-03T17:38:43.508" v="6" actId="1076"/>
          <ac:picMkLst>
            <pc:docMk/>
            <pc:sldMk cId="1264798423" sldId="1782"/>
            <ac:picMk id="19" creationId="{401B6445-91A7-41F2-B3B2-3814D30AD52E}"/>
          </ac:picMkLst>
        </pc:picChg>
        <pc:picChg chg="mod">
          <ac:chgData name="Brian Hinkelman" userId="bb920ec3-1f5b-4dbc-84af-061d9b95fe4c" providerId="ADAL" clId="{645B4B98-E690-4446-AAA9-5BBE865AB11E}" dt="2021-02-03T17:38:43.508" v="6" actId="1076"/>
          <ac:picMkLst>
            <pc:docMk/>
            <pc:sldMk cId="1264798423" sldId="1782"/>
            <ac:picMk id="25" creationId="{DFAAC1C6-D132-459E-9575-9E3397694681}"/>
          </ac:picMkLst>
        </pc:picChg>
      </pc:sldChg>
    </pc:docChg>
  </pc:docChgLst>
  <pc:docChgLst>
    <pc:chgData name="Matt Quinlan" userId="255634d8-b803-417a-a2de-8b895e420c9b" providerId="ADAL" clId="{37680859-1600-4D6A-9A5D-AFC2692EEB36}"/>
    <pc:docChg chg="undo redo custSel addSld delSld modSld sldOrd modSection">
      <pc:chgData name="Matt Quinlan" userId="255634d8-b803-417a-a2de-8b895e420c9b" providerId="ADAL" clId="{37680859-1600-4D6A-9A5D-AFC2692EEB36}" dt="2022-02-16T22:53:23.537" v="149"/>
      <pc:docMkLst>
        <pc:docMk/>
      </pc:docMkLst>
      <pc:sldChg chg="modSp mod">
        <pc:chgData name="Matt Quinlan" userId="255634d8-b803-417a-a2de-8b895e420c9b" providerId="ADAL" clId="{37680859-1600-4D6A-9A5D-AFC2692EEB36}" dt="2022-02-16T22:36:39.192" v="33"/>
        <pc:sldMkLst>
          <pc:docMk/>
          <pc:sldMk cId="2934957436" sldId="1720"/>
        </pc:sldMkLst>
        <pc:spChg chg="mod">
          <ac:chgData name="Matt Quinlan" userId="255634d8-b803-417a-a2de-8b895e420c9b" providerId="ADAL" clId="{37680859-1600-4D6A-9A5D-AFC2692EEB36}" dt="2022-02-16T22:33:31.964" v="5"/>
          <ac:spMkLst>
            <pc:docMk/>
            <pc:sldMk cId="2934957436" sldId="1720"/>
            <ac:spMk id="3" creationId="{F6675C83-6849-439C-9E55-ABAA6A2121AE}"/>
          </ac:spMkLst>
        </pc:spChg>
        <pc:spChg chg="mod">
          <ac:chgData name="Matt Quinlan" userId="255634d8-b803-417a-a2de-8b895e420c9b" providerId="ADAL" clId="{37680859-1600-4D6A-9A5D-AFC2692EEB36}" dt="2022-02-16T22:35:43.933" v="25"/>
          <ac:spMkLst>
            <pc:docMk/>
            <pc:sldMk cId="2934957436" sldId="1720"/>
            <ac:spMk id="4" creationId="{50F22799-97EC-470D-8F71-A1F77D3B1F30}"/>
          </ac:spMkLst>
        </pc:spChg>
        <pc:spChg chg="mod">
          <ac:chgData name="Matt Quinlan" userId="255634d8-b803-417a-a2de-8b895e420c9b" providerId="ADAL" clId="{37680859-1600-4D6A-9A5D-AFC2692EEB36}" dt="2022-02-16T22:36:39.192" v="33"/>
          <ac:spMkLst>
            <pc:docMk/>
            <pc:sldMk cId="2934957436" sldId="1720"/>
            <ac:spMk id="5" creationId="{DA212D02-761B-4BB4-878B-774CA970990E}"/>
          </ac:spMkLst>
        </pc:spChg>
      </pc:sldChg>
      <pc:sldChg chg="modSp mod">
        <pc:chgData name="Matt Quinlan" userId="255634d8-b803-417a-a2de-8b895e420c9b" providerId="ADAL" clId="{37680859-1600-4D6A-9A5D-AFC2692EEB36}" dt="2022-02-16T22:33:40.325" v="7" actId="20577"/>
        <pc:sldMkLst>
          <pc:docMk/>
          <pc:sldMk cId="2859843408" sldId="1721"/>
        </pc:sldMkLst>
        <pc:spChg chg="mod">
          <ac:chgData name="Matt Quinlan" userId="255634d8-b803-417a-a2de-8b895e420c9b" providerId="ADAL" clId="{37680859-1600-4D6A-9A5D-AFC2692EEB36}" dt="2022-02-16T22:33:40.325" v="7" actId="20577"/>
          <ac:spMkLst>
            <pc:docMk/>
            <pc:sldMk cId="2859843408" sldId="1721"/>
            <ac:spMk id="2" creationId="{B25BF152-61BE-4909-B54E-09E9E54B241F}"/>
          </ac:spMkLst>
        </pc:spChg>
      </pc:sldChg>
      <pc:sldChg chg="addSp delSp del">
        <pc:chgData name="Matt Quinlan" userId="255634d8-b803-417a-a2de-8b895e420c9b" providerId="ADAL" clId="{37680859-1600-4D6A-9A5D-AFC2692EEB36}" dt="2022-02-16T22:37:42.830" v="37" actId="47"/>
        <pc:sldMkLst>
          <pc:docMk/>
          <pc:sldMk cId="1162097963" sldId="1722"/>
        </pc:sldMkLst>
        <pc:picChg chg="add del">
          <ac:chgData name="Matt Quinlan" userId="255634d8-b803-417a-a2de-8b895e420c9b" providerId="ADAL" clId="{37680859-1600-4D6A-9A5D-AFC2692EEB36}" dt="2022-02-16T22:34:41.058" v="19"/>
          <ac:picMkLst>
            <pc:docMk/>
            <pc:sldMk cId="1162097963" sldId="1722"/>
            <ac:picMk id="10" creationId="{C85914DD-19B3-4580-B1A7-D17D9292D765}"/>
          </ac:picMkLst>
        </pc:picChg>
      </pc:sldChg>
      <pc:sldChg chg="del">
        <pc:chgData name="Matt Quinlan" userId="255634d8-b803-417a-a2de-8b895e420c9b" providerId="ADAL" clId="{37680859-1600-4D6A-9A5D-AFC2692EEB36}" dt="2022-02-16T22:51:54.987" v="133" actId="47"/>
        <pc:sldMkLst>
          <pc:docMk/>
          <pc:sldMk cId="1962506040" sldId="1737"/>
        </pc:sldMkLst>
      </pc:sldChg>
      <pc:sldChg chg="modSp mod">
        <pc:chgData name="Matt Quinlan" userId="255634d8-b803-417a-a2de-8b895e420c9b" providerId="ADAL" clId="{37680859-1600-4D6A-9A5D-AFC2692EEB36}" dt="2022-02-16T22:37:39.638" v="36"/>
        <pc:sldMkLst>
          <pc:docMk/>
          <pc:sldMk cId="3815712785" sldId="1746"/>
        </pc:sldMkLst>
        <pc:spChg chg="mod">
          <ac:chgData name="Matt Quinlan" userId="255634d8-b803-417a-a2de-8b895e420c9b" providerId="ADAL" clId="{37680859-1600-4D6A-9A5D-AFC2692EEB36}" dt="2022-02-16T22:37:39.638" v="36"/>
          <ac:spMkLst>
            <pc:docMk/>
            <pc:sldMk cId="3815712785" sldId="1746"/>
            <ac:spMk id="17" creationId="{00000000-0000-0000-0000-000000000000}"/>
          </ac:spMkLst>
        </pc:spChg>
      </pc:sldChg>
      <pc:sldChg chg="modSp mod">
        <pc:chgData name="Matt Quinlan" userId="255634d8-b803-417a-a2de-8b895e420c9b" providerId="ADAL" clId="{37680859-1600-4D6A-9A5D-AFC2692EEB36}" dt="2022-02-16T22:37:58.447" v="39" actId="20577"/>
        <pc:sldMkLst>
          <pc:docMk/>
          <pc:sldMk cId="201502546" sldId="1747"/>
        </pc:sldMkLst>
        <pc:spChg chg="mod">
          <ac:chgData name="Matt Quinlan" userId="255634d8-b803-417a-a2de-8b895e420c9b" providerId="ADAL" clId="{37680859-1600-4D6A-9A5D-AFC2692EEB36}" dt="2022-02-16T22:37:58.447" v="39" actId="20577"/>
          <ac:spMkLst>
            <pc:docMk/>
            <pc:sldMk cId="201502546" sldId="1747"/>
            <ac:spMk id="17" creationId="{00000000-0000-0000-0000-000000000000}"/>
          </ac:spMkLst>
        </pc:spChg>
      </pc:sldChg>
      <pc:sldChg chg="modSp mod">
        <pc:chgData name="Matt Quinlan" userId="255634d8-b803-417a-a2de-8b895e420c9b" providerId="ADAL" clId="{37680859-1600-4D6A-9A5D-AFC2692EEB36}" dt="2022-02-16T22:38:21.946" v="44"/>
        <pc:sldMkLst>
          <pc:docMk/>
          <pc:sldMk cId="3845676246" sldId="1749"/>
        </pc:sldMkLst>
        <pc:spChg chg="mod">
          <ac:chgData name="Matt Quinlan" userId="255634d8-b803-417a-a2de-8b895e420c9b" providerId="ADAL" clId="{37680859-1600-4D6A-9A5D-AFC2692EEB36}" dt="2022-02-16T22:38:21.946" v="44"/>
          <ac:spMkLst>
            <pc:docMk/>
            <pc:sldMk cId="3845676246" sldId="1749"/>
            <ac:spMk id="17" creationId="{00000000-0000-0000-0000-000000000000}"/>
          </ac:spMkLst>
        </pc:spChg>
      </pc:sldChg>
      <pc:sldChg chg="modSp mod">
        <pc:chgData name="Matt Quinlan" userId="255634d8-b803-417a-a2de-8b895e420c9b" providerId="ADAL" clId="{37680859-1600-4D6A-9A5D-AFC2692EEB36}" dt="2022-02-16T22:41:35.499" v="67"/>
        <pc:sldMkLst>
          <pc:docMk/>
          <pc:sldMk cId="2308603018" sldId="1751"/>
        </pc:sldMkLst>
        <pc:spChg chg="mod">
          <ac:chgData name="Matt Quinlan" userId="255634d8-b803-417a-a2de-8b895e420c9b" providerId="ADAL" clId="{37680859-1600-4D6A-9A5D-AFC2692EEB36}" dt="2022-02-16T22:41:35.499" v="67"/>
          <ac:spMkLst>
            <pc:docMk/>
            <pc:sldMk cId="2308603018" sldId="1751"/>
            <ac:spMk id="2" creationId="{00000000-0000-0000-0000-000000000000}"/>
          </ac:spMkLst>
        </pc:spChg>
      </pc:sldChg>
      <pc:sldChg chg="modSp mod">
        <pc:chgData name="Matt Quinlan" userId="255634d8-b803-417a-a2de-8b895e420c9b" providerId="ADAL" clId="{37680859-1600-4D6A-9A5D-AFC2692EEB36}" dt="2022-02-16T22:41:32.206" v="66"/>
        <pc:sldMkLst>
          <pc:docMk/>
          <pc:sldMk cId="123725203" sldId="1752"/>
        </pc:sldMkLst>
        <pc:spChg chg="mod">
          <ac:chgData name="Matt Quinlan" userId="255634d8-b803-417a-a2de-8b895e420c9b" providerId="ADAL" clId="{37680859-1600-4D6A-9A5D-AFC2692EEB36}" dt="2022-02-16T22:41:32.206" v="66"/>
          <ac:spMkLst>
            <pc:docMk/>
            <pc:sldMk cId="123725203" sldId="1752"/>
            <ac:spMk id="2" creationId="{00000000-0000-0000-0000-000000000000}"/>
          </ac:spMkLst>
        </pc:spChg>
      </pc:sldChg>
      <pc:sldChg chg="modSp mod ord">
        <pc:chgData name="Matt Quinlan" userId="255634d8-b803-417a-a2de-8b895e420c9b" providerId="ADAL" clId="{37680859-1600-4D6A-9A5D-AFC2692EEB36}" dt="2022-02-16T22:46:30.106" v="93"/>
        <pc:sldMkLst>
          <pc:docMk/>
          <pc:sldMk cId="3546961226" sldId="1755"/>
        </pc:sldMkLst>
        <pc:spChg chg="mod">
          <ac:chgData name="Matt Quinlan" userId="255634d8-b803-417a-a2de-8b895e420c9b" providerId="ADAL" clId="{37680859-1600-4D6A-9A5D-AFC2692EEB36}" dt="2022-02-16T22:46:27.064" v="91"/>
          <ac:spMkLst>
            <pc:docMk/>
            <pc:sldMk cId="3546961226" sldId="1755"/>
            <ac:spMk id="2" creationId="{00000000-0000-0000-0000-000000000000}"/>
          </ac:spMkLst>
        </pc:spChg>
      </pc:sldChg>
      <pc:sldChg chg="modSp mod ord">
        <pc:chgData name="Matt Quinlan" userId="255634d8-b803-417a-a2de-8b895e420c9b" providerId="ADAL" clId="{37680859-1600-4D6A-9A5D-AFC2692EEB36}" dt="2022-02-16T22:46:57.155" v="98"/>
        <pc:sldMkLst>
          <pc:docMk/>
          <pc:sldMk cId="261229296" sldId="1756"/>
        </pc:sldMkLst>
        <pc:spChg chg="mod">
          <ac:chgData name="Matt Quinlan" userId="255634d8-b803-417a-a2de-8b895e420c9b" providerId="ADAL" clId="{37680859-1600-4D6A-9A5D-AFC2692EEB36}" dt="2022-02-16T22:46:53.962" v="96"/>
          <ac:spMkLst>
            <pc:docMk/>
            <pc:sldMk cId="261229296" sldId="1756"/>
            <ac:spMk id="17" creationId="{00000000-0000-0000-0000-000000000000}"/>
          </ac:spMkLst>
        </pc:spChg>
      </pc:sldChg>
      <pc:sldChg chg="modSp mod ord">
        <pc:chgData name="Matt Quinlan" userId="255634d8-b803-417a-a2de-8b895e420c9b" providerId="ADAL" clId="{37680859-1600-4D6A-9A5D-AFC2692EEB36}" dt="2022-02-16T22:47:43.251" v="106"/>
        <pc:sldMkLst>
          <pc:docMk/>
          <pc:sldMk cId="1645249494" sldId="1758"/>
        </pc:sldMkLst>
        <pc:spChg chg="mod">
          <ac:chgData name="Matt Quinlan" userId="255634d8-b803-417a-a2de-8b895e420c9b" providerId="ADAL" clId="{37680859-1600-4D6A-9A5D-AFC2692EEB36}" dt="2022-02-16T22:47:40.781" v="104"/>
          <ac:spMkLst>
            <pc:docMk/>
            <pc:sldMk cId="1645249494" sldId="1758"/>
            <ac:spMk id="2" creationId="{00000000-0000-0000-0000-000000000000}"/>
          </ac:spMkLst>
        </pc:spChg>
      </pc:sldChg>
      <pc:sldChg chg="modSp mod ord">
        <pc:chgData name="Matt Quinlan" userId="255634d8-b803-417a-a2de-8b895e420c9b" providerId="ADAL" clId="{37680859-1600-4D6A-9A5D-AFC2692EEB36}" dt="2022-02-16T22:49:18.735" v="118"/>
        <pc:sldMkLst>
          <pc:docMk/>
          <pc:sldMk cId="2991578691" sldId="1760"/>
        </pc:sldMkLst>
        <pc:spChg chg="mod">
          <ac:chgData name="Matt Quinlan" userId="255634d8-b803-417a-a2de-8b895e420c9b" providerId="ADAL" clId="{37680859-1600-4D6A-9A5D-AFC2692EEB36}" dt="2022-02-16T22:49:15.460" v="116"/>
          <ac:spMkLst>
            <pc:docMk/>
            <pc:sldMk cId="2991578691" sldId="1760"/>
            <ac:spMk id="2" creationId="{00000000-0000-0000-0000-000000000000}"/>
          </ac:spMkLst>
        </pc:spChg>
      </pc:sldChg>
      <pc:sldChg chg="modSp mod ord">
        <pc:chgData name="Matt Quinlan" userId="255634d8-b803-417a-a2de-8b895e420c9b" providerId="ADAL" clId="{37680859-1600-4D6A-9A5D-AFC2692EEB36}" dt="2022-02-16T22:50:06.525" v="123"/>
        <pc:sldMkLst>
          <pc:docMk/>
          <pc:sldMk cId="3946464418" sldId="1761"/>
        </pc:sldMkLst>
        <pc:spChg chg="mod">
          <ac:chgData name="Matt Quinlan" userId="255634d8-b803-417a-a2de-8b895e420c9b" providerId="ADAL" clId="{37680859-1600-4D6A-9A5D-AFC2692EEB36}" dt="2022-02-16T22:50:06.525" v="123"/>
          <ac:spMkLst>
            <pc:docMk/>
            <pc:sldMk cId="3946464418" sldId="1761"/>
            <ac:spMk id="2" creationId="{00000000-0000-0000-0000-000000000000}"/>
          </ac:spMkLst>
        </pc:spChg>
      </pc:sldChg>
      <pc:sldChg chg="modSp mod">
        <pc:chgData name="Matt Quinlan" userId="255634d8-b803-417a-a2de-8b895e420c9b" providerId="ADAL" clId="{37680859-1600-4D6A-9A5D-AFC2692EEB36}" dt="2022-02-16T22:52:08.975" v="135"/>
        <pc:sldMkLst>
          <pc:docMk/>
          <pc:sldMk cId="1723231968" sldId="1762"/>
        </pc:sldMkLst>
        <pc:spChg chg="mod">
          <ac:chgData name="Matt Quinlan" userId="255634d8-b803-417a-a2de-8b895e420c9b" providerId="ADAL" clId="{37680859-1600-4D6A-9A5D-AFC2692EEB36}" dt="2022-02-16T22:52:08.975" v="135"/>
          <ac:spMkLst>
            <pc:docMk/>
            <pc:sldMk cId="1723231968" sldId="1762"/>
            <ac:spMk id="17" creationId="{00000000-0000-0000-0000-000000000000}"/>
          </ac:spMkLst>
        </pc:spChg>
      </pc:sldChg>
      <pc:sldChg chg="modSp mod">
        <pc:chgData name="Matt Quinlan" userId="255634d8-b803-417a-a2de-8b895e420c9b" providerId="ADAL" clId="{37680859-1600-4D6A-9A5D-AFC2692EEB36}" dt="2022-02-16T22:51:59.236" v="134"/>
        <pc:sldMkLst>
          <pc:docMk/>
          <pc:sldMk cId="2212999855" sldId="1763"/>
        </pc:sldMkLst>
        <pc:spChg chg="mod">
          <ac:chgData name="Matt Quinlan" userId="255634d8-b803-417a-a2de-8b895e420c9b" providerId="ADAL" clId="{37680859-1600-4D6A-9A5D-AFC2692EEB36}" dt="2022-02-16T22:51:59.236" v="134"/>
          <ac:spMkLst>
            <pc:docMk/>
            <pc:sldMk cId="2212999855" sldId="1763"/>
            <ac:spMk id="17" creationId="{00000000-0000-0000-0000-000000000000}"/>
          </ac:spMkLst>
        </pc:spChg>
      </pc:sldChg>
      <pc:sldChg chg="modSp mod">
        <pc:chgData name="Matt Quinlan" userId="255634d8-b803-417a-a2de-8b895e420c9b" providerId="ADAL" clId="{37680859-1600-4D6A-9A5D-AFC2692EEB36}" dt="2022-02-16T22:52:25.765" v="139"/>
        <pc:sldMkLst>
          <pc:docMk/>
          <pc:sldMk cId="3319407176" sldId="1764"/>
        </pc:sldMkLst>
        <pc:spChg chg="mod">
          <ac:chgData name="Matt Quinlan" userId="255634d8-b803-417a-a2de-8b895e420c9b" providerId="ADAL" clId="{37680859-1600-4D6A-9A5D-AFC2692EEB36}" dt="2022-02-16T22:52:25.765" v="139"/>
          <ac:spMkLst>
            <pc:docMk/>
            <pc:sldMk cId="3319407176" sldId="1764"/>
            <ac:spMk id="17" creationId="{00000000-0000-0000-0000-000000000000}"/>
          </ac:spMkLst>
        </pc:spChg>
      </pc:sldChg>
      <pc:sldChg chg="modSp mod">
        <pc:chgData name="Matt Quinlan" userId="255634d8-b803-417a-a2de-8b895e420c9b" providerId="ADAL" clId="{37680859-1600-4D6A-9A5D-AFC2692EEB36}" dt="2022-02-16T22:53:06.313" v="146"/>
        <pc:sldMkLst>
          <pc:docMk/>
          <pc:sldMk cId="4013030181" sldId="1765"/>
        </pc:sldMkLst>
        <pc:spChg chg="mod">
          <ac:chgData name="Matt Quinlan" userId="255634d8-b803-417a-a2de-8b895e420c9b" providerId="ADAL" clId="{37680859-1600-4D6A-9A5D-AFC2692EEB36}" dt="2022-02-16T22:53:06.313" v="146"/>
          <ac:spMkLst>
            <pc:docMk/>
            <pc:sldMk cId="4013030181" sldId="1765"/>
            <ac:spMk id="17" creationId="{00000000-0000-0000-0000-000000000000}"/>
          </ac:spMkLst>
        </pc:spChg>
      </pc:sldChg>
      <pc:sldChg chg="modSp mod">
        <pc:chgData name="Matt Quinlan" userId="255634d8-b803-417a-a2de-8b895e420c9b" providerId="ADAL" clId="{37680859-1600-4D6A-9A5D-AFC2692EEB36}" dt="2022-02-16T22:53:17.764" v="147"/>
        <pc:sldMkLst>
          <pc:docMk/>
          <pc:sldMk cId="129027573" sldId="1766"/>
        </pc:sldMkLst>
        <pc:spChg chg="mod">
          <ac:chgData name="Matt Quinlan" userId="255634d8-b803-417a-a2de-8b895e420c9b" providerId="ADAL" clId="{37680859-1600-4D6A-9A5D-AFC2692EEB36}" dt="2022-02-16T22:53:17.764" v="147"/>
          <ac:spMkLst>
            <pc:docMk/>
            <pc:sldMk cId="129027573" sldId="1766"/>
            <ac:spMk id="17" creationId="{00000000-0000-0000-0000-000000000000}"/>
          </ac:spMkLst>
        </pc:spChg>
      </pc:sldChg>
      <pc:sldChg chg="modSp mod">
        <pc:chgData name="Matt Quinlan" userId="255634d8-b803-417a-a2de-8b895e420c9b" providerId="ADAL" clId="{37680859-1600-4D6A-9A5D-AFC2692EEB36}" dt="2022-02-16T22:36:01.015" v="29" actId="20577"/>
        <pc:sldMkLst>
          <pc:docMk/>
          <pc:sldMk cId="3346626394" sldId="1769"/>
        </pc:sldMkLst>
        <pc:spChg chg="mod">
          <ac:chgData name="Matt Quinlan" userId="255634d8-b803-417a-a2de-8b895e420c9b" providerId="ADAL" clId="{37680859-1600-4D6A-9A5D-AFC2692EEB36}" dt="2022-02-16T22:36:01.015" v="29" actId="20577"/>
          <ac:spMkLst>
            <pc:docMk/>
            <pc:sldMk cId="3346626394" sldId="1769"/>
            <ac:spMk id="2" creationId="{B25BF152-61BE-4909-B54E-09E9E54B241F}"/>
          </ac:spMkLst>
        </pc:spChg>
      </pc:sldChg>
      <pc:sldChg chg="modSp mod">
        <pc:chgData name="Matt Quinlan" userId="255634d8-b803-417a-a2de-8b895e420c9b" providerId="ADAL" clId="{37680859-1600-4D6A-9A5D-AFC2692EEB36}" dt="2022-02-16T22:51:33.703" v="129" actId="20577"/>
        <pc:sldMkLst>
          <pc:docMk/>
          <pc:sldMk cId="1049284151" sldId="1770"/>
        </pc:sldMkLst>
        <pc:spChg chg="mod">
          <ac:chgData name="Matt Quinlan" userId="255634d8-b803-417a-a2de-8b895e420c9b" providerId="ADAL" clId="{37680859-1600-4D6A-9A5D-AFC2692EEB36}" dt="2022-02-16T22:51:33.703" v="129" actId="20577"/>
          <ac:spMkLst>
            <pc:docMk/>
            <pc:sldMk cId="1049284151" sldId="1770"/>
            <ac:spMk id="2" creationId="{B25BF152-61BE-4909-B54E-09E9E54B241F}"/>
          </ac:spMkLst>
        </pc:spChg>
      </pc:sldChg>
      <pc:sldChg chg="del">
        <pc:chgData name="Matt Quinlan" userId="255634d8-b803-417a-a2de-8b895e420c9b" providerId="ADAL" clId="{37680859-1600-4D6A-9A5D-AFC2692EEB36}" dt="2022-02-16T22:39:15.686" v="51" actId="47"/>
        <pc:sldMkLst>
          <pc:docMk/>
          <pc:sldMk cId="38486405" sldId="1771"/>
        </pc:sldMkLst>
      </pc:sldChg>
      <pc:sldChg chg="modSp mod">
        <pc:chgData name="Matt Quinlan" userId="255634d8-b803-417a-a2de-8b895e420c9b" providerId="ADAL" clId="{37680859-1600-4D6A-9A5D-AFC2692EEB36}" dt="2022-02-16T22:33:18.443" v="4" actId="20577"/>
        <pc:sldMkLst>
          <pc:docMk/>
          <pc:sldMk cId="688312204" sldId="1773"/>
        </pc:sldMkLst>
        <pc:spChg chg="mod">
          <ac:chgData name="Matt Quinlan" userId="255634d8-b803-417a-a2de-8b895e420c9b" providerId="ADAL" clId="{37680859-1600-4D6A-9A5D-AFC2692EEB36}" dt="2022-02-16T22:33:18.443" v="4" actId="20577"/>
          <ac:spMkLst>
            <pc:docMk/>
            <pc:sldMk cId="688312204" sldId="1773"/>
            <ac:spMk id="4" creationId="{00000000-0000-0000-0000-000000000000}"/>
          </ac:spMkLst>
        </pc:spChg>
      </pc:sldChg>
      <pc:sldChg chg="modSp mod">
        <pc:chgData name="Matt Quinlan" userId="255634d8-b803-417a-a2de-8b895e420c9b" providerId="ADAL" clId="{37680859-1600-4D6A-9A5D-AFC2692EEB36}" dt="2022-02-16T22:42:14.633" v="71"/>
        <pc:sldMkLst>
          <pc:docMk/>
          <pc:sldMk cId="2893205905" sldId="1774"/>
        </pc:sldMkLst>
        <pc:spChg chg="mod">
          <ac:chgData name="Matt Quinlan" userId="255634d8-b803-417a-a2de-8b895e420c9b" providerId="ADAL" clId="{37680859-1600-4D6A-9A5D-AFC2692EEB36}" dt="2022-02-16T22:42:14.633" v="71"/>
          <ac:spMkLst>
            <pc:docMk/>
            <pc:sldMk cId="2893205905" sldId="1774"/>
            <ac:spMk id="2" creationId="{8011F3D2-BC04-4285-8432-45CE33B674B2}"/>
          </ac:spMkLst>
        </pc:spChg>
      </pc:sldChg>
      <pc:sldChg chg="modSp mod ord">
        <pc:chgData name="Matt Quinlan" userId="255634d8-b803-417a-a2de-8b895e420c9b" providerId="ADAL" clId="{37680859-1600-4D6A-9A5D-AFC2692EEB36}" dt="2022-02-16T22:49:28.302" v="120"/>
        <pc:sldMkLst>
          <pc:docMk/>
          <pc:sldMk cId="527981782" sldId="1775"/>
        </pc:sldMkLst>
        <pc:spChg chg="mod">
          <ac:chgData name="Matt Quinlan" userId="255634d8-b803-417a-a2de-8b895e420c9b" providerId="ADAL" clId="{37680859-1600-4D6A-9A5D-AFC2692EEB36}" dt="2022-02-16T22:48:44.786" v="112"/>
          <ac:spMkLst>
            <pc:docMk/>
            <pc:sldMk cId="527981782" sldId="1775"/>
            <ac:spMk id="2" creationId="{60682443-D7D1-4EB1-8868-7109625510E7}"/>
          </ac:spMkLst>
        </pc:spChg>
      </pc:sldChg>
      <pc:sldChg chg="modSp mod">
        <pc:chgData name="Matt Quinlan" userId="255634d8-b803-417a-a2de-8b895e420c9b" providerId="ADAL" clId="{37680859-1600-4D6A-9A5D-AFC2692EEB36}" dt="2022-02-16T22:52:37.835" v="140"/>
        <pc:sldMkLst>
          <pc:docMk/>
          <pc:sldMk cId="3198264319" sldId="1776"/>
        </pc:sldMkLst>
        <pc:spChg chg="mod">
          <ac:chgData name="Matt Quinlan" userId="255634d8-b803-417a-a2de-8b895e420c9b" providerId="ADAL" clId="{37680859-1600-4D6A-9A5D-AFC2692EEB36}" dt="2022-02-16T22:52:37.835" v="140"/>
          <ac:spMkLst>
            <pc:docMk/>
            <pc:sldMk cId="3198264319" sldId="1776"/>
            <ac:spMk id="17" creationId="{00000000-0000-0000-0000-000000000000}"/>
          </ac:spMkLst>
        </pc:spChg>
      </pc:sldChg>
      <pc:sldChg chg="modSp mod">
        <pc:chgData name="Matt Quinlan" userId="255634d8-b803-417a-a2de-8b895e420c9b" providerId="ADAL" clId="{37680859-1600-4D6A-9A5D-AFC2692EEB36}" dt="2022-02-16T22:38:14.087" v="43"/>
        <pc:sldMkLst>
          <pc:docMk/>
          <pc:sldMk cId="3906330445" sldId="1779"/>
        </pc:sldMkLst>
        <pc:spChg chg="mod">
          <ac:chgData name="Matt Quinlan" userId="255634d8-b803-417a-a2de-8b895e420c9b" providerId="ADAL" clId="{37680859-1600-4D6A-9A5D-AFC2692EEB36}" dt="2022-02-16T22:38:14.087" v="43"/>
          <ac:spMkLst>
            <pc:docMk/>
            <pc:sldMk cId="3906330445" sldId="1779"/>
            <ac:spMk id="2" creationId="{876989F0-B7D0-4B7F-9CF5-03669254F63E}"/>
          </ac:spMkLst>
        </pc:spChg>
      </pc:sldChg>
      <pc:sldChg chg="modSp mod">
        <pc:chgData name="Matt Quinlan" userId="255634d8-b803-417a-a2de-8b895e420c9b" providerId="ADAL" clId="{37680859-1600-4D6A-9A5D-AFC2692EEB36}" dt="2022-02-16T22:38:43.772" v="48"/>
        <pc:sldMkLst>
          <pc:docMk/>
          <pc:sldMk cId="1616863964" sldId="1780"/>
        </pc:sldMkLst>
        <pc:spChg chg="mod">
          <ac:chgData name="Matt Quinlan" userId="255634d8-b803-417a-a2de-8b895e420c9b" providerId="ADAL" clId="{37680859-1600-4D6A-9A5D-AFC2692EEB36}" dt="2022-02-16T22:38:43.772" v="48"/>
          <ac:spMkLst>
            <pc:docMk/>
            <pc:sldMk cId="1616863964" sldId="1780"/>
            <ac:spMk id="17" creationId="{00000000-0000-0000-0000-000000000000}"/>
          </ac:spMkLst>
        </pc:spChg>
      </pc:sldChg>
      <pc:sldChg chg="modSp mod">
        <pc:chgData name="Matt Quinlan" userId="255634d8-b803-417a-a2de-8b895e420c9b" providerId="ADAL" clId="{37680859-1600-4D6A-9A5D-AFC2692EEB36}" dt="2022-02-16T22:42:06.211" v="70"/>
        <pc:sldMkLst>
          <pc:docMk/>
          <pc:sldMk cId="2458423636" sldId="1781"/>
        </pc:sldMkLst>
        <pc:spChg chg="mod">
          <ac:chgData name="Matt Quinlan" userId="255634d8-b803-417a-a2de-8b895e420c9b" providerId="ADAL" clId="{37680859-1600-4D6A-9A5D-AFC2692EEB36}" dt="2022-02-16T22:42:06.211" v="70"/>
          <ac:spMkLst>
            <pc:docMk/>
            <pc:sldMk cId="2458423636" sldId="1781"/>
            <ac:spMk id="2" creationId="{959B098B-3A42-4119-A096-CAD99D102904}"/>
          </ac:spMkLst>
        </pc:spChg>
      </pc:sldChg>
      <pc:sldChg chg="modSp mod ord">
        <pc:chgData name="Matt Quinlan" userId="255634d8-b803-417a-a2de-8b895e420c9b" providerId="ADAL" clId="{37680859-1600-4D6A-9A5D-AFC2692EEB36}" dt="2022-02-16T22:48:13.920" v="111"/>
        <pc:sldMkLst>
          <pc:docMk/>
          <pc:sldMk cId="2250598171" sldId="1783"/>
        </pc:sldMkLst>
        <pc:spChg chg="mod">
          <ac:chgData name="Matt Quinlan" userId="255634d8-b803-417a-a2de-8b895e420c9b" providerId="ADAL" clId="{37680859-1600-4D6A-9A5D-AFC2692EEB36}" dt="2022-02-16T22:48:10.243" v="109"/>
          <ac:spMkLst>
            <pc:docMk/>
            <pc:sldMk cId="2250598171" sldId="1783"/>
            <ac:spMk id="2" creationId="{00000000-0000-0000-0000-000000000000}"/>
          </ac:spMkLst>
        </pc:spChg>
      </pc:sldChg>
      <pc:sldChg chg="modSp mod ord">
        <pc:chgData name="Matt Quinlan" userId="255634d8-b803-417a-a2de-8b895e420c9b" providerId="ADAL" clId="{37680859-1600-4D6A-9A5D-AFC2692EEB36}" dt="2022-02-16T22:44:08.468" v="84" actId="20577"/>
        <pc:sldMkLst>
          <pc:docMk/>
          <pc:sldMk cId="2935536710" sldId="1784"/>
        </pc:sldMkLst>
        <pc:spChg chg="mod">
          <ac:chgData name="Matt Quinlan" userId="255634d8-b803-417a-a2de-8b895e420c9b" providerId="ADAL" clId="{37680859-1600-4D6A-9A5D-AFC2692EEB36}" dt="2022-02-16T22:44:08.468" v="84" actId="20577"/>
          <ac:spMkLst>
            <pc:docMk/>
            <pc:sldMk cId="2935536710" sldId="1784"/>
            <ac:spMk id="2" creationId="{00000000-0000-0000-0000-000000000000}"/>
          </ac:spMkLst>
        </pc:spChg>
      </pc:sldChg>
      <pc:sldChg chg="modSp mod">
        <pc:chgData name="Matt Quinlan" userId="255634d8-b803-417a-a2de-8b895e420c9b" providerId="ADAL" clId="{37680859-1600-4D6A-9A5D-AFC2692EEB36}" dt="2022-02-16T22:42:32.647" v="75"/>
        <pc:sldMkLst>
          <pc:docMk/>
          <pc:sldMk cId="2524432935" sldId="1807"/>
        </pc:sldMkLst>
        <pc:spChg chg="mod">
          <ac:chgData name="Matt Quinlan" userId="255634d8-b803-417a-a2de-8b895e420c9b" providerId="ADAL" clId="{37680859-1600-4D6A-9A5D-AFC2692EEB36}" dt="2022-02-16T22:42:32.647" v="75"/>
          <ac:spMkLst>
            <pc:docMk/>
            <pc:sldMk cId="2524432935" sldId="1807"/>
            <ac:spMk id="17" creationId="{00000000-0000-0000-0000-000000000000}"/>
          </ac:spMkLst>
        </pc:spChg>
      </pc:sldChg>
      <pc:sldChg chg="modSp add del mod">
        <pc:chgData name="Matt Quinlan" userId="255634d8-b803-417a-a2de-8b895e420c9b" providerId="ADAL" clId="{37680859-1600-4D6A-9A5D-AFC2692EEB36}" dt="2022-02-16T22:38:37.251" v="47"/>
        <pc:sldMkLst>
          <pc:docMk/>
          <pc:sldMk cId="85223333" sldId="1808"/>
        </pc:sldMkLst>
        <pc:spChg chg="mod">
          <ac:chgData name="Matt Quinlan" userId="255634d8-b803-417a-a2de-8b895e420c9b" providerId="ADAL" clId="{37680859-1600-4D6A-9A5D-AFC2692EEB36}" dt="2022-02-16T22:38:37.251" v="47"/>
          <ac:spMkLst>
            <pc:docMk/>
            <pc:sldMk cId="85223333" sldId="1808"/>
            <ac:spMk id="2" creationId="{44A49DAE-79D6-48FB-BB90-ED534D0C7C09}"/>
          </ac:spMkLst>
        </pc:spChg>
        <pc:spChg chg="mod">
          <ac:chgData name="Matt Quinlan" userId="255634d8-b803-417a-a2de-8b895e420c9b" providerId="ADAL" clId="{37680859-1600-4D6A-9A5D-AFC2692EEB36}" dt="2022-02-16T22:35:29.245" v="24"/>
          <ac:spMkLst>
            <pc:docMk/>
            <pc:sldMk cId="85223333" sldId="1808"/>
            <ac:spMk id="9" creationId="{6B293DD1-BCDD-4DDD-82EC-8675E4FB99CC}"/>
          </ac:spMkLst>
        </pc:spChg>
      </pc:sldChg>
      <pc:sldChg chg="modSp add del mod">
        <pc:chgData name="Matt Quinlan" userId="255634d8-b803-417a-a2de-8b895e420c9b" providerId="ADAL" clId="{37680859-1600-4D6A-9A5D-AFC2692EEB36}" dt="2022-02-16T22:34:30.450" v="15" actId="47"/>
        <pc:sldMkLst>
          <pc:docMk/>
          <pc:sldMk cId="1776073261" sldId="1809"/>
        </pc:sldMkLst>
        <pc:spChg chg="mod">
          <ac:chgData name="Matt Quinlan" userId="255634d8-b803-417a-a2de-8b895e420c9b" providerId="ADAL" clId="{37680859-1600-4D6A-9A5D-AFC2692EEB36}" dt="2022-02-16T22:34:15.298" v="14" actId="20577"/>
          <ac:spMkLst>
            <pc:docMk/>
            <pc:sldMk cId="1776073261" sldId="1809"/>
            <ac:spMk id="9" creationId="{6B293DD1-BCDD-4DDD-82EC-8675E4FB99CC}"/>
          </ac:spMkLst>
        </pc:spChg>
      </pc:sldChg>
      <pc:sldChg chg="add del">
        <pc:chgData name="Matt Quinlan" userId="255634d8-b803-417a-a2de-8b895e420c9b" providerId="ADAL" clId="{37680859-1600-4D6A-9A5D-AFC2692EEB36}" dt="2022-02-16T22:34:52.092" v="20" actId="47"/>
        <pc:sldMkLst>
          <pc:docMk/>
          <pc:sldMk cId="2435581167" sldId="1810"/>
        </pc:sldMkLst>
      </pc:sldChg>
      <pc:sldChg chg="add del">
        <pc:chgData name="Matt Quinlan" userId="255634d8-b803-417a-a2de-8b895e420c9b" providerId="ADAL" clId="{37680859-1600-4D6A-9A5D-AFC2692EEB36}" dt="2022-02-16T22:35:08.797" v="23" actId="47"/>
        <pc:sldMkLst>
          <pc:docMk/>
          <pc:sldMk cId="2031302308" sldId="1811"/>
        </pc:sldMkLst>
      </pc:sldChg>
      <pc:sldChg chg="add del">
        <pc:chgData name="Matt Quinlan" userId="255634d8-b803-417a-a2de-8b895e420c9b" providerId="ADAL" clId="{37680859-1600-4D6A-9A5D-AFC2692EEB36}" dt="2022-02-16T22:34:58.611" v="22"/>
        <pc:sldMkLst>
          <pc:docMk/>
          <pc:sldMk cId="3600130738" sldId="1812"/>
        </pc:sldMkLst>
      </pc:sldChg>
      <pc:sldChg chg="modSp mod">
        <pc:chgData name="Matt Quinlan" userId="255634d8-b803-417a-a2de-8b895e420c9b" providerId="ADAL" clId="{37680859-1600-4D6A-9A5D-AFC2692EEB36}" dt="2022-02-16T22:50:28.221" v="126" actId="14100"/>
        <pc:sldMkLst>
          <pc:docMk/>
          <pc:sldMk cId="3809839947" sldId="1812"/>
        </pc:sldMkLst>
        <pc:spChg chg="mod">
          <ac:chgData name="Matt Quinlan" userId="255634d8-b803-417a-a2de-8b895e420c9b" providerId="ADAL" clId="{37680859-1600-4D6A-9A5D-AFC2692EEB36}" dt="2022-02-16T22:50:28.221" v="126" actId="14100"/>
          <ac:spMkLst>
            <pc:docMk/>
            <pc:sldMk cId="3809839947" sldId="1812"/>
            <ac:spMk id="2" creationId="{44A49DAE-79D6-48FB-BB90-ED534D0C7C09}"/>
          </ac:spMkLst>
        </pc:spChg>
        <pc:spChg chg="mod">
          <ac:chgData name="Matt Quinlan" userId="255634d8-b803-417a-a2de-8b895e420c9b" providerId="ADAL" clId="{37680859-1600-4D6A-9A5D-AFC2692EEB36}" dt="2022-02-16T22:36:13.391" v="31"/>
          <ac:spMkLst>
            <pc:docMk/>
            <pc:sldMk cId="3809839947" sldId="1812"/>
            <ac:spMk id="9" creationId="{6B293DD1-BCDD-4DDD-82EC-8675E4FB99CC}"/>
          </ac:spMkLst>
        </pc:spChg>
      </pc:sldChg>
      <pc:sldChg chg="modSp mod">
        <pc:chgData name="Matt Quinlan" userId="255634d8-b803-417a-a2de-8b895e420c9b" providerId="ADAL" clId="{37680859-1600-4D6A-9A5D-AFC2692EEB36}" dt="2022-02-16T22:53:23.537" v="149"/>
        <pc:sldMkLst>
          <pc:docMk/>
          <pc:sldMk cId="240044570" sldId="1813"/>
        </pc:sldMkLst>
        <pc:spChg chg="mod">
          <ac:chgData name="Matt Quinlan" userId="255634d8-b803-417a-a2de-8b895e420c9b" providerId="ADAL" clId="{37680859-1600-4D6A-9A5D-AFC2692EEB36}" dt="2022-02-16T22:53:23.537" v="149"/>
          <ac:spMkLst>
            <pc:docMk/>
            <pc:sldMk cId="240044570" sldId="1813"/>
            <ac:spMk id="2" creationId="{44A49DAE-79D6-48FB-BB90-ED534D0C7C09}"/>
          </ac:spMkLst>
        </pc:spChg>
        <pc:spChg chg="mod">
          <ac:chgData name="Matt Quinlan" userId="255634d8-b803-417a-a2de-8b895e420c9b" providerId="ADAL" clId="{37680859-1600-4D6A-9A5D-AFC2692EEB36}" dt="2022-02-16T22:51:43.604" v="131" actId="20577"/>
          <ac:spMkLst>
            <pc:docMk/>
            <pc:sldMk cId="240044570" sldId="1813"/>
            <ac:spMk id="9" creationId="{6B293DD1-BCDD-4DDD-82EC-8675E4FB99CC}"/>
          </ac:spMkLst>
        </pc:spChg>
      </pc:sldChg>
      <pc:sldMasterChg chg="delSldLayout">
        <pc:chgData name="Matt Quinlan" userId="255634d8-b803-417a-a2de-8b895e420c9b" providerId="ADAL" clId="{37680859-1600-4D6A-9A5D-AFC2692EEB36}" dt="2022-02-16T22:37:42.830" v="37" actId="47"/>
        <pc:sldMasterMkLst>
          <pc:docMk/>
          <pc:sldMasterMk cId="3588427678" sldId="2147484229"/>
        </pc:sldMasterMkLst>
        <pc:sldLayoutChg chg="del">
          <pc:chgData name="Matt Quinlan" userId="255634d8-b803-417a-a2de-8b895e420c9b" providerId="ADAL" clId="{37680859-1600-4D6A-9A5D-AFC2692EEB36}" dt="2022-02-16T22:37:42.830" v="37" actId="47"/>
          <pc:sldLayoutMkLst>
            <pc:docMk/>
            <pc:sldMasterMk cId="3588427678" sldId="2147484229"/>
            <pc:sldLayoutMk cId="2274510429" sldId="2147484813"/>
          </pc:sldLayoutMkLst>
        </pc:sldLayoutChg>
      </pc:sldMasterChg>
      <pc:sldMasterChg chg="delSldLayout">
        <pc:chgData name="Matt Quinlan" userId="255634d8-b803-417a-a2de-8b895e420c9b" providerId="ADAL" clId="{37680859-1600-4D6A-9A5D-AFC2692EEB36}" dt="2022-02-16T22:35:08.797" v="23" actId="47"/>
        <pc:sldMasterMkLst>
          <pc:docMk/>
          <pc:sldMasterMk cId="1120643745" sldId="2147484742"/>
        </pc:sldMasterMkLst>
        <pc:sldLayoutChg chg="del">
          <pc:chgData name="Matt Quinlan" userId="255634d8-b803-417a-a2de-8b895e420c9b" providerId="ADAL" clId="{37680859-1600-4D6A-9A5D-AFC2692EEB36}" dt="2022-02-16T22:35:08.797" v="23" actId="47"/>
          <pc:sldLayoutMkLst>
            <pc:docMk/>
            <pc:sldMasterMk cId="1120643745" sldId="2147484742"/>
            <pc:sldLayoutMk cId="2935858897" sldId="2147484877"/>
          </pc:sldLayoutMkLst>
        </pc:sldLayoutChg>
      </pc:sldMasterChg>
    </pc:docChg>
  </pc:docChgLst>
  <pc:docChgLst>
    <pc:chgData name="Brian Hinkelman" userId="bb920ec3-1f5b-4dbc-84af-061d9b95fe4c" providerId="ADAL" clId="{6882F98E-8C23-4D21-82AA-7FDEA58FF750}"/>
    <pc:docChg chg="undo custSel modSld">
      <pc:chgData name="Brian Hinkelman" userId="bb920ec3-1f5b-4dbc-84af-061d9b95fe4c" providerId="ADAL" clId="{6882F98E-8C23-4D21-82AA-7FDEA58FF750}" dt="2021-12-16T15:29:36.869" v="1443" actId="1076"/>
      <pc:docMkLst>
        <pc:docMk/>
      </pc:docMkLst>
      <pc:sldChg chg="modNotesTx">
        <pc:chgData name="Brian Hinkelman" userId="bb920ec3-1f5b-4dbc-84af-061d9b95fe4c" providerId="ADAL" clId="{6882F98E-8C23-4D21-82AA-7FDEA58FF750}" dt="2021-12-16T14:57:33.673" v="4" actId="6549"/>
        <pc:sldMkLst>
          <pc:docMk/>
          <pc:sldMk cId="1437545107" sldId="1699"/>
        </pc:sldMkLst>
      </pc:sldChg>
      <pc:sldChg chg="modSp mod">
        <pc:chgData name="Brian Hinkelman" userId="bb920ec3-1f5b-4dbc-84af-061d9b95fe4c" providerId="ADAL" clId="{6882F98E-8C23-4D21-82AA-7FDEA58FF750}" dt="2021-12-16T14:57:04.559" v="2" actId="20577"/>
        <pc:sldMkLst>
          <pc:docMk/>
          <pc:sldMk cId="3815712785" sldId="1746"/>
        </pc:sldMkLst>
        <pc:spChg chg="mod">
          <ac:chgData name="Brian Hinkelman" userId="bb920ec3-1f5b-4dbc-84af-061d9b95fe4c" providerId="ADAL" clId="{6882F98E-8C23-4D21-82AA-7FDEA58FF750}" dt="2021-12-16T14:57:04.559" v="2" actId="20577"/>
          <ac:spMkLst>
            <pc:docMk/>
            <pc:sldMk cId="3815712785" sldId="1746"/>
            <ac:spMk id="6" creationId="{00000000-0000-0000-0000-000000000000}"/>
          </ac:spMkLst>
        </pc:spChg>
      </pc:sldChg>
      <pc:sldChg chg="modNotesTx">
        <pc:chgData name="Brian Hinkelman" userId="bb920ec3-1f5b-4dbc-84af-061d9b95fe4c" providerId="ADAL" clId="{6882F98E-8C23-4D21-82AA-7FDEA58FF750}" dt="2021-12-16T14:57:12.570" v="3" actId="6549"/>
        <pc:sldMkLst>
          <pc:docMk/>
          <pc:sldMk cId="123725203" sldId="1752"/>
        </pc:sldMkLst>
      </pc:sldChg>
      <pc:sldChg chg="modSp mod modNotesTx">
        <pc:chgData name="Brian Hinkelman" userId="bb920ec3-1f5b-4dbc-84af-061d9b95fe4c" providerId="ADAL" clId="{6882F98E-8C23-4D21-82AA-7FDEA58FF750}" dt="2021-12-16T15:10:47.260" v="861" actId="20577"/>
        <pc:sldMkLst>
          <pc:docMk/>
          <pc:sldMk cId="1645249494" sldId="1758"/>
        </pc:sldMkLst>
        <pc:spChg chg="mod">
          <ac:chgData name="Brian Hinkelman" userId="bb920ec3-1f5b-4dbc-84af-061d9b95fe4c" providerId="ADAL" clId="{6882F98E-8C23-4D21-82AA-7FDEA58FF750}" dt="2021-12-16T15:10:47.260" v="861" actId="20577"/>
          <ac:spMkLst>
            <pc:docMk/>
            <pc:sldMk cId="1645249494" sldId="1758"/>
            <ac:spMk id="4" creationId="{CE1C9F2E-B4BF-42B1-9725-21A3FFD284FD}"/>
          </ac:spMkLst>
        </pc:spChg>
        <pc:spChg chg="mod">
          <ac:chgData name="Brian Hinkelman" userId="bb920ec3-1f5b-4dbc-84af-061d9b95fe4c" providerId="ADAL" clId="{6882F98E-8C23-4D21-82AA-7FDEA58FF750}" dt="2021-12-16T14:58:51.258" v="8" actId="6549"/>
          <ac:spMkLst>
            <pc:docMk/>
            <pc:sldMk cId="1645249494" sldId="1758"/>
            <ac:spMk id="5" creationId="{B14A53A6-A2E4-4F10-8645-DAD734DE7973}"/>
          </ac:spMkLst>
        </pc:spChg>
      </pc:sldChg>
      <pc:sldChg chg="modSp mod modNotesTx">
        <pc:chgData name="Brian Hinkelman" userId="bb920ec3-1f5b-4dbc-84af-061d9b95fe4c" providerId="ADAL" clId="{6882F98E-8C23-4D21-82AA-7FDEA58FF750}" dt="2021-12-16T15:15:25.734" v="1015" actId="20577"/>
        <pc:sldMkLst>
          <pc:docMk/>
          <pc:sldMk cId="2991578691" sldId="1760"/>
        </pc:sldMkLst>
        <pc:spChg chg="mod">
          <ac:chgData name="Brian Hinkelman" userId="bb920ec3-1f5b-4dbc-84af-061d9b95fe4c" providerId="ADAL" clId="{6882F98E-8C23-4D21-82AA-7FDEA58FF750}" dt="2021-12-16T15:11:27.985" v="863" actId="20577"/>
          <ac:spMkLst>
            <pc:docMk/>
            <pc:sldMk cId="2991578691" sldId="1760"/>
            <ac:spMk id="3" creationId="{00000000-0000-0000-0000-000000000000}"/>
          </ac:spMkLst>
        </pc:spChg>
      </pc:sldChg>
      <pc:sldChg chg="modSp mod">
        <pc:chgData name="Brian Hinkelman" userId="bb920ec3-1f5b-4dbc-84af-061d9b95fe4c" providerId="ADAL" clId="{6882F98E-8C23-4D21-82AA-7FDEA58FF750}" dt="2021-12-16T15:19:10.915" v="1123" actId="20577"/>
        <pc:sldMkLst>
          <pc:docMk/>
          <pc:sldMk cId="3946464418" sldId="1761"/>
        </pc:sldMkLst>
        <pc:spChg chg="mod">
          <ac:chgData name="Brian Hinkelman" userId="bb920ec3-1f5b-4dbc-84af-061d9b95fe4c" providerId="ADAL" clId="{6882F98E-8C23-4D21-82AA-7FDEA58FF750}" dt="2021-12-16T15:18:26.980" v="1024" actId="20577"/>
          <ac:spMkLst>
            <pc:docMk/>
            <pc:sldMk cId="3946464418" sldId="1761"/>
            <ac:spMk id="3" creationId="{00000000-0000-0000-0000-000000000000}"/>
          </ac:spMkLst>
        </pc:spChg>
        <pc:spChg chg="mod">
          <ac:chgData name="Brian Hinkelman" userId="bb920ec3-1f5b-4dbc-84af-061d9b95fe4c" providerId="ADAL" clId="{6882F98E-8C23-4D21-82AA-7FDEA58FF750}" dt="2021-12-16T15:18:39.071" v="1025" actId="1076"/>
          <ac:spMkLst>
            <pc:docMk/>
            <pc:sldMk cId="3946464418" sldId="1761"/>
            <ac:spMk id="6" creationId="{77876339-FDD6-4D2A-8D39-807B01C51D94}"/>
          </ac:spMkLst>
        </pc:spChg>
        <pc:spChg chg="mod">
          <ac:chgData name="Brian Hinkelman" userId="bb920ec3-1f5b-4dbc-84af-061d9b95fe4c" providerId="ADAL" clId="{6882F98E-8C23-4D21-82AA-7FDEA58FF750}" dt="2021-12-16T15:19:10.915" v="1123" actId="20577"/>
          <ac:spMkLst>
            <pc:docMk/>
            <pc:sldMk cId="3946464418" sldId="1761"/>
            <ac:spMk id="7" creationId="{4C062D0D-586C-4557-8D77-7AC77911D67D}"/>
          </ac:spMkLst>
        </pc:spChg>
        <pc:cxnChg chg="mod">
          <ac:chgData name="Brian Hinkelman" userId="bb920ec3-1f5b-4dbc-84af-061d9b95fe4c" providerId="ADAL" clId="{6882F98E-8C23-4D21-82AA-7FDEA58FF750}" dt="2021-12-16T15:18:39.071" v="1025" actId="1076"/>
          <ac:cxnSpMkLst>
            <pc:docMk/>
            <pc:sldMk cId="3946464418" sldId="1761"/>
            <ac:cxnSpMk id="4" creationId="{0AF48214-3AAA-47F2-82AD-E3BF042EDE5E}"/>
          </ac:cxnSpMkLst>
        </pc:cxnChg>
        <pc:cxnChg chg="mod">
          <ac:chgData name="Brian Hinkelman" userId="bb920ec3-1f5b-4dbc-84af-061d9b95fe4c" providerId="ADAL" clId="{6882F98E-8C23-4D21-82AA-7FDEA58FF750}" dt="2021-12-16T15:18:39.071" v="1025" actId="1076"/>
          <ac:cxnSpMkLst>
            <pc:docMk/>
            <pc:sldMk cId="3946464418" sldId="1761"/>
            <ac:cxnSpMk id="5" creationId="{FF290B02-F4F5-4A82-91ED-9E0EFCBEC951}"/>
          </ac:cxnSpMkLst>
        </pc:cxnChg>
      </pc:sldChg>
      <pc:sldChg chg="modSp mod">
        <pc:chgData name="Brian Hinkelman" userId="bb920ec3-1f5b-4dbc-84af-061d9b95fe4c" providerId="ADAL" clId="{6882F98E-8C23-4D21-82AA-7FDEA58FF750}" dt="2021-12-16T15:24:32.626" v="1124" actId="6549"/>
        <pc:sldMkLst>
          <pc:docMk/>
          <pc:sldMk cId="3319407176" sldId="1764"/>
        </pc:sldMkLst>
        <pc:spChg chg="mod">
          <ac:chgData name="Brian Hinkelman" userId="bb920ec3-1f5b-4dbc-84af-061d9b95fe4c" providerId="ADAL" clId="{6882F98E-8C23-4D21-82AA-7FDEA58FF750}" dt="2021-12-16T15:24:32.626" v="1124" actId="6549"/>
          <ac:spMkLst>
            <pc:docMk/>
            <pc:sldMk cId="3319407176" sldId="1764"/>
            <ac:spMk id="6" creationId="{00000000-0000-0000-0000-000000000000}"/>
          </ac:spMkLst>
        </pc:spChg>
      </pc:sldChg>
      <pc:sldChg chg="addSp delSp modSp mod modClrScheme chgLayout modNotesTx">
        <pc:chgData name="Brian Hinkelman" userId="bb920ec3-1f5b-4dbc-84af-061d9b95fe4c" providerId="ADAL" clId="{6882F98E-8C23-4D21-82AA-7FDEA58FF750}" dt="2021-12-16T15:29:36.869" v="1443" actId="1076"/>
        <pc:sldMkLst>
          <pc:docMk/>
          <pc:sldMk cId="4013030181" sldId="1765"/>
        </pc:sldMkLst>
        <pc:spChg chg="mod ord">
          <ac:chgData name="Brian Hinkelman" userId="bb920ec3-1f5b-4dbc-84af-061d9b95fe4c" providerId="ADAL" clId="{6882F98E-8C23-4D21-82AA-7FDEA58FF750}" dt="2021-12-16T15:29:00.509" v="1437" actId="700"/>
          <ac:spMkLst>
            <pc:docMk/>
            <pc:sldMk cId="4013030181" sldId="1765"/>
            <ac:spMk id="6" creationId="{00000000-0000-0000-0000-000000000000}"/>
          </ac:spMkLst>
        </pc:spChg>
        <pc:spChg chg="mod ord">
          <ac:chgData name="Brian Hinkelman" userId="bb920ec3-1f5b-4dbc-84af-061d9b95fe4c" providerId="ADAL" clId="{6882F98E-8C23-4D21-82AA-7FDEA58FF750}" dt="2021-12-16T15:29:00.509" v="1437" actId="700"/>
          <ac:spMkLst>
            <pc:docMk/>
            <pc:sldMk cId="4013030181" sldId="1765"/>
            <ac:spMk id="8" creationId="{B1385847-F021-4C87-8DB6-F9DAEBC99366}"/>
          </ac:spMkLst>
        </pc:spChg>
        <pc:spChg chg="mod ord">
          <ac:chgData name="Brian Hinkelman" userId="bb920ec3-1f5b-4dbc-84af-061d9b95fe4c" providerId="ADAL" clId="{6882F98E-8C23-4D21-82AA-7FDEA58FF750}" dt="2021-12-16T15:29:00.509" v="1437" actId="700"/>
          <ac:spMkLst>
            <pc:docMk/>
            <pc:sldMk cId="4013030181" sldId="1765"/>
            <ac:spMk id="9" creationId="{1808BA86-0BB1-497D-AE11-9EC4358DC47E}"/>
          </ac:spMkLst>
        </pc:spChg>
        <pc:spChg chg="mod ord">
          <ac:chgData name="Brian Hinkelman" userId="bb920ec3-1f5b-4dbc-84af-061d9b95fe4c" providerId="ADAL" clId="{6882F98E-8C23-4D21-82AA-7FDEA58FF750}" dt="2021-12-16T15:29:00.509" v="1437" actId="700"/>
          <ac:spMkLst>
            <pc:docMk/>
            <pc:sldMk cId="4013030181" sldId="1765"/>
            <ac:spMk id="10" creationId="{849C64F0-04E9-40AF-B055-9FC32C14C77D}"/>
          </ac:spMkLst>
        </pc:spChg>
        <pc:spChg chg="del mod ord">
          <ac:chgData name="Brian Hinkelman" userId="bb920ec3-1f5b-4dbc-84af-061d9b95fe4c" providerId="ADAL" clId="{6882F98E-8C23-4D21-82AA-7FDEA58FF750}" dt="2021-12-16T15:28:46.805" v="1433" actId="478"/>
          <ac:spMkLst>
            <pc:docMk/>
            <pc:sldMk cId="4013030181" sldId="1765"/>
            <ac:spMk id="11" creationId="{99EDFEB6-D234-4A02-8420-E312F0F00DBB}"/>
          </ac:spMkLst>
        </pc:spChg>
        <pc:spChg chg="del mod ord">
          <ac:chgData name="Brian Hinkelman" userId="bb920ec3-1f5b-4dbc-84af-061d9b95fe4c" providerId="ADAL" clId="{6882F98E-8C23-4D21-82AA-7FDEA58FF750}" dt="2021-12-16T15:28:52.618" v="1434" actId="478"/>
          <ac:spMkLst>
            <pc:docMk/>
            <pc:sldMk cId="4013030181" sldId="1765"/>
            <ac:spMk id="12" creationId="{01AD6946-6B7B-4853-97D7-EB743FBBEAFF}"/>
          </ac:spMkLst>
        </pc:spChg>
        <pc:spChg chg="mod ord">
          <ac:chgData name="Brian Hinkelman" userId="bb920ec3-1f5b-4dbc-84af-061d9b95fe4c" providerId="ADAL" clId="{6882F98E-8C23-4D21-82AA-7FDEA58FF750}" dt="2021-12-16T15:29:00.509" v="1437" actId="700"/>
          <ac:spMkLst>
            <pc:docMk/>
            <pc:sldMk cId="4013030181" sldId="1765"/>
            <ac:spMk id="17" creationId="{00000000-0000-0000-0000-000000000000}"/>
          </ac:spMkLst>
        </pc:spChg>
        <pc:spChg chg="mod">
          <ac:chgData name="Brian Hinkelman" userId="bb920ec3-1f5b-4dbc-84af-061d9b95fe4c" providerId="ADAL" clId="{6882F98E-8C23-4D21-82AA-7FDEA58FF750}" dt="2021-12-16T15:29:36.869" v="1443" actId="1076"/>
          <ac:spMkLst>
            <pc:docMk/>
            <pc:sldMk cId="4013030181" sldId="1765"/>
            <ac:spMk id="18" creationId="{3EF345FC-955E-4AC0-BD30-12E83743AE8B}"/>
          </ac:spMkLst>
        </pc:spChg>
        <pc:spChg chg="mod">
          <ac:chgData name="Brian Hinkelman" userId="bb920ec3-1f5b-4dbc-84af-061d9b95fe4c" providerId="ADAL" clId="{6882F98E-8C23-4D21-82AA-7FDEA58FF750}" dt="2021-12-16T15:29:36.869" v="1443" actId="1076"/>
          <ac:spMkLst>
            <pc:docMk/>
            <pc:sldMk cId="4013030181" sldId="1765"/>
            <ac:spMk id="19" creationId="{09FB4B1B-98DC-4A84-8A9A-BF9998DFCC65}"/>
          </ac:spMkLst>
        </pc:spChg>
        <pc:spChg chg="add del mod">
          <ac:chgData name="Brian Hinkelman" userId="bb920ec3-1f5b-4dbc-84af-061d9b95fe4c" providerId="ADAL" clId="{6882F98E-8C23-4D21-82AA-7FDEA58FF750}" dt="2021-12-16T15:29:00.509" v="1437" actId="700"/>
          <ac:spMkLst>
            <pc:docMk/>
            <pc:sldMk cId="4013030181" sldId="1765"/>
            <ac:spMk id="20" creationId="{3B767105-4122-467B-AAD4-4F6C741469EC}"/>
          </ac:spMkLst>
        </pc:spChg>
        <pc:spChg chg="mod">
          <ac:chgData name="Brian Hinkelman" userId="bb920ec3-1f5b-4dbc-84af-061d9b95fe4c" providerId="ADAL" clId="{6882F98E-8C23-4D21-82AA-7FDEA58FF750}" dt="2021-12-16T15:29:31.556" v="1442" actId="1076"/>
          <ac:spMkLst>
            <pc:docMk/>
            <pc:sldMk cId="4013030181" sldId="1765"/>
            <ac:spMk id="23" creationId="{88DA0936-3F4D-46A0-81CC-B738B68EEC3D}"/>
          </ac:spMkLst>
        </pc:spChg>
        <pc:spChg chg="mod">
          <ac:chgData name="Brian Hinkelman" userId="bb920ec3-1f5b-4dbc-84af-061d9b95fe4c" providerId="ADAL" clId="{6882F98E-8C23-4D21-82AA-7FDEA58FF750}" dt="2021-12-16T15:29:31.556" v="1442" actId="1076"/>
          <ac:spMkLst>
            <pc:docMk/>
            <pc:sldMk cId="4013030181" sldId="1765"/>
            <ac:spMk id="24" creationId="{4B41B0F4-687F-44F0-83AC-9F20AD4C2F14}"/>
          </ac:spMkLst>
        </pc:spChg>
        <pc:spChg chg="add del mod">
          <ac:chgData name="Brian Hinkelman" userId="bb920ec3-1f5b-4dbc-84af-061d9b95fe4c" providerId="ADAL" clId="{6882F98E-8C23-4D21-82AA-7FDEA58FF750}" dt="2021-12-16T15:29:00.509" v="1437" actId="700"/>
          <ac:spMkLst>
            <pc:docMk/>
            <pc:sldMk cId="4013030181" sldId="1765"/>
            <ac:spMk id="25" creationId="{FDEFD986-CB8E-4B63-AB5C-6C36FBD2B5D0}"/>
          </ac:spMkLst>
        </pc:spChg>
        <pc:spChg chg="add del mod">
          <ac:chgData name="Brian Hinkelman" userId="bb920ec3-1f5b-4dbc-84af-061d9b95fe4c" providerId="ADAL" clId="{6882F98E-8C23-4D21-82AA-7FDEA58FF750}" dt="2021-12-16T15:28:56.805" v="1436" actId="6264"/>
          <ac:spMkLst>
            <pc:docMk/>
            <pc:sldMk cId="4013030181" sldId="1765"/>
            <ac:spMk id="27" creationId="{C9E977D8-7DDF-4CB4-AAEF-6FF77D799D33}"/>
          </ac:spMkLst>
        </pc:spChg>
        <pc:spChg chg="mod">
          <ac:chgData name="Brian Hinkelman" userId="bb920ec3-1f5b-4dbc-84af-061d9b95fe4c" providerId="ADAL" clId="{6882F98E-8C23-4D21-82AA-7FDEA58FF750}" dt="2021-12-16T15:29:25.290" v="1441" actId="1076"/>
          <ac:spMkLst>
            <pc:docMk/>
            <pc:sldMk cId="4013030181" sldId="1765"/>
            <ac:spMk id="28" creationId="{01C9E62C-03D9-4ACD-BC10-42D3DB1B21B8}"/>
          </ac:spMkLst>
        </pc:spChg>
        <pc:spChg chg="mod">
          <ac:chgData name="Brian Hinkelman" userId="bb920ec3-1f5b-4dbc-84af-061d9b95fe4c" providerId="ADAL" clId="{6882F98E-8C23-4D21-82AA-7FDEA58FF750}" dt="2021-12-16T15:29:25.290" v="1441" actId="1076"/>
          <ac:spMkLst>
            <pc:docMk/>
            <pc:sldMk cId="4013030181" sldId="1765"/>
            <ac:spMk id="29" creationId="{5FC34228-BCAD-4BFF-8E64-98CF05758BB0}"/>
          </ac:spMkLst>
        </pc:spChg>
        <pc:spChg chg="add del mod">
          <ac:chgData name="Brian Hinkelman" userId="bb920ec3-1f5b-4dbc-84af-061d9b95fe4c" providerId="ADAL" clId="{6882F98E-8C23-4D21-82AA-7FDEA58FF750}" dt="2021-12-16T15:28:56.805" v="1436" actId="6264"/>
          <ac:spMkLst>
            <pc:docMk/>
            <pc:sldMk cId="4013030181" sldId="1765"/>
            <ac:spMk id="30" creationId="{BE436C12-208B-4ADE-B0D7-E7349DC96E74}"/>
          </ac:spMkLst>
        </pc:spChg>
        <pc:spChg chg="add del mod">
          <ac:chgData name="Brian Hinkelman" userId="bb920ec3-1f5b-4dbc-84af-061d9b95fe4c" providerId="ADAL" clId="{6882F98E-8C23-4D21-82AA-7FDEA58FF750}" dt="2021-12-16T15:28:56.805" v="1436" actId="6264"/>
          <ac:spMkLst>
            <pc:docMk/>
            <pc:sldMk cId="4013030181" sldId="1765"/>
            <ac:spMk id="32" creationId="{8645CBD3-D276-47A4-8F3E-25F0F07C6318}"/>
          </ac:spMkLst>
        </pc:spChg>
        <pc:spChg chg="mod">
          <ac:chgData name="Brian Hinkelman" userId="bb920ec3-1f5b-4dbc-84af-061d9b95fe4c" providerId="ADAL" clId="{6882F98E-8C23-4D21-82AA-7FDEA58FF750}" dt="2021-12-16T15:29:13.925" v="1440" actId="1076"/>
          <ac:spMkLst>
            <pc:docMk/>
            <pc:sldMk cId="4013030181" sldId="1765"/>
            <ac:spMk id="33" creationId="{354EDBAA-28B5-46AD-87C6-EF72F2E5EFAB}"/>
          </ac:spMkLst>
        </pc:spChg>
        <pc:spChg chg="mod">
          <ac:chgData name="Brian Hinkelman" userId="bb920ec3-1f5b-4dbc-84af-061d9b95fe4c" providerId="ADAL" clId="{6882F98E-8C23-4D21-82AA-7FDEA58FF750}" dt="2021-12-16T15:29:13.925" v="1440" actId="1076"/>
          <ac:spMkLst>
            <pc:docMk/>
            <pc:sldMk cId="4013030181" sldId="1765"/>
            <ac:spMk id="34" creationId="{D340EE24-00E5-4E5D-9E89-F7E0103C5F26}"/>
          </ac:spMkLst>
        </pc:spChg>
        <pc:spChg chg="add del mod">
          <ac:chgData name="Brian Hinkelman" userId="bb920ec3-1f5b-4dbc-84af-061d9b95fe4c" providerId="ADAL" clId="{6882F98E-8C23-4D21-82AA-7FDEA58FF750}" dt="2021-12-16T15:28:56.805" v="1436" actId="6264"/>
          <ac:spMkLst>
            <pc:docMk/>
            <pc:sldMk cId="4013030181" sldId="1765"/>
            <ac:spMk id="35" creationId="{8033B090-4C38-4FFD-B2DF-612135354489}"/>
          </ac:spMkLst>
        </pc:spChg>
        <pc:spChg chg="add del mod">
          <ac:chgData name="Brian Hinkelman" userId="bb920ec3-1f5b-4dbc-84af-061d9b95fe4c" providerId="ADAL" clId="{6882F98E-8C23-4D21-82AA-7FDEA58FF750}" dt="2021-12-16T15:28:56.805" v="1436" actId="6264"/>
          <ac:spMkLst>
            <pc:docMk/>
            <pc:sldMk cId="4013030181" sldId="1765"/>
            <ac:spMk id="37" creationId="{B44EB7F0-5D3E-498B-B898-112CB751B1CE}"/>
          </ac:spMkLst>
        </pc:spChg>
        <pc:spChg chg="add del mod ord">
          <ac:chgData name="Brian Hinkelman" userId="bb920ec3-1f5b-4dbc-84af-061d9b95fe4c" providerId="ADAL" clId="{6882F98E-8C23-4D21-82AA-7FDEA58FF750}" dt="2021-12-16T15:28:56.805" v="1436" actId="6264"/>
          <ac:spMkLst>
            <pc:docMk/>
            <pc:sldMk cId="4013030181" sldId="1765"/>
            <ac:spMk id="40" creationId="{D4999E83-8FB6-4234-BBE4-A031617A4E60}"/>
          </ac:spMkLst>
        </pc:spChg>
        <pc:spChg chg="add del mod ord">
          <ac:chgData name="Brian Hinkelman" userId="bb920ec3-1f5b-4dbc-84af-061d9b95fe4c" providerId="ADAL" clId="{6882F98E-8C23-4D21-82AA-7FDEA58FF750}" dt="2021-12-16T15:28:56.805" v="1436" actId="6264"/>
          <ac:spMkLst>
            <pc:docMk/>
            <pc:sldMk cId="4013030181" sldId="1765"/>
            <ac:spMk id="42" creationId="{771C4C94-7874-4B70-8410-62D2EFB48CDC}"/>
          </ac:spMkLst>
        </pc:spChg>
        <pc:grpChg chg="mod">
          <ac:chgData name="Brian Hinkelman" userId="bb920ec3-1f5b-4dbc-84af-061d9b95fe4c" providerId="ADAL" clId="{6882F98E-8C23-4D21-82AA-7FDEA58FF750}" dt="2021-12-16T15:29:31.556" v="1442" actId="1076"/>
          <ac:grpSpMkLst>
            <pc:docMk/>
            <pc:sldMk cId="4013030181" sldId="1765"/>
            <ac:grpSpMk id="2" creationId="{C61CFDE4-68EB-4678-935C-03E42A3F8C96}"/>
          </ac:grpSpMkLst>
        </pc:grpChg>
        <pc:grpChg chg="mod">
          <ac:chgData name="Brian Hinkelman" userId="bb920ec3-1f5b-4dbc-84af-061d9b95fe4c" providerId="ADAL" clId="{6882F98E-8C23-4D21-82AA-7FDEA58FF750}" dt="2021-12-16T15:29:25.290" v="1441" actId="1076"/>
          <ac:grpSpMkLst>
            <pc:docMk/>
            <pc:sldMk cId="4013030181" sldId="1765"/>
            <ac:grpSpMk id="3" creationId="{9A53485D-89B1-47FB-9140-B212F351FC42}"/>
          </ac:grpSpMkLst>
        </pc:grpChg>
        <pc:grpChg chg="mod">
          <ac:chgData name="Brian Hinkelman" userId="bb920ec3-1f5b-4dbc-84af-061d9b95fe4c" providerId="ADAL" clId="{6882F98E-8C23-4D21-82AA-7FDEA58FF750}" dt="2021-12-16T15:29:13.925" v="1440" actId="1076"/>
          <ac:grpSpMkLst>
            <pc:docMk/>
            <pc:sldMk cId="4013030181" sldId="1765"/>
            <ac:grpSpMk id="4" creationId="{E2269DD3-E87C-4202-A8FF-18824B39C99B}"/>
          </ac:grpSpMkLst>
        </pc:grpChg>
        <pc:grpChg chg="del">
          <ac:chgData name="Brian Hinkelman" userId="bb920ec3-1f5b-4dbc-84af-061d9b95fe4c" providerId="ADAL" clId="{6882F98E-8C23-4D21-82AA-7FDEA58FF750}" dt="2021-12-16T15:29:07.977" v="1439" actId="478"/>
          <ac:grpSpMkLst>
            <pc:docMk/>
            <pc:sldMk cId="4013030181" sldId="1765"/>
            <ac:grpSpMk id="5" creationId="{2BD710D4-2A6D-4DB2-9DC1-1C6A7727AA23}"/>
          </ac:grpSpMkLst>
        </pc:grpChg>
        <pc:grpChg chg="del">
          <ac:chgData name="Brian Hinkelman" userId="bb920ec3-1f5b-4dbc-84af-061d9b95fe4c" providerId="ADAL" clId="{6882F98E-8C23-4D21-82AA-7FDEA58FF750}" dt="2021-12-16T15:29:07.087" v="1438" actId="478"/>
          <ac:grpSpMkLst>
            <pc:docMk/>
            <pc:sldMk cId="4013030181" sldId="1765"/>
            <ac:grpSpMk id="7" creationId="{7193026C-7C69-40DF-8125-1E770E0B5069}"/>
          </ac:grpSpMkLst>
        </pc:grpChg>
        <pc:grpChg chg="mod">
          <ac:chgData name="Brian Hinkelman" userId="bb920ec3-1f5b-4dbc-84af-061d9b95fe4c" providerId="ADAL" clId="{6882F98E-8C23-4D21-82AA-7FDEA58FF750}" dt="2021-12-16T15:29:36.869" v="1443" actId="1076"/>
          <ac:grpSpMkLst>
            <pc:docMk/>
            <pc:sldMk cId="4013030181" sldId="1765"/>
            <ac:grpSpMk id="14" creationId="{59778855-9038-4800-865E-D8369E26CD0C}"/>
          </ac:grpSpMkLst>
        </pc:grpChg>
        <pc:grpChg chg="mod">
          <ac:chgData name="Brian Hinkelman" userId="bb920ec3-1f5b-4dbc-84af-061d9b95fe4c" providerId="ADAL" clId="{6882F98E-8C23-4D21-82AA-7FDEA58FF750}" dt="2021-12-16T15:29:36.869" v="1443" actId="1076"/>
          <ac:grpSpMkLst>
            <pc:docMk/>
            <pc:sldMk cId="4013030181" sldId="1765"/>
            <ac:grpSpMk id="15" creationId="{61C2CBB9-1F91-4818-8FBA-5892290E366A}"/>
          </ac:grpSpMkLst>
        </pc:grpChg>
        <pc:grpChg chg="mod">
          <ac:chgData name="Brian Hinkelman" userId="bb920ec3-1f5b-4dbc-84af-061d9b95fe4c" providerId="ADAL" clId="{6882F98E-8C23-4D21-82AA-7FDEA58FF750}" dt="2021-12-16T15:29:31.556" v="1442" actId="1076"/>
          <ac:grpSpMkLst>
            <pc:docMk/>
            <pc:sldMk cId="4013030181" sldId="1765"/>
            <ac:grpSpMk id="21" creationId="{E3ADCEFF-D950-4E7B-BB7A-6932C491E7CE}"/>
          </ac:grpSpMkLst>
        </pc:grpChg>
        <pc:grpChg chg="mod">
          <ac:chgData name="Brian Hinkelman" userId="bb920ec3-1f5b-4dbc-84af-061d9b95fe4c" providerId="ADAL" clId="{6882F98E-8C23-4D21-82AA-7FDEA58FF750}" dt="2021-12-16T15:29:25.290" v="1441" actId="1076"/>
          <ac:grpSpMkLst>
            <pc:docMk/>
            <pc:sldMk cId="4013030181" sldId="1765"/>
            <ac:grpSpMk id="26" creationId="{0E72C1E4-7A6F-4318-A2D9-5AB33E28886C}"/>
          </ac:grpSpMkLst>
        </pc:grpChg>
        <pc:grpChg chg="mod">
          <ac:chgData name="Brian Hinkelman" userId="bb920ec3-1f5b-4dbc-84af-061d9b95fe4c" providerId="ADAL" clId="{6882F98E-8C23-4D21-82AA-7FDEA58FF750}" dt="2021-12-16T15:29:13.925" v="1440" actId="1076"/>
          <ac:grpSpMkLst>
            <pc:docMk/>
            <pc:sldMk cId="4013030181" sldId="1765"/>
            <ac:grpSpMk id="31" creationId="{B1B79680-DB83-4902-AE83-6FC6B7BC06BC}"/>
          </ac:grpSpMkLst>
        </pc:grpChg>
        <pc:picChg chg="mod">
          <ac:chgData name="Brian Hinkelman" userId="bb920ec3-1f5b-4dbc-84af-061d9b95fe4c" providerId="ADAL" clId="{6882F98E-8C23-4D21-82AA-7FDEA58FF750}" dt="2021-12-16T15:29:36.869" v="1443" actId="1076"/>
          <ac:picMkLst>
            <pc:docMk/>
            <pc:sldMk cId="4013030181" sldId="1765"/>
            <ac:picMk id="16" creationId="{55AC53CC-F7C3-46F6-99C0-2555792AD7A3}"/>
          </ac:picMkLst>
        </pc:picChg>
        <pc:picChg chg="mod">
          <ac:chgData name="Brian Hinkelman" userId="bb920ec3-1f5b-4dbc-84af-061d9b95fe4c" providerId="ADAL" clId="{6882F98E-8C23-4D21-82AA-7FDEA58FF750}" dt="2021-12-16T15:29:31.556" v="1442" actId="1076"/>
          <ac:picMkLst>
            <pc:docMk/>
            <pc:sldMk cId="4013030181" sldId="1765"/>
            <ac:picMk id="45" creationId="{48184A59-B38E-453C-AAA6-834AF635763B}"/>
          </ac:picMkLst>
        </pc:picChg>
        <pc:picChg chg="mod">
          <ac:chgData name="Brian Hinkelman" userId="bb920ec3-1f5b-4dbc-84af-061d9b95fe4c" providerId="ADAL" clId="{6882F98E-8C23-4D21-82AA-7FDEA58FF750}" dt="2021-12-16T15:29:25.290" v="1441" actId="1076"/>
          <ac:picMkLst>
            <pc:docMk/>
            <pc:sldMk cId="4013030181" sldId="1765"/>
            <ac:picMk id="46" creationId="{9CD6F12D-9F9C-4FDA-949C-55639130C19E}"/>
          </ac:picMkLst>
        </pc:picChg>
        <pc:picChg chg="mod">
          <ac:chgData name="Brian Hinkelman" userId="bb920ec3-1f5b-4dbc-84af-061d9b95fe4c" providerId="ADAL" clId="{6882F98E-8C23-4D21-82AA-7FDEA58FF750}" dt="2021-12-16T15:29:13.925" v="1440" actId="1076"/>
          <ac:picMkLst>
            <pc:docMk/>
            <pc:sldMk cId="4013030181" sldId="1765"/>
            <ac:picMk id="47" creationId="{6EB0A5CE-D714-4119-8366-64966C7F3959}"/>
          </ac:picMkLst>
        </pc:picChg>
      </pc:sldChg>
    </pc:docChg>
  </pc:docChgLst>
  <pc:docChgLst>
    <pc:chgData name="Randy Stearman" userId="6a3a33aa-6c38-478f-95c3-872a45d4cfac" providerId="ADAL" clId="{21ACCC7A-1756-42C7-851D-BD564FF7CA45}"/>
    <pc:docChg chg="undo custSel addSld modSld sldOrd modSection">
      <pc:chgData name="Randy Stearman" userId="6a3a33aa-6c38-478f-95c3-872a45d4cfac" providerId="ADAL" clId="{21ACCC7A-1756-42C7-851D-BD564FF7CA45}" dt="2023-04-27T20:57:21.836" v="587" actId="20577"/>
      <pc:docMkLst>
        <pc:docMk/>
      </pc:docMkLst>
      <pc:sldChg chg="modSp mod">
        <pc:chgData name="Randy Stearman" userId="6a3a33aa-6c38-478f-95c3-872a45d4cfac" providerId="ADAL" clId="{21ACCC7A-1756-42C7-851D-BD564FF7CA45}" dt="2023-04-27T20:55:34.816" v="577" actId="20577"/>
        <pc:sldMkLst>
          <pc:docMk/>
          <pc:sldMk cId="3319407176" sldId="1764"/>
        </pc:sldMkLst>
        <pc:spChg chg="mod">
          <ac:chgData name="Randy Stearman" userId="6a3a33aa-6c38-478f-95c3-872a45d4cfac" providerId="ADAL" clId="{21ACCC7A-1756-42C7-851D-BD564FF7CA45}" dt="2023-04-27T20:55:34.816" v="577" actId="20577"/>
          <ac:spMkLst>
            <pc:docMk/>
            <pc:sldMk cId="3319407176" sldId="1764"/>
            <ac:spMk id="6" creationId="{00000000-0000-0000-0000-000000000000}"/>
          </ac:spMkLst>
        </pc:spChg>
      </pc:sldChg>
      <pc:sldChg chg="modSp mod">
        <pc:chgData name="Randy Stearman" userId="6a3a33aa-6c38-478f-95c3-872a45d4cfac" providerId="ADAL" clId="{21ACCC7A-1756-42C7-851D-BD564FF7CA45}" dt="2023-04-27T20:57:21.836" v="587" actId="20577"/>
        <pc:sldMkLst>
          <pc:docMk/>
          <pc:sldMk cId="4013030181" sldId="1765"/>
        </pc:sldMkLst>
        <pc:spChg chg="mod">
          <ac:chgData name="Randy Stearman" userId="6a3a33aa-6c38-478f-95c3-872a45d4cfac" providerId="ADAL" clId="{21ACCC7A-1756-42C7-851D-BD564FF7CA45}" dt="2023-04-27T20:57:21.836" v="587" actId="20577"/>
          <ac:spMkLst>
            <pc:docMk/>
            <pc:sldMk cId="4013030181" sldId="1765"/>
            <ac:spMk id="6" creationId="{00000000-0000-0000-0000-000000000000}"/>
          </ac:spMkLst>
        </pc:spChg>
      </pc:sldChg>
      <pc:sldChg chg="addSp modSp mod">
        <pc:chgData name="Randy Stearman" userId="6a3a33aa-6c38-478f-95c3-872a45d4cfac" providerId="ADAL" clId="{21ACCC7A-1756-42C7-851D-BD564FF7CA45}" dt="2023-04-27T20:42:05.828" v="207" actId="1036"/>
        <pc:sldMkLst>
          <pc:docMk/>
          <pc:sldMk cId="2893205905" sldId="1774"/>
        </pc:sldMkLst>
        <pc:spChg chg="mod">
          <ac:chgData name="Randy Stearman" userId="6a3a33aa-6c38-478f-95c3-872a45d4cfac" providerId="ADAL" clId="{21ACCC7A-1756-42C7-851D-BD564FF7CA45}" dt="2023-04-27T20:36:49.255" v="113" actId="1076"/>
          <ac:spMkLst>
            <pc:docMk/>
            <pc:sldMk cId="2893205905" sldId="1774"/>
            <ac:spMk id="2" creationId="{8011F3D2-BC04-4285-8432-45CE33B674B2}"/>
          </ac:spMkLst>
        </pc:spChg>
        <pc:spChg chg="add mod">
          <ac:chgData name="Randy Stearman" userId="6a3a33aa-6c38-478f-95c3-872a45d4cfac" providerId="ADAL" clId="{21ACCC7A-1756-42C7-851D-BD564FF7CA45}" dt="2023-04-27T20:42:05.828" v="207" actId="1036"/>
          <ac:spMkLst>
            <pc:docMk/>
            <pc:sldMk cId="2893205905" sldId="1774"/>
            <ac:spMk id="3" creationId="{1EC4A920-C468-9155-DEF2-56BEE5B13F4D}"/>
          </ac:spMkLst>
        </pc:spChg>
        <pc:spChg chg="mod">
          <ac:chgData name="Randy Stearman" userId="6a3a33aa-6c38-478f-95c3-872a45d4cfac" providerId="ADAL" clId="{21ACCC7A-1756-42C7-851D-BD564FF7CA45}" dt="2023-04-27T20:40:58.665" v="183" actId="12789"/>
          <ac:spMkLst>
            <pc:docMk/>
            <pc:sldMk cId="2893205905" sldId="1774"/>
            <ac:spMk id="4" creationId="{004E0F10-9F6A-4303-8D5A-DCCEE1202206}"/>
          </ac:spMkLst>
        </pc:spChg>
        <pc:spChg chg="mod">
          <ac:chgData name="Randy Stearman" userId="6a3a33aa-6c38-478f-95c3-872a45d4cfac" providerId="ADAL" clId="{21ACCC7A-1756-42C7-851D-BD564FF7CA45}" dt="2023-04-27T20:41:28.982" v="186" actId="12789"/>
          <ac:spMkLst>
            <pc:docMk/>
            <pc:sldMk cId="2893205905" sldId="1774"/>
            <ac:spMk id="6" creationId="{9B31F5F8-0128-44A1-A7BA-4BBD62054787}"/>
          </ac:spMkLst>
        </pc:spChg>
        <pc:spChg chg="mod">
          <ac:chgData name="Randy Stearman" userId="6a3a33aa-6c38-478f-95c3-872a45d4cfac" providerId="ADAL" clId="{21ACCC7A-1756-42C7-851D-BD564FF7CA45}" dt="2023-04-27T20:40:45.996" v="182" actId="12789"/>
          <ac:spMkLst>
            <pc:docMk/>
            <pc:sldMk cId="2893205905" sldId="1774"/>
            <ac:spMk id="8" creationId="{D3EEEA3E-7531-44A5-96E4-9B6BA7676FD4}"/>
          </ac:spMkLst>
        </pc:spChg>
        <pc:spChg chg="mod">
          <ac:chgData name="Randy Stearman" userId="6a3a33aa-6c38-478f-95c3-872a45d4cfac" providerId="ADAL" clId="{21ACCC7A-1756-42C7-851D-BD564FF7CA45}" dt="2023-04-27T20:40:58.665" v="183" actId="12789"/>
          <ac:spMkLst>
            <pc:docMk/>
            <pc:sldMk cId="2893205905" sldId="1774"/>
            <ac:spMk id="10" creationId="{2E7F8BEE-46E0-4FED-AC64-5D874B8DBC7F}"/>
          </ac:spMkLst>
        </pc:spChg>
        <pc:spChg chg="mod">
          <ac:chgData name="Randy Stearman" userId="6a3a33aa-6c38-478f-95c3-872a45d4cfac" providerId="ADAL" clId="{21ACCC7A-1756-42C7-851D-BD564FF7CA45}" dt="2023-04-27T20:41:28.982" v="186" actId="12789"/>
          <ac:spMkLst>
            <pc:docMk/>
            <pc:sldMk cId="2893205905" sldId="1774"/>
            <ac:spMk id="12" creationId="{DEA07985-38FA-486D-8B5F-59D46F824FA1}"/>
          </ac:spMkLst>
        </pc:spChg>
        <pc:spChg chg="mod">
          <ac:chgData name="Randy Stearman" userId="6a3a33aa-6c38-478f-95c3-872a45d4cfac" providerId="ADAL" clId="{21ACCC7A-1756-42C7-851D-BD564FF7CA45}" dt="2023-04-27T20:40:45.996" v="182" actId="12789"/>
          <ac:spMkLst>
            <pc:docMk/>
            <pc:sldMk cId="2893205905" sldId="1774"/>
            <ac:spMk id="16" creationId="{BCE6751E-6F8B-3876-E199-EDCE896062EF}"/>
          </ac:spMkLst>
        </pc:spChg>
        <pc:spChg chg="mod">
          <ac:chgData name="Randy Stearman" userId="6a3a33aa-6c38-478f-95c3-872a45d4cfac" providerId="ADAL" clId="{21ACCC7A-1756-42C7-851D-BD564FF7CA45}" dt="2023-04-27T20:41:42.970" v="187" actId="12788"/>
          <ac:spMkLst>
            <pc:docMk/>
            <pc:sldMk cId="2893205905" sldId="1774"/>
            <ac:spMk id="21" creationId="{8561D9A9-2187-AC76-674C-045D069FBB59}"/>
          </ac:spMkLst>
        </pc:spChg>
        <pc:spChg chg="mod">
          <ac:chgData name="Randy Stearman" userId="6a3a33aa-6c38-478f-95c3-872a45d4cfac" providerId="ADAL" clId="{21ACCC7A-1756-42C7-851D-BD564FF7CA45}" dt="2023-04-27T20:41:42.970" v="187" actId="12788"/>
          <ac:spMkLst>
            <pc:docMk/>
            <pc:sldMk cId="2893205905" sldId="1774"/>
            <ac:spMk id="22" creationId="{9738B3B1-B5C3-1D9D-A3CE-85AC1B34E312}"/>
          </ac:spMkLst>
        </pc:spChg>
        <pc:spChg chg="mod">
          <ac:chgData name="Randy Stearman" userId="6a3a33aa-6c38-478f-95c3-872a45d4cfac" providerId="ADAL" clId="{21ACCC7A-1756-42C7-851D-BD564FF7CA45}" dt="2023-04-27T20:41:42.970" v="187" actId="12788"/>
          <ac:spMkLst>
            <pc:docMk/>
            <pc:sldMk cId="2893205905" sldId="1774"/>
            <ac:spMk id="31" creationId="{6A15DAE5-82E4-D2F0-32C3-8E97FBD66F5B}"/>
          </ac:spMkLst>
        </pc:spChg>
        <pc:spChg chg="mod">
          <ac:chgData name="Randy Stearman" userId="6a3a33aa-6c38-478f-95c3-872a45d4cfac" providerId="ADAL" clId="{21ACCC7A-1756-42C7-851D-BD564FF7CA45}" dt="2023-04-27T20:41:42.970" v="187" actId="12788"/>
          <ac:spMkLst>
            <pc:docMk/>
            <pc:sldMk cId="2893205905" sldId="1774"/>
            <ac:spMk id="32" creationId="{C5955A30-AAE3-70D9-63FF-537B57D565F1}"/>
          </ac:spMkLst>
        </pc:spChg>
        <pc:spChg chg="mod">
          <ac:chgData name="Randy Stearman" userId="6a3a33aa-6c38-478f-95c3-872a45d4cfac" providerId="ADAL" clId="{21ACCC7A-1756-42C7-851D-BD564FF7CA45}" dt="2023-04-27T20:41:42.970" v="187" actId="12788"/>
          <ac:spMkLst>
            <pc:docMk/>
            <pc:sldMk cId="2893205905" sldId="1774"/>
            <ac:spMk id="57" creationId="{92FBA8FE-E10E-4A82-8185-791EECD05903}"/>
          </ac:spMkLst>
        </pc:spChg>
        <pc:spChg chg="mod">
          <ac:chgData name="Randy Stearman" userId="6a3a33aa-6c38-478f-95c3-872a45d4cfac" providerId="ADAL" clId="{21ACCC7A-1756-42C7-851D-BD564FF7CA45}" dt="2023-04-27T20:41:42.970" v="187" actId="12788"/>
          <ac:spMkLst>
            <pc:docMk/>
            <pc:sldMk cId="2893205905" sldId="1774"/>
            <ac:spMk id="58" creationId="{84D2D3A4-BABF-4A46-8304-94D102B32F6C}"/>
          </ac:spMkLst>
        </pc:spChg>
        <pc:spChg chg="mod">
          <ac:chgData name="Randy Stearman" userId="6a3a33aa-6c38-478f-95c3-872a45d4cfac" providerId="ADAL" clId="{21ACCC7A-1756-42C7-851D-BD564FF7CA45}" dt="2023-04-27T20:41:54.586" v="190" actId="12788"/>
          <ac:spMkLst>
            <pc:docMk/>
            <pc:sldMk cId="2893205905" sldId="1774"/>
            <ac:spMk id="62" creationId="{09347E7E-BEA8-4E51-89E6-779A5F5F3A58}"/>
          </ac:spMkLst>
        </pc:spChg>
        <pc:spChg chg="mod">
          <ac:chgData name="Randy Stearman" userId="6a3a33aa-6c38-478f-95c3-872a45d4cfac" providerId="ADAL" clId="{21ACCC7A-1756-42C7-851D-BD564FF7CA45}" dt="2023-04-27T20:41:54.586" v="190" actId="12788"/>
          <ac:spMkLst>
            <pc:docMk/>
            <pc:sldMk cId="2893205905" sldId="1774"/>
            <ac:spMk id="63" creationId="{5A72C471-721A-4673-B115-4EECA107B7DA}"/>
          </ac:spMkLst>
        </pc:spChg>
        <pc:spChg chg="mod">
          <ac:chgData name="Randy Stearman" userId="6a3a33aa-6c38-478f-95c3-872a45d4cfac" providerId="ADAL" clId="{21ACCC7A-1756-42C7-851D-BD564FF7CA45}" dt="2023-04-27T20:41:54.586" v="190" actId="12788"/>
          <ac:spMkLst>
            <pc:docMk/>
            <pc:sldMk cId="2893205905" sldId="1774"/>
            <ac:spMk id="67" creationId="{4A0466F4-FFE6-4716-A92C-BF064A62DA68}"/>
          </ac:spMkLst>
        </pc:spChg>
        <pc:spChg chg="mod">
          <ac:chgData name="Randy Stearman" userId="6a3a33aa-6c38-478f-95c3-872a45d4cfac" providerId="ADAL" clId="{21ACCC7A-1756-42C7-851D-BD564FF7CA45}" dt="2023-04-27T20:41:54.586" v="190" actId="12788"/>
          <ac:spMkLst>
            <pc:docMk/>
            <pc:sldMk cId="2893205905" sldId="1774"/>
            <ac:spMk id="68" creationId="{46061ECF-DC1B-4CF3-A7EA-A445924310A5}"/>
          </ac:spMkLst>
        </pc:spChg>
        <pc:spChg chg="mod">
          <ac:chgData name="Randy Stearman" userId="6a3a33aa-6c38-478f-95c3-872a45d4cfac" providerId="ADAL" clId="{21ACCC7A-1756-42C7-851D-BD564FF7CA45}" dt="2023-04-27T20:41:54.586" v="190" actId="12788"/>
          <ac:spMkLst>
            <pc:docMk/>
            <pc:sldMk cId="2893205905" sldId="1774"/>
            <ac:spMk id="72" creationId="{5FA3E274-5FD5-434B-B0BA-98FCC074CDA2}"/>
          </ac:spMkLst>
        </pc:spChg>
        <pc:spChg chg="mod">
          <ac:chgData name="Randy Stearman" userId="6a3a33aa-6c38-478f-95c3-872a45d4cfac" providerId="ADAL" clId="{21ACCC7A-1756-42C7-851D-BD564FF7CA45}" dt="2023-04-27T20:41:54.586" v="190" actId="12788"/>
          <ac:spMkLst>
            <pc:docMk/>
            <pc:sldMk cId="2893205905" sldId="1774"/>
            <ac:spMk id="73" creationId="{40784E53-5DE3-4E10-8104-C0C6AC7F5FEE}"/>
          </ac:spMkLst>
        </pc:spChg>
        <pc:grpChg chg="mod">
          <ac:chgData name="Randy Stearman" userId="6a3a33aa-6c38-478f-95c3-872a45d4cfac" providerId="ADAL" clId="{21ACCC7A-1756-42C7-851D-BD564FF7CA45}" dt="2023-04-27T20:41:42.970" v="187" actId="12788"/>
          <ac:grpSpMkLst>
            <pc:docMk/>
            <pc:sldMk cId="2893205905" sldId="1774"/>
            <ac:grpSpMk id="9" creationId="{2D501DEB-636D-4925-BF79-90A2ADACDDFA}"/>
          </ac:grpSpMkLst>
        </pc:grpChg>
        <pc:grpChg chg="mod">
          <ac:chgData name="Randy Stearman" userId="6a3a33aa-6c38-478f-95c3-872a45d4cfac" providerId="ADAL" clId="{21ACCC7A-1756-42C7-851D-BD564FF7CA45}" dt="2023-04-27T20:41:54.586" v="190" actId="12788"/>
          <ac:grpSpMkLst>
            <pc:docMk/>
            <pc:sldMk cId="2893205905" sldId="1774"/>
            <ac:grpSpMk id="13" creationId="{C2AD3C40-02AE-4814-A64D-A95AD32FEF3D}"/>
          </ac:grpSpMkLst>
        </pc:grpChg>
        <pc:grpChg chg="mod">
          <ac:chgData name="Randy Stearman" userId="6a3a33aa-6c38-478f-95c3-872a45d4cfac" providerId="ADAL" clId="{21ACCC7A-1756-42C7-851D-BD564FF7CA45}" dt="2023-04-27T20:41:54.586" v="190" actId="12788"/>
          <ac:grpSpMkLst>
            <pc:docMk/>
            <pc:sldMk cId="2893205905" sldId="1774"/>
            <ac:grpSpMk id="14" creationId="{B783E153-ABA4-4511-A6C9-B4859B2AC8D1}"/>
          </ac:grpSpMkLst>
        </pc:grpChg>
        <pc:grpChg chg="mod">
          <ac:chgData name="Randy Stearman" userId="6a3a33aa-6c38-478f-95c3-872a45d4cfac" providerId="ADAL" clId="{21ACCC7A-1756-42C7-851D-BD564FF7CA45}" dt="2023-04-27T20:41:54.586" v="190" actId="12788"/>
          <ac:grpSpMkLst>
            <pc:docMk/>
            <pc:sldMk cId="2893205905" sldId="1774"/>
            <ac:grpSpMk id="15" creationId="{70E2BDA2-2E48-402C-8344-25BEAA17B228}"/>
          </ac:grpSpMkLst>
        </pc:grpChg>
        <pc:grpChg chg="mod">
          <ac:chgData name="Randy Stearman" userId="6a3a33aa-6c38-478f-95c3-872a45d4cfac" providerId="ADAL" clId="{21ACCC7A-1756-42C7-851D-BD564FF7CA45}" dt="2023-04-27T20:41:42.970" v="187" actId="12788"/>
          <ac:grpSpMkLst>
            <pc:docMk/>
            <pc:sldMk cId="2893205905" sldId="1774"/>
            <ac:grpSpMk id="18" creationId="{5D018F4F-F468-9DAC-27AE-94E6F7B8B22C}"/>
          </ac:grpSpMkLst>
        </pc:grpChg>
        <pc:grpChg chg="mod">
          <ac:chgData name="Randy Stearman" userId="6a3a33aa-6c38-478f-95c3-872a45d4cfac" providerId="ADAL" clId="{21ACCC7A-1756-42C7-851D-BD564FF7CA45}" dt="2023-04-27T20:41:42.970" v="187" actId="12788"/>
          <ac:grpSpMkLst>
            <pc:docMk/>
            <pc:sldMk cId="2893205905" sldId="1774"/>
            <ac:grpSpMk id="19" creationId="{D71809FD-B188-1254-EACE-EEBC74623B36}"/>
          </ac:grpSpMkLst>
        </pc:grpChg>
        <pc:grpChg chg="mod">
          <ac:chgData name="Randy Stearman" userId="6a3a33aa-6c38-478f-95c3-872a45d4cfac" providerId="ADAL" clId="{21ACCC7A-1756-42C7-851D-BD564FF7CA45}" dt="2023-04-27T20:41:42.970" v="187" actId="12788"/>
          <ac:grpSpMkLst>
            <pc:docMk/>
            <pc:sldMk cId="2893205905" sldId="1774"/>
            <ac:grpSpMk id="28" creationId="{D10191AC-E709-9CCB-919D-D1B2C38276AD}"/>
          </ac:grpSpMkLst>
        </pc:grpChg>
        <pc:grpChg chg="mod">
          <ac:chgData name="Randy Stearman" userId="6a3a33aa-6c38-478f-95c3-872a45d4cfac" providerId="ADAL" clId="{21ACCC7A-1756-42C7-851D-BD564FF7CA45}" dt="2023-04-27T20:41:42.970" v="187" actId="12788"/>
          <ac:grpSpMkLst>
            <pc:docMk/>
            <pc:sldMk cId="2893205905" sldId="1774"/>
            <ac:grpSpMk id="29" creationId="{C92E7615-5339-552D-0661-6586FB4AC886}"/>
          </ac:grpSpMkLst>
        </pc:grpChg>
        <pc:grpChg chg="mod">
          <ac:chgData name="Randy Stearman" userId="6a3a33aa-6c38-478f-95c3-872a45d4cfac" providerId="ADAL" clId="{21ACCC7A-1756-42C7-851D-BD564FF7CA45}" dt="2023-04-27T20:41:42.970" v="187" actId="12788"/>
          <ac:grpSpMkLst>
            <pc:docMk/>
            <pc:sldMk cId="2893205905" sldId="1774"/>
            <ac:grpSpMk id="55" creationId="{28EE06B1-6F64-44DA-B1A0-CAED572F2209}"/>
          </ac:grpSpMkLst>
        </pc:grpChg>
        <pc:grpChg chg="mod">
          <ac:chgData name="Randy Stearman" userId="6a3a33aa-6c38-478f-95c3-872a45d4cfac" providerId="ADAL" clId="{21ACCC7A-1756-42C7-851D-BD564FF7CA45}" dt="2023-04-27T20:41:54.586" v="190" actId="12788"/>
          <ac:grpSpMkLst>
            <pc:docMk/>
            <pc:sldMk cId="2893205905" sldId="1774"/>
            <ac:grpSpMk id="60" creationId="{AFCA4F4C-FD3A-420D-8DF1-822D5DE194DF}"/>
          </ac:grpSpMkLst>
        </pc:grpChg>
        <pc:grpChg chg="mod">
          <ac:chgData name="Randy Stearman" userId="6a3a33aa-6c38-478f-95c3-872a45d4cfac" providerId="ADAL" clId="{21ACCC7A-1756-42C7-851D-BD564FF7CA45}" dt="2023-04-27T20:41:54.586" v="190" actId="12788"/>
          <ac:grpSpMkLst>
            <pc:docMk/>
            <pc:sldMk cId="2893205905" sldId="1774"/>
            <ac:grpSpMk id="65" creationId="{5207F70C-BF12-4F4B-BD96-721DB481C5B6}"/>
          </ac:grpSpMkLst>
        </pc:grpChg>
        <pc:grpChg chg="mod">
          <ac:chgData name="Randy Stearman" userId="6a3a33aa-6c38-478f-95c3-872a45d4cfac" providerId="ADAL" clId="{21ACCC7A-1756-42C7-851D-BD564FF7CA45}" dt="2023-04-27T20:41:54.586" v="190" actId="12788"/>
          <ac:grpSpMkLst>
            <pc:docMk/>
            <pc:sldMk cId="2893205905" sldId="1774"/>
            <ac:grpSpMk id="70" creationId="{08605EE6-AD81-40C8-8CCD-0F18D4BCB1BF}"/>
          </ac:grpSpMkLst>
        </pc:grpChg>
        <pc:picChg chg="mod">
          <ac:chgData name="Randy Stearman" userId="6a3a33aa-6c38-478f-95c3-872a45d4cfac" providerId="ADAL" clId="{21ACCC7A-1756-42C7-851D-BD564FF7CA45}" dt="2023-04-27T20:41:42.970" v="187" actId="12788"/>
          <ac:picMkLst>
            <pc:docMk/>
            <pc:sldMk cId="2893205905" sldId="1774"/>
            <ac:picMk id="20" creationId="{04937920-0AA0-E11F-EF47-3BEFCABFC922}"/>
          </ac:picMkLst>
        </pc:picChg>
        <pc:picChg chg="mod">
          <ac:chgData name="Randy Stearman" userId="6a3a33aa-6c38-478f-95c3-872a45d4cfac" providerId="ADAL" clId="{21ACCC7A-1756-42C7-851D-BD564FF7CA45}" dt="2023-04-27T20:41:42.970" v="187" actId="12788"/>
          <ac:picMkLst>
            <pc:docMk/>
            <pc:sldMk cId="2893205905" sldId="1774"/>
            <ac:picMk id="30" creationId="{EF261EDD-4195-ABB9-E89A-0B45C03E8259}"/>
          </ac:picMkLst>
        </pc:picChg>
        <pc:picChg chg="mod">
          <ac:chgData name="Randy Stearman" userId="6a3a33aa-6c38-478f-95c3-872a45d4cfac" providerId="ADAL" clId="{21ACCC7A-1756-42C7-851D-BD564FF7CA45}" dt="2023-04-27T20:41:42.970" v="187" actId="12788"/>
          <ac:picMkLst>
            <pc:docMk/>
            <pc:sldMk cId="2893205905" sldId="1774"/>
            <ac:picMk id="38" creationId="{5D674875-CA14-4EA2-BEA3-6953D99E2AB9}"/>
          </ac:picMkLst>
        </pc:picChg>
        <pc:picChg chg="mod">
          <ac:chgData name="Randy Stearman" userId="6a3a33aa-6c38-478f-95c3-872a45d4cfac" providerId="ADAL" clId="{21ACCC7A-1756-42C7-851D-BD564FF7CA45}" dt="2023-04-27T20:41:54.586" v="190" actId="12788"/>
          <ac:picMkLst>
            <pc:docMk/>
            <pc:sldMk cId="2893205905" sldId="1774"/>
            <ac:picMk id="40" creationId="{0CC59284-2A21-47DB-BE7F-A9E0F190029F}"/>
          </ac:picMkLst>
        </pc:picChg>
        <pc:picChg chg="mod">
          <ac:chgData name="Randy Stearman" userId="6a3a33aa-6c38-478f-95c3-872a45d4cfac" providerId="ADAL" clId="{21ACCC7A-1756-42C7-851D-BD564FF7CA45}" dt="2023-04-27T20:41:54.586" v="190" actId="12788"/>
          <ac:picMkLst>
            <pc:docMk/>
            <pc:sldMk cId="2893205905" sldId="1774"/>
            <ac:picMk id="42" creationId="{517BFB83-3C63-4CC2-9E33-E898FE487BC2}"/>
          </ac:picMkLst>
        </pc:picChg>
        <pc:picChg chg="mod">
          <ac:chgData name="Randy Stearman" userId="6a3a33aa-6c38-478f-95c3-872a45d4cfac" providerId="ADAL" clId="{21ACCC7A-1756-42C7-851D-BD564FF7CA45}" dt="2023-04-27T20:41:54.586" v="190" actId="12788"/>
          <ac:picMkLst>
            <pc:docMk/>
            <pc:sldMk cId="2893205905" sldId="1774"/>
            <ac:picMk id="44" creationId="{60BEAFFF-6421-4945-B799-866BC6D6D298}"/>
          </ac:picMkLst>
        </pc:picChg>
        <pc:cxnChg chg="mod">
          <ac:chgData name="Randy Stearman" userId="6a3a33aa-6c38-478f-95c3-872a45d4cfac" providerId="ADAL" clId="{21ACCC7A-1756-42C7-851D-BD564FF7CA45}" dt="2023-04-27T20:41:10.595" v="184" actId="12789"/>
          <ac:cxnSpMkLst>
            <pc:docMk/>
            <pc:sldMk cId="2893205905" sldId="1774"/>
            <ac:cxnSpMk id="5" creationId="{EDEBC1C7-F40B-4CFC-81C8-45E904B5A21F}"/>
          </ac:cxnSpMkLst>
        </pc:cxnChg>
        <pc:cxnChg chg="mod">
          <ac:chgData name="Randy Stearman" userId="6a3a33aa-6c38-478f-95c3-872a45d4cfac" providerId="ADAL" clId="{21ACCC7A-1756-42C7-851D-BD564FF7CA45}" dt="2023-04-27T20:41:18.631" v="185" actId="12789"/>
          <ac:cxnSpMkLst>
            <pc:docMk/>
            <pc:sldMk cId="2893205905" sldId="1774"/>
            <ac:cxnSpMk id="7" creationId="{60CCC415-C74C-4BC4-B74B-EE4E9E46A225}"/>
          </ac:cxnSpMkLst>
        </pc:cxnChg>
        <pc:cxnChg chg="mod">
          <ac:chgData name="Randy Stearman" userId="6a3a33aa-6c38-478f-95c3-872a45d4cfac" providerId="ADAL" clId="{21ACCC7A-1756-42C7-851D-BD564FF7CA45}" dt="2023-04-27T20:41:10.595" v="184" actId="12789"/>
          <ac:cxnSpMkLst>
            <pc:docMk/>
            <pc:sldMk cId="2893205905" sldId="1774"/>
            <ac:cxnSpMk id="11" creationId="{D24CD525-7801-4489-89DF-28DFD76E7BD7}"/>
          </ac:cxnSpMkLst>
        </pc:cxnChg>
        <pc:cxnChg chg="mod">
          <ac:chgData name="Randy Stearman" userId="6a3a33aa-6c38-478f-95c3-872a45d4cfac" providerId="ADAL" clId="{21ACCC7A-1756-42C7-851D-BD564FF7CA45}" dt="2023-04-27T20:41:18.631" v="185" actId="12789"/>
          <ac:cxnSpMkLst>
            <pc:docMk/>
            <pc:sldMk cId="2893205905" sldId="1774"/>
            <ac:cxnSpMk id="17" creationId="{5820FB05-6631-2F89-B10A-9DE2E97AEAC7}"/>
          </ac:cxnSpMkLst>
        </pc:cxnChg>
      </pc:sldChg>
      <pc:sldChg chg="modSp mod">
        <pc:chgData name="Randy Stearman" userId="6a3a33aa-6c38-478f-95c3-872a45d4cfac" providerId="ADAL" clId="{21ACCC7A-1756-42C7-851D-BD564FF7CA45}" dt="2023-04-27T20:57:05.351" v="586" actId="20577"/>
        <pc:sldMkLst>
          <pc:docMk/>
          <pc:sldMk cId="3198264319" sldId="1776"/>
        </pc:sldMkLst>
        <pc:spChg chg="mod">
          <ac:chgData name="Randy Stearman" userId="6a3a33aa-6c38-478f-95c3-872a45d4cfac" providerId="ADAL" clId="{21ACCC7A-1756-42C7-851D-BD564FF7CA45}" dt="2023-04-27T20:57:05.351" v="586" actId="20577"/>
          <ac:spMkLst>
            <pc:docMk/>
            <pc:sldMk cId="3198264319" sldId="1776"/>
            <ac:spMk id="13" creationId="{3D79D788-500A-4AB7-9AF9-50DF1D3B423A}"/>
          </ac:spMkLst>
        </pc:spChg>
      </pc:sldChg>
      <pc:sldChg chg="modSp mod">
        <pc:chgData name="Randy Stearman" userId="6a3a33aa-6c38-478f-95c3-872a45d4cfac" providerId="ADAL" clId="{21ACCC7A-1756-42C7-851D-BD564FF7CA45}" dt="2023-04-27T20:25:27.512" v="48" actId="20577"/>
        <pc:sldMkLst>
          <pc:docMk/>
          <pc:sldMk cId="85223333" sldId="1808"/>
        </pc:sldMkLst>
        <pc:spChg chg="mod">
          <ac:chgData name="Randy Stearman" userId="6a3a33aa-6c38-478f-95c3-872a45d4cfac" providerId="ADAL" clId="{21ACCC7A-1756-42C7-851D-BD564FF7CA45}" dt="2023-04-27T20:25:27.512" v="48" actId="20577"/>
          <ac:spMkLst>
            <pc:docMk/>
            <pc:sldMk cId="85223333" sldId="1808"/>
            <ac:spMk id="2" creationId="{44A49DAE-79D6-48FB-BB90-ED534D0C7C09}"/>
          </ac:spMkLst>
        </pc:spChg>
      </pc:sldChg>
      <pc:sldChg chg="modSp mod">
        <pc:chgData name="Randy Stearman" userId="6a3a33aa-6c38-478f-95c3-872a45d4cfac" providerId="ADAL" clId="{21ACCC7A-1756-42C7-851D-BD564FF7CA45}" dt="2023-04-27T20:53:31.382" v="575" actId="20577"/>
        <pc:sldMkLst>
          <pc:docMk/>
          <pc:sldMk cId="240044570" sldId="1813"/>
        </pc:sldMkLst>
        <pc:spChg chg="mod">
          <ac:chgData name="Randy Stearman" userId="6a3a33aa-6c38-478f-95c3-872a45d4cfac" providerId="ADAL" clId="{21ACCC7A-1756-42C7-851D-BD564FF7CA45}" dt="2023-04-27T20:53:31.382" v="575" actId="20577"/>
          <ac:spMkLst>
            <pc:docMk/>
            <pc:sldMk cId="240044570" sldId="1813"/>
            <ac:spMk id="2" creationId="{44A49DAE-79D6-48FB-BB90-ED534D0C7C09}"/>
          </ac:spMkLst>
        </pc:spChg>
      </pc:sldChg>
      <pc:sldChg chg="modSp mod">
        <pc:chgData name="Randy Stearman" userId="6a3a33aa-6c38-478f-95c3-872a45d4cfac" providerId="ADAL" clId="{21ACCC7A-1756-42C7-851D-BD564FF7CA45}" dt="2023-04-27T20:31:06.870" v="108" actId="20577"/>
        <pc:sldMkLst>
          <pc:docMk/>
          <pc:sldMk cId="2879634427" sldId="1819"/>
        </pc:sldMkLst>
        <pc:spChg chg="mod">
          <ac:chgData name="Randy Stearman" userId="6a3a33aa-6c38-478f-95c3-872a45d4cfac" providerId="ADAL" clId="{21ACCC7A-1756-42C7-851D-BD564FF7CA45}" dt="2023-04-27T20:29:24.616" v="76" actId="14100"/>
          <ac:spMkLst>
            <pc:docMk/>
            <pc:sldMk cId="2879634427" sldId="1819"/>
            <ac:spMk id="3" creationId="{4EC8C202-08E1-4114-85B4-FDE41728DA17}"/>
          </ac:spMkLst>
        </pc:spChg>
        <pc:spChg chg="mod">
          <ac:chgData name="Randy Stearman" userId="6a3a33aa-6c38-478f-95c3-872a45d4cfac" providerId="ADAL" clId="{21ACCC7A-1756-42C7-851D-BD564FF7CA45}" dt="2023-04-27T20:31:06.870" v="108" actId="20577"/>
          <ac:spMkLst>
            <pc:docMk/>
            <pc:sldMk cId="2879634427" sldId="1819"/>
            <ac:spMk id="4" creationId="{D8B5F684-929B-4502-B5D0-1468120B64C5}"/>
          </ac:spMkLst>
        </pc:spChg>
      </pc:sldChg>
      <pc:sldChg chg="modSp mod">
        <pc:chgData name="Randy Stearman" userId="6a3a33aa-6c38-478f-95c3-872a45d4cfac" providerId="ADAL" clId="{21ACCC7A-1756-42C7-851D-BD564FF7CA45}" dt="2023-04-27T20:52:44.648" v="560" actId="552"/>
        <pc:sldMkLst>
          <pc:docMk/>
          <pc:sldMk cId="1751015533" sldId="1824"/>
        </pc:sldMkLst>
        <pc:spChg chg="mod">
          <ac:chgData name="Randy Stearman" userId="6a3a33aa-6c38-478f-95c3-872a45d4cfac" providerId="ADAL" clId="{21ACCC7A-1756-42C7-851D-BD564FF7CA45}" dt="2023-04-27T20:52:44.648" v="560" actId="552"/>
          <ac:spMkLst>
            <pc:docMk/>
            <pc:sldMk cId="1751015533" sldId="1824"/>
            <ac:spMk id="2" creationId="{959B098B-3A42-4119-A096-CAD99D102904}"/>
          </ac:spMkLst>
        </pc:spChg>
        <pc:spChg chg="mod">
          <ac:chgData name="Randy Stearman" userId="6a3a33aa-6c38-478f-95c3-872a45d4cfac" providerId="ADAL" clId="{21ACCC7A-1756-42C7-851D-BD564FF7CA45}" dt="2023-04-27T20:52:44.648" v="560" actId="552"/>
          <ac:spMkLst>
            <pc:docMk/>
            <pc:sldMk cId="1751015533" sldId="1824"/>
            <ac:spMk id="3" creationId="{3C1DB767-8014-41A4-983F-B6CFDA57FA19}"/>
          </ac:spMkLst>
        </pc:spChg>
      </pc:sldChg>
      <pc:sldChg chg="ord">
        <pc:chgData name="Randy Stearman" userId="6a3a33aa-6c38-478f-95c3-872a45d4cfac" providerId="ADAL" clId="{21ACCC7A-1756-42C7-851D-BD564FF7CA45}" dt="2023-04-27T20:21:49.919" v="3"/>
        <pc:sldMkLst>
          <pc:docMk/>
          <pc:sldMk cId="1208426233" sldId="1832"/>
        </pc:sldMkLst>
      </pc:sldChg>
      <pc:sldChg chg="modNotesTx">
        <pc:chgData name="Randy Stearman" userId="6a3a33aa-6c38-478f-95c3-872a45d4cfac" providerId="ADAL" clId="{21ACCC7A-1756-42C7-851D-BD564FF7CA45}" dt="2023-04-27T20:47:21.773" v="537" actId="20577"/>
        <pc:sldMkLst>
          <pc:docMk/>
          <pc:sldMk cId="2697888963" sldId="1834"/>
        </pc:sldMkLst>
      </pc:sldChg>
      <pc:sldChg chg="add ord">
        <pc:chgData name="Randy Stearman" userId="6a3a33aa-6c38-478f-95c3-872a45d4cfac" providerId="ADAL" clId="{21ACCC7A-1756-42C7-851D-BD564FF7CA45}" dt="2023-04-27T20:21:57.683" v="5"/>
        <pc:sldMkLst>
          <pc:docMk/>
          <pc:sldMk cId="2953238051" sldId="1836"/>
        </pc:sldMkLst>
      </pc:sldChg>
      <pc:sldChg chg="add">
        <pc:chgData name="Randy Stearman" userId="6a3a33aa-6c38-478f-95c3-872a45d4cfac" providerId="ADAL" clId="{21ACCC7A-1756-42C7-851D-BD564FF7CA45}" dt="2023-04-27T20:21:39.530" v="1" actId="2890"/>
        <pc:sldMkLst>
          <pc:docMk/>
          <pc:sldMk cId="2019134468" sldId="1837"/>
        </pc:sldMkLst>
      </pc:sldChg>
    </pc:docChg>
  </pc:docChgLst>
  <pc:docChgLst>
    <pc:chgData name="Mark Kitris" userId="ff507901-5b31-4004-968e-a8d0bf342d9a" providerId="ADAL" clId="{62F2A477-139D-4591-8503-7A70F31EB2B4}"/>
    <pc:docChg chg="addSld modSld">
      <pc:chgData name="Mark Kitris" userId="ff507901-5b31-4004-968e-a8d0bf342d9a" providerId="ADAL" clId="{62F2A477-139D-4591-8503-7A70F31EB2B4}" dt="2023-04-18T13:09:35.311" v="11" actId="20577"/>
      <pc:docMkLst>
        <pc:docMk/>
      </pc:docMkLst>
      <pc:sldChg chg="modSp mod">
        <pc:chgData name="Mark Kitris" userId="ff507901-5b31-4004-968e-a8d0bf342d9a" providerId="ADAL" clId="{62F2A477-139D-4591-8503-7A70F31EB2B4}" dt="2023-04-18T13:09:35.311" v="11" actId="20577"/>
        <pc:sldMkLst>
          <pc:docMk/>
          <pc:sldMk cId="1264798423" sldId="1782"/>
        </pc:sldMkLst>
        <pc:spChg chg="mod">
          <ac:chgData name="Mark Kitris" userId="ff507901-5b31-4004-968e-a8d0bf342d9a" providerId="ADAL" clId="{62F2A477-139D-4591-8503-7A70F31EB2B4}" dt="2023-04-18T13:09:35.311" v="11" actId="20577"/>
          <ac:spMkLst>
            <pc:docMk/>
            <pc:sldMk cId="1264798423" sldId="1782"/>
            <ac:spMk id="6" creationId="{37D5E45D-D7A9-4396-AF8F-74140119DD4A}"/>
          </ac:spMkLst>
        </pc:spChg>
      </pc:sldChg>
      <pc:sldChg chg="add">
        <pc:chgData name="Mark Kitris" userId="ff507901-5b31-4004-968e-a8d0bf342d9a" providerId="ADAL" clId="{62F2A477-139D-4591-8503-7A70F31EB2B4}" dt="2023-04-18T12:56:52.100" v="0"/>
        <pc:sldMkLst>
          <pc:docMk/>
          <pc:sldMk cId="1208426233" sldId="1832"/>
        </pc:sldMkLst>
      </pc:sldChg>
    </pc:docChg>
  </pc:docChgLst>
  <pc:docChgLst>
    <pc:chgData name="Mark Kitris" userId="ff507901-5b31-4004-968e-a8d0bf342d9a" providerId="ADAL" clId="{FFED6ABD-12C5-48B1-A3F9-7781DC4725AC}"/>
    <pc:docChg chg="custSel modSld modMainMaster">
      <pc:chgData name="Mark Kitris" userId="ff507901-5b31-4004-968e-a8d0bf342d9a" providerId="ADAL" clId="{FFED6ABD-12C5-48B1-A3F9-7781DC4725AC}" dt="2023-05-02T21:26:38.262" v="123" actId="20577"/>
      <pc:docMkLst>
        <pc:docMk/>
      </pc:docMkLst>
      <pc:sldChg chg="modSp mod">
        <pc:chgData name="Mark Kitris" userId="ff507901-5b31-4004-968e-a8d0bf342d9a" providerId="ADAL" clId="{FFED6ABD-12C5-48B1-A3F9-7781DC4725AC}" dt="2023-05-02T21:26:38.262" v="123" actId="20577"/>
        <pc:sldMkLst>
          <pc:docMk/>
          <pc:sldMk cId="3198264319" sldId="1776"/>
        </pc:sldMkLst>
        <pc:spChg chg="mod">
          <ac:chgData name="Mark Kitris" userId="ff507901-5b31-4004-968e-a8d0bf342d9a" providerId="ADAL" clId="{FFED6ABD-12C5-48B1-A3F9-7781DC4725AC}" dt="2023-05-02T21:26:38.262" v="123" actId="20577"/>
          <ac:spMkLst>
            <pc:docMk/>
            <pc:sldMk cId="3198264319" sldId="1776"/>
            <ac:spMk id="7" creationId="{27FCC8CD-0D0C-44FC-B83F-EBE9CF5D4ED4}"/>
          </ac:spMkLst>
        </pc:spChg>
      </pc:sldChg>
      <pc:sldChg chg="modSp mod modNotesTx">
        <pc:chgData name="Mark Kitris" userId="ff507901-5b31-4004-968e-a8d0bf342d9a" providerId="ADAL" clId="{FFED6ABD-12C5-48B1-A3F9-7781DC4725AC}" dt="2023-05-02T21:25:52.877" v="113" actId="5793"/>
        <pc:sldMkLst>
          <pc:docMk/>
          <pc:sldMk cId="2524432935" sldId="1807"/>
        </pc:sldMkLst>
        <pc:spChg chg="mod">
          <ac:chgData name="Mark Kitris" userId="ff507901-5b31-4004-968e-a8d0bf342d9a" providerId="ADAL" clId="{FFED6ABD-12C5-48B1-A3F9-7781DC4725AC}" dt="2023-05-02T21:21:36.045" v="46" actId="1036"/>
          <ac:spMkLst>
            <pc:docMk/>
            <pc:sldMk cId="2524432935" sldId="1807"/>
            <ac:spMk id="2" creationId="{00000000-0000-0000-0000-000000000000}"/>
          </ac:spMkLst>
        </pc:spChg>
        <pc:spChg chg="mod">
          <ac:chgData name="Mark Kitris" userId="ff507901-5b31-4004-968e-a8d0bf342d9a" providerId="ADAL" clId="{FFED6ABD-12C5-48B1-A3F9-7781DC4725AC}" dt="2023-05-02T21:21:36.045" v="46" actId="1036"/>
          <ac:spMkLst>
            <pc:docMk/>
            <pc:sldMk cId="2524432935" sldId="1807"/>
            <ac:spMk id="3" creationId="{00000000-0000-0000-0000-000000000000}"/>
          </ac:spMkLst>
        </pc:spChg>
        <pc:spChg chg="mod">
          <ac:chgData name="Mark Kitris" userId="ff507901-5b31-4004-968e-a8d0bf342d9a" providerId="ADAL" clId="{FFED6ABD-12C5-48B1-A3F9-7781DC4725AC}" dt="2023-05-02T21:21:36.045" v="46" actId="1036"/>
          <ac:spMkLst>
            <pc:docMk/>
            <pc:sldMk cId="2524432935" sldId="1807"/>
            <ac:spMk id="4" creationId="{00000000-0000-0000-0000-000000000000}"/>
          </ac:spMkLst>
        </pc:spChg>
        <pc:spChg chg="mod">
          <ac:chgData name="Mark Kitris" userId="ff507901-5b31-4004-968e-a8d0bf342d9a" providerId="ADAL" clId="{FFED6ABD-12C5-48B1-A3F9-7781DC4725AC}" dt="2023-05-02T21:21:36.045" v="46" actId="1036"/>
          <ac:spMkLst>
            <pc:docMk/>
            <pc:sldMk cId="2524432935" sldId="1807"/>
            <ac:spMk id="5" creationId="{00000000-0000-0000-0000-000000000000}"/>
          </ac:spMkLst>
        </pc:spChg>
        <pc:spChg chg="mod">
          <ac:chgData name="Mark Kitris" userId="ff507901-5b31-4004-968e-a8d0bf342d9a" providerId="ADAL" clId="{FFED6ABD-12C5-48B1-A3F9-7781DC4725AC}" dt="2023-05-02T21:21:36.045" v="46" actId="1036"/>
          <ac:spMkLst>
            <pc:docMk/>
            <pc:sldMk cId="2524432935" sldId="1807"/>
            <ac:spMk id="6" creationId="{00000000-0000-0000-0000-000000000000}"/>
          </ac:spMkLst>
        </pc:spChg>
        <pc:spChg chg="mod">
          <ac:chgData name="Mark Kitris" userId="ff507901-5b31-4004-968e-a8d0bf342d9a" providerId="ADAL" clId="{FFED6ABD-12C5-48B1-A3F9-7781DC4725AC}" dt="2023-05-02T21:24:13.960" v="98" actId="14100"/>
          <ac:spMkLst>
            <pc:docMk/>
            <pc:sldMk cId="2524432935" sldId="1807"/>
            <ac:spMk id="7" creationId="{253FE88C-E437-4416-9F2E-73E8CB114496}"/>
          </ac:spMkLst>
        </pc:spChg>
        <pc:spChg chg="mod">
          <ac:chgData name="Mark Kitris" userId="ff507901-5b31-4004-968e-a8d0bf342d9a" providerId="ADAL" clId="{FFED6ABD-12C5-48B1-A3F9-7781DC4725AC}" dt="2023-05-02T21:21:29.030" v="32" actId="1035"/>
          <ac:spMkLst>
            <pc:docMk/>
            <pc:sldMk cId="2524432935" sldId="1807"/>
            <ac:spMk id="8" creationId="{4C970C09-C124-49EF-A806-956DD6EAA798}"/>
          </ac:spMkLst>
        </pc:spChg>
        <pc:spChg chg="mod">
          <ac:chgData name="Mark Kitris" userId="ff507901-5b31-4004-968e-a8d0bf342d9a" providerId="ADAL" clId="{FFED6ABD-12C5-48B1-A3F9-7781DC4725AC}" dt="2023-05-02T21:21:29.030" v="32" actId="1035"/>
          <ac:spMkLst>
            <pc:docMk/>
            <pc:sldMk cId="2524432935" sldId="1807"/>
            <ac:spMk id="9" creationId="{597E9C1C-70B1-4FF1-BDCE-E3611225B156}"/>
          </ac:spMkLst>
        </pc:spChg>
        <pc:spChg chg="mod">
          <ac:chgData name="Mark Kitris" userId="ff507901-5b31-4004-968e-a8d0bf342d9a" providerId="ADAL" clId="{FFED6ABD-12C5-48B1-A3F9-7781DC4725AC}" dt="2023-05-02T21:21:29.030" v="32" actId="1035"/>
          <ac:spMkLst>
            <pc:docMk/>
            <pc:sldMk cId="2524432935" sldId="1807"/>
            <ac:spMk id="10" creationId="{2D95B341-ABC5-4ED8-9462-B7B4216DF042}"/>
          </ac:spMkLst>
        </pc:spChg>
        <pc:spChg chg="mod">
          <ac:chgData name="Mark Kitris" userId="ff507901-5b31-4004-968e-a8d0bf342d9a" providerId="ADAL" clId="{FFED6ABD-12C5-48B1-A3F9-7781DC4725AC}" dt="2023-05-02T21:21:29.030" v="32" actId="1035"/>
          <ac:spMkLst>
            <pc:docMk/>
            <pc:sldMk cId="2524432935" sldId="1807"/>
            <ac:spMk id="11" creationId="{0B1D4227-99BD-41CF-8A9E-CAEF2A37B390}"/>
          </ac:spMkLst>
        </pc:spChg>
        <pc:spChg chg="mod">
          <ac:chgData name="Mark Kitris" userId="ff507901-5b31-4004-968e-a8d0bf342d9a" providerId="ADAL" clId="{FFED6ABD-12C5-48B1-A3F9-7781DC4725AC}" dt="2023-05-02T21:21:29.030" v="32" actId="1035"/>
          <ac:spMkLst>
            <pc:docMk/>
            <pc:sldMk cId="2524432935" sldId="1807"/>
            <ac:spMk id="12" creationId="{BDB411B7-BFF9-4333-BE25-005B2EE2FA8D}"/>
          </ac:spMkLst>
        </pc:spChg>
        <pc:spChg chg="mod">
          <ac:chgData name="Mark Kitris" userId="ff507901-5b31-4004-968e-a8d0bf342d9a" providerId="ADAL" clId="{FFED6ABD-12C5-48B1-A3F9-7781DC4725AC}" dt="2023-05-02T21:21:01.646" v="19" actId="20577"/>
          <ac:spMkLst>
            <pc:docMk/>
            <pc:sldMk cId="2524432935" sldId="1807"/>
            <ac:spMk id="17" creationId="{00000000-0000-0000-0000-000000000000}"/>
          </ac:spMkLst>
        </pc:spChg>
        <pc:spChg chg="mod">
          <ac:chgData name="Mark Kitris" userId="ff507901-5b31-4004-968e-a8d0bf342d9a" providerId="ADAL" clId="{FFED6ABD-12C5-48B1-A3F9-7781DC4725AC}" dt="2023-05-02T21:21:36.045" v="46" actId="1036"/>
          <ac:spMkLst>
            <pc:docMk/>
            <pc:sldMk cId="2524432935" sldId="1807"/>
            <ac:spMk id="198" creationId="{3AF44145-EEA0-4DBE-9069-E61BE629599F}"/>
          </ac:spMkLst>
        </pc:spChg>
        <pc:spChg chg="mod">
          <ac:chgData name="Mark Kitris" userId="ff507901-5b31-4004-968e-a8d0bf342d9a" providerId="ADAL" clId="{FFED6ABD-12C5-48B1-A3F9-7781DC4725AC}" dt="2023-05-02T21:21:36.045" v="46" actId="1036"/>
          <ac:spMkLst>
            <pc:docMk/>
            <pc:sldMk cId="2524432935" sldId="1807"/>
            <ac:spMk id="199" creationId="{191EA26E-720D-4C90-A7FA-925B6722AAC7}"/>
          </ac:spMkLst>
        </pc:spChg>
        <pc:spChg chg="mod">
          <ac:chgData name="Mark Kitris" userId="ff507901-5b31-4004-968e-a8d0bf342d9a" providerId="ADAL" clId="{FFED6ABD-12C5-48B1-A3F9-7781DC4725AC}" dt="2023-05-02T21:21:36.045" v="46" actId="1036"/>
          <ac:spMkLst>
            <pc:docMk/>
            <pc:sldMk cId="2524432935" sldId="1807"/>
            <ac:spMk id="216" creationId="{D5F6B490-BB29-4C7C-B47F-7E8211464298}"/>
          </ac:spMkLst>
        </pc:spChg>
        <pc:spChg chg="mod">
          <ac:chgData name="Mark Kitris" userId="ff507901-5b31-4004-968e-a8d0bf342d9a" providerId="ADAL" clId="{FFED6ABD-12C5-48B1-A3F9-7781DC4725AC}" dt="2023-05-02T21:21:36.045" v="46" actId="1036"/>
          <ac:spMkLst>
            <pc:docMk/>
            <pc:sldMk cId="2524432935" sldId="1807"/>
            <ac:spMk id="217" creationId="{7A30DBBF-624E-4D04-94E2-55918F03855E}"/>
          </ac:spMkLst>
        </pc:spChg>
        <pc:spChg chg="mod">
          <ac:chgData name="Mark Kitris" userId="ff507901-5b31-4004-968e-a8d0bf342d9a" providerId="ADAL" clId="{FFED6ABD-12C5-48B1-A3F9-7781DC4725AC}" dt="2023-05-02T21:21:29.030" v="32" actId="1035"/>
          <ac:spMkLst>
            <pc:docMk/>
            <pc:sldMk cId="2524432935" sldId="1807"/>
            <ac:spMk id="226" creationId="{7206FEC7-0E71-19EF-E723-B120421886C6}"/>
          </ac:spMkLst>
        </pc:spChg>
        <pc:spChg chg="mod">
          <ac:chgData name="Mark Kitris" userId="ff507901-5b31-4004-968e-a8d0bf342d9a" providerId="ADAL" clId="{FFED6ABD-12C5-48B1-A3F9-7781DC4725AC}" dt="2023-05-02T21:21:29.030" v="32" actId="1035"/>
          <ac:spMkLst>
            <pc:docMk/>
            <pc:sldMk cId="2524432935" sldId="1807"/>
            <ac:spMk id="250" creationId="{B92FEEE6-8BD9-48D6-B1CA-6A4DEF5EC92F}"/>
          </ac:spMkLst>
        </pc:spChg>
        <pc:spChg chg="mod">
          <ac:chgData name="Mark Kitris" userId="ff507901-5b31-4004-968e-a8d0bf342d9a" providerId="ADAL" clId="{FFED6ABD-12C5-48B1-A3F9-7781DC4725AC}" dt="2023-05-02T21:21:29.030" v="32" actId="1035"/>
          <ac:spMkLst>
            <pc:docMk/>
            <pc:sldMk cId="2524432935" sldId="1807"/>
            <ac:spMk id="251" creationId="{A7F5C099-1A5A-4911-8E41-76A1D7966DB7}"/>
          </ac:spMkLst>
        </pc:spChg>
        <pc:spChg chg="mod">
          <ac:chgData name="Mark Kitris" userId="ff507901-5b31-4004-968e-a8d0bf342d9a" providerId="ADAL" clId="{FFED6ABD-12C5-48B1-A3F9-7781DC4725AC}" dt="2023-05-02T21:21:29.030" v="32" actId="1035"/>
          <ac:spMkLst>
            <pc:docMk/>
            <pc:sldMk cId="2524432935" sldId="1807"/>
            <ac:spMk id="255" creationId="{28F4C25C-54E5-4303-A938-29CF02917B10}"/>
          </ac:spMkLst>
        </pc:spChg>
        <pc:spChg chg="mod">
          <ac:chgData name="Mark Kitris" userId="ff507901-5b31-4004-968e-a8d0bf342d9a" providerId="ADAL" clId="{FFED6ABD-12C5-48B1-A3F9-7781DC4725AC}" dt="2023-05-02T21:21:29.030" v="32" actId="1035"/>
          <ac:spMkLst>
            <pc:docMk/>
            <pc:sldMk cId="2524432935" sldId="1807"/>
            <ac:spMk id="256" creationId="{BF609E28-ED01-4B78-A308-C39AA7E87501}"/>
          </ac:spMkLst>
        </pc:spChg>
        <pc:spChg chg="mod">
          <ac:chgData name="Mark Kitris" userId="ff507901-5b31-4004-968e-a8d0bf342d9a" providerId="ADAL" clId="{FFED6ABD-12C5-48B1-A3F9-7781DC4725AC}" dt="2023-05-02T21:21:29.030" v="32" actId="1035"/>
          <ac:spMkLst>
            <pc:docMk/>
            <pc:sldMk cId="2524432935" sldId="1807"/>
            <ac:spMk id="260" creationId="{64D68915-2B0B-4D77-ABE1-A525E190936A}"/>
          </ac:spMkLst>
        </pc:spChg>
        <pc:spChg chg="mod">
          <ac:chgData name="Mark Kitris" userId="ff507901-5b31-4004-968e-a8d0bf342d9a" providerId="ADAL" clId="{FFED6ABD-12C5-48B1-A3F9-7781DC4725AC}" dt="2023-05-02T21:21:29.030" v="32" actId="1035"/>
          <ac:spMkLst>
            <pc:docMk/>
            <pc:sldMk cId="2524432935" sldId="1807"/>
            <ac:spMk id="261" creationId="{D3F794ED-DAC3-4295-8712-D8F4693A3277}"/>
          </ac:spMkLst>
        </pc:spChg>
        <pc:spChg chg="mod">
          <ac:chgData name="Mark Kitris" userId="ff507901-5b31-4004-968e-a8d0bf342d9a" providerId="ADAL" clId="{FFED6ABD-12C5-48B1-A3F9-7781DC4725AC}" dt="2023-05-02T21:21:29.030" v="32" actId="1035"/>
          <ac:spMkLst>
            <pc:docMk/>
            <pc:sldMk cId="2524432935" sldId="1807"/>
            <ac:spMk id="265" creationId="{16D3AA87-B03C-4161-BC09-9EA9403AD944}"/>
          </ac:spMkLst>
        </pc:spChg>
        <pc:spChg chg="mod">
          <ac:chgData name="Mark Kitris" userId="ff507901-5b31-4004-968e-a8d0bf342d9a" providerId="ADAL" clId="{FFED6ABD-12C5-48B1-A3F9-7781DC4725AC}" dt="2023-05-02T21:21:29.030" v="32" actId="1035"/>
          <ac:spMkLst>
            <pc:docMk/>
            <pc:sldMk cId="2524432935" sldId="1807"/>
            <ac:spMk id="266" creationId="{4B04050F-A8B9-40CA-8AB0-205D0BFA294B}"/>
          </ac:spMkLst>
        </pc:spChg>
        <pc:spChg chg="mod">
          <ac:chgData name="Mark Kitris" userId="ff507901-5b31-4004-968e-a8d0bf342d9a" providerId="ADAL" clId="{FFED6ABD-12C5-48B1-A3F9-7781DC4725AC}" dt="2023-05-02T21:21:29.030" v="32" actId="1035"/>
          <ac:spMkLst>
            <pc:docMk/>
            <pc:sldMk cId="2524432935" sldId="1807"/>
            <ac:spMk id="270" creationId="{CA0BC70C-F236-4286-B0F3-B15A72482313}"/>
          </ac:spMkLst>
        </pc:spChg>
        <pc:spChg chg="mod">
          <ac:chgData name="Mark Kitris" userId="ff507901-5b31-4004-968e-a8d0bf342d9a" providerId="ADAL" clId="{FFED6ABD-12C5-48B1-A3F9-7781DC4725AC}" dt="2023-05-02T21:21:29.030" v="32" actId="1035"/>
          <ac:spMkLst>
            <pc:docMk/>
            <pc:sldMk cId="2524432935" sldId="1807"/>
            <ac:spMk id="271" creationId="{852FBE55-51B3-4996-B99F-D1EACB649778}"/>
          </ac:spMkLst>
        </pc:spChg>
        <pc:spChg chg="mod">
          <ac:chgData name="Mark Kitris" userId="ff507901-5b31-4004-968e-a8d0bf342d9a" providerId="ADAL" clId="{FFED6ABD-12C5-48B1-A3F9-7781DC4725AC}" dt="2023-05-02T21:21:36.045" v="46" actId="1036"/>
          <ac:spMkLst>
            <pc:docMk/>
            <pc:sldMk cId="2524432935" sldId="1807"/>
            <ac:spMk id="328" creationId="{A558858C-9AB6-4676-B863-76BCCBE72024}"/>
          </ac:spMkLst>
        </pc:spChg>
        <pc:spChg chg="mod">
          <ac:chgData name="Mark Kitris" userId="ff507901-5b31-4004-968e-a8d0bf342d9a" providerId="ADAL" clId="{FFED6ABD-12C5-48B1-A3F9-7781DC4725AC}" dt="2023-05-02T21:21:36.045" v="46" actId="1036"/>
          <ac:spMkLst>
            <pc:docMk/>
            <pc:sldMk cId="2524432935" sldId="1807"/>
            <ac:spMk id="329" creationId="{6B11F96F-F2E4-4A01-936D-6000E08C090C}"/>
          </ac:spMkLst>
        </pc:spChg>
        <pc:spChg chg="mod">
          <ac:chgData name="Mark Kitris" userId="ff507901-5b31-4004-968e-a8d0bf342d9a" providerId="ADAL" clId="{FFED6ABD-12C5-48B1-A3F9-7781DC4725AC}" dt="2023-05-02T21:21:36.045" v="46" actId="1036"/>
          <ac:spMkLst>
            <pc:docMk/>
            <pc:sldMk cId="2524432935" sldId="1807"/>
            <ac:spMk id="343" creationId="{DAF2402F-2E96-4524-971D-D381D47FF7BC}"/>
          </ac:spMkLst>
        </pc:spChg>
        <pc:spChg chg="mod">
          <ac:chgData name="Mark Kitris" userId="ff507901-5b31-4004-968e-a8d0bf342d9a" providerId="ADAL" clId="{FFED6ABD-12C5-48B1-A3F9-7781DC4725AC}" dt="2023-05-02T21:21:36.045" v="46" actId="1036"/>
          <ac:spMkLst>
            <pc:docMk/>
            <pc:sldMk cId="2524432935" sldId="1807"/>
            <ac:spMk id="344" creationId="{7C6A316D-5525-4995-A098-37D86FDB99AE}"/>
          </ac:spMkLst>
        </pc:spChg>
        <pc:spChg chg="mod">
          <ac:chgData name="Mark Kitris" userId="ff507901-5b31-4004-968e-a8d0bf342d9a" providerId="ADAL" clId="{FFED6ABD-12C5-48B1-A3F9-7781DC4725AC}" dt="2023-05-02T21:21:36.045" v="46" actId="1036"/>
          <ac:spMkLst>
            <pc:docMk/>
            <pc:sldMk cId="2524432935" sldId="1807"/>
            <ac:spMk id="351" creationId="{23A14D2B-D9E9-426F-8F5A-F606D51DCC17}"/>
          </ac:spMkLst>
        </pc:spChg>
        <pc:spChg chg="mod">
          <ac:chgData name="Mark Kitris" userId="ff507901-5b31-4004-968e-a8d0bf342d9a" providerId="ADAL" clId="{FFED6ABD-12C5-48B1-A3F9-7781DC4725AC}" dt="2023-05-02T21:21:36.045" v="46" actId="1036"/>
          <ac:spMkLst>
            <pc:docMk/>
            <pc:sldMk cId="2524432935" sldId="1807"/>
            <ac:spMk id="352" creationId="{DAAF555F-E566-4485-B344-707C0A2B8645}"/>
          </ac:spMkLst>
        </pc:spChg>
        <pc:grpChg chg="mod">
          <ac:chgData name="Mark Kitris" userId="ff507901-5b31-4004-968e-a8d0bf342d9a" providerId="ADAL" clId="{FFED6ABD-12C5-48B1-A3F9-7781DC4725AC}" dt="2023-05-02T21:24:58.349" v="102" actId="14100"/>
          <ac:grpSpMkLst>
            <pc:docMk/>
            <pc:sldMk cId="2524432935" sldId="1807"/>
            <ac:grpSpMk id="14" creationId="{4094DF4A-A4DC-C8FC-27D6-FFC4A6C9DBC4}"/>
          </ac:grpSpMkLst>
        </pc:grpChg>
        <pc:grpChg chg="mod">
          <ac:chgData name="Mark Kitris" userId="ff507901-5b31-4004-968e-a8d0bf342d9a" providerId="ADAL" clId="{FFED6ABD-12C5-48B1-A3F9-7781DC4725AC}" dt="2023-05-02T21:21:36.045" v="46" actId="1036"/>
          <ac:grpSpMkLst>
            <pc:docMk/>
            <pc:sldMk cId="2524432935" sldId="1807"/>
            <ac:grpSpMk id="19" creationId="{CE9E98DE-866F-4594-858C-28BA92833FB7}"/>
          </ac:grpSpMkLst>
        </pc:grpChg>
        <pc:grpChg chg="mod">
          <ac:chgData name="Mark Kitris" userId="ff507901-5b31-4004-968e-a8d0bf342d9a" providerId="ADAL" clId="{FFED6ABD-12C5-48B1-A3F9-7781DC4725AC}" dt="2023-05-02T21:21:36.045" v="46" actId="1036"/>
          <ac:grpSpMkLst>
            <pc:docMk/>
            <pc:sldMk cId="2524432935" sldId="1807"/>
            <ac:grpSpMk id="20" creationId="{C8DE09BD-F174-452A-89CC-CCB55E7CB053}"/>
          </ac:grpSpMkLst>
        </pc:grpChg>
        <pc:grpChg chg="mod">
          <ac:chgData name="Mark Kitris" userId="ff507901-5b31-4004-968e-a8d0bf342d9a" providerId="ADAL" clId="{FFED6ABD-12C5-48B1-A3F9-7781DC4725AC}" dt="2023-05-02T21:21:36.045" v="46" actId="1036"/>
          <ac:grpSpMkLst>
            <pc:docMk/>
            <pc:sldMk cId="2524432935" sldId="1807"/>
            <ac:grpSpMk id="21" creationId="{5B14A849-93EC-4133-AE7C-9F1B73BC779C}"/>
          </ac:grpSpMkLst>
        </pc:grpChg>
        <pc:grpChg chg="mod">
          <ac:chgData name="Mark Kitris" userId="ff507901-5b31-4004-968e-a8d0bf342d9a" providerId="ADAL" clId="{FFED6ABD-12C5-48B1-A3F9-7781DC4725AC}" dt="2023-05-02T21:21:36.045" v="46" actId="1036"/>
          <ac:grpSpMkLst>
            <pc:docMk/>
            <pc:sldMk cId="2524432935" sldId="1807"/>
            <ac:grpSpMk id="23" creationId="{C592B4DD-543F-4A26-B639-AB81C22B0A4B}"/>
          </ac:grpSpMkLst>
        </pc:grpChg>
        <pc:grpChg chg="mod">
          <ac:chgData name="Mark Kitris" userId="ff507901-5b31-4004-968e-a8d0bf342d9a" providerId="ADAL" clId="{FFED6ABD-12C5-48B1-A3F9-7781DC4725AC}" dt="2023-05-02T21:21:36.045" v="46" actId="1036"/>
          <ac:grpSpMkLst>
            <pc:docMk/>
            <pc:sldMk cId="2524432935" sldId="1807"/>
            <ac:grpSpMk id="24" creationId="{31E1DD49-7CA9-4D5A-9B75-E43BC749C061}"/>
          </ac:grpSpMkLst>
        </pc:grpChg>
        <pc:grpChg chg="mod">
          <ac:chgData name="Mark Kitris" userId="ff507901-5b31-4004-968e-a8d0bf342d9a" providerId="ADAL" clId="{FFED6ABD-12C5-48B1-A3F9-7781DC4725AC}" dt="2023-05-02T21:21:36.045" v="46" actId="1036"/>
          <ac:grpSpMkLst>
            <pc:docMk/>
            <pc:sldMk cId="2524432935" sldId="1807"/>
            <ac:grpSpMk id="25" creationId="{CED37D5F-92E9-47E6-8153-07AEE680BDA3}"/>
          </ac:grpSpMkLst>
        </pc:grpChg>
        <pc:grpChg chg="mod">
          <ac:chgData name="Mark Kitris" userId="ff507901-5b31-4004-968e-a8d0bf342d9a" providerId="ADAL" clId="{FFED6ABD-12C5-48B1-A3F9-7781DC4725AC}" dt="2023-05-02T21:21:36.045" v="46" actId="1036"/>
          <ac:grpSpMkLst>
            <pc:docMk/>
            <pc:sldMk cId="2524432935" sldId="1807"/>
            <ac:grpSpMk id="26" creationId="{85F898AC-F5D7-4A41-BACD-A3B3E8D0E6E1}"/>
          </ac:grpSpMkLst>
        </pc:grpChg>
        <pc:grpChg chg="mod">
          <ac:chgData name="Mark Kitris" userId="ff507901-5b31-4004-968e-a8d0bf342d9a" providerId="ADAL" clId="{FFED6ABD-12C5-48B1-A3F9-7781DC4725AC}" dt="2023-05-02T21:21:36.045" v="46" actId="1036"/>
          <ac:grpSpMkLst>
            <pc:docMk/>
            <pc:sldMk cId="2524432935" sldId="1807"/>
            <ac:grpSpMk id="27" creationId="{63DF19CE-0F38-4A27-8670-2EF605C92C9A}"/>
          </ac:grpSpMkLst>
        </pc:grpChg>
        <pc:grpChg chg="mod">
          <ac:chgData name="Mark Kitris" userId="ff507901-5b31-4004-968e-a8d0bf342d9a" providerId="ADAL" clId="{FFED6ABD-12C5-48B1-A3F9-7781DC4725AC}" dt="2023-05-02T21:21:36.045" v="46" actId="1036"/>
          <ac:grpSpMkLst>
            <pc:docMk/>
            <pc:sldMk cId="2524432935" sldId="1807"/>
            <ac:grpSpMk id="28" creationId="{016009FA-F7C0-4E91-879A-9980C005E2F7}"/>
          </ac:grpSpMkLst>
        </pc:grpChg>
        <pc:grpChg chg="mod">
          <ac:chgData name="Mark Kitris" userId="ff507901-5b31-4004-968e-a8d0bf342d9a" providerId="ADAL" clId="{FFED6ABD-12C5-48B1-A3F9-7781DC4725AC}" dt="2023-05-02T21:21:36.045" v="46" actId="1036"/>
          <ac:grpSpMkLst>
            <pc:docMk/>
            <pc:sldMk cId="2524432935" sldId="1807"/>
            <ac:grpSpMk id="29" creationId="{C1ACD7EA-56E6-499F-9190-871E3E486C30}"/>
          </ac:grpSpMkLst>
        </pc:grpChg>
        <pc:grpChg chg="mod">
          <ac:chgData name="Mark Kitris" userId="ff507901-5b31-4004-968e-a8d0bf342d9a" providerId="ADAL" clId="{FFED6ABD-12C5-48B1-A3F9-7781DC4725AC}" dt="2023-05-02T21:21:29.030" v="32" actId="1035"/>
          <ac:grpSpMkLst>
            <pc:docMk/>
            <pc:sldMk cId="2524432935" sldId="1807"/>
            <ac:grpSpMk id="30" creationId="{2D40D352-735A-4279-A460-8EC19C6945BB}"/>
          </ac:grpSpMkLst>
        </pc:grpChg>
        <pc:grpChg chg="mod">
          <ac:chgData name="Mark Kitris" userId="ff507901-5b31-4004-968e-a8d0bf342d9a" providerId="ADAL" clId="{FFED6ABD-12C5-48B1-A3F9-7781DC4725AC}" dt="2023-05-02T21:21:29.030" v="32" actId="1035"/>
          <ac:grpSpMkLst>
            <pc:docMk/>
            <pc:sldMk cId="2524432935" sldId="1807"/>
            <ac:grpSpMk id="31" creationId="{1A7B5F41-E5DA-41D7-B256-08EBFA48F184}"/>
          </ac:grpSpMkLst>
        </pc:grpChg>
        <pc:grpChg chg="mod">
          <ac:chgData name="Mark Kitris" userId="ff507901-5b31-4004-968e-a8d0bf342d9a" providerId="ADAL" clId="{FFED6ABD-12C5-48B1-A3F9-7781DC4725AC}" dt="2023-05-02T21:21:29.030" v="32" actId="1035"/>
          <ac:grpSpMkLst>
            <pc:docMk/>
            <pc:sldMk cId="2524432935" sldId="1807"/>
            <ac:grpSpMk id="224" creationId="{E4D3235B-ADD9-4EBD-8A92-12423E6A6C33}"/>
          </ac:grpSpMkLst>
        </pc:grpChg>
        <pc:grpChg chg="mod">
          <ac:chgData name="Mark Kitris" userId="ff507901-5b31-4004-968e-a8d0bf342d9a" providerId="ADAL" clId="{FFED6ABD-12C5-48B1-A3F9-7781DC4725AC}" dt="2023-05-02T21:21:29.030" v="32" actId="1035"/>
          <ac:grpSpMkLst>
            <pc:docMk/>
            <pc:sldMk cId="2524432935" sldId="1807"/>
            <ac:grpSpMk id="248" creationId="{5C289BFA-1BC0-4254-8C13-BE8E3DBBBF93}"/>
          </ac:grpSpMkLst>
        </pc:grpChg>
        <pc:grpChg chg="mod">
          <ac:chgData name="Mark Kitris" userId="ff507901-5b31-4004-968e-a8d0bf342d9a" providerId="ADAL" clId="{FFED6ABD-12C5-48B1-A3F9-7781DC4725AC}" dt="2023-05-02T21:21:29.030" v="32" actId="1035"/>
          <ac:grpSpMkLst>
            <pc:docMk/>
            <pc:sldMk cId="2524432935" sldId="1807"/>
            <ac:grpSpMk id="253" creationId="{D8EA2633-5CFF-4FF2-B086-A699986D422A}"/>
          </ac:grpSpMkLst>
        </pc:grpChg>
        <pc:grpChg chg="mod">
          <ac:chgData name="Mark Kitris" userId="ff507901-5b31-4004-968e-a8d0bf342d9a" providerId="ADAL" clId="{FFED6ABD-12C5-48B1-A3F9-7781DC4725AC}" dt="2023-05-02T21:21:29.030" v="32" actId="1035"/>
          <ac:grpSpMkLst>
            <pc:docMk/>
            <pc:sldMk cId="2524432935" sldId="1807"/>
            <ac:grpSpMk id="258" creationId="{4DC48C51-9529-4267-9FE7-3A123F694A46}"/>
          </ac:grpSpMkLst>
        </pc:grpChg>
        <pc:grpChg chg="mod">
          <ac:chgData name="Mark Kitris" userId="ff507901-5b31-4004-968e-a8d0bf342d9a" providerId="ADAL" clId="{FFED6ABD-12C5-48B1-A3F9-7781DC4725AC}" dt="2023-05-02T21:21:29.030" v="32" actId="1035"/>
          <ac:grpSpMkLst>
            <pc:docMk/>
            <pc:sldMk cId="2524432935" sldId="1807"/>
            <ac:grpSpMk id="263" creationId="{470D4533-E610-488E-AEA7-E872C7A6D11B}"/>
          </ac:grpSpMkLst>
        </pc:grpChg>
        <pc:grpChg chg="mod">
          <ac:chgData name="Mark Kitris" userId="ff507901-5b31-4004-968e-a8d0bf342d9a" providerId="ADAL" clId="{FFED6ABD-12C5-48B1-A3F9-7781DC4725AC}" dt="2023-05-02T21:21:29.030" v="32" actId="1035"/>
          <ac:grpSpMkLst>
            <pc:docMk/>
            <pc:sldMk cId="2524432935" sldId="1807"/>
            <ac:grpSpMk id="268" creationId="{EF12D58E-EE0A-4508-9525-D7DA8ABF01C7}"/>
          </ac:grpSpMkLst>
        </pc:grpChg>
        <pc:picChg chg="mod">
          <ac:chgData name="Mark Kitris" userId="ff507901-5b31-4004-968e-a8d0bf342d9a" providerId="ADAL" clId="{FFED6ABD-12C5-48B1-A3F9-7781DC4725AC}" dt="2023-05-02T21:21:36.045" v="46" actId="1036"/>
          <ac:picMkLst>
            <pc:docMk/>
            <pc:sldMk cId="2524432935" sldId="1807"/>
            <ac:picMk id="13" creationId="{7D3754D1-0A9B-44C1-8780-9CE1497864DC}"/>
          </ac:picMkLst>
        </pc:picChg>
        <pc:picChg chg="mod">
          <ac:chgData name="Mark Kitris" userId="ff507901-5b31-4004-968e-a8d0bf342d9a" providerId="ADAL" clId="{FFED6ABD-12C5-48B1-A3F9-7781DC4725AC}" dt="2023-05-02T21:21:36.045" v="46" actId="1036"/>
          <ac:picMkLst>
            <pc:docMk/>
            <pc:sldMk cId="2524432935" sldId="1807"/>
            <ac:picMk id="15" creationId="{16F26DD3-661F-415B-BB48-2BBDA8390898}"/>
          </ac:picMkLst>
        </pc:picChg>
        <pc:picChg chg="mod">
          <ac:chgData name="Mark Kitris" userId="ff507901-5b31-4004-968e-a8d0bf342d9a" providerId="ADAL" clId="{FFED6ABD-12C5-48B1-A3F9-7781DC4725AC}" dt="2023-05-02T21:21:36.045" v="46" actId="1036"/>
          <ac:picMkLst>
            <pc:docMk/>
            <pc:sldMk cId="2524432935" sldId="1807"/>
            <ac:picMk id="16" creationId="{5E4D1902-3C6A-469E-A304-A0A9C11B8931}"/>
          </ac:picMkLst>
        </pc:picChg>
        <pc:picChg chg="mod">
          <ac:chgData name="Mark Kitris" userId="ff507901-5b31-4004-968e-a8d0bf342d9a" providerId="ADAL" clId="{FFED6ABD-12C5-48B1-A3F9-7781DC4725AC}" dt="2023-05-02T21:21:36.045" v="46" actId="1036"/>
          <ac:picMkLst>
            <pc:docMk/>
            <pc:sldMk cId="2524432935" sldId="1807"/>
            <ac:picMk id="18" creationId="{8052C084-1EB3-4096-BC4B-D0BA2430658B}"/>
          </ac:picMkLst>
        </pc:picChg>
        <pc:picChg chg="mod">
          <ac:chgData name="Mark Kitris" userId="ff507901-5b31-4004-968e-a8d0bf342d9a" providerId="ADAL" clId="{FFED6ABD-12C5-48B1-A3F9-7781DC4725AC}" dt="2023-05-02T21:21:29.030" v="32" actId="1035"/>
          <ac:picMkLst>
            <pc:docMk/>
            <pc:sldMk cId="2524432935" sldId="1807"/>
            <ac:picMk id="22" creationId="{DCBECF1A-F54E-4497-B1E8-FBD6C4F92272}"/>
          </ac:picMkLst>
        </pc:picChg>
        <pc:picChg chg="mod">
          <ac:chgData name="Mark Kitris" userId="ff507901-5b31-4004-968e-a8d0bf342d9a" providerId="ADAL" clId="{FFED6ABD-12C5-48B1-A3F9-7781DC4725AC}" dt="2023-05-02T21:21:36.045" v="46" actId="1036"/>
          <ac:picMkLst>
            <pc:docMk/>
            <pc:sldMk cId="2524432935" sldId="1807"/>
            <ac:picMk id="64" creationId="{1615717F-576F-4188-912E-605066836D1A}"/>
          </ac:picMkLst>
        </pc:picChg>
        <pc:picChg chg="mod">
          <ac:chgData name="Mark Kitris" userId="ff507901-5b31-4004-968e-a8d0bf342d9a" providerId="ADAL" clId="{FFED6ABD-12C5-48B1-A3F9-7781DC4725AC}" dt="2023-05-02T21:21:29.030" v="32" actId="1035"/>
          <ac:picMkLst>
            <pc:docMk/>
            <pc:sldMk cId="2524432935" sldId="1807"/>
            <ac:picMk id="66" creationId="{3112C43C-5D6F-43D5-9E09-64EFAF2B0334}"/>
          </ac:picMkLst>
        </pc:picChg>
        <pc:picChg chg="mod">
          <ac:chgData name="Mark Kitris" userId="ff507901-5b31-4004-968e-a8d0bf342d9a" providerId="ADAL" clId="{FFED6ABD-12C5-48B1-A3F9-7781DC4725AC}" dt="2023-05-02T21:21:29.030" v="32" actId="1035"/>
          <ac:picMkLst>
            <pc:docMk/>
            <pc:sldMk cId="2524432935" sldId="1807"/>
            <ac:picMk id="68" creationId="{CCCE967A-796B-437B-B8A6-22F44FEF2FE5}"/>
          </ac:picMkLst>
        </pc:picChg>
        <pc:picChg chg="mod">
          <ac:chgData name="Mark Kitris" userId="ff507901-5b31-4004-968e-a8d0bf342d9a" providerId="ADAL" clId="{FFED6ABD-12C5-48B1-A3F9-7781DC4725AC}" dt="2023-05-02T21:21:29.030" v="32" actId="1035"/>
          <ac:picMkLst>
            <pc:docMk/>
            <pc:sldMk cId="2524432935" sldId="1807"/>
            <ac:picMk id="70" creationId="{C72B1F25-9083-4850-AD9A-F373D245B2D9}"/>
          </ac:picMkLst>
        </pc:picChg>
        <pc:picChg chg="mod">
          <ac:chgData name="Mark Kitris" userId="ff507901-5b31-4004-968e-a8d0bf342d9a" providerId="ADAL" clId="{FFED6ABD-12C5-48B1-A3F9-7781DC4725AC}" dt="2023-05-02T21:21:29.030" v="32" actId="1035"/>
          <ac:picMkLst>
            <pc:docMk/>
            <pc:sldMk cId="2524432935" sldId="1807"/>
            <ac:picMk id="72" creationId="{A6EE8E1D-ECCF-43E1-96BF-D1B39314CF10}"/>
          </ac:picMkLst>
        </pc:picChg>
        <pc:picChg chg="mod">
          <ac:chgData name="Mark Kitris" userId="ff507901-5b31-4004-968e-a8d0bf342d9a" providerId="ADAL" clId="{FFED6ABD-12C5-48B1-A3F9-7781DC4725AC}" dt="2023-05-02T21:21:29.030" v="32" actId="1035"/>
          <ac:picMkLst>
            <pc:docMk/>
            <pc:sldMk cId="2524432935" sldId="1807"/>
            <ac:picMk id="73" creationId="{4DFE40E5-9D8F-451B-BCAF-C000CA4AE43F}"/>
          </ac:picMkLst>
        </pc:picChg>
        <pc:picChg chg="mod">
          <ac:chgData name="Mark Kitris" userId="ff507901-5b31-4004-968e-a8d0bf342d9a" providerId="ADAL" clId="{FFED6ABD-12C5-48B1-A3F9-7781DC4725AC}" dt="2023-05-02T21:21:29.030" v="32" actId="1035"/>
          <ac:picMkLst>
            <pc:docMk/>
            <pc:sldMk cId="2524432935" sldId="1807"/>
            <ac:picMk id="225" creationId="{64E51636-371F-DE9C-BD69-2604E8931AC0}"/>
          </ac:picMkLst>
        </pc:picChg>
      </pc:sldChg>
      <pc:sldChg chg="modSp mod">
        <pc:chgData name="Mark Kitris" userId="ff507901-5b31-4004-968e-a8d0bf342d9a" providerId="ADAL" clId="{FFED6ABD-12C5-48B1-A3F9-7781DC4725AC}" dt="2023-05-02T21:20:24.856" v="9" actId="20577"/>
        <pc:sldMkLst>
          <pc:docMk/>
          <pc:sldMk cId="3809839947" sldId="1812"/>
        </pc:sldMkLst>
        <pc:spChg chg="mod">
          <ac:chgData name="Mark Kitris" userId="ff507901-5b31-4004-968e-a8d0bf342d9a" providerId="ADAL" clId="{FFED6ABD-12C5-48B1-A3F9-7781DC4725AC}" dt="2023-05-02T21:20:24.856" v="9" actId="20577"/>
          <ac:spMkLst>
            <pc:docMk/>
            <pc:sldMk cId="3809839947" sldId="1812"/>
            <ac:spMk id="2" creationId="{44A49DAE-79D6-48FB-BB90-ED534D0C7C09}"/>
          </ac:spMkLst>
        </pc:spChg>
      </pc:sldChg>
      <pc:sldMasterChg chg="modSldLayout">
        <pc:chgData name="Mark Kitris" userId="ff507901-5b31-4004-968e-a8d0bf342d9a" providerId="ADAL" clId="{FFED6ABD-12C5-48B1-A3F9-7781DC4725AC}" dt="2023-05-02T21:24:36.558" v="101" actId="1036"/>
        <pc:sldMasterMkLst>
          <pc:docMk/>
          <pc:sldMasterMk cId="3588427678" sldId="2147484229"/>
        </pc:sldMasterMkLst>
        <pc:sldLayoutChg chg="modSp mod">
          <pc:chgData name="Mark Kitris" userId="ff507901-5b31-4004-968e-a8d0bf342d9a" providerId="ADAL" clId="{FFED6ABD-12C5-48B1-A3F9-7781DC4725AC}" dt="2023-05-02T21:24:36.558" v="101" actId="1036"/>
          <pc:sldLayoutMkLst>
            <pc:docMk/>
            <pc:sldMasterMk cId="3588427678" sldId="2147484229"/>
            <pc:sldLayoutMk cId="3721866638" sldId="2147484874"/>
          </pc:sldLayoutMkLst>
          <pc:spChg chg="mod">
            <ac:chgData name="Mark Kitris" userId="ff507901-5b31-4004-968e-a8d0bf342d9a" providerId="ADAL" clId="{FFED6ABD-12C5-48B1-A3F9-7781DC4725AC}" dt="2023-05-02T21:24:36.558" v="101" actId="1036"/>
            <ac:spMkLst>
              <pc:docMk/>
              <pc:sldMasterMk cId="3588427678" sldId="2147484229"/>
              <pc:sldLayoutMk cId="3721866638" sldId="2147484874"/>
              <ac:spMk id="5" creationId="{00000000-0000-0000-0000-000000000000}"/>
            </ac:spMkLst>
          </pc:spChg>
          <pc:spChg chg="mod">
            <ac:chgData name="Mark Kitris" userId="ff507901-5b31-4004-968e-a8d0bf342d9a" providerId="ADAL" clId="{FFED6ABD-12C5-48B1-A3F9-7781DC4725AC}" dt="2023-05-02T21:23:41.143" v="96" actId="1035"/>
            <ac:spMkLst>
              <pc:docMk/>
              <pc:sldMasterMk cId="3588427678" sldId="2147484229"/>
              <pc:sldLayoutMk cId="3721866638" sldId="2147484874"/>
              <ac:spMk id="6" creationId="{266047F4-82AD-6ED1-EC04-10745A24B77E}"/>
            </ac:spMkLst>
          </pc:spChg>
          <pc:spChg chg="mod">
            <ac:chgData name="Mark Kitris" userId="ff507901-5b31-4004-968e-a8d0bf342d9a" providerId="ADAL" clId="{FFED6ABD-12C5-48B1-A3F9-7781DC4725AC}" dt="2023-05-02T21:24:36.558" v="101" actId="1036"/>
            <ac:spMkLst>
              <pc:docMk/>
              <pc:sldMasterMk cId="3588427678" sldId="2147484229"/>
              <pc:sldLayoutMk cId="3721866638" sldId="2147484874"/>
              <ac:spMk id="14" creationId="{00000000-0000-0000-0000-000000000000}"/>
            </ac:spMkLst>
          </pc:spChg>
          <pc:spChg chg="mod">
            <ac:chgData name="Mark Kitris" userId="ff507901-5b31-4004-968e-a8d0bf342d9a" providerId="ADAL" clId="{FFED6ABD-12C5-48B1-A3F9-7781DC4725AC}" dt="2023-05-02T21:24:36.558" v="101" actId="1036"/>
            <ac:spMkLst>
              <pc:docMk/>
              <pc:sldMasterMk cId="3588427678" sldId="2147484229"/>
              <pc:sldLayoutMk cId="3721866638" sldId="2147484874"/>
              <ac:spMk id="16" creationId="{00000000-0000-0000-0000-000000000000}"/>
            </ac:spMkLst>
          </pc:spChg>
          <pc:spChg chg="mod">
            <ac:chgData name="Mark Kitris" userId="ff507901-5b31-4004-968e-a8d0bf342d9a" providerId="ADAL" clId="{FFED6ABD-12C5-48B1-A3F9-7781DC4725AC}" dt="2023-05-02T21:24:36.558" v="101" actId="1036"/>
            <ac:spMkLst>
              <pc:docMk/>
              <pc:sldMasterMk cId="3588427678" sldId="2147484229"/>
              <pc:sldLayoutMk cId="3721866638" sldId="2147484874"/>
              <ac:spMk id="18" creationId="{00000000-0000-0000-0000-000000000000}"/>
            </ac:spMkLst>
          </pc:spChg>
          <pc:spChg chg="mod">
            <ac:chgData name="Mark Kitris" userId="ff507901-5b31-4004-968e-a8d0bf342d9a" providerId="ADAL" clId="{FFED6ABD-12C5-48B1-A3F9-7781DC4725AC}" dt="2023-05-02T21:24:36.558" v="101" actId="1036"/>
            <ac:spMkLst>
              <pc:docMk/>
              <pc:sldMasterMk cId="3588427678" sldId="2147484229"/>
              <pc:sldLayoutMk cId="3721866638" sldId="2147484874"/>
              <ac:spMk id="20" creationId="{00000000-0000-0000-0000-000000000000}"/>
            </ac:spMkLst>
          </pc:spChg>
          <pc:spChg chg="mod">
            <ac:chgData name="Mark Kitris" userId="ff507901-5b31-4004-968e-a8d0bf342d9a" providerId="ADAL" clId="{FFED6ABD-12C5-48B1-A3F9-7781DC4725AC}" dt="2023-05-02T21:23:41.143" v="96" actId="1035"/>
            <ac:spMkLst>
              <pc:docMk/>
              <pc:sldMasterMk cId="3588427678" sldId="2147484229"/>
              <pc:sldLayoutMk cId="3721866638" sldId="2147484874"/>
              <ac:spMk id="29" creationId="{54CEFA1A-4B05-414F-9E00-66A809EDEFE4}"/>
            </ac:spMkLst>
          </pc:spChg>
          <pc:spChg chg="mod">
            <ac:chgData name="Mark Kitris" userId="ff507901-5b31-4004-968e-a8d0bf342d9a" providerId="ADAL" clId="{FFED6ABD-12C5-48B1-A3F9-7781DC4725AC}" dt="2023-05-02T21:23:41.143" v="96" actId="1035"/>
            <ac:spMkLst>
              <pc:docMk/>
              <pc:sldMasterMk cId="3588427678" sldId="2147484229"/>
              <pc:sldLayoutMk cId="3721866638" sldId="2147484874"/>
              <ac:spMk id="30" creationId="{02C874C0-C1A3-4ED0-BF17-8BE11B4FE347}"/>
            </ac:spMkLst>
          </pc:spChg>
          <pc:spChg chg="mod">
            <ac:chgData name="Mark Kitris" userId="ff507901-5b31-4004-968e-a8d0bf342d9a" providerId="ADAL" clId="{FFED6ABD-12C5-48B1-A3F9-7781DC4725AC}" dt="2023-05-02T21:23:41.143" v="96" actId="1035"/>
            <ac:spMkLst>
              <pc:docMk/>
              <pc:sldMasterMk cId="3588427678" sldId="2147484229"/>
              <pc:sldLayoutMk cId="3721866638" sldId="2147484874"/>
              <ac:spMk id="31" creationId="{701E062B-EA26-4EF1-AF73-1C12084A43D1}"/>
            </ac:spMkLst>
          </pc:spChg>
          <pc:spChg chg="mod">
            <ac:chgData name="Mark Kitris" userId="ff507901-5b31-4004-968e-a8d0bf342d9a" providerId="ADAL" clId="{FFED6ABD-12C5-48B1-A3F9-7781DC4725AC}" dt="2023-05-02T21:23:41.143" v="96" actId="1035"/>
            <ac:spMkLst>
              <pc:docMk/>
              <pc:sldMasterMk cId="3588427678" sldId="2147484229"/>
              <pc:sldLayoutMk cId="3721866638" sldId="2147484874"/>
              <ac:spMk id="32" creationId="{234777AC-02E0-4220-86CD-507697625215}"/>
            </ac:spMkLst>
          </pc:spChg>
          <pc:spChg chg="mod">
            <ac:chgData name="Mark Kitris" userId="ff507901-5b31-4004-968e-a8d0bf342d9a" providerId="ADAL" clId="{FFED6ABD-12C5-48B1-A3F9-7781DC4725AC}" dt="2023-05-02T21:23:41.143" v="96" actId="1035"/>
            <ac:spMkLst>
              <pc:docMk/>
              <pc:sldMasterMk cId="3588427678" sldId="2147484229"/>
              <pc:sldLayoutMk cId="3721866638" sldId="2147484874"/>
              <ac:spMk id="33" creationId="{74535A38-66F8-4A7C-9C33-D0D74D7212FB}"/>
            </ac:spMkLst>
          </pc:spChg>
          <pc:cxnChg chg="mod">
            <ac:chgData name="Mark Kitris" userId="ff507901-5b31-4004-968e-a8d0bf342d9a" providerId="ADAL" clId="{FFED6ABD-12C5-48B1-A3F9-7781DC4725AC}" dt="2023-05-02T21:23:41.143" v="96" actId="1035"/>
            <ac:cxnSpMkLst>
              <pc:docMk/>
              <pc:sldMasterMk cId="3588427678" sldId="2147484229"/>
              <pc:sldLayoutMk cId="3721866638" sldId="2147484874"/>
              <ac:cxnSpMk id="2" creationId="{289FB339-7A53-F68E-44E9-E22080ADF6AA}"/>
            </ac:cxnSpMkLst>
          </pc:cxnChg>
          <pc:cxnChg chg="mod">
            <ac:chgData name="Mark Kitris" userId="ff507901-5b31-4004-968e-a8d0bf342d9a" providerId="ADAL" clId="{FFED6ABD-12C5-48B1-A3F9-7781DC4725AC}" dt="2023-05-02T21:24:36.558" v="101" actId="1036"/>
            <ac:cxnSpMkLst>
              <pc:docMk/>
              <pc:sldMasterMk cId="3588427678" sldId="2147484229"/>
              <pc:sldLayoutMk cId="3721866638" sldId="2147484874"/>
              <ac:cxnSpMk id="13" creationId="{99FD6DBF-9FC0-43E4-BB25-187F987ED548}"/>
            </ac:cxnSpMkLst>
          </pc:cxnChg>
          <pc:cxnChg chg="mod">
            <ac:chgData name="Mark Kitris" userId="ff507901-5b31-4004-968e-a8d0bf342d9a" providerId="ADAL" clId="{FFED6ABD-12C5-48B1-A3F9-7781DC4725AC}" dt="2023-05-02T21:24:36.558" v="101" actId="1036"/>
            <ac:cxnSpMkLst>
              <pc:docMk/>
              <pc:sldMasterMk cId="3588427678" sldId="2147484229"/>
              <pc:sldLayoutMk cId="3721866638" sldId="2147484874"/>
              <ac:cxnSpMk id="15" creationId="{BCEDF675-8A34-4183-9100-9743BB5854C2}"/>
            </ac:cxnSpMkLst>
          </pc:cxnChg>
          <pc:cxnChg chg="mod">
            <ac:chgData name="Mark Kitris" userId="ff507901-5b31-4004-968e-a8d0bf342d9a" providerId="ADAL" clId="{FFED6ABD-12C5-48B1-A3F9-7781DC4725AC}" dt="2023-05-02T21:24:36.558" v="101" actId="1036"/>
            <ac:cxnSpMkLst>
              <pc:docMk/>
              <pc:sldMasterMk cId="3588427678" sldId="2147484229"/>
              <pc:sldLayoutMk cId="3721866638" sldId="2147484874"/>
              <ac:cxnSpMk id="17" creationId="{389062B4-E38A-48D0-9FC3-A198B27C2B9D}"/>
            </ac:cxnSpMkLst>
          </pc:cxnChg>
          <pc:cxnChg chg="mod">
            <ac:chgData name="Mark Kitris" userId="ff507901-5b31-4004-968e-a8d0bf342d9a" providerId="ADAL" clId="{FFED6ABD-12C5-48B1-A3F9-7781DC4725AC}" dt="2023-05-02T21:24:36.558" v="101" actId="1036"/>
            <ac:cxnSpMkLst>
              <pc:docMk/>
              <pc:sldMasterMk cId="3588427678" sldId="2147484229"/>
              <pc:sldLayoutMk cId="3721866638" sldId="2147484874"/>
              <ac:cxnSpMk id="19" creationId="{0FBA8527-2F9F-46AE-A168-2E369F0A4E4C}"/>
            </ac:cxnSpMkLst>
          </pc:cxnChg>
          <pc:cxnChg chg="mod">
            <ac:chgData name="Mark Kitris" userId="ff507901-5b31-4004-968e-a8d0bf342d9a" providerId="ADAL" clId="{FFED6ABD-12C5-48B1-A3F9-7781DC4725AC}" dt="2023-05-02T21:23:41.143" v="96" actId="1035"/>
            <ac:cxnSpMkLst>
              <pc:docMk/>
              <pc:sldMasterMk cId="3588427678" sldId="2147484229"/>
              <pc:sldLayoutMk cId="3721866638" sldId="2147484874"/>
              <ac:cxnSpMk id="21" creationId="{8B458FFC-8336-43D5-A0E5-A4CEF85D5F6D}"/>
            </ac:cxnSpMkLst>
          </pc:cxnChg>
          <pc:cxnChg chg="mod">
            <ac:chgData name="Mark Kitris" userId="ff507901-5b31-4004-968e-a8d0bf342d9a" providerId="ADAL" clId="{FFED6ABD-12C5-48B1-A3F9-7781DC4725AC}" dt="2023-05-02T21:23:41.143" v="96" actId="1035"/>
            <ac:cxnSpMkLst>
              <pc:docMk/>
              <pc:sldMasterMk cId="3588427678" sldId="2147484229"/>
              <pc:sldLayoutMk cId="3721866638" sldId="2147484874"/>
              <ac:cxnSpMk id="22" creationId="{A8128678-7D34-47E0-BE94-ECE7CD383DD9}"/>
            </ac:cxnSpMkLst>
          </pc:cxnChg>
          <pc:cxnChg chg="mod">
            <ac:chgData name="Mark Kitris" userId="ff507901-5b31-4004-968e-a8d0bf342d9a" providerId="ADAL" clId="{FFED6ABD-12C5-48B1-A3F9-7781DC4725AC}" dt="2023-05-02T21:23:41.143" v="96" actId="1035"/>
            <ac:cxnSpMkLst>
              <pc:docMk/>
              <pc:sldMasterMk cId="3588427678" sldId="2147484229"/>
              <pc:sldLayoutMk cId="3721866638" sldId="2147484874"/>
              <ac:cxnSpMk id="23" creationId="{70E98085-E858-4C10-983A-14182332938A}"/>
            </ac:cxnSpMkLst>
          </pc:cxnChg>
          <pc:cxnChg chg="mod">
            <ac:chgData name="Mark Kitris" userId="ff507901-5b31-4004-968e-a8d0bf342d9a" providerId="ADAL" clId="{FFED6ABD-12C5-48B1-A3F9-7781DC4725AC}" dt="2023-05-02T21:23:41.143" v="96" actId="1035"/>
            <ac:cxnSpMkLst>
              <pc:docMk/>
              <pc:sldMasterMk cId="3588427678" sldId="2147484229"/>
              <pc:sldLayoutMk cId="3721866638" sldId="2147484874"/>
              <ac:cxnSpMk id="24" creationId="{683B0E2A-4AAD-468F-8AFA-306B72CCD47E}"/>
            </ac:cxnSpMkLst>
          </pc:cxnChg>
        </pc:sldLayoutChg>
      </pc:sldMasterChg>
    </pc:docChg>
  </pc:docChgLst>
  <pc:docChgLst>
    <pc:chgData name="Randy Stearman" userId="S::rstearman@microsoft.com::6a3a33aa-6c38-478f-95c3-872a45d4cfac" providerId="AD" clId="Web-{F859CA83-A023-CE6B-DCC3-ECCC4E246452}"/>
    <pc:docChg chg="modSld">
      <pc:chgData name="Randy Stearman" userId="S::rstearman@microsoft.com::6a3a33aa-6c38-478f-95c3-872a45d4cfac" providerId="AD" clId="Web-{F859CA83-A023-CE6B-DCC3-ECCC4E246452}" dt="2023-04-12T15:56:28.184" v="1" actId="20577"/>
      <pc:docMkLst>
        <pc:docMk/>
      </pc:docMkLst>
      <pc:sldChg chg="modSp">
        <pc:chgData name="Randy Stearman" userId="S::rstearman@microsoft.com::6a3a33aa-6c38-478f-95c3-872a45d4cfac" providerId="AD" clId="Web-{F859CA83-A023-CE6B-DCC3-ECCC4E246452}" dt="2023-04-12T15:56:28.184" v="1" actId="20577"/>
        <pc:sldMkLst>
          <pc:docMk/>
          <pc:sldMk cId="3355749715" sldId="1818"/>
        </pc:sldMkLst>
        <pc:spChg chg="mod">
          <ac:chgData name="Randy Stearman" userId="S::rstearman@microsoft.com::6a3a33aa-6c38-478f-95c3-872a45d4cfac" providerId="AD" clId="Web-{F859CA83-A023-CE6B-DCC3-ECCC4E246452}" dt="2023-04-12T15:56:28.184" v="1" actId="20577"/>
          <ac:spMkLst>
            <pc:docMk/>
            <pc:sldMk cId="3355749715" sldId="1818"/>
            <ac:spMk id="3" creationId="{0F9A7CFB-D54A-E709-21F4-5561385B75FE}"/>
          </ac:spMkLst>
        </pc:spChg>
      </pc:sldChg>
    </pc:docChg>
  </pc:docChgLst>
  <pc:docChgLst>
    <pc:chgData name="Randy Stearman" userId="6a3a33aa-6c38-478f-95c3-872a45d4cfac" providerId="ADAL" clId="{6EEA2711-C75B-46A7-A42D-E0C1B24D315D}"/>
    <pc:docChg chg="undo redo custSel addSld delSld modSld modSection">
      <pc:chgData name="Randy Stearman" userId="6a3a33aa-6c38-478f-95c3-872a45d4cfac" providerId="ADAL" clId="{6EEA2711-C75B-46A7-A42D-E0C1B24D315D}" dt="2023-05-05T19:41:17.069" v="278" actId="207"/>
      <pc:docMkLst>
        <pc:docMk/>
      </pc:docMkLst>
      <pc:sldChg chg="modSp mod">
        <pc:chgData name="Randy Stearman" userId="6a3a33aa-6c38-478f-95c3-872a45d4cfac" providerId="ADAL" clId="{6EEA2711-C75B-46A7-A42D-E0C1B24D315D}" dt="2023-05-05T19:06:31.177" v="21" actId="20577"/>
        <pc:sldMkLst>
          <pc:docMk/>
          <pc:sldMk cId="3815712785" sldId="1746"/>
        </pc:sldMkLst>
        <pc:spChg chg="mod">
          <ac:chgData name="Randy Stearman" userId="6a3a33aa-6c38-478f-95c3-872a45d4cfac" providerId="ADAL" clId="{6EEA2711-C75B-46A7-A42D-E0C1B24D315D}" dt="2023-05-05T19:05:33.287" v="17" actId="12"/>
          <ac:spMkLst>
            <pc:docMk/>
            <pc:sldMk cId="3815712785" sldId="1746"/>
            <ac:spMk id="3" creationId="{EF6383ED-CC1A-41AF-8F1D-0305E39D4303}"/>
          </ac:spMkLst>
        </pc:spChg>
        <pc:spChg chg="mod">
          <ac:chgData name="Randy Stearman" userId="6a3a33aa-6c38-478f-95c3-872a45d4cfac" providerId="ADAL" clId="{6EEA2711-C75B-46A7-A42D-E0C1B24D315D}" dt="2023-05-05T19:06:31.177" v="21" actId="20577"/>
          <ac:spMkLst>
            <pc:docMk/>
            <pc:sldMk cId="3815712785" sldId="1746"/>
            <ac:spMk id="6" creationId="{00000000-0000-0000-0000-000000000000}"/>
          </ac:spMkLst>
        </pc:spChg>
      </pc:sldChg>
      <pc:sldChg chg="delSp modSp mod modClrScheme chgLayout">
        <pc:chgData name="Randy Stearman" userId="6a3a33aa-6c38-478f-95c3-872a45d4cfac" providerId="ADAL" clId="{6EEA2711-C75B-46A7-A42D-E0C1B24D315D}" dt="2023-05-05T19:15:21.944" v="48" actId="26606"/>
        <pc:sldMkLst>
          <pc:docMk/>
          <pc:sldMk cId="3845676246" sldId="1749"/>
        </pc:sldMkLst>
        <pc:spChg chg="del mod ord">
          <ac:chgData name="Randy Stearman" userId="6a3a33aa-6c38-478f-95c3-872a45d4cfac" providerId="ADAL" clId="{6EEA2711-C75B-46A7-A42D-E0C1B24D315D}" dt="2023-05-05T19:14:50.485" v="41" actId="478"/>
          <ac:spMkLst>
            <pc:docMk/>
            <pc:sldMk cId="3845676246" sldId="1749"/>
            <ac:spMk id="2" creationId="{6BEDCECA-58FE-4023-9083-B83302FE0171}"/>
          </ac:spMkLst>
        </pc:spChg>
        <pc:spChg chg="del mod ord">
          <ac:chgData name="Randy Stearman" userId="6a3a33aa-6c38-478f-95c3-872a45d4cfac" providerId="ADAL" clId="{6EEA2711-C75B-46A7-A42D-E0C1B24D315D}" dt="2023-05-05T19:14:48.221" v="40" actId="478"/>
          <ac:spMkLst>
            <pc:docMk/>
            <pc:sldMk cId="3845676246" sldId="1749"/>
            <ac:spMk id="3" creationId="{A0BB505D-96D6-493D-9A75-B4CCBD4C7E0B}"/>
          </ac:spMkLst>
        </pc:spChg>
        <pc:spChg chg="mod ord">
          <ac:chgData name="Randy Stearman" userId="6a3a33aa-6c38-478f-95c3-872a45d4cfac" providerId="ADAL" clId="{6EEA2711-C75B-46A7-A42D-E0C1B24D315D}" dt="2023-05-05T19:15:21.944" v="48" actId="26606"/>
          <ac:spMkLst>
            <pc:docMk/>
            <pc:sldMk cId="3845676246" sldId="1749"/>
            <ac:spMk id="6" creationId="{00000000-0000-0000-0000-000000000000}"/>
          </ac:spMkLst>
        </pc:spChg>
        <pc:spChg chg="mod ord">
          <ac:chgData name="Randy Stearman" userId="6a3a33aa-6c38-478f-95c3-872a45d4cfac" providerId="ADAL" clId="{6EEA2711-C75B-46A7-A42D-E0C1B24D315D}" dt="2023-05-05T19:15:21.944" v="48" actId="26606"/>
          <ac:spMkLst>
            <pc:docMk/>
            <pc:sldMk cId="3845676246" sldId="1749"/>
            <ac:spMk id="17" creationId="{00000000-0000-0000-0000-000000000000}"/>
          </ac:spMkLst>
        </pc:spChg>
        <pc:grpChg chg="del">
          <ac:chgData name="Randy Stearman" userId="6a3a33aa-6c38-478f-95c3-872a45d4cfac" providerId="ADAL" clId="{6EEA2711-C75B-46A7-A42D-E0C1B24D315D}" dt="2023-05-05T19:14:14.271" v="31" actId="478"/>
          <ac:grpSpMkLst>
            <pc:docMk/>
            <pc:sldMk cId="3845676246" sldId="1749"/>
            <ac:grpSpMk id="5" creationId="{DB0F7E71-7EBA-43DD-BEF5-C05D37F140A9}"/>
          </ac:grpSpMkLst>
        </pc:grpChg>
        <pc:grpChg chg="del">
          <ac:chgData name="Randy Stearman" userId="6a3a33aa-6c38-478f-95c3-872a45d4cfac" providerId="ADAL" clId="{6EEA2711-C75B-46A7-A42D-E0C1B24D315D}" dt="2023-05-05T19:14:13.419" v="30" actId="478"/>
          <ac:grpSpMkLst>
            <pc:docMk/>
            <pc:sldMk cId="3845676246" sldId="1749"/>
            <ac:grpSpMk id="30" creationId="{8E99327F-B064-4AD6-86D6-51836E26EC40}"/>
          </ac:grpSpMkLst>
        </pc:grpChg>
        <pc:grpChg chg="del">
          <ac:chgData name="Randy Stearman" userId="6a3a33aa-6c38-478f-95c3-872a45d4cfac" providerId="ADAL" clId="{6EEA2711-C75B-46A7-A42D-E0C1B24D315D}" dt="2023-05-05T19:14:15.004" v="32" actId="478"/>
          <ac:grpSpMkLst>
            <pc:docMk/>
            <pc:sldMk cId="3845676246" sldId="1749"/>
            <ac:grpSpMk id="32" creationId="{0210E000-3123-42FA-BA16-F5B93A1C704D}"/>
          </ac:grpSpMkLst>
        </pc:grpChg>
      </pc:sldChg>
      <pc:sldChg chg="addSp delSp modSp mod modClrScheme delCm chgLayout">
        <pc:chgData name="Randy Stearman" userId="6a3a33aa-6c38-478f-95c3-872a45d4cfac" providerId="ADAL" clId="{6EEA2711-C75B-46A7-A42D-E0C1B24D315D}" dt="2023-05-05T19:20:47.302" v="122"/>
        <pc:sldMkLst>
          <pc:docMk/>
          <pc:sldMk cId="2308603018" sldId="1751"/>
        </pc:sldMkLst>
        <pc:spChg chg="mod ord">
          <ac:chgData name="Randy Stearman" userId="6a3a33aa-6c38-478f-95c3-872a45d4cfac" providerId="ADAL" clId="{6EEA2711-C75B-46A7-A42D-E0C1B24D315D}" dt="2023-05-05T19:20:25.992" v="121" actId="1076"/>
          <ac:spMkLst>
            <pc:docMk/>
            <pc:sldMk cId="2308603018" sldId="1751"/>
            <ac:spMk id="2" creationId="{00000000-0000-0000-0000-000000000000}"/>
          </ac:spMkLst>
        </pc:spChg>
        <pc:spChg chg="del">
          <ac:chgData name="Randy Stearman" userId="6a3a33aa-6c38-478f-95c3-872a45d4cfac" providerId="ADAL" clId="{6EEA2711-C75B-46A7-A42D-E0C1B24D315D}" dt="2023-05-05T19:20:12.852" v="118" actId="478"/>
          <ac:spMkLst>
            <pc:docMk/>
            <pc:sldMk cId="2308603018" sldId="1751"/>
            <ac:spMk id="3" creationId="{ED463C19-D7B7-4751-9A2E-6AFBA06B1AF0}"/>
          </ac:spMkLst>
        </pc:spChg>
        <pc:spChg chg="add del mod ord">
          <ac:chgData name="Randy Stearman" userId="6a3a33aa-6c38-478f-95c3-872a45d4cfac" providerId="ADAL" clId="{6EEA2711-C75B-46A7-A42D-E0C1B24D315D}" dt="2023-05-05T19:20:14.875" v="119" actId="478"/>
          <ac:spMkLst>
            <pc:docMk/>
            <pc:sldMk cId="2308603018" sldId="1751"/>
            <ac:spMk id="5" creationId="{AE188C79-0BD7-1B42-4489-5C1E1C026751}"/>
          </ac:spMkLst>
        </pc:spChg>
        <pc:picChg chg="mod">
          <ac:chgData name="Randy Stearman" userId="6a3a33aa-6c38-478f-95c3-872a45d4cfac" providerId="ADAL" clId="{6EEA2711-C75B-46A7-A42D-E0C1B24D315D}" dt="2023-05-05T19:20:22.201" v="120" actId="14100"/>
          <ac:picMkLst>
            <pc:docMk/>
            <pc:sldMk cId="2308603018" sldId="1751"/>
            <ac:picMk id="4" creationId="{6A999EED-A6B8-41A3-B38D-0CE7E539F76D}"/>
          </ac:picMkLst>
        </pc:pic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6EEA2711-C75B-46A7-A42D-E0C1B24D315D}" dt="2023-05-05T19:20:47.302" v="122"/>
              <pc2:cmMkLst xmlns:pc2="http://schemas.microsoft.com/office/powerpoint/2019/9/main/command">
                <pc:docMk/>
                <pc:sldMk cId="2308603018" sldId="1751"/>
                <pc2:cmMk id="{6945A718-8C9E-466F-81DF-6A61E85B35D2}"/>
              </pc2:cmMkLst>
            </pc226:cmChg>
          </p:ext>
        </pc:extLst>
      </pc:sldChg>
      <pc:sldChg chg="delSp modSp mod">
        <pc:chgData name="Randy Stearman" userId="6a3a33aa-6c38-478f-95c3-872a45d4cfac" providerId="ADAL" clId="{6EEA2711-C75B-46A7-A42D-E0C1B24D315D}" dt="2023-05-05T19:39:11.119" v="266" actId="6549"/>
        <pc:sldMkLst>
          <pc:docMk/>
          <pc:sldMk cId="3946464418" sldId="1761"/>
        </pc:sldMkLst>
        <pc:spChg chg="mod">
          <ac:chgData name="Randy Stearman" userId="6a3a33aa-6c38-478f-95c3-872a45d4cfac" providerId="ADAL" clId="{6EEA2711-C75B-46A7-A42D-E0C1B24D315D}" dt="2023-05-05T19:39:11.119" v="266" actId="6549"/>
          <ac:spMkLst>
            <pc:docMk/>
            <pc:sldMk cId="3946464418" sldId="1761"/>
            <ac:spMk id="6" creationId="{77876339-FDD6-4D2A-8D39-807B01C51D94}"/>
          </ac:spMkLst>
        </pc:spChg>
        <pc:spChg chg="mod">
          <ac:chgData name="Randy Stearman" userId="6a3a33aa-6c38-478f-95c3-872a45d4cfac" providerId="ADAL" clId="{6EEA2711-C75B-46A7-A42D-E0C1B24D315D}" dt="2023-05-05T19:39:01.570" v="264"/>
          <ac:spMkLst>
            <pc:docMk/>
            <pc:sldMk cId="3946464418" sldId="1761"/>
            <ac:spMk id="7" creationId="{4C062D0D-586C-4557-8D77-7AC77911D67D}"/>
          </ac:spMkLst>
        </pc:spChg>
        <pc:cxnChg chg="del">
          <ac:chgData name="Randy Stearman" userId="6a3a33aa-6c38-478f-95c3-872a45d4cfac" providerId="ADAL" clId="{6EEA2711-C75B-46A7-A42D-E0C1B24D315D}" dt="2023-05-05T19:38:11.287" v="255" actId="478"/>
          <ac:cxnSpMkLst>
            <pc:docMk/>
            <pc:sldMk cId="3946464418" sldId="1761"/>
            <ac:cxnSpMk id="4" creationId="{0AF48214-3AAA-47F2-82AD-E3BF042EDE5E}"/>
          </ac:cxnSpMkLst>
        </pc:cxnChg>
        <pc:cxnChg chg="del">
          <ac:chgData name="Randy Stearman" userId="6a3a33aa-6c38-478f-95c3-872a45d4cfac" providerId="ADAL" clId="{6EEA2711-C75B-46A7-A42D-E0C1B24D315D}" dt="2023-05-05T19:38:13.202" v="256" actId="478"/>
          <ac:cxnSpMkLst>
            <pc:docMk/>
            <pc:sldMk cId="3946464418" sldId="1761"/>
            <ac:cxnSpMk id="5" creationId="{FF290B02-F4F5-4A82-91ED-9E0EFCBEC951}"/>
          </ac:cxnSpMkLst>
        </pc:cxnChg>
        <pc:cxnChg chg="del">
          <ac:chgData name="Randy Stearman" userId="6a3a33aa-6c38-478f-95c3-872a45d4cfac" providerId="ADAL" clId="{6EEA2711-C75B-46A7-A42D-E0C1B24D315D}" dt="2023-05-05T19:38:14.285" v="257" actId="478"/>
          <ac:cxnSpMkLst>
            <pc:docMk/>
            <pc:sldMk cId="3946464418" sldId="1761"/>
            <ac:cxnSpMk id="10" creationId="{FC910D68-5452-FD50-9D21-7FA9C86B7691}"/>
          </ac:cxnSpMkLst>
        </pc:cxnChg>
      </pc:sldChg>
      <pc:sldChg chg="addSp delSp modSp mod modClrScheme chgLayout">
        <pc:chgData name="Randy Stearman" userId="6a3a33aa-6c38-478f-95c3-872a45d4cfac" providerId="ADAL" clId="{6EEA2711-C75B-46A7-A42D-E0C1B24D315D}" dt="2023-05-05T19:41:17.069" v="278" actId="207"/>
        <pc:sldMkLst>
          <pc:docMk/>
          <pc:sldMk cId="4013030181" sldId="1765"/>
        </pc:sldMkLst>
        <pc:spChg chg="add del mod">
          <ac:chgData name="Randy Stearman" userId="6a3a33aa-6c38-478f-95c3-872a45d4cfac" providerId="ADAL" clId="{6EEA2711-C75B-46A7-A42D-E0C1B24D315D}" dt="2023-05-05T19:40:20.352" v="270" actId="478"/>
          <ac:spMkLst>
            <pc:docMk/>
            <pc:sldMk cId="4013030181" sldId="1765"/>
            <ac:spMk id="5" creationId="{B9238AFF-B4E2-9A17-EBF4-DC0C1D605BD4}"/>
          </ac:spMkLst>
        </pc:spChg>
        <pc:spChg chg="del">
          <ac:chgData name="Randy Stearman" userId="6a3a33aa-6c38-478f-95c3-872a45d4cfac" providerId="ADAL" clId="{6EEA2711-C75B-46A7-A42D-E0C1B24D315D}" dt="2023-05-05T19:40:16.685" v="269" actId="478"/>
          <ac:spMkLst>
            <pc:docMk/>
            <pc:sldMk cId="4013030181" sldId="1765"/>
            <ac:spMk id="6" creationId="{00000000-0000-0000-0000-000000000000}"/>
          </ac:spMkLst>
        </pc:spChg>
        <pc:spChg chg="add del mod">
          <ac:chgData name="Randy Stearman" userId="6a3a33aa-6c38-478f-95c3-872a45d4cfac" providerId="ADAL" clId="{6EEA2711-C75B-46A7-A42D-E0C1B24D315D}" dt="2023-05-05T19:40:20.352" v="270" actId="478"/>
          <ac:spMkLst>
            <pc:docMk/>
            <pc:sldMk cId="4013030181" sldId="1765"/>
            <ac:spMk id="7" creationId="{B1BAD15D-0413-E9A8-1EC6-3DF0B1D9F751}"/>
          </ac:spMkLst>
        </pc:spChg>
        <pc:spChg chg="del">
          <ac:chgData name="Randy Stearman" userId="6a3a33aa-6c38-478f-95c3-872a45d4cfac" providerId="ADAL" clId="{6EEA2711-C75B-46A7-A42D-E0C1B24D315D}" dt="2023-05-05T19:40:16.685" v="269" actId="478"/>
          <ac:spMkLst>
            <pc:docMk/>
            <pc:sldMk cId="4013030181" sldId="1765"/>
            <ac:spMk id="8" creationId="{B1385847-F021-4C87-8DB6-F9DAEBC99366}"/>
          </ac:spMkLst>
        </pc:spChg>
        <pc:spChg chg="del">
          <ac:chgData name="Randy Stearman" userId="6a3a33aa-6c38-478f-95c3-872a45d4cfac" providerId="ADAL" clId="{6EEA2711-C75B-46A7-A42D-E0C1B24D315D}" dt="2023-05-05T19:40:16.685" v="269" actId="478"/>
          <ac:spMkLst>
            <pc:docMk/>
            <pc:sldMk cId="4013030181" sldId="1765"/>
            <ac:spMk id="9" creationId="{1808BA86-0BB1-497D-AE11-9EC4358DC47E}"/>
          </ac:spMkLst>
        </pc:spChg>
        <pc:spChg chg="del">
          <ac:chgData name="Randy Stearman" userId="6a3a33aa-6c38-478f-95c3-872a45d4cfac" providerId="ADAL" clId="{6EEA2711-C75B-46A7-A42D-E0C1B24D315D}" dt="2023-05-05T19:40:16.685" v="269" actId="478"/>
          <ac:spMkLst>
            <pc:docMk/>
            <pc:sldMk cId="4013030181" sldId="1765"/>
            <ac:spMk id="10" creationId="{849C64F0-04E9-40AF-B055-9FC32C14C77D}"/>
          </ac:spMkLst>
        </pc:spChg>
        <pc:spChg chg="add del mod">
          <ac:chgData name="Randy Stearman" userId="6a3a33aa-6c38-478f-95c3-872a45d4cfac" providerId="ADAL" clId="{6EEA2711-C75B-46A7-A42D-E0C1B24D315D}" dt="2023-05-05T19:40:20.352" v="270" actId="478"/>
          <ac:spMkLst>
            <pc:docMk/>
            <pc:sldMk cId="4013030181" sldId="1765"/>
            <ac:spMk id="11" creationId="{1E6E2CBF-2015-F972-E6DA-01FD6328C7BC}"/>
          </ac:spMkLst>
        </pc:spChg>
        <pc:spChg chg="add del mod">
          <ac:chgData name="Randy Stearman" userId="6a3a33aa-6c38-478f-95c3-872a45d4cfac" providerId="ADAL" clId="{6EEA2711-C75B-46A7-A42D-E0C1B24D315D}" dt="2023-05-05T19:40:20.352" v="270" actId="478"/>
          <ac:spMkLst>
            <pc:docMk/>
            <pc:sldMk cId="4013030181" sldId="1765"/>
            <ac:spMk id="12" creationId="{9A3125BB-EA78-0537-01BC-085D782EF6AE}"/>
          </ac:spMkLst>
        </pc:spChg>
        <pc:spChg chg="add mod ord">
          <ac:chgData name="Randy Stearman" userId="6a3a33aa-6c38-478f-95c3-872a45d4cfac" providerId="ADAL" clId="{6EEA2711-C75B-46A7-A42D-E0C1B24D315D}" dt="2023-05-05T19:41:17.069" v="278" actId="207"/>
          <ac:spMkLst>
            <pc:docMk/>
            <pc:sldMk cId="4013030181" sldId="1765"/>
            <ac:spMk id="13" creationId="{6F44EF81-89CD-43F6-6753-3F0359D4F5AC}"/>
          </ac:spMkLst>
        </pc:spChg>
        <pc:spChg chg="mod ord">
          <ac:chgData name="Randy Stearman" userId="6a3a33aa-6c38-478f-95c3-872a45d4cfac" providerId="ADAL" clId="{6EEA2711-C75B-46A7-A42D-E0C1B24D315D}" dt="2023-05-05T19:40:27.486" v="271" actId="700"/>
          <ac:spMkLst>
            <pc:docMk/>
            <pc:sldMk cId="4013030181" sldId="1765"/>
            <ac:spMk id="17" creationId="{00000000-0000-0000-0000-000000000000}"/>
          </ac:spMkLst>
        </pc:spChg>
        <pc:grpChg chg="del">
          <ac:chgData name="Randy Stearman" userId="6a3a33aa-6c38-478f-95c3-872a45d4cfac" providerId="ADAL" clId="{6EEA2711-C75B-46A7-A42D-E0C1B24D315D}" dt="2023-05-05T19:40:16.685" v="269" actId="478"/>
          <ac:grpSpMkLst>
            <pc:docMk/>
            <pc:sldMk cId="4013030181" sldId="1765"/>
            <ac:grpSpMk id="2" creationId="{C61CFDE4-68EB-4678-935C-03E42A3F8C96}"/>
          </ac:grpSpMkLst>
        </pc:grpChg>
        <pc:grpChg chg="del">
          <ac:chgData name="Randy Stearman" userId="6a3a33aa-6c38-478f-95c3-872a45d4cfac" providerId="ADAL" clId="{6EEA2711-C75B-46A7-A42D-E0C1B24D315D}" dt="2023-05-05T19:40:16.685" v="269" actId="478"/>
          <ac:grpSpMkLst>
            <pc:docMk/>
            <pc:sldMk cId="4013030181" sldId="1765"/>
            <ac:grpSpMk id="3" creationId="{9A53485D-89B1-47FB-9140-B212F351FC42}"/>
          </ac:grpSpMkLst>
        </pc:grpChg>
        <pc:grpChg chg="del">
          <ac:chgData name="Randy Stearman" userId="6a3a33aa-6c38-478f-95c3-872a45d4cfac" providerId="ADAL" clId="{6EEA2711-C75B-46A7-A42D-E0C1B24D315D}" dt="2023-05-05T19:40:16.685" v="269" actId="478"/>
          <ac:grpSpMkLst>
            <pc:docMk/>
            <pc:sldMk cId="4013030181" sldId="1765"/>
            <ac:grpSpMk id="4" creationId="{E2269DD3-E87C-4202-A8FF-18824B39C99B}"/>
          </ac:grpSpMkLst>
        </pc:grpChg>
        <pc:grpChg chg="del">
          <ac:chgData name="Randy Stearman" userId="6a3a33aa-6c38-478f-95c3-872a45d4cfac" providerId="ADAL" clId="{6EEA2711-C75B-46A7-A42D-E0C1B24D315D}" dt="2023-05-05T19:40:16.685" v="269" actId="478"/>
          <ac:grpSpMkLst>
            <pc:docMk/>
            <pc:sldMk cId="4013030181" sldId="1765"/>
            <ac:grpSpMk id="14" creationId="{59778855-9038-4800-865E-D8369E26CD0C}"/>
          </ac:grpSpMkLst>
        </pc:grpChg>
      </pc:sldChg>
      <pc:sldChg chg="addSp delSp modSp mod modClrScheme chgLayout">
        <pc:chgData name="Randy Stearman" userId="6a3a33aa-6c38-478f-95c3-872a45d4cfac" providerId="ADAL" clId="{6EEA2711-C75B-46A7-A42D-E0C1B24D315D}" dt="2023-05-05T19:28:03.583" v="196" actId="255"/>
        <pc:sldMkLst>
          <pc:docMk/>
          <pc:sldMk cId="2893205905" sldId="1774"/>
        </pc:sldMkLst>
        <pc:spChg chg="mod ord">
          <ac:chgData name="Randy Stearman" userId="6a3a33aa-6c38-478f-95c3-872a45d4cfac" providerId="ADAL" clId="{6EEA2711-C75B-46A7-A42D-E0C1B24D315D}" dt="2023-05-05T19:25:33.452" v="164" actId="26606"/>
          <ac:spMkLst>
            <pc:docMk/>
            <pc:sldMk cId="2893205905" sldId="1774"/>
            <ac:spMk id="2" creationId="{8011F3D2-BC04-4285-8432-45CE33B674B2}"/>
          </ac:spMkLst>
        </pc:spChg>
        <pc:spChg chg="del mod">
          <ac:chgData name="Randy Stearman" userId="6a3a33aa-6c38-478f-95c3-872a45d4cfac" providerId="ADAL" clId="{6EEA2711-C75B-46A7-A42D-E0C1B24D315D}" dt="2023-05-05T19:23:13.527" v="131" actId="478"/>
          <ac:spMkLst>
            <pc:docMk/>
            <pc:sldMk cId="2893205905" sldId="1774"/>
            <ac:spMk id="3" creationId="{1EC4A920-C468-9155-DEF2-56BEE5B13F4D}"/>
          </ac:spMkLst>
        </pc:spChg>
        <pc:spChg chg="del">
          <ac:chgData name="Randy Stearman" userId="6a3a33aa-6c38-478f-95c3-872a45d4cfac" providerId="ADAL" clId="{6EEA2711-C75B-46A7-A42D-E0C1B24D315D}" dt="2023-05-05T19:23:10.219" v="129" actId="478"/>
          <ac:spMkLst>
            <pc:docMk/>
            <pc:sldMk cId="2893205905" sldId="1774"/>
            <ac:spMk id="4" creationId="{004E0F10-9F6A-4303-8D5A-DCCEE1202206}"/>
          </ac:spMkLst>
        </pc:spChg>
        <pc:spChg chg="del">
          <ac:chgData name="Randy Stearman" userId="6a3a33aa-6c38-478f-95c3-872a45d4cfac" providerId="ADAL" clId="{6EEA2711-C75B-46A7-A42D-E0C1B24D315D}" dt="2023-05-05T19:23:10.219" v="129" actId="478"/>
          <ac:spMkLst>
            <pc:docMk/>
            <pc:sldMk cId="2893205905" sldId="1774"/>
            <ac:spMk id="6" creationId="{9B31F5F8-0128-44A1-A7BA-4BBD62054787}"/>
          </ac:spMkLst>
        </pc:spChg>
        <pc:spChg chg="del">
          <ac:chgData name="Randy Stearman" userId="6a3a33aa-6c38-478f-95c3-872a45d4cfac" providerId="ADAL" clId="{6EEA2711-C75B-46A7-A42D-E0C1B24D315D}" dt="2023-05-05T19:23:27.902" v="138" actId="478"/>
          <ac:spMkLst>
            <pc:docMk/>
            <pc:sldMk cId="2893205905" sldId="1774"/>
            <ac:spMk id="8" creationId="{D3EEEA3E-7531-44A5-96E4-9B6BA7676FD4}"/>
          </ac:spMkLst>
        </pc:spChg>
        <pc:spChg chg="del">
          <ac:chgData name="Randy Stearman" userId="6a3a33aa-6c38-478f-95c3-872a45d4cfac" providerId="ADAL" clId="{6EEA2711-C75B-46A7-A42D-E0C1B24D315D}" dt="2023-05-05T19:23:24.970" v="136" actId="478"/>
          <ac:spMkLst>
            <pc:docMk/>
            <pc:sldMk cId="2893205905" sldId="1774"/>
            <ac:spMk id="10" creationId="{2E7F8BEE-46E0-4FED-AC64-5D874B8DBC7F}"/>
          </ac:spMkLst>
        </pc:spChg>
        <pc:spChg chg="del">
          <ac:chgData name="Randy Stearman" userId="6a3a33aa-6c38-478f-95c3-872a45d4cfac" providerId="ADAL" clId="{6EEA2711-C75B-46A7-A42D-E0C1B24D315D}" dt="2023-05-05T19:23:22.427" v="134" actId="478"/>
          <ac:spMkLst>
            <pc:docMk/>
            <pc:sldMk cId="2893205905" sldId="1774"/>
            <ac:spMk id="12" creationId="{DEA07985-38FA-486D-8B5F-59D46F824FA1}"/>
          </ac:spMkLst>
        </pc:spChg>
        <pc:spChg chg="del mod">
          <ac:chgData name="Randy Stearman" userId="6a3a33aa-6c38-478f-95c3-872a45d4cfac" providerId="ADAL" clId="{6EEA2711-C75B-46A7-A42D-E0C1B24D315D}" dt="2023-05-05T19:23:10.219" v="129" actId="478"/>
          <ac:spMkLst>
            <pc:docMk/>
            <pc:sldMk cId="2893205905" sldId="1774"/>
            <ac:spMk id="16" creationId="{BCE6751E-6F8B-3876-E199-EDCE896062EF}"/>
          </ac:spMkLst>
        </pc:spChg>
        <pc:spChg chg="add del mod ord">
          <ac:chgData name="Randy Stearman" userId="6a3a33aa-6c38-478f-95c3-872a45d4cfac" providerId="ADAL" clId="{6EEA2711-C75B-46A7-A42D-E0C1B24D315D}" dt="2023-05-05T19:21:15.135" v="124" actId="700"/>
          <ac:spMkLst>
            <pc:docMk/>
            <pc:sldMk cId="2893205905" sldId="1774"/>
            <ac:spMk id="23" creationId="{6C2F0120-11DD-6577-7800-0273AB9EBBD6}"/>
          </ac:spMkLst>
        </pc:spChg>
        <pc:spChg chg="add del mod ord">
          <ac:chgData name="Randy Stearman" userId="6a3a33aa-6c38-478f-95c3-872a45d4cfac" providerId="ADAL" clId="{6EEA2711-C75B-46A7-A42D-E0C1B24D315D}" dt="2023-05-05T19:21:15.135" v="124" actId="700"/>
          <ac:spMkLst>
            <pc:docMk/>
            <pc:sldMk cId="2893205905" sldId="1774"/>
            <ac:spMk id="24" creationId="{C5E24BFE-6A34-3F9F-C67E-F4AB5A93FE2D}"/>
          </ac:spMkLst>
        </pc:spChg>
        <pc:spChg chg="add mod ord">
          <ac:chgData name="Randy Stearman" userId="6a3a33aa-6c38-478f-95c3-872a45d4cfac" providerId="ADAL" clId="{6EEA2711-C75B-46A7-A42D-E0C1B24D315D}" dt="2023-05-05T19:28:03.583" v="196" actId="255"/>
          <ac:spMkLst>
            <pc:docMk/>
            <pc:sldMk cId="2893205905" sldId="1774"/>
            <ac:spMk id="25" creationId="{2F39ABFD-34F2-68ED-CEA9-56BF014CBA1D}"/>
          </ac:spMkLst>
        </pc:spChg>
        <pc:grpChg chg="del">
          <ac:chgData name="Randy Stearman" userId="6a3a33aa-6c38-478f-95c3-872a45d4cfac" providerId="ADAL" clId="{6EEA2711-C75B-46A7-A42D-E0C1B24D315D}" dt="2023-05-05T19:23:10.219" v="129" actId="478"/>
          <ac:grpSpMkLst>
            <pc:docMk/>
            <pc:sldMk cId="2893205905" sldId="1774"/>
            <ac:grpSpMk id="9" creationId="{2D501DEB-636D-4925-BF79-90A2ADACDDFA}"/>
          </ac:grpSpMkLst>
        </pc:grpChg>
        <pc:grpChg chg="del">
          <ac:chgData name="Randy Stearman" userId="6a3a33aa-6c38-478f-95c3-872a45d4cfac" providerId="ADAL" clId="{6EEA2711-C75B-46A7-A42D-E0C1B24D315D}" dt="2023-05-05T19:23:10.219" v="129" actId="478"/>
          <ac:grpSpMkLst>
            <pc:docMk/>
            <pc:sldMk cId="2893205905" sldId="1774"/>
            <ac:grpSpMk id="13" creationId="{C2AD3C40-02AE-4814-A64D-A95AD32FEF3D}"/>
          </ac:grpSpMkLst>
        </pc:grpChg>
        <pc:grpChg chg="del">
          <ac:chgData name="Randy Stearman" userId="6a3a33aa-6c38-478f-95c3-872a45d4cfac" providerId="ADAL" clId="{6EEA2711-C75B-46A7-A42D-E0C1B24D315D}" dt="2023-05-05T19:23:10.219" v="129" actId="478"/>
          <ac:grpSpMkLst>
            <pc:docMk/>
            <pc:sldMk cId="2893205905" sldId="1774"/>
            <ac:grpSpMk id="14" creationId="{B783E153-ABA4-4511-A6C9-B4859B2AC8D1}"/>
          </ac:grpSpMkLst>
        </pc:grpChg>
        <pc:grpChg chg="del">
          <ac:chgData name="Randy Stearman" userId="6a3a33aa-6c38-478f-95c3-872a45d4cfac" providerId="ADAL" clId="{6EEA2711-C75B-46A7-A42D-E0C1B24D315D}" dt="2023-05-05T19:23:10.219" v="129" actId="478"/>
          <ac:grpSpMkLst>
            <pc:docMk/>
            <pc:sldMk cId="2893205905" sldId="1774"/>
            <ac:grpSpMk id="15" creationId="{70E2BDA2-2E48-402C-8344-25BEAA17B228}"/>
          </ac:grpSpMkLst>
        </pc:grpChg>
        <pc:grpChg chg="del">
          <ac:chgData name="Randy Stearman" userId="6a3a33aa-6c38-478f-95c3-872a45d4cfac" providerId="ADAL" clId="{6EEA2711-C75B-46A7-A42D-E0C1B24D315D}" dt="2023-05-05T19:23:10.219" v="129" actId="478"/>
          <ac:grpSpMkLst>
            <pc:docMk/>
            <pc:sldMk cId="2893205905" sldId="1774"/>
            <ac:grpSpMk id="18" creationId="{5D018F4F-F468-9DAC-27AE-94E6F7B8B22C}"/>
          </ac:grpSpMkLst>
        </pc:grpChg>
        <pc:grpChg chg="del">
          <ac:chgData name="Randy Stearman" userId="6a3a33aa-6c38-478f-95c3-872a45d4cfac" providerId="ADAL" clId="{6EEA2711-C75B-46A7-A42D-E0C1B24D315D}" dt="2023-05-05T19:23:10.219" v="129" actId="478"/>
          <ac:grpSpMkLst>
            <pc:docMk/>
            <pc:sldMk cId="2893205905" sldId="1774"/>
            <ac:grpSpMk id="28" creationId="{D10191AC-E709-9CCB-919D-D1B2C38276AD}"/>
          </ac:grpSpMkLst>
        </pc:grpChg>
        <pc:cxnChg chg="del">
          <ac:chgData name="Randy Stearman" userId="6a3a33aa-6c38-478f-95c3-872a45d4cfac" providerId="ADAL" clId="{6EEA2711-C75B-46A7-A42D-E0C1B24D315D}" dt="2023-05-05T19:23:10.219" v="129" actId="478"/>
          <ac:cxnSpMkLst>
            <pc:docMk/>
            <pc:sldMk cId="2893205905" sldId="1774"/>
            <ac:cxnSpMk id="5" creationId="{EDEBC1C7-F40B-4CFC-81C8-45E904B5A21F}"/>
          </ac:cxnSpMkLst>
        </pc:cxnChg>
        <pc:cxnChg chg="del">
          <ac:chgData name="Randy Stearman" userId="6a3a33aa-6c38-478f-95c3-872a45d4cfac" providerId="ADAL" clId="{6EEA2711-C75B-46A7-A42D-E0C1B24D315D}" dt="2023-05-05T19:23:25.987" v="137" actId="478"/>
          <ac:cxnSpMkLst>
            <pc:docMk/>
            <pc:sldMk cId="2893205905" sldId="1774"/>
            <ac:cxnSpMk id="7" creationId="{60CCC415-C74C-4BC4-B74B-EE4E9E46A225}"/>
          </ac:cxnSpMkLst>
        </pc:cxnChg>
        <pc:cxnChg chg="del">
          <ac:chgData name="Randy Stearman" userId="6a3a33aa-6c38-478f-95c3-872a45d4cfac" providerId="ADAL" clId="{6EEA2711-C75B-46A7-A42D-E0C1B24D315D}" dt="2023-05-05T19:23:23.606" v="135" actId="478"/>
          <ac:cxnSpMkLst>
            <pc:docMk/>
            <pc:sldMk cId="2893205905" sldId="1774"/>
            <ac:cxnSpMk id="11" creationId="{D24CD525-7801-4489-89DF-28DFD76E7BD7}"/>
          </ac:cxnSpMkLst>
        </pc:cxnChg>
        <pc:cxnChg chg="del">
          <ac:chgData name="Randy Stearman" userId="6a3a33aa-6c38-478f-95c3-872a45d4cfac" providerId="ADAL" clId="{6EEA2711-C75B-46A7-A42D-E0C1B24D315D}" dt="2023-05-05T19:23:10.219" v="129" actId="478"/>
          <ac:cxnSpMkLst>
            <pc:docMk/>
            <pc:sldMk cId="2893205905" sldId="1774"/>
            <ac:cxnSpMk id="17" creationId="{5820FB05-6631-2F89-B10A-9DE2E97AEAC7}"/>
          </ac:cxnSpMkLst>
        </pc:cxnChg>
      </pc:sldChg>
      <pc:sldChg chg="addSp delSp mod">
        <pc:chgData name="Randy Stearman" userId="6a3a33aa-6c38-478f-95c3-872a45d4cfac" providerId="ADAL" clId="{6EEA2711-C75B-46A7-A42D-E0C1B24D315D}" dt="2023-05-05T19:39:31.702" v="268" actId="478"/>
        <pc:sldMkLst>
          <pc:docMk/>
          <pc:sldMk cId="3198264319" sldId="1776"/>
        </pc:sldMkLst>
        <pc:spChg chg="add del">
          <ac:chgData name="Randy Stearman" userId="6a3a33aa-6c38-478f-95c3-872a45d4cfac" providerId="ADAL" clId="{6EEA2711-C75B-46A7-A42D-E0C1B24D315D}" dt="2023-05-05T19:39:31.702" v="268" actId="478"/>
          <ac:spMkLst>
            <pc:docMk/>
            <pc:sldMk cId="3198264319" sldId="1776"/>
            <ac:spMk id="7" creationId="{27FCC8CD-0D0C-44FC-B83F-EBE9CF5D4ED4}"/>
          </ac:spMkLst>
        </pc:spChg>
      </pc:sldChg>
      <pc:sldChg chg="addSp delSp modSp mod modClrScheme chgLayout">
        <pc:chgData name="Randy Stearman" userId="6a3a33aa-6c38-478f-95c3-872a45d4cfac" providerId="ADAL" clId="{6EEA2711-C75B-46A7-A42D-E0C1B24D315D}" dt="2023-05-05T19:19:24.071" v="116" actId="26606"/>
        <pc:sldMkLst>
          <pc:docMk/>
          <pc:sldMk cId="1616863964" sldId="1780"/>
        </pc:sldMkLst>
        <pc:spChg chg="mod ord">
          <ac:chgData name="Randy Stearman" userId="6a3a33aa-6c38-478f-95c3-872a45d4cfac" providerId="ADAL" clId="{6EEA2711-C75B-46A7-A42D-E0C1B24D315D}" dt="2023-05-05T19:19:24.071" v="116" actId="26606"/>
          <ac:spMkLst>
            <pc:docMk/>
            <pc:sldMk cId="1616863964" sldId="1780"/>
            <ac:spMk id="6" creationId="{00000000-0000-0000-0000-000000000000}"/>
          </ac:spMkLst>
        </pc:spChg>
        <pc:spChg chg="add del">
          <ac:chgData name="Randy Stearman" userId="6a3a33aa-6c38-478f-95c3-872a45d4cfac" providerId="ADAL" clId="{6EEA2711-C75B-46A7-A42D-E0C1B24D315D}" dt="2023-05-05T19:17:28.198" v="87" actId="478"/>
          <ac:spMkLst>
            <pc:docMk/>
            <pc:sldMk cId="1616863964" sldId="1780"/>
            <ac:spMk id="9" creationId="{3766B2DA-5998-4B66-81E8-51062123963D}"/>
          </ac:spMkLst>
        </pc:spChg>
        <pc:spChg chg="add del">
          <ac:chgData name="Randy Stearman" userId="6a3a33aa-6c38-478f-95c3-872a45d4cfac" providerId="ADAL" clId="{6EEA2711-C75B-46A7-A42D-E0C1B24D315D}" dt="2023-05-05T19:17:27.878" v="85" actId="478"/>
          <ac:spMkLst>
            <pc:docMk/>
            <pc:sldMk cId="1616863964" sldId="1780"/>
            <ac:spMk id="10" creationId="{972CB880-3326-4128-A829-3E2E8FEC754B}"/>
          </ac:spMkLst>
        </pc:spChg>
        <pc:spChg chg="add del mod">
          <ac:chgData name="Randy Stearman" userId="6a3a33aa-6c38-478f-95c3-872a45d4cfac" providerId="ADAL" clId="{6EEA2711-C75B-46A7-A42D-E0C1B24D315D}" dt="2023-05-05T19:17:27.568" v="83" actId="478"/>
          <ac:spMkLst>
            <pc:docMk/>
            <pc:sldMk cId="1616863964" sldId="1780"/>
            <ac:spMk id="11" creationId="{F82BC7A4-F360-49D2-904F-1A7C613AC0C8}"/>
          </ac:spMkLst>
        </pc:spChg>
        <pc:spChg chg="mod ord">
          <ac:chgData name="Randy Stearman" userId="6a3a33aa-6c38-478f-95c3-872a45d4cfac" providerId="ADAL" clId="{6EEA2711-C75B-46A7-A42D-E0C1B24D315D}" dt="2023-05-05T19:19:24.071" v="116" actId="26606"/>
          <ac:spMkLst>
            <pc:docMk/>
            <pc:sldMk cId="1616863964" sldId="1780"/>
            <ac:spMk id="17" creationId="{00000000-0000-0000-0000-000000000000}"/>
          </ac:spMkLst>
        </pc:spChg>
        <pc:grpChg chg="add del">
          <ac:chgData name="Randy Stearman" userId="6a3a33aa-6c38-478f-95c3-872a45d4cfac" providerId="ADAL" clId="{6EEA2711-C75B-46A7-A42D-E0C1B24D315D}" dt="2023-05-05T19:17:26.791" v="78" actId="478"/>
          <ac:grpSpMkLst>
            <pc:docMk/>
            <pc:sldMk cId="1616863964" sldId="1780"/>
            <ac:grpSpMk id="2" creationId="{F6ED14C7-EB18-4C55-AA69-9F40B80721B7}"/>
          </ac:grpSpMkLst>
        </pc:grpChg>
        <pc:grpChg chg="add del">
          <ac:chgData name="Randy Stearman" userId="6a3a33aa-6c38-478f-95c3-872a45d4cfac" providerId="ADAL" clId="{6EEA2711-C75B-46A7-A42D-E0C1B24D315D}" dt="2023-05-05T19:17:26.944" v="79" actId="478"/>
          <ac:grpSpMkLst>
            <pc:docMk/>
            <pc:sldMk cId="1616863964" sldId="1780"/>
            <ac:grpSpMk id="3" creationId="{0C59D9EC-14D3-4415-9114-4748396D29D7}"/>
          </ac:grpSpMkLst>
        </pc:grpChg>
        <pc:grpChg chg="add del">
          <ac:chgData name="Randy Stearman" userId="6a3a33aa-6c38-478f-95c3-872a45d4cfac" providerId="ADAL" clId="{6EEA2711-C75B-46A7-A42D-E0C1B24D315D}" dt="2023-05-05T19:17:27.070" v="80" actId="478"/>
          <ac:grpSpMkLst>
            <pc:docMk/>
            <pc:sldMk cId="1616863964" sldId="1780"/>
            <ac:grpSpMk id="23" creationId="{AEFF8229-A95E-44F6-9A66-F2ADC24B639E}"/>
          </ac:grpSpMkLst>
        </pc:grpChg>
        <pc:grpChg chg="add del">
          <ac:chgData name="Randy Stearman" userId="6a3a33aa-6c38-478f-95c3-872a45d4cfac" providerId="ADAL" clId="{6EEA2711-C75B-46A7-A42D-E0C1B24D315D}" dt="2023-05-05T19:17:27.261" v="81" actId="478"/>
          <ac:grpSpMkLst>
            <pc:docMk/>
            <pc:sldMk cId="1616863964" sldId="1780"/>
            <ac:grpSpMk id="28" creationId="{0372B7F1-4FE5-4B52-A935-71B411764C21}"/>
          </ac:grpSpMkLst>
        </pc:grpChg>
        <pc:cxnChg chg="add del">
          <ac:chgData name="Randy Stearman" userId="6a3a33aa-6c38-478f-95c3-872a45d4cfac" providerId="ADAL" clId="{6EEA2711-C75B-46A7-A42D-E0C1B24D315D}" dt="2023-05-05T19:17:28.348" v="88" actId="478"/>
          <ac:cxnSpMkLst>
            <pc:docMk/>
            <pc:sldMk cId="1616863964" sldId="1780"/>
            <ac:cxnSpMk id="4" creationId="{3DD8E51F-043A-491D-96CF-6BB364C245D1}"/>
          </ac:cxnSpMkLst>
        </pc:cxnChg>
        <pc:cxnChg chg="add del">
          <ac:chgData name="Randy Stearman" userId="6a3a33aa-6c38-478f-95c3-872a45d4cfac" providerId="ADAL" clId="{6EEA2711-C75B-46A7-A42D-E0C1B24D315D}" dt="2023-05-05T19:17:28.042" v="86" actId="478"/>
          <ac:cxnSpMkLst>
            <pc:docMk/>
            <pc:sldMk cId="1616863964" sldId="1780"/>
            <ac:cxnSpMk id="5" creationId="{5B44590D-8A04-480D-BDEF-F79ABD9EDF10}"/>
          </ac:cxnSpMkLst>
        </pc:cxnChg>
        <pc:cxnChg chg="add del">
          <ac:chgData name="Randy Stearman" userId="6a3a33aa-6c38-478f-95c3-872a45d4cfac" providerId="ADAL" clId="{6EEA2711-C75B-46A7-A42D-E0C1B24D315D}" dt="2023-05-05T19:17:27.733" v="84" actId="478"/>
          <ac:cxnSpMkLst>
            <pc:docMk/>
            <pc:sldMk cId="1616863964" sldId="1780"/>
            <ac:cxnSpMk id="7" creationId="{A62240DE-7955-43A1-9624-7B05555DDAE5}"/>
          </ac:cxnSpMkLst>
        </pc:cxnChg>
      </pc:sldChg>
      <pc:sldChg chg="del">
        <pc:chgData name="Randy Stearman" userId="6a3a33aa-6c38-478f-95c3-872a45d4cfac" providerId="ADAL" clId="{6EEA2711-C75B-46A7-A42D-E0C1B24D315D}" dt="2023-05-05T19:33:53.535" v="227" actId="2696"/>
        <pc:sldMkLst>
          <pc:docMk/>
          <pc:sldMk cId="2524432935" sldId="1807"/>
        </pc:sldMkLst>
      </pc:sldChg>
      <pc:sldChg chg="modSp mod delCm">
        <pc:chgData name="Randy Stearman" userId="6a3a33aa-6c38-478f-95c3-872a45d4cfac" providerId="ADAL" clId="{6EEA2711-C75B-46A7-A42D-E0C1B24D315D}" dt="2023-05-05T19:13:12.690" v="28"/>
        <pc:sldMkLst>
          <pc:docMk/>
          <pc:sldMk cId="3355749715" sldId="1818"/>
        </pc:sldMkLst>
        <pc:spChg chg="mod">
          <ac:chgData name="Randy Stearman" userId="6a3a33aa-6c38-478f-95c3-872a45d4cfac" providerId="ADAL" clId="{6EEA2711-C75B-46A7-A42D-E0C1B24D315D}" dt="2023-05-05T19:10:41.871" v="27" actId="255"/>
          <ac:spMkLst>
            <pc:docMk/>
            <pc:sldMk cId="3355749715" sldId="1818"/>
            <ac:spMk id="3" creationId="{0F9A7CFB-D54A-E709-21F4-5561385B75FE}"/>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6EEA2711-C75B-46A7-A42D-E0C1B24D315D}" dt="2023-05-05T19:13:12.690" v="28"/>
              <pc2:cmMkLst xmlns:pc2="http://schemas.microsoft.com/office/powerpoint/2019/9/main/command">
                <pc:docMk/>
                <pc:sldMk cId="3355749715" sldId="1818"/>
                <pc2:cmMk id="{6C06405E-C14D-4A9F-8131-D5E6CE28F3BC}"/>
              </pc2:cmMkLst>
            </pc226:cmChg>
          </p:ext>
        </pc:extLst>
      </pc:sldChg>
      <pc:sldChg chg="modSp mod delCm modNotesTx">
        <pc:chgData name="Randy Stearman" userId="6a3a33aa-6c38-478f-95c3-872a45d4cfac" providerId="ADAL" clId="{6EEA2711-C75B-46A7-A42D-E0C1B24D315D}" dt="2023-05-05T19:37:49.177" v="254"/>
        <pc:sldMkLst>
          <pc:docMk/>
          <pc:sldMk cId="2697888963" sldId="1834"/>
        </pc:sldMkLst>
        <pc:spChg chg="mod">
          <ac:chgData name="Randy Stearman" userId="6a3a33aa-6c38-478f-95c3-872a45d4cfac" providerId="ADAL" clId="{6EEA2711-C75B-46A7-A42D-E0C1B24D315D}" dt="2023-05-05T19:37:00.026" v="251" actId="1076"/>
          <ac:spMkLst>
            <pc:docMk/>
            <pc:sldMk cId="2697888963" sldId="1834"/>
            <ac:spMk id="4" creationId="{864E7D10-9718-E98A-9A18-B63F0E022E89}"/>
          </ac:spMkLst>
        </pc:spChg>
        <pc:spChg chg="mod">
          <ac:chgData name="Randy Stearman" userId="6a3a33aa-6c38-478f-95c3-872a45d4cfac" providerId="ADAL" clId="{6EEA2711-C75B-46A7-A42D-E0C1B24D315D}" dt="2023-05-05T19:36:52.044" v="250" actId="1076"/>
          <ac:spMkLst>
            <pc:docMk/>
            <pc:sldMk cId="2697888963" sldId="1834"/>
            <ac:spMk id="5" creationId="{9055158F-8F75-243C-F2D5-3FBB21030912}"/>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6EEA2711-C75B-46A7-A42D-E0C1B24D315D}" dt="2023-05-05T19:37:49.177" v="254"/>
              <pc2:cmMkLst xmlns:pc2="http://schemas.microsoft.com/office/powerpoint/2019/9/main/command">
                <pc:docMk/>
                <pc:sldMk cId="2697888963" sldId="1834"/>
                <pc2:cmMk id="{37538AF7-B50E-4395-914A-4A87A1C85B3A}"/>
              </pc2:cmMkLst>
            </pc226:cmChg>
          </p:ext>
        </pc:extLst>
      </pc:sldChg>
      <pc:sldChg chg="addSp delSp modSp add mod modClrScheme chgLayout">
        <pc:chgData name="Randy Stearman" userId="6a3a33aa-6c38-478f-95c3-872a45d4cfac" providerId="ADAL" clId="{6EEA2711-C75B-46A7-A42D-E0C1B24D315D}" dt="2023-05-05T19:33:10.229" v="226" actId="20577"/>
        <pc:sldMkLst>
          <pc:docMk/>
          <pc:sldMk cId="3979056798" sldId="1838"/>
        </pc:sldMkLst>
        <pc:spChg chg="del mod ord">
          <ac:chgData name="Randy Stearman" userId="6a3a33aa-6c38-478f-95c3-872a45d4cfac" providerId="ADAL" clId="{6EEA2711-C75B-46A7-A42D-E0C1B24D315D}" dt="2023-05-05T19:29:49.118" v="207" actId="478"/>
          <ac:spMkLst>
            <pc:docMk/>
            <pc:sldMk cId="3979056798" sldId="1838"/>
            <ac:spMk id="2" creationId="{00000000-0000-0000-0000-000000000000}"/>
          </ac:spMkLst>
        </pc:spChg>
        <pc:spChg chg="del mod ord">
          <ac:chgData name="Randy Stearman" userId="6a3a33aa-6c38-478f-95c3-872a45d4cfac" providerId="ADAL" clId="{6EEA2711-C75B-46A7-A42D-E0C1B24D315D}" dt="2023-05-05T19:29:50.485" v="208" actId="478"/>
          <ac:spMkLst>
            <pc:docMk/>
            <pc:sldMk cId="3979056798" sldId="1838"/>
            <ac:spMk id="3" creationId="{00000000-0000-0000-0000-000000000000}"/>
          </ac:spMkLst>
        </pc:spChg>
        <pc:spChg chg="del mod ord">
          <ac:chgData name="Randy Stearman" userId="6a3a33aa-6c38-478f-95c3-872a45d4cfac" providerId="ADAL" clId="{6EEA2711-C75B-46A7-A42D-E0C1B24D315D}" dt="2023-05-05T19:29:51.875" v="209" actId="478"/>
          <ac:spMkLst>
            <pc:docMk/>
            <pc:sldMk cId="3979056798" sldId="1838"/>
            <ac:spMk id="4" creationId="{00000000-0000-0000-0000-000000000000}"/>
          </ac:spMkLst>
        </pc:spChg>
        <pc:spChg chg="del mod ord">
          <ac:chgData name="Randy Stearman" userId="6a3a33aa-6c38-478f-95c3-872a45d4cfac" providerId="ADAL" clId="{6EEA2711-C75B-46A7-A42D-E0C1B24D315D}" dt="2023-05-05T19:29:53.616" v="210" actId="478"/>
          <ac:spMkLst>
            <pc:docMk/>
            <pc:sldMk cId="3979056798" sldId="1838"/>
            <ac:spMk id="5" creationId="{00000000-0000-0000-0000-000000000000}"/>
          </ac:spMkLst>
        </pc:spChg>
        <pc:spChg chg="mod ord">
          <ac:chgData name="Randy Stearman" userId="6a3a33aa-6c38-478f-95c3-872a45d4cfac" providerId="ADAL" clId="{6EEA2711-C75B-46A7-A42D-E0C1B24D315D}" dt="2023-05-05T19:33:10.229" v="226" actId="20577"/>
          <ac:spMkLst>
            <pc:docMk/>
            <pc:sldMk cId="3979056798" sldId="1838"/>
            <ac:spMk id="6" creationId="{00000000-0000-0000-0000-000000000000}"/>
          </ac:spMkLst>
        </pc:spChg>
        <pc:spChg chg="del mod ord">
          <ac:chgData name="Randy Stearman" userId="6a3a33aa-6c38-478f-95c3-872a45d4cfac" providerId="ADAL" clId="{6EEA2711-C75B-46A7-A42D-E0C1B24D315D}" dt="2023-05-05T19:29:38.668" v="205" actId="478"/>
          <ac:spMkLst>
            <pc:docMk/>
            <pc:sldMk cId="3979056798" sldId="1838"/>
            <ac:spMk id="7" creationId="{253FE88C-E437-4416-9F2E-73E8CB114496}"/>
          </ac:spMkLst>
        </pc:spChg>
        <pc:spChg chg="del mod ord">
          <ac:chgData name="Randy Stearman" userId="6a3a33aa-6c38-478f-95c3-872a45d4cfac" providerId="ADAL" clId="{6EEA2711-C75B-46A7-A42D-E0C1B24D315D}" dt="2023-05-05T19:29:55.519" v="211" actId="478"/>
          <ac:spMkLst>
            <pc:docMk/>
            <pc:sldMk cId="3979056798" sldId="1838"/>
            <ac:spMk id="8" creationId="{4C970C09-C124-49EF-A806-956DD6EAA798}"/>
          </ac:spMkLst>
        </pc:spChg>
        <pc:spChg chg="del mod ord">
          <ac:chgData name="Randy Stearman" userId="6a3a33aa-6c38-478f-95c3-872a45d4cfac" providerId="ADAL" clId="{6EEA2711-C75B-46A7-A42D-E0C1B24D315D}" dt="2023-05-05T19:30:05.002" v="214" actId="478"/>
          <ac:spMkLst>
            <pc:docMk/>
            <pc:sldMk cId="3979056798" sldId="1838"/>
            <ac:spMk id="9" creationId="{597E9C1C-70B1-4FF1-BDCE-E3611225B156}"/>
          </ac:spMkLst>
        </pc:spChg>
        <pc:spChg chg="del mod ord">
          <ac:chgData name="Randy Stearman" userId="6a3a33aa-6c38-478f-95c3-872a45d4cfac" providerId="ADAL" clId="{6EEA2711-C75B-46A7-A42D-E0C1B24D315D}" dt="2023-05-05T19:30:05.002" v="214" actId="478"/>
          <ac:spMkLst>
            <pc:docMk/>
            <pc:sldMk cId="3979056798" sldId="1838"/>
            <ac:spMk id="10" creationId="{2D95B341-ABC5-4ED8-9462-B7B4216DF042}"/>
          </ac:spMkLst>
        </pc:spChg>
        <pc:spChg chg="del mod ord">
          <ac:chgData name="Randy Stearman" userId="6a3a33aa-6c38-478f-95c3-872a45d4cfac" providerId="ADAL" clId="{6EEA2711-C75B-46A7-A42D-E0C1B24D315D}" dt="2023-05-05T19:30:05.002" v="214" actId="478"/>
          <ac:spMkLst>
            <pc:docMk/>
            <pc:sldMk cId="3979056798" sldId="1838"/>
            <ac:spMk id="11" creationId="{0B1D4227-99BD-41CF-8A9E-CAEF2A37B390}"/>
          </ac:spMkLst>
        </pc:spChg>
        <pc:spChg chg="del mod ord">
          <ac:chgData name="Randy Stearman" userId="6a3a33aa-6c38-478f-95c3-872a45d4cfac" providerId="ADAL" clId="{6EEA2711-C75B-46A7-A42D-E0C1B24D315D}" dt="2023-05-05T19:30:05.002" v="214" actId="478"/>
          <ac:spMkLst>
            <pc:docMk/>
            <pc:sldMk cId="3979056798" sldId="1838"/>
            <ac:spMk id="12" creationId="{BDB411B7-BFF9-4333-BE25-005B2EE2FA8D}"/>
          </ac:spMkLst>
        </pc:spChg>
        <pc:spChg chg="mod ord">
          <ac:chgData name="Randy Stearman" userId="6a3a33aa-6c38-478f-95c3-872a45d4cfac" providerId="ADAL" clId="{6EEA2711-C75B-46A7-A42D-E0C1B24D315D}" dt="2023-05-05T19:29:27.732" v="203" actId="1076"/>
          <ac:spMkLst>
            <pc:docMk/>
            <pc:sldMk cId="3979056798" sldId="1838"/>
            <ac:spMk id="17" creationId="{00000000-0000-0000-0000-000000000000}"/>
          </ac:spMkLst>
        </pc:spChg>
        <pc:spChg chg="mod">
          <ac:chgData name="Randy Stearman" userId="6a3a33aa-6c38-478f-95c3-872a45d4cfac" providerId="ADAL" clId="{6EEA2711-C75B-46A7-A42D-E0C1B24D315D}" dt="2023-05-05T19:28:43.014" v="198" actId="571"/>
          <ac:spMkLst>
            <pc:docMk/>
            <pc:sldMk cId="3979056798" sldId="1838"/>
            <ac:spMk id="35" creationId="{0A03CD45-DA74-1529-1F3C-4BDDB803E6B6}"/>
          </ac:spMkLst>
        </pc:spChg>
        <pc:spChg chg="mod">
          <ac:chgData name="Randy Stearman" userId="6a3a33aa-6c38-478f-95c3-872a45d4cfac" providerId="ADAL" clId="{6EEA2711-C75B-46A7-A42D-E0C1B24D315D}" dt="2023-05-05T19:28:43.014" v="198" actId="571"/>
          <ac:spMkLst>
            <pc:docMk/>
            <pc:sldMk cId="3979056798" sldId="1838"/>
            <ac:spMk id="36" creationId="{A32DB760-FF9D-D051-7ECE-CCA4F9EB9B1E}"/>
          </ac:spMkLst>
        </pc:spChg>
        <pc:spChg chg="mod">
          <ac:chgData name="Randy Stearman" userId="6a3a33aa-6c38-478f-95c3-872a45d4cfac" providerId="ADAL" clId="{6EEA2711-C75B-46A7-A42D-E0C1B24D315D}" dt="2023-05-05T19:28:43.014" v="198" actId="571"/>
          <ac:spMkLst>
            <pc:docMk/>
            <pc:sldMk cId="3979056798" sldId="1838"/>
            <ac:spMk id="40" creationId="{87AE2B9D-74A1-2F78-D9D5-BA35C1FAAC63}"/>
          </ac:spMkLst>
        </pc:spChg>
        <pc:spChg chg="mod">
          <ac:chgData name="Randy Stearman" userId="6a3a33aa-6c38-478f-95c3-872a45d4cfac" providerId="ADAL" clId="{6EEA2711-C75B-46A7-A42D-E0C1B24D315D}" dt="2023-05-05T19:28:43.014" v="198" actId="571"/>
          <ac:spMkLst>
            <pc:docMk/>
            <pc:sldMk cId="3979056798" sldId="1838"/>
            <ac:spMk id="41" creationId="{A909EDAD-F616-7FC1-84AC-3F3E2893C654}"/>
          </ac:spMkLst>
        </pc:spChg>
        <pc:spChg chg="mod">
          <ac:chgData name="Randy Stearman" userId="6a3a33aa-6c38-478f-95c3-872a45d4cfac" providerId="ADAL" clId="{6EEA2711-C75B-46A7-A42D-E0C1B24D315D}" dt="2023-05-05T19:28:43.014" v="198" actId="571"/>
          <ac:spMkLst>
            <pc:docMk/>
            <pc:sldMk cId="3979056798" sldId="1838"/>
            <ac:spMk id="45" creationId="{20DE910C-A7B3-D3CA-0C9D-5D13B3F8EB89}"/>
          </ac:spMkLst>
        </pc:spChg>
        <pc:spChg chg="mod">
          <ac:chgData name="Randy Stearman" userId="6a3a33aa-6c38-478f-95c3-872a45d4cfac" providerId="ADAL" clId="{6EEA2711-C75B-46A7-A42D-E0C1B24D315D}" dt="2023-05-05T19:28:43.014" v="198" actId="571"/>
          <ac:spMkLst>
            <pc:docMk/>
            <pc:sldMk cId="3979056798" sldId="1838"/>
            <ac:spMk id="46" creationId="{5D110E06-04E0-0353-8BAA-BEC93264D87A}"/>
          </ac:spMkLst>
        </pc:spChg>
        <pc:spChg chg="del">
          <ac:chgData name="Randy Stearman" userId="6a3a33aa-6c38-478f-95c3-872a45d4cfac" providerId="ADAL" clId="{6EEA2711-C75B-46A7-A42D-E0C1B24D315D}" dt="2023-05-05T19:30:05.002" v="214" actId="478"/>
          <ac:spMkLst>
            <pc:docMk/>
            <pc:sldMk cId="3979056798" sldId="1838"/>
            <ac:spMk id="226" creationId="{7206FEC7-0E71-19EF-E723-B120421886C6}"/>
          </ac:spMkLst>
        </pc:spChg>
        <pc:grpChg chg="del">
          <ac:chgData name="Randy Stearman" userId="6a3a33aa-6c38-478f-95c3-872a45d4cfac" providerId="ADAL" clId="{6EEA2711-C75B-46A7-A42D-E0C1B24D315D}" dt="2023-05-05T19:28:50.190" v="199" actId="478"/>
          <ac:grpSpMkLst>
            <pc:docMk/>
            <pc:sldMk cId="3979056798" sldId="1838"/>
            <ac:grpSpMk id="14" creationId="{4094DF4A-A4DC-C8FC-27D6-FFC4A6C9DBC4}"/>
          </ac:grpSpMkLst>
        </pc:grpChg>
        <pc:grpChg chg="del">
          <ac:chgData name="Randy Stearman" userId="6a3a33aa-6c38-478f-95c3-872a45d4cfac" providerId="ADAL" clId="{6EEA2711-C75B-46A7-A42D-E0C1B24D315D}" dt="2023-05-05T19:28:53.902" v="200" actId="478"/>
          <ac:grpSpMkLst>
            <pc:docMk/>
            <pc:sldMk cId="3979056798" sldId="1838"/>
            <ac:grpSpMk id="20" creationId="{C8DE09BD-F174-452A-89CC-CCB55E7CB053}"/>
          </ac:grpSpMkLst>
        </pc:grpChg>
        <pc:grpChg chg="del">
          <ac:chgData name="Randy Stearman" userId="6a3a33aa-6c38-478f-95c3-872a45d4cfac" providerId="ADAL" clId="{6EEA2711-C75B-46A7-A42D-E0C1B24D315D}" dt="2023-05-05T19:28:53.902" v="200" actId="478"/>
          <ac:grpSpMkLst>
            <pc:docMk/>
            <pc:sldMk cId="3979056798" sldId="1838"/>
            <ac:grpSpMk id="24" creationId="{31E1DD49-7CA9-4D5A-9B75-E43BC749C061}"/>
          </ac:grpSpMkLst>
        </pc:grpChg>
        <pc:grpChg chg="del">
          <ac:chgData name="Randy Stearman" userId="6a3a33aa-6c38-478f-95c3-872a45d4cfac" providerId="ADAL" clId="{6EEA2711-C75B-46A7-A42D-E0C1B24D315D}" dt="2023-05-05T19:28:50.190" v="199" actId="478"/>
          <ac:grpSpMkLst>
            <pc:docMk/>
            <pc:sldMk cId="3979056798" sldId="1838"/>
            <ac:grpSpMk id="26" creationId="{85F898AC-F5D7-4A41-BACD-A3B3E8D0E6E1}"/>
          </ac:grpSpMkLst>
        </pc:grpChg>
        <pc:grpChg chg="del">
          <ac:chgData name="Randy Stearman" userId="6a3a33aa-6c38-478f-95c3-872a45d4cfac" providerId="ADAL" clId="{6EEA2711-C75B-46A7-A42D-E0C1B24D315D}" dt="2023-05-05T19:28:50.190" v="199" actId="478"/>
          <ac:grpSpMkLst>
            <pc:docMk/>
            <pc:sldMk cId="3979056798" sldId="1838"/>
            <ac:grpSpMk id="28" creationId="{016009FA-F7C0-4E91-879A-9980C005E2F7}"/>
          </ac:grpSpMkLst>
        </pc:grpChg>
        <pc:grpChg chg="del">
          <ac:chgData name="Randy Stearman" userId="6a3a33aa-6c38-478f-95c3-872a45d4cfac" providerId="ADAL" clId="{6EEA2711-C75B-46A7-A42D-E0C1B24D315D}" dt="2023-05-05T19:28:53.902" v="200" actId="478"/>
          <ac:grpSpMkLst>
            <pc:docMk/>
            <pc:sldMk cId="3979056798" sldId="1838"/>
            <ac:grpSpMk id="29" creationId="{C1ACD7EA-56E6-499F-9190-871E3E486C30}"/>
          </ac:grpSpMkLst>
        </pc:grpChg>
        <pc:grpChg chg="del">
          <ac:chgData name="Randy Stearman" userId="6a3a33aa-6c38-478f-95c3-872a45d4cfac" providerId="ADAL" clId="{6EEA2711-C75B-46A7-A42D-E0C1B24D315D}" dt="2023-05-05T19:28:50.190" v="199" actId="478"/>
          <ac:grpSpMkLst>
            <pc:docMk/>
            <pc:sldMk cId="3979056798" sldId="1838"/>
            <ac:grpSpMk id="30" creationId="{2D40D352-735A-4279-A460-8EC19C6945BB}"/>
          </ac:grpSpMkLst>
        </pc:grpChg>
        <pc:grpChg chg="del">
          <ac:chgData name="Randy Stearman" userId="6a3a33aa-6c38-478f-95c3-872a45d4cfac" providerId="ADAL" clId="{6EEA2711-C75B-46A7-A42D-E0C1B24D315D}" dt="2023-05-05T19:28:50.190" v="199" actId="478"/>
          <ac:grpSpMkLst>
            <pc:docMk/>
            <pc:sldMk cId="3979056798" sldId="1838"/>
            <ac:grpSpMk id="31" creationId="{1A7B5F41-E5DA-41D7-B256-08EBFA48F184}"/>
          </ac:grpSpMkLst>
        </pc:grpChg>
        <pc:grpChg chg="add del mod">
          <ac:chgData name="Randy Stearman" userId="6a3a33aa-6c38-478f-95c3-872a45d4cfac" providerId="ADAL" clId="{6EEA2711-C75B-46A7-A42D-E0C1B24D315D}" dt="2023-05-05T19:28:50.190" v="199" actId="478"/>
          <ac:grpSpMkLst>
            <pc:docMk/>
            <pc:sldMk cId="3979056798" sldId="1838"/>
            <ac:grpSpMk id="32" creationId="{C335CF02-5B99-4337-B464-7AD330B55B27}"/>
          </ac:grpSpMkLst>
        </pc:grpChg>
        <pc:grpChg chg="mod">
          <ac:chgData name="Randy Stearman" userId="6a3a33aa-6c38-478f-95c3-872a45d4cfac" providerId="ADAL" clId="{6EEA2711-C75B-46A7-A42D-E0C1B24D315D}" dt="2023-05-05T19:28:43.014" v="198" actId="571"/>
          <ac:grpSpMkLst>
            <pc:docMk/>
            <pc:sldMk cId="3979056798" sldId="1838"/>
            <ac:grpSpMk id="33" creationId="{841E016D-488C-0768-D031-6D710585E686}"/>
          </ac:grpSpMkLst>
        </pc:grpChg>
        <pc:grpChg chg="add del mod">
          <ac:chgData name="Randy Stearman" userId="6a3a33aa-6c38-478f-95c3-872a45d4cfac" providerId="ADAL" clId="{6EEA2711-C75B-46A7-A42D-E0C1B24D315D}" dt="2023-05-05T19:28:50.190" v="199" actId="478"/>
          <ac:grpSpMkLst>
            <pc:docMk/>
            <pc:sldMk cId="3979056798" sldId="1838"/>
            <ac:grpSpMk id="37" creationId="{0F41B8FA-A53B-B8D4-E11A-CC0846556190}"/>
          </ac:grpSpMkLst>
        </pc:grpChg>
        <pc:grpChg chg="mod">
          <ac:chgData name="Randy Stearman" userId="6a3a33aa-6c38-478f-95c3-872a45d4cfac" providerId="ADAL" clId="{6EEA2711-C75B-46A7-A42D-E0C1B24D315D}" dt="2023-05-05T19:28:43.014" v="198" actId="571"/>
          <ac:grpSpMkLst>
            <pc:docMk/>
            <pc:sldMk cId="3979056798" sldId="1838"/>
            <ac:grpSpMk id="38" creationId="{E0B10EC2-FC38-9848-2446-AA2785333508}"/>
          </ac:grpSpMkLst>
        </pc:grpChg>
        <pc:grpChg chg="add del mod">
          <ac:chgData name="Randy Stearman" userId="6a3a33aa-6c38-478f-95c3-872a45d4cfac" providerId="ADAL" clId="{6EEA2711-C75B-46A7-A42D-E0C1B24D315D}" dt="2023-05-05T19:28:50.190" v="199" actId="478"/>
          <ac:grpSpMkLst>
            <pc:docMk/>
            <pc:sldMk cId="3979056798" sldId="1838"/>
            <ac:grpSpMk id="42" creationId="{4D29BF92-E64D-E9B0-4E89-78721524DDB5}"/>
          </ac:grpSpMkLst>
        </pc:grpChg>
        <pc:grpChg chg="mod">
          <ac:chgData name="Randy Stearman" userId="6a3a33aa-6c38-478f-95c3-872a45d4cfac" providerId="ADAL" clId="{6EEA2711-C75B-46A7-A42D-E0C1B24D315D}" dt="2023-05-05T19:28:43.014" v="198" actId="571"/>
          <ac:grpSpMkLst>
            <pc:docMk/>
            <pc:sldMk cId="3979056798" sldId="1838"/>
            <ac:grpSpMk id="43" creationId="{6EAE08D5-5364-75A2-84F1-235A8BC34C12}"/>
          </ac:grpSpMkLst>
        </pc:grpChg>
        <pc:grpChg chg="del">
          <ac:chgData name="Randy Stearman" userId="6a3a33aa-6c38-478f-95c3-872a45d4cfac" providerId="ADAL" clId="{6EEA2711-C75B-46A7-A42D-E0C1B24D315D}" dt="2023-05-05T19:28:50.190" v="199" actId="478"/>
          <ac:grpSpMkLst>
            <pc:docMk/>
            <pc:sldMk cId="3979056798" sldId="1838"/>
            <ac:grpSpMk id="224" creationId="{E4D3235B-ADD9-4EBD-8A92-12423E6A6C33}"/>
          </ac:grpSpMkLst>
        </pc:grpChg>
        <pc:grpChg chg="del">
          <ac:chgData name="Randy Stearman" userId="6a3a33aa-6c38-478f-95c3-872a45d4cfac" providerId="ADAL" clId="{6EEA2711-C75B-46A7-A42D-E0C1B24D315D}" dt="2023-05-05T19:28:57.652" v="201" actId="478"/>
          <ac:grpSpMkLst>
            <pc:docMk/>
            <pc:sldMk cId="3979056798" sldId="1838"/>
            <ac:grpSpMk id="248" creationId="{5C289BFA-1BC0-4254-8C13-BE8E3DBBBF93}"/>
          </ac:grpSpMkLst>
        </pc:grpChg>
        <pc:grpChg chg="del">
          <ac:chgData name="Randy Stearman" userId="6a3a33aa-6c38-478f-95c3-872a45d4cfac" providerId="ADAL" clId="{6EEA2711-C75B-46A7-A42D-E0C1B24D315D}" dt="2023-05-05T19:28:50.190" v="199" actId="478"/>
          <ac:grpSpMkLst>
            <pc:docMk/>
            <pc:sldMk cId="3979056798" sldId="1838"/>
            <ac:grpSpMk id="263" creationId="{470D4533-E610-488E-AEA7-E872C7A6D11B}"/>
          </ac:grpSpMkLst>
        </pc:grpChg>
        <pc:picChg chg="mod">
          <ac:chgData name="Randy Stearman" userId="6a3a33aa-6c38-478f-95c3-872a45d4cfac" providerId="ADAL" clId="{6EEA2711-C75B-46A7-A42D-E0C1B24D315D}" dt="2023-05-05T19:28:43.014" v="198" actId="571"/>
          <ac:picMkLst>
            <pc:docMk/>
            <pc:sldMk cId="3979056798" sldId="1838"/>
            <ac:picMk id="34" creationId="{63336A9C-9F46-92AA-D0EE-5B0B2AB52E3F}"/>
          </ac:picMkLst>
        </pc:picChg>
        <pc:picChg chg="mod">
          <ac:chgData name="Randy Stearman" userId="6a3a33aa-6c38-478f-95c3-872a45d4cfac" providerId="ADAL" clId="{6EEA2711-C75B-46A7-A42D-E0C1B24D315D}" dt="2023-05-05T19:28:43.014" v="198" actId="571"/>
          <ac:picMkLst>
            <pc:docMk/>
            <pc:sldMk cId="3979056798" sldId="1838"/>
            <ac:picMk id="39" creationId="{8DDD2DC8-71C2-EB14-A8E0-CA3A1188C0C0}"/>
          </ac:picMkLst>
        </pc:picChg>
        <pc:picChg chg="mod">
          <ac:chgData name="Randy Stearman" userId="6a3a33aa-6c38-478f-95c3-872a45d4cfac" providerId="ADAL" clId="{6EEA2711-C75B-46A7-A42D-E0C1B24D315D}" dt="2023-05-05T19:28:43.014" v="198" actId="571"/>
          <ac:picMkLst>
            <pc:docMk/>
            <pc:sldMk cId="3979056798" sldId="1838"/>
            <ac:picMk id="44" creationId="{E3BC3B01-FE1C-9F2A-E61D-881F8EE779C4}"/>
          </ac:picMkLst>
        </pc:picChg>
        <pc:picChg chg="del">
          <ac:chgData name="Randy Stearman" userId="6a3a33aa-6c38-478f-95c3-872a45d4cfac" providerId="ADAL" clId="{6EEA2711-C75B-46A7-A42D-E0C1B24D315D}" dt="2023-05-05T19:28:50.190" v="199" actId="478"/>
          <ac:picMkLst>
            <pc:docMk/>
            <pc:sldMk cId="3979056798" sldId="1838"/>
            <ac:picMk id="72" creationId="{A6EE8E1D-ECCF-43E1-96BF-D1B39314CF10}"/>
          </ac:picMkLst>
        </pc:picChg>
        <pc:picChg chg="del">
          <ac:chgData name="Randy Stearman" userId="6a3a33aa-6c38-478f-95c3-872a45d4cfac" providerId="ADAL" clId="{6EEA2711-C75B-46A7-A42D-E0C1B24D315D}" dt="2023-05-05T19:28:50.190" v="199" actId="478"/>
          <ac:picMkLst>
            <pc:docMk/>
            <pc:sldMk cId="3979056798" sldId="1838"/>
            <ac:picMk id="73" creationId="{4DFE40E5-9D8F-451B-BCAF-C000CA4AE43F}"/>
          </ac:picMkLst>
        </pc:picChg>
      </pc:sldChg>
      <pc:sldMasterChg chg="delSldLayout">
        <pc:chgData name="Randy Stearman" userId="6a3a33aa-6c38-478f-95c3-872a45d4cfac" providerId="ADAL" clId="{6EEA2711-C75B-46A7-A42D-E0C1B24D315D}" dt="2023-05-05T19:33:53.535" v="227" actId="2696"/>
        <pc:sldMasterMkLst>
          <pc:docMk/>
          <pc:sldMasterMk cId="3588427678" sldId="2147484229"/>
        </pc:sldMasterMkLst>
        <pc:sldLayoutChg chg="del">
          <pc:chgData name="Randy Stearman" userId="6a3a33aa-6c38-478f-95c3-872a45d4cfac" providerId="ADAL" clId="{6EEA2711-C75B-46A7-A42D-E0C1B24D315D}" dt="2023-05-05T19:33:53.535" v="227" actId="2696"/>
          <pc:sldLayoutMkLst>
            <pc:docMk/>
            <pc:sldMasterMk cId="3588427678" sldId="2147484229"/>
            <pc:sldLayoutMk cId="3721866638" sldId="2147484874"/>
          </pc:sldLayoutMkLst>
        </pc:sldLayoutChg>
      </pc:sldMasterChg>
    </pc:docChg>
  </pc:docChgLst>
  <pc:docChgLst>
    <pc:chgData name="Mark Kitris" userId="ff507901-5b31-4004-968e-a8d0bf342d9a" providerId="ADAL" clId="{17132135-CA3B-4D71-A5FF-1BC40167899D}"/>
    <pc:docChg chg="undo custSel addSld delSld modSld sldOrd addSection delSection modSection">
      <pc:chgData name="Mark Kitris" userId="ff507901-5b31-4004-968e-a8d0bf342d9a" providerId="ADAL" clId="{17132135-CA3B-4D71-A5FF-1BC40167899D}" dt="2023-04-10T22:08:58.281" v="939" actId="17851"/>
      <pc:docMkLst>
        <pc:docMk/>
      </pc:docMkLst>
      <pc:sldChg chg="add del">
        <pc:chgData name="Mark Kitris" userId="ff507901-5b31-4004-968e-a8d0bf342d9a" providerId="ADAL" clId="{17132135-CA3B-4D71-A5FF-1BC40167899D}" dt="2023-04-10T21:38:56.684" v="755" actId="47"/>
        <pc:sldMkLst>
          <pc:docMk/>
          <pc:sldMk cId="2977561915" sldId="1693"/>
        </pc:sldMkLst>
      </pc:sldChg>
      <pc:sldChg chg="add del">
        <pc:chgData name="Mark Kitris" userId="ff507901-5b31-4004-968e-a8d0bf342d9a" providerId="ADAL" clId="{17132135-CA3B-4D71-A5FF-1BC40167899D}" dt="2023-04-10T21:38:59.952" v="756" actId="47"/>
        <pc:sldMkLst>
          <pc:docMk/>
          <pc:sldMk cId="1437545107" sldId="1699"/>
        </pc:sldMkLst>
      </pc:sldChg>
      <pc:sldChg chg="add del">
        <pc:chgData name="Mark Kitris" userId="ff507901-5b31-4004-968e-a8d0bf342d9a" providerId="ADAL" clId="{17132135-CA3B-4D71-A5FF-1BC40167899D}" dt="2023-04-10T20:54:51.195" v="376" actId="47"/>
        <pc:sldMkLst>
          <pc:docMk/>
          <pc:sldMk cId="2934957436" sldId="1720"/>
        </pc:sldMkLst>
      </pc:sldChg>
      <pc:sldChg chg="add del">
        <pc:chgData name="Mark Kitris" userId="ff507901-5b31-4004-968e-a8d0bf342d9a" providerId="ADAL" clId="{17132135-CA3B-4D71-A5FF-1BC40167899D}" dt="2023-04-10T20:54:51.195" v="376" actId="47"/>
        <pc:sldMkLst>
          <pc:docMk/>
          <pc:sldMk cId="2859843408" sldId="1721"/>
        </pc:sldMkLst>
      </pc:sldChg>
      <pc:sldChg chg="add del">
        <pc:chgData name="Mark Kitris" userId="ff507901-5b31-4004-968e-a8d0bf342d9a" providerId="ADAL" clId="{17132135-CA3B-4D71-A5FF-1BC40167899D}" dt="2023-04-10T20:54:51.195" v="376" actId="47"/>
        <pc:sldMkLst>
          <pc:docMk/>
          <pc:sldMk cId="3559134721" sldId="1723"/>
        </pc:sldMkLst>
      </pc:sldChg>
      <pc:sldChg chg="add del">
        <pc:chgData name="Mark Kitris" userId="ff507901-5b31-4004-968e-a8d0bf342d9a" providerId="ADAL" clId="{17132135-CA3B-4D71-A5FF-1BC40167899D}" dt="2023-04-10T20:54:51.195" v="376" actId="47"/>
        <pc:sldMkLst>
          <pc:docMk/>
          <pc:sldMk cId="3815712785" sldId="1746"/>
        </pc:sldMkLst>
      </pc:sldChg>
      <pc:sldChg chg="add del">
        <pc:chgData name="Mark Kitris" userId="ff507901-5b31-4004-968e-a8d0bf342d9a" providerId="ADAL" clId="{17132135-CA3B-4D71-A5FF-1BC40167899D}" dt="2023-04-10T20:54:51.195" v="376" actId="47"/>
        <pc:sldMkLst>
          <pc:docMk/>
          <pc:sldMk cId="3845676246" sldId="1749"/>
        </pc:sldMkLst>
      </pc:sldChg>
      <pc:sldChg chg="add del">
        <pc:chgData name="Mark Kitris" userId="ff507901-5b31-4004-968e-a8d0bf342d9a" providerId="ADAL" clId="{17132135-CA3B-4D71-A5FF-1BC40167899D}" dt="2023-04-10T20:54:51.195" v="376" actId="47"/>
        <pc:sldMkLst>
          <pc:docMk/>
          <pc:sldMk cId="2308603018" sldId="1751"/>
        </pc:sldMkLst>
      </pc:sldChg>
      <pc:sldChg chg="del">
        <pc:chgData name="Mark Kitris" userId="ff507901-5b31-4004-968e-a8d0bf342d9a" providerId="ADAL" clId="{17132135-CA3B-4D71-A5FF-1BC40167899D}" dt="2023-04-10T20:00:04.780" v="193" actId="47"/>
        <pc:sldMkLst>
          <pc:docMk/>
          <pc:sldMk cId="3546961226" sldId="1755"/>
        </pc:sldMkLst>
      </pc:sldChg>
      <pc:sldChg chg="modSp add del mod addCm">
        <pc:chgData name="Mark Kitris" userId="ff507901-5b31-4004-968e-a8d0bf342d9a" providerId="ADAL" clId="{17132135-CA3B-4D71-A5FF-1BC40167899D}" dt="2023-04-10T20:54:51.195" v="376" actId="47"/>
        <pc:sldMkLst>
          <pc:docMk/>
          <pc:sldMk cId="261229296" sldId="1756"/>
        </pc:sldMkLst>
        <pc:spChg chg="mod">
          <ac:chgData name="Mark Kitris" userId="ff507901-5b31-4004-968e-a8d0bf342d9a" providerId="ADAL" clId="{17132135-CA3B-4D71-A5FF-1BC40167899D}" dt="2023-04-10T20:30:36.002" v="209" actId="20577"/>
          <ac:spMkLst>
            <pc:docMk/>
            <pc:sldMk cId="261229296" sldId="1756"/>
            <ac:spMk id="17" creationId="{00000000-0000-0000-0000-000000000000}"/>
          </ac:spMkLst>
        </pc:spChg>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0:34:13.207" v="214"/>
              <pc2:cmMkLst xmlns:pc2="http://schemas.microsoft.com/office/powerpoint/2019/9/main/command">
                <pc:docMk/>
                <pc:sldMk cId="261229296" sldId="1756"/>
                <pc2:cmMk id="{12FA2725-ADD6-4715-A764-15008DDF9570}"/>
              </pc2:cmMkLst>
            </pc226:cmChg>
          </p:ext>
        </pc:extLst>
      </pc:sldChg>
      <pc:sldChg chg="add del addCm modCm">
        <pc:chgData name="Mark Kitris" userId="ff507901-5b31-4004-968e-a8d0bf342d9a" providerId="ADAL" clId="{17132135-CA3B-4D71-A5FF-1BC40167899D}" dt="2023-04-10T20:54:51.195" v="376" actId="47"/>
        <pc:sldMkLst>
          <pc:docMk/>
          <pc:sldMk cId="1645249494" sldId="1758"/>
        </pc:sldMkLst>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0:34:37.510" v="216"/>
              <pc2:cmMkLst xmlns:pc2="http://schemas.microsoft.com/office/powerpoint/2019/9/main/command">
                <pc:docMk/>
                <pc:sldMk cId="1645249494" sldId="1758"/>
                <pc2:cmMk id="{193AAEAB-4075-4726-96B5-A1B56EB1E257}"/>
              </pc2:cmMkLst>
              <pc226:cmRplyChg chg="add">
                <pc226:chgData name="Mark Kitris" userId="ff507901-5b31-4004-968e-a8d0bf342d9a" providerId="ADAL" clId="{17132135-CA3B-4D71-A5FF-1BC40167899D}" dt="2023-04-10T20:34:37.510" v="216"/>
                <pc2:cmRplyMkLst xmlns:pc2="http://schemas.microsoft.com/office/powerpoint/2019/9/main/command">
                  <pc:docMk/>
                  <pc:sldMk cId="1645249494" sldId="1758"/>
                  <pc2:cmMk id="{193AAEAB-4075-4726-96B5-A1B56EB1E257}"/>
                  <pc2:cmRplyMk id="{779E10AD-5089-4DCE-9A27-1B6C3DE5734A}"/>
                </pc2:cmRplyMkLst>
              </pc226:cmRplyChg>
            </pc226:cmChg>
          </p:ext>
        </pc:extLst>
      </pc:sldChg>
      <pc:sldChg chg="add del addCm">
        <pc:chgData name="Mark Kitris" userId="ff507901-5b31-4004-968e-a8d0bf342d9a" providerId="ADAL" clId="{17132135-CA3B-4D71-A5FF-1BC40167899D}" dt="2023-04-10T20:54:51.195" v="376" actId="47"/>
        <pc:sldMkLst>
          <pc:docMk/>
          <pc:sldMk cId="2991578691" sldId="1760"/>
        </pc:sldMkLst>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0:33:54.537" v="213"/>
              <pc2:cmMkLst xmlns:pc2="http://schemas.microsoft.com/office/powerpoint/2019/9/main/command">
                <pc:docMk/>
                <pc:sldMk cId="2991578691" sldId="1760"/>
                <pc2:cmMk id="{1D01D1E7-C4C0-4FE5-B727-242A2A0B0421}"/>
              </pc2:cmMkLst>
            </pc226:cmChg>
          </p:ext>
        </pc:extLst>
      </pc:sldChg>
      <pc:sldChg chg="addSp modSp add del mod modNotesTx">
        <pc:chgData name="Mark Kitris" userId="ff507901-5b31-4004-968e-a8d0bf342d9a" providerId="ADAL" clId="{17132135-CA3B-4D71-A5FF-1BC40167899D}" dt="2023-04-10T21:29:45.640" v="739" actId="20577"/>
        <pc:sldMkLst>
          <pc:docMk/>
          <pc:sldMk cId="3946464418" sldId="1761"/>
        </pc:sldMkLst>
        <pc:spChg chg="mod">
          <ac:chgData name="Mark Kitris" userId="ff507901-5b31-4004-968e-a8d0bf342d9a" providerId="ADAL" clId="{17132135-CA3B-4D71-A5FF-1BC40167899D}" dt="2023-04-10T20:31:40.191" v="212" actId="20577"/>
          <ac:spMkLst>
            <pc:docMk/>
            <pc:sldMk cId="3946464418" sldId="1761"/>
            <ac:spMk id="2" creationId="{00000000-0000-0000-0000-000000000000}"/>
          </ac:spMkLst>
        </pc:spChg>
        <pc:spChg chg="mod">
          <ac:chgData name="Mark Kitris" userId="ff507901-5b31-4004-968e-a8d0bf342d9a" providerId="ADAL" clId="{17132135-CA3B-4D71-A5FF-1BC40167899D}" dt="2023-04-10T21:25:01.952" v="687" actId="6549"/>
          <ac:spMkLst>
            <pc:docMk/>
            <pc:sldMk cId="3946464418" sldId="1761"/>
            <ac:spMk id="3" creationId="{00000000-0000-0000-0000-000000000000}"/>
          </ac:spMkLst>
        </pc:spChg>
        <pc:spChg chg="mod">
          <ac:chgData name="Mark Kitris" userId="ff507901-5b31-4004-968e-a8d0bf342d9a" providerId="ADAL" clId="{17132135-CA3B-4D71-A5FF-1BC40167899D}" dt="2023-04-10T21:25:06.184" v="688" actId="6549"/>
          <ac:spMkLst>
            <pc:docMk/>
            <pc:sldMk cId="3946464418" sldId="1761"/>
            <ac:spMk id="6" creationId="{77876339-FDD6-4D2A-8D39-807B01C51D94}"/>
          </ac:spMkLst>
        </pc:spChg>
        <pc:spChg chg="mod">
          <ac:chgData name="Mark Kitris" userId="ff507901-5b31-4004-968e-a8d0bf342d9a" providerId="ADAL" clId="{17132135-CA3B-4D71-A5FF-1BC40167899D}" dt="2023-04-10T21:25:12.674" v="689" actId="1035"/>
          <ac:spMkLst>
            <pc:docMk/>
            <pc:sldMk cId="3946464418" sldId="1761"/>
            <ac:spMk id="7" creationId="{4C062D0D-586C-4557-8D77-7AC77911D67D}"/>
          </ac:spMkLst>
        </pc:spChg>
        <pc:spChg chg="add mod">
          <ac:chgData name="Mark Kitris" userId="ff507901-5b31-4004-968e-a8d0bf342d9a" providerId="ADAL" clId="{17132135-CA3B-4D71-A5FF-1BC40167899D}" dt="2023-04-10T21:29:45.640" v="739" actId="20577"/>
          <ac:spMkLst>
            <pc:docMk/>
            <pc:sldMk cId="3946464418" sldId="1761"/>
            <ac:spMk id="9" creationId="{8D021C7E-177A-9994-A87D-0548985E2B39}"/>
          </ac:spMkLst>
        </pc:spChg>
        <pc:cxnChg chg="mod">
          <ac:chgData name="Mark Kitris" userId="ff507901-5b31-4004-968e-a8d0bf342d9a" providerId="ADAL" clId="{17132135-CA3B-4D71-A5FF-1BC40167899D}" dt="2023-04-10T21:04:42.268" v="505" actId="1035"/>
          <ac:cxnSpMkLst>
            <pc:docMk/>
            <pc:sldMk cId="3946464418" sldId="1761"/>
            <ac:cxnSpMk id="4" creationId="{0AF48214-3AAA-47F2-82AD-E3BF042EDE5E}"/>
          </ac:cxnSpMkLst>
        </pc:cxnChg>
        <pc:cxnChg chg="mod">
          <ac:chgData name="Mark Kitris" userId="ff507901-5b31-4004-968e-a8d0bf342d9a" providerId="ADAL" clId="{17132135-CA3B-4D71-A5FF-1BC40167899D}" dt="2023-04-10T21:24:04.993" v="675" actId="1035"/>
          <ac:cxnSpMkLst>
            <pc:docMk/>
            <pc:sldMk cId="3946464418" sldId="1761"/>
            <ac:cxnSpMk id="5" creationId="{FF290B02-F4F5-4A82-91ED-9E0EFCBEC951}"/>
          </ac:cxnSpMkLst>
        </pc:cxnChg>
        <pc:cxnChg chg="add mod">
          <ac:chgData name="Mark Kitris" userId="ff507901-5b31-4004-968e-a8d0bf342d9a" providerId="ADAL" clId="{17132135-CA3B-4D71-A5FF-1BC40167899D}" dt="2023-04-10T21:24:14.574" v="679" actId="1035"/>
          <ac:cxnSpMkLst>
            <pc:docMk/>
            <pc:sldMk cId="3946464418" sldId="1761"/>
            <ac:cxnSpMk id="10" creationId="{FC910D68-5452-FD50-9D21-7FA9C86B7691}"/>
          </ac:cxnSpMkLst>
        </pc:cxnChg>
      </pc:sldChg>
      <pc:sldChg chg="modSp add del mod addCm">
        <pc:chgData name="Mark Kitris" userId="ff507901-5b31-4004-968e-a8d0bf342d9a" providerId="ADAL" clId="{17132135-CA3B-4D71-A5FF-1BC40167899D}" dt="2023-04-10T21:49:20.939" v="854"/>
        <pc:sldMkLst>
          <pc:docMk/>
          <pc:sldMk cId="1723231968" sldId="1762"/>
        </pc:sldMkLst>
        <pc:spChg chg="mod">
          <ac:chgData name="Mark Kitris" userId="ff507901-5b31-4004-968e-a8d0bf342d9a" providerId="ADAL" clId="{17132135-CA3B-4D71-A5FF-1BC40167899D}" dt="2023-04-10T21:45:34.715" v="839" actId="20577"/>
          <ac:spMkLst>
            <pc:docMk/>
            <pc:sldMk cId="1723231968" sldId="1762"/>
            <ac:spMk id="6" creationId="{00000000-0000-0000-0000-000000000000}"/>
          </ac:spMkLst>
        </pc:spChg>
        <pc:spChg chg="mod">
          <ac:chgData name="Mark Kitris" userId="ff507901-5b31-4004-968e-a8d0bf342d9a" providerId="ADAL" clId="{17132135-CA3B-4D71-A5FF-1BC40167899D}" dt="2023-04-10T21:49:08.535" v="853" actId="207"/>
          <ac:spMkLst>
            <pc:docMk/>
            <pc:sldMk cId="1723231968" sldId="1762"/>
            <ac:spMk id="17" creationId="{00000000-0000-0000-0000-000000000000}"/>
          </ac:spMkLst>
        </pc:spChg>
        <pc:cxnChg chg="mod">
          <ac:chgData name="Mark Kitris" userId="ff507901-5b31-4004-968e-a8d0bf342d9a" providerId="ADAL" clId="{17132135-CA3B-4D71-A5FF-1BC40167899D}" dt="2023-04-10T21:44:50.193" v="834" actId="1035"/>
          <ac:cxnSpMkLst>
            <pc:docMk/>
            <pc:sldMk cId="1723231968" sldId="1762"/>
            <ac:cxnSpMk id="7" creationId="{42187D21-9CFA-4432-83FC-E800098E7C6E}"/>
          </ac:cxnSpMkLst>
        </pc:cxnChg>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1:49:20.939" v="854"/>
              <pc2:cmMkLst xmlns:pc2="http://schemas.microsoft.com/office/powerpoint/2019/9/main/command">
                <pc:docMk/>
                <pc:sldMk cId="1723231968" sldId="1762"/>
                <pc2:cmMk id="{BF460408-BD6A-48A8-926B-60827BFF8BD6}"/>
              </pc2:cmMkLst>
            </pc226:cmChg>
          </p:ext>
        </pc:extLst>
      </pc:sldChg>
      <pc:sldChg chg="add del">
        <pc:chgData name="Mark Kitris" userId="ff507901-5b31-4004-968e-a8d0bf342d9a" providerId="ADAL" clId="{17132135-CA3B-4D71-A5FF-1BC40167899D}" dt="2023-04-10T20:54:51.195" v="376" actId="47"/>
        <pc:sldMkLst>
          <pc:docMk/>
          <pc:sldMk cId="2212999855" sldId="1763"/>
        </pc:sldMkLst>
      </pc:sldChg>
      <pc:sldChg chg="modSp add del mod">
        <pc:chgData name="Mark Kitris" userId="ff507901-5b31-4004-968e-a8d0bf342d9a" providerId="ADAL" clId="{17132135-CA3B-4D71-A5FF-1BC40167899D}" dt="2023-04-10T21:51:23.204" v="857" actId="113"/>
        <pc:sldMkLst>
          <pc:docMk/>
          <pc:sldMk cId="3319407176" sldId="1764"/>
        </pc:sldMkLst>
        <pc:spChg chg="mod">
          <ac:chgData name="Mark Kitris" userId="ff507901-5b31-4004-968e-a8d0bf342d9a" providerId="ADAL" clId="{17132135-CA3B-4D71-A5FF-1BC40167899D}" dt="2023-04-10T21:51:23.204" v="857" actId="113"/>
          <ac:spMkLst>
            <pc:docMk/>
            <pc:sldMk cId="3319407176" sldId="1764"/>
            <ac:spMk id="6" creationId="{00000000-0000-0000-0000-000000000000}"/>
          </ac:spMkLst>
        </pc:spChg>
      </pc:sldChg>
      <pc:sldChg chg="add del">
        <pc:chgData name="Mark Kitris" userId="ff507901-5b31-4004-968e-a8d0bf342d9a" providerId="ADAL" clId="{17132135-CA3B-4D71-A5FF-1BC40167899D}" dt="2023-04-10T20:54:51.195" v="376" actId="47"/>
        <pc:sldMkLst>
          <pc:docMk/>
          <pc:sldMk cId="4013030181" sldId="1765"/>
        </pc:sldMkLst>
      </pc:sldChg>
      <pc:sldChg chg="add del modNotesTx">
        <pc:chgData name="Mark Kitris" userId="ff507901-5b31-4004-968e-a8d0bf342d9a" providerId="ADAL" clId="{17132135-CA3B-4D71-A5FF-1BC40167899D}" dt="2023-04-10T22:02:41.219" v="938" actId="20577"/>
        <pc:sldMkLst>
          <pc:docMk/>
          <pc:sldMk cId="129027573" sldId="1766"/>
        </pc:sldMkLst>
      </pc:sldChg>
      <pc:sldChg chg="add del">
        <pc:chgData name="Mark Kitris" userId="ff507901-5b31-4004-968e-a8d0bf342d9a" providerId="ADAL" clId="{17132135-CA3B-4D71-A5FF-1BC40167899D}" dt="2023-04-10T20:54:51.195" v="376" actId="47"/>
        <pc:sldMkLst>
          <pc:docMk/>
          <pc:sldMk cId="3346626394" sldId="1769"/>
        </pc:sldMkLst>
      </pc:sldChg>
      <pc:sldChg chg="add del">
        <pc:chgData name="Mark Kitris" userId="ff507901-5b31-4004-968e-a8d0bf342d9a" providerId="ADAL" clId="{17132135-CA3B-4D71-A5FF-1BC40167899D}" dt="2023-04-10T20:54:51.195" v="376" actId="47"/>
        <pc:sldMkLst>
          <pc:docMk/>
          <pc:sldMk cId="1049284151" sldId="1770"/>
        </pc:sldMkLst>
      </pc:sldChg>
      <pc:sldChg chg="add del">
        <pc:chgData name="Mark Kitris" userId="ff507901-5b31-4004-968e-a8d0bf342d9a" providerId="ADAL" clId="{17132135-CA3B-4D71-A5FF-1BC40167899D}" dt="2023-04-10T20:54:51.195" v="376" actId="47"/>
        <pc:sldMkLst>
          <pc:docMk/>
          <pc:sldMk cId="688312204" sldId="1773"/>
        </pc:sldMkLst>
      </pc:sldChg>
      <pc:sldChg chg="add del">
        <pc:chgData name="Mark Kitris" userId="ff507901-5b31-4004-968e-a8d0bf342d9a" providerId="ADAL" clId="{17132135-CA3B-4D71-A5FF-1BC40167899D}" dt="2023-04-10T20:54:51.195" v="376" actId="47"/>
        <pc:sldMkLst>
          <pc:docMk/>
          <pc:sldMk cId="2893205905" sldId="1774"/>
        </pc:sldMkLst>
      </pc:sldChg>
      <pc:sldChg chg="add del addCm">
        <pc:chgData name="Mark Kitris" userId="ff507901-5b31-4004-968e-a8d0bf342d9a" providerId="ADAL" clId="{17132135-CA3B-4D71-A5FF-1BC40167899D}" dt="2023-04-10T20:54:51.195" v="376" actId="47"/>
        <pc:sldMkLst>
          <pc:docMk/>
          <pc:sldMk cId="527981782" sldId="1775"/>
        </pc:sldMkLst>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0:35:09.229" v="218"/>
              <pc2:cmMkLst xmlns:pc2="http://schemas.microsoft.com/office/powerpoint/2019/9/main/command">
                <pc:docMk/>
                <pc:sldMk cId="527981782" sldId="1775"/>
                <pc2:cmMk id="{ED23B39F-341A-4F84-9EFD-222AA157C174}"/>
              </pc2:cmMkLst>
            </pc226:cmChg>
          </p:ext>
        </pc:extLst>
      </pc:sldChg>
      <pc:sldChg chg="modSp add del mod modNotesTx">
        <pc:chgData name="Mark Kitris" userId="ff507901-5b31-4004-968e-a8d0bf342d9a" providerId="ADAL" clId="{17132135-CA3B-4D71-A5FF-1BC40167899D}" dt="2023-04-10T21:59:07.027" v="932" actId="1035"/>
        <pc:sldMkLst>
          <pc:docMk/>
          <pc:sldMk cId="3198264319" sldId="1776"/>
        </pc:sldMkLst>
        <pc:spChg chg="mod">
          <ac:chgData name="Mark Kitris" userId="ff507901-5b31-4004-968e-a8d0bf342d9a" providerId="ADAL" clId="{17132135-CA3B-4D71-A5FF-1BC40167899D}" dt="2023-04-10T21:55:37.709" v="874" actId="6549"/>
          <ac:spMkLst>
            <pc:docMk/>
            <pc:sldMk cId="3198264319" sldId="1776"/>
            <ac:spMk id="7" creationId="{27FCC8CD-0D0C-44FC-B83F-EBE9CF5D4ED4}"/>
          </ac:spMkLst>
        </pc:spChg>
        <pc:spChg chg="mod">
          <ac:chgData name="Mark Kitris" userId="ff507901-5b31-4004-968e-a8d0bf342d9a" providerId="ADAL" clId="{17132135-CA3B-4D71-A5FF-1BC40167899D}" dt="2023-04-10T21:59:00.681" v="929" actId="1035"/>
          <ac:spMkLst>
            <pc:docMk/>
            <pc:sldMk cId="3198264319" sldId="1776"/>
            <ac:spMk id="9" creationId="{91FF85F8-DFD5-4F5B-8468-AAB388F0D750}"/>
          </ac:spMkLst>
        </pc:spChg>
        <pc:spChg chg="mod">
          <ac:chgData name="Mark Kitris" userId="ff507901-5b31-4004-968e-a8d0bf342d9a" providerId="ADAL" clId="{17132135-CA3B-4D71-A5FF-1BC40167899D}" dt="2023-04-10T21:57:46.340" v="895" actId="1036"/>
          <ac:spMkLst>
            <pc:docMk/>
            <pc:sldMk cId="3198264319" sldId="1776"/>
            <ac:spMk id="11" creationId="{6169D82C-45BB-43DB-8E0B-84F0DF347B56}"/>
          </ac:spMkLst>
        </pc:spChg>
        <pc:spChg chg="mod">
          <ac:chgData name="Mark Kitris" userId="ff507901-5b31-4004-968e-a8d0bf342d9a" providerId="ADAL" clId="{17132135-CA3B-4D71-A5FF-1BC40167899D}" dt="2023-04-10T21:58:25.981" v="918" actId="20577"/>
          <ac:spMkLst>
            <pc:docMk/>
            <pc:sldMk cId="3198264319" sldId="1776"/>
            <ac:spMk id="13" creationId="{3D79D788-500A-4AB7-9AF9-50DF1D3B423A}"/>
          </ac:spMkLst>
        </pc:spChg>
        <pc:cxnChg chg="mod">
          <ac:chgData name="Mark Kitris" userId="ff507901-5b31-4004-968e-a8d0bf342d9a" providerId="ADAL" clId="{17132135-CA3B-4D71-A5FF-1BC40167899D}" dt="2023-04-10T21:58:56.137" v="926" actId="1035"/>
          <ac:cxnSpMkLst>
            <pc:docMk/>
            <pc:sldMk cId="3198264319" sldId="1776"/>
            <ac:cxnSpMk id="8" creationId="{0425CB8B-6F20-4AFE-A146-4CA9021A4F23}"/>
          </ac:cxnSpMkLst>
        </pc:cxnChg>
        <pc:cxnChg chg="mod">
          <ac:chgData name="Mark Kitris" userId="ff507901-5b31-4004-968e-a8d0bf342d9a" providerId="ADAL" clId="{17132135-CA3B-4D71-A5FF-1BC40167899D}" dt="2023-04-10T21:59:07.027" v="932" actId="1035"/>
          <ac:cxnSpMkLst>
            <pc:docMk/>
            <pc:sldMk cId="3198264319" sldId="1776"/>
            <ac:cxnSpMk id="10" creationId="{8D521B57-085D-4DC8-A8CD-74EDCE107A0C}"/>
          </ac:cxnSpMkLst>
        </pc:cxnChg>
        <pc:cxnChg chg="mod">
          <ac:chgData name="Mark Kitris" userId="ff507901-5b31-4004-968e-a8d0bf342d9a" providerId="ADAL" clId="{17132135-CA3B-4D71-A5FF-1BC40167899D}" dt="2023-04-10T21:57:41.899" v="891" actId="1036"/>
          <ac:cxnSpMkLst>
            <pc:docMk/>
            <pc:sldMk cId="3198264319" sldId="1776"/>
            <ac:cxnSpMk id="12" creationId="{8522921B-F971-47E3-9268-E9F4AB4674BC}"/>
          </ac:cxnSpMkLst>
        </pc:cxnChg>
      </pc:sldChg>
      <pc:sldChg chg="add del">
        <pc:chgData name="Mark Kitris" userId="ff507901-5b31-4004-968e-a8d0bf342d9a" providerId="ADAL" clId="{17132135-CA3B-4D71-A5FF-1BC40167899D}" dt="2023-04-10T20:54:51.195" v="376" actId="47"/>
        <pc:sldMkLst>
          <pc:docMk/>
          <pc:sldMk cId="1616863964" sldId="1780"/>
        </pc:sldMkLst>
      </pc:sldChg>
      <pc:sldChg chg="modSp add del mod">
        <pc:chgData name="Mark Kitris" userId="ff507901-5b31-4004-968e-a8d0bf342d9a" providerId="ADAL" clId="{17132135-CA3B-4D71-A5FF-1BC40167899D}" dt="2023-04-10T20:54:51.195" v="376" actId="47"/>
        <pc:sldMkLst>
          <pc:docMk/>
          <pc:sldMk cId="2458423636" sldId="1781"/>
        </pc:sldMkLst>
        <pc:spChg chg="mod">
          <ac:chgData name="Mark Kitris" userId="ff507901-5b31-4004-968e-a8d0bf342d9a" providerId="ADAL" clId="{17132135-CA3B-4D71-A5FF-1BC40167899D}" dt="2023-04-10T20:39:58.738" v="262" actId="1076"/>
          <ac:spMkLst>
            <pc:docMk/>
            <pc:sldMk cId="2458423636" sldId="1781"/>
            <ac:spMk id="3" creationId="{3C1DB767-8014-41A4-983F-B6CFDA57FA19}"/>
          </ac:spMkLst>
        </pc:spChg>
      </pc:sldChg>
      <pc:sldChg chg="add del">
        <pc:chgData name="Mark Kitris" userId="ff507901-5b31-4004-968e-a8d0bf342d9a" providerId="ADAL" clId="{17132135-CA3B-4D71-A5FF-1BC40167899D}" dt="2023-04-10T20:54:51.195" v="376" actId="47"/>
        <pc:sldMkLst>
          <pc:docMk/>
          <pc:sldMk cId="1264798423" sldId="1782"/>
        </pc:sldMkLst>
      </pc:sldChg>
      <pc:sldChg chg="add del addCm">
        <pc:chgData name="Mark Kitris" userId="ff507901-5b31-4004-968e-a8d0bf342d9a" providerId="ADAL" clId="{17132135-CA3B-4D71-A5FF-1BC40167899D}" dt="2023-04-10T20:54:51.195" v="376" actId="47"/>
        <pc:sldMkLst>
          <pc:docMk/>
          <pc:sldMk cId="2250598171" sldId="1783"/>
        </pc:sldMkLst>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0:34:49.765" v="217"/>
              <pc2:cmMkLst xmlns:pc2="http://schemas.microsoft.com/office/powerpoint/2019/9/main/command">
                <pc:docMk/>
                <pc:sldMk cId="2250598171" sldId="1783"/>
                <pc2:cmMk id="{9A38F12F-1327-41F0-A375-7330873C6BA2}"/>
              </pc2:cmMkLst>
            </pc226:cmChg>
          </p:ext>
        </pc:extLst>
      </pc:sldChg>
      <pc:sldChg chg="modSp add del mod">
        <pc:chgData name="Mark Kitris" userId="ff507901-5b31-4004-968e-a8d0bf342d9a" providerId="ADAL" clId="{17132135-CA3B-4D71-A5FF-1BC40167899D}" dt="2023-04-10T20:54:51.195" v="376" actId="47"/>
        <pc:sldMkLst>
          <pc:docMk/>
          <pc:sldMk cId="2935536710" sldId="1784"/>
        </pc:sldMkLst>
        <pc:spChg chg="mod">
          <ac:chgData name="Mark Kitris" userId="ff507901-5b31-4004-968e-a8d0bf342d9a" providerId="ADAL" clId="{17132135-CA3B-4D71-A5FF-1BC40167899D}" dt="2023-04-10T19:46:46.814" v="66" actId="6549"/>
          <ac:spMkLst>
            <pc:docMk/>
            <pc:sldMk cId="2935536710" sldId="1784"/>
            <ac:spMk id="20" creationId="{E8C1A2CA-7F5A-4BFA-A4D7-553E70169F85}"/>
          </ac:spMkLst>
        </pc:spChg>
      </pc:sldChg>
      <pc:sldChg chg="add del">
        <pc:chgData name="Mark Kitris" userId="ff507901-5b31-4004-968e-a8d0bf342d9a" providerId="ADAL" clId="{17132135-CA3B-4D71-A5FF-1BC40167899D}" dt="2023-04-10T20:54:51.195" v="376" actId="47"/>
        <pc:sldMkLst>
          <pc:docMk/>
          <pc:sldMk cId="2524432935" sldId="1807"/>
        </pc:sldMkLst>
      </pc:sldChg>
      <pc:sldChg chg="add del">
        <pc:chgData name="Mark Kitris" userId="ff507901-5b31-4004-968e-a8d0bf342d9a" providerId="ADAL" clId="{17132135-CA3B-4D71-A5FF-1BC40167899D}" dt="2023-04-10T20:54:51.195" v="376" actId="47"/>
        <pc:sldMkLst>
          <pc:docMk/>
          <pc:sldMk cId="85223333" sldId="1808"/>
        </pc:sldMkLst>
      </pc:sldChg>
      <pc:sldChg chg="add del">
        <pc:chgData name="Mark Kitris" userId="ff507901-5b31-4004-968e-a8d0bf342d9a" providerId="ADAL" clId="{17132135-CA3B-4D71-A5FF-1BC40167899D}" dt="2023-04-10T20:54:51.195" v="376" actId="47"/>
        <pc:sldMkLst>
          <pc:docMk/>
          <pc:sldMk cId="3809839947" sldId="1812"/>
        </pc:sldMkLst>
      </pc:sldChg>
      <pc:sldChg chg="add del">
        <pc:chgData name="Mark Kitris" userId="ff507901-5b31-4004-968e-a8d0bf342d9a" providerId="ADAL" clId="{17132135-CA3B-4D71-A5FF-1BC40167899D}" dt="2023-04-10T20:54:51.195" v="376" actId="47"/>
        <pc:sldMkLst>
          <pc:docMk/>
          <pc:sldMk cId="240044570" sldId="1813"/>
        </pc:sldMkLst>
      </pc:sldChg>
      <pc:sldChg chg="add del">
        <pc:chgData name="Mark Kitris" userId="ff507901-5b31-4004-968e-a8d0bf342d9a" providerId="ADAL" clId="{17132135-CA3B-4D71-A5FF-1BC40167899D}" dt="2023-04-10T20:54:51.195" v="376" actId="47"/>
        <pc:sldMkLst>
          <pc:docMk/>
          <pc:sldMk cId="3355749715" sldId="1818"/>
        </pc:sldMkLst>
      </pc:sldChg>
      <pc:sldChg chg="add del">
        <pc:chgData name="Mark Kitris" userId="ff507901-5b31-4004-968e-a8d0bf342d9a" providerId="ADAL" clId="{17132135-CA3B-4D71-A5FF-1BC40167899D}" dt="2023-04-10T20:54:51.195" v="376" actId="47"/>
        <pc:sldMkLst>
          <pc:docMk/>
          <pc:sldMk cId="2879634427" sldId="1819"/>
        </pc:sldMkLst>
      </pc:sldChg>
      <pc:sldChg chg="add del">
        <pc:chgData name="Mark Kitris" userId="ff507901-5b31-4004-968e-a8d0bf342d9a" providerId="ADAL" clId="{17132135-CA3B-4D71-A5FF-1BC40167899D}" dt="2023-04-10T19:49:11.856" v="68" actId="47"/>
        <pc:sldMkLst>
          <pc:docMk/>
          <pc:sldMk cId="70243002" sldId="1820"/>
        </pc:sldMkLst>
      </pc:sldChg>
      <pc:sldChg chg="modSp add del mod modNotesTx">
        <pc:chgData name="Mark Kitris" userId="ff507901-5b31-4004-968e-a8d0bf342d9a" providerId="ADAL" clId="{17132135-CA3B-4D71-A5FF-1BC40167899D}" dt="2023-04-10T20:54:51.195" v="376" actId="47"/>
        <pc:sldMkLst>
          <pc:docMk/>
          <pc:sldMk cId="1390308411" sldId="1821"/>
        </pc:sldMkLst>
        <pc:spChg chg="mod">
          <ac:chgData name="Mark Kitris" userId="ff507901-5b31-4004-968e-a8d0bf342d9a" providerId="ADAL" clId="{17132135-CA3B-4D71-A5FF-1BC40167899D}" dt="2023-04-10T19:49:25.949" v="69"/>
          <ac:spMkLst>
            <pc:docMk/>
            <pc:sldMk cId="1390308411" sldId="1821"/>
            <ac:spMk id="2" creationId="{876989F0-B7D0-4B7F-9CF5-03669254F63E}"/>
          </ac:spMkLst>
        </pc:spChg>
        <pc:spChg chg="mod">
          <ac:chgData name="Mark Kitris" userId="ff507901-5b31-4004-968e-a8d0bf342d9a" providerId="ADAL" clId="{17132135-CA3B-4D71-A5FF-1BC40167899D}" dt="2023-04-10T19:59:12.303" v="191" actId="20577"/>
          <ac:spMkLst>
            <pc:docMk/>
            <pc:sldMk cId="1390308411" sldId="1821"/>
            <ac:spMk id="3" creationId="{4EC8C202-08E1-4114-85B4-FDE41728DA17}"/>
          </ac:spMkLst>
        </pc:spChg>
        <pc:spChg chg="mod">
          <ac:chgData name="Mark Kitris" userId="ff507901-5b31-4004-968e-a8d0bf342d9a" providerId="ADAL" clId="{17132135-CA3B-4D71-A5FF-1BC40167899D}" dt="2023-04-10T19:58:15.185" v="148"/>
          <ac:spMkLst>
            <pc:docMk/>
            <pc:sldMk cId="1390308411" sldId="1821"/>
            <ac:spMk id="4" creationId="{D8B5F684-929B-4502-B5D0-1468120B64C5}"/>
          </ac:spMkLst>
        </pc:spChg>
      </pc:sldChg>
      <pc:sldChg chg="modSp add del mod addCm">
        <pc:chgData name="Mark Kitris" userId="ff507901-5b31-4004-968e-a8d0bf342d9a" providerId="ADAL" clId="{17132135-CA3B-4D71-A5FF-1BC40167899D}" dt="2023-04-10T21:38:08.188" v="754"/>
        <pc:sldMkLst>
          <pc:docMk/>
          <pc:sldMk cId="2575773375" sldId="1822"/>
        </pc:sldMkLst>
        <pc:spChg chg="mod">
          <ac:chgData name="Mark Kitris" userId="ff507901-5b31-4004-968e-a8d0bf342d9a" providerId="ADAL" clId="{17132135-CA3B-4D71-A5FF-1BC40167899D}" dt="2023-04-10T21:37:54.688" v="753" actId="207"/>
          <ac:spMkLst>
            <pc:docMk/>
            <pc:sldMk cId="2575773375" sldId="1822"/>
            <ac:spMk id="2" creationId="{00000000-0000-0000-0000-000000000000}"/>
          </ac:spMkLst>
        </pc:spChg>
        <pc:extLst>
          <p:ext xmlns:p="http://schemas.openxmlformats.org/presentationml/2006/main" uri="{D6D511B9-2390-475A-947B-AFAB55BFBCF1}">
            <pc226:cmChg xmlns:pc226="http://schemas.microsoft.com/office/powerpoint/2022/06/main/command" chg="add">
              <pc226:chgData name="Mark Kitris" userId="ff507901-5b31-4004-968e-a8d0bf342d9a" providerId="ADAL" clId="{17132135-CA3B-4D71-A5FF-1BC40167899D}" dt="2023-04-10T21:38:08.188" v="754"/>
              <pc2:cmMkLst xmlns:pc2="http://schemas.microsoft.com/office/powerpoint/2019/9/main/command">
                <pc:docMk/>
                <pc:sldMk cId="2575773375" sldId="1822"/>
                <pc2:cmMk id="{B93E3B2D-1F03-409C-9740-6FDC2AFCB1D7}"/>
              </pc2:cmMkLst>
            </pc226:cmChg>
          </p:ext>
        </pc:extLst>
      </pc:sldChg>
      <pc:sldChg chg="modSp new del mod ord">
        <pc:chgData name="Mark Kitris" userId="ff507901-5b31-4004-968e-a8d0bf342d9a" providerId="ADAL" clId="{17132135-CA3B-4D71-A5FF-1BC40167899D}" dt="2023-04-10T20:54:13.686" v="374" actId="47"/>
        <pc:sldMkLst>
          <pc:docMk/>
          <pc:sldMk cId="3927265354" sldId="1823"/>
        </pc:sldMkLst>
        <pc:spChg chg="mod">
          <ac:chgData name="Mark Kitris" userId="ff507901-5b31-4004-968e-a8d0bf342d9a" providerId="ADAL" clId="{17132135-CA3B-4D71-A5FF-1BC40167899D}" dt="2023-04-10T20:38:57.902" v="220"/>
          <ac:spMkLst>
            <pc:docMk/>
            <pc:sldMk cId="3927265354" sldId="1823"/>
            <ac:spMk id="2" creationId="{54AA1102-6555-ED17-6023-4D3772C3BA11}"/>
          </ac:spMkLst>
        </pc:spChg>
        <pc:spChg chg="mod">
          <ac:chgData name="Mark Kitris" userId="ff507901-5b31-4004-968e-a8d0bf342d9a" providerId="ADAL" clId="{17132135-CA3B-4D71-A5FF-1BC40167899D}" dt="2023-04-10T20:39:45.311" v="260" actId="12"/>
          <ac:spMkLst>
            <pc:docMk/>
            <pc:sldMk cId="3927265354" sldId="1823"/>
            <ac:spMk id="3" creationId="{E45DB814-EE1E-2831-2BA0-E60BA151ABCD}"/>
          </ac:spMkLst>
        </pc:spChg>
      </pc:sldChg>
      <pc:sldChg chg="modSp add del mod modNotesTx">
        <pc:chgData name="Mark Kitris" userId="ff507901-5b31-4004-968e-a8d0bf342d9a" providerId="ADAL" clId="{17132135-CA3B-4D71-A5FF-1BC40167899D}" dt="2023-04-10T20:54:51.195" v="376" actId="47"/>
        <pc:sldMkLst>
          <pc:docMk/>
          <pc:sldMk cId="1751015533" sldId="1824"/>
        </pc:sldMkLst>
        <pc:spChg chg="mod">
          <ac:chgData name="Mark Kitris" userId="ff507901-5b31-4004-968e-a8d0bf342d9a" providerId="ADAL" clId="{17132135-CA3B-4D71-A5FF-1BC40167899D}" dt="2023-04-10T20:40:58.178" v="265"/>
          <ac:spMkLst>
            <pc:docMk/>
            <pc:sldMk cId="1751015533" sldId="1824"/>
            <ac:spMk id="2" creationId="{959B098B-3A42-4119-A096-CAD99D102904}"/>
          </ac:spMkLst>
        </pc:spChg>
        <pc:spChg chg="mod">
          <ac:chgData name="Mark Kitris" userId="ff507901-5b31-4004-968e-a8d0bf342d9a" providerId="ADAL" clId="{17132135-CA3B-4D71-A5FF-1BC40167899D}" dt="2023-04-10T20:45:08.410" v="373" actId="113"/>
          <ac:spMkLst>
            <pc:docMk/>
            <pc:sldMk cId="1751015533" sldId="1824"/>
            <ac:spMk id="3" creationId="{3C1DB767-8014-41A4-983F-B6CFDA57FA19}"/>
          </ac:spMkLst>
        </pc:spChg>
      </pc:sldChg>
      <pc:sldMasterChg chg="addSldLayout delSldLayout">
        <pc:chgData name="Mark Kitris" userId="ff507901-5b31-4004-968e-a8d0bf342d9a" providerId="ADAL" clId="{17132135-CA3B-4D71-A5FF-1BC40167899D}" dt="2023-04-10T21:38:59.952" v="756" actId="47"/>
        <pc:sldMasterMkLst>
          <pc:docMk/>
          <pc:sldMasterMk cId="3588427678" sldId="2147484229"/>
        </pc:sldMasterMkLst>
        <pc:sldLayoutChg chg="add del">
          <pc:chgData name="Mark Kitris" userId="ff507901-5b31-4004-968e-a8d0bf342d9a" providerId="ADAL" clId="{17132135-CA3B-4D71-A5FF-1BC40167899D}" dt="2023-04-10T20:54:51.195" v="376" actId="47"/>
          <pc:sldLayoutMkLst>
            <pc:docMk/>
            <pc:sldMasterMk cId="3588427678" sldId="2147484229"/>
            <pc:sldLayoutMk cId="1062190347" sldId="2147484818"/>
          </pc:sldLayoutMkLst>
        </pc:sldLayoutChg>
        <pc:sldLayoutChg chg="add del">
          <pc:chgData name="Mark Kitris" userId="ff507901-5b31-4004-968e-a8d0bf342d9a" providerId="ADAL" clId="{17132135-CA3B-4D71-A5FF-1BC40167899D}" dt="2023-04-10T20:54:51.195" v="376" actId="47"/>
          <pc:sldLayoutMkLst>
            <pc:docMk/>
            <pc:sldMasterMk cId="3588427678" sldId="2147484229"/>
            <pc:sldLayoutMk cId="2777982550" sldId="2147484822"/>
          </pc:sldLayoutMkLst>
        </pc:sldLayoutChg>
        <pc:sldLayoutChg chg="add del">
          <pc:chgData name="Mark Kitris" userId="ff507901-5b31-4004-968e-a8d0bf342d9a" providerId="ADAL" clId="{17132135-CA3B-4D71-A5FF-1BC40167899D}" dt="2023-04-10T20:54:51.195" v="376" actId="47"/>
          <pc:sldLayoutMkLst>
            <pc:docMk/>
            <pc:sldMasterMk cId="3588427678" sldId="2147484229"/>
            <pc:sldLayoutMk cId="3639172263" sldId="2147484823"/>
          </pc:sldLayoutMkLst>
        </pc:sldLayoutChg>
        <pc:sldLayoutChg chg="add del">
          <pc:chgData name="Mark Kitris" userId="ff507901-5b31-4004-968e-a8d0bf342d9a" providerId="ADAL" clId="{17132135-CA3B-4D71-A5FF-1BC40167899D}" dt="2023-04-10T20:54:51.195" v="376" actId="47"/>
          <pc:sldLayoutMkLst>
            <pc:docMk/>
            <pc:sldMasterMk cId="3588427678" sldId="2147484229"/>
            <pc:sldLayoutMk cId="143088748" sldId="2147484824"/>
          </pc:sldLayoutMkLst>
        </pc:sldLayoutChg>
        <pc:sldLayoutChg chg="add del">
          <pc:chgData name="Mark Kitris" userId="ff507901-5b31-4004-968e-a8d0bf342d9a" providerId="ADAL" clId="{17132135-CA3B-4D71-A5FF-1BC40167899D}" dt="2023-04-10T20:54:51.195" v="376" actId="47"/>
          <pc:sldLayoutMkLst>
            <pc:docMk/>
            <pc:sldMasterMk cId="3588427678" sldId="2147484229"/>
            <pc:sldLayoutMk cId="29796285" sldId="2147484825"/>
          </pc:sldLayoutMkLst>
        </pc:sldLayoutChg>
        <pc:sldLayoutChg chg="add del">
          <pc:chgData name="Mark Kitris" userId="ff507901-5b31-4004-968e-a8d0bf342d9a" providerId="ADAL" clId="{17132135-CA3B-4D71-A5FF-1BC40167899D}" dt="2023-04-10T20:54:51.195" v="376" actId="47"/>
          <pc:sldLayoutMkLst>
            <pc:docMk/>
            <pc:sldMasterMk cId="3588427678" sldId="2147484229"/>
            <pc:sldLayoutMk cId="597481507" sldId="2147484827"/>
          </pc:sldLayoutMkLst>
        </pc:sldLayoutChg>
        <pc:sldLayoutChg chg="add del">
          <pc:chgData name="Mark Kitris" userId="ff507901-5b31-4004-968e-a8d0bf342d9a" providerId="ADAL" clId="{17132135-CA3B-4D71-A5FF-1BC40167899D}" dt="2023-04-10T20:54:51.195" v="376" actId="47"/>
          <pc:sldLayoutMkLst>
            <pc:docMk/>
            <pc:sldMasterMk cId="3588427678" sldId="2147484229"/>
            <pc:sldLayoutMk cId="3721866638" sldId="2147484874"/>
          </pc:sldLayoutMkLst>
        </pc:sldLayoutChg>
        <pc:sldLayoutChg chg="add del">
          <pc:chgData name="Mark Kitris" userId="ff507901-5b31-4004-968e-a8d0bf342d9a" providerId="ADAL" clId="{17132135-CA3B-4D71-A5FF-1BC40167899D}" dt="2023-04-10T21:38:56.684" v="755" actId="47"/>
          <pc:sldLayoutMkLst>
            <pc:docMk/>
            <pc:sldMasterMk cId="3588427678" sldId="2147484229"/>
            <pc:sldLayoutMk cId="1119971731" sldId="2147484875"/>
          </pc:sldLayoutMkLst>
        </pc:sldLayoutChg>
        <pc:sldLayoutChg chg="add del">
          <pc:chgData name="Mark Kitris" userId="ff507901-5b31-4004-968e-a8d0bf342d9a" providerId="ADAL" clId="{17132135-CA3B-4D71-A5FF-1BC40167899D}" dt="2023-04-10T21:38:59.952" v="756" actId="47"/>
          <pc:sldLayoutMkLst>
            <pc:docMk/>
            <pc:sldMasterMk cId="3588427678" sldId="2147484229"/>
            <pc:sldLayoutMk cId="751536989" sldId="2147484876"/>
          </pc:sldLayoutMkLst>
        </pc:sldLayoutChg>
      </pc:sldMasterChg>
    </pc:docChg>
  </pc:docChgLst>
  <pc:docChgLst>
    <pc:chgData name="Brandon Neeb" userId="d291b79a-a732-41c4-9980-443b8bceb27b" providerId="ADAL" clId="{5F75C446-7A5C-4B1E-98E3-030DD1114CE0}"/>
    <pc:docChg chg="">
      <pc:chgData name="Brandon Neeb" userId="d291b79a-a732-41c4-9980-443b8bceb27b" providerId="ADAL" clId="{5F75C446-7A5C-4B1E-98E3-030DD1114CE0}" dt="2023-05-04T22:00:47.667" v="2"/>
      <pc:docMkLst>
        <pc:docMk/>
      </pc:docMkLst>
      <pc:sldChg chg="addCm">
        <pc:chgData name="Brandon Neeb" userId="d291b79a-a732-41c4-9980-443b8bceb27b" providerId="ADAL" clId="{5F75C446-7A5C-4B1E-98E3-030DD1114CE0}" dt="2023-05-04T21:58:27.633" v="1"/>
        <pc:sldMkLst>
          <pc:docMk/>
          <pc:sldMk cId="2308603018" sldId="1751"/>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5F75C446-7A5C-4B1E-98E3-030DD1114CE0}" dt="2023-05-04T21:58:27.633" v="1"/>
              <pc2:cmMkLst xmlns:pc2="http://schemas.microsoft.com/office/powerpoint/2019/9/main/command">
                <pc:docMk/>
                <pc:sldMk cId="2308603018" sldId="1751"/>
                <pc2:cmMk id="{6945A718-8C9E-466F-81DF-6A61E85B35D2}"/>
              </pc2:cmMkLst>
            </pc226:cmChg>
          </p:ext>
        </pc:extLst>
      </pc:sldChg>
      <pc:sldChg chg="addCm">
        <pc:chgData name="Brandon Neeb" userId="d291b79a-a732-41c4-9980-443b8bceb27b" providerId="ADAL" clId="{5F75C446-7A5C-4B1E-98E3-030DD1114CE0}" dt="2023-05-04T21:56:52.152" v="0"/>
        <pc:sldMkLst>
          <pc:docMk/>
          <pc:sldMk cId="3355749715" sldId="181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5F75C446-7A5C-4B1E-98E3-030DD1114CE0}" dt="2023-05-04T21:56:52.152" v="0"/>
              <pc2:cmMkLst xmlns:pc2="http://schemas.microsoft.com/office/powerpoint/2019/9/main/command">
                <pc:docMk/>
                <pc:sldMk cId="3355749715" sldId="1818"/>
                <pc2:cmMk id="{6C06405E-C14D-4A9F-8131-D5E6CE28F3BC}"/>
              </pc2:cmMkLst>
            </pc226:cmChg>
          </p:ext>
        </pc:extLst>
      </pc:sldChg>
      <pc:sldChg chg="addCm">
        <pc:chgData name="Brandon Neeb" userId="d291b79a-a732-41c4-9980-443b8bceb27b" providerId="ADAL" clId="{5F75C446-7A5C-4B1E-98E3-030DD1114CE0}" dt="2023-05-04T22:00:47.667" v="2"/>
        <pc:sldMkLst>
          <pc:docMk/>
          <pc:sldMk cId="2697888963" sldId="1834"/>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5F75C446-7A5C-4B1E-98E3-030DD1114CE0}" dt="2023-05-04T22:00:47.667" v="2"/>
              <pc2:cmMkLst xmlns:pc2="http://schemas.microsoft.com/office/powerpoint/2019/9/main/command">
                <pc:docMk/>
                <pc:sldMk cId="2697888963" sldId="1834"/>
                <pc2:cmMk id="{37538AF7-B50E-4395-914A-4A87A1C85B3A}"/>
              </pc2:cmMkLst>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0F9EC6-89FF-47E1-8594-1A32E3B45134}" type="datetime8">
              <a:rPr lang="en-US" smtClean="0">
                <a:latin typeface="Segoe UI" pitchFamily="34" charset="0"/>
              </a:rPr>
              <a:t>6/19/2023 9:25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6CE63F-9E7F-4C04-9D0D-FCA25A8E9E86}" type="datetime8">
              <a:rPr lang="en-US" smtClean="0"/>
              <a:t>6/19/2023 9:22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learn.microsoft.com/graph/api/intune-shared-deviceappmanagement-syncmicrosoftstoreforbusinessapps?view=graph-rest-beta"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learn.microsoft.com/graph/api/resources/intune-apps-microsoftstoreforbusinessapp?view=graph-rest-1.0" TargetMode="External"/><Relationship Id="rId4" Type="http://schemas.openxmlformats.org/officeDocument/2006/relationships/hyperlink" Target="https://learn.microsoft.com/graph/api/resources/intune-shared-deviceappmanagement?view=graph-rest-beta#properties"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1208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sz="880" dirty="0">
                <a:latin typeface="Segoe UI Light" panose="020B0502040204020203" pitchFamily="34" charset="0"/>
                <a:cs typeface="Segoe UI Light" panose="020B0502040204020203" pitchFamily="34" charset="0"/>
              </a:rPr>
              <a:t>Reiterate that like the desktop lifecycle, apps typically share a similar lifecycle. </a:t>
            </a:r>
          </a:p>
        </p:txBody>
      </p:sp>
      <p:sp>
        <p:nvSpPr>
          <p:cNvPr id="4" name="Date Placeholder 3"/>
          <p:cNvSpPr>
            <a:spLocks noGrp="1"/>
          </p:cNvSpPr>
          <p:nvPr>
            <p:ph type="dt" idx="10"/>
          </p:nvPr>
        </p:nvSpPr>
        <p:spPr>
          <a:xfrm>
            <a:off x="3884613" y="0"/>
            <a:ext cx="2971800" cy="457200"/>
          </a:xfrm>
          <a:prstGeom prst="rect">
            <a:avLst/>
          </a:prstGeom>
        </p:spPr>
        <p:txBody>
          <a:bodyPr/>
          <a:lstStyle/>
          <a:p>
            <a:fld id="{06C18626-F474-479E-937A-543AA55347B1}" type="datetime8">
              <a:rPr lang="en-US" smtClean="0"/>
              <a:t>6/19/2023 9:22 AM</a:t>
            </a:fld>
            <a:endParaRPr lang="en-US" dirty="0"/>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13</a:t>
            </a:fld>
            <a:endParaRPr lang="en-US" dirty="0"/>
          </a:p>
        </p:txBody>
      </p:sp>
      <p:sp>
        <p:nvSpPr>
          <p:cNvPr id="6" name="Footer Placeholder 5"/>
          <p:cNvSpPr>
            <a:spLocks noGrp="1"/>
          </p:cNvSpPr>
          <p:nvPr>
            <p:ph type="ftr" sz="quarter" idx="13"/>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3418071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When teaching this topic you should demonstrate how to create an app and walk the students through the various app types that exist. Explain that the Windows app (Win32) app type enables you to deploy </a:t>
            </a:r>
            <a:r>
              <a:rPr lang="en-US" sz="880" kern="1200" dirty="0">
                <a:solidFill>
                  <a:schemeClr val="tx1"/>
                </a:solidFill>
                <a:effectLst/>
                <a:latin typeface="Segoe UI Light" panose="020B0502040204020203" pitchFamily="34" charset="0"/>
                <a:ea typeface="+mn-ea"/>
                <a:cs typeface="Segoe UI Light" panose="020B0502040204020203" pitchFamily="34" charset="0"/>
              </a:rPr>
              <a:t>install, and uninstall applications for Windows users in a variety of formats, such as MSIs, Setup.exe, or MSP.</a:t>
            </a:r>
          </a:p>
          <a:p>
            <a:endParaRPr lang="en-US" sz="880" kern="1200" dirty="0">
              <a:solidFill>
                <a:schemeClr val="tx1"/>
              </a:solidFill>
              <a:effectLst/>
              <a:latin typeface="Segoe UI Light" panose="020B0502040204020203" pitchFamily="34" charset="0"/>
              <a:ea typeface="+mn-ea"/>
              <a:cs typeface="Segoe UI Light" panose="020B0502040204020203" pitchFamily="34" charset="0"/>
            </a:endParaRPr>
          </a:p>
          <a:p>
            <a:r>
              <a:rPr lang="en-US" sz="880" kern="1200" dirty="0">
                <a:solidFill>
                  <a:schemeClr val="tx1"/>
                </a:solidFill>
                <a:effectLst/>
                <a:latin typeface="Segoe UI Light" panose="020B0502040204020203" pitchFamily="34" charset="0"/>
                <a:ea typeface="+mn-ea"/>
                <a:cs typeface="Segoe UI Light" panose="020B0502040204020203" pitchFamily="34" charset="0"/>
              </a:rPr>
              <a:t>Refer the students to https://learn.microsoft.com/en-us/mem/intune/apps/apps-win32-app-management for information about how to prepare, manage and deploy Win32 apps in Intune.</a:t>
            </a:r>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6/19/2023 9:22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99548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6/19/2023 9:22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178117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Define the concept of an “application” and “deployment type” in Microsoft Configuration Manager. </a:t>
            </a:r>
          </a:p>
          <a:p>
            <a:endParaRPr lang="en-US" dirty="0"/>
          </a:p>
          <a:p>
            <a:r>
              <a:rPr lang="en-US" dirty="0"/>
              <a:t>When you deploy the application to devices, requirements decide which deployment type Configuration Manager installs on the device. You can do many more things with an application to cater to multiple scenarios. Review the elements of the application model.</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9:22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26321293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sz="880" dirty="0">
                <a:effectLst/>
                <a:latin typeface="Segoe UI Light" panose="020B0502040204020203" pitchFamily="34" charset="0"/>
                <a:ea typeface="Calibri" panose="020F0502020204030204" pitchFamily="34" charset="0"/>
                <a:cs typeface="Segoe UI Light" panose="020B0502040204020203" pitchFamily="34" charset="0"/>
              </a:rPr>
              <a:t>Briefly explain the role of Group Policy in the four phases of the software lifecycle: preparation, deployment, maintenance, and removal. Explain that the software that Group Policy delivers can be removed by Group Policy at the end of the software’s lifecycle.</a:t>
            </a:r>
          </a:p>
          <a:p>
            <a:endParaRPr lang="en-US" sz="880" dirty="0">
              <a:latin typeface="Segoe UI Light" panose="020B0502040204020203" pitchFamily="34" charset="0"/>
              <a:cs typeface="Segoe UI Light" panose="020B0502040204020203" pitchFamily="34" charset="0"/>
            </a:endParaRPr>
          </a:p>
          <a:p>
            <a:r>
              <a:rPr lang="en-US" sz="880" dirty="0">
                <a:latin typeface="Segoe UI Light" panose="020B0502040204020203" pitchFamily="34" charset="0"/>
                <a:cs typeface="Segoe UI Light" panose="020B0502040204020203" pitchFamily="34" charset="0"/>
              </a:rPr>
              <a:t>Explain that Group Policy has very limited deployment capabilities and not generally suitable for enterprise deployments.</a:t>
            </a:r>
          </a:p>
          <a:p>
            <a:endParaRPr lang="en-US" sz="880" dirty="0">
              <a:latin typeface="Segoe UI Light" panose="020B0502040204020203" pitchFamily="34" charset="0"/>
              <a:cs typeface="Segoe UI Light" panose="020B0502040204020203" pitchFamily="34" charset="0"/>
            </a:endParaRPr>
          </a:p>
          <a:p>
            <a:pPr>
              <a:lnSpc>
                <a:spcPct val="107000"/>
              </a:lnSpc>
              <a:spcAft>
                <a:spcPts val="800"/>
              </a:spcAft>
            </a:pPr>
            <a:r>
              <a:rPr lang="en-US" sz="880" dirty="0">
                <a:effectLst/>
                <a:latin typeface="Segoe UI Light" panose="020B0502040204020203" pitchFamily="34" charset="0"/>
                <a:ea typeface="Calibri" panose="020F0502020204030204" pitchFamily="34" charset="0"/>
                <a:cs typeface="Segoe UI Light" panose="020B0502040204020203" pitchFamily="34" charset="0"/>
              </a:rPr>
              <a:t>Describe the Microsoft Windows Installer file format. Mention that you can use third-party software to create Windows Installer files for packaging custom applications. Explain that the .</a:t>
            </a:r>
            <a:r>
              <a:rPr lang="en-US" sz="880" dirty="0" err="1">
                <a:effectLst/>
                <a:latin typeface="Segoe UI Light" panose="020B0502040204020203" pitchFamily="34" charset="0"/>
                <a:ea typeface="Calibri" panose="020F0502020204030204" pitchFamily="34" charset="0"/>
                <a:cs typeface="Segoe UI Light" panose="020B0502040204020203" pitchFamily="34" charset="0"/>
              </a:rPr>
              <a:t>msi</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 file and any associated installation files must be available in a shared directory on the network. Users only need to have Read permission on those directories. Describe the role of the Windows Installer service and elevated privileges. Discuss the benefits of the Windows Installer service. </a:t>
            </a:r>
          </a:p>
          <a:p>
            <a:pPr>
              <a:lnSpc>
                <a:spcPct val="107000"/>
              </a:lnSpc>
              <a:spcAft>
                <a:spcPts val="800"/>
              </a:spcAft>
            </a:pPr>
            <a:r>
              <a:rPr lang="en-US" sz="880" dirty="0">
                <a:effectLst/>
                <a:latin typeface="Segoe UI Light" panose="020B0502040204020203" pitchFamily="34" charset="0"/>
                <a:ea typeface="Calibri" panose="020F0502020204030204" pitchFamily="34" charset="0"/>
                <a:cs typeface="Segoe UI Light" panose="020B0502040204020203" pitchFamily="34" charset="0"/>
              </a:rPr>
              <a:t>Point out to students that all Microsoft software packages are distributed with an .</a:t>
            </a:r>
            <a:r>
              <a:rPr lang="en-US" sz="880" dirty="0" err="1">
                <a:effectLst/>
                <a:latin typeface="Segoe UI Light" panose="020B0502040204020203" pitchFamily="34" charset="0"/>
                <a:ea typeface="Calibri" panose="020F0502020204030204" pitchFamily="34" charset="0"/>
                <a:cs typeface="Segoe UI Light" panose="020B0502040204020203" pitchFamily="34" charset="0"/>
              </a:rPr>
              <a:t>msi</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 file. If they want to distribute a software package that installs with an .exe file, they need to convert the .exe file to an .</a:t>
            </a:r>
            <a:r>
              <a:rPr lang="en-US" sz="880" dirty="0" err="1">
                <a:effectLst/>
                <a:latin typeface="Segoe UI Light" panose="020B0502040204020203" pitchFamily="34" charset="0"/>
                <a:ea typeface="Calibri" panose="020F0502020204030204" pitchFamily="34" charset="0"/>
                <a:cs typeface="Segoe UI Light" panose="020B0502040204020203" pitchFamily="34" charset="0"/>
              </a:rPr>
              <a:t>msi</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 file by using a third-party utility.</a:t>
            </a:r>
          </a:p>
          <a:p>
            <a:endParaRPr lang="en-US" sz="880" dirty="0">
              <a:latin typeface="Segoe UI Light" panose="020B0502040204020203" pitchFamily="34" charset="0"/>
              <a:cs typeface="Segoe UI Light" panose="020B0502040204020203" pitchFamily="34" charset="0"/>
            </a:endParaRPr>
          </a:p>
        </p:txBody>
      </p:sp>
      <p:sp>
        <p:nvSpPr>
          <p:cNvPr id="4" name="Date Placeholder 3"/>
          <p:cNvSpPr>
            <a:spLocks noGrp="1"/>
          </p:cNvSpPr>
          <p:nvPr>
            <p:ph type="dt" idx="10"/>
          </p:nvPr>
        </p:nvSpPr>
        <p:spPr>
          <a:xfrm>
            <a:off x="3884613" y="0"/>
            <a:ext cx="2971800" cy="457200"/>
          </a:xfrm>
          <a:prstGeom prst="rect">
            <a:avLst/>
          </a:prstGeom>
        </p:spPr>
        <p:txBody>
          <a:bodyPr/>
          <a:lstStyle/>
          <a:p>
            <a:fld id="{06C18626-F474-479E-937A-543AA55347B1}" type="datetime8">
              <a:rPr lang="en-US" smtClean="0"/>
              <a:t>6/19/2023 9:22 AM</a:t>
            </a:fld>
            <a:endParaRPr lang="en-US" dirty="0"/>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17</a:t>
            </a:fld>
            <a:endParaRPr lang="en-US" dirty="0"/>
          </a:p>
        </p:txBody>
      </p:sp>
      <p:sp>
        <p:nvSpPr>
          <p:cNvPr id="6" name="Footer Placeholder 5"/>
          <p:cNvSpPr>
            <a:spLocks noGrp="1"/>
          </p:cNvSpPr>
          <p:nvPr>
            <p:ph type="ftr" sz="quarter" idx="13"/>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1054659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880" dirty="0">
                <a:effectLst/>
                <a:latin typeface="Segoe UI Light" panose="020B0502040204020203" pitchFamily="34" charset="0"/>
                <a:ea typeface="Calibri" panose="020F0502020204030204" pitchFamily="34" charset="0"/>
                <a:cs typeface="Segoe UI Light" panose="020B0502040204020203" pitchFamily="34" charset="0"/>
              </a:rPr>
              <a:t>Explain the differences between assigning and publishing an application. Stress that you can assign applications only to computers and not publish them. Also mention that software that has been assigned to a computer will be available to all users who log in to that computer.</a:t>
            </a:r>
          </a:p>
          <a:p>
            <a:pPr>
              <a:lnSpc>
                <a:spcPct val="107000"/>
              </a:lnSpc>
              <a:spcAft>
                <a:spcPts val="800"/>
              </a:spcAft>
            </a:pPr>
            <a:r>
              <a:rPr lang="en-US" sz="880" dirty="0">
                <a:effectLst/>
                <a:latin typeface="Segoe UI Light" panose="020B0502040204020203" pitchFamily="34" charset="0"/>
                <a:ea typeface="Calibri" panose="020F0502020204030204" pitchFamily="34" charset="0"/>
                <a:cs typeface="Segoe UI Light" panose="020B0502040204020203" pitchFamily="34" charset="0"/>
              </a:rPr>
              <a:t>Explain that installation of an assigned program is not complete until the user launches it. Explain how a user can install a published program through the Programs applet in Control Panel. Describe how document file-extension activation works to install an application. Mention that you can change the deployment type at any time from </a:t>
            </a:r>
            <a:r>
              <a:rPr lang="en-US" sz="880" i="1" dirty="0">
                <a:effectLst/>
                <a:latin typeface="Segoe UI Light" panose="020B0502040204020203" pitchFamily="34" charset="0"/>
                <a:ea typeface="Calibri" panose="020F0502020204030204" pitchFamily="34" charset="0"/>
                <a:cs typeface="Segoe UI Light" panose="020B0502040204020203" pitchFamily="34" charset="0"/>
              </a:rPr>
              <a:t>assigned</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 to </a:t>
            </a:r>
            <a:r>
              <a:rPr lang="en-US" sz="880" i="1" dirty="0">
                <a:effectLst/>
                <a:latin typeface="Segoe UI Light" panose="020B0502040204020203" pitchFamily="34" charset="0"/>
                <a:ea typeface="Calibri" panose="020F0502020204030204" pitchFamily="34" charset="0"/>
                <a:cs typeface="Segoe UI Light" panose="020B0502040204020203" pitchFamily="34" charset="0"/>
              </a:rPr>
              <a:t>published,</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 or from </a:t>
            </a:r>
            <a:r>
              <a:rPr lang="en-US" sz="880" i="1" dirty="0">
                <a:effectLst/>
                <a:latin typeface="Segoe UI Light" panose="020B0502040204020203" pitchFamily="34" charset="0"/>
                <a:ea typeface="Calibri" panose="020F0502020204030204" pitchFamily="34" charset="0"/>
                <a:cs typeface="Segoe UI Light" panose="020B0502040204020203" pitchFamily="34" charset="0"/>
              </a:rPr>
              <a:t>published</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 to </a:t>
            </a:r>
            <a:r>
              <a:rPr lang="en-US" sz="880" i="1" dirty="0">
                <a:effectLst/>
                <a:latin typeface="Segoe UI Light" panose="020B0502040204020203" pitchFamily="34" charset="0"/>
                <a:ea typeface="Calibri" panose="020F0502020204030204" pitchFamily="34" charset="0"/>
                <a:cs typeface="Segoe UI Light" panose="020B0502040204020203" pitchFamily="34" charset="0"/>
              </a:rPr>
              <a:t>assigned</a:t>
            </a:r>
            <a:r>
              <a:rPr lang="en-US" sz="880" dirty="0">
                <a:effectLst/>
                <a:latin typeface="Segoe UI Light" panose="020B0502040204020203" pitchFamily="34" charset="0"/>
                <a:ea typeface="Calibri" panose="020F0502020204030204" pitchFamily="34" charset="0"/>
                <a:cs typeface="Segoe UI Light" panose="020B0502040204020203" pitchFamily="34" charset="0"/>
              </a:rPr>
              <a:t>.</a:t>
            </a:r>
          </a:p>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9:22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243927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Inform student that Microsoft Store for Business has retired and has been replaced with the Microsoft Store. We will cover Microsoft Store in the next slides.</a:t>
            </a:r>
          </a:p>
          <a:p>
            <a:pPr algn="l"/>
            <a:r>
              <a:rPr lang="en-US" b="0" i="0" dirty="0">
                <a:solidFill>
                  <a:srgbClr val="333333"/>
                </a:solidFill>
                <a:effectLst/>
                <a:latin typeface="SegoeUI"/>
              </a:rPr>
              <a:t>Stages of retirement</a:t>
            </a:r>
          </a:p>
          <a:p>
            <a:pPr algn="l"/>
            <a:r>
              <a:rPr lang="en-US" b="0" i="0" dirty="0">
                <a:solidFill>
                  <a:srgbClr val="333333"/>
                </a:solidFill>
                <a:effectLst/>
                <a:latin typeface="SegoeUI"/>
              </a:rPr>
              <a:t>In April 2023 we will begin ending support for the Microsoft Store for Business experience in Intune. This will occur in several stages:</a:t>
            </a:r>
          </a:p>
          <a:p>
            <a:pPr algn="l">
              <a:buFont typeface="+mj-lt"/>
              <a:buAutoNum type="arabicPeriod"/>
            </a:pPr>
            <a:r>
              <a:rPr lang="en-US" b="0" i="0" dirty="0">
                <a:solidFill>
                  <a:srgbClr val="333333"/>
                </a:solidFill>
                <a:effectLst/>
                <a:latin typeface="SegoeUI"/>
              </a:rPr>
              <a:t>On </a:t>
            </a:r>
            <a:r>
              <a:rPr lang="en-US" b="1" i="0" dirty="0">
                <a:solidFill>
                  <a:srgbClr val="333333"/>
                </a:solidFill>
                <a:effectLst/>
                <a:latin typeface="SegoeUI"/>
              </a:rPr>
              <a:t>April 30, 2023</a:t>
            </a:r>
            <a:r>
              <a:rPr lang="en-US" b="0" i="0" dirty="0">
                <a:solidFill>
                  <a:srgbClr val="333333"/>
                </a:solidFill>
                <a:effectLst/>
                <a:latin typeface="SegoeUI"/>
              </a:rPr>
              <a:t>, Intune will disconnect Microsoft Store for Business services. Microsoft Store for Business and Education apps will no longer be able to sync with Intune and the connector page will be removed from the Intune admin center.</a:t>
            </a:r>
          </a:p>
          <a:p>
            <a:pPr algn="l">
              <a:buFont typeface="+mj-lt"/>
              <a:buAutoNum type="arabicPeriod"/>
            </a:pPr>
            <a:r>
              <a:rPr lang="en-US" b="0" i="0" dirty="0">
                <a:solidFill>
                  <a:srgbClr val="333333"/>
                </a:solidFill>
                <a:effectLst/>
                <a:latin typeface="SegoeUI"/>
              </a:rPr>
              <a:t>On </a:t>
            </a:r>
            <a:r>
              <a:rPr lang="en-US" b="1" i="0" dirty="0">
                <a:solidFill>
                  <a:srgbClr val="333333"/>
                </a:solidFill>
                <a:effectLst/>
                <a:latin typeface="SegoeUI"/>
              </a:rPr>
              <a:t>June 15, 2023</a:t>
            </a:r>
            <a:r>
              <a:rPr lang="en-US" b="0" i="0" dirty="0">
                <a:solidFill>
                  <a:srgbClr val="333333"/>
                </a:solidFill>
                <a:effectLst/>
                <a:latin typeface="SegoeUI"/>
              </a:rPr>
              <a:t>, Intune will stop enforcing online and offline Microsoft Store for Business and Education apps on devices. Downloaded applications will remain on the device with limited support. Users may still be able to access the app from their device, but the app will no longer be managed. Existing synced Intune app objects will remain to allow admins to view the apps that had been synced and their assignments. Additionally, you will longer be able to sync apps via the Microsoft Graph API </a:t>
            </a:r>
            <a:r>
              <a:rPr lang="en-US" b="0" i="0" u="sng" dirty="0" err="1">
                <a:solidFill>
                  <a:srgbClr val="146CAC"/>
                </a:solidFill>
                <a:effectLst/>
                <a:latin typeface="SegoeUI"/>
                <a:hlinkClick r:id="rId3"/>
              </a:rPr>
              <a:t>syncMicrosoftStoreForBusinessApps</a:t>
            </a:r>
            <a:r>
              <a:rPr lang="en-US" b="0" i="0" dirty="0">
                <a:solidFill>
                  <a:srgbClr val="333333"/>
                </a:solidFill>
                <a:effectLst/>
                <a:latin typeface="SegoeUI"/>
              </a:rPr>
              <a:t> and related API </a:t>
            </a:r>
            <a:r>
              <a:rPr lang="en-US" b="0" i="0" u="sng" dirty="0">
                <a:solidFill>
                  <a:srgbClr val="146CAC"/>
                </a:solidFill>
                <a:effectLst/>
                <a:latin typeface="inherit"/>
                <a:hlinkClick r:id="rId4"/>
              </a:rPr>
              <a:t>properties</a:t>
            </a:r>
            <a:r>
              <a:rPr lang="en-US" b="0" i="0" dirty="0">
                <a:solidFill>
                  <a:srgbClr val="333333"/>
                </a:solidFill>
                <a:effectLst/>
                <a:latin typeface="SegoeUI"/>
              </a:rPr>
              <a:t> will display stale data.</a:t>
            </a:r>
          </a:p>
          <a:p>
            <a:pPr algn="l">
              <a:buFont typeface="+mj-lt"/>
              <a:buAutoNum type="arabicPeriod"/>
            </a:pPr>
            <a:r>
              <a:rPr lang="en-US" b="0" i="0" dirty="0">
                <a:solidFill>
                  <a:srgbClr val="333333"/>
                </a:solidFill>
                <a:effectLst/>
                <a:latin typeface="SegoeUI"/>
              </a:rPr>
              <a:t>On </a:t>
            </a:r>
            <a:r>
              <a:rPr lang="en-US" b="1" i="0" dirty="0">
                <a:solidFill>
                  <a:srgbClr val="333333"/>
                </a:solidFill>
                <a:effectLst/>
                <a:latin typeface="SegoeUI"/>
              </a:rPr>
              <a:t>September 15, 2023</a:t>
            </a:r>
            <a:r>
              <a:rPr lang="en-US" b="0" i="0" dirty="0">
                <a:solidFill>
                  <a:srgbClr val="333333"/>
                </a:solidFill>
                <a:effectLst/>
                <a:latin typeface="SegoeUI"/>
              </a:rPr>
              <a:t>, Microsoft Store for Business and Education apps will be removed from the Intune admin center. Apps on the device will remain until intentionally removed. The Microsoft Graph API </a:t>
            </a:r>
            <a:r>
              <a:rPr lang="en-US" b="0" i="0" u="sng" dirty="0" err="1">
                <a:solidFill>
                  <a:srgbClr val="146CAC"/>
                </a:solidFill>
                <a:effectLst/>
                <a:latin typeface="SegoeUI"/>
                <a:hlinkClick r:id="rId5"/>
              </a:rPr>
              <a:t>microsoftStoreForBusinessApp</a:t>
            </a:r>
            <a:r>
              <a:rPr lang="en-US" b="0" i="0" dirty="0">
                <a:solidFill>
                  <a:srgbClr val="333333"/>
                </a:solidFill>
                <a:effectLst/>
                <a:latin typeface="SegoeUI"/>
              </a:rPr>
              <a:t> will no longer be available about a month later.</a:t>
            </a:r>
          </a:p>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6/19/2023 9:22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2320792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9:22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93660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sz="880" dirty="0">
              <a:latin typeface="Segoe UI Light" panose="020B0502040204020203" pitchFamily="34" charset="0"/>
              <a:cs typeface="Segoe UI Light" panose="020B0502040204020203" pitchFamily="34" charset="0"/>
            </a:endParaRPr>
          </a:p>
        </p:txBody>
      </p:sp>
      <p:sp>
        <p:nvSpPr>
          <p:cNvPr id="4" name="Date Placeholder 3"/>
          <p:cNvSpPr>
            <a:spLocks noGrp="1"/>
          </p:cNvSpPr>
          <p:nvPr>
            <p:ph type="dt" idx="10"/>
          </p:nvPr>
        </p:nvSpPr>
        <p:spPr>
          <a:xfrm>
            <a:off x="3884613" y="0"/>
            <a:ext cx="2971800" cy="457200"/>
          </a:xfrm>
          <a:prstGeom prst="rect">
            <a:avLst/>
          </a:prstGeom>
        </p:spPr>
        <p:txBody>
          <a:bodyPr/>
          <a:lstStyle/>
          <a:p>
            <a:fld id="{06C18626-F474-479E-937A-543AA55347B1}" type="datetime8">
              <a:rPr lang="en-US" smtClean="0"/>
              <a:t>6/19/2023 9:22 AM</a:t>
            </a:fld>
            <a:endParaRPr lang="en-US" dirty="0"/>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21</a:t>
            </a:fld>
            <a:endParaRPr lang="en-US" dirty="0"/>
          </a:p>
        </p:txBody>
      </p:sp>
      <p:sp>
        <p:nvSpPr>
          <p:cNvPr id="6" name="Footer Placeholder 5"/>
          <p:cNvSpPr>
            <a:spLocks noGrp="1"/>
          </p:cNvSpPr>
          <p:nvPr>
            <p:ph type="ftr" sz="quarter" idx="13"/>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204348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Segoe UI Light" panose="020B0502040204020203" pitchFamily="34" charset="0"/>
                <a:cs typeface="Segoe UI Light" panose="020B0502040204020203" pitchFamily="34" charset="0"/>
              </a:rPr>
              <a:t>A list of the Modules the students will be taught in the Learning Path.</a:t>
            </a:r>
          </a:p>
          <a:p>
            <a:endParaRPr lang="en-US" sz="800" dirty="0">
              <a:latin typeface="Segoe UI Light" panose="020B0502040204020203" pitchFamily="34" charset="0"/>
              <a:cs typeface="Segoe UI Light" panose="020B0502040204020203" pitchFamily="34" charset="0"/>
            </a:endParaRPr>
          </a:p>
          <a:p>
            <a:r>
              <a:rPr lang="en-US" sz="900" b="1" dirty="0"/>
              <a:t>Note: </a:t>
            </a:r>
            <a:r>
              <a:rPr lang="en-US" sz="900" dirty="0"/>
              <a:t>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endParaRPr lang="en-US" sz="80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6/19/2023 9:22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1954935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sz="880" dirty="0">
              <a:latin typeface="Segoe UI Light" panose="020B0502040204020203" pitchFamily="34" charset="0"/>
              <a:cs typeface="Segoe UI Light" panose="020B0502040204020203" pitchFamily="34" charset="0"/>
            </a:endParaRPr>
          </a:p>
        </p:txBody>
      </p:sp>
      <p:sp>
        <p:nvSpPr>
          <p:cNvPr id="4" name="Date Placeholder 3"/>
          <p:cNvSpPr>
            <a:spLocks noGrp="1"/>
          </p:cNvSpPr>
          <p:nvPr>
            <p:ph type="dt" idx="10"/>
          </p:nvPr>
        </p:nvSpPr>
        <p:spPr>
          <a:xfrm>
            <a:off x="3884613" y="0"/>
            <a:ext cx="2971800" cy="457200"/>
          </a:xfrm>
          <a:prstGeom prst="rect">
            <a:avLst/>
          </a:prstGeom>
        </p:spPr>
        <p:txBody>
          <a:bodyPr/>
          <a:lstStyle/>
          <a:p>
            <a:fld id="{06C18626-F474-479E-937A-543AA55347B1}" type="datetime8">
              <a:rPr lang="en-US" smtClean="0"/>
              <a:t>6/19/2023 9:22 AM</a:t>
            </a:fld>
            <a:endParaRPr lang="en-US" dirty="0"/>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22</a:t>
            </a:fld>
            <a:endParaRPr lang="en-US" dirty="0"/>
          </a:p>
        </p:txBody>
      </p:sp>
      <p:sp>
        <p:nvSpPr>
          <p:cNvPr id="6" name="Footer Placeholder 5"/>
          <p:cNvSpPr>
            <a:spLocks noGrp="1"/>
          </p:cNvSpPr>
          <p:nvPr>
            <p:ph type="ftr" sz="quarter" idx="13"/>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2579662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9:22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11633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37343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While you go through the process you could consider demonstrating the various steps in Intune.</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473606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Briefly cover the difference between managed and unmanaged apps. Tell the student that you can assign apps to users even though their devices is not enrolled in Intune. You can only assign apps to Azure AD groups containing users, when deploying apps to unenrolled devices.</a:t>
            </a:r>
          </a:p>
          <a:p>
            <a:r>
              <a:rPr lang="en-US" sz="880" dirty="0">
                <a:latin typeface="Segoe UI Light" panose="020B0502040204020203" pitchFamily="34" charset="0"/>
                <a:cs typeface="Segoe UI Light" panose="020B0502040204020203" pitchFamily="34" charset="0"/>
              </a:rPr>
              <a:t>Mention that you would normally create app protection policies to manage the application.</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3003520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Explain that the Microsoft 365 Apps is readily available in Intune. That means that Microsoft 365 Apps can be deployed without uploading any source files. When teaching this topic you should demonstrate how to create the Microsoft 365 Apps deployment in Intune.</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3788483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929599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Explain to the students that Microsoft Edge is the default browser. Note that Edge IE Mode can open sites dependent on IE.  Internet Explorer is retiring in 2022, and customers should migrate a remaining IE users to Edge as soon as possible. </a:t>
            </a:r>
          </a:p>
          <a:p>
            <a:endParaRPr lang="en-US" sz="880" dirty="0">
              <a:latin typeface="Segoe UI Light" panose="020B0502040204020203" pitchFamily="34" charset="0"/>
              <a:cs typeface="Segoe UI Light" panose="020B0502040204020203" pitchFamily="34" charset="0"/>
            </a:endParaRPr>
          </a:p>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35723348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Use the slide to discuss and explain the various options you have in Intune when it comes to monitoring the compliance status of apps.</a:t>
            </a:r>
          </a:p>
          <a:p>
            <a:r>
              <a:rPr lang="en-US" sz="880" dirty="0">
                <a:latin typeface="Segoe UI Light" panose="020B0502040204020203" pitchFamily="34" charset="0"/>
                <a:cs typeface="Segoe UI Light" panose="020B0502040204020203" pitchFamily="34" charset="0"/>
              </a:rPr>
              <a:t>Most of the information is available in the </a:t>
            </a:r>
            <a:r>
              <a:rPr lang="en-US" sz="880" b="1" dirty="0">
                <a:latin typeface="Segoe UI Light" panose="020B0502040204020203" pitchFamily="34" charset="0"/>
                <a:cs typeface="Segoe UI Light" panose="020B0502040204020203" pitchFamily="34" charset="0"/>
              </a:rPr>
              <a:t>Client apps – Apps</a:t>
            </a:r>
            <a:r>
              <a:rPr lang="en-US" sz="880" dirty="0">
                <a:latin typeface="Segoe UI Light" panose="020B0502040204020203" pitchFamily="34" charset="0"/>
                <a:cs typeface="Segoe UI Light" panose="020B0502040204020203" pitchFamily="34" charset="0"/>
              </a:rPr>
              <a:t> blade in the Azure AD portal. You can export this information to a CSV file by clicking the </a:t>
            </a:r>
            <a:r>
              <a:rPr lang="en-US" sz="880" b="1" dirty="0">
                <a:latin typeface="Segoe UI Light" panose="020B0502040204020203" pitchFamily="34" charset="0"/>
                <a:cs typeface="Segoe UI Light" panose="020B0502040204020203" pitchFamily="34" charset="0"/>
              </a:rPr>
              <a:t>Export</a:t>
            </a:r>
            <a:r>
              <a:rPr lang="en-US" sz="880" dirty="0">
                <a:latin typeface="Segoe UI Light" panose="020B0502040204020203" pitchFamily="34" charset="0"/>
                <a:cs typeface="Segoe UI Light" panose="020B0502040204020203" pitchFamily="34" charset="0"/>
              </a:rPr>
              <a:t> button and importing into Excel for further processing. You should open the Azure portal and show the students where they can find the information and to interpret it correctly.</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21582705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9:22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3897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6/19/2023 9:22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385333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3259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Start this topic by mentioning to the students that even though the term Mobile Application Management is still used, it is now called app protection policies.</a:t>
            </a:r>
          </a:p>
          <a:p>
            <a:r>
              <a:rPr lang="en-US" sz="880" dirty="0">
                <a:latin typeface="Segoe UI Light" panose="020B0502040204020203" pitchFamily="34" charset="0"/>
                <a:cs typeface="Segoe UI Light" panose="020B0502040204020203" pitchFamily="34" charset="0"/>
              </a:rPr>
              <a:t>Give the students an overview of MAM and emphasize that MAM can be used on both enrolled and non-enrolled devices.</a:t>
            </a:r>
          </a:p>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164228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9:22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425994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0" dirty="0">
                <a:latin typeface="Segoe UI Light" panose="020B0502040204020203" pitchFamily="34" charset="0"/>
                <a:cs typeface="Segoe UI Light" panose="020B0502040204020203" pitchFamily="34" charset="0"/>
              </a:rPr>
              <a:t>Consider demonstrating how to create an app protection policies in Intune while presenting this topic. Inform the students that even though the steps for creating an app protection policy for either Android or iOS are similar, there are changes in the various settings than can be chosen. </a:t>
            </a:r>
          </a:p>
          <a:p>
            <a:endParaRPr lang="en-US" sz="880" dirty="0">
              <a:latin typeface="Segoe UI Light" panose="020B0502040204020203" pitchFamily="34" charset="0"/>
              <a:cs typeface="Segoe UI Light" panose="020B0502040204020203" pitchFamily="34" charset="0"/>
            </a:endParaRPr>
          </a:p>
          <a:p>
            <a:r>
              <a:rPr lang="en-US" sz="880" dirty="0">
                <a:latin typeface="Segoe UI Light" panose="020B0502040204020203" pitchFamily="34" charset="0"/>
                <a:cs typeface="Segoe UI Light" panose="020B0502040204020203" pitchFamily="34" charset="0"/>
              </a:rPr>
              <a:t>Refer the student to the list of Android app protection policy settings in Microsoft Intune: https://docs.microsoft.com/en-us/intune/app-protection-policy-settings-android and to the list of iOS app protection policy settings: https://docs.microsoft.com/en-us/intune/app-protection-policy-settings-ios.</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3349747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6/19/2023 9:22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612127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9:22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12.jpg"/></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319040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8372288"/>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7610038"/>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2009009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dirty="0"/>
              <a:t>Speaker name</a:t>
            </a:r>
          </a:p>
        </p:txBody>
      </p:sp>
      <p:pic>
        <p:nvPicPr>
          <p:cNvPr id="9" name="Picture 8">
            <a:extLst>
              <a:ext uri="{FF2B5EF4-FFF2-40B4-BE49-F238E27FC236}">
                <a16:creationId xmlns:a16="http://schemas.microsoft.com/office/drawing/2014/main" id="{E631573B-58F8-43B4-8E3E-6F895442CB9B}"/>
              </a:ext>
            </a:extLst>
          </p:cNvPr>
          <p:cNvPicPr>
            <a:picLocks noChangeAspect="1"/>
          </p:cNvPicPr>
          <p:nvPr userDrawn="1"/>
        </p:nvPicPr>
        <p:blipFill>
          <a:blip r:embed="rId2"/>
          <a:stretch>
            <a:fillRect/>
          </a:stretch>
        </p:blipFill>
        <p:spPr>
          <a:xfrm>
            <a:off x="9344025" y="3898483"/>
            <a:ext cx="2265363" cy="2370555"/>
          </a:xfrm>
          <a:prstGeom prst="rect">
            <a:avLst/>
          </a:prstGeom>
        </p:spPr>
      </p:pic>
    </p:spTree>
    <p:extLst>
      <p:ext uri="{BB962C8B-B14F-4D97-AF65-F5344CB8AC3E}">
        <p14:creationId xmlns:p14="http://schemas.microsoft.com/office/powerpoint/2010/main" val="22359040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Closing logo slide">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4" name="MS logo gray - EMF" descr="Microsoft logo, gray text version">
            <a:extLst>
              <a:ext uri="{FF2B5EF4-FFF2-40B4-BE49-F238E27FC236}">
                <a16:creationId xmlns:a16="http://schemas.microsoft.com/office/drawing/2014/main" id="{59104CAE-91B8-4A7E-9F8E-214C5F880932}"/>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06000393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938867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31019515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descr="Two people walking through walkway inside a big building and looking at Surface screen and another guy is holding a side back.">
            <a:extLst>
              <a:ext uri="{FF2B5EF4-FFF2-40B4-BE49-F238E27FC236}">
                <a16:creationId xmlns:a16="http://schemas.microsoft.com/office/drawing/2014/main" id="{8DED05CE-0D04-475E-A3C9-B7D5A17FC5B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312" t="-40" r="12674"/>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pic>
        <p:nvPicPr>
          <p:cNvPr id="10" name="Picture Placeholder 3">
            <a:extLst>
              <a:ext uri="{FF2B5EF4-FFF2-40B4-BE49-F238E27FC236}">
                <a16:creationId xmlns:a16="http://schemas.microsoft.com/office/drawing/2014/main" id="{8C3D6028-6256-4AE7-AF6A-BC4191F28892}"/>
              </a:ext>
            </a:extLst>
          </p:cNvPr>
          <p:cNvPicPr>
            <a:picLocks noChangeAspect="1"/>
          </p:cNvPicPr>
          <p:nvPr userDrawn="1"/>
        </p:nvPicPr>
        <p:blipFill rotWithShape="1">
          <a:blip r:embed="rId4"/>
          <a:srcRect l="26310" r="15738"/>
          <a:stretch/>
        </p:blipFill>
        <p:spPr>
          <a:xfrm>
            <a:off x="6228994" y="-1"/>
            <a:ext cx="5963006" cy="6858001"/>
          </a:xfrm>
          <a:prstGeom prst="rect">
            <a:avLst/>
          </a:prstGeom>
        </p:spPr>
      </p:pic>
      <p:pic>
        <p:nvPicPr>
          <p:cNvPr id="11" name="MS logo gray - EMF" descr="Microsoft 365 logo">
            <a:extLst>
              <a:ext uri="{FF2B5EF4-FFF2-40B4-BE49-F238E27FC236}">
                <a16:creationId xmlns:a16="http://schemas.microsoft.com/office/drawing/2014/main" id="{C0BF5F49-278B-4F61-B418-16DF38B09E5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12" name="Footer Placeholder 1">
            <a:extLst>
              <a:ext uri="{FF2B5EF4-FFF2-40B4-BE49-F238E27FC236}">
                <a16:creationId xmlns:a16="http://schemas.microsoft.com/office/drawing/2014/main" id="{FB5F2E66-43DF-4F7F-A555-427E2DBDF3D2}"/>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spTree>
    <p:extLst>
      <p:ext uri="{BB962C8B-B14F-4D97-AF65-F5344CB8AC3E}">
        <p14:creationId xmlns:p14="http://schemas.microsoft.com/office/powerpoint/2010/main" val="406289881"/>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17737974"/>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07533808"/>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8161500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65567789"/>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28725257"/>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32845"/>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4920188"/>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28586971"/>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83388620"/>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21470509"/>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5432256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8730769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8660390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9403220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55476322"/>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65013595"/>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4805299"/>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03277952"/>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4288944632"/>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18687045"/>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762294136"/>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03782717"/>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83643895"/>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dirty="0"/>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24076848"/>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5021923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0973337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dirty="0"/>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1782632"/>
      </p:ext>
    </p:extLst>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1730767"/>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zh-CN" altLang="en-US"/>
              <a:t>单击此处编辑母版标题样式</a:t>
            </a:r>
            <a:endParaRPr lang="en-US" dirty="0"/>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47517444"/>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99847058"/>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64370782"/>
      </p:ext>
    </p:extLst>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92105793"/>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95126359"/>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23210114"/>
      </p:ext>
    </p:extLst>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87530110"/>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2335573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9023480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38289720"/>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5744885"/>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2023057"/>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61413609"/>
      </p:ext>
    </p:extLst>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34408490"/>
      </p:ext>
    </p:extLst>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64830600"/>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47034492"/>
      </p:ext>
    </p:extLst>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3936784108"/>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3807881049"/>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userDrawn="1">
  <p:cSld name="1_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spTree>
    <p:extLst>
      <p:ext uri="{BB962C8B-B14F-4D97-AF65-F5344CB8AC3E}">
        <p14:creationId xmlns:p14="http://schemas.microsoft.com/office/powerpoint/2010/main" val="225995901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53599303"/>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6003070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058309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84277617"/>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6743770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36937542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38761946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8502688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339802776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93424666"/>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6550726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5887838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2370014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dirty="0"/>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1883897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9827575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4477932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descr="Two people walking through walkway inside a big building and looking at Surface screen and another guy is holding a side back.">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312" t="-40" r="12674"/>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spTree>
    <p:extLst>
      <p:ext uri="{BB962C8B-B14F-4D97-AF65-F5344CB8AC3E}">
        <p14:creationId xmlns:p14="http://schemas.microsoft.com/office/powerpoint/2010/main" val="303532341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2939136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27235024"/>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3773067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8259447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62854865"/>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759878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0077721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85360069"/>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8553066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6143884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userDrawn="1"/>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userDrawn="1"/>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userDrawn="1"/>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userDrawn="1"/>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userDrawn="1"/>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1414115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5184869"/>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0216065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7386132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6318312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425038642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1384819870"/>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161939810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4572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457200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 text</a:t>
            </a:r>
          </a:p>
        </p:txBody>
      </p:sp>
      <p:pic>
        <p:nvPicPr>
          <p:cNvPr id="12" name="Picture 11">
            <a:extLst>
              <a:ext uri="{FF2B5EF4-FFF2-40B4-BE49-F238E27FC236}">
                <a16:creationId xmlns:a16="http://schemas.microsoft.com/office/drawing/2014/main" id="{99F328AE-26F0-42B9-988D-535B1145C96D}"/>
              </a:ext>
            </a:extLst>
          </p:cNvPr>
          <p:cNvPicPr>
            <a:picLocks noChangeAspect="1"/>
          </p:cNvPicPr>
          <p:nvPr userDrawn="1"/>
        </p:nvPicPr>
        <p:blipFill>
          <a:blip r:embed="rId3"/>
          <a:stretch>
            <a:fillRect/>
          </a:stretch>
        </p:blipFill>
        <p:spPr>
          <a:xfrm>
            <a:off x="6250758" y="800100"/>
            <a:ext cx="5024485" cy="5257800"/>
          </a:xfrm>
          <a:prstGeom prst="rect">
            <a:avLst/>
          </a:prstGeom>
        </p:spPr>
      </p:pic>
      <p:sp>
        <p:nvSpPr>
          <p:cNvPr id="7" name="Footer Placeholder 1">
            <a:extLst>
              <a:ext uri="{FF2B5EF4-FFF2-40B4-BE49-F238E27FC236}">
                <a16:creationId xmlns:a16="http://schemas.microsoft.com/office/drawing/2014/main" id="{617F320F-C979-44E7-9528-B8640F6020B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495981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2270E26-89BA-4369-9EF4-1B9EBAA3D00B}"/>
              </a:ext>
            </a:extLst>
          </p:cNvPr>
          <p:cNvSpPr/>
          <p:nvPr userDrawn="1"/>
        </p:nvSpPr>
        <p:spPr bwMode="auto">
          <a:xfrm>
            <a:off x="5334000" y="0"/>
            <a:ext cx="6858000" cy="6858000"/>
          </a:xfrm>
          <a:prstGeom prst="rect">
            <a:avLst/>
          </a:prstGeom>
          <a:solidFill>
            <a:srgbClr val="D2D2D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a:t>
            </a:r>
          </a:p>
        </p:txBody>
      </p:sp>
      <p:pic>
        <p:nvPicPr>
          <p:cNvPr id="9" name="MS logo gray - EMF" descr="Microsoft logo, gray text version">
            <a:extLst>
              <a:ext uri="{FF2B5EF4-FFF2-40B4-BE49-F238E27FC236}">
                <a16:creationId xmlns:a16="http://schemas.microsoft.com/office/drawing/2014/main" id="{D03FE64B-525F-4B73-8C45-B4BC3BAD6A2D}"/>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pic>
        <p:nvPicPr>
          <p:cNvPr id="10" name="Picture 9">
            <a:extLst>
              <a:ext uri="{FF2B5EF4-FFF2-40B4-BE49-F238E27FC236}">
                <a16:creationId xmlns:a16="http://schemas.microsoft.com/office/drawing/2014/main" id="{95964678-FE6C-4226-A11B-8D452DA7808C}"/>
              </a:ext>
            </a:extLst>
          </p:cNvPr>
          <p:cNvPicPr>
            <a:picLocks noChangeAspect="1"/>
          </p:cNvPicPr>
          <p:nvPr userDrawn="1"/>
        </p:nvPicPr>
        <p:blipFill>
          <a:blip r:embed="rId3"/>
          <a:stretch>
            <a:fillRect/>
          </a:stretch>
        </p:blipFill>
        <p:spPr>
          <a:xfrm>
            <a:off x="6250758" y="800100"/>
            <a:ext cx="5024485" cy="5257800"/>
          </a:xfrm>
          <a:prstGeom prst="rect">
            <a:avLst/>
          </a:prstGeom>
        </p:spPr>
      </p:pic>
    </p:spTree>
    <p:extLst>
      <p:ext uri="{BB962C8B-B14F-4D97-AF65-F5344CB8AC3E}">
        <p14:creationId xmlns:p14="http://schemas.microsoft.com/office/powerpoint/2010/main" val="30174309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userDrawn="1">
          <p15:clr>
            <a:srgbClr val="5ACBF0"/>
          </p15:clr>
        </p15:guide>
        <p15:guide id="3" pos="3355" userDrawn="1">
          <p15:clr>
            <a:srgbClr val="FBAE40"/>
          </p15:clr>
        </p15:guide>
        <p15:guide id="5" orient="horz" pos="2160" userDrawn="1">
          <p15:clr>
            <a:srgbClr val="FBAE40"/>
          </p15:clr>
        </p15:guide>
        <p15:guide id="6" orient="horz" pos="2229" userDrawn="1">
          <p15:clr>
            <a:srgbClr val="5ACBF0"/>
          </p15:clr>
        </p15:guide>
        <p15:guide id="7" pos="2996" userDrawn="1">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quare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a:t>
            </a:r>
          </a:p>
        </p:txBody>
      </p:sp>
      <p:pic>
        <p:nvPicPr>
          <p:cNvPr id="9" name="Picture Placeholder 3">
            <a:extLst>
              <a:ext uri="{FF2B5EF4-FFF2-40B4-BE49-F238E27FC236}">
                <a16:creationId xmlns:a16="http://schemas.microsoft.com/office/drawing/2014/main" id="{F80E1054-E361-4E58-90D4-37D30292E3CA}"/>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10" name="MS logo gray - EMF" descr="Microsoft 365 logo">
            <a:extLst>
              <a:ext uri="{FF2B5EF4-FFF2-40B4-BE49-F238E27FC236}">
                <a16:creationId xmlns:a16="http://schemas.microsoft.com/office/drawing/2014/main" id="{3C5412E3-BFC2-41F4-A9FC-6EB5321A95C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11" name="Footer Placeholder 1">
            <a:extLst>
              <a:ext uri="{FF2B5EF4-FFF2-40B4-BE49-F238E27FC236}">
                <a16:creationId xmlns:a16="http://schemas.microsoft.com/office/drawing/2014/main" id="{FA3C8FDF-55D1-437D-BC54-F5E8FDC68AEF}"/>
              </a:ext>
            </a:extLst>
          </p:cNvPr>
          <p:cNvSpPr txBox="1">
            <a:spLocks/>
          </p:cNvSpPr>
          <p:nvPr userDrawn="1"/>
        </p:nvSpPr>
        <p:spPr>
          <a:xfrm>
            <a:off x="4428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605435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userDrawn="1">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50675272"/>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2"/>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914400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 text</a:t>
            </a:r>
          </a:p>
        </p:txBody>
      </p:sp>
      <p:sp>
        <p:nvSpPr>
          <p:cNvPr id="7" name="Footer Placeholder 1">
            <a:extLst>
              <a:ext uri="{FF2B5EF4-FFF2-40B4-BE49-F238E27FC236}">
                <a16:creationId xmlns:a16="http://schemas.microsoft.com/office/drawing/2014/main" id="{B60185BB-891A-4284-9943-F6C5DB4F80A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812751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1">
            <a:extLst>
              <a:ext uri="{FF2B5EF4-FFF2-40B4-BE49-F238E27FC236}">
                <a16:creationId xmlns:a16="http://schemas.microsoft.com/office/drawing/2014/main" id="{AF2F1623-F622-4F94-878B-84F0CA75CA7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31337368"/>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905" userDrawn="1">
          <p15:clr>
            <a:srgbClr val="5ACBF0"/>
          </p15:clr>
        </p15:guide>
        <p15:guide id="4" orient="horz" pos="1272" userDrawn="1">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03268474"/>
      </p:ext>
    </p:extLst>
  </p:cSld>
  <p:clrMapOvr>
    <a:masterClrMapping/>
  </p:clrMapOvr>
  <p:transition>
    <p:fade/>
  </p:transition>
  <p:extLst>
    <p:ext uri="{DCECCB84-F9BA-43D5-87BE-67443E8EF086}">
      <p15:sldGuideLst xmlns:p15="http://schemas.microsoft.com/office/powerpoint/2012/main">
        <p15:guide id="2" orient="horz" pos="1272" userDrawn="1">
          <p15:clr>
            <a:srgbClr val="5ACBF0"/>
          </p15:clr>
        </p15:guide>
        <p15:guide id="3" orient="horz" pos="288" userDrawn="1">
          <p15:clr>
            <a:srgbClr val="5ACBF0"/>
          </p15:clr>
        </p15:guide>
        <p15:guide id="5" orient="horz" pos="904" userDrawn="1">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1">
            <a:extLst>
              <a:ext uri="{FF2B5EF4-FFF2-40B4-BE49-F238E27FC236}">
                <a16:creationId xmlns:a16="http://schemas.microsoft.com/office/drawing/2014/main" id="{3CF821A9-F619-4C53-8D23-F90E81D16C9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92018982"/>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1272" userDrawn="1">
          <p15:clr>
            <a:srgbClr val="5ACBF0"/>
          </p15:clr>
        </p15:guide>
        <p15:guide id="3" orient="horz" pos="904" userDrawn="1">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1">
            <a:extLst>
              <a:ext uri="{FF2B5EF4-FFF2-40B4-BE49-F238E27FC236}">
                <a16:creationId xmlns:a16="http://schemas.microsoft.com/office/drawing/2014/main" id="{6F5A6CCE-0F08-4DF0-964C-E65D77B1D4B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79946700"/>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1276" userDrawn="1">
          <p15:clr>
            <a:srgbClr val="5ACBF0"/>
          </p15:clr>
        </p15:guide>
        <p15:guide id="3" orient="horz" pos="904" userDrawn="1">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3" name="Footer Placeholder 1">
            <a:extLst>
              <a:ext uri="{FF2B5EF4-FFF2-40B4-BE49-F238E27FC236}">
                <a16:creationId xmlns:a16="http://schemas.microsoft.com/office/drawing/2014/main" id="{1D95499F-7898-4FD0-A45D-C440AC558D1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89335521"/>
      </p:ext>
    </p:extLst>
  </p:cSld>
  <p:clrMapOvr>
    <a:masterClrMapping/>
  </p:clrMapOvr>
  <p:transition>
    <p:fade/>
  </p:transition>
  <p:extLst>
    <p:ext uri="{DCECCB84-F9BA-43D5-87BE-67443E8EF086}">
      <p15:sldGuideLst xmlns:p15="http://schemas.microsoft.com/office/powerpoint/2012/main">
        <p15:guide id="3" orient="horz" pos="900" userDrawn="1">
          <p15:clr>
            <a:srgbClr val="5ACBF0"/>
          </p15:clr>
        </p15:guide>
        <p15:guide id="4" orient="horz" pos="1276" userDrawn="1">
          <p15:clr>
            <a:srgbClr val="5ACBF0"/>
          </p15:clr>
        </p15:guide>
        <p15:guide id="5" orient="horz" pos="288" userDrawn="1">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
        <p:nvSpPr>
          <p:cNvPr id="4" name="Footer Placeholder 1">
            <a:extLst>
              <a:ext uri="{FF2B5EF4-FFF2-40B4-BE49-F238E27FC236}">
                <a16:creationId xmlns:a16="http://schemas.microsoft.com/office/drawing/2014/main" id="{980E1ABC-0646-488C-AE89-8555F184995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0798454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endParaRPr lang="en-US" dirty="0"/>
          </a:p>
        </p:txBody>
      </p:sp>
      <p:sp>
        <p:nvSpPr>
          <p:cNvPr id="3" name="Footer Placeholder 1">
            <a:extLst>
              <a:ext uri="{FF2B5EF4-FFF2-40B4-BE49-F238E27FC236}">
                <a16:creationId xmlns:a16="http://schemas.microsoft.com/office/drawing/2014/main" id="{865B4D0D-DD27-43C0-B2CC-E034F00988F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4385852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userDrawn="1">
          <p15:clr>
            <a:srgbClr val="5ACBF0"/>
          </p15:clr>
        </p15:guide>
        <p15:guide id="29" orient="horz" pos="1271" userDrawn="1">
          <p15:clr>
            <a:srgbClr val="5ACBF0"/>
          </p15:clr>
        </p15:guide>
        <p15:guide id="30" orient="horz" pos="288" userDrawn="1">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dirty="0"/>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5" name="Picture Placeholder">
            <a:extLst>
              <a:ext uri="{FF2B5EF4-FFF2-40B4-BE49-F238E27FC236}">
                <a16:creationId xmlns:a16="http://schemas.microsoft.com/office/drawing/2014/main" id="{6178F5D2-7CA2-4202-8FD2-95D8F7A2E98D}"/>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728665027"/>
      </p:ext>
    </p:extLst>
  </p:cSld>
  <p:clrMapOvr>
    <a:masterClrMapping/>
  </p:clrMapOvr>
  <p:transition>
    <p:fade/>
  </p:transition>
  <p:extLst>
    <p:ext uri="{DCECCB84-F9BA-43D5-87BE-67443E8EF086}">
      <p15:sldGuideLst xmlns:p15="http://schemas.microsoft.com/office/powerpoint/2012/main">
        <p15:guide id="2" pos="3360" userDrawn="1">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userDrawn="1">
          <p15:clr>
            <a:srgbClr val="C35EA4"/>
          </p15:clr>
        </p15:guide>
        <p15:guide id="11" pos="2993">
          <p15:clr>
            <a:srgbClr val="5ACBF0"/>
          </p15:clr>
        </p15:guide>
        <p15:guide id="12" pos="3543" userDrawn="1">
          <p15:clr>
            <a:srgbClr val="A4A3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025" y="2875002"/>
            <a:ext cx="4161981" cy="1107996"/>
          </a:xfrm>
        </p:spPr>
        <p:txBody>
          <a:bodyPr wrap="square" rIns="0" anchor="ctr" anchorCtr="0">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dirty="0"/>
              <a:t>Square photo layout with Title  </a:t>
            </a:r>
          </a:p>
        </p:txBody>
      </p:sp>
      <p:sp>
        <p:nvSpPr>
          <p:cNvPr id="4" name="Picture Placeholder">
            <a:extLst>
              <a:ext uri="{FF2B5EF4-FFF2-40B4-BE49-F238E27FC236}">
                <a16:creationId xmlns:a16="http://schemas.microsoft.com/office/drawing/2014/main" id="{3956AAB8-C2DF-40F3-A72B-0FA6F47702E6}"/>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689229390"/>
      </p:ext>
    </p:extLst>
  </p:cSld>
  <p:clrMapOvr>
    <a:masterClrMapping/>
  </p:clrMapOvr>
  <p:transition>
    <p:fade/>
  </p:transition>
  <p:extLst>
    <p:ext uri="{DCECCB84-F9BA-43D5-87BE-67443E8EF086}">
      <p15:sldGuideLst xmlns:p15="http://schemas.microsoft.com/office/powerpoint/2012/main">
        <p15:guide id="2" pos="3360" userDrawn="1">
          <p15:clr>
            <a:srgbClr val="FBAE40"/>
          </p15:clr>
        </p15:guide>
        <p15:guide id="5" orient="horz" pos="2160">
          <p15:clr>
            <a:srgbClr val="FBAE40"/>
          </p15:clr>
        </p15:guide>
        <p15:guide id="6" pos="2991">
          <p15:clr>
            <a:srgbClr val="5ACBF0"/>
          </p15:clr>
        </p15:guide>
        <p15:guide id="7" pos="3728" userDrawn="1">
          <p15:clr>
            <a:srgbClr val="C35EA4"/>
          </p15:clr>
        </p15:guide>
        <p15:guide id="8" pos="3544"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7086661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dirty="0"/>
              <a:t>Square photo layout with smaller text</a:t>
            </a:r>
          </a:p>
        </p:txBody>
      </p:sp>
      <p:sp>
        <p:nvSpPr>
          <p:cNvPr id="4" name="Picture Placeholder">
            <a:extLst>
              <a:ext uri="{FF2B5EF4-FFF2-40B4-BE49-F238E27FC236}">
                <a16:creationId xmlns:a16="http://schemas.microsoft.com/office/drawing/2014/main" id="{18102CFD-D7DD-461F-B675-FAE01404E555}"/>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429512451"/>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userDrawn="1">
          <p15:clr>
            <a:srgbClr val="C35EA4"/>
          </p15:clr>
        </p15:guide>
        <p15:guide id="5" pos="2993">
          <p15:clr>
            <a:srgbClr val="5ACBF0"/>
          </p15:clr>
        </p15:guide>
        <p15:guide id="6" pos="3547" userDrawn="1">
          <p15:clr>
            <a:srgbClr val="A4A3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dirty="0"/>
              <a:t>Speaker name</a:t>
            </a:r>
          </a:p>
        </p:txBody>
      </p:sp>
      <p:pic>
        <p:nvPicPr>
          <p:cNvPr id="9" name="Picture 8">
            <a:extLst>
              <a:ext uri="{FF2B5EF4-FFF2-40B4-BE49-F238E27FC236}">
                <a16:creationId xmlns:a16="http://schemas.microsoft.com/office/drawing/2014/main" id="{E631573B-58F8-43B4-8E3E-6F895442CB9B}"/>
              </a:ext>
            </a:extLst>
          </p:cNvPr>
          <p:cNvPicPr>
            <a:picLocks noChangeAspect="1"/>
          </p:cNvPicPr>
          <p:nvPr userDrawn="1"/>
        </p:nvPicPr>
        <p:blipFill>
          <a:blip r:embed="rId2"/>
          <a:stretch>
            <a:fillRect/>
          </a:stretch>
        </p:blipFill>
        <p:spPr>
          <a:xfrm>
            <a:off x="9344025" y="3898483"/>
            <a:ext cx="2265363" cy="2370555"/>
          </a:xfrm>
          <a:prstGeom prst="rect">
            <a:avLst/>
          </a:prstGeom>
        </p:spPr>
      </p:pic>
      <p:sp>
        <p:nvSpPr>
          <p:cNvPr id="6" name="Footer Placeholder 1">
            <a:extLst>
              <a:ext uri="{FF2B5EF4-FFF2-40B4-BE49-F238E27FC236}">
                <a16:creationId xmlns:a16="http://schemas.microsoft.com/office/drawing/2014/main" id="{0515A17B-BCC8-491E-9050-BE0B177F535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dirty="0"/>
              <a:t>Speaker name</a:t>
            </a:r>
          </a:p>
        </p:txBody>
      </p:sp>
      <p:sp>
        <p:nvSpPr>
          <p:cNvPr id="4" name="Footer Placeholder 1">
            <a:extLst>
              <a:ext uri="{FF2B5EF4-FFF2-40B4-BE49-F238E27FC236}">
                <a16:creationId xmlns:a16="http://schemas.microsoft.com/office/drawing/2014/main" id="{FFE6A377-BA45-4F7D-A7FA-F175233A65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744055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Video</a:t>
            </a:r>
          </a:p>
        </p:txBody>
      </p:sp>
      <p:pic>
        <p:nvPicPr>
          <p:cNvPr id="6" name="Picture 5">
            <a:extLst>
              <a:ext uri="{FF2B5EF4-FFF2-40B4-BE49-F238E27FC236}">
                <a16:creationId xmlns:a16="http://schemas.microsoft.com/office/drawing/2014/main" id="{C381C0FB-0396-463F-9527-BACCE968684E}"/>
              </a:ext>
            </a:extLst>
          </p:cNvPr>
          <p:cNvPicPr>
            <a:picLocks noChangeAspect="1"/>
          </p:cNvPicPr>
          <p:nvPr userDrawn="1"/>
        </p:nvPicPr>
        <p:blipFill>
          <a:blip r:embed="rId2"/>
          <a:stretch>
            <a:fillRect/>
          </a:stretch>
        </p:blipFill>
        <p:spPr>
          <a:xfrm>
            <a:off x="9344025" y="3898483"/>
            <a:ext cx="2265363" cy="2370555"/>
          </a:xfrm>
          <a:prstGeom prst="rect">
            <a:avLst/>
          </a:prstGeom>
        </p:spPr>
      </p:pic>
      <p:sp>
        <p:nvSpPr>
          <p:cNvPr id="4" name="Footer Placeholder 1">
            <a:extLst>
              <a:ext uri="{FF2B5EF4-FFF2-40B4-BE49-F238E27FC236}">
                <a16:creationId xmlns:a16="http://schemas.microsoft.com/office/drawing/2014/main" id="{48A37606-D122-4973-879A-97D1F4ECE60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555108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1" userDrawn="1">
          <p15:clr>
            <a:srgbClr val="5ACBF0"/>
          </p15:clr>
        </p15:guide>
        <p15:guide id="3" orient="horz" pos="1914" userDrawn="1">
          <p15:clr>
            <a:srgbClr val="5ACBF0"/>
          </p15:clr>
        </p15:guide>
        <p15:guide id="4" orient="horz" pos="2505" userDrawn="1">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Video slide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Video</a:t>
            </a:r>
          </a:p>
        </p:txBody>
      </p:sp>
      <p:sp>
        <p:nvSpPr>
          <p:cNvPr id="3" name="Footer Placeholder 1">
            <a:extLst>
              <a:ext uri="{FF2B5EF4-FFF2-40B4-BE49-F238E27FC236}">
                <a16:creationId xmlns:a16="http://schemas.microsoft.com/office/drawing/2014/main" id="{4B2FE76F-F2DD-4738-945A-F1BAC730585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211484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pic>
        <p:nvPicPr>
          <p:cNvPr id="6" name="Picture 5">
            <a:extLst>
              <a:ext uri="{FF2B5EF4-FFF2-40B4-BE49-F238E27FC236}">
                <a16:creationId xmlns:a16="http://schemas.microsoft.com/office/drawing/2014/main" id="{869F059F-BD0F-4211-86F6-E960C3EC183D}"/>
              </a:ext>
            </a:extLst>
          </p:cNvPr>
          <p:cNvPicPr>
            <a:picLocks noChangeAspect="1"/>
          </p:cNvPicPr>
          <p:nvPr userDrawn="1"/>
        </p:nvPicPr>
        <p:blipFill>
          <a:blip r:embed="rId2"/>
          <a:stretch>
            <a:fillRect/>
          </a:stretch>
        </p:blipFill>
        <p:spPr>
          <a:xfrm>
            <a:off x="9344025" y="3898483"/>
            <a:ext cx="2265363" cy="2370555"/>
          </a:xfrm>
          <a:prstGeom prst="rect">
            <a:avLst/>
          </a:prstGeom>
        </p:spPr>
      </p:pic>
      <p:sp>
        <p:nvSpPr>
          <p:cNvPr id="4" name="Footer Placeholder 1">
            <a:extLst>
              <a:ext uri="{FF2B5EF4-FFF2-40B4-BE49-F238E27FC236}">
                <a16:creationId xmlns:a16="http://schemas.microsoft.com/office/drawing/2014/main" id="{2C4BCAEB-CFDC-46D0-ABF9-6E323AEA5B6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503582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27" userDrawn="1">
          <p15:clr>
            <a:srgbClr val="5ACBF0"/>
          </p15:clr>
        </p15:guide>
        <p15:guide id="3" orient="horz" pos="1911" userDrawn="1">
          <p15:clr>
            <a:srgbClr val="5ACBF0"/>
          </p15:clr>
        </p15:guide>
        <p15:guide id="4" orient="horz" pos="2505" userDrawn="1">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sp>
        <p:nvSpPr>
          <p:cNvPr id="3" name="Footer Placeholder 1">
            <a:extLst>
              <a:ext uri="{FF2B5EF4-FFF2-40B4-BE49-F238E27FC236}">
                <a16:creationId xmlns:a16="http://schemas.microsoft.com/office/drawing/2014/main" id="{97971A04-8E56-4FA1-AB98-715DCECE24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7829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C5D75B7-AAC5-49CF-BDD5-54A73052705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556723"/>
      </p:ext>
    </p:extLst>
  </p:cSld>
  <p:clrMapOvr>
    <a:masterClrMapping/>
  </p:clrMapOvr>
  <p:transition>
    <p:fade/>
  </p:transition>
  <p:extLst>
    <p:ext uri="{DCECCB84-F9BA-43D5-87BE-67443E8EF086}">
      <p15:sldGuideLst xmlns:p15="http://schemas.microsoft.com/office/powerpoint/2012/main">
        <p15:guide id="1" orient="horz" pos="1272" userDrawn="1">
          <p15:clr>
            <a:srgbClr val="5ACBF0"/>
          </p15:clr>
        </p15:guide>
        <p15:guide id="2" orient="horz" pos="904" userDrawn="1">
          <p15:clr>
            <a:srgbClr val="5ACBF0"/>
          </p15:clr>
        </p15:guide>
        <p15:guide id="3" orient="horz" pos="288" userDrawn="1">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6667AB3-656B-47EA-9DE0-3D751602F30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userDrawn="1">
          <p15:clr>
            <a:srgbClr val="5ACBF0"/>
          </p15:clr>
        </p15:guide>
        <p15:guide id="2" orient="horz" pos="1272" userDrawn="1">
          <p15:clr>
            <a:srgbClr val="5ACBF0"/>
          </p15:clr>
        </p15:guide>
        <p15:guide id="3" orient="horz" pos="288" userDrawn="1">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dirty="0"/>
              <a:t>Software code slide</a:t>
            </a:r>
          </a:p>
        </p:txBody>
      </p:sp>
      <p:sp>
        <p:nvSpPr>
          <p:cNvPr id="5" name="Text Placeholder 4">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1E81F8C8-E892-414E-9ACC-4740DF2D885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3058790"/>
      </p:ext>
    </p:extLst>
  </p:cSld>
  <p:clrMapOvr>
    <a:masterClrMapping/>
  </p:clrMapOvr>
  <p:transition>
    <p:fade/>
  </p:transition>
  <p:extLst>
    <p:ext uri="{DCECCB84-F9BA-43D5-87BE-67443E8EF086}">
      <p15:sldGuideLst xmlns:p15="http://schemas.microsoft.com/office/powerpoint/2012/main">
        <p15:guide id="1" orient="horz" pos="1272" userDrawn="1">
          <p15:clr>
            <a:srgbClr val="5ACBF0"/>
          </p15:clr>
        </p15:guide>
        <p15:guide id="2" orient="horz" pos="905" userDrawn="1">
          <p15:clr>
            <a:srgbClr val="5ACBF0"/>
          </p15:clr>
        </p15:guide>
        <p15:guide id="3" orient="horz" pos="288" userDrawn="1">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04522025"/>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rgbClr val="243A5E"/>
        </a:solidFill>
        <a:effectLst/>
      </p:bgPr>
    </p:bg>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290A646C-DDC2-4881-AE08-6B0B02A69B5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6" name="Picture 5" descr="A picture containing drawing&#10;&#10;Description automatically generated">
            <a:extLst>
              <a:ext uri="{FF2B5EF4-FFF2-40B4-BE49-F238E27FC236}">
                <a16:creationId xmlns:a16="http://schemas.microsoft.com/office/drawing/2014/main" id="{06349523-61D1-455D-9C6C-65F67AD40943}"/>
              </a:ext>
            </a:extLst>
          </p:cNvPr>
          <p:cNvPicPr>
            <a:picLocks noChangeAspect="1"/>
          </p:cNvPicPr>
          <p:nvPr userDrawn="1"/>
        </p:nvPicPr>
        <p:blipFill>
          <a:blip r:embed="rId2"/>
          <a:stretch>
            <a:fillRect/>
          </a:stretch>
        </p:blipFill>
        <p:spPr>
          <a:xfrm>
            <a:off x="136885" y="159690"/>
            <a:ext cx="2363505" cy="868680"/>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userDrawn="1">
          <p15:clr>
            <a:srgbClr val="5ACBF0"/>
          </p15:clr>
        </p15:guide>
        <p15:guide id="2" orient="horz" pos="288" userDrawn="1">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D4E1965E-D165-43B0-BA55-F8D49478B20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28403491"/>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00CF4DAE-AFC4-4D1A-82D7-472CCCCF6AC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85090056"/>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EC1EB83A-906A-4CDF-A9EC-B66EC76C85A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72238877"/>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5DCF9A87-7130-4108-B524-96967BBCE78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66402567"/>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10656267-05DC-4F73-A109-7A164032C8D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62190347"/>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7636B60F-9CA2-4161-8D5D-515150F22A6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17026334"/>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AD82094D-F692-4DF3-A7BD-0963DDC7612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67606640"/>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A021B6ED-DD7F-41E9-B332-4ED4CFF2BC6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614128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31884505"/>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128F55AE-923F-4E79-B937-D8A9F7AC4C2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77982550"/>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BA2D9FC5-CF90-4EBA-9BA7-8E17534B62F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39172263"/>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5C4DFE8D-2887-4CB6-9CC2-C48FAE0D8BE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3088748"/>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D57352B3-BBE5-4E68-AB61-AD66756552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79628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DC030773-501B-4692-ABDB-C6D2247728F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938951780"/>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1">
            <a:extLst>
              <a:ext uri="{FF2B5EF4-FFF2-40B4-BE49-F238E27FC236}">
                <a16:creationId xmlns:a16="http://schemas.microsoft.com/office/drawing/2014/main" id="{39A9D5C1-D08F-43A6-A808-A00375A4593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97481507"/>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9E97D0-C109-4FB9-9448-04F48DAB4BC5}"/>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Title 2">
            <a:extLst>
              <a:ext uri="{FF2B5EF4-FFF2-40B4-BE49-F238E27FC236}">
                <a16:creationId xmlns:a16="http://schemas.microsoft.com/office/drawing/2014/main" id="{132ACFC6-6250-4F03-9FA7-CC48EAE55EDD}"/>
              </a:ext>
            </a:extLst>
          </p:cNvPr>
          <p:cNvSpPr>
            <a:spLocks noGrp="1"/>
          </p:cNvSpPr>
          <p:nvPr>
            <p:ph type="title" hasCustomPrompt="1"/>
          </p:nvPr>
        </p:nvSpPr>
        <p:spPr>
          <a:xfrm>
            <a:off x="418643" y="3088902"/>
            <a:ext cx="1959432" cy="680196"/>
          </a:xfrm>
          <a:prstGeom prst="rect">
            <a:avLst/>
          </a:prstGeom>
        </p:spPr>
        <p:txBody>
          <a:bodyPr lIns="0" tIns="90000" rIns="147600" bIns="90000" anchor="ctr"/>
          <a:lstStyle>
            <a:lvl1pPr>
              <a:defRPr sz="3200" baseline="0">
                <a:solidFill>
                  <a:schemeClr val="bg1"/>
                </a:solidFill>
                <a:latin typeface="Segoe UI Semibold" panose="020B0702040204020203" pitchFamily="34" charset="0"/>
              </a:defRPr>
            </a:lvl1pPr>
          </a:lstStyle>
          <a:p>
            <a:r>
              <a:rPr lang="en-US" dirty="0"/>
              <a:t>Agenda</a:t>
            </a:r>
            <a:br>
              <a:rPr lang="en-US" dirty="0"/>
            </a:br>
            <a:r>
              <a:rPr lang="en-US" dirty="0"/>
              <a:t>3 rows</a:t>
            </a:r>
          </a:p>
        </p:txBody>
      </p:sp>
      <p:sp>
        <p:nvSpPr>
          <p:cNvPr id="9" name="Text Placeholder 4">
            <a:extLst>
              <a:ext uri="{FF2B5EF4-FFF2-40B4-BE49-F238E27FC236}">
                <a16:creationId xmlns:a16="http://schemas.microsoft.com/office/drawing/2014/main" id="{F4C45869-448A-4E3B-A097-5902BE51B2A0}"/>
              </a:ext>
            </a:extLst>
          </p:cNvPr>
          <p:cNvSpPr>
            <a:spLocks noGrp="1"/>
          </p:cNvSpPr>
          <p:nvPr>
            <p:ph type="body" sz="quarter" idx="11" hasCustomPrompt="1"/>
          </p:nvPr>
        </p:nvSpPr>
        <p:spPr>
          <a:xfrm>
            <a:off x="4078288" y="1358901"/>
            <a:ext cx="7695070" cy="122443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latin typeface="Segoe UI" panose="020B0502040204020203" pitchFamily="34" charset="0"/>
                <a:cs typeface="Segoe UI" panose="020B0502040204020203" pitchFamily="34" charset="0"/>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0" name="Text Placeholder 4">
            <a:extLst>
              <a:ext uri="{FF2B5EF4-FFF2-40B4-BE49-F238E27FC236}">
                <a16:creationId xmlns:a16="http://schemas.microsoft.com/office/drawing/2014/main" id="{135F99C5-F25E-4B3A-AB99-E71CA08AAE3C}"/>
              </a:ext>
            </a:extLst>
          </p:cNvPr>
          <p:cNvSpPr>
            <a:spLocks noGrp="1"/>
          </p:cNvSpPr>
          <p:nvPr>
            <p:ph type="body" sz="quarter" idx="15" hasCustomPrompt="1"/>
          </p:nvPr>
        </p:nvSpPr>
        <p:spPr>
          <a:xfrm>
            <a:off x="4078288" y="2816784"/>
            <a:ext cx="7695070" cy="122443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baseline="0">
                <a:solidFill>
                  <a:schemeClr val="tx1"/>
                </a:solidFill>
                <a:latin typeface="Segoe UI" panose="020B0502040204020203" pitchFamily="34" charset="0"/>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1" name="Text Placeholder 4">
            <a:extLst>
              <a:ext uri="{FF2B5EF4-FFF2-40B4-BE49-F238E27FC236}">
                <a16:creationId xmlns:a16="http://schemas.microsoft.com/office/drawing/2014/main" id="{27853706-EA58-455C-B14F-6FF8BAA93B58}"/>
              </a:ext>
            </a:extLst>
          </p:cNvPr>
          <p:cNvSpPr>
            <a:spLocks noGrp="1"/>
          </p:cNvSpPr>
          <p:nvPr>
            <p:ph type="body" sz="quarter" idx="20" hasCustomPrompt="1"/>
          </p:nvPr>
        </p:nvSpPr>
        <p:spPr>
          <a:xfrm>
            <a:off x="4078288" y="4274667"/>
            <a:ext cx="7695070" cy="122443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latin typeface="Segoe UI" panose="020B0502040204020203" pitchFamily="34" charset="0"/>
                <a:cs typeface="Segoe UI" panose="020B0502040204020203" pitchFamily="34" charset="0"/>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Footer Placeholder 1">
            <a:extLst>
              <a:ext uri="{FF2B5EF4-FFF2-40B4-BE49-F238E27FC236}">
                <a16:creationId xmlns:a16="http://schemas.microsoft.com/office/drawing/2014/main" id="{E9725BD8-DB2F-40D6-9E77-9DBA1EB19C4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2235976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033B5-DB68-4521-A84E-D65A082C054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2184BE11-AE05-4732-A28F-E64C8A1E7A8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6733D3-FD98-4409-9E73-1B235F9CD321}"/>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5" name="Footer Placeholder 4">
            <a:extLst>
              <a:ext uri="{FF2B5EF4-FFF2-40B4-BE49-F238E27FC236}">
                <a16:creationId xmlns:a16="http://schemas.microsoft.com/office/drawing/2014/main" id="{C15DEEC3-503D-456A-AE8E-0EB541EDB5C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29EA8E9-59B4-41A0-B148-FD49C384D67E}"/>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11517682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0F9DE-A056-494B-9657-5BB9FB90EEEF}"/>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6B7883-C1D5-4AF5-8C01-AAE809DC78D1}"/>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C81F4C-A844-461E-B32A-F7BFAAE14643}"/>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5" name="Footer Placeholder 4">
            <a:extLst>
              <a:ext uri="{FF2B5EF4-FFF2-40B4-BE49-F238E27FC236}">
                <a16:creationId xmlns:a16="http://schemas.microsoft.com/office/drawing/2014/main" id="{8281C69A-3420-4FF9-B329-925568F6052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8D7A6AB-A159-4E90-BB32-F94CCD9F0FC2}"/>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34574912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0C7CC-F1CE-4900-BCD1-B7F4641F51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DE7621-27E7-4A25-BAB1-C56CFE5C3449}"/>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EC5ABF-67AB-419B-A941-57E26B967368}"/>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054FFE-3187-4ED0-B6FA-DACEAFAB3F8D}"/>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6" name="Footer Placeholder 5">
            <a:extLst>
              <a:ext uri="{FF2B5EF4-FFF2-40B4-BE49-F238E27FC236}">
                <a16:creationId xmlns:a16="http://schemas.microsoft.com/office/drawing/2014/main" id="{12250733-9998-4501-AFF0-51D7A25741A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D17588B-C731-4BFC-98C1-6F8336444C16}"/>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2374985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28150424"/>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9A707-BA8E-4CB6-B5FB-6DA4AA5E50ED}"/>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4C85FF65-8A37-4B85-94C5-40ECFEA7B39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905B14-7BEC-4763-AD82-CBDA2A3FD853}"/>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2853F5-4C7A-4783-9115-2D4A557C67D1}"/>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0B3556-C3F7-4D62-9F9E-FA1E4474B369}"/>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CD4223B-9E6F-4065-B2EC-E5CABAB38019}"/>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8" name="Footer Placeholder 7">
            <a:extLst>
              <a:ext uri="{FF2B5EF4-FFF2-40B4-BE49-F238E27FC236}">
                <a16:creationId xmlns:a16="http://schemas.microsoft.com/office/drawing/2014/main" id="{79984CD3-364A-4E86-8A83-431D086E17A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4ECC4DA1-E17C-481B-B9B5-3216736B7C2B}"/>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173422756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C2361-F175-400B-93A0-2B59784E418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01C0C78-0F55-44D2-9F8D-359DE589CE78}"/>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4" name="Footer Placeholder 3">
            <a:extLst>
              <a:ext uri="{FF2B5EF4-FFF2-40B4-BE49-F238E27FC236}">
                <a16:creationId xmlns:a16="http://schemas.microsoft.com/office/drawing/2014/main" id="{DB269E6F-8F67-4F32-AB13-FCC78B3A463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0EEFCC84-C04C-4D01-8462-5A856A6A31DF}"/>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28543243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2178E64-9CE8-4A7C-A766-9A09E1B36447}"/>
              </a:ext>
            </a:extLst>
          </p:cNvPr>
          <p:cNvSpPr/>
          <p:nvPr userDrawn="1"/>
        </p:nvSpPr>
        <p:spPr bwMode="auto">
          <a:xfrm>
            <a:off x="1" y="2526646"/>
            <a:ext cx="9697686" cy="1784048"/>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6" name="Title 35">
            <a:extLst>
              <a:ext uri="{FF2B5EF4-FFF2-40B4-BE49-F238E27FC236}">
                <a16:creationId xmlns:a16="http://schemas.microsoft.com/office/drawing/2014/main" id="{953660CA-9974-46CE-B3F8-A4596DF2419C}"/>
              </a:ext>
            </a:extLst>
          </p:cNvPr>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latin typeface="Segoe UI Semibold" panose="020B0702040204020203" pitchFamily="34" charset="0"/>
              </a:defRPr>
            </a:lvl1pPr>
          </a:lstStyle>
          <a:p>
            <a:pPr marL="0" lvl="0">
              <a:lnSpc>
                <a:spcPts val="5490"/>
              </a:lnSpc>
            </a:pPr>
            <a:r>
              <a:rPr lang="en-US" dirty="0"/>
              <a:t>Section title</a:t>
            </a:r>
          </a:p>
        </p:txBody>
      </p:sp>
      <p:sp>
        <p:nvSpPr>
          <p:cNvPr id="7" name="Rectangle 6">
            <a:extLst>
              <a:ext uri="{FF2B5EF4-FFF2-40B4-BE49-F238E27FC236}">
                <a16:creationId xmlns:a16="http://schemas.microsoft.com/office/drawing/2014/main" id="{4880D42B-D946-437E-97AF-A3080D1BDA69}"/>
              </a:ext>
            </a:extLst>
          </p:cNvPr>
          <p:cNvSpPr/>
          <p:nvPr userDrawn="1"/>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E6FF2D5-9AFB-491C-9B6A-6DB791ADF513}"/>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rgbClr val="243A5E"/>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6">
            <a:extLst>
              <a:ext uri="{FF2B5EF4-FFF2-40B4-BE49-F238E27FC236}">
                <a16:creationId xmlns:a16="http://schemas.microsoft.com/office/drawing/2014/main" id="{D5BF6925-7BC4-4139-B10F-DE6D7F05C52E}"/>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rgbClr val="243A5E"/>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0" name="Picture Placeholder 11">
            <a:extLst>
              <a:ext uri="{FF2B5EF4-FFF2-40B4-BE49-F238E27FC236}">
                <a16:creationId xmlns:a16="http://schemas.microsoft.com/office/drawing/2014/main" id="{7D091372-D78A-4DDC-A10C-C254D821F01E}"/>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a:p>
        </p:txBody>
      </p:sp>
      <p:sp>
        <p:nvSpPr>
          <p:cNvPr id="11" name="Footer Placeholder 1">
            <a:extLst>
              <a:ext uri="{FF2B5EF4-FFF2-40B4-BE49-F238E27FC236}">
                <a16:creationId xmlns:a16="http://schemas.microsoft.com/office/drawing/2014/main" id="{5AB268E6-2855-4326-82C1-0BBECBA97BD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29885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DB904-F674-41B4-BDB3-5D2725730DA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2D0ED5-1496-4D2C-B438-BC757CDE26C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D1E1E3-225A-404A-8134-34C628DD7C2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BBC769-498F-4FBF-8624-D022982EB134}"/>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6" name="Footer Placeholder 5">
            <a:extLst>
              <a:ext uri="{FF2B5EF4-FFF2-40B4-BE49-F238E27FC236}">
                <a16:creationId xmlns:a16="http://schemas.microsoft.com/office/drawing/2014/main" id="{3DC7847B-D625-4C4C-8CDF-508B7082E74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93F72B7-A4E7-4059-B849-C97F047FEFD5}"/>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134061136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9E956-EBD3-45E6-B750-2A22CA30793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0884483-9268-4F7F-A82D-1A62BAE13BC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0CBE9-15C3-46BE-9D41-FE746C922A3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C3723-A8EF-454A-98CB-617F3D4AF3D4}"/>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6" name="Footer Placeholder 5">
            <a:extLst>
              <a:ext uri="{FF2B5EF4-FFF2-40B4-BE49-F238E27FC236}">
                <a16:creationId xmlns:a16="http://schemas.microsoft.com/office/drawing/2014/main" id="{49BE52B2-7D93-4C91-8788-527839AB1CD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9E96E1E-A7A3-4C3A-9C66-8D9B336D03AA}"/>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7838735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E0D2F-6914-4915-8E7C-20DF1C022C8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EFE499-42F6-426E-90A4-BB7C267F7C2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4A4510-720D-48ED-9883-8E700FE894AA}"/>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5" name="Footer Placeholder 4">
            <a:extLst>
              <a:ext uri="{FF2B5EF4-FFF2-40B4-BE49-F238E27FC236}">
                <a16:creationId xmlns:a16="http://schemas.microsoft.com/office/drawing/2014/main" id="{28B424F3-358A-4790-82C3-F921B77DBD5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0537328-FDE6-41D8-AD48-F3FC36E05A0E}"/>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257555713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05D49C-C644-4495-8E67-19CFFC14B13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1550969-1209-444F-8C14-B2B05DB5D59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404EE0-AEFF-4697-A543-798D5EFCD047}"/>
              </a:ext>
            </a:extLst>
          </p:cNvPr>
          <p:cNvSpPr>
            <a:spLocks noGrp="1"/>
          </p:cNvSpPr>
          <p:nvPr>
            <p:ph type="dt" sz="half" idx="10"/>
          </p:nvPr>
        </p:nvSpPr>
        <p:spPr>
          <a:xfrm>
            <a:off x="838200" y="6356350"/>
            <a:ext cx="2743200" cy="365125"/>
          </a:xfrm>
          <a:prstGeom prst="rect">
            <a:avLst/>
          </a:prstGeom>
        </p:spPr>
        <p:txBody>
          <a:bodyPr/>
          <a:lstStyle/>
          <a:p>
            <a:fld id="{B21E96F0-7305-4659-9860-5875388E1586}" type="datetimeFigureOut">
              <a:rPr lang="en-US" smtClean="0"/>
              <a:t>6/19/2023</a:t>
            </a:fld>
            <a:endParaRPr lang="en-US"/>
          </a:p>
        </p:txBody>
      </p:sp>
      <p:sp>
        <p:nvSpPr>
          <p:cNvPr id="5" name="Footer Placeholder 4">
            <a:extLst>
              <a:ext uri="{FF2B5EF4-FFF2-40B4-BE49-F238E27FC236}">
                <a16:creationId xmlns:a16="http://schemas.microsoft.com/office/drawing/2014/main" id="{5A1E3BEA-E29B-47A5-97FE-9C00B8B6248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5EC8DDE-A3C8-4DA5-AB93-54C9B0CC6EAE}"/>
              </a:ext>
            </a:extLst>
          </p:cNvPr>
          <p:cNvSpPr>
            <a:spLocks noGrp="1"/>
          </p:cNvSpPr>
          <p:nvPr>
            <p:ph type="sldNum" sz="quarter" idx="12"/>
          </p:nvPr>
        </p:nvSpPr>
        <p:spPr>
          <a:xfrm>
            <a:off x="8610600" y="6356350"/>
            <a:ext cx="2743200" cy="365125"/>
          </a:xfrm>
          <a:prstGeom prst="rect">
            <a:avLst/>
          </a:prstGeom>
        </p:spPr>
        <p:txBody>
          <a:bodyPr/>
          <a:lstStyle/>
          <a:p>
            <a:fld id="{7FD3A27F-9E5C-4EAB-B389-FA00550BDBD9}" type="slidenum">
              <a:rPr lang="en-US" smtClean="0"/>
              <a:t>‹#›</a:t>
            </a:fld>
            <a:endParaRPr lang="en-US"/>
          </a:p>
        </p:txBody>
      </p:sp>
    </p:spTree>
    <p:extLst>
      <p:ext uri="{BB962C8B-B14F-4D97-AF65-F5344CB8AC3E}">
        <p14:creationId xmlns:p14="http://schemas.microsoft.com/office/powerpoint/2010/main" val="963463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Title square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a:t>
            </a:r>
          </a:p>
        </p:txBody>
      </p:sp>
      <p:pic>
        <p:nvPicPr>
          <p:cNvPr id="9" name="Picture Placeholder 3">
            <a:extLst>
              <a:ext uri="{FF2B5EF4-FFF2-40B4-BE49-F238E27FC236}">
                <a16:creationId xmlns:a16="http://schemas.microsoft.com/office/drawing/2014/main" id="{F80E1054-E361-4E58-90D4-37D30292E3CA}"/>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10" name="MS logo gray - EMF" descr="Microsoft 365 logo">
            <a:extLst>
              <a:ext uri="{FF2B5EF4-FFF2-40B4-BE49-F238E27FC236}">
                <a16:creationId xmlns:a16="http://schemas.microsoft.com/office/drawing/2014/main" id="{3C5412E3-BFC2-41F4-A9FC-6EB5321A95C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Tree>
    <p:extLst>
      <p:ext uri="{BB962C8B-B14F-4D97-AF65-F5344CB8AC3E}">
        <p14:creationId xmlns:p14="http://schemas.microsoft.com/office/powerpoint/2010/main" val="743240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9E97D0-C109-4FB9-9448-04F48DAB4BC5}"/>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Title 2">
            <a:extLst>
              <a:ext uri="{FF2B5EF4-FFF2-40B4-BE49-F238E27FC236}">
                <a16:creationId xmlns:a16="http://schemas.microsoft.com/office/drawing/2014/main" id="{132ACFC6-6250-4F03-9FA7-CC48EAE55EDD}"/>
              </a:ext>
            </a:extLst>
          </p:cNvPr>
          <p:cNvSpPr>
            <a:spLocks noGrp="1"/>
          </p:cNvSpPr>
          <p:nvPr>
            <p:ph type="title" hasCustomPrompt="1"/>
          </p:nvPr>
        </p:nvSpPr>
        <p:spPr>
          <a:xfrm>
            <a:off x="418643" y="3088902"/>
            <a:ext cx="1959432" cy="680196"/>
          </a:xfrm>
          <a:prstGeom prst="rect">
            <a:avLst/>
          </a:prstGeom>
        </p:spPr>
        <p:txBody>
          <a:bodyPr lIns="0" tIns="90000" rIns="147600" bIns="90000" anchor="ctr"/>
          <a:lstStyle>
            <a:lvl1pPr>
              <a:defRPr sz="3200" baseline="0">
                <a:solidFill>
                  <a:schemeClr val="bg1"/>
                </a:solidFill>
                <a:latin typeface="Segoe UI Semibold" panose="020B0702040204020203" pitchFamily="34" charset="0"/>
              </a:defRPr>
            </a:lvl1pPr>
          </a:lstStyle>
          <a:p>
            <a:r>
              <a:rPr lang="en-US" dirty="0"/>
              <a:t>Agenda</a:t>
            </a:r>
            <a:br>
              <a:rPr lang="en-US" dirty="0"/>
            </a:br>
            <a:r>
              <a:rPr lang="en-US" dirty="0"/>
              <a:t>3 rows</a:t>
            </a:r>
          </a:p>
        </p:txBody>
      </p:sp>
      <p:sp>
        <p:nvSpPr>
          <p:cNvPr id="9" name="Text Placeholder 4">
            <a:extLst>
              <a:ext uri="{FF2B5EF4-FFF2-40B4-BE49-F238E27FC236}">
                <a16:creationId xmlns:a16="http://schemas.microsoft.com/office/drawing/2014/main" id="{F4C45869-448A-4E3B-A097-5902BE51B2A0}"/>
              </a:ext>
            </a:extLst>
          </p:cNvPr>
          <p:cNvSpPr>
            <a:spLocks noGrp="1"/>
          </p:cNvSpPr>
          <p:nvPr>
            <p:ph type="body" sz="quarter" idx="11" hasCustomPrompt="1"/>
          </p:nvPr>
        </p:nvSpPr>
        <p:spPr>
          <a:xfrm>
            <a:off x="4078288" y="1358901"/>
            <a:ext cx="7695070" cy="122443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latin typeface="Segoe UI" panose="020B0502040204020203" pitchFamily="34" charset="0"/>
                <a:cs typeface="Segoe UI" panose="020B0502040204020203" pitchFamily="34" charset="0"/>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0" name="Text Placeholder 4">
            <a:extLst>
              <a:ext uri="{FF2B5EF4-FFF2-40B4-BE49-F238E27FC236}">
                <a16:creationId xmlns:a16="http://schemas.microsoft.com/office/drawing/2014/main" id="{135F99C5-F25E-4B3A-AB99-E71CA08AAE3C}"/>
              </a:ext>
            </a:extLst>
          </p:cNvPr>
          <p:cNvSpPr>
            <a:spLocks noGrp="1"/>
          </p:cNvSpPr>
          <p:nvPr>
            <p:ph type="body" sz="quarter" idx="15" hasCustomPrompt="1"/>
          </p:nvPr>
        </p:nvSpPr>
        <p:spPr>
          <a:xfrm>
            <a:off x="4078288" y="2816784"/>
            <a:ext cx="7695070" cy="122443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baseline="0">
                <a:solidFill>
                  <a:schemeClr val="tx1"/>
                </a:solidFill>
                <a:latin typeface="Segoe UI" panose="020B0502040204020203" pitchFamily="34" charset="0"/>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1" name="Text Placeholder 4">
            <a:extLst>
              <a:ext uri="{FF2B5EF4-FFF2-40B4-BE49-F238E27FC236}">
                <a16:creationId xmlns:a16="http://schemas.microsoft.com/office/drawing/2014/main" id="{27853706-EA58-455C-B14F-6FF8BAA93B58}"/>
              </a:ext>
            </a:extLst>
          </p:cNvPr>
          <p:cNvSpPr>
            <a:spLocks noGrp="1"/>
          </p:cNvSpPr>
          <p:nvPr>
            <p:ph type="body" sz="quarter" idx="20" hasCustomPrompt="1"/>
          </p:nvPr>
        </p:nvSpPr>
        <p:spPr>
          <a:xfrm>
            <a:off x="4078288" y="4274667"/>
            <a:ext cx="7695070" cy="122443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latin typeface="Segoe UI" panose="020B0502040204020203" pitchFamily="34" charset="0"/>
                <a:cs typeface="Segoe UI" panose="020B0502040204020203" pitchFamily="34" charset="0"/>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Tree>
    <p:extLst>
      <p:ext uri="{BB962C8B-B14F-4D97-AF65-F5344CB8AC3E}">
        <p14:creationId xmlns:p14="http://schemas.microsoft.com/office/powerpoint/2010/main" val="15310698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pic>
        <p:nvPicPr>
          <p:cNvPr id="6" name="Picture 5">
            <a:extLst>
              <a:ext uri="{FF2B5EF4-FFF2-40B4-BE49-F238E27FC236}">
                <a16:creationId xmlns:a16="http://schemas.microsoft.com/office/drawing/2014/main" id="{869F059F-BD0F-4211-86F6-E960C3EC183D}"/>
              </a:ext>
            </a:extLst>
          </p:cNvPr>
          <p:cNvPicPr>
            <a:picLocks noChangeAspect="1"/>
          </p:cNvPicPr>
          <p:nvPr userDrawn="1"/>
        </p:nvPicPr>
        <p:blipFill>
          <a:blip r:embed="rId2"/>
          <a:stretch>
            <a:fillRect/>
          </a:stretch>
        </p:blipFill>
        <p:spPr>
          <a:xfrm>
            <a:off x="9344025" y="3898483"/>
            <a:ext cx="2265363" cy="2370555"/>
          </a:xfrm>
          <a:prstGeom prst="rect">
            <a:avLst/>
          </a:prstGeom>
        </p:spPr>
      </p:pic>
    </p:spTree>
    <p:extLst>
      <p:ext uri="{BB962C8B-B14F-4D97-AF65-F5344CB8AC3E}">
        <p14:creationId xmlns:p14="http://schemas.microsoft.com/office/powerpoint/2010/main" val="3247738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9" Type="http://schemas.openxmlformats.org/officeDocument/2006/relationships/slideLayout" Target="../slideLayouts/slideLayout85.xml"/><Relationship Id="rId21" Type="http://schemas.openxmlformats.org/officeDocument/2006/relationships/slideLayout" Target="../slideLayouts/slideLayout67.xml"/><Relationship Id="rId34" Type="http://schemas.openxmlformats.org/officeDocument/2006/relationships/slideLayout" Target="../slideLayouts/slideLayout80.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29" Type="http://schemas.openxmlformats.org/officeDocument/2006/relationships/slideLayout" Target="../slideLayouts/slideLayout75.xml"/><Relationship Id="rId41" Type="http://schemas.openxmlformats.org/officeDocument/2006/relationships/image" Target="../media/image9.emf"/><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slideLayout" Target="../slideLayouts/slideLayout78.xml"/><Relationship Id="rId37" Type="http://schemas.openxmlformats.org/officeDocument/2006/relationships/slideLayout" Target="../slideLayouts/slideLayout83.xml"/><Relationship Id="rId40" Type="http://schemas.openxmlformats.org/officeDocument/2006/relationships/theme" Target="../theme/theme2.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36" Type="http://schemas.openxmlformats.org/officeDocument/2006/relationships/slideLayout" Target="../slideLayouts/slideLayout82.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35" Type="http://schemas.openxmlformats.org/officeDocument/2006/relationships/slideLayout" Target="../slideLayouts/slideLayout81.xml"/><Relationship Id="rId8" Type="http://schemas.openxmlformats.org/officeDocument/2006/relationships/slideLayout" Target="../slideLayouts/slideLayout54.xml"/><Relationship Id="rId3" Type="http://schemas.openxmlformats.org/officeDocument/2006/relationships/slideLayout" Target="../slideLayouts/slideLayout49.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slideLayout" Target="../slideLayouts/slideLayout79.xml"/><Relationship Id="rId38" Type="http://schemas.openxmlformats.org/officeDocument/2006/relationships/slideLayout" Target="../slideLayouts/slideLayout8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slideLayout" Target="../slideLayouts/slideLayout103.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19" Type="http://schemas.openxmlformats.org/officeDocument/2006/relationships/theme" Target="../theme/theme3.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26" Type="http://schemas.openxmlformats.org/officeDocument/2006/relationships/slideLayout" Target="../slideLayouts/slideLayout129.xml"/><Relationship Id="rId39" Type="http://schemas.openxmlformats.org/officeDocument/2006/relationships/slideLayout" Target="../slideLayouts/slideLayout142.xml"/><Relationship Id="rId21" Type="http://schemas.openxmlformats.org/officeDocument/2006/relationships/slideLayout" Target="../slideLayouts/slideLayout124.xml"/><Relationship Id="rId34" Type="http://schemas.openxmlformats.org/officeDocument/2006/relationships/slideLayout" Target="../slideLayouts/slideLayout137.xml"/><Relationship Id="rId42" Type="http://schemas.openxmlformats.org/officeDocument/2006/relationships/slideLayout" Target="../slideLayouts/slideLayout145.xml"/><Relationship Id="rId47" Type="http://schemas.openxmlformats.org/officeDocument/2006/relationships/theme" Target="../theme/theme4.xml"/><Relationship Id="rId7" Type="http://schemas.openxmlformats.org/officeDocument/2006/relationships/slideLayout" Target="../slideLayouts/slideLayout110.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9" Type="http://schemas.openxmlformats.org/officeDocument/2006/relationships/slideLayout" Target="../slideLayouts/slideLayout132.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24" Type="http://schemas.openxmlformats.org/officeDocument/2006/relationships/slideLayout" Target="../slideLayouts/slideLayout127.xml"/><Relationship Id="rId32" Type="http://schemas.openxmlformats.org/officeDocument/2006/relationships/slideLayout" Target="../slideLayouts/slideLayout135.xml"/><Relationship Id="rId37" Type="http://schemas.openxmlformats.org/officeDocument/2006/relationships/slideLayout" Target="../slideLayouts/slideLayout140.xml"/><Relationship Id="rId40" Type="http://schemas.openxmlformats.org/officeDocument/2006/relationships/slideLayout" Target="../slideLayouts/slideLayout143.xml"/><Relationship Id="rId45" Type="http://schemas.openxmlformats.org/officeDocument/2006/relationships/slideLayout" Target="../slideLayouts/slideLayout148.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23" Type="http://schemas.openxmlformats.org/officeDocument/2006/relationships/slideLayout" Target="../slideLayouts/slideLayout126.xml"/><Relationship Id="rId28" Type="http://schemas.openxmlformats.org/officeDocument/2006/relationships/slideLayout" Target="../slideLayouts/slideLayout131.xml"/><Relationship Id="rId36" Type="http://schemas.openxmlformats.org/officeDocument/2006/relationships/slideLayout" Target="../slideLayouts/slideLayout139.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31" Type="http://schemas.openxmlformats.org/officeDocument/2006/relationships/slideLayout" Target="../slideLayouts/slideLayout134.xml"/><Relationship Id="rId44" Type="http://schemas.openxmlformats.org/officeDocument/2006/relationships/slideLayout" Target="../slideLayouts/slideLayout147.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 Id="rId22" Type="http://schemas.openxmlformats.org/officeDocument/2006/relationships/slideLayout" Target="../slideLayouts/slideLayout125.xml"/><Relationship Id="rId27" Type="http://schemas.openxmlformats.org/officeDocument/2006/relationships/slideLayout" Target="../slideLayouts/slideLayout130.xml"/><Relationship Id="rId30" Type="http://schemas.openxmlformats.org/officeDocument/2006/relationships/slideLayout" Target="../slideLayouts/slideLayout133.xml"/><Relationship Id="rId35" Type="http://schemas.openxmlformats.org/officeDocument/2006/relationships/slideLayout" Target="../slideLayouts/slideLayout138.xml"/><Relationship Id="rId43" Type="http://schemas.openxmlformats.org/officeDocument/2006/relationships/slideLayout" Target="../slideLayouts/slideLayout146.xml"/><Relationship Id="rId8" Type="http://schemas.openxmlformats.org/officeDocument/2006/relationships/slideLayout" Target="../slideLayouts/slideLayout111.xml"/><Relationship Id="rId3" Type="http://schemas.openxmlformats.org/officeDocument/2006/relationships/slideLayout" Target="../slideLayouts/slideLayout106.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5" Type="http://schemas.openxmlformats.org/officeDocument/2006/relationships/slideLayout" Target="../slideLayouts/slideLayout128.xml"/><Relationship Id="rId33" Type="http://schemas.openxmlformats.org/officeDocument/2006/relationships/slideLayout" Target="../slideLayouts/slideLayout136.xml"/><Relationship Id="rId38" Type="http://schemas.openxmlformats.org/officeDocument/2006/relationships/slideLayout" Target="../slideLayouts/slideLayout141.xml"/><Relationship Id="rId46" Type="http://schemas.openxmlformats.org/officeDocument/2006/relationships/slideLayout" Target="../slideLayouts/slideLayout149.xml"/><Relationship Id="rId20" Type="http://schemas.openxmlformats.org/officeDocument/2006/relationships/slideLayout" Target="../slideLayouts/slideLayout123.xml"/><Relationship Id="rId41" Type="http://schemas.openxmlformats.org/officeDocument/2006/relationships/slideLayout" Target="../slideLayouts/slideLayout1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userDrawn="1"/>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userDrawn="1"/>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userDrawn="1"/>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2536239232"/>
      </p:ext>
    </p:extLst>
  </p:cSld>
  <p:clrMap bg1="lt1" tx1="dk1" bg2="lt2" tx2="dk2" accent1="accent1" accent2="accent2" accent3="accent3" accent4="accent4" accent5="accent5" accent6="accent6" hlink="hlink" folHlink="folHlink"/>
  <p:sldLayoutIdLst>
    <p:sldLayoutId id="2147484829" r:id="rId1"/>
    <p:sldLayoutId id="2147484830" r:id="rId2"/>
    <p:sldLayoutId id="2147484831" r:id="rId3"/>
    <p:sldLayoutId id="2147484832" r:id="rId4"/>
    <p:sldLayoutId id="2147484833" r:id="rId5"/>
    <p:sldLayoutId id="2147484834" r:id="rId6"/>
    <p:sldLayoutId id="2147484835" r:id="rId7"/>
    <p:sldLayoutId id="2147484836" r:id="rId8"/>
    <p:sldLayoutId id="2147484837" r:id="rId9"/>
    <p:sldLayoutId id="2147484838" r:id="rId10"/>
    <p:sldLayoutId id="2147484839" r:id="rId11"/>
    <p:sldLayoutId id="2147484840" r:id="rId12"/>
    <p:sldLayoutId id="2147484841" r:id="rId13"/>
    <p:sldLayoutId id="2147484842" r:id="rId14"/>
    <p:sldLayoutId id="2147484843" r:id="rId15"/>
    <p:sldLayoutId id="2147484844" r:id="rId16"/>
    <p:sldLayoutId id="2147484845" r:id="rId17"/>
    <p:sldLayoutId id="2147484846" r:id="rId18"/>
    <p:sldLayoutId id="2147484847" r:id="rId19"/>
    <p:sldLayoutId id="2147484848" r:id="rId20"/>
    <p:sldLayoutId id="2147484849" r:id="rId21"/>
    <p:sldLayoutId id="2147484850" r:id="rId22"/>
    <p:sldLayoutId id="2147484851" r:id="rId23"/>
    <p:sldLayoutId id="2147484852" r:id="rId24"/>
    <p:sldLayoutId id="2147484853" r:id="rId25"/>
    <p:sldLayoutId id="2147484854" r:id="rId26"/>
    <p:sldLayoutId id="2147484855" r:id="rId27"/>
    <p:sldLayoutId id="2147484856" r:id="rId28"/>
    <p:sldLayoutId id="2147484857" r:id="rId29"/>
    <p:sldLayoutId id="2147484858" r:id="rId30"/>
    <p:sldLayoutId id="2147484859" r:id="rId31"/>
    <p:sldLayoutId id="2147484860" r:id="rId32"/>
    <p:sldLayoutId id="2147484861" r:id="rId33"/>
    <p:sldLayoutId id="2147484862" r:id="rId34"/>
    <p:sldLayoutId id="2147484863" r:id="rId35"/>
    <p:sldLayoutId id="2147484864" r:id="rId36"/>
    <p:sldLayoutId id="2147484865" r:id="rId37"/>
    <p:sldLayoutId id="2147484866" r:id="rId38"/>
    <p:sldLayoutId id="2147484867" r:id="rId39"/>
    <p:sldLayoutId id="2147484868" r:id="rId40"/>
    <p:sldLayoutId id="2147484869" r:id="rId41"/>
    <p:sldLayoutId id="2147484870" r:id="rId42"/>
    <p:sldLayoutId id="2147484871" r:id="rId43"/>
    <p:sldLayoutId id="2147484872" r:id="rId44"/>
    <p:sldLayoutId id="2147484873" r:id="rId45"/>
    <p:sldLayoutId id="2147484925" r:id="rId46"/>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endParaRPr lang="en-US" dirty="0"/>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41"/>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610" r:id="rId1"/>
    <p:sldLayoutId id="2147484580" r:id="rId2"/>
    <p:sldLayoutId id="2147484609" r:id="rId3"/>
    <p:sldLayoutId id="2147484741" r:id="rId4"/>
    <p:sldLayoutId id="2147484240" r:id="rId5"/>
    <p:sldLayoutId id="2147484241" r:id="rId6"/>
    <p:sldLayoutId id="2147484474" r:id="rId7"/>
    <p:sldLayoutId id="2147484245" r:id="rId8"/>
    <p:sldLayoutId id="2147484247" r:id="rId9"/>
    <p:sldLayoutId id="2147484639" r:id="rId10"/>
    <p:sldLayoutId id="2147484603" r:id="rId11"/>
    <p:sldLayoutId id="2147484700" r:id="rId12"/>
    <p:sldLayoutId id="2147484701" r:id="rId13"/>
    <p:sldLayoutId id="2147484702" r:id="rId14"/>
    <p:sldLayoutId id="2147484249" r:id="rId15"/>
    <p:sldLayoutId id="2147484640" r:id="rId16"/>
    <p:sldLayoutId id="2147484582" r:id="rId17"/>
    <p:sldLayoutId id="2147484641" r:id="rId18"/>
    <p:sldLayoutId id="2147484584" r:id="rId19"/>
    <p:sldLayoutId id="2147484583" r:id="rId20"/>
    <p:sldLayoutId id="2147484256" r:id="rId21"/>
    <p:sldLayoutId id="2147484257" r:id="rId22"/>
    <p:sldLayoutId id="2147484585" r:id="rId23"/>
    <p:sldLayoutId id="2147484299" r:id="rId24"/>
    <p:sldLayoutId id="2147484263" r:id="rId25"/>
    <p:sldLayoutId id="2147484814" r:id="rId26"/>
    <p:sldLayoutId id="2147484815" r:id="rId27"/>
    <p:sldLayoutId id="2147484816" r:id="rId28"/>
    <p:sldLayoutId id="2147484817" r:id="rId29"/>
    <p:sldLayoutId id="2147484818" r:id="rId30"/>
    <p:sldLayoutId id="2147484819" r:id="rId31"/>
    <p:sldLayoutId id="2147484820" r:id="rId32"/>
    <p:sldLayoutId id="2147484821" r:id="rId33"/>
    <p:sldLayoutId id="2147484822" r:id="rId34"/>
    <p:sldLayoutId id="2147484823" r:id="rId35"/>
    <p:sldLayoutId id="2147484824" r:id="rId36"/>
    <p:sldLayoutId id="2147484825" r:id="rId37"/>
    <p:sldLayoutId id="2147484826" r:id="rId38"/>
    <p:sldLayoutId id="2147484827" r:id="rId39"/>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userDrawn="1">
          <p15:clr>
            <a:srgbClr val="C35EA4"/>
          </p15:clr>
        </p15:guide>
        <p15:guide id="17" pos="7313" userDrawn="1">
          <p15:clr>
            <a:srgbClr val="C35EA4"/>
          </p15:clr>
        </p15:guide>
        <p15:guide id="25" orient="horz" pos="369" userDrawn="1">
          <p15:clr>
            <a:srgbClr val="C35EA4"/>
          </p15:clr>
        </p15:guide>
        <p15:guide id="26" orient="horz" pos="3949" userDrawn="1">
          <p15:clr>
            <a:srgbClr val="C35EA4"/>
          </p15:clr>
        </p15:guide>
        <p15:guide id="27" orient="horz" pos="184" userDrawn="1">
          <p15:clr>
            <a:srgbClr val="A4A3A4"/>
          </p15:clr>
        </p15:guide>
        <p15:guide id="28" pos="185" userDrawn="1">
          <p15:clr>
            <a:srgbClr val="A4A3A4"/>
          </p15:clr>
        </p15:guide>
        <p15:guide id="29" orient="horz" pos="4135" userDrawn="1">
          <p15:clr>
            <a:srgbClr val="A4A3A4"/>
          </p15:clr>
        </p15:guide>
        <p15:guide id="30" pos="7495"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643745"/>
      </p:ext>
    </p:extLst>
  </p:cSld>
  <p:clrMap bg1="lt1" tx1="dk1" bg2="lt2" tx2="dk2" accent1="accent1" accent2="accent2" accent3="accent3" accent4="accent4" accent5="accent5" accent6="accent6" hlink="hlink" folHlink="folHlink"/>
  <p:sldLayoutIdLst>
    <p:sldLayoutId id="2147484743" r:id="rId1"/>
    <p:sldLayoutId id="2147484744" r:id="rId2"/>
    <p:sldLayoutId id="2147484745" r:id="rId3"/>
    <p:sldLayoutId id="2147484746" r:id="rId4"/>
    <p:sldLayoutId id="2147484747" r:id="rId5"/>
    <p:sldLayoutId id="2147484748" r:id="rId6"/>
    <p:sldLayoutId id="2147484749" r:id="rId7"/>
    <p:sldLayoutId id="2147484750" r:id="rId8"/>
    <p:sldLayoutId id="2147484751" r:id="rId9"/>
    <p:sldLayoutId id="2147484752" r:id="rId10"/>
    <p:sldLayoutId id="2147484753" r:id="rId11"/>
    <p:sldLayoutId id="2147484793" r:id="rId12"/>
    <p:sldLayoutId id="2147484792" r:id="rId13"/>
    <p:sldLayoutId id="2147484794" r:id="rId14"/>
    <p:sldLayoutId id="2147484795" r:id="rId15"/>
    <p:sldLayoutId id="2147484802" r:id="rId16"/>
    <p:sldLayoutId id="2147484804" r:id="rId17"/>
    <p:sldLayoutId id="2147484812"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1041887160"/>
      </p:ext>
    </p:extLst>
  </p:cSld>
  <p:clrMap bg1="lt1" tx1="dk1" bg2="lt2" tx2="dk2" accent1="accent1" accent2="accent2" accent3="accent3" accent4="accent4" accent5="accent5" accent6="accent6" hlink="hlink" folHlink="folHlink"/>
  <p:sldLayoutIdLst>
    <p:sldLayoutId id="2147484879" r:id="rId1"/>
    <p:sldLayoutId id="2147484880" r:id="rId2"/>
    <p:sldLayoutId id="2147484881" r:id="rId3"/>
    <p:sldLayoutId id="2147484882" r:id="rId4"/>
    <p:sldLayoutId id="2147484883" r:id="rId5"/>
    <p:sldLayoutId id="2147484884" r:id="rId6"/>
    <p:sldLayoutId id="2147484885" r:id="rId7"/>
    <p:sldLayoutId id="2147484886" r:id="rId8"/>
    <p:sldLayoutId id="2147484887" r:id="rId9"/>
    <p:sldLayoutId id="2147484888" r:id="rId10"/>
    <p:sldLayoutId id="2147484889" r:id="rId11"/>
    <p:sldLayoutId id="2147484890" r:id="rId12"/>
    <p:sldLayoutId id="2147484891" r:id="rId13"/>
    <p:sldLayoutId id="2147484892" r:id="rId14"/>
    <p:sldLayoutId id="2147484893" r:id="rId15"/>
    <p:sldLayoutId id="2147484894" r:id="rId16"/>
    <p:sldLayoutId id="2147484895" r:id="rId17"/>
    <p:sldLayoutId id="2147484896" r:id="rId18"/>
    <p:sldLayoutId id="2147484897" r:id="rId19"/>
    <p:sldLayoutId id="2147484898" r:id="rId20"/>
    <p:sldLayoutId id="2147484899" r:id="rId21"/>
    <p:sldLayoutId id="2147484900" r:id="rId22"/>
    <p:sldLayoutId id="2147484901" r:id="rId23"/>
    <p:sldLayoutId id="2147484902" r:id="rId24"/>
    <p:sldLayoutId id="2147484903" r:id="rId25"/>
    <p:sldLayoutId id="2147484904" r:id="rId26"/>
    <p:sldLayoutId id="2147484905" r:id="rId27"/>
    <p:sldLayoutId id="2147484906" r:id="rId28"/>
    <p:sldLayoutId id="2147484907" r:id="rId29"/>
    <p:sldLayoutId id="2147484908" r:id="rId30"/>
    <p:sldLayoutId id="2147484909" r:id="rId31"/>
    <p:sldLayoutId id="2147484910" r:id="rId32"/>
    <p:sldLayoutId id="2147484911" r:id="rId33"/>
    <p:sldLayoutId id="2147484912" r:id="rId34"/>
    <p:sldLayoutId id="2147484913" r:id="rId35"/>
    <p:sldLayoutId id="2147484914" r:id="rId36"/>
    <p:sldLayoutId id="2147484915" r:id="rId37"/>
    <p:sldLayoutId id="2147484916" r:id="rId38"/>
    <p:sldLayoutId id="2147484917" r:id="rId39"/>
    <p:sldLayoutId id="2147484918" r:id="rId40"/>
    <p:sldLayoutId id="2147484919" r:id="rId41"/>
    <p:sldLayoutId id="2147484920" r:id="rId42"/>
    <p:sldLayoutId id="2147484921" r:id="rId43"/>
    <p:sldLayoutId id="2147484922" r:id="rId44"/>
    <p:sldLayoutId id="2147484923" r:id="rId45"/>
    <p:sldLayoutId id="2147484924" r:id="rId46"/>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9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9.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6.emf"/><Relationship Id="rId4" Type="http://schemas.openxmlformats.org/officeDocument/2006/relationships/image" Target="../media/image15.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9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9.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80.xml"/></Relationships>
</file>

<file path=ppt/slides/_rels/slide27.xml.rels><?xml version="1.0" encoding="UTF-8" standalone="yes"?>
<Relationships xmlns="http://schemas.openxmlformats.org/package/2006/relationships"><Relationship Id="rId3" Type="http://schemas.openxmlformats.org/officeDocument/2006/relationships/hyperlink" Target="https://portal.manage.microsoft.com/" TargetMode="External"/><Relationship Id="rId2" Type="http://schemas.openxmlformats.org/officeDocument/2006/relationships/notesSlide" Target="../notesSlides/notesSlide24.xml"/><Relationship Id="rId1" Type="http://schemas.openxmlformats.org/officeDocument/2006/relationships/slideLayout" Target="../slideLayouts/slideLayout8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3.xml"/></Relationships>
</file>

<file path=ppt/slides/_rels/slide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xml"/><Relationship Id="rId1" Type="http://schemas.openxmlformats.org/officeDocument/2006/relationships/slideLayout" Target="../slideLayouts/slideLayout9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85.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9.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400" y="2690336"/>
            <a:ext cx="4633732" cy="1477328"/>
          </a:xfrm>
        </p:spPr>
        <p:txBody>
          <a:bodyPr anchor="ctr"/>
          <a:lstStyle/>
          <a:p>
            <a:r>
              <a:rPr lang="en-GB" sz="3200" dirty="0"/>
              <a:t>Learning Path 4:</a:t>
            </a:r>
            <a:br>
              <a:rPr lang="en-GB" sz="3200" dirty="0"/>
            </a:br>
            <a:r>
              <a:rPr lang="en-US" sz="3200" dirty="0"/>
              <a:t>Examine application management</a:t>
            </a:r>
          </a:p>
        </p:txBody>
      </p:sp>
      <p:sp>
        <p:nvSpPr>
          <p:cNvPr id="6" name="Rectangle 5">
            <a:extLst>
              <a:ext uri="{FF2B5EF4-FFF2-40B4-BE49-F238E27FC236}">
                <a16:creationId xmlns:a16="http://schemas.microsoft.com/office/drawing/2014/main" id="{ECD31D2D-D8F7-4DB1-85D2-860983F89271}"/>
              </a:ext>
            </a:extLst>
          </p:cNvPr>
          <p:cNvSpPr/>
          <p:nvPr/>
        </p:nvSpPr>
        <p:spPr>
          <a:xfrm>
            <a:off x="428400" y="1720334"/>
            <a:ext cx="5494453" cy="400110"/>
          </a:xfrm>
          <a:prstGeom prst="rect">
            <a:avLst/>
          </a:prstGeom>
        </p:spPr>
        <p:txBody>
          <a:bodyPr wrap="none" lIns="0">
            <a:spAutoFit/>
          </a:bodyPr>
          <a:lstStyle/>
          <a:p>
            <a:r>
              <a:rPr lang="en-US" sz="2000" dirty="0">
                <a:latin typeface="+mj-lt"/>
              </a:rPr>
              <a:t>MD-102 Microsoft 365 Endpoint Administrator</a:t>
            </a:r>
          </a:p>
        </p:txBody>
      </p:sp>
    </p:spTree>
    <p:extLst>
      <p:ext uri="{BB962C8B-B14F-4D97-AF65-F5344CB8AC3E}">
        <p14:creationId xmlns:p14="http://schemas.microsoft.com/office/powerpoint/2010/main" val="688312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BF152-61BE-4909-B54E-09E9E54B241F}"/>
              </a:ext>
            </a:extLst>
          </p:cNvPr>
          <p:cNvSpPr>
            <a:spLocks noGrp="1"/>
          </p:cNvSpPr>
          <p:nvPr>
            <p:ph type="title"/>
          </p:nvPr>
        </p:nvSpPr>
        <p:spPr/>
        <p:txBody>
          <a:bodyPr/>
          <a:lstStyle/>
          <a:p>
            <a:r>
              <a:rPr lang="en-US" dirty="0"/>
              <a:t>Module 2: Deploy and update applications</a:t>
            </a:r>
          </a:p>
        </p:txBody>
      </p:sp>
      <p:pic>
        <p:nvPicPr>
          <p:cNvPr id="5" name="Picture 4">
            <a:extLst>
              <a:ext uri="{FF2B5EF4-FFF2-40B4-BE49-F238E27FC236}">
                <a16:creationId xmlns:a16="http://schemas.microsoft.com/office/drawing/2014/main" id="{9B462077-F21B-4446-A792-E71097AAA5E0}"/>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68431" y="2752670"/>
            <a:ext cx="1332000" cy="1332000"/>
          </a:xfrm>
          <a:prstGeom prst="rect">
            <a:avLst/>
          </a:prstGeom>
        </p:spPr>
      </p:pic>
    </p:spTree>
    <p:extLst>
      <p:ext uri="{BB962C8B-B14F-4D97-AF65-F5344CB8AC3E}">
        <p14:creationId xmlns:p14="http://schemas.microsoft.com/office/powerpoint/2010/main" val="3346626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2: Deploy and update applications</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373040"/>
            <a:ext cx="10121261" cy="9325630"/>
          </a:xfrm>
        </p:spPr>
        <p:txBody>
          <a:bodyPr/>
          <a:lstStyle/>
          <a:p>
            <a:pPr marL="342900" indent="-342900">
              <a:buFont typeface="Arial" panose="020B0604020202020204" pitchFamily="34" charset="0"/>
              <a:buChar char="•"/>
            </a:pPr>
            <a:r>
              <a:rPr lang="en-US" sz="2400" dirty="0">
                <a:solidFill>
                  <a:schemeClr val="tx1"/>
                </a:solidFill>
                <a:latin typeface="+mn-lt"/>
              </a:rPr>
              <a:t>Deploy applications with Intune</a:t>
            </a:r>
          </a:p>
          <a:p>
            <a:pPr marL="342900" indent="-342900">
              <a:buFont typeface="Arial" panose="020B0604020202020204" pitchFamily="34" charset="0"/>
              <a:buChar char="•"/>
            </a:pPr>
            <a:r>
              <a:rPr lang="en-US" sz="2400" dirty="0">
                <a:solidFill>
                  <a:schemeClr val="tx1"/>
                </a:solidFill>
                <a:latin typeface="+mn-lt"/>
              </a:rPr>
              <a:t>Add apps to Intune</a:t>
            </a:r>
          </a:p>
          <a:p>
            <a:pPr marL="342900" indent="-342900">
              <a:buFont typeface="Arial" panose="020B0604020202020204" pitchFamily="34" charset="0"/>
              <a:buChar char="•"/>
            </a:pPr>
            <a:r>
              <a:rPr lang="en-US" sz="2400" dirty="0">
                <a:solidFill>
                  <a:schemeClr val="tx1"/>
                </a:solidFill>
                <a:latin typeface="+mn-lt"/>
              </a:rPr>
              <a:t>Manage Win32 apps with Intune</a:t>
            </a:r>
          </a:p>
          <a:p>
            <a:pPr marL="342900" indent="-342900">
              <a:buFont typeface="Arial" panose="020B0604020202020204" pitchFamily="34" charset="0"/>
              <a:buChar char="•"/>
            </a:pPr>
            <a:r>
              <a:rPr lang="en-US" sz="2400" dirty="0">
                <a:solidFill>
                  <a:schemeClr val="tx1"/>
                </a:solidFill>
                <a:latin typeface="+mn-lt"/>
              </a:rPr>
              <a:t>Deploy applications with Microsoft Configuration Manager</a:t>
            </a:r>
          </a:p>
          <a:p>
            <a:pPr marL="342900" indent="-342900">
              <a:buFont typeface="Arial" panose="020B0604020202020204" pitchFamily="34" charset="0"/>
              <a:buChar char="•"/>
            </a:pPr>
            <a:r>
              <a:rPr lang="en-US" sz="2400" dirty="0">
                <a:solidFill>
                  <a:schemeClr val="tx1"/>
                </a:solidFill>
                <a:latin typeface="+mn-lt"/>
              </a:rPr>
              <a:t>Deploy applications with Group Policy</a:t>
            </a:r>
          </a:p>
          <a:p>
            <a:pPr marL="342900" indent="-342900">
              <a:buFont typeface="Arial" panose="020B0604020202020204" pitchFamily="34" charset="0"/>
              <a:buChar char="•"/>
            </a:pPr>
            <a:r>
              <a:rPr lang="en-US" sz="2400" dirty="0">
                <a:solidFill>
                  <a:schemeClr val="tx1"/>
                </a:solidFill>
                <a:latin typeface="+mn-lt"/>
              </a:rPr>
              <a:t>Assign and publish software</a:t>
            </a:r>
          </a:p>
          <a:p>
            <a:pPr marL="342900" indent="-342900">
              <a:buFont typeface="Arial" panose="020B0604020202020204" pitchFamily="34" charset="0"/>
              <a:buChar char="•"/>
            </a:pPr>
            <a:r>
              <a:rPr lang="en-US" sz="2400" dirty="0">
                <a:solidFill>
                  <a:schemeClr val="tx1"/>
                </a:solidFill>
                <a:latin typeface="+mn-lt"/>
              </a:rPr>
              <a:t>Explore Microsoft Store for Business</a:t>
            </a:r>
          </a:p>
          <a:p>
            <a:pPr marL="342900" indent="-342900">
              <a:buFont typeface="Arial" panose="020B0604020202020204" pitchFamily="34" charset="0"/>
              <a:buChar char="•"/>
            </a:pPr>
            <a:r>
              <a:rPr lang="en-US" sz="2400" dirty="0">
                <a:solidFill>
                  <a:schemeClr val="tx1"/>
                </a:solidFill>
                <a:latin typeface="+mn-lt"/>
              </a:rPr>
              <a:t>Implement Microsoft Store Apps</a:t>
            </a:r>
          </a:p>
          <a:p>
            <a:pPr marL="342900" indent="-342900">
              <a:buFont typeface="Arial" panose="020B0604020202020204" pitchFamily="34" charset="0"/>
              <a:buChar char="•"/>
            </a:pPr>
            <a:r>
              <a:rPr lang="en-US" sz="2400" dirty="0">
                <a:solidFill>
                  <a:schemeClr val="tx1"/>
                </a:solidFill>
                <a:latin typeface="+mn-lt"/>
              </a:rPr>
              <a:t>Update Microsoft Store Apps with Intune</a:t>
            </a:r>
          </a:p>
          <a:p>
            <a:pPr marL="342900" indent="-342900">
              <a:buFont typeface="Arial" panose="020B0604020202020204" pitchFamily="34" charset="0"/>
              <a:buChar char="•"/>
            </a:pPr>
            <a:r>
              <a:rPr lang="en-US" sz="2400" dirty="0">
                <a:solidFill>
                  <a:schemeClr val="tx1"/>
                </a:solidFill>
                <a:latin typeface="+mn-lt"/>
              </a:rPr>
              <a:t>Assign apps to company employees</a:t>
            </a: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380983994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740" y="326417"/>
            <a:ext cx="11018520" cy="553998"/>
          </a:xfrm>
        </p:spPr>
        <p:txBody>
          <a:bodyPr tIns="90000" bIns="90000"/>
          <a:lstStyle/>
          <a:p>
            <a:r>
              <a:rPr lang="en-US" sz="3200" dirty="0"/>
              <a:t>Deploy applications with Intune</a:t>
            </a:r>
          </a:p>
        </p:txBody>
      </p:sp>
      <p:pic>
        <p:nvPicPr>
          <p:cNvPr id="4" name="Picture 3" descr="Diagram of the app lifecycle">
            <a:extLst>
              <a:ext uri="{FF2B5EF4-FFF2-40B4-BE49-F238E27FC236}">
                <a16:creationId xmlns:a16="http://schemas.microsoft.com/office/drawing/2014/main" id="{6A999EED-A6B8-41A3-B38D-0CE7E539F76D}"/>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3015343" y="759633"/>
            <a:ext cx="5630629" cy="5494951"/>
          </a:xfrm>
          <a:prstGeom prst="rect">
            <a:avLst/>
          </a:prstGeom>
        </p:spPr>
      </p:pic>
    </p:spTree>
    <p:extLst>
      <p:ext uri="{BB962C8B-B14F-4D97-AF65-F5344CB8AC3E}">
        <p14:creationId xmlns:p14="http://schemas.microsoft.com/office/powerpoint/2010/main" val="230860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B098B-3A42-4119-A096-CAD99D102904}"/>
              </a:ext>
            </a:extLst>
          </p:cNvPr>
          <p:cNvSpPr>
            <a:spLocks noGrp="1"/>
          </p:cNvSpPr>
          <p:nvPr>
            <p:ph type="title"/>
          </p:nvPr>
        </p:nvSpPr>
        <p:spPr>
          <a:xfrm>
            <a:off x="417600" y="439200"/>
            <a:ext cx="11340000" cy="674200"/>
          </a:xfrm>
        </p:spPr>
        <p:txBody>
          <a:bodyPr tIns="90000" bIns="90000"/>
          <a:lstStyle/>
          <a:p>
            <a:r>
              <a:rPr lang="en-US" sz="3200" dirty="0"/>
              <a:t>Add apps to Intune</a:t>
            </a:r>
          </a:p>
        </p:txBody>
      </p:sp>
      <p:sp>
        <p:nvSpPr>
          <p:cNvPr id="3" name="Text Placeholder 2">
            <a:extLst>
              <a:ext uri="{FF2B5EF4-FFF2-40B4-BE49-F238E27FC236}">
                <a16:creationId xmlns:a16="http://schemas.microsoft.com/office/drawing/2014/main" id="{3C1DB767-8014-41A4-983F-B6CFDA57FA19}"/>
              </a:ext>
            </a:extLst>
          </p:cNvPr>
          <p:cNvSpPr>
            <a:spLocks noGrp="1"/>
          </p:cNvSpPr>
          <p:nvPr>
            <p:ph type="body" sz="quarter" idx="10"/>
          </p:nvPr>
        </p:nvSpPr>
        <p:spPr>
          <a:xfrm>
            <a:off x="417600" y="1458000"/>
            <a:ext cx="11358000" cy="4307846"/>
          </a:xfrm>
        </p:spPr>
        <p:txBody>
          <a:bodyPr/>
          <a:lstStyle/>
          <a:p>
            <a:pPr>
              <a:spcBef>
                <a:spcPts val="392"/>
              </a:spcBef>
              <a:spcAft>
                <a:spcPts val="2400"/>
              </a:spcAft>
            </a:pPr>
            <a:r>
              <a:rPr lang="en-US" sz="2400" dirty="0">
                <a:latin typeface="+mj-lt"/>
              </a:rPr>
              <a:t>Apps must be added to Intune before you can deploy or manage them.</a:t>
            </a:r>
          </a:p>
          <a:p>
            <a:pPr>
              <a:spcBef>
                <a:spcPts val="392"/>
              </a:spcBef>
              <a:spcAft>
                <a:spcPts val="588"/>
              </a:spcAft>
            </a:pPr>
            <a:r>
              <a:rPr lang="en-US" sz="2400" dirty="0">
                <a:latin typeface="+mj-lt"/>
              </a:rPr>
              <a:t>Apps Supported:</a:t>
            </a:r>
          </a:p>
          <a:p>
            <a:pPr marL="334800" lvl="1" indent="-223200">
              <a:spcBef>
                <a:spcPts val="392"/>
              </a:spcBef>
              <a:spcAft>
                <a:spcPts val="588"/>
              </a:spcAft>
              <a:buFont typeface="Arial" panose="020B0604020202020204" pitchFamily="34" charset="0"/>
              <a:buChar char="•"/>
            </a:pPr>
            <a:r>
              <a:rPr lang="en-US" dirty="0"/>
              <a:t>Store Apps (Microsoft/Apple/Google)</a:t>
            </a:r>
          </a:p>
          <a:p>
            <a:pPr marL="334800" lvl="1" indent="-223200">
              <a:spcBef>
                <a:spcPts val="392"/>
              </a:spcBef>
              <a:spcAft>
                <a:spcPts val="588"/>
              </a:spcAft>
              <a:buFont typeface="Arial" panose="020B0604020202020204" pitchFamily="34" charset="0"/>
              <a:buChar char="•"/>
            </a:pPr>
            <a:r>
              <a:rPr lang="en-US" dirty="0"/>
              <a:t>Microsoft 365 Apps</a:t>
            </a:r>
          </a:p>
          <a:p>
            <a:pPr marL="334800" lvl="1" indent="-223200">
              <a:spcBef>
                <a:spcPts val="392"/>
              </a:spcBef>
              <a:spcAft>
                <a:spcPts val="588"/>
              </a:spcAft>
              <a:buFont typeface="Arial" panose="020B0604020202020204" pitchFamily="34" charset="0"/>
              <a:buChar char="•"/>
            </a:pPr>
            <a:r>
              <a:rPr lang="en-US" dirty="0"/>
              <a:t>Web Links</a:t>
            </a:r>
          </a:p>
          <a:p>
            <a:pPr marL="334800" lvl="1" indent="-223200">
              <a:spcBef>
                <a:spcPts val="392"/>
              </a:spcBef>
              <a:spcAft>
                <a:spcPts val="588"/>
              </a:spcAft>
              <a:buFont typeface="Arial" panose="020B0604020202020204" pitchFamily="34" charset="0"/>
              <a:buChar char="•"/>
            </a:pPr>
            <a:r>
              <a:rPr lang="en-US" dirty="0"/>
              <a:t>Built-in Apps (i.e. OneDrive)</a:t>
            </a:r>
          </a:p>
          <a:p>
            <a:pPr marL="334800" lvl="1" indent="-223200">
              <a:spcBef>
                <a:spcPts val="392"/>
              </a:spcBef>
              <a:spcAft>
                <a:spcPts val="588"/>
              </a:spcAft>
              <a:buFont typeface="Arial" panose="020B0604020202020204" pitchFamily="34" charset="0"/>
              <a:buChar char="•"/>
            </a:pPr>
            <a:r>
              <a:rPr lang="en-US" dirty="0"/>
              <a:t>LOB Apps</a:t>
            </a:r>
          </a:p>
          <a:p>
            <a:pPr marL="334800" lvl="1" indent="-223200">
              <a:spcBef>
                <a:spcPts val="392"/>
              </a:spcBef>
              <a:spcAft>
                <a:spcPts val="588"/>
              </a:spcAft>
              <a:buFont typeface="Arial" panose="020B0604020202020204" pitchFamily="34" charset="0"/>
              <a:buChar char="•"/>
            </a:pPr>
            <a:r>
              <a:rPr lang="en-US" dirty="0"/>
              <a:t>Win32 Apps</a:t>
            </a:r>
          </a:p>
          <a:p>
            <a:endParaRPr lang="en-US" dirty="0"/>
          </a:p>
        </p:txBody>
      </p:sp>
    </p:spTree>
    <p:extLst>
      <p:ext uri="{BB962C8B-B14F-4D97-AF65-F5344CB8AC3E}">
        <p14:creationId xmlns:p14="http://schemas.microsoft.com/office/powerpoint/2010/main" val="245842363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1F3D2-BC04-4285-8432-45CE33B674B2}"/>
              </a:ext>
            </a:extLst>
          </p:cNvPr>
          <p:cNvSpPr>
            <a:spLocks noGrp="1"/>
          </p:cNvSpPr>
          <p:nvPr>
            <p:ph type="title"/>
          </p:nvPr>
        </p:nvSpPr>
        <p:spPr>
          <a:xfrm>
            <a:off x="588263" y="457200"/>
            <a:ext cx="11018520" cy="553998"/>
          </a:xfrm>
        </p:spPr>
        <p:txBody>
          <a:bodyPr wrap="square" tIns="90000" bIns="90000" anchor="t">
            <a:normAutofit/>
          </a:bodyPr>
          <a:lstStyle/>
          <a:p>
            <a:pPr>
              <a:lnSpc>
                <a:spcPct val="90000"/>
              </a:lnSpc>
            </a:pPr>
            <a:r>
              <a:rPr lang="en-US" sz="2500" b="1"/>
              <a:t>Manage Win32 apps with Intune</a:t>
            </a:r>
          </a:p>
        </p:txBody>
      </p:sp>
      <p:sp>
        <p:nvSpPr>
          <p:cNvPr id="25" name="Text Placeholder 24">
            <a:extLst>
              <a:ext uri="{FF2B5EF4-FFF2-40B4-BE49-F238E27FC236}">
                <a16:creationId xmlns:a16="http://schemas.microsoft.com/office/drawing/2014/main" id="{2F39ABFD-34F2-68ED-CEA9-56BF014CBA1D}"/>
              </a:ext>
            </a:extLst>
          </p:cNvPr>
          <p:cNvSpPr>
            <a:spLocks noGrp="1"/>
          </p:cNvSpPr>
          <p:nvPr>
            <p:ph type="body" sz="quarter" idx="10"/>
          </p:nvPr>
        </p:nvSpPr>
        <p:spPr>
          <a:xfrm>
            <a:off x="584200" y="1435496"/>
            <a:ext cx="11018838" cy="5041503"/>
          </a:xfrm>
        </p:spPr>
        <p:txBody>
          <a:bodyPr wrap="square">
            <a:normAutofit fontScale="70000" lnSpcReduction="20000"/>
          </a:bodyPr>
          <a:lstStyle/>
          <a:p>
            <a:pPr>
              <a:lnSpc>
                <a:spcPct val="170000"/>
              </a:lnSpc>
            </a:pPr>
            <a:r>
              <a:rPr lang="en-US" sz="2600" dirty="0">
                <a:latin typeface="+mj-lt"/>
              </a:rPr>
              <a:t>Windows 10 version 1607 or later (Enterprise, Pro, and Edu versions)</a:t>
            </a:r>
          </a:p>
          <a:p>
            <a:pPr>
              <a:lnSpc>
                <a:spcPct val="170000"/>
              </a:lnSpc>
            </a:pPr>
            <a:r>
              <a:rPr lang="en-US" sz="2600" dirty="0">
                <a:latin typeface="+mj-lt"/>
              </a:rPr>
              <a:t>Devices must be joined to Azure AD and auto enrolled</a:t>
            </a:r>
          </a:p>
          <a:p>
            <a:pPr>
              <a:lnSpc>
                <a:spcPct val="170000"/>
              </a:lnSpc>
            </a:pPr>
            <a:r>
              <a:rPr lang="en-US" sz="2600" dirty="0">
                <a:latin typeface="+mj-lt"/>
              </a:rPr>
              <a:t>Max size 8GB per app</a:t>
            </a:r>
          </a:p>
          <a:p>
            <a:pPr marL="0" indent="0">
              <a:lnSpc>
                <a:spcPct val="90000"/>
              </a:lnSpc>
              <a:buNone/>
            </a:pPr>
            <a:endParaRPr lang="en-US" sz="2400" dirty="0">
              <a:latin typeface="+mj-lt"/>
            </a:endParaRPr>
          </a:p>
          <a:p>
            <a:pPr marL="0" indent="0">
              <a:lnSpc>
                <a:spcPct val="90000"/>
              </a:lnSpc>
              <a:buNone/>
            </a:pPr>
            <a:r>
              <a:rPr lang="en-US" dirty="0">
                <a:latin typeface="+mj-lt"/>
              </a:rPr>
              <a:t>Features worth noting</a:t>
            </a:r>
          </a:p>
          <a:p>
            <a:pPr>
              <a:lnSpc>
                <a:spcPct val="170000"/>
              </a:lnSpc>
            </a:pPr>
            <a:r>
              <a:rPr lang="en-US" sz="2600" dirty="0">
                <a:latin typeface="+mn-lt"/>
              </a:rPr>
              <a:t>32/64-bit supported</a:t>
            </a:r>
          </a:p>
          <a:p>
            <a:pPr>
              <a:lnSpc>
                <a:spcPct val="170000"/>
              </a:lnSpc>
            </a:pPr>
            <a:r>
              <a:rPr lang="en-US" sz="2600" dirty="0">
                <a:latin typeface="+mn-lt"/>
              </a:rPr>
              <a:t>Win32 Content Prep Tool used to create .</a:t>
            </a:r>
            <a:r>
              <a:rPr lang="en-US" sz="2600" dirty="0" err="1">
                <a:latin typeface="+mn-lt"/>
              </a:rPr>
              <a:t>intunewin</a:t>
            </a:r>
            <a:r>
              <a:rPr lang="en-US" sz="2600" dirty="0">
                <a:latin typeface="+mn-lt"/>
              </a:rPr>
              <a:t> file</a:t>
            </a:r>
          </a:p>
          <a:p>
            <a:pPr>
              <a:lnSpc>
                <a:spcPct val="170000"/>
              </a:lnSpc>
            </a:pPr>
            <a:r>
              <a:rPr lang="en-US" sz="2600" dirty="0">
                <a:latin typeface="+mn-lt"/>
              </a:rPr>
              <a:t>Add App to Intune</a:t>
            </a:r>
          </a:p>
          <a:p>
            <a:pPr lvl="1">
              <a:lnSpc>
                <a:spcPct val="170000"/>
              </a:lnSpc>
            </a:pPr>
            <a:r>
              <a:rPr lang="en-US" sz="2300" dirty="0"/>
              <a:t>App info and requirements</a:t>
            </a:r>
          </a:p>
          <a:p>
            <a:pPr lvl="1">
              <a:lnSpc>
                <a:spcPct val="170000"/>
              </a:lnSpc>
            </a:pPr>
            <a:r>
              <a:rPr lang="en-US" sz="2300" dirty="0"/>
              <a:t>Install/uninstall commands</a:t>
            </a:r>
          </a:p>
          <a:p>
            <a:pPr lvl="1">
              <a:lnSpc>
                <a:spcPct val="170000"/>
              </a:lnSpc>
            </a:pPr>
            <a:r>
              <a:rPr lang="en-US" sz="2300" dirty="0"/>
              <a:t>Rules for existing config and apps</a:t>
            </a:r>
          </a:p>
          <a:p>
            <a:pPr lvl="1">
              <a:lnSpc>
                <a:spcPct val="170000"/>
              </a:lnSpc>
            </a:pPr>
            <a:r>
              <a:rPr lang="en-US" sz="2300" dirty="0"/>
              <a:t>App return codes</a:t>
            </a:r>
          </a:p>
        </p:txBody>
      </p:sp>
    </p:spTree>
    <p:extLst>
      <p:ext uri="{BB962C8B-B14F-4D97-AF65-F5344CB8AC3E}">
        <p14:creationId xmlns:p14="http://schemas.microsoft.com/office/powerpoint/2010/main" val="289320590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86390" y="185305"/>
            <a:ext cx="11018520" cy="553998"/>
          </a:xfrm>
        </p:spPr>
        <p:txBody>
          <a:bodyPr/>
          <a:lstStyle/>
          <a:p>
            <a:r>
              <a:rPr lang="en-US" dirty="0"/>
              <a:t>Deploy applications with Microsoft Configuration Manager</a:t>
            </a:r>
          </a:p>
        </p:txBody>
      </p:sp>
      <p:sp>
        <p:nvSpPr>
          <p:cNvPr id="6" name="Text Placeholder 5"/>
          <p:cNvSpPr>
            <a:spLocks noGrp="1"/>
          </p:cNvSpPr>
          <p:nvPr>
            <p:ph type="body" sz="quarter" idx="10"/>
          </p:nvPr>
        </p:nvSpPr>
        <p:spPr>
          <a:xfrm>
            <a:off x="586390" y="1434370"/>
            <a:ext cx="11018520" cy="3693319"/>
          </a:xfrm>
        </p:spPr>
        <p:txBody>
          <a:bodyPr/>
          <a:lstStyle/>
          <a:p>
            <a:pPr lvl="1"/>
            <a:r>
              <a:rPr lang="en-US" sz="2400" dirty="0">
                <a:latin typeface="+mj-lt"/>
              </a:rPr>
              <a:t>Elements of the application model</a:t>
            </a:r>
          </a:p>
          <a:p>
            <a:pPr marL="571500" lvl="1" indent="-342900">
              <a:buFont typeface="Arial" panose="020B0604020202020204" pitchFamily="34" charset="0"/>
              <a:buChar char="•"/>
            </a:pPr>
            <a:r>
              <a:rPr lang="en-US" sz="1800" dirty="0"/>
              <a:t>Requirements</a:t>
            </a:r>
          </a:p>
          <a:p>
            <a:pPr marL="571500" lvl="1" indent="-342900">
              <a:buFont typeface="Arial" panose="020B0604020202020204" pitchFamily="34" charset="0"/>
              <a:buChar char="•"/>
            </a:pPr>
            <a:r>
              <a:rPr lang="en-US" sz="1800" dirty="0"/>
              <a:t>Global conditions</a:t>
            </a:r>
          </a:p>
          <a:p>
            <a:pPr marL="571500" lvl="1" indent="-342900">
              <a:buFont typeface="Arial" panose="020B0604020202020204" pitchFamily="34" charset="0"/>
              <a:buChar char="•"/>
            </a:pPr>
            <a:r>
              <a:rPr lang="en-US" sz="1800" dirty="0"/>
              <a:t>Simulated deployment</a:t>
            </a:r>
          </a:p>
          <a:p>
            <a:pPr marL="571500" lvl="1" indent="-342900">
              <a:buFont typeface="Arial" panose="020B0604020202020204" pitchFamily="34" charset="0"/>
              <a:buChar char="•"/>
            </a:pPr>
            <a:r>
              <a:rPr lang="en-US" sz="1800" dirty="0"/>
              <a:t>Deployment applications</a:t>
            </a:r>
          </a:p>
          <a:p>
            <a:pPr marL="571500" lvl="1" indent="-342900">
              <a:buFont typeface="Arial" panose="020B0604020202020204" pitchFamily="34" charset="0"/>
              <a:buChar char="•"/>
            </a:pPr>
            <a:r>
              <a:rPr lang="en-US" sz="1800" dirty="0"/>
              <a:t>Purpose</a:t>
            </a:r>
          </a:p>
          <a:p>
            <a:pPr marL="571500" lvl="1" indent="-342900">
              <a:buFont typeface="Arial" panose="020B0604020202020204" pitchFamily="34" charset="0"/>
              <a:buChar char="•"/>
            </a:pPr>
            <a:r>
              <a:rPr lang="en-US" sz="1800" dirty="0"/>
              <a:t>Revisions</a:t>
            </a:r>
          </a:p>
          <a:p>
            <a:pPr marL="571500" lvl="1" indent="-342900">
              <a:buFont typeface="Arial" panose="020B0604020202020204" pitchFamily="34" charset="0"/>
              <a:buChar char="•"/>
            </a:pPr>
            <a:r>
              <a:rPr lang="en-US" sz="1800" dirty="0"/>
              <a:t>Detection method</a:t>
            </a:r>
          </a:p>
          <a:p>
            <a:pPr marL="571500" lvl="1" indent="-342900">
              <a:buFont typeface="Arial" panose="020B0604020202020204" pitchFamily="34" charset="0"/>
              <a:buChar char="•"/>
            </a:pPr>
            <a:r>
              <a:rPr lang="en-US" sz="1800" dirty="0"/>
              <a:t>Dependency</a:t>
            </a:r>
          </a:p>
          <a:p>
            <a:pPr marL="571500" lvl="1" indent="-342900">
              <a:buFont typeface="Arial" panose="020B0604020202020204" pitchFamily="34" charset="0"/>
              <a:buChar char="•"/>
            </a:pPr>
            <a:r>
              <a:rPr lang="en-US" sz="1800" dirty="0" err="1"/>
              <a:t>Supersedence</a:t>
            </a:r>
            <a:endParaRPr lang="en-US" sz="1800" dirty="0"/>
          </a:p>
          <a:p>
            <a:pPr marL="571500" lvl="1" indent="-342900">
              <a:buFont typeface="Arial" panose="020B0604020202020204" pitchFamily="34" charset="0"/>
              <a:buChar char="•"/>
            </a:pPr>
            <a:r>
              <a:rPr lang="en-US" sz="1800" dirty="0"/>
              <a:t>Application groups</a:t>
            </a:r>
            <a:endParaRPr lang="en-US" sz="2400" dirty="0">
              <a:latin typeface="+mj-lt"/>
            </a:endParaRPr>
          </a:p>
        </p:txBody>
      </p:sp>
    </p:spTree>
    <p:extLst>
      <p:ext uri="{BB962C8B-B14F-4D97-AF65-F5344CB8AC3E}">
        <p14:creationId xmlns:p14="http://schemas.microsoft.com/office/powerpoint/2010/main" val="397905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643" y="458079"/>
            <a:ext cx="11341268" cy="680196"/>
          </a:xfrm>
        </p:spPr>
        <p:txBody>
          <a:bodyPr/>
          <a:lstStyle/>
          <a:p>
            <a:r>
              <a:rPr lang="en-US" sz="3200" dirty="0"/>
              <a:t>Deploy applications with Group Policy</a:t>
            </a:r>
          </a:p>
        </p:txBody>
      </p:sp>
      <p:sp>
        <p:nvSpPr>
          <p:cNvPr id="15" name="Text Placeholder 3">
            <a:extLst>
              <a:ext uri="{FF2B5EF4-FFF2-40B4-BE49-F238E27FC236}">
                <a16:creationId xmlns:a16="http://schemas.microsoft.com/office/drawing/2014/main" id="{E274A59F-6232-46C0-9116-909089633C09}"/>
              </a:ext>
            </a:extLst>
          </p:cNvPr>
          <p:cNvSpPr txBox="1">
            <a:spLocks/>
          </p:cNvSpPr>
          <p:nvPr/>
        </p:nvSpPr>
        <p:spPr>
          <a:xfrm>
            <a:off x="418643" y="1457323"/>
            <a:ext cx="5580000" cy="576000"/>
          </a:xfrm>
          <a:prstGeom prst="rect">
            <a:avLst/>
          </a:prstGeom>
          <a:solidFill>
            <a:schemeClr val="accent2"/>
          </a:solidFill>
        </p:spPr>
        <p:txBody>
          <a:bodyPr lIns="91440" tIns="0" rIns="91440" bIns="0" anchor="ctr">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000" b="1" kern="1200" spc="0" baseline="0" dirty="0" smtClean="0">
                <a:solidFill>
                  <a:schemeClr val="bg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Advantages</a:t>
            </a:r>
          </a:p>
        </p:txBody>
      </p:sp>
      <p:sp>
        <p:nvSpPr>
          <p:cNvPr id="16" name="Text Placeholder 4">
            <a:extLst>
              <a:ext uri="{FF2B5EF4-FFF2-40B4-BE49-F238E27FC236}">
                <a16:creationId xmlns:a16="http://schemas.microsoft.com/office/drawing/2014/main" id="{A20FAE60-5D9F-4263-BB64-46615C49AF51}"/>
              </a:ext>
            </a:extLst>
          </p:cNvPr>
          <p:cNvSpPr txBox="1">
            <a:spLocks/>
          </p:cNvSpPr>
          <p:nvPr/>
        </p:nvSpPr>
        <p:spPr>
          <a:xfrm>
            <a:off x="418642" y="2142000"/>
            <a:ext cx="5580000" cy="576000"/>
          </a:xfrm>
          <a:prstGeom prst="rect">
            <a:avLst/>
          </a:prstGeom>
        </p:spPr>
        <p:txBody>
          <a:bodyPr lIns="0" tIns="0" rIns="0" bIns="0" anchor="ctr">
            <a:noAutofit/>
          </a:bodyPr>
          <a:lstStyle>
            <a:lvl1pPr marL="0" marR="0" indent="0" algn="l" defTabSz="914367" rtl="0" eaLnBrk="1" fontAlgn="auto" latinLnBrk="0" hangingPunct="1">
              <a:lnSpc>
                <a:spcPct val="100000"/>
              </a:lnSpc>
              <a:spcBef>
                <a:spcPts val="882"/>
              </a:spcBef>
              <a:spcAft>
                <a:spcPts val="0"/>
              </a:spcAft>
              <a:buClrTx/>
              <a:buSzPct val="90000"/>
              <a:buFont typeface="Arial" panose="020B0604020202020204" pitchFamily="34" charset="0"/>
              <a:buNone/>
              <a:tabLst/>
              <a:defRPr sz="1400" b="0" i="0" kern="1200" spc="0" baseline="0">
                <a:solidFill>
                  <a:srgbClr val="000000"/>
                </a:solidFill>
                <a:latin typeface="+mn-lt"/>
                <a:ea typeface="+mn-ea"/>
                <a:cs typeface="+mn-cs"/>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600" dirty="0"/>
              <a:t>Part of AD DS, no additional infrastructure or costs</a:t>
            </a:r>
          </a:p>
        </p:txBody>
      </p:sp>
      <p:sp>
        <p:nvSpPr>
          <p:cNvPr id="21" name="Text Placeholder 4">
            <a:extLst>
              <a:ext uri="{FF2B5EF4-FFF2-40B4-BE49-F238E27FC236}">
                <a16:creationId xmlns:a16="http://schemas.microsoft.com/office/drawing/2014/main" id="{FB3D664E-FE43-4AB9-930A-F69295B4418D}"/>
              </a:ext>
            </a:extLst>
          </p:cNvPr>
          <p:cNvSpPr txBox="1">
            <a:spLocks/>
          </p:cNvSpPr>
          <p:nvPr/>
        </p:nvSpPr>
        <p:spPr>
          <a:xfrm>
            <a:off x="418642" y="2934000"/>
            <a:ext cx="5580000" cy="576000"/>
          </a:xfrm>
          <a:prstGeom prst="rect">
            <a:avLst/>
          </a:prstGeom>
        </p:spPr>
        <p:txBody>
          <a:bodyPr lIns="0" tIns="0" rIns="0" bIns="0" anchor="ctr">
            <a:noAutofit/>
          </a:bodyPr>
          <a:lstStyle>
            <a:lvl1pPr marL="0" marR="0" indent="0" algn="l" defTabSz="914367" rtl="0" eaLnBrk="1" fontAlgn="auto" latinLnBrk="0" hangingPunct="1">
              <a:lnSpc>
                <a:spcPct val="100000"/>
              </a:lnSpc>
              <a:spcBef>
                <a:spcPts val="882"/>
              </a:spcBef>
              <a:spcAft>
                <a:spcPts val="0"/>
              </a:spcAft>
              <a:buClrTx/>
              <a:buSzPct val="90000"/>
              <a:buFont typeface="Arial" panose="020B0604020202020204" pitchFamily="34" charset="0"/>
              <a:buNone/>
              <a:tabLst/>
              <a:defRPr sz="1400" b="0" i="0" kern="1200" spc="0" baseline="0">
                <a:solidFill>
                  <a:srgbClr val="000000"/>
                </a:solidFill>
                <a:latin typeface="+mn-lt"/>
                <a:ea typeface="+mn-ea"/>
                <a:cs typeface="+mn-cs"/>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600" dirty="0"/>
              <a:t>No client agent</a:t>
            </a:r>
          </a:p>
        </p:txBody>
      </p:sp>
      <p:sp>
        <p:nvSpPr>
          <p:cNvPr id="24" name="Text Placeholder 4">
            <a:extLst>
              <a:ext uri="{FF2B5EF4-FFF2-40B4-BE49-F238E27FC236}">
                <a16:creationId xmlns:a16="http://schemas.microsoft.com/office/drawing/2014/main" id="{5B6D4FC8-AFE7-4935-A711-8F79479D4AAB}"/>
              </a:ext>
            </a:extLst>
          </p:cNvPr>
          <p:cNvSpPr txBox="1">
            <a:spLocks/>
          </p:cNvSpPr>
          <p:nvPr/>
        </p:nvSpPr>
        <p:spPr>
          <a:xfrm>
            <a:off x="418642" y="3726000"/>
            <a:ext cx="5580000" cy="576000"/>
          </a:xfrm>
          <a:prstGeom prst="rect">
            <a:avLst/>
          </a:prstGeom>
        </p:spPr>
        <p:txBody>
          <a:bodyPr lIns="0" tIns="0" rIns="0" bIns="0" anchor="ctr">
            <a:noAutofit/>
          </a:bodyPr>
          <a:lstStyle>
            <a:lvl1pPr marL="0" marR="0" indent="0" algn="l" defTabSz="914367" rtl="0" eaLnBrk="1" fontAlgn="auto" latinLnBrk="0" hangingPunct="1">
              <a:lnSpc>
                <a:spcPct val="100000"/>
              </a:lnSpc>
              <a:spcBef>
                <a:spcPts val="882"/>
              </a:spcBef>
              <a:spcAft>
                <a:spcPts val="0"/>
              </a:spcAft>
              <a:buClrTx/>
              <a:buSzPct val="90000"/>
              <a:buFont typeface="Arial" panose="020B0604020202020204" pitchFamily="34" charset="0"/>
              <a:buNone/>
              <a:tabLst/>
              <a:defRPr sz="1400" b="0" i="0" kern="1200" spc="0" baseline="0">
                <a:solidFill>
                  <a:srgbClr val="000000"/>
                </a:solidFill>
                <a:latin typeface="+mn-lt"/>
                <a:ea typeface="+mn-ea"/>
                <a:cs typeface="+mn-cs"/>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600" dirty="0"/>
              <a:t>Easier to use and relatively fast deployment</a:t>
            </a:r>
          </a:p>
        </p:txBody>
      </p:sp>
      <p:sp>
        <p:nvSpPr>
          <p:cNvPr id="17" name="Text Placeholder 3">
            <a:extLst>
              <a:ext uri="{FF2B5EF4-FFF2-40B4-BE49-F238E27FC236}">
                <a16:creationId xmlns:a16="http://schemas.microsoft.com/office/drawing/2014/main" id="{EA18ACBC-C1AC-4124-96B3-0FB178DCA713}"/>
              </a:ext>
            </a:extLst>
          </p:cNvPr>
          <p:cNvSpPr txBox="1">
            <a:spLocks/>
          </p:cNvSpPr>
          <p:nvPr/>
        </p:nvSpPr>
        <p:spPr>
          <a:xfrm>
            <a:off x="6195600" y="1457323"/>
            <a:ext cx="5580000" cy="576000"/>
          </a:xfrm>
          <a:prstGeom prst="rect">
            <a:avLst/>
          </a:prstGeom>
          <a:solidFill>
            <a:schemeClr val="accent2"/>
          </a:solidFill>
        </p:spPr>
        <p:txBody>
          <a:bodyPr lIns="91440" tIns="0" rIns="91440" bIns="0" anchor="ctr">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000" b="1" kern="1200" spc="0" baseline="0" dirty="0" smtClean="0">
                <a:solidFill>
                  <a:schemeClr val="bg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Disadvantages</a:t>
            </a:r>
          </a:p>
        </p:txBody>
      </p:sp>
      <p:sp>
        <p:nvSpPr>
          <p:cNvPr id="18" name="Text Placeholder 4">
            <a:extLst>
              <a:ext uri="{FF2B5EF4-FFF2-40B4-BE49-F238E27FC236}">
                <a16:creationId xmlns:a16="http://schemas.microsoft.com/office/drawing/2014/main" id="{4BF83DE0-9680-4E65-A830-7B55CC571B0D}"/>
              </a:ext>
            </a:extLst>
          </p:cNvPr>
          <p:cNvSpPr txBox="1">
            <a:spLocks/>
          </p:cNvSpPr>
          <p:nvPr/>
        </p:nvSpPr>
        <p:spPr>
          <a:xfrm>
            <a:off x="6195599" y="2142000"/>
            <a:ext cx="5580000" cy="576000"/>
          </a:xfrm>
          <a:prstGeom prst="rect">
            <a:avLst/>
          </a:prstGeom>
        </p:spPr>
        <p:txBody>
          <a:bodyPr vert="horz" wrap="square" lIns="0" tIns="0" rIns="0" bIns="0" rtlCol="0" anchor="ctr">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1400" b="0" i="0" kern="1200" spc="0" baseline="0" dirty="0" smtClean="0">
                <a:solidFill>
                  <a:srgbClr val="000000"/>
                </a:solidFill>
                <a:latin typeface="+mn-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600" dirty="0"/>
              <a:t>Minimal features</a:t>
            </a:r>
          </a:p>
        </p:txBody>
      </p:sp>
      <p:sp>
        <p:nvSpPr>
          <p:cNvPr id="22" name="Text Placeholder 4">
            <a:extLst>
              <a:ext uri="{FF2B5EF4-FFF2-40B4-BE49-F238E27FC236}">
                <a16:creationId xmlns:a16="http://schemas.microsoft.com/office/drawing/2014/main" id="{1BAA04A0-ED62-4062-B396-A63997ED270E}"/>
              </a:ext>
            </a:extLst>
          </p:cNvPr>
          <p:cNvSpPr txBox="1">
            <a:spLocks/>
          </p:cNvSpPr>
          <p:nvPr/>
        </p:nvSpPr>
        <p:spPr>
          <a:xfrm>
            <a:off x="6195599" y="2934000"/>
            <a:ext cx="5580000" cy="576000"/>
          </a:xfrm>
          <a:prstGeom prst="rect">
            <a:avLst/>
          </a:prstGeom>
        </p:spPr>
        <p:txBody>
          <a:bodyPr vert="horz" wrap="square" lIns="0" tIns="0" rIns="0" bIns="0" rtlCol="0" anchor="ctr">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1400" b="0" i="0" kern="1200" spc="0" baseline="0" dirty="0" smtClean="0">
                <a:solidFill>
                  <a:srgbClr val="000000"/>
                </a:solidFill>
                <a:latin typeface="+mn-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600" dirty="0"/>
              <a:t>No reporting of success failure</a:t>
            </a:r>
          </a:p>
        </p:txBody>
      </p:sp>
      <p:sp>
        <p:nvSpPr>
          <p:cNvPr id="25" name="Text Placeholder 4">
            <a:extLst>
              <a:ext uri="{FF2B5EF4-FFF2-40B4-BE49-F238E27FC236}">
                <a16:creationId xmlns:a16="http://schemas.microsoft.com/office/drawing/2014/main" id="{048E47C3-C219-45E9-9C44-1586B45057A2}"/>
              </a:ext>
            </a:extLst>
          </p:cNvPr>
          <p:cNvSpPr txBox="1">
            <a:spLocks/>
          </p:cNvSpPr>
          <p:nvPr/>
        </p:nvSpPr>
        <p:spPr>
          <a:xfrm>
            <a:off x="6195599" y="3726000"/>
            <a:ext cx="5580000" cy="576000"/>
          </a:xfrm>
          <a:prstGeom prst="rect">
            <a:avLst/>
          </a:prstGeom>
        </p:spPr>
        <p:txBody>
          <a:bodyPr vert="horz" wrap="square" lIns="0" tIns="0" rIns="0" bIns="0" rtlCol="0" anchor="ctr">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1400" b="0" i="0" kern="1200" spc="0" baseline="0" dirty="0" smtClean="0">
                <a:solidFill>
                  <a:srgbClr val="000000"/>
                </a:solidFill>
                <a:latin typeface="+mn-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600" dirty="0"/>
              <a:t>MSI packages only</a:t>
            </a:r>
          </a:p>
        </p:txBody>
      </p:sp>
      <p:sp>
        <p:nvSpPr>
          <p:cNvPr id="20" name="Text Placeholder 3">
            <a:extLst>
              <a:ext uri="{FF2B5EF4-FFF2-40B4-BE49-F238E27FC236}">
                <a16:creationId xmlns:a16="http://schemas.microsoft.com/office/drawing/2014/main" id="{E8C1A2CA-7F5A-4BFA-A4D7-553E70169F85}"/>
              </a:ext>
            </a:extLst>
          </p:cNvPr>
          <p:cNvSpPr txBox="1">
            <a:spLocks/>
          </p:cNvSpPr>
          <p:nvPr/>
        </p:nvSpPr>
        <p:spPr>
          <a:xfrm>
            <a:off x="418642" y="4453273"/>
            <a:ext cx="11358000" cy="2099210"/>
          </a:xfrm>
          <a:prstGeom prst="rect">
            <a:avLst/>
          </a:prstGeom>
          <a:solidFill>
            <a:srgbClr val="F2F2F2"/>
          </a:solidFill>
        </p:spPr>
        <p:txBody>
          <a:bodyPr lIns="136800" tIns="90000" rIns="136800" bIns="90000" anchor="t" anchorCtr="0">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000" b="1" kern="1200" spc="0" baseline="0" dirty="0" smtClean="0">
                <a:solidFill>
                  <a:schemeClr val="bg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spcBef>
                <a:spcPts val="600"/>
              </a:spcBef>
            </a:pPr>
            <a:r>
              <a:rPr lang="en-US" dirty="0">
                <a:solidFill>
                  <a:schemeClr val="tx1"/>
                </a:solidFill>
              </a:rPr>
              <a:t>Group Policy software distribution</a:t>
            </a:r>
          </a:p>
          <a:p>
            <a:pPr marL="334800" indent="-223200">
              <a:spcBef>
                <a:spcPts val="600"/>
              </a:spcBef>
              <a:buFont typeface="Arial" panose="020B0604020202020204" pitchFamily="34" charset="0"/>
              <a:buChar char="•"/>
            </a:pPr>
            <a:r>
              <a:rPr lang="en-US" sz="1800" b="0" dirty="0">
                <a:solidFill>
                  <a:schemeClr val="tx1"/>
                </a:solidFill>
                <a:latin typeface="+mn-lt"/>
              </a:rPr>
              <a:t>Group Policy uses the Windows Installer service to automate the installation and removal of applications</a:t>
            </a:r>
          </a:p>
          <a:p>
            <a:pPr marL="111600">
              <a:spcBef>
                <a:spcPts val="600"/>
              </a:spcBef>
            </a:pPr>
            <a:endParaRPr lang="en-US" sz="1800" b="0" dirty="0">
              <a:solidFill>
                <a:schemeClr val="tx1"/>
              </a:solidFill>
              <a:latin typeface="+mn-lt"/>
            </a:endParaRPr>
          </a:p>
          <a:p>
            <a:pPr>
              <a:spcBef>
                <a:spcPts val="600"/>
              </a:spcBef>
            </a:pPr>
            <a:r>
              <a:rPr lang="en-US" dirty="0">
                <a:solidFill>
                  <a:schemeClr val="tx1"/>
                </a:solidFill>
              </a:rPr>
              <a:t>Manage software upgrades by using Group Policy</a:t>
            </a:r>
          </a:p>
          <a:p>
            <a:pPr marL="334800" indent="-223200">
              <a:spcBef>
                <a:spcPts val="600"/>
              </a:spcBef>
              <a:buFont typeface="Arial" panose="020B0604020202020204" pitchFamily="34" charset="0"/>
              <a:buChar char="•"/>
            </a:pPr>
            <a:r>
              <a:rPr lang="en-US" sz="1800" b="0" dirty="0">
                <a:solidFill>
                  <a:schemeClr val="tx1"/>
                </a:solidFill>
                <a:latin typeface="+mn-lt"/>
              </a:rPr>
              <a:t>Modify the software installation settings in GPO and then use the Upgrades tab to upgrade a package.</a:t>
            </a:r>
            <a:endParaRPr lang="en-US" sz="1800" dirty="0">
              <a:solidFill>
                <a:schemeClr val="tx1"/>
              </a:solidFill>
            </a:endParaRPr>
          </a:p>
        </p:txBody>
      </p:sp>
      <p:cxnSp>
        <p:nvCxnSpPr>
          <p:cNvPr id="27" name="Straight Connector 26">
            <a:extLst>
              <a:ext uri="{FF2B5EF4-FFF2-40B4-BE49-F238E27FC236}">
                <a16:creationId xmlns:a16="http://schemas.microsoft.com/office/drawing/2014/main" id="{63E1A8C5-C2FC-4365-8598-B758BD4B825B}"/>
              </a:ext>
              <a:ext uri="{C183D7F6-B498-43B3-948B-1728B52AA6E4}">
                <adec:decorative xmlns:adec="http://schemas.microsoft.com/office/drawing/2017/decorative" val="1"/>
              </a:ext>
            </a:extLst>
          </p:cNvPr>
          <p:cNvCxnSpPr>
            <a:cxnSpLocks/>
          </p:cNvCxnSpPr>
          <p:nvPr/>
        </p:nvCxnSpPr>
        <p:spPr>
          <a:xfrm>
            <a:off x="418642" y="2826000"/>
            <a:ext cx="5580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0FE861B-880A-4D22-8FA6-1FE2E8E6A452}"/>
              </a:ext>
              <a:ext uri="{C183D7F6-B498-43B3-948B-1728B52AA6E4}">
                <adec:decorative xmlns:adec="http://schemas.microsoft.com/office/drawing/2017/decorative" val="1"/>
              </a:ext>
            </a:extLst>
          </p:cNvPr>
          <p:cNvCxnSpPr>
            <a:cxnSpLocks/>
          </p:cNvCxnSpPr>
          <p:nvPr/>
        </p:nvCxnSpPr>
        <p:spPr>
          <a:xfrm>
            <a:off x="418642" y="3618000"/>
            <a:ext cx="5580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C6EF752-4661-483B-879E-BE8A4D0437BB}"/>
              </a:ext>
              <a:ext uri="{C183D7F6-B498-43B3-948B-1728B52AA6E4}">
                <adec:decorative xmlns:adec="http://schemas.microsoft.com/office/drawing/2017/decorative" val="1"/>
              </a:ext>
            </a:extLst>
          </p:cNvPr>
          <p:cNvCxnSpPr>
            <a:cxnSpLocks/>
          </p:cNvCxnSpPr>
          <p:nvPr/>
        </p:nvCxnSpPr>
        <p:spPr>
          <a:xfrm>
            <a:off x="6195600" y="2826000"/>
            <a:ext cx="5580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0A4C029-A16B-4062-AF2C-9FA6C922EE70}"/>
              </a:ext>
              <a:ext uri="{C183D7F6-B498-43B3-948B-1728B52AA6E4}">
                <adec:decorative xmlns:adec="http://schemas.microsoft.com/office/drawing/2017/decorative" val="1"/>
              </a:ext>
            </a:extLst>
          </p:cNvPr>
          <p:cNvCxnSpPr>
            <a:cxnSpLocks/>
          </p:cNvCxnSpPr>
          <p:nvPr/>
        </p:nvCxnSpPr>
        <p:spPr>
          <a:xfrm>
            <a:off x="6195600" y="3618000"/>
            <a:ext cx="5580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5536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989F0-B7D0-4B7F-9CF5-03669254F63E}"/>
              </a:ext>
            </a:extLst>
          </p:cNvPr>
          <p:cNvSpPr>
            <a:spLocks noGrp="1"/>
          </p:cNvSpPr>
          <p:nvPr>
            <p:ph type="title"/>
          </p:nvPr>
        </p:nvSpPr>
        <p:spPr/>
        <p:txBody>
          <a:bodyPr/>
          <a:lstStyle/>
          <a:p>
            <a:r>
              <a:rPr lang="en-US" sz="3200" dirty="0"/>
              <a:t>Assign and publish software</a:t>
            </a:r>
            <a:br>
              <a:rPr lang="en-US" dirty="0"/>
            </a:br>
            <a:endParaRPr lang="en-US" sz="3200" dirty="0"/>
          </a:p>
        </p:txBody>
      </p:sp>
      <p:sp>
        <p:nvSpPr>
          <p:cNvPr id="3" name="Text Placeholder 2">
            <a:extLst>
              <a:ext uri="{FF2B5EF4-FFF2-40B4-BE49-F238E27FC236}">
                <a16:creationId xmlns:a16="http://schemas.microsoft.com/office/drawing/2014/main" id="{4EC8C202-08E1-4114-85B4-FDE41728DA17}"/>
              </a:ext>
            </a:extLst>
          </p:cNvPr>
          <p:cNvSpPr>
            <a:spLocks noGrp="1"/>
          </p:cNvSpPr>
          <p:nvPr>
            <p:ph sz="quarter" idx="10"/>
          </p:nvPr>
        </p:nvSpPr>
        <p:spPr>
          <a:xfrm>
            <a:off x="441468" y="1456897"/>
            <a:ext cx="5543785" cy="3693601"/>
          </a:xfrm>
        </p:spPr>
        <p:txBody>
          <a:bodyPr/>
          <a:lstStyle/>
          <a:p>
            <a:r>
              <a:rPr lang="en-US" dirty="0"/>
              <a:t>Assign software characteristics:</a:t>
            </a:r>
          </a:p>
          <a:p>
            <a:pPr marL="334800" lvl="1" indent="-223200">
              <a:buFont typeface="Arial" panose="020B0604020202020204" pitchFamily="34" charset="0"/>
              <a:buChar char="•"/>
            </a:pPr>
            <a:r>
              <a:rPr lang="en-US" dirty="0"/>
              <a:t>When software is assigned to a user, the user’s Start menu advertises the software when the user logs on. </a:t>
            </a:r>
          </a:p>
          <a:p>
            <a:pPr marL="334800" lvl="1" indent="-223200">
              <a:buFont typeface="Arial" panose="020B0604020202020204" pitchFamily="34" charset="0"/>
              <a:buChar char="•"/>
            </a:pPr>
            <a:r>
              <a:rPr lang="en-US" dirty="0"/>
              <a:t>Users don’t share deployed applications.</a:t>
            </a:r>
          </a:p>
          <a:p>
            <a:pPr marL="334800" lvl="1" indent="-223200">
              <a:buFont typeface="Arial" panose="020B0604020202020204" pitchFamily="34" charset="0"/>
              <a:buChar char="•"/>
            </a:pPr>
            <a:r>
              <a:rPr lang="en-US" dirty="0"/>
              <a:t>When an application is assigned to a computer, the application is installed the next time that the computer starts</a:t>
            </a:r>
          </a:p>
        </p:txBody>
      </p:sp>
      <p:sp>
        <p:nvSpPr>
          <p:cNvPr id="4" name="Content Placeholder 3">
            <a:extLst>
              <a:ext uri="{FF2B5EF4-FFF2-40B4-BE49-F238E27FC236}">
                <a16:creationId xmlns:a16="http://schemas.microsoft.com/office/drawing/2014/main" id="{D8B5F684-929B-4502-B5D0-1468120B64C5}"/>
              </a:ext>
            </a:extLst>
          </p:cNvPr>
          <p:cNvSpPr>
            <a:spLocks noGrp="1"/>
          </p:cNvSpPr>
          <p:nvPr>
            <p:ph sz="quarter" idx="11"/>
          </p:nvPr>
        </p:nvSpPr>
        <p:spPr>
          <a:xfrm>
            <a:off x="6229350" y="1456896"/>
            <a:ext cx="5543550" cy="4138146"/>
          </a:xfrm>
        </p:spPr>
        <p:txBody>
          <a:bodyPr/>
          <a:lstStyle/>
          <a:p>
            <a:r>
              <a:rPr lang="en-US" dirty="0"/>
              <a:t>Publish software characteristics:</a:t>
            </a:r>
          </a:p>
          <a:p>
            <a:pPr marL="334800" lvl="1" indent="-223200">
              <a:buFont typeface="Arial" panose="020B0604020202020204" pitchFamily="34" charset="0"/>
              <a:buChar char="•"/>
            </a:pPr>
            <a:r>
              <a:rPr lang="en-US" dirty="0"/>
              <a:t>The Programs &gt; Programs and Features shortcut in Control Panel advertises a published application to the user.</a:t>
            </a:r>
          </a:p>
          <a:p>
            <a:pPr marL="334800" lvl="1" indent="-223200">
              <a:buFont typeface="Arial" panose="020B0604020202020204" pitchFamily="34" charset="0"/>
              <a:buChar char="•"/>
            </a:pPr>
            <a:r>
              <a:rPr lang="en-US" dirty="0"/>
              <a:t>Control Panel doesn't advertise applications to users who don't have permission to install them.</a:t>
            </a:r>
          </a:p>
          <a:p>
            <a:pPr marL="334800" lvl="1" indent="-223200">
              <a:buFont typeface="Arial" panose="020B0604020202020204" pitchFamily="34" charset="0"/>
              <a:buChar char="•"/>
            </a:pPr>
            <a:r>
              <a:rPr lang="en-US" dirty="0"/>
              <a:t>Applications can't be published to computers.</a:t>
            </a:r>
          </a:p>
        </p:txBody>
      </p:sp>
    </p:spTree>
    <p:extLst>
      <p:ext uri="{BB962C8B-B14F-4D97-AF65-F5344CB8AC3E}">
        <p14:creationId xmlns:p14="http://schemas.microsoft.com/office/powerpoint/2010/main" val="1390308411"/>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B098B-3A42-4119-A096-CAD99D102904}"/>
              </a:ext>
            </a:extLst>
          </p:cNvPr>
          <p:cNvSpPr>
            <a:spLocks noGrp="1"/>
          </p:cNvSpPr>
          <p:nvPr>
            <p:ph type="title"/>
          </p:nvPr>
        </p:nvSpPr>
        <p:spPr>
          <a:xfrm>
            <a:off x="417600" y="439200"/>
            <a:ext cx="11340000" cy="674200"/>
          </a:xfrm>
        </p:spPr>
        <p:txBody>
          <a:bodyPr tIns="90000" bIns="90000"/>
          <a:lstStyle/>
          <a:p>
            <a:r>
              <a:rPr lang="en-US" sz="3200" dirty="0"/>
              <a:t>Explore Microsoft Store for Business</a:t>
            </a:r>
          </a:p>
        </p:txBody>
      </p:sp>
      <p:sp>
        <p:nvSpPr>
          <p:cNvPr id="4" name="Text Placeholder 5">
            <a:extLst>
              <a:ext uri="{FF2B5EF4-FFF2-40B4-BE49-F238E27FC236}">
                <a16:creationId xmlns:a16="http://schemas.microsoft.com/office/drawing/2014/main" id="{864E7D10-9718-E98A-9A18-B63F0E022E89}"/>
              </a:ext>
            </a:extLst>
          </p:cNvPr>
          <p:cNvSpPr txBox="1">
            <a:spLocks/>
          </p:cNvSpPr>
          <p:nvPr/>
        </p:nvSpPr>
        <p:spPr>
          <a:xfrm>
            <a:off x="426000" y="1424992"/>
            <a:ext cx="11339999" cy="1477328"/>
          </a:xfrm>
          <a:prstGeom prst="rect">
            <a:avLst/>
          </a:prstGeom>
          <a:solidFill>
            <a:srgbClr val="F2F2F2"/>
          </a:solidFill>
        </p:spPr>
        <p:txBody>
          <a:bodyPr vert="horz" wrap="square" lIns="136800" tIns="0" rIns="136800" bIns="0" rtlCol="0">
            <a:sp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sz="2400" b="0" dirty="0">
                <a:solidFill>
                  <a:srgbClr val="333333"/>
                </a:solidFill>
                <a:effectLst/>
                <a:latin typeface="+mj-lt"/>
              </a:rPr>
              <a:t>The retirement of the Microsoft Store for Business and the Microsoft Store for Education, originally scheduled for March 31, 2023, has been postponed. The process of removing support for the Microsoft Store for Business and Education experience in Intune is already in progress and will continue as scheduled.</a:t>
            </a:r>
          </a:p>
        </p:txBody>
      </p:sp>
      <p:sp>
        <p:nvSpPr>
          <p:cNvPr id="5" name="Text Placeholder 2">
            <a:extLst>
              <a:ext uri="{FF2B5EF4-FFF2-40B4-BE49-F238E27FC236}">
                <a16:creationId xmlns:a16="http://schemas.microsoft.com/office/drawing/2014/main" id="{9055158F-8F75-243C-F2D5-3FBB21030912}"/>
              </a:ext>
            </a:extLst>
          </p:cNvPr>
          <p:cNvSpPr txBox="1">
            <a:spLocks/>
          </p:cNvSpPr>
          <p:nvPr/>
        </p:nvSpPr>
        <p:spPr>
          <a:xfrm>
            <a:off x="333538" y="3955680"/>
            <a:ext cx="11524924" cy="1698927"/>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858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9144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2395" lvl="1">
              <a:defRPr/>
            </a:pPr>
            <a:r>
              <a:rPr lang="en-US" sz="2400" dirty="0">
                <a:latin typeface="+mj-lt"/>
              </a:rPr>
              <a:t>Key improvements to Microsoft Store apps functionality over legacy functionality</a:t>
            </a:r>
            <a:r>
              <a:rPr lang="en-US" sz="2400" kern="0" dirty="0">
                <a:solidFill>
                  <a:srgbClr val="000000"/>
                </a:solidFill>
                <a:latin typeface="+mj-lt"/>
                <a:cs typeface="Segoe UI Semilight" panose="020B0402040204020203" pitchFamily="34" charset="0"/>
              </a:rPr>
              <a:t>:</a:t>
            </a:r>
          </a:p>
          <a:p>
            <a:pPr marL="800100" lvl="1" indent="-342900">
              <a:buFont typeface="Segoe UI" panose="020B0502040204020203" pitchFamily="34" charset="0"/>
              <a:buChar char="‒"/>
              <a:defRPr/>
            </a:pPr>
            <a:r>
              <a:rPr lang="en-US" sz="1800" kern="0" dirty="0">
                <a:solidFill>
                  <a:srgbClr val="000000"/>
                </a:solidFill>
                <a:latin typeface="Segoe UI"/>
                <a:cs typeface="Segoe UI Semilight"/>
              </a:rPr>
              <a:t>You can browse and search for store apps within Intune</a:t>
            </a:r>
          </a:p>
          <a:p>
            <a:pPr marL="800100" lvl="1" indent="-342900">
              <a:buFont typeface="Segoe UI" panose="020B0502040204020203" pitchFamily="34" charset="0"/>
              <a:buChar char="‒"/>
              <a:defRPr/>
            </a:pPr>
            <a:r>
              <a:rPr lang="en-US" sz="1800" kern="0" dirty="0">
                <a:solidFill>
                  <a:srgbClr val="000000"/>
                </a:solidFill>
                <a:latin typeface="Segoe UI"/>
                <a:cs typeface="Segoe UI Semilight"/>
              </a:rPr>
              <a:t>You can monitor the installation progress and results for store apps</a:t>
            </a:r>
          </a:p>
          <a:p>
            <a:pPr marL="800100" lvl="1" indent="-342900">
              <a:buFont typeface="Segoe UI" panose="020B0502040204020203" pitchFamily="34" charset="0"/>
              <a:buChar char="‒"/>
              <a:defRPr/>
            </a:pPr>
            <a:r>
              <a:rPr lang="en-US" sz="1800" kern="0" dirty="0">
                <a:solidFill>
                  <a:srgbClr val="000000"/>
                </a:solidFill>
                <a:latin typeface="Segoe UI"/>
                <a:cs typeface="Segoe UI Semilight"/>
              </a:rPr>
              <a:t>Win32 store apps are supported (in preview)</a:t>
            </a:r>
          </a:p>
          <a:p>
            <a:pPr marL="800100" lvl="1" indent="-342900">
              <a:buFont typeface="Segoe UI" panose="020B0502040204020203" pitchFamily="34" charset="0"/>
              <a:buChar char="‒"/>
              <a:defRPr/>
            </a:pPr>
            <a:r>
              <a:rPr lang="en-US" sz="1800" kern="0" dirty="0">
                <a:solidFill>
                  <a:srgbClr val="000000"/>
                </a:solidFill>
                <a:latin typeface="Segoe UI"/>
                <a:cs typeface="Segoe UI Semilight"/>
              </a:rPr>
              <a:t>System context and user context are supported for UWP apps</a:t>
            </a:r>
          </a:p>
        </p:txBody>
      </p:sp>
    </p:spTree>
    <p:extLst>
      <p:ext uri="{BB962C8B-B14F-4D97-AF65-F5344CB8AC3E}">
        <p14:creationId xmlns:p14="http://schemas.microsoft.com/office/powerpoint/2010/main" val="269788896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F9BD0-BB67-4063-86A4-5724B8A85B42}"/>
              </a:ext>
            </a:extLst>
          </p:cNvPr>
          <p:cNvSpPr>
            <a:spLocks noGrp="1"/>
          </p:cNvSpPr>
          <p:nvPr>
            <p:ph type="title"/>
          </p:nvPr>
        </p:nvSpPr>
        <p:spPr/>
        <p:txBody>
          <a:bodyPr>
            <a:normAutofit fontScale="90000"/>
          </a:bodyPr>
          <a:lstStyle/>
          <a:p>
            <a:r>
              <a:rPr lang="en-US" dirty="0"/>
              <a:t>Learning Path agenda</a:t>
            </a:r>
          </a:p>
        </p:txBody>
      </p:sp>
      <p:sp>
        <p:nvSpPr>
          <p:cNvPr id="3" name="Text Placeholder 2">
            <a:extLst>
              <a:ext uri="{FF2B5EF4-FFF2-40B4-BE49-F238E27FC236}">
                <a16:creationId xmlns:a16="http://schemas.microsoft.com/office/drawing/2014/main" id="{F6675C83-6849-439C-9E55-ABAA6A2121AE}"/>
              </a:ext>
            </a:extLst>
          </p:cNvPr>
          <p:cNvSpPr>
            <a:spLocks noGrp="1"/>
          </p:cNvSpPr>
          <p:nvPr>
            <p:ph type="body" sz="quarter" idx="11"/>
          </p:nvPr>
        </p:nvSpPr>
        <p:spPr>
          <a:xfrm>
            <a:off x="4078288" y="1470867"/>
            <a:ext cx="7695070" cy="1224434"/>
          </a:xfrm>
        </p:spPr>
        <p:txBody>
          <a:bodyPr/>
          <a:lstStyle/>
          <a:p>
            <a:r>
              <a:rPr lang="fr-FR" sz="1800" dirty="0"/>
              <a:t>Execute mobile application management</a:t>
            </a:r>
          </a:p>
        </p:txBody>
      </p:sp>
      <p:sp>
        <p:nvSpPr>
          <p:cNvPr id="4" name="Text Placeholder 3">
            <a:extLst>
              <a:ext uri="{FF2B5EF4-FFF2-40B4-BE49-F238E27FC236}">
                <a16:creationId xmlns:a16="http://schemas.microsoft.com/office/drawing/2014/main" id="{50F22799-97EC-470D-8F71-A1F77D3B1F30}"/>
              </a:ext>
            </a:extLst>
          </p:cNvPr>
          <p:cNvSpPr>
            <a:spLocks noGrp="1"/>
          </p:cNvSpPr>
          <p:nvPr>
            <p:ph type="body" sz="quarter" idx="15"/>
          </p:nvPr>
        </p:nvSpPr>
        <p:spPr/>
        <p:txBody>
          <a:bodyPr/>
          <a:lstStyle/>
          <a:p>
            <a:r>
              <a:rPr lang="en-US" sz="1800" dirty="0"/>
              <a:t>Deploy and update applications</a:t>
            </a:r>
          </a:p>
        </p:txBody>
      </p:sp>
      <p:sp>
        <p:nvSpPr>
          <p:cNvPr id="5" name="Text Placeholder 4">
            <a:extLst>
              <a:ext uri="{FF2B5EF4-FFF2-40B4-BE49-F238E27FC236}">
                <a16:creationId xmlns:a16="http://schemas.microsoft.com/office/drawing/2014/main" id="{DA212D02-761B-4BB4-878B-774CA970990E}"/>
              </a:ext>
            </a:extLst>
          </p:cNvPr>
          <p:cNvSpPr>
            <a:spLocks noGrp="1"/>
          </p:cNvSpPr>
          <p:nvPr>
            <p:ph type="body" sz="quarter" idx="20"/>
          </p:nvPr>
        </p:nvSpPr>
        <p:spPr/>
        <p:txBody>
          <a:bodyPr/>
          <a:lstStyle/>
          <a:p>
            <a:r>
              <a:rPr lang="en-US" sz="1800" dirty="0"/>
              <a:t>Administer</a:t>
            </a:r>
            <a:r>
              <a:rPr lang="en-US" sz="2000" dirty="0"/>
              <a:t> endpoint applications</a:t>
            </a:r>
            <a:br>
              <a:rPr lang="en-US" sz="2000" dirty="0"/>
            </a:br>
            <a:endParaRPr lang="en-US" sz="1800" dirty="0"/>
          </a:p>
        </p:txBody>
      </p:sp>
      <p:grpSp>
        <p:nvGrpSpPr>
          <p:cNvPr id="6" name="Group 5">
            <a:extLst>
              <a:ext uri="{FF2B5EF4-FFF2-40B4-BE49-F238E27FC236}">
                <a16:creationId xmlns:a16="http://schemas.microsoft.com/office/drawing/2014/main" id="{6BAFA8A7-AFF7-4736-94DA-6FAB99F492E6}"/>
              </a:ext>
              <a:ext uri="{C183D7F6-B498-43B3-948B-1728B52AA6E4}">
                <adec:decorative xmlns:adec="http://schemas.microsoft.com/office/drawing/2017/decorative" val="1"/>
              </a:ext>
            </a:extLst>
          </p:cNvPr>
          <p:cNvGrpSpPr/>
          <p:nvPr/>
        </p:nvGrpSpPr>
        <p:grpSpPr>
          <a:xfrm>
            <a:off x="3031668" y="1731968"/>
            <a:ext cx="702132" cy="702232"/>
            <a:chOff x="418643" y="1456896"/>
            <a:chExt cx="717140" cy="717242"/>
          </a:xfrm>
        </p:grpSpPr>
        <p:grpSp>
          <p:nvGrpSpPr>
            <p:cNvPr id="7" name="Group 6">
              <a:extLst>
                <a:ext uri="{FF2B5EF4-FFF2-40B4-BE49-F238E27FC236}">
                  <a16:creationId xmlns:a16="http://schemas.microsoft.com/office/drawing/2014/main" id="{9F2F1762-DFB4-465F-AD61-900E407383F4}"/>
                </a:ext>
                <a:ext uri="{C183D7F6-B498-43B3-948B-1728B52AA6E4}">
                  <adec:decorative xmlns:adec="http://schemas.microsoft.com/office/drawing/2017/decorative" val="1"/>
                </a:ext>
              </a:extLst>
            </p:cNvPr>
            <p:cNvGrpSpPr/>
            <p:nvPr/>
          </p:nvGrpSpPr>
          <p:grpSpPr>
            <a:xfrm>
              <a:off x="418643" y="1456896"/>
              <a:ext cx="717140" cy="717242"/>
              <a:chOff x="7962901" y="3032919"/>
              <a:chExt cx="981074" cy="981076"/>
            </a:xfrm>
          </p:grpSpPr>
          <p:sp>
            <p:nvSpPr>
              <p:cNvPr id="9" name="Freeform 5">
                <a:extLst>
                  <a:ext uri="{FF2B5EF4-FFF2-40B4-BE49-F238E27FC236}">
                    <a16:creationId xmlns:a16="http://schemas.microsoft.com/office/drawing/2014/main" id="{EB8DE51B-98CF-4A67-92DE-38FE0F8374E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 name="Freeform 6">
                <a:extLst>
                  <a:ext uri="{FF2B5EF4-FFF2-40B4-BE49-F238E27FC236}">
                    <a16:creationId xmlns:a16="http://schemas.microsoft.com/office/drawing/2014/main" id="{923F7ECD-6202-4E50-B419-83AA0E6F94AD}"/>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8" name="Picture 7" descr="Icon of a globe with two horizontal lines and two vertical arcs">
              <a:extLst>
                <a:ext uri="{FF2B5EF4-FFF2-40B4-BE49-F238E27FC236}">
                  <a16:creationId xmlns:a16="http://schemas.microsoft.com/office/drawing/2014/main" id="{3F9F2FF9-AB6F-4521-BA69-A09B571FA4FB}"/>
                </a:ext>
              </a:extLst>
            </p:cNvPr>
            <p:cNvPicPr>
              <a:picLocks noChangeAspect="1"/>
            </p:cNvPicPr>
            <p:nvPr/>
          </p:nvPicPr>
          <p:blipFill>
            <a:blip r:embed="rId3"/>
            <a:stretch>
              <a:fillRect/>
            </a:stretch>
          </p:blipFill>
          <p:spPr>
            <a:xfrm>
              <a:off x="574013" y="1612317"/>
              <a:ext cx="406400" cy="406400"/>
            </a:xfrm>
            <a:prstGeom prst="rect">
              <a:avLst/>
            </a:prstGeom>
          </p:spPr>
        </p:pic>
      </p:grpSp>
      <p:grpSp>
        <p:nvGrpSpPr>
          <p:cNvPr id="22" name="Group 21">
            <a:extLst>
              <a:ext uri="{FF2B5EF4-FFF2-40B4-BE49-F238E27FC236}">
                <a16:creationId xmlns:a16="http://schemas.microsoft.com/office/drawing/2014/main" id="{A072F779-5ABB-4FE7-B22D-7AD533CE7689}"/>
              </a:ext>
              <a:ext uri="{C183D7F6-B498-43B3-948B-1728B52AA6E4}">
                <adec:decorative xmlns:adec="http://schemas.microsoft.com/office/drawing/2017/decorative" val="1"/>
              </a:ext>
            </a:extLst>
          </p:cNvPr>
          <p:cNvGrpSpPr/>
          <p:nvPr/>
        </p:nvGrpSpPr>
        <p:grpSpPr>
          <a:xfrm>
            <a:off x="3031668" y="3096546"/>
            <a:ext cx="702132" cy="702232"/>
            <a:chOff x="3031668" y="3077885"/>
            <a:chExt cx="702132" cy="702232"/>
          </a:xfrm>
        </p:grpSpPr>
        <p:grpSp>
          <p:nvGrpSpPr>
            <p:cNvPr id="12" name="Group 11">
              <a:extLst>
                <a:ext uri="{FF2B5EF4-FFF2-40B4-BE49-F238E27FC236}">
                  <a16:creationId xmlns:a16="http://schemas.microsoft.com/office/drawing/2014/main" id="{F1056C94-E939-45BE-B54D-1015CA3D1439}"/>
                </a:ext>
                <a:ext uri="{C183D7F6-B498-43B3-948B-1728B52AA6E4}">
                  <adec:decorative xmlns:adec="http://schemas.microsoft.com/office/drawing/2017/decorative" val="1"/>
                </a:ext>
              </a:extLst>
            </p:cNvPr>
            <p:cNvGrpSpPr/>
            <p:nvPr/>
          </p:nvGrpSpPr>
          <p:grpSpPr>
            <a:xfrm>
              <a:off x="3031668" y="3077885"/>
              <a:ext cx="702132" cy="702232"/>
              <a:chOff x="7962901" y="3032919"/>
              <a:chExt cx="981074" cy="981076"/>
            </a:xfrm>
          </p:grpSpPr>
          <p:sp>
            <p:nvSpPr>
              <p:cNvPr id="14" name="Freeform 5">
                <a:extLst>
                  <a:ext uri="{FF2B5EF4-FFF2-40B4-BE49-F238E27FC236}">
                    <a16:creationId xmlns:a16="http://schemas.microsoft.com/office/drawing/2014/main" id="{5E500CF2-C235-48EA-AE3B-B9ADC42EE46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5" name="Freeform 6">
                <a:extLst>
                  <a:ext uri="{FF2B5EF4-FFF2-40B4-BE49-F238E27FC236}">
                    <a16:creationId xmlns:a16="http://schemas.microsoft.com/office/drawing/2014/main" id="{918AAC56-B276-4F43-85F4-F914D420774E}"/>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1" name="Picture 20">
              <a:extLst>
                <a:ext uri="{FF2B5EF4-FFF2-40B4-BE49-F238E27FC236}">
                  <a16:creationId xmlns:a16="http://schemas.microsoft.com/office/drawing/2014/main" id="{026384E7-A847-4A4C-98D0-59BCCD3797A3}"/>
                </a:ext>
              </a:extLst>
            </p:cNvPr>
            <p:cNvPicPr>
              <a:picLocks noChangeAspect="1"/>
            </p:cNvPicPr>
            <p:nvPr/>
          </p:nvPicPr>
          <p:blipFill>
            <a:blip r:embed="rId4"/>
            <a:stretch>
              <a:fillRect/>
            </a:stretch>
          </p:blipFill>
          <p:spPr>
            <a:xfrm>
              <a:off x="3202734" y="3249001"/>
              <a:ext cx="360000" cy="360000"/>
            </a:xfrm>
            <a:prstGeom prst="rect">
              <a:avLst/>
            </a:prstGeom>
          </p:spPr>
        </p:pic>
      </p:grpSp>
      <p:grpSp>
        <p:nvGrpSpPr>
          <p:cNvPr id="24" name="Group 23">
            <a:extLst>
              <a:ext uri="{FF2B5EF4-FFF2-40B4-BE49-F238E27FC236}">
                <a16:creationId xmlns:a16="http://schemas.microsoft.com/office/drawing/2014/main" id="{076D4D7E-972D-4E78-8D9B-E03B3793EB8C}"/>
              </a:ext>
              <a:ext uri="{C183D7F6-B498-43B3-948B-1728B52AA6E4}">
                <adec:decorative xmlns:adec="http://schemas.microsoft.com/office/drawing/2017/decorative" val="1"/>
              </a:ext>
            </a:extLst>
          </p:cNvPr>
          <p:cNvGrpSpPr/>
          <p:nvPr/>
        </p:nvGrpSpPr>
        <p:grpSpPr>
          <a:xfrm>
            <a:off x="3031668" y="4423802"/>
            <a:ext cx="702132" cy="702232"/>
            <a:chOff x="3031668" y="4535768"/>
            <a:chExt cx="702132" cy="702232"/>
          </a:xfrm>
        </p:grpSpPr>
        <p:sp>
          <p:nvSpPr>
            <p:cNvPr id="19" name="Freeform 5">
              <a:extLst>
                <a:ext uri="{FF2B5EF4-FFF2-40B4-BE49-F238E27FC236}">
                  <a16:creationId xmlns:a16="http://schemas.microsoft.com/office/drawing/2014/main" id="{7F59516E-E4F5-4F6D-8804-34A964E41B66}"/>
                </a:ext>
              </a:extLst>
            </p:cNvPr>
            <p:cNvSpPr>
              <a:spLocks/>
            </p:cNvSpPr>
            <p:nvPr/>
          </p:nvSpPr>
          <p:spPr bwMode="auto">
            <a:xfrm>
              <a:off x="3031668" y="4535768"/>
              <a:ext cx="702132" cy="702232"/>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0" name="Freeform 6">
              <a:extLst>
                <a:ext uri="{FF2B5EF4-FFF2-40B4-BE49-F238E27FC236}">
                  <a16:creationId xmlns:a16="http://schemas.microsoft.com/office/drawing/2014/main" id="{3A1B85DF-DCC6-4E4E-BE47-5FF199097F5C}"/>
                </a:ext>
              </a:extLst>
            </p:cNvPr>
            <p:cNvSpPr>
              <a:spLocks noEditPoints="1"/>
            </p:cNvSpPr>
            <p:nvPr/>
          </p:nvSpPr>
          <p:spPr bwMode="auto">
            <a:xfrm>
              <a:off x="3079954" y="4584629"/>
              <a:ext cx="605561" cy="60451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pic>
          <p:nvPicPr>
            <p:cNvPr id="23" name="Picture 22">
              <a:extLst>
                <a:ext uri="{FF2B5EF4-FFF2-40B4-BE49-F238E27FC236}">
                  <a16:creationId xmlns:a16="http://schemas.microsoft.com/office/drawing/2014/main" id="{61DAA23C-8033-491A-A022-436A2C9B11D0}"/>
                </a:ext>
              </a:extLst>
            </p:cNvPr>
            <p:cNvPicPr>
              <a:picLocks noChangeAspect="1"/>
            </p:cNvPicPr>
            <p:nvPr/>
          </p:nvPicPr>
          <p:blipFill>
            <a:blip r:embed="rId5"/>
            <a:stretch>
              <a:fillRect/>
            </a:stretch>
          </p:blipFill>
          <p:spPr>
            <a:xfrm>
              <a:off x="3202734" y="4706884"/>
              <a:ext cx="360000" cy="360000"/>
            </a:xfrm>
            <a:prstGeom prst="rect">
              <a:avLst/>
            </a:prstGeom>
          </p:spPr>
        </p:pic>
      </p:grpSp>
    </p:spTree>
    <p:extLst>
      <p:ext uri="{BB962C8B-B14F-4D97-AF65-F5344CB8AC3E}">
        <p14:creationId xmlns:p14="http://schemas.microsoft.com/office/powerpoint/2010/main" val="293495743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B098B-3A42-4119-A096-CAD99D102904}"/>
              </a:ext>
            </a:extLst>
          </p:cNvPr>
          <p:cNvSpPr>
            <a:spLocks noGrp="1"/>
          </p:cNvSpPr>
          <p:nvPr>
            <p:ph type="title"/>
          </p:nvPr>
        </p:nvSpPr>
        <p:spPr>
          <a:xfrm>
            <a:off x="295886" y="439200"/>
            <a:ext cx="11340000" cy="674200"/>
          </a:xfrm>
        </p:spPr>
        <p:txBody>
          <a:bodyPr tIns="90000" bIns="90000"/>
          <a:lstStyle/>
          <a:p>
            <a:r>
              <a:rPr lang="en-US" sz="3200" dirty="0"/>
              <a:t>Implement Microsoft Store Apps</a:t>
            </a:r>
          </a:p>
        </p:txBody>
      </p:sp>
      <p:sp>
        <p:nvSpPr>
          <p:cNvPr id="3" name="Text Placeholder 2">
            <a:extLst>
              <a:ext uri="{FF2B5EF4-FFF2-40B4-BE49-F238E27FC236}">
                <a16:creationId xmlns:a16="http://schemas.microsoft.com/office/drawing/2014/main" id="{3C1DB767-8014-41A4-983F-B6CFDA57FA19}"/>
              </a:ext>
            </a:extLst>
          </p:cNvPr>
          <p:cNvSpPr>
            <a:spLocks noGrp="1"/>
          </p:cNvSpPr>
          <p:nvPr>
            <p:ph type="body" sz="quarter" idx="10"/>
          </p:nvPr>
        </p:nvSpPr>
        <p:spPr>
          <a:xfrm>
            <a:off x="295886" y="1251171"/>
            <a:ext cx="11600229" cy="4550915"/>
          </a:xfrm>
        </p:spPr>
        <p:txBody>
          <a:bodyPr/>
          <a:lstStyle/>
          <a:p>
            <a:pPr>
              <a:spcBef>
                <a:spcPts val="392"/>
              </a:spcBef>
              <a:spcAft>
                <a:spcPts val="588"/>
              </a:spcAft>
            </a:pPr>
            <a:r>
              <a:rPr lang="en-US" sz="2400" dirty="0">
                <a:latin typeface="+mj-lt"/>
              </a:rPr>
              <a:t>Admins can browse, deploy, and monitor Microsoft Store applications inside Intune. </a:t>
            </a:r>
          </a:p>
          <a:p>
            <a:pPr>
              <a:spcBef>
                <a:spcPts val="392"/>
              </a:spcBef>
              <a:spcAft>
                <a:spcPts val="588"/>
              </a:spcAft>
            </a:pPr>
            <a:r>
              <a:rPr lang="en-US" sz="2400" dirty="0">
                <a:latin typeface="+mj-lt"/>
              </a:rPr>
              <a:t>Application deployment challenges</a:t>
            </a:r>
          </a:p>
          <a:p>
            <a:pPr marL="334800" lvl="1" indent="-223200">
              <a:spcBef>
                <a:spcPts val="392"/>
              </a:spcBef>
              <a:spcAft>
                <a:spcPts val="588"/>
              </a:spcAft>
              <a:buFont typeface="Arial" panose="020B0604020202020204" pitchFamily="34" charset="0"/>
              <a:buChar char="•"/>
            </a:pPr>
            <a:r>
              <a:rPr lang="en-US" dirty="0"/>
              <a:t>Managing multiple versions of the same app.</a:t>
            </a:r>
          </a:p>
          <a:p>
            <a:pPr marL="334800" lvl="1" indent="-223200">
              <a:spcBef>
                <a:spcPts val="392"/>
              </a:spcBef>
              <a:spcAft>
                <a:spcPts val="588"/>
              </a:spcAft>
              <a:buFont typeface="Arial" panose="020B0604020202020204" pitchFamily="34" charset="0"/>
              <a:buChar char="•"/>
            </a:pPr>
            <a:r>
              <a:rPr lang="en-US" dirty="0"/>
              <a:t>Ensuring app compatibility with different devices.</a:t>
            </a:r>
          </a:p>
          <a:p>
            <a:pPr marL="334800" lvl="1" indent="-223200">
              <a:spcBef>
                <a:spcPts val="392"/>
              </a:spcBef>
              <a:spcAft>
                <a:spcPts val="588"/>
              </a:spcAft>
              <a:buFont typeface="Arial" panose="020B0604020202020204" pitchFamily="34" charset="0"/>
              <a:buChar char="•"/>
            </a:pPr>
            <a:r>
              <a:rPr lang="en-US" dirty="0"/>
              <a:t>Managing licenses for each app.</a:t>
            </a:r>
            <a:endParaRPr lang="en-US" sz="2400" dirty="0">
              <a:latin typeface="+mj-lt"/>
            </a:endParaRPr>
          </a:p>
          <a:p>
            <a:pPr>
              <a:spcBef>
                <a:spcPts val="392"/>
              </a:spcBef>
              <a:spcAft>
                <a:spcPts val="588"/>
              </a:spcAft>
            </a:pPr>
            <a:r>
              <a:rPr lang="en-US" sz="2400" dirty="0">
                <a:latin typeface="+mj-lt"/>
              </a:rPr>
              <a:t>Add and deploy a Microsoft Store app</a:t>
            </a:r>
          </a:p>
          <a:p>
            <a:pPr marL="454500" lvl="1" indent="-342900">
              <a:spcBef>
                <a:spcPts val="392"/>
              </a:spcBef>
              <a:spcAft>
                <a:spcPts val="588"/>
              </a:spcAft>
              <a:buFontTx/>
              <a:buChar char="-"/>
            </a:pPr>
            <a:r>
              <a:rPr lang="en-US" b="1" dirty="0"/>
              <a:t>Step 1: </a:t>
            </a:r>
            <a:r>
              <a:rPr lang="en-US" dirty="0"/>
              <a:t>Add an app from the Microsoft Store</a:t>
            </a:r>
          </a:p>
          <a:p>
            <a:pPr marL="454500" lvl="1" indent="-342900">
              <a:spcBef>
                <a:spcPts val="392"/>
              </a:spcBef>
              <a:spcAft>
                <a:spcPts val="588"/>
              </a:spcAft>
              <a:buFontTx/>
              <a:buChar char="-"/>
            </a:pPr>
            <a:r>
              <a:rPr lang="en-US" b="1" dirty="0"/>
              <a:t>Step 2: </a:t>
            </a:r>
            <a:r>
              <a:rPr lang="en-US" dirty="0"/>
              <a:t>Search the Microsoft Store</a:t>
            </a:r>
          </a:p>
          <a:p>
            <a:pPr marL="454500" lvl="1" indent="-342900">
              <a:spcBef>
                <a:spcPts val="392"/>
              </a:spcBef>
              <a:spcAft>
                <a:spcPts val="588"/>
              </a:spcAft>
              <a:buFontTx/>
              <a:buChar char="-"/>
            </a:pPr>
            <a:r>
              <a:rPr lang="en-US" b="1" dirty="0"/>
              <a:t>Step 3: </a:t>
            </a:r>
            <a:r>
              <a:rPr lang="en-US" dirty="0"/>
              <a:t>Create assignments</a:t>
            </a:r>
          </a:p>
          <a:p>
            <a:pPr marL="454500" lvl="1" indent="-342900">
              <a:spcBef>
                <a:spcPts val="392"/>
              </a:spcBef>
              <a:spcAft>
                <a:spcPts val="588"/>
              </a:spcAft>
              <a:buFontTx/>
              <a:buChar char="-"/>
            </a:pPr>
            <a:r>
              <a:rPr lang="en-US" b="1" dirty="0"/>
              <a:t>Step 4: </a:t>
            </a:r>
            <a:r>
              <a:rPr lang="en-US" dirty="0"/>
              <a:t>Review and create</a:t>
            </a:r>
          </a:p>
        </p:txBody>
      </p:sp>
    </p:spTree>
    <p:extLst>
      <p:ext uri="{BB962C8B-B14F-4D97-AF65-F5344CB8AC3E}">
        <p14:creationId xmlns:p14="http://schemas.microsoft.com/office/powerpoint/2010/main" val="175101553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600" y="439200"/>
            <a:ext cx="11340000" cy="674200"/>
          </a:xfrm>
        </p:spPr>
        <p:txBody>
          <a:bodyPr tIns="90000" bIns="90000"/>
          <a:lstStyle/>
          <a:p>
            <a:r>
              <a:rPr lang="en-US" sz="3200" dirty="0"/>
              <a:t>Update Microsoft Store Apps with Intune</a:t>
            </a:r>
          </a:p>
        </p:txBody>
      </p:sp>
      <p:sp>
        <p:nvSpPr>
          <p:cNvPr id="3" name="Text Placeholder 2"/>
          <p:cNvSpPr>
            <a:spLocks noGrp="1"/>
          </p:cNvSpPr>
          <p:nvPr>
            <p:ph type="body" sz="quarter" idx="10"/>
          </p:nvPr>
        </p:nvSpPr>
        <p:spPr>
          <a:xfrm>
            <a:off x="417600" y="1439333"/>
            <a:ext cx="11358000" cy="723275"/>
          </a:xfrm>
        </p:spPr>
        <p:txBody>
          <a:bodyPr/>
          <a:lstStyle/>
          <a:p>
            <a:pPr>
              <a:spcBef>
                <a:spcPts val="576"/>
              </a:spcBef>
            </a:pPr>
            <a:r>
              <a:rPr lang="en-US" sz="2400" dirty="0">
                <a:latin typeface="+mj-lt"/>
              </a:rPr>
              <a:t>App update</a:t>
            </a:r>
          </a:p>
          <a:p>
            <a:pPr marL="334800" lvl="1" indent="-223200">
              <a:spcBef>
                <a:spcPts val="576"/>
              </a:spcBef>
              <a:buFont typeface="Arial" panose="020B0604020202020204" pitchFamily="34" charset="0"/>
              <a:buChar char="•"/>
            </a:pPr>
            <a:r>
              <a:rPr lang="en-US" sz="1800" dirty="0"/>
              <a:t>Apps that are deployed from the Microsoft Store are automatically kept up to date to the latest version.</a:t>
            </a:r>
          </a:p>
        </p:txBody>
      </p:sp>
      <p:sp>
        <p:nvSpPr>
          <p:cNvPr id="6" name="Text Placeholder 2">
            <a:extLst>
              <a:ext uri="{FF2B5EF4-FFF2-40B4-BE49-F238E27FC236}">
                <a16:creationId xmlns:a16="http://schemas.microsoft.com/office/drawing/2014/main" id="{77876339-FDD6-4D2A-8D39-807B01C51D94}"/>
              </a:ext>
            </a:extLst>
          </p:cNvPr>
          <p:cNvSpPr txBox="1">
            <a:spLocks/>
          </p:cNvSpPr>
          <p:nvPr/>
        </p:nvSpPr>
        <p:spPr>
          <a:xfrm>
            <a:off x="399600" y="2488541"/>
            <a:ext cx="11358000" cy="1631216"/>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858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9144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576"/>
              </a:spcBef>
            </a:pPr>
            <a:r>
              <a:rPr lang="en-US" sz="2400" dirty="0">
                <a:latin typeface="+mj-lt"/>
              </a:rPr>
              <a:t>Microsoft Store Win32 apps</a:t>
            </a:r>
          </a:p>
          <a:p>
            <a:pPr marL="334800" lvl="1" indent="-223200">
              <a:spcBef>
                <a:spcPts val="576"/>
              </a:spcBef>
              <a:buFont typeface="Arial" panose="020B0604020202020204" pitchFamily="34" charset="0"/>
              <a:buChar char="•"/>
            </a:pPr>
            <a:r>
              <a:rPr lang="en-US" sz="1800" dirty="0"/>
              <a:t>When a Win32 app is published to a device as </a:t>
            </a:r>
            <a:r>
              <a:rPr lang="en-US" sz="1800" b="1" dirty="0"/>
              <a:t>Required</a:t>
            </a:r>
            <a:r>
              <a:rPr lang="en-US" sz="1800" dirty="0"/>
              <a:t>, but already installed, Intune will take over the management of the application.</a:t>
            </a:r>
          </a:p>
          <a:p>
            <a:pPr marL="334800" lvl="1" indent="-223200">
              <a:spcBef>
                <a:spcPts val="576"/>
              </a:spcBef>
              <a:buFont typeface="Arial" panose="020B0604020202020204" pitchFamily="34" charset="0"/>
              <a:buChar char="•"/>
            </a:pPr>
            <a:r>
              <a:rPr lang="en-US" sz="1800" dirty="0"/>
              <a:t>For Win32 and </a:t>
            </a:r>
            <a:r>
              <a:rPr lang="en-US" sz="1800" dirty="0">
                <a:effectLst/>
                <a:latin typeface="Calibri" panose="020F0502020204030204" pitchFamily="34" charset="0"/>
                <a:ea typeface="Calibri" panose="020F0502020204030204" pitchFamily="34" charset="0"/>
                <a:cs typeface="Arial" panose="020B0604020202020204" pitchFamily="34" charset="0"/>
              </a:rPr>
              <a:t>Universal Windows Platform (UWP) </a:t>
            </a:r>
            <a:r>
              <a:rPr lang="en-US" sz="1800" dirty="0"/>
              <a:t>apps, users must select </a:t>
            </a:r>
            <a:r>
              <a:rPr lang="en-US" sz="1800" b="1" dirty="0"/>
              <a:t>install</a:t>
            </a:r>
            <a:r>
              <a:rPr lang="en-US" sz="1800" dirty="0"/>
              <a:t> in the Company Portal before Intune takes over the management of the application</a:t>
            </a:r>
          </a:p>
        </p:txBody>
      </p:sp>
      <p:sp>
        <p:nvSpPr>
          <p:cNvPr id="7" name="Text Placeholder 2">
            <a:extLst>
              <a:ext uri="{FF2B5EF4-FFF2-40B4-BE49-F238E27FC236}">
                <a16:creationId xmlns:a16="http://schemas.microsoft.com/office/drawing/2014/main" id="{4C062D0D-586C-4557-8D77-7AC77911D67D}"/>
              </a:ext>
            </a:extLst>
          </p:cNvPr>
          <p:cNvSpPr txBox="1">
            <a:spLocks/>
          </p:cNvSpPr>
          <p:nvPr/>
        </p:nvSpPr>
        <p:spPr>
          <a:xfrm>
            <a:off x="408600" y="4435190"/>
            <a:ext cx="11358000" cy="723275"/>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858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9144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576"/>
              </a:spcBef>
            </a:pPr>
            <a:r>
              <a:rPr lang="en-US" sz="2400" dirty="0">
                <a:latin typeface="+mj-lt"/>
              </a:rPr>
              <a:t>Microsoft Store UWP apps</a:t>
            </a:r>
          </a:p>
          <a:p>
            <a:pPr marL="334800" lvl="1" indent="-223200">
              <a:spcBef>
                <a:spcPts val="576"/>
              </a:spcBef>
              <a:buFont typeface="Arial" panose="020B0604020202020204" pitchFamily="34" charset="0"/>
              <a:buChar char="•"/>
            </a:pPr>
            <a:r>
              <a:rPr lang="en-US" sz="1800" dirty="0"/>
              <a:t>Universal Windows Platform (UWP)  apps may be installed in either user or system context</a:t>
            </a:r>
          </a:p>
        </p:txBody>
      </p:sp>
      <p:sp>
        <p:nvSpPr>
          <p:cNvPr id="9" name="TextBox 8">
            <a:extLst>
              <a:ext uri="{FF2B5EF4-FFF2-40B4-BE49-F238E27FC236}">
                <a16:creationId xmlns:a16="http://schemas.microsoft.com/office/drawing/2014/main" id="{8D021C7E-177A-9994-A87D-0548985E2B39}"/>
              </a:ext>
            </a:extLst>
          </p:cNvPr>
          <p:cNvSpPr txBox="1"/>
          <p:nvPr/>
        </p:nvSpPr>
        <p:spPr>
          <a:xfrm>
            <a:off x="384051" y="5370189"/>
            <a:ext cx="6606072" cy="815608"/>
          </a:xfrm>
          <a:prstGeom prst="rect">
            <a:avLst/>
          </a:prstGeom>
          <a:noFill/>
        </p:spPr>
        <p:txBody>
          <a:bodyPr wrap="square">
            <a:spAutoFit/>
          </a:bodyPr>
          <a:lstStyle/>
          <a:p>
            <a:pPr>
              <a:spcBef>
                <a:spcPts val="576"/>
              </a:spcBef>
            </a:pPr>
            <a:r>
              <a:rPr lang="en-US" sz="2400" dirty="0">
                <a:latin typeface="+mj-lt"/>
              </a:rPr>
              <a:t>Store group policies restrictions</a:t>
            </a:r>
          </a:p>
          <a:p>
            <a:pPr marL="334800" lvl="1" indent="-223200">
              <a:spcBef>
                <a:spcPts val="576"/>
              </a:spcBef>
              <a:buFont typeface="Arial" panose="020B0604020202020204" pitchFamily="34" charset="0"/>
              <a:buChar char="•"/>
            </a:pPr>
            <a:r>
              <a:rPr lang="en-US" sz="1800" dirty="0"/>
              <a:t>May be used to control app deployment scenarios</a:t>
            </a:r>
          </a:p>
        </p:txBody>
      </p:sp>
    </p:spTree>
    <p:extLst>
      <p:ext uri="{BB962C8B-B14F-4D97-AF65-F5344CB8AC3E}">
        <p14:creationId xmlns:p14="http://schemas.microsoft.com/office/powerpoint/2010/main" val="394646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600" y="439200"/>
            <a:ext cx="11340000" cy="674200"/>
          </a:xfrm>
        </p:spPr>
        <p:txBody>
          <a:bodyPr tIns="90000" bIns="90000"/>
          <a:lstStyle/>
          <a:p>
            <a:r>
              <a:rPr lang="en-US" sz="3200" dirty="0"/>
              <a:t>Assign apps to company employees</a:t>
            </a:r>
            <a:endParaRPr lang="en-US" sz="3200" dirty="0">
              <a:solidFill>
                <a:srgbClr val="FF0000"/>
              </a:solidFill>
            </a:endParaRPr>
          </a:p>
        </p:txBody>
      </p:sp>
      <p:sp>
        <p:nvSpPr>
          <p:cNvPr id="3" name="Text Placeholder 2"/>
          <p:cNvSpPr>
            <a:spLocks noGrp="1"/>
          </p:cNvSpPr>
          <p:nvPr>
            <p:ph type="body" sz="quarter" idx="10"/>
          </p:nvPr>
        </p:nvSpPr>
        <p:spPr>
          <a:xfrm>
            <a:off x="417600" y="1458000"/>
            <a:ext cx="11358000" cy="1138773"/>
          </a:xfrm>
        </p:spPr>
        <p:txBody>
          <a:bodyPr/>
          <a:lstStyle/>
          <a:p>
            <a:pPr>
              <a:spcBef>
                <a:spcPts val="576"/>
              </a:spcBef>
            </a:pPr>
            <a:r>
              <a:rPr lang="en-US" sz="2400" dirty="0">
                <a:latin typeface="+mj-lt"/>
              </a:rPr>
              <a:t>Applications added to Microsoft Intune can be assigned to users and devices.</a:t>
            </a:r>
          </a:p>
          <a:p>
            <a:pPr marL="342900" indent="-342900">
              <a:spcBef>
                <a:spcPts val="576"/>
              </a:spcBef>
              <a:buFont typeface="Arial" panose="020B0604020202020204" pitchFamily="34" charset="0"/>
              <a:buChar char="•"/>
            </a:pPr>
            <a:r>
              <a:rPr lang="en-US" sz="2000" dirty="0">
                <a:latin typeface="+mn-lt"/>
              </a:rPr>
              <a:t>You can deploy an app to a device whether or not the device is managed by Intune.</a:t>
            </a:r>
          </a:p>
          <a:p>
            <a:pPr marL="342900" indent="-342900">
              <a:spcBef>
                <a:spcPts val="576"/>
              </a:spcBef>
              <a:buFont typeface="Arial" panose="020B0604020202020204" pitchFamily="34" charset="0"/>
              <a:buChar char="•"/>
            </a:pPr>
            <a:r>
              <a:rPr lang="en-US" sz="2000" dirty="0">
                <a:latin typeface="+mn-lt"/>
              </a:rPr>
              <a:t>Options for assigning apps to users and devices:</a:t>
            </a:r>
          </a:p>
        </p:txBody>
      </p:sp>
      <p:graphicFrame>
        <p:nvGraphicFramePr>
          <p:cNvPr id="10" name="Table 10">
            <a:extLst>
              <a:ext uri="{FF2B5EF4-FFF2-40B4-BE49-F238E27FC236}">
                <a16:creationId xmlns:a16="http://schemas.microsoft.com/office/drawing/2014/main" id="{22D43919-CEE9-20E3-A0FB-996D0CF0B60D}"/>
              </a:ext>
            </a:extLst>
          </p:cNvPr>
          <p:cNvGraphicFramePr>
            <a:graphicFrameLocks noGrp="1"/>
          </p:cNvGraphicFramePr>
          <p:nvPr>
            <p:extLst>
              <p:ext uri="{D42A27DB-BD31-4B8C-83A1-F6EECF244321}">
                <p14:modId xmlns:p14="http://schemas.microsoft.com/office/powerpoint/2010/main" val="1703045579"/>
              </p:ext>
            </p:extLst>
          </p:nvPr>
        </p:nvGraphicFramePr>
        <p:xfrm>
          <a:off x="1282558" y="2810767"/>
          <a:ext cx="9211404" cy="3595389"/>
        </p:xfrm>
        <a:graphic>
          <a:graphicData uri="http://schemas.openxmlformats.org/drawingml/2006/table">
            <a:tbl>
              <a:tblPr firstRow="1" bandRow="1">
                <a:tableStyleId>{5C22544A-7EE6-4342-B048-85BDC9FD1C3A}</a:tableStyleId>
              </a:tblPr>
              <a:tblGrid>
                <a:gridCol w="4636979">
                  <a:extLst>
                    <a:ext uri="{9D8B030D-6E8A-4147-A177-3AD203B41FA5}">
                      <a16:colId xmlns:a16="http://schemas.microsoft.com/office/drawing/2014/main" val="4102351964"/>
                    </a:ext>
                  </a:extLst>
                </a:gridCol>
                <a:gridCol w="2135436">
                  <a:extLst>
                    <a:ext uri="{9D8B030D-6E8A-4147-A177-3AD203B41FA5}">
                      <a16:colId xmlns:a16="http://schemas.microsoft.com/office/drawing/2014/main" val="656656923"/>
                    </a:ext>
                  </a:extLst>
                </a:gridCol>
                <a:gridCol w="2438989">
                  <a:extLst>
                    <a:ext uri="{9D8B030D-6E8A-4147-A177-3AD203B41FA5}">
                      <a16:colId xmlns:a16="http://schemas.microsoft.com/office/drawing/2014/main" val="2478897578"/>
                    </a:ext>
                  </a:extLst>
                </a:gridCol>
              </a:tblGrid>
              <a:tr h="257829">
                <a:tc>
                  <a:txBody>
                    <a:bodyPr/>
                    <a:lstStyle/>
                    <a:p>
                      <a:pPr algn="l" fontAlgn="t"/>
                      <a:r>
                        <a:rPr lang="en-US" sz="1200" b="1" dirty="0">
                          <a:effectLst/>
                        </a:rPr>
                        <a:t>Option</a:t>
                      </a:r>
                    </a:p>
                  </a:txBody>
                  <a:tcPr marL="17724" marR="17724" marT="8862" marB="8862"/>
                </a:tc>
                <a:tc>
                  <a:txBody>
                    <a:bodyPr/>
                    <a:lstStyle/>
                    <a:p>
                      <a:pPr algn="l" fontAlgn="t"/>
                      <a:r>
                        <a:rPr lang="en-US" sz="1200" b="1">
                          <a:effectLst/>
                        </a:rPr>
                        <a:t>Devices enrolled with Intune</a:t>
                      </a:r>
                    </a:p>
                  </a:txBody>
                  <a:tcPr marL="17724" marR="17724" marT="8862" marB="8862"/>
                </a:tc>
                <a:tc>
                  <a:txBody>
                    <a:bodyPr/>
                    <a:lstStyle/>
                    <a:p>
                      <a:pPr algn="l" fontAlgn="t"/>
                      <a:r>
                        <a:rPr lang="en-US" sz="1200" b="1" dirty="0">
                          <a:effectLst/>
                        </a:rPr>
                        <a:t>Devices not enrolled with Intune</a:t>
                      </a:r>
                    </a:p>
                  </a:txBody>
                  <a:tcPr marL="17724" marR="17724" marT="8862" marB="8862"/>
                </a:tc>
                <a:extLst>
                  <a:ext uri="{0D108BD9-81ED-4DB2-BD59-A6C34878D82A}">
                    <a16:rowId xmlns:a16="http://schemas.microsoft.com/office/drawing/2014/main" val="1445509956"/>
                  </a:ext>
                </a:extLst>
              </a:tr>
              <a:tr h="370840">
                <a:tc>
                  <a:txBody>
                    <a:bodyPr/>
                    <a:lstStyle/>
                    <a:p>
                      <a:pPr algn="l" fontAlgn="t"/>
                      <a:r>
                        <a:rPr lang="en-US" sz="1200" dirty="0">
                          <a:effectLst/>
                        </a:rPr>
                        <a:t>Assign to users</a:t>
                      </a:r>
                    </a:p>
                  </a:txBody>
                  <a:tcPr marL="17724" marR="17724" marT="8862" marB="8862"/>
                </a:tc>
                <a:tc>
                  <a:txBody>
                    <a:bodyPr/>
                    <a:lstStyle/>
                    <a:p>
                      <a:pPr algn="l" fontAlgn="t"/>
                      <a:r>
                        <a:rPr lang="en-US" sz="1200" dirty="0">
                          <a:effectLst/>
                        </a:rPr>
                        <a:t>Yes</a:t>
                      </a:r>
                    </a:p>
                  </a:txBody>
                  <a:tcPr marL="17724" marR="17724" marT="8862" marB="8862"/>
                </a:tc>
                <a:tc>
                  <a:txBody>
                    <a:bodyPr/>
                    <a:lstStyle/>
                    <a:p>
                      <a:pPr algn="l" fontAlgn="t"/>
                      <a:r>
                        <a:rPr lang="en-US" sz="1200" dirty="0">
                          <a:effectLst/>
                        </a:rPr>
                        <a:t>Yes</a:t>
                      </a:r>
                    </a:p>
                  </a:txBody>
                  <a:tcPr marL="17724" marR="17724" marT="8862" marB="8862"/>
                </a:tc>
                <a:extLst>
                  <a:ext uri="{0D108BD9-81ED-4DB2-BD59-A6C34878D82A}">
                    <a16:rowId xmlns:a16="http://schemas.microsoft.com/office/drawing/2014/main" val="3576505723"/>
                  </a:ext>
                </a:extLst>
              </a:tr>
              <a:tr h="370840">
                <a:tc>
                  <a:txBody>
                    <a:bodyPr/>
                    <a:lstStyle/>
                    <a:p>
                      <a:pPr algn="l" fontAlgn="t"/>
                      <a:r>
                        <a:rPr lang="en-US" sz="1200">
                          <a:effectLst/>
                        </a:rPr>
                        <a:t>Assign to devices</a:t>
                      </a:r>
                    </a:p>
                  </a:txBody>
                  <a:tcPr marL="17724" marR="17724" marT="8862" marB="8862"/>
                </a:tc>
                <a:tc>
                  <a:txBody>
                    <a:bodyPr/>
                    <a:lstStyle/>
                    <a:p>
                      <a:pPr algn="l" fontAlgn="t"/>
                      <a:r>
                        <a:rPr lang="en-US" sz="1200">
                          <a:effectLst/>
                        </a:rPr>
                        <a:t>Yes</a:t>
                      </a:r>
                    </a:p>
                  </a:txBody>
                  <a:tcPr marL="17724" marR="17724" marT="8862" marB="8862"/>
                </a:tc>
                <a:tc>
                  <a:txBody>
                    <a:bodyPr/>
                    <a:lstStyle/>
                    <a:p>
                      <a:pPr algn="l" fontAlgn="t"/>
                      <a:r>
                        <a:rPr lang="en-US" sz="1200" dirty="0">
                          <a:effectLst/>
                        </a:rPr>
                        <a:t>No</a:t>
                      </a:r>
                    </a:p>
                  </a:txBody>
                  <a:tcPr marL="17724" marR="17724" marT="8862" marB="8862"/>
                </a:tc>
                <a:extLst>
                  <a:ext uri="{0D108BD9-81ED-4DB2-BD59-A6C34878D82A}">
                    <a16:rowId xmlns:a16="http://schemas.microsoft.com/office/drawing/2014/main" val="438492696"/>
                  </a:ext>
                </a:extLst>
              </a:tr>
              <a:tr h="370840">
                <a:tc>
                  <a:txBody>
                    <a:bodyPr/>
                    <a:lstStyle/>
                    <a:p>
                      <a:pPr algn="l" fontAlgn="t"/>
                      <a:r>
                        <a:rPr lang="en-US" sz="1200" dirty="0">
                          <a:effectLst/>
                        </a:rPr>
                        <a:t>Assign wrapped apps or apps that incorporate the Intune SDK</a:t>
                      </a:r>
                    </a:p>
                  </a:txBody>
                  <a:tcPr marL="17724" marR="17724" marT="8862" marB="8862"/>
                </a:tc>
                <a:tc>
                  <a:txBody>
                    <a:bodyPr/>
                    <a:lstStyle/>
                    <a:p>
                      <a:pPr algn="l" fontAlgn="t"/>
                      <a:r>
                        <a:rPr lang="en-US" sz="1200">
                          <a:effectLst/>
                        </a:rPr>
                        <a:t>Yes</a:t>
                      </a:r>
                    </a:p>
                  </a:txBody>
                  <a:tcPr marL="17724" marR="17724" marT="8862" marB="8862"/>
                </a:tc>
                <a:tc>
                  <a:txBody>
                    <a:bodyPr/>
                    <a:lstStyle/>
                    <a:p>
                      <a:pPr algn="l" fontAlgn="t"/>
                      <a:r>
                        <a:rPr lang="en-US" sz="1200" dirty="0">
                          <a:effectLst/>
                        </a:rPr>
                        <a:t>Yes</a:t>
                      </a:r>
                    </a:p>
                  </a:txBody>
                  <a:tcPr marL="17724" marR="17724" marT="8862" marB="8862"/>
                </a:tc>
                <a:extLst>
                  <a:ext uri="{0D108BD9-81ED-4DB2-BD59-A6C34878D82A}">
                    <a16:rowId xmlns:a16="http://schemas.microsoft.com/office/drawing/2014/main" val="3719766634"/>
                  </a:ext>
                </a:extLst>
              </a:tr>
              <a:tr h="370840">
                <a:tc>
                  <a:txBody>
                    <a:bodyPr/>
                    <a:lstStyle/>
                    <a:p>
                      <a:pPr algn="l" fontAlgn="t"/>
                      <a:r>
                        <a:rPr lang="en-US" sz="1200">
                          <a:effectLst/>
                        </a:rPr>
                        <a:t>Assign apps as Available</a:t>
                      </a:r>
                    </a:p>
                  </a:txBody>
                  <a:tcPr marL="17724" marR="17724" marT="8862" marB="8862"/>
                </a:tc>
                <a:tc>
                  <a:txBody>
                    <a:bodyPr/>
                    <a:lstStyle/>
                    <a:p>
                      <a:pPr algn="l" fontAlgn="t"/>
                      <a:r>
                        <a:rPr lang="en-US" sz="1200">
                          <a:effectLst/>
                        </a:rPr>
                        <a:t>Yes</a:t>
                      </a:r>
                    </a:p>
                  </a:txBody>
                  <a:tcPr marL="17724" marR="17724" marT="8862" marB="8862"/>
                </a:tc>
                <a:tc>
                  <a:txBody>
                    <a:bodyPr/>
                    <a:lstStyle/>
                    <a:p>
                      <a:pPr algn="l" fontAlgn="t"/>
                      <a:r>
                        <a:rPr lang="en-US" sz="1200" dirty="0">
                          <a:effectLst/>
                        </a:rPr>
                        <a:t>Yes</a:t>
                      </a:r>
                    </a:p>
                  </a:txBody>
                  <a:tcPr marL="17724" marR="17724" marT="8862" marB="8862"/>
                </a:tc>
                <a:extLst>
                  <a:ext uri="{0D108BD9-81ED-4DB2-BD59-A6C34878D82A}">
                    <a16:rowId xmlns:a16="http://schemas.microsoft.com/office/drawing/2014/main" val="3684222516"/>
                  </a:ext>
                </a:extLst>
              </a:tr>
              <a:tr h="370840">
                <a:tc>
                  <a:txBody>
                    <a:bodyPr/>
                    <a:lstStyle/>
                    <a:p>
                      <a:pPr algn="l" fontAlgn="t"/>
                      <a:r>
                        <a:rPr lang="en-US" sz="1200">
                          <a:effectLst/>
                        </a:rPr>
                        <a:t>Assign apps as Required</a:t>
                      </a:r>
                    </a:p>
                  </a:txBody>
                  <a:tcPr marL="17724" marR="17724" marT="8862" marB="8862"/>
                </a:tc>
                <a:tc>
                  <a:txBody>
                    <a:bodyPr/>
                    <a:lstStyle/>
                    <a:p>
                      <a:pPr algn="l" fontAlgn="t"/>
                      <a:r>
                        <a:rPr lang="en-US" sz="1200">
                          <a:effectLst/>
                        </a:rPr>
                        <a:t>Yes</a:t>
                      </a:r>
                    </a:p>
                  </a:txBody>
                  <a:tcPr marL="17724" marR="17724" marT="8862" marB="8862"/>
                </a:tc>
                <a:tc>
                  <a:txBody>
                    <a:bodyPr/>
                    <a:lstStyle/>
                    <a:p>
                      <a:pPr algn="l" fontAlgn="t"/>
                      <a:r>
                        <a:rPr lang="en-US" sz="1200" dirty="0">
                          <a:effectLst/>
                        </a:rPr>
                        <a:t>No</a:t>
                      </a:r>
                    </a:p>
                  </a:txBody>
                  <a:tcPr marL="17724" marR="17724" marT="8862" marB="8862"/>
                </a:tc>
                <a:extLst>
                  <a:ext uri="{0D108BD9-81ED-4DB2-BD59-A6C34878D82A}">
                    <a16:rowId xmlns:a16="http://schemas.microsoft.com/office/drawing/2014/main" val="2272197790"/>
                  </a:ext>
                </a:extLst>
              </a:tr>
              <a:tr h="370840">
                <a:tc>
                  <a:txBody>
                    <a:bodyPr/>
                    <a:lstStyle/>
                    <a:p>
                      <a:pPr algn="l" fontAlgn="t"/>
                      <a:r>
                        <a:rPr lang="en-US" sz="1200">
                          <a:effectLst/>
                        </a:rPr>
                        <a:t>Uninstall apps</a:t>
                      </a:r>
                    </a:p>
                  </a:txBody>
                  <a:tcPr marL="17724" marR="17724" marT="8862" marB="8862"/>
                </a:tc>
                <a:tc>
                  <a:txBody>
                    <a:bodyPr/>
                    <a:lstStyle/>
                    <a:p>
                      <a:pPr algn="l" fontAlgn="t"/>
                      <a:r>
                        <a:rPr lang="en-US" sz="1200" dirty="0">
                          <a:effectLst/>
                        </a:rPr>
                        <a:t>Yes</a:t>
                      </a:r>
                    </a:p>
                  </a:txBody>
                  <a:tcPr marL="17724" marR="17724" marT="8862" marB="8862"/>
                </a:tc>
                <a:tc>
                  <a:txBody>
                    <a:bodyPr/>
                    <a:lstStyle/>
                    <a:p>
                      <a:pPr algn="l" fontAlgn="t"/>
                      <a:r>
                        <a:rPr lang="en-US" sz="1200" dirty="0">
                          <a:effectLst/>
                        </a:rPr>
                        <a:t>No</a:t>
                      </a:r>
                    </a:p>
                  </a:txBody>
                  <a:tcPr marL="17724" marR="17724" marT="8862" marB="8862"/>
                </a:tc>
                <a:extLst>
                  <a:ext uri="{0D108BD9-81ED-4DB2-BD59-A6C34878D82A}">
                    <a16:rowId xmlns:a16="http://schemas.microsoft.com/office/drawing/2014/main" val="347656491"/>
                  </a:ext>
                </a:extLst>
              </a:tr>
              <a:tr h="370840">
                <a:tc>
                  <a:txBody>
                    <a:bodyPr/>
                    <a:lstStyle/>
                    <a:p>
                      <a:pPr algn="l" fontAlgn="t"/>
                      <a:r>
                        <a:rPr lang="en-US" sz="1200" dirty="0">
                          <a:effectLst/>
                        </a:rPr>
                        <a:t>Receive app updates from Intune</a:t>
                      </a:r>
                    </a:p>
                  </a:txBody>
                  <a:tcPr marL="17724" marR="17724" marT="8862" marB="8862"/>
                </a:tc>
                <a:tc>
                  <a:txBody>
                    <a:bodyPr/>
                    <a:lstStyle/>
                    <a:p>
                      <a:pPr algn="l" fontAlgn="t"/>
                      <a:r>
                        <a:rPr lang="en-US" sz="1200" dirty="0">
                          <a:effectLst/>
                        </a:rPr>
                        <a:t>Yes</a:t>
                      </a:r>
                    </a:p>
                  </a:txBody>
                  <a:tcPr marL="17724" marR="17724" marT="8862" marB="8862"/>
                </a:tc>
                <a:tc>
                  <a:txBody>
                    <a:bodyPr/>
                    <a:lstStyle/>
                    <a:p>
                      <a:pPr algn="l" fontAlgn="t"/>
                      <a:r>
                        <a:rPr lang="en-US" sz="1200" dirty="0">
                          <a:effectLst/>
                        </a:rPr>
                        <a:t>No</a:t>
                      </a:r>
                    </a:p>
                  </a:txBody>
                  <a:tcPr marL="17724" marR="17724" marT="8862" marB="8862"/>
                </a:tc>
                <a:extLst>
                  <a:ext uri="{0D108BD9-81ED-4DB2-BD59-A6C34878D82A}">
                    <a16:rowId xmlns:a16="http://schemas.microsoft.com/office/drawing/2014/main" val="3750622669"/>
                  </a:ext>
                </a:extLst>
              </a:tr>
              <a:tr h="370840">
                <a:tc>
                  <a:txBody>
                    <a:bodyPr/>
                    <a:lstStyle/>
                    <a:p>
                      <a:pPr algn="l" fontAlgn="t"/>
                      <a:r>
                        <a:rPr lang="en-US" sz="1200">
                          <a:effectLst/>
                        </a:rPr>
                        <a:t>End users install available apps from the Company Portal app</a:t>
                      </a:r>
                    </a:p>
                  </a:txBody>
                  <a:tcPr marL="17724" marR="17724" marT="8862" marB="8862"/>
                </a:tc>
                <a:tc>
                  <a:txBody>
                    <a:bodyPr/>
                    <a:lstStyle/>
                    <a:p>
                      <a:pPr algn="l" fontAlgn="t"/>
                      <a:r>
                        <a:rPr lang="en-US" sz="1200">
                          <a:effectLst/>
                        </a:rPr>
                        <a:t>Yes</a:t>
                      </a:r>
                    </a:p>
                  </a:txBody>
                  <a:tcPr marL="17724" marR="17724" marT="8862" marB="8862"/>
                </a:tc>
                <a:tc>
                  <a:txBody>
                    <a:bodyPr/>
                    <a:lstStyle/>
                    <a:p>
                      <a:pPr algn="l" fontAlgn="t"/>
                      <a:r>
                        <a:rPr lang="en-US" sz="1200" dirty="0">
                          <a:effectLst/>
                        </a:rPr>
                        <a:t>No</a:t>
                      </a:r>
                    </a:p>
                  </a:txBody>
                  <a:tcPr marL="17724" marR="17724" marT="8862" marB="8862"/>
                </a:tc>
                <a:extLst>
                  <a:ext uri="{0D108BD9-81ED-4DB2-BD59-A6C34878D82A}">
                    <a16:rowId xmlns:a16="http://schemas.microsoft.com/office/drawing/2014/main" val="4001960795"/>
                  </a:ext>
                </a:extLst>
              </a:tr>
              <a:tr h="370840">
                <a:tc>
                  <a:txBody>
                    <a:bodyPr/>
                    <a:lstStyle/>
                    <a:p>
                      <a:pPr algn="l" fontAlgn="t"/>
                      <a:r>
                        <a:rPr lang="en-US" sz="1200" dirty="0">
                          <a:effectLst/>
                        </a:rPr>
                        <a:t>End users install available apps from the web-based Company Portal</a:t>
                      </a:r>
                    </a:p>
                  </a:txBody>
                  <a:tcPr marL="17724" marR="17724" marT="8862" marB="8862"/>
                </a:tc>
                <a:tc>
                  <a:txBody>
                    <a:bodyPr/>
                    <a:lstStyle/>
                    <a:p>
                      <a:pPr algn="l" fontAlgn="t"/>
                      <a:r>
                        <a:rPr lang="en-US" sz="1200" dirty="0">
                          <a:effectLst/>
                        </a:rPr>
                        <a:t>Yes</a:t>
                      </a:r>
                    </a:p>
                  </a:txBody>
                  <a:tcPr marL="17724" marR="17724" marT="8862" marB="8862"/>
                </a:tc>
                <a:tc>
                  <a:txBody>
                    <a:bodyPr/>
                    <a:lstStyle/>
                    <a:p>
                      <a:pPr algn="l" fontAlgn="t"/>
                      <a:r>
                        <a:rPr lang="en-US" sz="1200" dirty="0">
                          <a:effectLst/>
                        </a:rPr>
                        <a:t>Yes</a:t>
                      </a:r>
                    </a:p>
                  </a:txBody>
                  <a:tcPr marL="17724" marR="17724" marT="8862" marB="8862"/>
                </a:tc>
                <a:extLst>
                  <a:ext uri="{0D108BD9-81ED-4DB2-BD59-A6C34878D82A}">
                    <a16:rowId xmlns:a16="http://schemas.microsoft.com/office/drawing/2014/main" val="418971859"/>
                  </a:ext>
                </a:extLst>
              </a:tr>
            </a:tbl>
          </a:graphicData>
        </a:graphic>
      </p:graphicFrame>
    </p:spTree>
    <p:extLst>
      <p:ext uri="{BB962C8B-B14F-4D97-AF65-F5344CB8AC3E}">
        <p14:creationId xmlns:p14="http://schemas.microsoft.com/office/powerpoint/2010/main" val="606708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295323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BF152-61BE-4909-B54E-09E9E54B241F}"/>
              </a:ext>
            </a:extLst>
          </p:cNvPr>
          <p:cNvSpPr>
            <a:spLocks noGrp="1"/>
          </p:cNvSpPr>
          <p:nvPr>
            <p:ph type="title"/>
          </p:nvPr>
        </p:nvSpPr>
        <p:spPr/>
        <p:txBody>
          <a:bodyPr/>
          <a:lstStyle/>
          <a:p>
            <a:r>
              <a:rPr lang="en-US" dirty="0"/>
              <a:t>Module 3: Administer endpoint applications</a:t>
            </a:r>
          </a:p>
        </p:txBody>
      </p:sp>
      <p:pic>
        <p:nvPicPr>
          <p:cNvPr id="4" name="Picture 3">
            <a:extLst>
              <a:ext uri="{FF2B5EF4-FFF2-40B4-BE49-F238E27FC236}">
                <a16:creationId xmlns:a16="http://schemas.microsoft.com/office/drawing/2014/main" id="{2892F44F-86C3-41BF-A2F6-2E5EDD08EE0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19730" y="2709000"/>
            <a:ext cx="1440000" cy="1440000"/>
          </a:xfrm>
          <a:prstGeom prst="rect">
            <a:avLst/>
          </a:prstGeom>
        </p:spPr>
      </p:pic>
    </p:spTree>
    <p:extLst>
      <p:ext uri="{BB962C8B-B14F-4D97-AF65-F5344CB8AC3E}">
        <p14:creationId xmlns:p14="http://schemas.microsoft.com/office/powerpoint/2010/main" val="1049284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Administering Applications</a:t>
            </a: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2308324"/>
          </a:xfrm>
        </p:spPr>
        <p:txBody>
          <a:bodyPr/>
          <a:lstStyle/>
          <a:p>
            <a:pPr marL="342900" indent="-342900">
              <a:buFont typeface="Arial" panose="020B0604020202020204" pitchFamily="34" charset="0"/>
              <a:buChar char="•"/>
            </a:pPr>
            <a:r>
              <a:rPr lang="en-US" sz="2400" dirty="0">
                <a:solidFill>
                  <a:schemeClr val="tx1"/>
                </a:solidFill>
                <a:latin typeface="+mn-lt"/>
              </a:rPr>
              <a:t>Manage apps with Intune</a:t>
            </a:r>
          </a:p>
          <a:p>
            <a:pPr marL="342900" indent="-342900">
              <a:buFont typeface="Arial" panose="020B0604020202020204" pitchFamily="34" charset="0"/>
              <a:buChar char="•"/>
            </a:pPr>
            <a:r>
              <a:rPr lang="en-US" sz="2400" dirty="0">
                <a:solidFill>
                  <a:schemeClr val="tx1"/>
                </a:solidFill>
                <a:latin typeface="+mn-lt"/>
              </a:rPr>
              <a:t>Manage Apps on non-enrolled devices</a:t>
            </a:r>
          </a:p>
          <a:p>
            <a:pPr marL="342900" indent="-342900">
              <a:buFont typeface="Arial" panose="020B0604020202020204" pitchFamily="34" charset="0"/>
              <a:buChar char="•"/>
            </a:pPr>
            <a:r>
              <a:rPr lang="en-US" sz="2400" dirty="0">
                <a:solidFill>
                  <a:schemeClr val="tx1"/>
                </a:solidFill>
                <a:latin typeface="+mn-lt"/>
              </a:rPr>
              <a:t>Deploy Microsoft 365 Apps with Intune</a:t>
            </a:r>
          </a:p>
          <a:p>
            <a:pPr marL="342900" indent="-342900">
              <a:buFont typeface="Arial" panose="020B0604020202020204" pitchFamily="34" charset="0"/>
              <a:buChar char="•"/>
            </a:pPr>
            <a:r>
              <a:rPr lang="en-US" sz="2400" dirty="0">
                <a:solidFill>
                  <a:schemeClr val="tx1"/>
                </a:solidFill>
                <a:latin typeface="+mn-lt"/>
              </a:rPr>
              <a:t>Additional Microsoft 365 Apps Deployment Tools</a:t>
            </a:r>
          </a:p>
          <a:p>
            <a:pPr marL="342900" indent="-342900">
              <a:buFont typeface="Arial" panose="020B0604020202020204" pitchFamily="34" charset="0"/>
              <a:buChar char="•"/>
            </a:pPr>
            <a:r>
              <a:rPr lang="fr-FR" sz="2400" dirty="0">
                <a:solidFill>
                  <a:schemeClr val="tx1"/>
                </a:solidFill>
                <a:latin typeface="+mn-lt"/>
              </a:rPr>
              <a:t>Configure Microsoft Edge Internet Explorer mode</a:t>
            </a:r>
          </a:p>
          <a:p>
            <a:pPr marL="342900" indent="-342900">
              <a:buFont typeface="Arial" panose="020B0604020202020204" pitchFamily="34" charset="0"/>
              <a:buChar char="•"/>
            </a:pPr>
            <a:r>
              <a:rPr lang="fr-FR" sz="2400" dirty="0">
                <a:solidFill>
                  <a:schemeClr val="tx1"/>
                </a:solidFill>
                <a:latin typeface="+mn-lt"/>
              </a:rPr>
              <a:t>App Inventory </a:t>
            </a:r>
            <a:r>
              <a:rPr lang="fr-FR" sz="2400" dirty="0" err="1">
                <a:solidFill>
                  <a:schemeClr val="tx1"/>
                </a:solidFill>
                <a:latin typeface="+mn-lt"/>
              </a:rPr>
              <a:t>Review</a:t>
            </a:r>
            <a:endParaRPr lang="fr-FR" sz="2400" dirty="0">
              <a:solidFill>
                <a:schemeClr val="tx1"/>
              </a:solidFill>
              <a:latin typeface="+mn-lt"/>
            </a:endParaRPr>
          </a:p>
        </p:txBody>
      </p:sp>
    </p:spTree>
    <p:extLst>
      <p:ext uri="{BB962C8B-B14F-4D97-AF65-F5344CB8AC3E}">
        <p14:creationId xmlns:p14="http://schemas.microsoft.com/office/powerpoint/2010/main" val="240044570"/>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7600" y="439200"/>
            <a:ext cx="11340000" cy="674200"/>
          </a:xfrm>
        </p:spPr>
        <p:txBody>
          <a:bodyPr tIns="90000" bIns="90000"/>
          <a:lstStyle/>
          <a:p>
            <a:r>
              <a:rPr lang="en-US" sz="3200" dirty="0"/>
              <a:t>Manage apps with Intune</a:t>
            </a:r>
          </a:p>
        </p:txBody>
      </p:sp>
      <p:pic>
        <p:nvPicPr>
          <p:cNvPr id="3" name="Picture 2" descr="Image showing 6 steps to deploy an app from Intune.">
            <a:extLst>
              <a:ext uri="{FF2B5EF4-FFF2-40B4-BE49-F238E27FC236}">
                <a16:creationId xmlns:a16="http://schemas.microsoft.com/office/drawing/2014/main" id="{E42E4BA0-E20A-4FA0-9CEF-2E0737A3B2AC}"/>
              </a:ext>
            </a:extLst>
          </p:cNvPr>
          <p:cNvPicPr>
            <a:picLocks noChangeAspect="1"/>
          </p:cNvPicPr>
          <p:nvPr/>
        </p:nvPicPr>
        <p:blipFill>
          <a:blip r:embed="rId3"/>
          <a:stretch>
            <a:fillRect/>
          </a:stretch>
        </p:blipFill>
        <p:spPr>
          <a:xfrm>
            <a:off x="1155833" y="1641809"/>
            <a:ext cx="9880334" cy="4455836"/>
          </a:xfrm>
          <a:prstGeom prst="rect">
            <a:avLst/>
          </a:prstGeom>
        </p:spPr>
      </p:pic>
      <p:sp>
        <p:nvSpPr>
          <p:cNvPr id="2" name="Rectangle 1">
            <a:extLst>
              <a:ext uri="{FF2B5EF4-FFF2-40B4-BE49-F238E27FC236}">
                <a16:creationId xmlns:a16="http://schemas.microsoft.com/office/drawing/2014/main" id="{EF5E40CE-E0F8-4CE8-828F-D2E2122E3582}"/>
              </a:ext>
              <a:ext uri="{C183D7F6-B498-43B3-948B-1728B52AA6E4}">
                <adec:decorative xmlns:adec="http://schemas.microsoft.com/office/drawing/2017/decorative" val="1"/>
              </a:ext>
            </a:extLst>
          </p:cNvPr>
          <p:cNvSpPr/>
          <p:nvPr/>
        </p:nvSpPr>
        <p:spPr bwMode="auto">
          <a:xfrm>
            <a:off x="417600" y="1458000"/>
            <a:ext cx="11358000" cy="4824000"/>
          </a:xfrm>
          <a:prstGeom prst="rect">
            <a:avLst/>
          </a:prstGeom>
          <a:noFill/>
          <a:ln w="19050">
            <a:solidFill>
              <a:srgbClr val="0078D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12999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7600" y="439200"/>
            <a:ext cx="11340000" cy="674200"/>
          </a:xfrm>
        </p:spPr>
        <p:txBody>
          <a:bodyPr tIns="90000" bIns="90000"/>
          <a:lstStyle/>
          <a:p>
            <a:r>
              <a:rPr lang="en-US" sz="3200" dirty="0"/>
              <a:t>Manage Apps on non-enrolled devices</a:t>
            </a:r>
            <a:endParaRPr lang="en-US" sz="3200" dirty="0">
              <a:solidFill>
                <a:srgbClr val="FF0000"/>
              </a:solidFill>
            </a:endParaRPr>
          </a:p>
        </p:txBody>
      </p:sp>
      <p:sp>
        <p:nvSpPr>
          <p:cNvPr id="6" name="Text Placeholder 5"/>
          <p:cNvSpPr>
            <a:spLocks noGrp="1"/>
          </p:cNvSpPr>
          <p:nvPr>
            <p:ph type="body" sz="quarter" idx="10"/>
          </p:nvPr>
        </p:nvSpPr>
        <p:spPr>
          <a:xfrm>
            <a:off x="417600" y="1435497"/>
            <a:ext cx="11358000" cy="4534575"/>
          </a:xfrm>
        </p:spPr>
        <p:txBody>
          <a:bodyPr/>
          <a:lstStyle/>
          <a:p>
            <a:pPr marL="0" indent="0">
              <a:spcBef>
                <a:spcPts val="392"/>
              </a:spcBef>
              <a:spcAft>
                <a:spcPts val="400"/>
              </a:spcAft>
              <a:buNone/>
            </a:pPr>
            <a:r>
              <a:rPr lang="en-US" sz="2000" dirty="0">
                <a:latin typeface="+mj-lt"/>
              </a:rPr>
              <a:t>A managed app is one that Intune controls</a:t>
            </a:r>
          </a:p>
          <a:p>
            <a:pPr marL="334800" lvl="1" indent="-223200">
              <a:spcBef>
                <a:spcPts val="392"/>
              </a:spcBef>
              <a:spcAft>
                <a:spcPts val="400"/>
              </a:spcAft>
            </a:pPr>
            <a:r>
              <a:rPr lang="en-US" sz="1800" dirty="0"/>
              <a:t>Control over the distribution and management</a:t>
            </a:r>
          </a:p>
          <a:p>
            <a:pPr marL="0" indent="0">
              <a:spcBef>
                <a:spcPts val="3600"/>
              </a:spcBef>
              <a:spcAft>
                <a:spcPts val="400"/>
              </a:spcAft>
              <a:buNone/>
            </a:pPr>
            <a:r>
              <a:rPr lang="en-US" sz="2000" dirty="0">
                <a:latin typeface="+mj-lt"/>
              </a:rPr>
              <a:t>An unmanaged is one that Intune does not control</a:t>
            </a:r>
          </a:p>
          <a:p>
            <a:pPr marL="334800" lvl="1" indent="-223200">
              <a:spcBef>
                <a:spcPts val="392"/>
              </a:spcBef>
              <a:spcAft>
                <a:spcPts val="400"/>
              </a:spcAft>
            </a:pPr>
            <a:r>
              <a:rPr lang="en-US" sz="1800" dirty="0"/>
              <a:t>Installed directly from public stores </a:t>
            </a:r>
          </a:p>
          <a:p>
            <a:pPr marL="0" indent="0">
              <a:spcBef>
                <a:spcPts val="3600"/>
              </a:spcBef>
              <a:spcAft>
                <a:spcPts val="400"/>
              </a:spcAft>
              <a:buNone/>
            </a:pPr>
            <a:r>
              <a:rPr lang="en-US" sz="2000" dirty="0">
                <a:latin typeface="+mj-lt"/>
              </a:rPr>
              <a:t>You can assign apps to unenrolled iOS and Android devices</a:t>
            </a:r>
          </a:p>
          <a:p>
            <a:pPr marL="334800" lvl="1" indent="-223200">
              <a:spcBef>
                <a:spcPts val="392"/>
              </a:spcBef>
              <a:spcAft>
                <a:spcPts val="400"/>
              </a:spcAft>
            </a:pPr>
            <a:r>
              <a:rPr lang="en-US" sz="1800" dirty="0"/>
              <a:t>Users use either the Company portal app or go to the Intune Company Portal website at </a:t>
            </a:r>
            <a:r>
              <a:rPr lang="en-US" sz="1800" dirty="0">
                <a:hlinkClick r:id="rId3"/>
              </a:rPr>
              <a:t>https://portal.manage.microsoft.com</a:t>
            </a:r>
            <a:r>
              <a:rPr lang="en-US" sz="1800" dirty="0"/>
              <a:t> to install apps on unenrolled devices</a:t>
            </a:r>
          </a:p>
          <a:p>
            <a:pPr marL="334800" lvl="1" indent="-223200">
              <a:spcBef>
                <a:spcPts val="392"/>
              </a:spcBef>
              <a:spcAft>
                <a:spcPts val="400"/>
              </a:spcAft>
            </a:pPr>
            <a:r>
              <a:rPr lang="en-US" sz="1800" dirty="0"/>
              <a:t>Updates must be installed from organization’s Company Portal </a:t>
            </a:r>
          </a:p>
          <a:p>
            <a:pPr marL="111600" lvl="1" indent="0">
              <a:spcBef>
                <a:spcPts val="392"/>
              </a:spcBef>
              <a:spcAft>
                <a:spcPts val="400"/>
              </a:spcAft>
              <a:buNone/>
            </a:pPr>
            <a:endParaRPr lang="en-US" sz="1800" dirty="0">
              <a:latin typeface="+mj-lt"/>
            </a:endParaRPr>
          </a:p>
          <a:p>
            <a:pPr marL="111600" lvl="1" indent="0">
              <a:spcBef>
                <a:spcPts val="392"/>
              </a:spcBef>
              <a:spcAft>
                <a:spcPts val="400"/>
              </a:spcAft>
              <a:buNone/>
            </a:pPr>
            <a:r>
              <a:rPr lang="en-US" sz="2000" dirty="0">
                <a:latin typeface="+mj-lt"/>
              </a:rPr>
              <a:t>You can manage apps on unenrolled devices using app protection policies</a:t>
            </a:r>
          </a:p>
        </p:txBody>
      </p:sp>
      <p:cxnSp>
        <p:nvCxnSpPr>
          <p:cNvPr id="4" name="Straight Connector 3">
            <a:extLst>
              <a:ext uri="{FF2B5EF4-FFF2-40B4-BE49-F238E27FC236}">
                <a16:creationId xmlns:a16="http://schemas.microsoft.com/office/drawing/2014/main" id="{4527847E-B29E-42C9-A6D5-A3853D48EC5E}"/>
              </a:ext>
              <a:ext uri="{C183D7F6-B498-43B3-948B-1728B52AA6E4}">
                <adec:decorative xmlns:adec="http://schemas.microsoft.com/office/drawing/2017/decorative" val="1"/>
              </a:ext>
            </a:extLst>
          </p:cNvPr>
          <p:cNvCxnSpPr>
            <a:cxnSpLocks/>
          </p:cNvCxnSpPr>
          <p:nvPr/>
        </p:nvCxnSpPr>
        <p:spPr>
          <a:xfrm>
            <a:off x="417600" y="2426400"/>
            <a:ext cx="11358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06EF43AB-F208-459F-AD4D-BBC1CB26386B}"/>
              </a:ext>
              <a:ext uri="{C183D7F6-B498-43B3-948B-1728B52AA6E4}">
                <adec:decorative xmlns:adec="http://schemas.microsoft.com/office/drawing/2017/decorative" val="1"/>
              </a:ext>
            </a:extLst>
          </p:cNvPr>
          <p:cNvCxnSpPr>
            <a:cxnSpLocks/>
          </p:cNvCxnSpPr>
          <p:nvPr/>
        </p:nvCxnSpPr>
        <p:spPr>
          <a:xfrm>
            <a:off x="417600" y="3603600"/>
            <a:ext cx="11358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2187D21-9CFA-4432-83FC-E800098E7C6E}"/>
              </a:ext>
              <a:ext uri="{C183D7F6-B498-43B3-948B-1728B52AA6E4}">
                <adec:decorative xmlns:adec="http://schemas.microsoft.com/office/drawing/2017/decorative" val="1"/>
              </a:ext>
            </a:extLst>
          </p:cNvPr>
          <p:cNvCxnSpPr>
            <a:cxnSpLocks/>
          </p:cNvCxnSpPr>
          <p:nvPr/>
        </p:nvCxnSpPr>
        <p:spPr>
          <a:xfrm>
            <a:off x="417600" y="5370976"/>
            <a:ext cx="11358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23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7600" y="439200"/>
            <a:ext cx="11340000" cy="674200"/>
          </a:xfrm>
        </p:spPr>
        <p:txBody>
          <a:bodyPr tIns="90000" bIns="90000"/>
          <a:lstStyle/>
          <a:p>
            <a:r>
              <a:rPr lang="en-US" sz="3200" dirty="0"/>
              <a:t>Deploy Microsoft 365 Apps with Intune</a:t>
            </a:r>
          </a:p>
        </p:txBody>
      </p:sp>
      <p:sp>
        <p:nvSpPr>
          <p:cNvPr id="6" name="Text Placeholder 5"/>
          <p:cNvSpPr>
            <a:spLocks noGrp="1"/>
          </p:cNvSpPr>
          <p:nvPr>
            <p:ph type="body" sz="quarter" idx="10"/>
          </p:nvPr>
        </p:nvSpPr>
        <p:spPr>
          <a:xfrm>
            <a:off x="417600" y="1458000"/>
            <a:ext cx="11358000" cy="2113399"/>
          </a:xfrm>
        </p:spPr>
        <p:txBody>
          <a:bodyPr/>
          <a:lstStyle/>
          <a:p>
            <a:pPr marL="0" indent="0">
              <a:spcBef>
                <a:spcPts val="392"/>
              </a:spcBef>
              <a:spcAft>
                <a:spcPts val="588"/>
              </a:spcAft>
              <a:buNone/>
            </a:pPr>
            <a:r>
              <a:rPr lang="en-US" sz="2400" dirty="0">
                <a:latin typeface="+mj-lt"/>
              </a:rPr>
              <a:t>Deploy Microsoft 365 Apps directly from Intune</a:t>
            </a:r>
          </a:p>
          <a:p>
            <a:pPr marL="334800" lvl="1" indent="-223200">
              <a:spcBef>
                <a:spcPts val="392"/>
              </a:spcBef>
              <a:spcAft>
                <a:spcPts val="588"/>
              </a:spcAft>
            </a:pPr>
            <a:r>
              <a:rPr lang="en-US" dirty="0"/>
              <a:t>Windows and macOS supported</a:t>
            </a:r>
          </a:p>
          <a:p>
            <a:pPr marL="334800" lvl="1" indent="-223200">
              <a:spcBef>
                <a:spcPts val="392"/>
              </a:spcBef>
              <a:spcAft>
                <a:spcPts val="588"/>
              </a:spcAft>
            </a:pPr>
            <a:r>
              <a:rPr lang="en-US" dirty="0"/>
              <a:t>Use the </a:t>
            </a:r>
            <a:r>
              <a:rPr lang="en-US" b="1" dirty="0"/>
              <a:t>Microsoft 365 Apps </a:t>
            </a:r>
            <a:r>
              <a:rPr lang="en-US" dirty="0"/>
              <a:t>app type</a:t>
            </a:r>
          </a:p>
          <a:p>
            <a:pPr marL="334800" lvl="1" indent="-223200">
              <a:spcBef>
                <a:spcPts val="392"/>
              </a:spcBef>
              <a:spcAft>
                <a:spcPts val="588"/>
              </a:spcAft>
            </a:pPr>
            <a:r>
              <a:rPr lang="en-US" dirty="0"/>
              <a:t>No need to download installation files</a:t>
            </a:r>
          </a:p>
          <a:p>
            <a:pPr marL="334800" lvl="1" indent="-223200">
              <a:spcBef>
                <a:spcPts val="392"/>
              </a:spcBef>
              <a:spcAft>
                <a:spcPts val="588"/>
              </a:spcAft>
            </a:pPr>
            <a:r>
              <a:rPr lang="en-US" dirty="0"/>
              <a:t>32/64-bit supported</a:t>
            </a:r>
          </a:p>
        </p:txBody>
      </p:sp>
    </p:spTree>
    <p:extLst>
      <p:ext uri="{BB962C8B-B14F-4D97-AF65-F5344CB8AC3E}">
        <p14:creationId xmlns:p14="http://schemas.microsoft.com/office/powerpoint/2010/main" val="3319407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7600" y="439200"/>
            <a:ext cx="11340000" cy="674200"/>
          </a:xfrm>
        </p:spPr>
        <p:txBody>
          <a:bodyPr tIns="90000" bIns="90000"/>
          <a:lstStyle/>
          <a:p>
            <a:r>
              <a:rPr lang="en-US" sz="3200" dirty="0"/>
              <a:t>Additional Microsoft 365 Apps Deployment Tools</a:t>
            </a:r>
          </a:p>
        </p:txBody>
      </p:sp>
      <p:sp>
        <p:nvSpPr>
          <p:cNvPr id="7" name="Text Placeholder 4">
            <a:extLst>
              <a:ext uri="{FF2B5EF4-FFF2-40B4-BE49-F238E27FC236}">
                <a16:creationId xmlns:a16="http://schemas.microsoft.com/office/drawing/2014/main" id="{27FCC8CD-0D0C-44FC-B83F-EBE9CF5D4ED4}"/>
              </a:ext>
            </a:extLst>
          </p:cNvPr>
          <p:cNvSpPr txBox="1">
            <a:spLocks/>
          </p:cNvSpPr>
          <p:nvPr/>
        </p:nvSpPr>
        <p:spPr>
          <a:xfrm>
            <a:off x="417600" y="1456896"/>
            <a:ext cx="11358000" cy="896552"/>
          </a:xfrm>
          <a:prstGeom prst="rect">
            <a:avLst/>
          </a:prstGeom>
        </p:spPr>
        <p:txBody>
          <a:bodyPr wrap="square" lIns="0" tIns="0" rIns="0" bIns="0" anchor="ctr">
            <a:noAutofit/>
          </a:bodyPr>
          <a:lstStyle>
            <a:lvl1pPr marL="0" marR="0" indent="0" algn="l" defTabSz="93274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7229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896386"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a:latin typeface="+mj-lt"/>
              </a:rPr>
              <a:t>Microsoft Configuration </a:t>
            </a:r>
            <a:r>
              <a:rPr lang="en-US" sz="2000" dirty="0">
                <a:latin typeface="+mj-lt"/>
              </a:rPr>
              <a:t>Manager can be used to prepare and deploy to devices</a:t>
            </a:r>
          </a:p>
        </p:txBody>
      </p:sp>
      <p:cxnSp>
        <p:nvCxnSpPr>
          <p:cNvPr id="8" name="Straight Connector 7">
            <a:extLst>
              <a:ext uri="{FF2B5EF4-FFF2-40B4-BE49-F238E27FC236}">
                <a16:creationId xmlns:a16="http://schemas.microsoft.com/office/drawing/2014/main" id="{0425CB8B-6F20-4AFE-A146-4CA9021A4F23}"/>
              </a:ext>
              <a:ext uri="{C183D7F6-B498-43B3-948B-1728B52AA6E4}">
                <adec:decorative xmlns:adec="http://schemas.microsoft.com/office/drawing/2017/decorative" val="1"/>
              </a:ext>
            </a:extLst>
          </p:cNvPr>
          <p:cNvCxnSpPr>
            <a:cxnSpLocks/>
          </p:cNvCxnSpPr>
          <p:nvPr/>
        </p:nvCxnSpPr>
        <p:spPr>
          <a:xfrm>
            <a:off x="417600" y="2319681"/>
            <a:ext cx="11358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91FF85F8-DFD5-4F5B-8468-AAB388F0D750}"/>
              </a:ext>
            </a:extLst>
          </p:cNvPr>
          <p:cNvSpPr txBox="1">
            <a:spLocks/>
          </p:cNvSpPr>
          <p:nvPr/>
        </p:nvSpPr>
        <p:spPr>
          <a:xfrm>
            <a:off x="417600" y="2490906"/>
            <a:ext cx="11358000" cy="896552"/>
          </a:xfrm>
          <a:prstGeom prst="rect">
            <a:avLst/>
          </a:prstGeom>
        </p:spPr>
        <p:txBody>
          <a:bodyPr wrap="square" lIns="0" tIns="0" rIns="0" bIns="0" anchor="ctr">
            <a:noAutofit/>
          </a:bodyPr>
          <a:lstStyle>
            <a:lvl1pPr marL="0" marR="0" indent="0" algn="l" defTabSz="93274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7229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896386"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latin typeface="+mj-lt"/>
              </a:rPr>
              <a:t>Office Deployment Tool</a:t>
            </a:r>
          </a:p>
          <a:p>
            <a:pPr marL="334800" lvl="1" indent="-223200">
              <a:buFont typeface="Arial" panose="020B0604020202020204" pitchFamily="34" charset="0"/>
              <a:buChar char="•"/>
            </a:pPr>
            <a:r>
              <a:rPr lang="en-US" dirty="0"/>
              <a:t>Used to download and prepare installation files</a:t>
            </a:r>
          </a:p>
        </p:txBody>
      </p:sp>
      <p:cxnSp>
        <p:nvCxnSpPr>
          <p:cNvPr id="10" name="Straight Connector 9">
            <a:extLst>
              <a:ext uri="{FF2B5EF4-FFF2-40B4-BE49-F238E27FC236}">
                <a16:creationId xmlns:a16="http://schemas.microsoft.com/office/drawing/2014/main" id="{8D521B57-085D-4DC8-A8CD-74EDCE107A0C}"/>
              </a:ext>
              <a:ext uri="{C183D7F6-B498-43B3-948B-1728B52AA6E4}">
                <adec:decorative xmlns:adec="http://schemas.microsoft.com/office/drawing/2017/decorative" val="1"/>
              </a:ext>
            </a:extLst>
          </p:cNvPr>
          <p:cNvCxnSpPr>
            <a:cxnSpLocks/>
          </p:cNvCxnSpPr>
          <p:nvPr/>
        </p:nvCxnSpPr>
        <p:spPr>
          <a:xfrm>
            <a:off x="417600" y="3484163"/>
            <a:ext cx="11358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4">
            <a:extLst>
              <a:ext uri="{FF2B5EF4-FFF2-40B4-BE49-F238E27FC236}">
                <a16:creationId xmlns:a16="http://schemas.microsoft.com/office/drawing/2014/main" id="{6169D82C-45BB-43DB-8E0B-84F0DF347B56}"/>
              </a:ext>
            </a:extLst>
          </p:cNvPr>
          <p:cNvSpPr txBox="1">
            <a:spLocks/>
          </p:cNvSpPr>
          <p:nvPr/>
        </p:nvSpPr>
        <p:spPr>
          <a:xfrm>
            <a:off x="417600" y="3711526"/>
            <a:ext cx="1135800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7229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896386"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latin typeface="+mj-lt"/>
              </a:rPr>
              <a:t>Office Customization Tool</a:t>
            </a:r>
          </a:p>
          <a:p>
            <a:pPr marL="334800" lvl="1" indent="-223200">
              <a:buFont typeface="Arial" panose="020B0604020202020204" pitchFamily="34" charset="0"/>
              <a:buChar char="•"/>
            </a:pPr>
            <a:r>
              <a:rPr lang="en-US" dirty="0"/>
              <a:t>Web based tool used to customize the deployment of Microsoft 365 Apps and other Select-to-Run managed Office products</a:t>
            </a:r>
          </a:p>
        </p:txBody>
      </p:sp>
      <p:cxnSp>
        <p:nvCxnSpPr>
          <p:cNvPr id="12" name="Straight Connector 11">
            <a:extLst>
              <a:ext uri="{FF2B5EF4-FFF2-40B4-BE49-F238E27FC236}">
                <a16:creationId xmlns:a16="http://schemas.microsoft.com/office/drawing/2014/main" id="{8522921B-F971-47E3-9268-E9F4AB4674BC}"/>
              </a:ext>
              <a:ext uri="{C183D7F6-B498-43B3-948B-1728B52AA6E4}">
                <adec:decorative xmlns:adec="http://schemas.microsoft.com/office/drawing/2017/decorative" val="1"/>
              </a:ext>
            </a:extLst>
          </p:cNvPr>
          <p:cNvCxnSpPr>
            <a:cxnSpLocks/>
          </p:cNvCxnSpPr>
          <p:nvPr/>
        </p:nvCxnSpPr>
        <p:spPr>
          <a:xfrm>
            <a:off x="417600" y="4760612"/>
            <a:ext cx="113580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3D79D788-500A-4AB7-9AF9-50DF1D3B423A}"/>
              </a:ext>
            </a:extLst>
          </p:cNvPr>
          <p:cNvSpPr txBox="1">
            <a:spLocks/>
          </p:cNvSpPr>
          <p:nvPr/>
        </p:nvSpPr>
        <p:spPr>
          <a:xfrm>
            <a:off x="417600" y="4894824"/>
            <a:ext cx="1135800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7229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896386"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latin typeface="+mj-lt"/>
              </a:rPr>
              <a:t>End-user Microsoft 365 portal</a:t>
            </a:r>
          </a:p>
          <a:p>
            <a:pPr marL="334800" lvl="1" indent="-223200">
              <a:buFont typeface="Arial" panose="020B0604020202020204" pitchFamily="34" charset="0"/>
              <a:buChar char="•"/>
            </a:pPr>
            <a:r>
              <a:rPr lang="en-US" dirty="0"/>
              <a:t>Users can install Microsoft 365 apps directly on their devices</a:t>
            </a:r>
          </a:p>
        </p:txBody>
      </p:sp>
    </p:spTree>
    <p:extLst>
      <p:ext uri="{BB962C8B-B14F-4D97-AF65-F5344CB8AC3E}">
        <p14:creationId xmlns:p14="http://schemas.microsoft.com/office/powerpoint/2010/main" val="319826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BF152-61BE-4909-B54E-09E9E54B241F}"/>
              </a:ext>
            </a:extLst>
          </p:cNvPr>
          <p:cNvSpPr>
            <a:spLocks noGrp="1"/>
          </p:cNvSpPr>
          <p:nvPr>
            <p:ph type="title"/>
          </p:nvPr>
        </p:nvSpPr>
        <p:spPr/>
        <p:txBody>
          <a:bodyPr/>
          <a:lstStyle/>
          <a:p>
            <a:r>
              <a:rPr lang="en-US" dirty="0"/>
              <a:t>Module 1:</a:t>
            </a:r>
            <a:br>
              <a:rPr lang="en-US" dirty="0"/>
            </a:br>
            <a:r>
              <a:rPr lang="fr-FR" dirty="0"/>
              <a:t>Execute mobile application management</a:t>
            </a:r>
            <a:endParaRPr lang="en-US" dirty="0"/>
          </a:p>
        </p:txBody>
      </p:sp>
      <p:pic>
        <p:nvPicPr>
          <p:cNvPr id="4" name="Picture 3" descr="Icon of a globe with two horizontal lines and two vertical arcs">
            <a:extLst>
              <a:ext uri="{FF2B5EF4-FFF2-40B4-BE49-F238E27FC236}">
                <a16:creationId xmlns:a16="http://schemas.microsoft.com/office/drawing/2014/main" id="{ACC1DFF0-9085-4EF1-8C88-3287E7B36843}"/>
              </a:ext>
            </a:extLst>
          </p:cNvPr>
          <p:cNvPicPr>
            <a:picLocks noChangeAspect="1"/>
          </p:cNvPicPr>
          <p:nvPr/>
        </p:nvPicPr>
        <p:blipFill>
          <a:blip r:embed="rId3"/>
          <a:stretch>
            <a:fillRect/>
          </a:stretch>
        </p:blipFill>
        <p:spPr>
          <a:xfrm>
            <a:off x="10049533" y="2745000"/>
            <a:ext cx="1368000" cy="1368000"/>
          </a:xfrm>
          <a:prstGeom prst="rect">
            <a:avLst/>
          </a:prstGeom>
        </p:spPr>
      </p:pic>
    </p:spTree>
    <p:extLst>
      <p:ext uri="{BB962C8B-B14F-4D97-AF65-F5344CB8AC3E}">
        <p14:creationId xmlns:p14="http://schemas.microsoft.com/office/powerpoint/2010/main" val="2859843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fr-FR" sz="3200" dirty="0"/>
              <a:t>Configure Microsoft Edge Internet Explorer mode</a:t>
            </a:r>
          </a:p>
        </p:txBody>
      </p:sp>
      <p:sp>
        <p:nvSpPr>
          <p:cNvPr id="13" name="Text Placeholder 12">
            <a:extLst>
              <a:ext uri="{FF2B5EF4-FFF2-40B4-BE49-F238E27FC236}">
                <a16:creationId xmlns:a16="http://schemas.microsoft.com/office/drawing/2014/main" id="{6F44EF81-89CD-43F6-6753-3F0359D4F5AC}"/>
              </a:ext>
            </a:extLst>
          </p:cNvPr>
          <p:cNvSpPr>
            <a:spLocks noGrp="1"/>
          </p:cNvSpPr>
          <p:nvPr>
            <p:ph type="body" sz="quarter" idx="10"/>
          </p:nvPr>
        </p:nvSpPr>
        <p:spPr>
          <a:xfrm>
            <a:off x="432089" y="1083334"/>
            <a:ext cx="11341268" cy="2239524"/>
          </a:xfrm>
        </p:spPr>
        <p:txBody>
          <a:bodyPr/>
          <a:lstStyle/>
          <a:p>
            <a:pPr marL="342900" indent="-342900">
              <a:lnSpc>
                <a:spcPct val="150000"/>
              </a:lnSpc>
              <a:buFont typeface="Arial" panose="020B0604020202020204" pitchFamily="34" charset="0"/>
              <a:buChar char="•"/>
            </a:pPr>
            <a:r>
              <a:rPr lang="en-US" sz="2400" dirty="0">
                <a:solidFill>
                  <a:schemeClr val="tx1"/>
                </a:solidFill>
              </a:rPr>
              <a:t>Microsoft Edge is default browser in Windows 11 and later</a:t>
            </a:r>
          </a:p>
          <a:p>
            <a:pPr marL="342900" indent="-342900">
              <a:lnSpc>
                <a:spcPct val="150000"/>
              </a:lnSpc>
              <a:buFont typeface="Arial" panose="020B0604020202020204" pitchFamily="34" charset="0"/>
              <a:buChar char="•"/>
            </a:pPr>
            <a:r>
              <a:rPr lang="en-US" sz="2400" dirty="0">
                <a:solidFill>
                  <a:schemeClr val="tx1"/>
                </a:solidFill>
              </a:rPr>
              <a:t>Specific websites and apps requiring older IE versions can be opened in IE Mode</a:t>
            </a:r>
          </a:p>
          <a:p>
            <a:pPr marL="342900" indent="-342900">
              <a:lnSpc>
                <a:spcPct val="150000"/>
              </a:lnSpc>
              <a:buFont typeface="Arial" panose="020B0604020202020204" pitchFamily="34" charset="0"/>
              <a:buChar char="•"/>
            </a:pPr>
            <a:r>
              <a:rPr lang="en-US" sz="2400" dirty="0">
                <a:solidFill>
                  <a:schemeClr val="tx1"/>
                </a:solidFill>
              </a:rPr>
              <a:t>Enterprise Mode site list containing sites you want to use in IE Mode</a:t>
            </a:r>
          </a:p>
          <a:p>
            <a:pPr marL="342900" indent="-342900">
              <a:lnSpc>
                <a:spcPct val="150000"/>
              </a:lnSpc>
              <a:buFont typeface="Arial" panose="020B0604020202020204" pitchFamily="34" charset="0"/>
              <a:buChar char="•"/>
            </a:pPr>
            <a:r>
              <a:rPr lang="en-US" sz="2400" dirty="0">
                <a:solidFill>
                  <a:schemeClr val="tx1"/>
                </a:solidFill>
              </a:rPr>
              <a:t>Configure with Intune or GPO</a:t>
            </a:r>
          </a:p>
        </p:txBody>
      </p:sp>
    </p:spTree>
    <p:extLst>
      <p:ext uri="{BB962C8B-B14F-4D97-AF65-F5344CB8AC3E}">
        <p14:creationId xmlns:p14="http://schemas.microsoft.com/office/powerpoint/2010/main" val="4013030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7600" y="439200"/>
            <a:ext cx="11340000" cy="674200"/>
          </a:xfrm>
        </p:spPr>
        <p:txBody>
          <a:bodyPr tIns="90000" bIns="90000"/>
          <a:lstStyle/>
          <a:p>
            <a:r>
              <a:rPr lang="en-US" sz="3200" dirty="0"/>
              <a:t>App Inventory Review</a:t>
            </a:r>
          </a:p>
        </p:txBody>
      </p:sp>
      <p:pic>
        <p:nvPicPr>
          <p:cNvPr id="4" name="Picture 3" descr="Screenshot showing the Client apps – Apps blade in the Azure AD portal.">
            <a:extLst>
              <a:ext uri="{FF2B5EF4-FFF2-40B4-BE49-F238E27FC236}">
                <a16:creationId xmlns:a16="http://schemas.microsoft.com/office/drawing/2014/main" id="{0BEB4DAF-53D4-443D-9103-7477F37727B4}"/>
              </a:ext>
            </a:extLst>
          </p:cNvPr>
          <p:cNvPicPr>
            <a:picLocks noChangeAspect="1"/>
          </p:cNvPicPr>
          <p:nvPr/>
        </p:nvPicPr>
        <p:blipFill>
          <a:blip r:embed="rId3"/>
          <a:stretch>
            <a:fillRect/>
          </a:stretch>
        </p:blipFill>
        <p:spPr>
          <a:xfrm>
            <a:off x="2374490" y="1416322"/>
            <a:ext cx="7443019" cy="4808831"/>
          </a:xfrm>
          <a:prstGeom prst="rect">
            <a:avLst/>
          </a:prstGeom>
        </p:spPr>
      </p:pic>
      <p:sp>
        <p:nvSpPr>
          <p:cNvPr id="5" name="Rectangle 4">
            <a:extLst>
              <a:ext uri="{FF2B5EF4-FFF2-40B4-BE49-F238E27FC236}">
                <a16:creationId xmlns:a16="http://schemas.microsoft.com/office/drawing/2014/main" id="{D3AEEE64-1215-42AD-8F25-9A1C6EEDABA2}"/>
              </a:ext>
              <a:ext uri="{C183D7F6-B498-43B3-948B-1728B52AA6E4}">
                <adec:decorative xmlns:adec="http://schemas.microsoft.com/office/drawing/2017/decorative" val="1"/>
              </a:ext>
            </a:extLst>
          </p:cNvPr>
          <p:cNvSpPr/>
          <p:nvPr/>
        </p:nvSpPr>
        <p:spPr bwMode="auto">
          <a:xfrm>
            <a:off x="417600" y="1296000"/>
            <a:ext cx="11340000" cy="5040000"/>
          </a:xfrm>
          <a:prstGeom prst="rect">
            <a:avLst/>
          </a:prstGeom>
          <a:noFill/>
          <a:ln w="19050">
            <a:solidFill>
              <a:srgbClr val="0078D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9027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2019134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F102BCF-C8EC-48F0-B73E-F6513511CD50}"/>
              </a:ext>
            </a:extLst>
          </p:cNvPr>
          <p:cNvSpPr>
            <a:spLocks noGrp="1"/>
          </p:cNvSpPr>
          <p:nvPr>
            <p:ph type="title"/>
          </p:nvPr>
        </p:nvSpPr>
        <p:spPr/>
        <p:txBody>
          <a:bodyPr/>
          <a:lstStyle/>
          <a:p>
            <a:r>
              <a:rPr lang="en-US" dirty="0"/>
              <a:t>Practice Labs:</a:t>
            </a:r>
            <a:br>
              <a:rPr lang="en-US" dirty="0"/>
            </a:br>
            <a:endParaRPr lang="en-US" dirty="0"/>
          </a:p>
        </p:txBody>
      </p:sp>
      <p:sp>
        <p:nvSpPr>
          <p:cNvPr id="2" name="Text Placeholder 1">
            <a:extLst>
              <a:ext uri="{FF2B5EF4-FFF2-40B4-BE49-F238E27FC236}">
                <a16:creationId xmlns:a16="http://schemas.microsoft.com/office/drawing/2014/main" id="{E95A1384-EE01-44AB-852F-C8C0C5F4CE5B}"/>
              </a:ext>
            </a:extLst>
          </p:cNvPr>
          <p:cNvSpPr>
            <a:spLocks noGrp="1"/>
          </p:cNvSpPr>
          <p:nvPr>
            <p:ph type="body" sz="quarter" idx="16"/>
          </p:nvPr>
        </p:nvSpPr>
        <p:spPr>
          <a:xfrm>
            <a:off x="2157391" y="2503021"/>
            <a:ext cx="3650357" cy="2006600"/>
          </a:xfrm>
        </p:spPr>
        <p:txBody>
          <a:bodyPr/>
          <a:lstStyle/>
          <a:p>
            <a:r>
              <a:rPr lang="en-US" dirty="0"/>
              <a:t>Deploying cloud apps using Intune</a:t>
            </a:r>
          </a:p>
        </p:txBody>
      </p:sp>
      <p:sp>
        <p:nvSpPr>
          <p:cNvPr id="5" name="Text Placeholder 4">
            <a:extLst>
              <a:ext uri="{FF2B5EF4-FFF2-40B4-BE49-F238E27FC236}">
                <a16:creationId xmlns:a16="http://schemas.microsoft.com/office/drawing/2014/main" id="{17725468-88AF-4DDB-ADC0-6484DC2F7DB1}"/>
              </a:ext>
            </a:extLst>
          </p:cNvPr>
          <p:cNvSpPr>
            <a:spLocks noGrp="1"/>
          </p:cNvSpPr>
          <p:nvPr>
            <p:ph type="body" sz="quarter" idx="17"/>
          </p:nvPr>
        </p:nvSpPr>
        <p:spPr>
          <a:xfrm>
            <a:off x="6002846" y="2503021"/>
            <a:ext cx="3650357" cy="2006600"/>
          </a:xfrm>
        </p:spPr>
        <p:txBody>
          <a:bodyPr/>
          <a:lstStyle/>
          <a:p>
            <a:r>
              <a:rPr lang="fr-FR" dirty="0"/>
              <a:t>Configure App Protection Policies for Mobile </a:t>
            </a:r>
            <a:r>
              <a:rPr lang="fr-FR" dirty="0" err="1"/>
              <a:t>Devices</a:t>
            </a:r>
            <a:endParaRPr lang="en-US" dirty="0"/>
          </a:p>
        </p:txBody>
      </p:sp>
      <p:grpSp>
        <p:nvGrpSpPr>
          <p:cNvPr id="29" name="Group 28">
            <a:extLst>
              <a:ext uri="{FF2B5EF4-FFF2-40B4-BE49-F238E27FC236}">
                <a16:creationId xmlns:a16="http://schemas.microsoft.com/office/drawing/2014/main" id="{70AF2537-3F62-D3A3-B007-BB561811D918}"/>
              </a:ext>
            </a:extLst>
          </p:cNvPr>
          <p:cNvGrpSpPr/>
          <p:nvPr/>
        </p:nvGrpSpPr>
        <p:grpSpPr>
          <a:xfrm>
            <a:off x="4819880" y="3576092"/>
            <a:ext cx="723611" cy="723714"/>
            <a:chOff x="4754566" y="2694349"/>
            <a:chExt cx="723611" cy="723714"/>
          </a:xfrm>
        </p:grpSpPr>
        <p:grpSp>
          <p:nvGrpSpPr>
            <p:cNvPr id="8" name="Group 7">
              <a:extLst>
                <a:ext uri="{FF2B5EF4-FFF2-40B4-BE49-F238E27FC236}">
                  <a16:creationId xmlns:a16="http://schemas.microsoft.com/office/drawing/2014/main" id="{FEBCA846-F0B8-414B-ABB3-E708976F7E3A}"/>
                </a:ext>
                <a:ext uri="{C183D7F6-B498-43B3-948B-1728B52AA6E4}">
                  <adec:decorative xmlns:adec="http://schemas.microsoft.com/office/drawing/2017/decorative" val="1"/>
                </a:ext>
              </a:extLst>
            </p:cNvPr>
            <p:cNvGrpSpPr/>
            <p:nvPr/>
          </p:nvGrpSpPr>
          <p:grpSpPr>
            <a:xfrm>
              <a:off x="4754566" y="2694349"/>
              <a:ext cx="723611" cy="723714"/>
              <a:chOff x="7962901" y="3032919"/>
              <a:chExt cx="981074" cy="981076"/>
            </a:xfrm>
          </p:grpSpPr>
          <p:sp>
            <p:nvSpPr>
              <p:cNvPr id="10" name="Freeform 5">
                <a:extLst>
                  <a:ext uri="{FF2B5EF4-FFF2-40B4-BE49-F238E27FC236}">
                    <a16:creationId xmlns:a16="http://schemas.microsoft.com/office/drawing/2014/main" id="{457B0F6B-D843-4DBE-B438-6202700F5F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1" name="Freeform 6">
                <a:extLst>
                  <a:ext uri="{FF2B5EF4-FFF2-40B4-BE49-F238E27FC236}">
                    <a16:creationId xmlns:a16="http://schemas.microsoft.com/office/drawing/2014/main" id="{D67E5268-BDC4-4083-829B-0BEDD889C5F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descr="Icon of three rectangles facing different directions">
              <a:extLst>
                <a:ext uri="{FF2B5EF4-FFF2-40B4-BE49-F238E27FC236}">
                  <a16:creationId xmlns:a16="http://schemas.microsoft.com/office/drawing/2014/main" id="{5BD7D72E-0237-4161-BD51-3C0220427567}"/>
                </a:ext>
              </a:extLst>
            </p:cNvPr>
            <p:cNvPicPr>
              <a:picLocks noChangeAspect="1"/>
            </p:cNvPicPr>
            <p:nvPr/>
          </p:nvPicPr>
          <p:blipFill>
            <a:blip r:embed="rId2"/>
            <a:stretch>
              <a:fillRect/>
            </a:stretch>
          </p:blipFill>
          <p:spPr>
            <a:xfrm>
              <a:off x="4952344" y="2892179"/>
              <a:ext cx="328054" cy="328054"/>
            </a:xfrm>
            <a:prstGeom prst="rect">
              <a:avLst/>
            </a:prstGeom>
          </p:spPr>
        </p:pic>
      </p:grpSp>
      <p:grpSp>
        <p:nvGrpSpPr>
          <p:cNvPr id="12" name="Group 11">
            <a:extLst>
              <a:ext uri="{FF2B5EF4-FFF2-40B4-BE49-F238E27FC236}">
                <a16:creationId xmlns:a16="http://schemas.microsoft.com/office/drawing/2014/main" id="{1ABC868B-6C8C-48A6-A5A8-AA131D44C0C5}"/>
              </a:ext>
              <a:ext uri="{C183D7F6-B498-43B3-948B-1728B52AA6E4}">
                <adec:decorative xmlns:adec="http://schemas.microsoft.com/office/drawing/2017/decorative" val="1"/>
              </a:ext>
            </a:extLst>
          </p:cNvPr>
          <p:cNvGrpSpPr/>
          <p:nvPr/>
        </p:nvGrpSpPr>
        <p:grpSpPr>
          <a:xfrm>
            <a:off x="8665336" y="3627619"/>
            <a:ext cx="723611" cy="723714"/>
            <a:chOff x="418643" y="2472176"/>
            <a:chExt cx="896425" cy="896552"/>
          </a:xfrm>
        </p:grpSpPr>
        <p:grpSp>
          <p:nvGrpSpPr>
            <p:cNvPr id="13" name="Group 12">
              <a:extLst>
                <a:ext uri="{FF2B5EF4-FFF2-40B4-BE49-F238E27FC236}">
                  <a16:creationId xmlns:a16="http://schemas.microsoft.com/office/drawing/2014/main" id="{8ED296EB-75E6-47B4-9600-7F1562DBAA39}"/>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15" name="Freeform 5">
                <a:extLst>
                  <a:ext uri="{FF2B5EF4-FFF2-40B4-BE49-F238E27FC236}">
                    <a16:creationId xmlns:a16="http://schemas.microsoft.com/office/drawing/2014/main" id="{14A60198-A42D-481C-8E3F-5E729F41DD6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6" name="Freeform 6">
                <a:extLst>
                  <a:ext uri="{FF2B5EF4-FFF2-40B4-BE49-F238E27FC236}">
                    <a16:creationId xmlns:a16="http://schemas.microsoft.com/office/drawing/2014/main" id="{22DC5911-5884-4025-86C5-E0DF6AE47273}"/>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4" name="Picture 13" descr="Icon of three rectangles facing different directions">
              <a:extLst>
                <a:ext uri="{FF2B5EF4-FFF2-40B4-BE49-F238E27FC236}">
                  <a16:creationId xmlns:a16="http://schemas.microsoft.com/office/drawing/2014/main" id="{D79DA241-BFBF-44D7-8B24-F3A8A41D9AB9}"/>
                </a:ext>
              </a:extLst>
            </p:cNvPr>
            <p:cNvPicPr>
              <a:picLocks noChangeAspect="1"/>
            </p:cNvPicPr>
            <p:nvPr/>
          </p:nvPicPr>
          <p:blipFill>
            <a:blip r:embed="rId2"/>
            <a:stretch>
              <a:fillRect/>
            </a:stretch>
          </p:blipFill>
          <p:spPr>
            <a:xfrm>
              <a:off x="663655" y="2717252"/>
              <a:ext cx="406400" cy="406400"/>
            </a:xfrm>
            <a:prstGeom prst="rect">
              <a:avLst/>
            </a:prstGeom>
          </p:spPr>
        </p:pic>
      </p:grpSp>
    </p:spTree>
    <p:extLst>
      <p:ext uri="{BB962C8B-B14F-4D97-AF65-F5344CB8AC3E}">
        <p14:creationId xmlns:p14="http://schemas.microsoft.com/office/powerpoint/2010/main" val="1264798423"/>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1: Execute mobile application management</a:t>
            </a:r>
            <a:br>
              <a:rPr lang="en-US" dirty="0"/>
            </a:br>
            <a:br>
              <a:rPr lang="en-US" dirty="0"/>
            </a:b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5"/>
            <a:ext cx="11341268" cy="1938992"/>
          </a:xfrm>
        </p:spPr>
        <p:txBody>
          <a:bodyPr/>
          <a:lstStyle/>
          <a:p>
            <a:pPr marL="342900" indent="-342900">
              <a:buFont typeface="Arial" panose="020B0604020202020204" pitchFamily="34" charset="0"/>
              <a:buChar char="•"/>
            </a:pPr>
            <a:r>
              <a:rPr lang="en-US" sz="2400" dirty="0">
                <a:solidFill>
                  <a:schemeClr val="tx1"/>
                </a:solidFill>
                <a:latin typeface="+mn-lt"/>
              </a:rPr>
              <a:t>Examine mobile application management</a:t>
            </a:r>
          </a:p>
          <a:p>
            <a:pPr marL="342900" indent="-342900">
              <a:buFont typeface="Arial" panose="020B0604020202020204" pitchFamily="34" charset="0"/>
              <a:buChar char="•"/>
            </a:pPr>
            <a:r>
              <a:rPr lang="en-US" sz="2400" dirty="0">
                <a:solidFill>
                  <a:schemeClr val="tx1"/>
                </a:solidFill>
                <a:latin typeface="+mn-lt"/>
              </a:rPr>
              <a:t>Examine considerations for mobile application management</a:t>
            </a:r>
          </a:p>
          <a:p>
            <a:pPr marL="342900" indent="-342900">
              <a:buFont typeface="Arial" panose="020B0604020202020204" pitchFamily="34" charset="0"/>
              <a:buChar char="•"/>
            </a:pPr>
            <a:r>
              <a:rPr lang="en-US" sz="2400" dirty="0">
                <a:solidFill>
                  <a:schemeClr val="tx1"/>
                </a:solidFill>
                <a:latin typeface="+mn-lt"/>
              </a:rPr>
              <a:t>Prepare line-of-business apps for app protection policies</a:t>
            </a:r>
          </a:p>
          <a:p>
            <a:pPr marL="342900" indent="-342900">
              <a:buFont typeface="Arial" panose="020B0604020202020204" pitchFamily="34" charset="0"/>
              <a:buChar char="•"/>
            </a:pPr>
            <a:r>
              <a:rPr lang="fr-FR" sz="2400" dirty="0">
                <a:solidFill>
                  <a:schemeClr val="tx1"/>
                </a:solidFill>
                <a:latin typeface="+mn-lt"/>
              </a:rPr>
              <a:t>Implement mobile application management policies in Intune</a:t>
            </a:r>
          </a:p>
          <a:p>
            <a:pPr marL="342900" indent="-342900">
              <a:buFont typeface="Arial" panose="020B0604020202020204" pitchFamily="34" charset="0"/>
              <a:buChar char="•"/>
            </a:pPr>
            <a:r>
              <a:rPr lang="fr-FR" sz="2400" dirty="0">
                <a:solidFill>
                  <a:schemeClr val="tx1"/>
                </a:solidFill>
                <a:latin typeface="+mn-lt"/>
              </a:rPr>
              <a:t>Manage mobile application management policies in Intune</a:t>
            </a:r>
          </a:p>
        </p:txBody>
      </p:sp>
    </p:spTree>
    <p:extLst>
      <p:ext uri="{BB962C8B-B14F-4D97-AF65-F5344CB8AC3E}">
        <p14:creationId xmlns:p14="http://schemas.microsoft.com/office/powerpoint/2010/main" val="8522333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Examine mobile application management</a:t>
            </a:r>
            <a:br>
              <a:rPr lang="en-US" dirty="0"/>
            </a:br>
            <a:endParaRPr lang="en-US" sz="3200" dirty="0"/>
          </a:p>
        </p:txBody>
      </p:sp>
      <p:sp>
        <p:nvSpPr>
          <p:cNvPr id="6" name="Text Placeholder 5"/>
          <p:cNvSpPr>
            <a:spLocks noGrp="1"/>
          </p:cNvSpPr>
          <p:nvPr>
            <p:ph sz="quarter" idx="10"/>
          </p:nvPr>
        </p:nvSpPr>
        <p:spPr>
          <a:xfrm>
            <a:off x="441468" y="1456895"/>
            <a:ext cx="5543785" cy="4752000"/>
          </a:xfrm>
        </p:spPr>
        <p:txBody>
          <a:bodyPr/>
          <a:lstStyle/>
          <a:p>
            <a:r>
              <a:rPr lang="en-US" sz="2000" dirty="0"/>
              <a:t>Use Intune Mobile Application Management (MAM) to publish, push, configure, secure, monitor, and update mobile apps</a:t>
            </a:r>
          </a:p>
          <a:p>
            <a:r>
              <a:rPr lang="en-US" sz="2000" dirty="0"/>
              <a:t>MAM uses </a:t>
            </a:r>
            <a:r>
              <a:rPr lang="fr-FR" sz="2000" dirty="0"/>
              <a:t>Microsoft Intune app protection policies to </a:t>
            </a:r>
            <a:r>
              <a:rPr lang="en-US" sz="2000" dirty="0"/>
              <a:t>protect data within an application</a:t>
            </a:r>
          </a:p>
          <a:p>
            <a:r>
              <a:rPr lang="en-US" sz="2000" dirty="0"/>
              <a:t>Mobile Device Management (MDM) (Intune) manages and protects the device</a:t>
            </a:r>
          </a:p>
          <a:p>
            <a:r>
              <a:rPr lang="en-US" sz="2000" dirty="0"/>
              <a:t>App protection policies only supported by Android and iOS</a:t>
            </a:r>
          </a:p>
          <a:p>
            <a:pPr marL="334800" lvl="1" indent="-223200">
              <a:buFont typeface="Arial" panose="020B0604020202020204" pitchFamily="34" charset="0"/>
              <a:buChar char="•"/>
            </a:pPr>
            <a:r>
              <a:rPr lang="en-US" sz="1800" dirty="0"/>
              <a:t>For Windows, use Windows Information Protection (WIP)</a:t>
            </a:r>
          </a:p>
        </p:txBody>
      </p:sp>
      <p:sp>
        <p:nvSpPr>
          <p:cNvPr id="3" name="Content Placeholder 2">
            <a:extLst>
              <a:ext uri="{FF2B5EF4-FFF2-40B4-BE49-F238E27FC236}">
                <a16:creationId xmlns:a16="http://schemas.microsoft.com/office/drawing/2014/main" id="{EF6383ED-CC1A-41AF-8F1D-0305E39D4303}"/>
              </a:ext>
            </a:extLst>
          </p:cNvPr>
          <p:cNvSpPr>
            <a:spLocks noGrp="1"/>
          </p:cNvSpPr>
          <p:nvPr>
            <p:ph sz="quarter" idx="11"/>
          </p:nvPr>
        </p:nvSpPr>
        <p:spPr>
          <a:xfrm>
            <a:off x="6229350" y="1456895"/>
            <a:ext cx="5543550" cy="4752000"/>
          </a:xfrm>
        </p:spPr>
        <p:txBody>
          <a:bodyPr/>
          <a:lstStyle/>
          <a:p>
            <a:r>
              <a:rPr lang="en-US" sz="2000" dirty="0"/>
              <a:t>Intune MAM supports two configurations:</a:t>
            </a:r>
          </a:p>
          <a:p>
            <a:pPr marL="334800" lvl="1" indent="-223200">
              <a:buFont typeface="Arial" panose="020B0604020202020204" pitchFamily="34" charset="0"/>
              <a:buChar char="•"/>
            </a:pPr>
            <a:r>
              <a:rPr lang="en-US" sz="1800" dirty="0"/>
              <a:t>Intune MDM + MAM</a:t>
            </a:r>
          </a:p>
          <a:p>
            <a:pPr marL="678150" lvl="2" indent="-285750">
              <a:buFont typeface="Arial" panose="020B0604020202020204" pitchFamily="34" charset="0"/>
              <a:buChar char="•"/>
            </a:pPr>
            <a:r>
              <a:rPr lang="en-US" dirty="0">
                <a:solidFill>
                  <a:schemeClr val="tx1"/>
                </a:solidFill>
                <a:latin typeface="+mn-lt"/>
              </a:rPr>
              <a:t>Devices are enrolled in Intune</a:t>
            </a:r>
          </a:p>
          <a:p>
            <a:pPr marL="334800" lvl="1" indent="-223200">
              <a:buFont typeface="Arial" panose="020B0604020202020204" pitchFamily="34" charset="0"/>
              <a:buChar char="•"/>
            </a:pPr>
            <a:r>
              <a:rPr lang="en-US" sz="1800" dirty="0"/>
              <a:t>MAM without enrollment</a:t>
            </a:r>
          </a:p>
          <a:p>
            <a:pPr marL="678150" lvl="2" indent="-285750">
              <a:buFont typeface="Arial" panose="020B0604020202020204" pitchFamily="34" charset="0"/>
              <a:buChar char="•"/>
            </a:pPr>
            <a:r>
              <a:rPr lang="en-US" dirty="0">
                <a:solidFill>
                  <a:schemeClr val="tx1"/>
                </a:solidFill>
                <a:latin typeface="+mn-lt"/>
              </a:rPr>
              <a:t>Devices are not enrolled</a:t>
            </a:r>
          </a:p>
          <a:p>
            <a:pPr marL="678150" lvl="2" indent="-285750">
              <a:buFont typeface="Arial" panose="020B0604020202020204" pitchFamily="34" charset="0"/>
              <a:buChar char="•"/>
            </a:pPr>
            <a:r>
              <a:rPr lang="en-US" dirty="0">
                <a:solidFill>
                  <a:schemeClr val="tx1"/>
                </a:solidFill>
                <a:latin typeface="+mn-lt"/>
              </a:rPr>
              <a:t>Devices are not managed, but applications are</a:t>
            </a:r>
          </a:p>
          <a:p>
            <a:pPr marL="678150" lvl="2" indent="-285750">
              <a:buFont typeface="Arial" panose="020B0604020202020204" pitchFamily="34" charset="0"/>
              <a:buChar char="•"/>
            </a:pPr>
            <a:r>
              <a:rPr lang="en-US" dirty="0">
                <a:solidFill>
                  <a:schemeClr val="tx1"/>
                </a:solidFill>
                <a:latin typeface="+mn-lt"/>
              </a:rPr>
              <a:t>Typically used in bring your own device (BYOD) scenarios</a:t>
            </a:r>
          </a:p>
        </p:txBody>
      </p:sp>
    </p:spTree>
    <p:extLst>
      <p:ext uri="{BB962C8B-B14F-4D97-AF65-F5344CB8AC3E}">
        <p14:creationId xmlns:p14="http://schemas.microsoft.com/office/powerpoint/2010/main" val="3815712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77D19-4DD7-612E-406F-D40142072301}"/>
              </a:ext>
            </a:extLst>
          </p:cNvPr>
          <p:cNvSpPr>
            <a:spLocks noGrp="1"/>
          </p:cNvSpPr>
          <p:nvPr>
            <p:ph type="title"/>
          </p:nvPr>
        </p:nvSpPr>
        <p:spPr/>
        <p:txBody>
          <a:bodyPr/>
          <a:lstStyle/>
          <a:p>
            <a:r>
              <a:rPr lang="en-US" dirty="0"/>
              <a:t>Examine considerations for mobile application management</a:t>
            </a:r>
          </a:p>
        </p:txBody>
      </p:sp>
      <p:sp>
        <p:nvSpPr>
          <p:cNvPr id="3" name="Content Placeholder 2">
            <a:extLst>
              <a:ext uri="{FF2B5EF4-FFF2-40B4-BE49-F238E27FC236}">
                <a16:creationId xmlns:a16="http://schemas.microsoft.com/office/drawing/2014/main" id="{0F9A7CFB-D54A-E709-21F4-5561385B75FE}"/>
              </a:ext>
            </a:extLst>
          </p:cNvPr>
          <p:cNvSpPr>
            <a:spLocks noGrp="1"/>
          </p:cNvSpPr>
          <p:nvPr>
            <p:ph sz="quarter" idx="10"/>
          </p:nvPr>
        </p:nvSpPr>
        <p:spPr>
          <a:xfrm>
            <a:off x="419100" y="1456897"/>
            <a:ext cx="11340811" cy="3821559"/>
          </a:xfrm>
        </p:spPr>
        <p:txBody>
          <a:bodyPr vert="horz" wrap="square" lIns="0" tIns="91440" rIns="146304" bIns="91440" rtlCol="0" anchor="t">
            <a:spAutoFit/>
          </a:bodyPr>
          <a:lstStyle/>
          <a:p>
            <a:r>
              <a:rPr lang="en-US" dirty="0"/>
              <a:t>Intune’s mobile application protection policies provide comprehensive protection to mobile apps and data without requiring complete device management. </a:t>
            </a:r>
          </a:p>
          <a:p>
            <a:pPr marL="335915" lvl="1" indent="-223520">
              <a:buFont typeface="Arial" panose="020B0604020202020204" pitchFamily="34" charset="0"/>
              <a:buChar char="•"/>
              <a:defRPr/>
            </a:pPr>
            <a:r>
              <a:rPr lang="en-US" kern="0" dirty="0">
                <a:solidFill>
                  <a:srgbClr val="000000"/>
                </a:solidFill>
                <a:latin typeface="+mj-lt"/>
                <a:cs typeface="Segoe UI Semilight" panose="020B0402040204020203" pitchFamily="34" charset="0"/>
              </a:rPr>
              <a:t>Benefits of using Intune-managed apps:</a:t>
            </a:r>
          </a:p>
          <a:p>
            <a:pPr marL="800100" lvl="1" indent="-342900">
              <a:buFont typeface="Arial" panose="020B0604020202020204" pitchFamily="34" charset="0"/>
              <a:buChar char="•"/>
              <a:defRPr/>
            </a:pPr>
            <a:r>
              <a:rPr lang="en-US" sz="1800" kern="0" dirty="0">
                <a:solidFill>
                  <a:srgbClr val="000000"/>
                </a:solidFill>
                <a:latin typeface="Segoe UI"/>
                <a:cs typeface="Segoe UI Semilight"/>
              </a:rPr>
              <a:t>Restrict copy-and-paste and save-as functions All Users &amp; All Devices</a:t>
            </a:r>
          </a:p>
          <a:p>
            <a:pPr marL="800100" lvl="1" indent="-342900">
              <a:buFont typeface="Arial" panose="020B0604020202020204" pitchFamily="34" charset="0"/>
              <a:buChar char="•"/>
              <a:defRPr/>
            </a:pPr>
            <a:r>
              <a:rPr lang="en-US" sz="1800" kern="0" dirty="0">
                <a:solidFill>
                  <a:srgbClr val="000000"/>
                </a:solidFill>
                <a:latin typeface="Segoe UI"/>
                <a:cs typeface="Segoe UI Semilight" panose="020B0402040204020203" pitchFamily="34" charset="0"/>
              </a:rPr>
              <a:t>Configure web links to open inside the Intune Managed Browser app</a:t>
            </a:r>
          </a:p>
          <a:p>
            <a:pPr marL="800100" lvl="1" indent="-342900">
              <a:buFont typeface="Arial" panose="020B0604020202020204" pitchFamily="34" charset="0"/>
              <a:buChar char="•"/>
              <a:defRPr/>
            </a:pPr>
            <a:r>
              <a:rPr lang="en-US" sz="1800" kern="0" dirty="0">
                <a:solidFill>
                  <a:srgbClr val="000000"/>
                </a:solidFill>
                <a:latin typeface="Segoe UI"/>
                <a:cs typeface="Segoe UI Semilight" panose="020B0402040204020203" pitchFamily="34" charset="0"/>
              </a:rPr>
              <a:t>Enable multi-identity use and app-level conditional access</a:t>
            </a:r>
          </a:p>
          <a:p>
            <a:pPr marL="800100" lvl="1" indent="-342900">
              <a:buFont typeface="Arial" panose="020B0604020202020204" pitchFamily="34" charset="0"/>
              <a:buChar char="•"/>
              <a:defRPr/>
            </a:pPr>
            <a:r>
              <a:rPr lang="en-US" sz="1800" kern="0" dirty="0">
                <a:solidFill>
                  <a:srgbClr val="000000"/>
                </a:solidFill>
                <a:latin typeface="Segoe UI"/>
                <a:cs typeface="Segoe UI Semilight" panose="020B0402040204020203" pitchFamily="34" charset="0"/>
              </a:rPr>
              <a:t>Apply data loss prevention policies without managing the user's device</a:t>
            </a:r>
          </a:p>
          <a:p>
            <a:pPr marL="800100" lvl="1" indent="-342900">
              <a:buFont typeface="Arial" panose="020B0604020202020204" pitchFamily="34" charset="0"/>
              <a:buChar char="•"/>
              <a:defRPr/>
            </a:pPr>
            <a:r>
              <a:rPr lang="en-US" sz="1800" kern="0" dirty="0">
                <a:solidFill>
                  <a:srgbClr val="000000"/>
                </a:solidFill>
                <a:latin typeface="Segoe UI"/>
                <a:cs typeface="Segoe UI Semilight" panose="020B0402040204020203" pitchFamily="34" charset="0"/>
              </a:rPr>
              <a:t>Enable app protection on devices managed with 3rd party EMM tools</a:t>
            </a:r>
          </a:p>
          <a:p>
            <a:pPr marL="335915" lvl="1" indent="-223520">
              <a:buFont typeface="Arial" panose="020B0604020202020204" pitchFamily="34" charset="0"/>
              <a:buChar char="•"/>
              <a:defRPr/>
            </a:pPr>
            <a:r>
              <a:rPr lang="en-US" kern="0" dirty="0">
                <a:solidFill>
                  <a:srgbClr val="000000"/>
                </a:solidFill>
                <a:latin typeface="+mj-lt"/>
                <a:cs typeface="Segoe UI Semilight" panose="020B0402040204020203" pitchFamily="34" charset="0"/>
              </a:rPr>
              <a:t>Intune provides an app protection policy report listing all apps with MAM policies enabled.</a:t>
            </a:r>
            <a:endParaRPr lang="en-US" kern="0" dirty="0">
              <a:solidFill>
                <a:srgbClr val="000000"/>
              </a:solidFill>
              <a:latin typeface="Segoe UI"/>
              <a:cs typeface="Segoe UI Semilight" panose="020B0402040204020203" pitchFamily="34" charset="0"/>
            </a:endParaRPr>
          </a:p>
        </p:txBody>
      </p:sp>
    </p:spTree>
    <p:extLst>
      <p:ext uri="{BB962C8B-B14F-4D97-AF65-F5344CB8AC3E}">
        <p14:creationId xmlns:p14="http://schemas.microsoft.com/office/powerpoint/2010/main" val="335574971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989F0-B7D0-4B7F-9CF5-03669254F63E}"/>
              </a:ext>
            </a:extLst>
          </p:cNvPr>
          <p:cNvSpPr>
            <a:spLocks noGrp="1"/>
          </p:cNvSpPr>
          <p:nvPr>
            <p:ph type="title"/>
          </p:nvPr>
        </p:nvSpPr>
        <p:spPr/>
        <p:txBody>
          <a:bodyPr/>
          <a:lstStyle/>
          <a:p>
            <a:r>
              <a:rPr lang="en-US" dirty="0"/>
              <a:t>Prepare line-of-business apps for app protection policies</a:t>
            </a:r>
            <a:br>
              <a:rPr lang="en-US" dirty="0"/>
            </a:br>
            <a:endParaRPr lang="en-US" sz="3200" dirty="0"/>
          </a:p>
        </p:txBody>
      </p:sp>
      <p:sp>
        <p:nvSpPr>
          <p:cNvPr id="3" name="Text Placeholder 2">
            <a:extLst>
              <a:ext uri="{FF2B5EF4-FFF2-40B4-BE49-F238E27FC236}">
                <a16:creationId xmlns:a16="http://schemas.microsoft.com/office/drawing/2014/main" id="{4EC8C202-08E1-4114-85B4-FDE41728DA17}"/>
              </a:ext>
            </a:extLst>
          </p:cNvPr>
          <p:cNvSpPr>
            <a:spLocks noGrp="1"/>
          </p:cNvSpPr>
          <p:nvPr>
            <p:ph sz="quarter" idx="10"/>
          </p:nvPr>
        </p:nvSpPr>
        <p:spPr>
          <a:xfrm>
            <a:off x="441468" y="1456897"/>
            <a:ext cx="5543785" cy="4432274"/>
          </a:xfrm>
        </p:spPr>
        <p:txBody>
          <a:bodyPr/>
          <a:lstStyle/>
          <a:p>
            <a:r>
              <a:rPr lang="en-US" dirty="0"/>
              <a:t>Use Intune App Wrapping Tool when:</a:t>
            </a:r>
          </a:p>
          <a:p>
            <a:pPr marL="334800" lvl="1" indent="-223200">
              <a:buFont typeface="Arial" panose="020B0604020202020204" pitchFamily="34" charset="0"/>
              <a:buChar char="•"/>
            </a:pPr>
            <a:r>
              <a:rPr lang="en-US" dirty="0"/>
              <a:t>Your app doesn't have built-in data protection features</a:t>
            </a:r>
          </a:p>
          <a:p>
            <a:pPr marL="334800" lvl="1" indent="-223200">
              <a:buFont typeface="Arial" panose="020B0604020202020204" pitchFamily="34" charset="0"/>
              <a:buChar char="•"/>
            </a:pPr>
            <a:r>
              <a:rPr lang="en-US" dirty="0"/>
              <a:t>Your app is simple</a:t>
            </a:r>
          </a:p>
          <a:p>
            <a:pPr marL="334800" lvl="1" indent="-223200">
              <a:buFont typeface="Arial" panose="020B0604020202020204" pitchFamily="34" charset="0"/>
              <a:buChar char="•"/>
            </a:pPr>
            <a:r>
              <a:rPr lang="en-US" dirty="0"/>
              <a:t>Your app is deployed internally</a:t>
            </a:r>
          </a:p>
          <a:p>
            <a:pPr marL="334800" lvl="1" indent="-223200">
              <a:buFont typeface="Arial" panose="020B0604020202020204" pitchFamily="34" charset="0"/>
              <a:buChar char="•"/>
            </a:pPr>
            <a:r>
              <a:rPr lang="en-US" dirty="0"/>
              <a:t>Internal deployment - doesn’t support Apple/Google Stores</a:t>
            </a:r>
          </a:p>
          <a:p>
            <a:pPr marL="334800" lvl="1" indent="-223200">
              <a:buFont typeface="Arial" panose="020B0604020202020204" pitchFamily="34" charset="0"/>
              <a:buChar char="•"/>
            </a:pPr>
            <a:r>
              <a:rPr lang="en-US" dirty="0"/>
              <a:t>You don't have access to the app's source code</a:t>
            </a:r>
          </a:p>
          <a:p>
            <a:pPr marL="334800" lvl="1" indent="-223200">
              <a:buFont typeface="Arial" panose="020B0604020202020204" pitchFamily="34" charset="0"/>
              <a:buChar char="•"/>
            </a:pPr>
            <a:r>
              <a:rPr lang="en-US" dirty="0"/>
              <a:t>Your app has minimal user authentication experiences</a:t>
            </a:r>
          </a:p>
        </p:txBody>
      </p:sp>
      <p:sp>
        <p:nvSpPr>
          <p:cNvPr id="4" name="Content Placeholder 3">
            <a:extLst>
              <a:ext uri="{FF2B5EF4-FFF2-40B4-BE49-F238E27FC236}">
                <a16:creationId xmlns:a16="http://schemas.microsoft.com/office/drawing/2014/main" id="{D8B5F684-929B-4502-B5D0-1468120B64C5}"/>
              </a:ext>
            </a:extLst>
          </p:cNvPr>
          <p:cNvSpPr>
            <a:spLocks noGrp="1"/>
          </p:cNvSpPr>
          <p:nvPr>
            <p:ph sz="quarter" idx="11"/>
          </p:nvPr>
        </p:nvSpPr>
        <p:spPr>
          <a:xfrm>
            <a:off x="6229350" y="1456896"/>
            <a:ext cx="5543550" cy="4432274"/>
          </a:xfrm>
        </p:spPr>
        <p:txBody>
          <a:bodyPr/>
          <a:lstStyle/>
          <a:p>
            <a:r>
              <a:rPr lang="en-US" dirty="0"/>
              <a:t>Use Intune App SDK when:</a:t>
            </a:r>
          </a:p>
          <a:p>
            <a:pPr marL="334800" lvl="1" indent="-223200">
              <a:buFont typeface="Arial" panose="020B0604020202020204" pitchFamily="34" charset="0"/>
              <a:buChar char="•"/>
            </a:pPr>
            <a:r>
              <a:rPr lang="en-US" dirty="0"/>
              <a:t>Your app doesn't have built-in data protection features</a:t>
            </a:r>
          </a:p>
          <a:p>
            <a:pPr marL="334800" lvl="1" indent="-223200">
              <a:buFont typeface="Arial" panose="020B0604020202020204" pitchFamily="34" charset="0"/>
              <a:buChar char="•"/>
            </a:pPr>
            <a:r>
              <a:rPr lang="en-US" dirty="0"/>
              <a:t>Your app is complex and contains many experiences</a:t>
            </a:r>
          </a:p>
          <a:p>
            <a:pPr marL="334800" lvl="1" indent="-223200">
              <a:buFont typeface="Arial" panose="020B0604020202020204" pitchFamily="34" charset="0"/>
              <a:buChar char="•"/>
            </a:pPr>
            <a:r>
              <a:rPr lang="en-US" dirty="0"/>
              <a:t>Your any app can take advantage of integrating the SDK, even LOB apps</a:t>
            </a:r>
          </a:p>
          <a:p>
            <a:pPr marL="334800" lvl="1" indent="-223200">
              <a:buFont typeface="Arial" panose="020B0604020202020204" pitchFamily="34" charset="0"/>
              <a:buChar char="•"/>
            </a:pPr>
            <a:r>
              <a:rPr lang="en-US" dirty="0"/>
              <a:t>Your app is deployed on a public app store such as Google Play or Apple's App Store</a:t>
            </a:r>
          </a:p>
          <a:p>
            <a:pPr marL="334800" lvl="1" indent="-223200">
              <a:buFont typeface="Arial" panose="020B0604020202020204" pitchFamily="34" charset="0"/>
              <a:buChar char="•"/>
            </a:pPr>
            <a:r>
              <a:rPr lang="en-US" dirty="0"/>
              <a:t>Your app has other SDK integrations</a:t>
            </a:r>
          </a:p>
          <a:p>
            <a:pPr marL="334800" lvl="1" indent="-223200">
              <a:buFont typeface="Arial" panose="020B0604020202020204" pitchFamily="34" charset="0"/>
              <a:buChar char="•"/>
            </a:pPr>
            <a:r>
              <a:rPr lang="en-US" dirty="0"/>
              <a:t>Your app is frequently updated</a:t>
            </a:r>
          </a:p>
          <a:p>
            <a:pPr marL="334800" lvl="1" indent="-223200">
              <a:buFont typeface="Arial" panose="020B0604020202020204" pitchFamily="34" charset="0"/>
              <a:buChar char="•"/>
            </a:pPr>
            <a:endParaRPr lang="en-US" dirty="0"/>
          </a:p>
        </p:txBody>
      </p:sp>
    </p:spTree>
    <p:extLst>
      <p:ext uri="{BB962C8B-B14F-4D97-AF65-F5344CB8AC3E}">
        <p14:creationId xmlns:p14="http://schemas.microsoft.com/office/powerpoint/2010/main" val="287963442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440494"/>
            <a:ext cx="11341268" cy="680196"/>
          </a:xfrm>
        </p:spPr>
        <p:txBody>
          <a:bodyPr wrap="square" anchor="t">
            <a:normAutofit/>
          </a:bodyPr>
          <a:lstStyle/>
          <a:p>
            <a:r>
              <a:rPr lang="fr-FR"/>
              <a:t>Implement mobile application management policies in Intune</a:t>
            </a:r>
          </a:p>
        </p:txBody>
      </p:sp>
      <p:sp>
        <p:nvSpPr>
          <p:cNvPr id="6" name="Text Placeholder 5"/>
          <p:cNvSpPr>
            <a:spLocks noGrp="1"/>
          </p:cNvSpPr>
          <p:nvPr>
            <p:ph sz="quarter" idx="10"/>
          </p:nvPr>
        </p:nvSpPr>
        <p:spPr>
          <a:xfrm>
            <a:off x="419100" y="1456897"/>
            <a:ext cx="11341100" cy="4029075"/>
          </a:xfrm>
        </p:spPr>
        <p:txBody>
          <a:bodyPr wrap="square">
            <a:normAutofit/>
          </a:bodyPr>
          <a:lstStyle/>
          <a:p>
            <a:pPr marL="342900" indent="-342900">
              <a:spcBef>
                <a:spcPts val="600"/>
              </a:spcBef>
              <a:buFont typeface="Arial" panose="020B0604020202020204" pitchFamily="34" charset="0"/>
              <a:buChar char="•"/>
            </a:pPr>
            <a:r>
              <a:rPr lang="en-US"/>
              <a:t>App protection policies can be applied to apps running on devices that may or may not be enrolled in Intune</a:t>
            </a:r>
          </a:p>
          <a:p>
            <a:pPr marL="342900" indent="-342900">
              <a:spcBef>
                <a:spcPts val="600"/>
              </a:spcBef>
              <a:buFont typeface="Arial" panose="020B0604020202020204" pitchFamily="34" charset="0"/>
              <a:buChar char="•"/>
            </a:pPr>
            <a:r>
              <a:rPr lang="en-US"/>
              <a:t>Intune app protection policies are assigned to users</a:t>
            </a:r>
          </a:p>
          <a:p>
            <a:pPr marL="342900" indent="-342900">
              <a:spcBef>
                <a:spcPts val="600"/>
              </a:spcBef>
              <a:buFont typeface="Arial" panose="020B0604020202020204" pitchFamily="34" charset="0"/>
              <a:buChar char="•"/>
            </a:pPr>
            <a:r>
              <a:rPr lang="en-US"/>
              <a:t>Intune app protection policies can only be assigned to Android or iOS devices</a:t>
            </a:r>
          </a:p>
          <a:p>
            <a:pPr>
              <a:spcBef>
                <a:spcPts val="600"/>
              </a:spcBef>
            </a:pPr>
            <a:endParaRPr lang="en-US"/>
          </a:p>
          <a:p>
            <a:pPr>
              <a:spcBef>
                <a:spcPts val="600"/>
              </a:spcBef>
            </a:pPr>
            <a:endParaRPr lang="en-US"/>
          </a:p>
        </p:txBody>
      </p:sp>
    </p:spTree>
    <p:extLst>
      <p:ext uri="{BB962C8B-B14F-4D97-AF65-F5344CB8AC3E}">
        <p14:creationId xmlns:p14="http://schemas.microsoft.com/office/powerpoint/2010/main" val="3845676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88263" y="457200"/>
            <a:ext cx="11018520" cy="553998"/>
          </a:xfrm>
        </p:spPr>
        <p:txBody>
          <a:bodyPr wrap="square" anchor="t">
            <a:normAutofit/>
          </a:bodyPr>
          <a:lstStyle/>
          <a:p>
            <a:r>
              <a:rPr lang="fr-FR" sz="3300"/>
              <a:t>Manage mobile application management policies in Intune</a:t>
            </a:r>
          </a:p>
        </p:txBody>
      </p:sp>
      <p:sp>
        <p:nvSpPr>
          <p:cNvPr id="6" name="Text Placeholder 5"/>
          <p:cNvSpPr>
            <a:spLocks noGrp="1"/>
          </p:cNvSpPr>
          <p:nvPr>
            <p:ph type="body" sz="quarter" idx="10"/>
          </p:nvPr>
        </p:nvSpPr>
        <p:spPr>
          <a:xfrm>
            <a:off x="584200" y="1435497"/>
            <a:ext cx="11018838" cy="3299789"/>
          </a:xfrm>
        </p:spPr>
        <p:txBody>
          <a:bodyPr wrap="square" anchorCtr="0">
            <a:normAutofit/>
          </a:bodyPr>
          <a:lstStyle/>
          <a:p>
            <a:pPr>
              <a:lnSpc>
                <a:spcPct val="90000"/>
              </a:lnSpc>
            </a:pPr>
            <a:r>
              <a:rPr lang="en-US" sz="2600" dirty="0">
                <a:latin typeface="+mj-lt"/>
              </a:rPr>
              <a:t>Monitor app compliance status in Azure portal</a:t>
            </a:r>
          </a:p>
          <a:p>
            <a:pPr>
              <a:lnSpc>
                <a:spcPct val="90000"/>
              </a:lnSpc>
            </a:pPr>
            <a:r>
              <a:rPr lang="en-US" sz="2600" dirty="0">
                <a:latin typeface="+mj-lt"/>
              </a:rPr>
              <a:t>Provides summary, detailed, and reporting views of app protection</a:t>
            </a:r>
          </a:p>
          <a:p>
            <a:pPr>
              <a:lnSpc>
                <a:spcPct val="90000"/>
              </a:lnSpc>
            </a:pPr>
            <a:r>
              <a:rPr lang="en-US" sz="2600" dirty="0">
                <a:latin typeface="+mj-lt"/>
              </a:rPr>
              <a:t>Information includes:</a:t>
            </a:r>
          </a:p>
          <a:p>
            <a:pPr lvl="1">
              <a:lnSpc>
                <a:spcPct val="90000"/>
              </a:lnSpc>
            </a:pPr>
            <a:r>
              <a:rPr lang="en-US" sz="1800" dirty="0">
                <a:latin typeface="+mn-lt"/>
              </a:rPr>
              <a:t>Assigned Users with App policies</a:t>
            </a:r>
          </a:p>
          <a:p>
            <a:pPr lvl="1">
              <a:lnSpc>
                <a:spcPct val="90000"/>
              </a:lnSpc>
            </a:pPr>
            <a:r>
              <a:rPr lang="en-US" sz="1800" dirty="0">
                <a:latin typeface="+mn-lt"/>
              </a:rPr>
              <a:t>Apps with MAM policies</a:t>
            </a:r>
          </a:p>
          <a:p>
            <a:pPr lvl="1">
              <a:lnSpc>
                <a:spcPct val="90000"/>
              </a:lnSpc>
            </a:pPr>
            <a:r>
              <a:rPr lang="en-US" sz="1800" dirty="0">
                <a:latin typeface="+mn-lt"/>
              </a:rPr>
              <a:t>Top protected apps</a:t>
            </a:r>
          </a:p>
          <a:p>
            <a:pPr lvl="1">
              <a:lnSpc>
                <a:spcPct val="90000"/>
              </a:lnSpc>
            </a:pPr>
            <a:r>
              <a:rPr lang="en-US" sz="1800" dirty="0">
                <a:latin typeface="+mn-lt"/>
              </a:rPr>
              <a:t>Users experiencing issues</a:t>
            </a:r>
          </a:p>
          <a:p>
            <a:pPr lvl="1">
              <a:lnSpc>
                <a:spcPct val="90000"/>
              </a:lnSpc>
            </a:pPr>
            <a:r>
              <a:rPr lang="en-US" sz="1800" dirty="0">
                <a:latin typeface="+mn-lt"/>
              </a:rPr>
              <a:t>Check-in status</a:t>
            </a:r>
          </a:p>
          <a:p>
            <a:pPr>
              <a:lnSpc>
                <a:spcPct val="90000"/>
              </a:lnSpc>
            </a:pPr>
            <a:r>
              <a:rPr lang="en-US" sz="2600" dirty="0">
                <a:latin typeface="+mj-lt"/>
              </a:rPr>
              <a:t>Run user or app reports</a:t>
            </a:r>
          </a:p>
        </p:txBody>
      </p:sp>
    </p:spTree>
    <p:extLst>
      <p:ext uri="{BB962C8B-B14F-4D97-AF65-F5344CB8AC3E}">
        <p14:creationId xmlns:p14="http://schemas.microsoft.com/office/powerpoint/2010/main" val="161686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365 Template">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WHITE TEMPLATE">
  <a:themeElements>
    <a:clrScheme name="ST_Illustration_White_Blue">
      <a:dk1>
        <a:srgbClr val="1A1A1A"/>
      </a:dk1>
      <a:lt1>
        <a:srgbClr val="FFFFFF"/>
      </a:lt1>
      <a:dk2>
        <a:srgbClr val="0D0D0D"/>
      </a:dk2>
      <a:lt2>
        <a:srgbClr val="D2D2D2"/>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Custom 2">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Illustration_2018_Cloud_011.potx" id="{762B47AA-A827-4F63-8EDD-1F6B4767BB62}" vid="{53DB83EF-4F78-4F48-A301-01610C79C1EF}"/>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1bad2278-f046-45e0-9f2a-b48eb19103d6" xsi:nil="true"/>
    <_ip_UnifiedCompliancePolicyUIAction xmlns="http://schemas.microsoft.com/sharepoint/v3"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A8E176-299F-4F45-A00C-695F360EDF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bad2278-f046-45e0-9f2a-b48eb19103d6"/>
    <ds:schemaRef ds:uri="1b481494-f05a-47b7-834b-e11edac47ab6"/>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www.w3.org/XML/1998/namespace"/>
    <ds:schemaRef ds:uri="http://schemas.microsoft.com/office/2006/documentManagement/types"/>
    <ds:schemaRef ds:uri="http://schemas.microsoft.com/sharepoint/v3"/>
    <ds:schemaRef ds:uri="http://purl.org/dc/dcmitype/"/>
    <ds:schemaRef ds:uri="http://purl.org/dc/terms/"/>
    <ds:schemaRef ds:uri="230e9df3-be65-4c73-a93b-d1236ebd677e"/>
    <ds:schemaRef ds:uri="http://schemas.openxmlformats.org/package/2006/metadata/core-properties"/>
    <ds:schemaRef ds:uri="http://schemas.microsoft.com/office/infopath/2007/PartnerControls"/>
    <ds:schemaRef ds:uri="1b481494-f05a-47b7-834b-e11edac47ab6"/>
    <ds:schemaRef ds:uri="1bad2278-f046-45e0-9f2a-b48eb19103d6"/>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16-9_Illustration_2018_Cloud_011</Template>
  <TotalTime>7528</TotalTime>
  <Words>3686</Words>
  <Application>Microsoft Office PowerPoint</Application>
  <PresentationFormat>Widescreen</PresentationFormat>
  <Paragraphs>379</Paragraphs>
  <Slides>34</Slides>
  <Notes>29</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34</vt:i4>
      </vt:variant>
    </vt:vector>
  </HeadingPairs>
  <TitlesOfParts>
    <vt:vector size="49" baseType="lpstr">
      <vt:lpstr>Arial</vt:lpstr>
      <vt:lpstr>Calibri</vt:lpstr>
      <vt:lpstr>Calibri Light</vt:lpstr>
      <vt:lpstr>Consolas</vt:lpstr>
      <vt:lpstr>inherit</vt:lpstr>
      <vt:lpstr>Segoe UI</vt:lpstr>
      <vt:lpstr>Segoe UI Light</vt:lpstr>
      <vt:lpstr>Segoe UI Semibold</vt:lpstr>
      <vt:lpstr>Segoe UI Semilight</vt:lpstr>
      <vt:lpstr>SegoeUI</vt:lpstr>
      <vt:lpstr>Wingdings</vt:lpstr>
      <vt:lpstr>Microsoft 365 Template</vt:lpstr>
      <vt:lpstr>WHITE TEMPLATE</vt:lpstr>
      <vt:lpstr>Custom Design</vt:lpstr>
      <vt:lpstr>M365</vt:lpstr>
      <vt:lpstr>Learning Path 4: Examine application management</vt:lpstr>
      <vt:lpstr>Learning Path agenda</vt:lpstr>
      <vt:lpstr>Module 1: Execute mobile application management</vt:lpstr>
      <vt:lpstr>Module 1: Execute mobile application management   </vt:lpstr>
      <vt:lpstr>Examine mobile application management </vt:lpstr>
      <vt:lpstr>Examine considerations for mobile application management</vt:lpstr>
      <vt:lpstr>Prepare line-of-business apps for app protection policies </vt:lpstr>
      <vt:lpstr>Implement mobile application management policies in Intune</vt:lpstr>
      <vt:lpstr>Manage mobile application management policies in Intune</vt:lpstr>
      <vt:lpstr>Knowledge Check</vt:lpstr>
      <vt:lpstr>Module 2: Deploy and update applications</vt:lpstr>
      <vt:lpstr>Module 2: Deploy and update applications   </vt:lpstr>
      <vt:lpstr>Deploy applications with Intune</vt:lpstr>
      <vt:lpstr>Add apps to Intune</vt:lpstr>
      <vt:lpstr>Manage Win32 apps with Intune</vt:lpstr>
      <vt:lpstr>Deploy applications with Microsoft Configuration Manager</vt:lpstr>
      <vt:lpstr>Deploy applications with Group Policy</vt:lpstr>
      <vt:lpstr>Assign and publish software </vt:lpstr>
      <vt:lpstr>Explore Microsoft Store for Business</vt:lpstr>
      <vt:lpstr>Implement Microsoft Store Apps</vt:lpstr>
      <vt:lpstr>Update Microsoft Store Apps with Intune</vt:lpstr>
      <vt:lpstr>Assign apps to company employees</vt:lpstr>
      <vt:lpstr>Knowledge Check</vt:lpstr>
      <vt:lpstr>Module 3: Administer endpoint applications</vt:lpstr>
      <vt:lpstr>Module 3: Administering Applications  </vt:lpstr>
      <vt:lpstr>Manage apps with Intune</vt:lpstr>
      <vt:lpstr>Manage Apps on non-enrolled devices</vt:lpstr>
      <vt:lpstr>Deploy Microsoft 365 Apps with Intune</vt:lpstr>
      <vt:lpstr>Additional Microsoft 365 Apps Deployment Tools</vt:lpstr>
      <vt:lpstr>Configure Microsoft Edge Internet Explorer mode</vt:lpstr>
      <vt:lpstr>App Inventory Review</vt:lpstr>
      <vt:lpstr>Knowledge Check</vt:lpstr>
      <vt:lpstr>Practice Labs: </vt:lpstr>
      <vt:lpstr>Closing slide</vt:lpstr>
    </vt:vector>
  </TitlesOfParts>
  <Manager>&lt;Comms manager name here&gt;</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 name or presentation title</dc:title>
  <dc:subject>&lt;Event name&gt;</dc:subject>
  <dc:creator>Evelyn Sheahan</dc:creator>
  <cp:keywords/>
  <dc:description/>
  <cp:lastModifiedBy>Randy Stearman</cp:lastModifiedBy>
  <cp:revision>122</cp:revision>
  <dcterms:created xsi:type="dcterms:W3CDTF">2018-07-31T14:16:34Z</dcterms:created>
  <dcterms:modified xsi:type="dcterms:W3CDTF">2023-06-19T16:29:46Z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y fmtid="{D5CDD505-2E9C-101B-9397-08002B2CF9AE}" pid="10" name="IsMyDocuments">
    <vt:bool>true</vt:bool>
  </property>
  <property fmtid="{D5CDD505-2E9C-101B-9397-08002B2CF9AE}" pid="11" name="MSIP_Label_f42aa342-8706-4288-bd11-ebb85995028c_Enabled">
    <vt:lpwstr>True</vt:lpwstr>
  </property>
  <property fmtid="{D5CDD505-2E9C-101B-9397-08002B2CF9AE}" pid="12" name="MSIP_Label_f42aa342-8706-4288-bd11-ebb85995028c_SiteId">
    <vt:lpwstr>72f988bf-86f1-41af-91ab-2d7cd011db47</vt:lpwstr>
  </property>
  <property fmtid="{D5CDD505-2E9C-101B-9397-08002B2CF9AE}" pid="13" name="MSIP_Label_f42aa342-8706-4288-bd11-ebb85995028c_Ref">
    <vt:lpwstr>https://api.informationprotection.azure.com/api/72f988bf-86f1-41af-91ab-2d7cd011db47</vt:lpwstr>
  </property>
  <property fmtid="{D5CDD505-2E9C-101B-9397-08002B2CF9AE}" pid="14" name="MSIP_Label_f42aa342-8706-4288-bd11-ebb85995028c_Owner">
    <vt:lpwstr>maryfj@microsoft.com</vt:lpwstr>
  </property>
  <property fmtid="{D5CDD505-2E9C-101B-9397-08002B2CF9AE}" pid="15" name="MSIP_Label_f42aa342-8706-4288-bd11-ebb85995028c_SetDate">
    <vt:lpwstr>2017-08-29T14:27:20.8568347-07:00</vt:lpwstr>
  </property>
  <property fmtid="{D5CDD505-2E9C-101B-9397-08002B2CF9AE}" pid="16" name="MSIP_Label_f42aa342-8706-4288-bd11-ebb85995028c_Name">
    <vt:lpwstr>General</vt:lpwstr>
  </property>
  <property fmtid="{D5CDD505-2E9C-101B-9397-08002B2CF9AE}" pid="17" name="MSIP_Label_f42aa342-8706-4288-bd11-ebb85995028c_Application">
    <vt:lpwstr>Microsoft Azure Information Protection</vt:lpwstr>
  </property>
  <property fmtid="{D5CDD505-2E9C-101B-9397-08002B2CF9AE}" pid="18" name="MSIP_Label_f42aa342-8706-4288-bd11-ebb85995028c_Extended_MSFT_Method">
    <vt:lpwstr>Automatic</vt:lpwstr>
  </property>
  <property fmtid="{D5CDD505-2E9C-101B-9397-08002B2CF9AE}" pid="19" name="Sensitivity">
    <vt:lpwstr>General</vt:lpwstr>
  </property>
  <property fmtid="{D5CDD505-2E9C-101B-9397-08002B2CF9AE}" pid="20" name="AuthorIds_UIVersion_1024">
    <vt:lpwstr>6</vt:lpwstr>
  </property>
  <property fmtid="{D5CDD505-2E9C-101B-9397-08002B2CF9AE}" pid="21" name="MediaServiceImageTags">
    <vt:lpwstr/>
  </property>
</Properties>
</file>