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2.xml" ContentType="application/vnd.openxmlformats-officedocument.theme+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omments/modernComment_71C_5A44AF74.xml" ContentType="application/vnd.ms-powerpoint.comments+xml"/>
  <Override PartName="/ppt/notesSlides/notesSlide2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742" r:id="rId4"/>
    <p:sldMasterId id="2147484229" r:id="rId5"/>
    <p:sldMasterId id="2147484789" r:id="rId6"/>
  </p:sldMasterIdLst>
  <p:notesMasterIdLst>
    <p:notesMasterId r:id="rId42"/>
  </p:notesMasterIdLst>
  <p:handoutMasterIdLst>
    <p:handoutMasterId r:id="rId43"/>
  </p:handoutMasterIdLst>
  <p:sldIdLst>
    <p:sldId id="1767" r:id="rId7"/>
    <p:sldId id="1670" r:id="rId8"/>
    <p:sldId id="1722" r:id="rId9"/>
    <p:sldId id="1811" r:id="rId10"/>
    <p:sldId id="1720" r:id="rId11"/>
    <p:sldId id="1735" r:id="rId12"/>
    <p:sldId id="1756" r:id="rId13"/>
    <p:sldId id="1737" r:id="rId14"/>
    <p:sldId id="1822" r:id="rId15"/>
    <p:sldId id="1835" r:id="rId16"/>
    <p:sldId id="1723" r:id="rId17"/>
    <p:sldId id="1812" r:id="rId18"/>
    <p:sldId id="1724" r:id="rId19"/>
    <p:sldId id="1743" r:id="rId20"/>
    <p:sldId id="1772" r:id="rId21"/>
    <p:sldId id="1770" r:id="rId22"/>
    <p:sldId id="1745" r:id="rId23"/>
    <p:sldId id="1759" r:id="rId24"/>
    <p:sldId id="1834" r:id="rId25"/>
    <p:sldId id="1725" r:id="rId26"/>
    <p:sldId id="1813" r:id="rId27"/>
    <p:sldId id="1760" r:id="rId28"/>
    <p:sldId id="1761" r:id="rId29"/>
    <p:sldId id="1748" r:id="rId30"/>
    <p:sldId id="1823" r:id="rId31"/>
    <p:sldId id="1750" r:id="rId32"/>
    <p:sldId id="1832" r:id="rId33"/>
    <p:sldId id="1815" r:id="rId34"/>
    <p:sldId id="1837" r:id="rId35"/>
    <p:sldId id="1817" r:id="rId36"/>
    <p:sldId id="1818" r:id="rId37"/>
    <p:sldId id="1820" r:id="rId38"/>
    <p:sldId id="1836" r:id="rId39"/>
    <p:sldId id="1771" r:id="rId40"/>
    <p:sldId id="1833" r:id="rId41"/>
  </p:sldIdLst>
  <p:sldSz cx="12192000" cy="6858000"/>
  <p:notesSz cx="6858000" cy="9144000"/>
  <p:defaultText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defaultTextStyle>
  <p:extLst>
    <p:ext uri="{521415D9-36F7-43E2-AB2F-B90AF26B5E84}">
      <p14:sectionLst xmlns:p14="http://schemas.microsoft.com/office/powerpoint/2010/main">
        <p14:section name="Brand Template" id="{E9D1FD4D-DAAF-4829-BBBC-AD8AC9ACFE8A}">
          <p14:sldIdLst/>
        </p14:section>
        <p14:section name="White Template" id="{A073DAE3-B461-442F-A3D3-6642BD875E45}">
          <p14:sldIdLst>
            <p14:sldId id="1767"/>
            <p14:sldId id="1670"/>
            <p14:sldId id="1722"/>
            <p14:sldId id="1811"/>
            <p14:sldId id="1720"/>
            <p14:sldId id="1735"/>
            <p14:sldId id="1756"/>
            <p14:sldId id="1737"/>
            <p14:sldId id="1822"/>
            <p14:sldId id="1835"/>
            <p14:sldId id="1723"/>
            <p14:sldId id="1812"/>
            <p14:sldId id="1724"/>
            <p14:sldId id="1743"/>
            <p14:sldId id="1772"/>
            <p14:sldId id="1770"/>
            <p14:sldId id="1745"/>
            <p14:sldId id="1759"/>
            <p14:sldId id="1834"/>
            <p14:sldId id="1725"/>
            <p14:sldId id="1813"/>
            <p14:sldId id="1760"/>
            <p14:sldId id="1761"/>
            <p14:sldId id="1748"/>
            <p14:sldId id="1823"/>
            <p14:sldId id="1750"/>
            <p14:sldId id="1832"/>
            <p14:sldId id="1815"/>
            <p14:sldId id="1837"/>
            <p14:sldId id="1817"/>
            <p14:sldId id="1818"/>
            <p14:sldId id="1820"/>
            <p14:sldId id="1836"/>
            <p14:sldId id="1771"/>
            <p14:sldId id="1833"/>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41E4042-5094-C76F-C777-81D159CD9774}" name="Brandon Neeb" initials="BN" userId="S::bneeb@microsoft.com::d291b79a-a732-41c4-9980-443b8bceb27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 id="2" name="Monica Lueder" initials="ML" lastIdx="22" clrIdx="2">
    <p:extLst>
      <p:ext uri="{19B8F6BF-5375-455C-9EA6-DF929625EA0E}">
        <p15:presenceInfo xmlns:p15="http://schemas.microsoft.com/office/powerpoint/2012/main" userId="S-1-5-21-2127521184-1604012920-1887927527-2598260" providerId="AD"/>
      </p:ext>
    </p:extLst>
  </p:cmAuthor>
  <p:cmAuthor id="3" name="Mary Feil-Jacobs" initials="MF" lastIdx="28" clrIdx="3">
    <p:extLst>
      <p:ext uri="{19B8F6BF-5375-455C-9EA6-DF929625EA0E}">
        <p15:presenceInfo xmlns:p15="http://schemas.microsoft.com/office/powerpoint/2012/main" userId="S-1-5-21-2127521184-1604012920-1887927527-6500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3A5E"/>
    <a:srgbClr val="F2F2F2"/>
    <a:srgbClr val="002050"/>
    <a:srgbClr val="4EB1FF"/>
    <a:srgbClr val="004274"/>
    <a:srgbClr val="0070C0"/>
    <a:srgbClr val="89CBFF"/>
    <a:srgbClr val="F2670B"/>
    <a:srgbClr val="F57117"/>
    <a:srgbClr val="F89C5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67D1D9E-8E74-4D96-99F4-1E88484B22BF}" v="2" dt="2023-05-05T20:14:52.70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08" autoAdjust="0"/>
    <p:restoredTop sz="77565" autoAdjust="0"/>
  </p:normalViewPr>
  <p:slideViewPr>
    <p:cSldViewPr snapToGrid="0">
      <p:cViewPr varScale="1">
        <p:scale>
          <a:sx n="82" d="100"/>
          <a:sy n="82" d="100"/>
        </p:scale>
        <p:origin x="1866" y="84"/>
      </p:cViewPr>
      <p:guideLst/>
    </p:cSldViewPr>
  </p:slideViewPr>
  <p:outlineViewPr>
    <p:cViewPr>
      <p:scale>
        <a:sx n="33" d="100"/>
        <a:sy n="33" d="100"/>
      </p:scale>
      <p:origin x="0" y="-28128"/>
    </p:cViewPr>
  </p:outlineViewPr>
  <p:notesTextViewPr>
    <p:cViewPr>
      <p:scale>
        <a:sx n="100" d="100"/>
        <a:sy n="100" d="100"/>
      </p:scale>
      <p:origin x="0" y="0"/>
    </p:cViewPr>
  </p:notesTextViewPr>
  <p:sorterViewPr>
    <p:cViewPr varScale="1">
      <p:scale>
        <a:sx n="1" d="1"/>
        <a:sy n="1" d="1"/>
      </p:scale>
      <p:origin x="0" y="0"/>
    </p:cViewPr>
  </p:sorterViewPr>
  <p:notesViewPr>
    <p:cSldViewPr snapToGrid="0" showGuides="1">
      <p:cViewPr varScale="1">
        <p:scale>
          <a:sx n="84" d="100"/>
          <a:sy n="84" d="100"/>
        </p:scale>
        <p:origin x="2934" y="3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notesMaster" Target="notesMasters/notesMaster1.xml"/><Relationship Id="rId47" Type="http://schemas.openxmlformats.org/officeDocument/2006/relationships/theme" Target="theme/theme1.xml"/><Relationship Id="rId50" Type="http://schemas.microsoft.com/office/2015/10/relationships/revisionInfo" Target="revisionInfo.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microsoft.com/office/2016/11/relationships/changesInfo" Target="changesInfos/changesInfo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handoutMaster" Target="handoutMasters/handoutMaster1.xml"/><Relationship Id="rId48" Type="http://schemas.openxmlformats.org/officeDocument/2006/relationships/tableStyles" Target="tableStyles.xml"/><Relationship Id="rId8" Type="http://schemas.openxmlformats.org/officeDocument/2006/relationships/slide" Target="slides/slide2.xml"/><Relationship Id="rId51" Type="http://schemas.microsoft.com/office/2018/10/relationships/authors" Target="authors.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viewProps" Target="viewProps.xml"/><Relationship Id="rId20" Type="http://schemas.openxmlformats.org/officeDocument/2006/relationships/slide" Target="slides/slide14.xml"/><Relationship Id="rId41" Type="http://schemas.openxmlformats.org/officeDocument/2006/relationships/slide" Target="slides/slide35.xml"/><Relationship Id="rId1" Type="http://schemas.openxmlformats.org/officeDocument/2006/relationships/customXml" Target="../customXml/item1.xml"/><Relationship Id="rId6" Type="http://schemas.openxmlformats.org/officeDocument/2006/relationships/slideMaster" Target="slideMasters/slideMaster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ian Hinkelman" userId="bb920ec3-1f5b-4dbc-84af-061d9b95fe4c" providerId="ADAL" clId="{E1126EF7-A073-460C-8717-AE27B7D94EC9}"/>
    <pc:docChg chg="undo custSel addSld delSld modSld modSection">
      <pc:chgData name="Brian Hinkelman" userId="bb920ec3-1f5b-4dbc-84af-061d9b95fe4c" providerId="ADAL" clId="{E1126EF7-A073-460C-8717-AE27B7D94EC9}" dt="2019-10-29T16:48:48.560" v="50" actId="20577"/>
      <pc:docMkLst>
        <pc:docMk/>
      </pc:docMkLst>
      <pc:sldChg chg="del">
        <pc:chgData name="Brian Hinkelman" userId="bb920ec3-1f5b-4dbc-84af-061d9b95fe4c" providerId="ADAL" clId="{E1126EF7-A073-460C-8717-AE27B7D94EC9}" dt="2019-10-24T20:18:29.335" v="1" actId="2696"/>
        <pc:sldMkLst>
          <pc:docMk/>
          <pc:sldMk cId="3635852913" sldId="1719"/>
        </pc:sldMkLst>
      </pc:sldChg>
      <pc:sldChg chg="modNotesTx">
        <pc:chgData name="Brian Hinkelman" userId="bb920ec3-1f5b-4dbc-84af-061d9b95fe4c" providerId="ADAL" clId="{E1126EF7-A073-460C-8717-AE27B7D94EC9}" dt="2019-10-24T20:20:25.269" v="11" actId="20577"/>
        <pc:sldMkLst>
          <pc:docMk/>
          <pc:sldMk cId="224013511" sldId="1720"/>
        </pc:sldMkLst>
      </pc:sldChg>
      <pc:sldChg chg="del">
        <pc:chgData name="Brian Hinkelman" userId="bb920ec3-1f5b-4dbc-84af-061d9b95fe4c" providerId="ADAL" clId="{E1126EF7-A073-460C-8717-AE27B7D94EC9}" dt="2019-10-24T20:18:47.128" v="4" actId="47"/>
        <pc:sldMkLst>
          <pc:docMk/>
          <pc:sldMk cId="2754656475" sldId="1721"/>
        </pc:sldMkLst>
      </pc:sldChg>
      <pc:sldChg chg="modNotesTx">
        <pc:chgData name="Brian Hinkelman" userId="bb920ec3-1f5b-4dbc-84af-061d9b95fe4c" providerId="ADAL" clId="{E1126EF7-A073-460C-8717-AE27B7D94EC9}" dt="2019-10-24T20:22:21.028" v="17" actId="20577"/>
        <pc:sldMkLst>
          <pc:docMk/>
          <pc:sldMk cId="852136386" sldId="1739"/>
        </pc:sldMkLst>
      </pc:sldChg>
      <pc:sldChg chg="modNotesTx">
        <pc:chgData name="Brian Hinkelman" userId="bb920ec3-1f5b-4dbc-84af-061d9b95fe4c" providerId="ADAL" clId="{E1126EF7-A073-460C-8717-AE27B7D94EC9}" dt="2019-10-24T20:23:45.992" v="29" actId="113"/>
        <pc:sldMkLst>
          <pc:docMk/>
          <pc:sldMk cId="1486722879" sldId="1743"/>
        </pc:sldMkLst>
      </pc:sldChg>
      <pc:sldChg chg="modNotesTx">
        <pc:chgData name="Brian Hinkelman" userId="bb920ec3-1f5b-4dbc-84af-061d9b95fe4c" providerId="ADAL" clId="{E1126EF7-A073-460C-8717-AE27B7D94EC9}" dt="2019-10-24T21:29:00.761" v="39" actId="20577"/>
        <pc:sldMkLst>
          <pc:docMk/>
          <pc:sldMk cId="4245633931" sldId="1748"/>
        </pc:sldMkLst>
      </pc:sldChg>
      <pc:sldChg chg="del">
        <pc:chgData name="Brian Hinkelman" userId="bb920ec3-1f5b-4dbc-84af-061d9b95fe4c" providerId="ADAL" clId="{E1126EF7-A073-460C-8717-AE27B7D94EC9}" dt="2019-10-24T20:20:28.517" v="12" actId="47"/>
        <pc:sldMkLst>
          <pc:docMk/>
          <pc:sldMk cId="249771018" sldId="1751"/>
        </pc:sldMkLst>
      </pc:sldChg>
      <pc:sldChg chg="del">
        <pc:chgData name="Brian Hinkelman" userId="bb920ec3-1f5b-4dbc-84af-061d9b95fe4c" providerId="ADAL" clId="{E1126EF7-A073-460C-8717-AE27B7D94EC9}" dt="2019-10-24T20:22:24.597" v="18" actId="47"/>
        <pc:sldMkLst>
          <pc:docMk/>
          <pc:sldMk cId="3451097076" sldId="1752"/>
        </pc:sldMkLst>
      </pc:sldChg>
      <pc:sldChg chg="del">
        <pc:chgData name="Brian Hinkelman" userId="bb920ec3-1f5b-4dbc-84af-061d9b95fe4c" providerId="ADAL" clId="{E1126EF7-A073-460C-8717-AE27B7D94EC9}" dt="2019-10-24T20:23:48.754" v="30" actId="47"/>
        <pc:sldMkLst>
          <pc:docMk/>
          <pc:sldMk cId="3986578847" sldId="1753"/>
        </pc:sldMkLst>
      </pc:sldChg>
      <pc:sldChg chg="del">
        <pc:chgData name="Brian Hinkelman" userId="bb920ec3-1f5b-4dbc-84af-061d9b95fe4c" providerId="ADAL" clId="{E1126EF7-A073-460C-8717-AE27B7D94EC9}" dt="2019-10-24T20:23:02.680" v="19" actId="47"/>
        <pc:sldMkLst>
          <pc:docMk/>
          <pc:sldMk cId="1974351854" sldId="1754"/>
        </pc:sldMkLst>
      </pc:sldChg>
      <pc:sldChg chg="del">
        <pc:chgData name="Brian Hinkelman" userId="bb920ec3-1f5b-4dbc-84af-061d9b95fe4c" providerId="ADAL" clId="{E1126EF7-A073-460C-8717-AE27B7D94EC9}" dt="2019-10-24T21:29:03.161" v="40" actId="47"/>
        <pc:sldMkLst>
          <pc:docMk/>
          <pc:sldMk cId="3298294277" sldId="1755"/>
        </pc:sldMkLst>
      </pc:sldChg>
      <pc:sldChg chg="del modNotesTx">
        <pc:chgData name="Brian Hinkelman" userId="bb920ec3-1f5b-4dbc-84af-061d9b95fe4c" providerId="ADAL" clId="{E1126EF7-A073-460C-8717-AE27B7D94EC9}" dt="2019-10-24T21:28:17.855" v="33" actId="47"/>
        <pc:sldMkLst>
          <pc:docMk/>
          <pc:sldMk cId="3096759298" sldId="1762"/>
        </pc:sldMkLst>
      </pc:sldChg>
      <pc:sldChg chg="del">
        <pc:chgData name="Brian Hinkelman" userId="bb920ec3-1f5b-4dbc-84af-061d9b95fe4c" providerId="ADAL" clId="{E1126EF7-A073-460C-8717-AE27B7D94EC9}" dt="2019-10-24T21:29:07.105" v="41" actId="47"/>
        <pc:sldMkLst>
          <pc:docMk/>
          <pc:sldMk cId="356864752" sldId="1763"/>
        </pc:sldMkLst>
      </pc:sldChg>
      <pc:sldChg chg="addSp modSp mod chgLayout">
        <pc:chgData name="Brian Hinkelman" userId="bb920ec3-1f5b-4dbc-84af-061d9b95fe4c" providerId="ADAL" clId="{E1126EF7-A073-460C-8717-AE27B7D94EC9}" dt="2019-10-29T16:48:19.789" v="44" actId="700"/>
        <pc:sldMkLst>
          <pc:docMk/>
          <pc:sldMk cId="372544131" sldId="1764"/>
        </pc:sldMkLst>
        <pc:spChg chg="add mod ord">
          <ac:chgData name="Brian Hinkelman" userId="bb920ec3-1f5b-4dbc-84af-061d9b95fe4c" providerId="ADAL" clId="{E1126EF7-A073-460C-8717-AE27B7D94EC9}" dt="2019-10-29T16:48:19.789" v="44" actId="700"/>
          <ac:spMkLst>
            <pc:docMk/>
            <pc:sldMk cId="372544131" sldId="1764"/>
            <ac:spMk id="2" creationId="{BCEA1A45-108C-4931-BDDF-539818F391CE}"/>
          </ac:spMkLst>
        </pc:spChg>
        <pc:spChg chg="mod ord">
          <ac:chgData name="Brian Hinkelman" userId="bb920ec3-1f5b-4dbc-84af-061d9b95fe4c" providerId="ADAL" clId="{E1126EF7-A073-460C-8717-AE27B7D94EC9}" dt="2019-10-29T16:48:19.789" v="44" actId="700"/>
          <ac:spMkLst>
            <pc:docMk/>
            <pc:sldMk cId="372544131" sldId="1764"/>
            <ac:spMk id="4" creationId="{B33739EF-3873-4E35-A495-9496B1AA1F4E}"/>
          </ac:spMkLst>
        </pc:spChg>
      </pc:sldChg>
      <pc:sldChg chg="modSp add">
        <pc:chgData name="Brian Hinkelman" userId="bb920ec3-1f5b-4dbc-84af-061d9b95fe4c" providerId="ADAL" clId="{E1126EF7-A073-460C-8717-AE27B7D94EC9}" dt="2019-10-24T20:18:45.109" v="3"/>
        <pc:sldMkLst>
          <pc:docMk/>
          <pc:sldMk cId="4193731126" sldId="1767"/>
        </pc:sldMkLst>
        <pc:spChg chg="mod">
          <ac:chgData name="Brian Hinkelman" userId="bb920ec3-1f5b-4dbc-84af-061d9b95fe4c" providerId="ADAL" clId="{E1126EF7-A073-460C-8717-AE27B7D94EC9}" dt="2019-10-24T20:18:45.109" v="3"/>
          <ac:spMkLst>
            <pc:docMk/>
            <pc:sldMk cId="4193731126" sldId="1767"/>
            <ac:spMk id="4" creationId="{00000000-0000-0000-0000-000000000000}"/>
          </ac:spMkLst>
        </pc:spChg>
      </pc:sldChg>
      <pc:sldChg chg="modSp add">
        <pc:chgData name="Brian Hinkelman" userId="bb920ec3-1f5b-4dbc-84af-061d9b95fe4c" providerId="ADAL" clId="{E1126EF7-A073-460C-8717-AE27B7D94EC9}" dt="2019-10-29T16:48:32.723" v="47" actId="20577"/>
        <pc:sldMkLst>
          <pc:docMk/>
          <pc:sldMk cId="1474499197" sldId="1768"/>
        </pc:sldMkLst>
        <pc:spChg chg="mod">
          <ac:chgData name="Brian Hinkelman" userId="bb920ec3-1f5b-4dbc-84af-061d9b95fe4c" providerId="ADAL" clId="{E1126EF7-A073-460C-8717-AE27B7D94EC9}" dt="2019-10-29T16:48:32.723" v="47" actId="20577"/>
          <ac:spMkLst>
            <pc:docMk/>
            <pc:sldMk cId="1474499197" sldId="1768"/>
            <ac:spMk id="4" creationId="{B33739EF-3873-4E35-A495-9496B1AA1F4E}"/>
          </ac:spMkLst>
        </pc:spChg>
      </pc:sldChg>
      <pc:sldChg chg="modSp add">
        <pc:chgData name="Brian Hinkelman" userId="bb920ec3-1f5b-4dbc-84af-061d9b95fe4c" providerId="ADAL" clId="{E1126EF7-A073-460C-8717-AE27B7D94EC9}" dt="2019-10-29T16:48:48.560" v="50" actId="20577"/>
        <pc:sldMkLst>
          <pc:docMk/>
          <pc:sldMk cId="54845928" sldId="1769"/>
        </pc:sldMkLst>
        <pc:spChg chg="mod">
          <ac:chgData name="Brian Hinkelman" userId="bb920ec3-1f5b-4dbc-84af-061d9b95fe4c" providerId="ADAL" clId="{E1126EF7-A073-460C-8717-AE27B7D94EC9}" dt="2019-10-29T16:48:48.560" v="50" actId="20577"/>
          <ac:spMkLst>
            <pc:docMk/>
            <pc:sldMk cId="54845928" sldId="1769"/>
            <ac:spMk id="4" creationId="{B33739EF-3873-4E35-A495-9496B1AA1F4E}"/>
          </ac:spMkLst>
        </pc:spChg>
      </pc:sldChg>
    </pc:docChg>
  </pc:docChgLst>
  <pc:docChgLst>
    <pc:chgData name="Mark Kitris" userId="ff507901-5b31-4004-968e-a8d0bf342d9a" providerId="ADAL" clId="{E7C798D8-BBEE-4243-86D0-0FA48A6883DF}"/>
    <pc:docChg chg="undo redo custSel addSld delSld modSld sldOrd modSection">
      <pc:chgData name="Mark Kitris" userId="ff507901-5b31-4004-968e-a8d0bf342d9a" providerId="ADAL" clId="{E7C798D8-BBEE-4243-86D0-0FA48A6883DF}" dt="2023-04-26T21:23:54.594" v="1972"/>
      <pc:docMkLst>
        <pc:docMk/>
      </pc:docMkLst>
      <pc:sldChg chg="del">
        <pc:chgData name="Mark Kitris" userId="ff507901-5b31-4004-968e-a8d0bf342d9a" providerId="ADAL" clId="{E7C798D8-BBEE-4243-86D0-0FA48A6883DF}" dt="2023-04-26T21:04:23.154" v="1810" actId="47"/>
        <pc:sldMkLst>
          <pc:docMk/>
          <pc:sldMk cId="2402828649" sldId="1532"/>
        </pc:sldMkLst>
      </pc:sldChg>
      <pc:sldChg chg="modSp mod modNotesTx">
        <pc:chgData name="Mark Kitris" userId="ff507901-5b31-4004-968e-a8d0bf342d9a" providerId="ADAL" clId="{E7C798D8-BBEE-4243-86D0-0FA48A6883DF}" dt="2023-04-26T21:04:36.336" v="1811" actId="962"/>
        <pc:sldMkLst>
          <pc:docMk/>
          <pc:sldMk cId="1793706927" sldId="1670"/>
        </pc:sldMkLst>
        <pc:grpChg chg="mod">
          <ac:chgData name="Mark Kitris" userId="ff507901-5b31-4004-968e-a8d0bf342d9a" providerId="ADAL" clId="{E7C798D8-BBEE-4243-86D0-0FA48A6883DF}" dt="2023-04-26T21:04:36.336" v="1811" actId="962"/>
          <ac:grpSpMkLst>
            <pc:docMk/>
            <pc:sldMk cId="1793706927" sldId="1670"/>
            <ac:grpSpMk id="27" creationId="{273C82CE-6246-30CE-F88C-1A2689C439EA}"/>
          </ac:grpSpMkLst>
        </pc:grpChg>
      </pc:sldChg>
      <pc:sldChg chg="modSp mod">
        <pc:chgData name="Mark Kitris" userId="ff507901-5b31-4004-968e-a8d0bf342d9a" providerId="ADAL" clId="{E7C798D8-BBEE-4243-86D0-0FA48A6883DF}" dt="2023-04-12T21:12:12.318" v="314" actId="20577"/>
        <pc:sldMkLst>
          <pc:docMk/>
          <pc:sldMk cId="224013511" sldId="1720"/>
        </pc:sldMkLst>
        <pc:spChg chg="mod">
          <ac:chgData name="Mark Kitris" userId="ff507901-5b31-4004-968e-a8d0bf342d9a" providerId="ADAL" clId="{E7C798D8-BBEE-4243-86D0-0FA48A6883DF}" dt="2023-04-12T21:12:12.318" v="314" actId="20577"/>
          <ac:spMkLst>
            <pc:docMk/>
            <pc:sldMk cId="224013511" sldId="1720"/>
            <ac:spMk id="6" creationId="{00000000-0000-0000-0000-000000000000}"/>
          </ac:spMkLst>
        </pc:spChg>
      </pc:sldChg>
      <pc:sldChg chg="modSp mod">
        <pc:chgData name="Mark Kitris" userId="ff507901-5b31-4004-968e-a8d0bf342d9a" providerId="ADAL" clId="{E7C798D8-BBEE-4243-86D0-0FA48A6883DF}" dt="2023-04-12T21:16:21.406" v="315" actId="6549"/>
        <pc:sldMkLst>
          <pc:docMk/>
          <pc:sldMk cId="871855806" sldId="1735"/>
        </pc:sldMkLst>
        <pc:spChg chg="mod">
          <ac:chgData name="Mark Kitris" userId="ff507901-5b31-4004-968e-a8d0bf342d9a" providerId="ADAL" clId="{E7C798D8-BBEE-4243-86D0-0FA48A6883DF}" dt="2023-04-12T21:16:21.406" v="315" actId="6549"/>
          <ac:spMkLst>
            <pc:docMk/>
            <pc:sldMk cId="871855806" sldId="1735"/>
            <ac:spMk id="6" creationId="{00000000-0000-0000-0000-000000000000}"/>
          </ac:spMkLst>
        </pc:spChg>
      </pc:sldChg>
      <pc:sldChg chg="addSp modSp mod">
        <pc:chgData name="Mark Kitris" userId="ff507901-5b31-4004-968e-a8d0bf342d9a" providerId="ADAL" clId="{E7C798D8-BBEE-4243-86D0-0FA48A6883DF}" dt="2023-04-13T20:47:04.365" v="554" actId="6549"/>
        <pc:sldMkLst>
          <pc:docMk/>
          <pc:sldMk cId="434417826" sldId="1737"/>
        </pc:sldMkLst>
        <pc:spChg chg="mod">
          <ac:chgData name="Mark Kitris" userId="ff507901-5b31-4004-968e-a8d0bf342d9a" providerId="ADAL" clId="{E7C798D8-BBEE-4243-86D0-0FA48A6883DF}" dt="2023-04-13T20:42:20.988" v="486" actId="1076"/>
          <ac:spMkLst>
            <pc:docMk/>
            <pc:sldMk cId="434417826" sldId="1737"/>
            <ac:spMk id="2" creationId="{E1A5141C-6835-4F71-AEC6-5F3F1E0E791A}"/>
          </ac:spMkLst>
        </pc:spChg>
        <pc:spChg chg="add mod">
          <ac:chgData name="Mark Kitris" userId="ff507901-5b31-4004-968e-a8d0bf342d9a" providerId="ADAL" clId="{E7C798D8-BBEE-4243-86D0-0FA48A6883DF}" dt="2023-04-13T20:43:21.593" v="516" actId="20577"/>
          <ac:spMkLst>
            <pc:docMk/>
            <pc:sldMk cId="434417826" sldId="1737"/>
            <ac:spMk id="3" creationId="{82E4078A-CF71-AEB0-EDE7-CED47B56F0A3}"/>
          </ac:spMkLst>
        </pc:spChg>
        <pc:spChg chg="add mod">
          <ac:chgData name="Mark Kitris" userId="ff507901-5b31-4004-968e-a8d0bf342d9a" providerId="ADAL" clId="{E7C798D8-BBEE-4243-86D0-0FA48A6883DF}" dt="2023-04-13T20:47:04.365" v="554" actId="6549"/>
          <ac:spMkLst>
            <pc:docMk/>
            <pc:sldMk cId="434417826" sldId="1737"/>
            <ac:spMk id="4" creationId="{DE49200B-23A1-76D0-1BBC-1ABCEC60D0C7}"/>
          </ac:spMkLst>
        </pc:spChg>
        <pc:spChg chg="mod">
          <ac:chgData name="Mark Kitris" userId="ff507901-5b31-4004-968e-a8d0bf342d9a" providerId="ADAL" clId="{E7C798D8-BBEE-4243-86D0-0FA48A6883DF}" dt="2023-04-13T20:41:38.615" v="479"/>
          <ac:spMkLst>
            <pc:docMk/>
            <pc:sldMk cId="434417826" sldId="1737"/>
            <ac:spMk id="6" creationId="{00000000-0000-0000-0000-000000000000}"/>
          </ac:spMkLst>
        </pc:spChg>
      </pc:sldChg>
      <pc:sldChg chg="addSp delSp modSp mod modClrScheme chgLayout modNotesTx">
        <pc:chgData name="Mark Kitris" userId="ff507901-5b31-4004-968e-a8d0bf342d9a" providerId="ADAL" clId="{E7C798D8-BBEE-4243-86D0-0FA48A6883DF}" dt="2023-04-26T21:05:49.377" v="1816" actId="962"/>
        <pc:sldMkLst>
          <pc:docMk/>
          <pc:sldMk cId="4245633931" sldId="1748"/>
        </pc:sldMkLst>
        <pc:spChg chg="add del mod ord">
          <ac:chgData name="Mark Kitris" userId="ff507901-5b31-4004-968e-a8d0bf342d9a" providerId="ADAL" clId="{E7C798D8-BBEE-4243-86D0-0FA48A6883DF}" dt="2023-04-26T21:05:27.881" v="1813" actId="13244"/>
          <ac:spMkLst>
            <pc:docMk/>
            <pc:sldMk cId="4245633931" sldId="1748"/>
            <ac:spMk id="6" creationId="{00000000-0000-0000-0000-000000000000}"/>
          </ac:spMkLst>
        </pc:spChg>
        <pc:spChg chg="del">
          <ac:chgData name="Mark Kitris" userId="ff507901-5b31-4004-968e-a8d0bf342d9a" providerId="ADAL" clId="{E7C798D8-BBEE-4243-86D0-0FA48A6883DF}" dt="2023-04-14T19:41:29.318" v="707" actId="478"/>
          <ac:spMkLst>
            <pc:docMk/>
            <pc:sldMk cId="4245633931" sldId="1748"/>
            <ac:spMk id="9" creationId="{22A1A47A-2A62-4C0B-9879-2DC29B866306}"/>
          </ac:spMkLst>
        </pc:spChg>
        <pc:spChg chg="mod ord">
          <ac:chgData name="Mark Kitris" userId="ff507901-5b31-4004-968e-a8d0bf342d9a" providerId="ADAL" clId="{E7C798D8-BBEE-4243-86D0-0FA48A6883DF}" dt="2023-04-26T21:05:31.671" v="1814" actId="13244"/>
          <ac:spMkLst>
            <pc:docMk/>
            <pc:sldMk cId="4245633931" sldId="1748"/>
            <ac:spMk id="10" creationId="{7DB14209-0810-414C-815D-619BE158001D}"/>
          </ac:spMkLst>
        </pc:spChg>
        <pc:spChg chg="mod ord">
          <ac:chgData name="Mark Kitris" userId="ff507901-5b31-4004-968e-a8d0bf342d9a" providerId="ADAL" clId="{E7C798D8-BBEE-4243-86D0-0FA48A6883DF}" dt="2023-04-14T19:57:57.911" v="840" actId="14100"/>
          <ac:spMkLst>
            <pc:docMk/>
            <pc:sldMk cId="4245633931" sldId="1748"/>
            <ac:spMk id="11" creationId="{DAE31016-EB5D-47A1-A0AB-DFE77509B833}"/>
          </ac:spMkLst>
        </pc:spChg>
        <pc:spChg chg="add mod ord">
          <ac:chgData name="Mark Kitris" userId="ff507901-5b31-4004-968e-a8d0bf342d9a" providerId="ADAL" clId="{E7C798D8-BBEE-4243-86D0-0FA48A6883DF}" dt="2023-04-26T21:05:38.533" v="1815" actId="13244"/>
          <ac:spMkLst>
            <pc:docMk/>
            <pc:sldMk cId="4245633931" sldId="1748"/>
            <ac:spMk id="12" creationId="{312A2466-4E17-57C4-1DAC-C756A0C54D22}"/>
          </ac:spMkLst>
        </pc:spChg>
        <pc:spChg chg="mod">
          <ac:chgData name="Mark Kitris" userId="ff507901-5b31-4004-968e-a8d0bf342d9a" providerId="ADAL" clId="{E7C798D8-BBEE-4243-86D0-0FA48A6883DF}" dt="2023-04-14T19:54:12.980" v="801" actId="26606"/>
          <ac:spMkLst>
            <pc:docMk/>
            <pc:sldMk cId="4245633931" sldId="1748"/>
            <ac:spMk id="17" creationId="{00000000-0000-0000-0000-000000000000}"/>
          </ac:spMkLst>
        </pc:spChg>
        <pc:spChg chg="add del mod replId">
          <ac:chgData name="Mark Kitris" userId="ff507901-5b31-4004-968e-a8d0bf342d9a" providerId="ADAL" clId="{E7C798D8-BBEE-4243-86D0-0FA48A6883DF}" dt="2023-04-14T19:54:12.980" v="801" actId="26606"/>
          <ac:spMkLst>
            <pc:docMk/>
            <pc:sldMk cId="4245633931" sldId="1748"/>
            <ac:spMk id="19" creationId="{00000000-0000-0000-0000-000000000000}"/>
          </ac:spMkLst>
        </pc:spChg>
        <pc:picChg chg="add del mod">
          <ac:chgData name="Mark Kitris" userId="ff507901-5b31-4004-968e-a8d0bf342d9a" providerId="ADAL" clId="{E7C798D8-BBEE-4243-86D0-0FA48A6883DF}" dt="2023-04-14T19:37:24.751" v="575" actId="478"/>
          <ac:picMkLst>
            <pc:docMk/>
            <pc:sldMk cId="4245633931" sldId="1748"/>
            <ac:picMk id="3" creationId="{07528DF0-5CE9-A92F-BBAE-952D6F0F59B5}"/>
          </ac:picMkLst>
        </pc:picChg>
        <pc:picChg chg="del">
          <ac:chgData name="Mark Kitris" userId="ff507901-5b31-4004-968e-a8d0bf342d9a" providerId="ADAL" clId="{E7C798D8-BBEE-4243-86D0-0FA48A6883DF}" dt="2023-04-14T19:32:16.438" v="568" actId="478"/>
          <ac:picMkLst>
            <pc:docMk/>
            <pc:sldMk cId="4245633931" sldId="1748"/>
            <ac:picMk id="4" creationId="{319F4D13-42B4-41C6-8C41-D4544D79B7D2}"/>
          </ac:picMkLst>
        </pc:picChg>
        <pc:picChg chg="add del mod">
          <ac:chgData name="Mark Kitris" userId="ff507901-5b31-4004-968e-a8d0bf342d9a" providerId="ADAL" clId="{E7C798D8-BBEE-4243-86D0-0FA48A6883DF}" dt="2023-04-26T21:05:49.377" v="1816" actId="962"/>
          <ac:picMkLst>
            <pc:docMk/>
            <pc:sldMk cId="4245633931" sldId="1748"/>
            <ac:picMk id="7" creationId="{E79951D6-2969-1D26-165A-6F05450B1BB8}"/>
          </ac:picMkLst>
        </pc:picChg>
        <pc:picChg chg="add del mod">
          <ac:chgData name="Mark Kitris" userId="ff507901-5b31-4004-968e-a8d0bf342d9a" providerId="ADAL" clId="{E7C798D8-BBEE-4243-86D0-0FA48A6883DF}" dt="2023-04-14T20:30:46.956" v="1083" actId="931"/>
          <ac:picMkLst>
            <pc:docMk/>
            <pc:sldMk cId="4245633931" sldId="1748"/>
            <ac:picMk id="14" creationId="{F88746EE-38F2-EC82-BB07-F78A3B89C0A1}"/>
          </ac:picMkLst>
        </pc:picChg>
      </pc:sldChg>
      <pc:sldChg chg="addSp delSp modSp del mod">
        <pc:chgData name="Mark Kitris" userId="ff507901-5b31-4004-968e-a8d0bf342d9a" providerId="ADAL" clId="{E7C798D8-BBEE-4243-86D0-0FA48A6883DF}" dt="2023-04-14T20:31:25.138" v="1087" actId="47"/>
        <pc:sldMkLst>
          <pc:docMk/>
          <pc:sldMk cId="3966539860" sldId="1749"/>
        </pc:sldMkLst>
        <pc:picChg chg="add mod">
          <ac:chgData name="Mark Kitris" userId="ff507901-5b31-4004-968e-a8d0bf342d9a" providerId="ADAL" clId="{E7C798D8-BBEE-4243-86D0-0FA48A6883DF}" dt="2023-04-14T20:28:32.138" v="978" actId="1037"/>
          <ac:picMkLst>
            <pc:docMk/>
            <pc:sldMk cId="3966539860" sldId="1749"/>
            <ac:picMk id="3" creationId="{ABF97C8C-72B3-4B03-F583-60352A916963}"/>
          </ac:picMkLst>
        </pc:picChg>
        <pc:picChg chg="del">
          <ac:chgData name="Mark Kitris" userId="ff507901-5b31-4004-968e-a8d0bf342d9a" providerId="ADAL" clId="{E7C798D8-BBEE-4243-86D0-0FA48A6883DF}" dt="2023-04-14T20:26:02.345" v="841" actId="478"/>
          <ac:picMkLst>
            <pc:docMk/>
            <pc:sldMk cId="3966539860" sldId="1749"/>
            <ac:picMk id="4" creationId="{B613CD67-1A3A-4E68-9C59-CDC0B1E9C10F}"/>
          </ac:picMkLst>
        </pc:picChg>
      </pc:sldChg>
      <pc:sldChg chg="modSp mod">
        <pc:chgData name="Mark Kitris" userId="ff507901-5b31-4004-968e-a8d0bf342d9a" providerId="ADAL" clId="{E7C798D8-BBEE-4243-86D0-0FA48A6883DF}" dt="2023-04-14T21:24:38.004" v="1797" actId="6549"/>
        <pc:sldMkLst>
          <pc:docMk/>
          <pc:sldMk cId="2078672421" sldId="1750"/>
        </pc:sldMkLst>
        <pc:spChg chg="mod">
          <ac:chgData name="Mark Kitris" userId="ff507901-5b31-4004-968e-a8d0bf342d9a" providerId="ADAL" clId="{E7C798D8-BBEE-4243-86D0-0FA48A6883DF}" dt="2023-04-14T21:23:51.791" v="1778" actId="20577"/>
          <ac:spMkLst>
            <pc:docMk/>
            <pc:sldMk cId="2078672421" sldId="1750"/>
            <ac:spMk id="4" creationId="{BDA96DEB-41BC-4E6B-A995-596C3FDC792E}"/>
          </ac:spMkLst>
        </pc:spChg>
        <pc:spChg chg="mod">
          <ac:chgData name="Mark Kitris" userId="ff507901-5b31-4004-968e-a8d0bf342d9a" providerId="ADAL" clId="{E7C798D8-BBEE-4243-86D0-0FA48A6883DF}" dt="2023-04-14T21:24:38.004" v="1797" actId="6549"/>
          <ac:spMkLst>
            <pc:docMk/>
            <pc:sldMk cId="2078672421" sldId="1750"/>
            <ac:spMk id="7" creationId="{AA246274-F70B-4D5C-8023-53C2F4E0FCE2}"/>
          </ac:spMkLst>
        </pc:spChg>
        <pc:spChg chg="mod">
          <ac:chgData name="Mark Kitris" userId="ff507901-5b31-4004-968e-a8d0bf342d9a" providerId="ADAL" clId="{E7C798D8-BBEE-4243-86D0-0FA48A6883DF}" dt="2023-04-14T21:23:44.868" v="1776" actId="20577"/>
          <ac:spMkLst>
            <pc:docMk/>
            <pc:sldMk cId="2078672421" sldId="1750"/>
            <ac:spMk id="9" creationId="{66A86FD6-7B78-4CC9-BC66-E0DDD0601C3C}"/>
          </ac:spMkLst>
        </pc:spChg>
      </pc:sldChg>
      <pc:sldChg chg="delSp modSp mod">
        <pc:chgData name="Mark Kitris" userId="ff507901-5b31-4004-968e-a8d0bf342d9a" providerId="ADAL" clId="{E7C798D8-BBEE-4243-86D0-0FA48A6883DF}" dt="2023-04-13T19:46:05.637" v="449" actId="20577"/>
        <pc:sldMkLst>
          <pc:docMk/>
          <pc:sldMk cId="2370297757" sldId="1756"/>
        </pc:sldMkLst>
        <pc:spChg chg="mod">
          <ac:chgData name="Mark Kitris" userId="ff507901-5b31-4004-968e-a8d0bf342d9a" providerId="ADAL" clId="{E7C798D8-BBEE-4243-86D0-0FA48A6883DF}" dt="2023-04-13T19:46:05.637" v="449" actId="20577"/>
          <ac:spMkLst>
            <pc:docMk/>
            <pc:sldMk cId="2370297757" sldId="1756"/>
            <ac:spMk id="6" creationId="{00000000-0000-0000-0000-000000000000}"/>
          </ac:spMkLst>
        </pc:spChg>
        <pc:graphicFrameChg chg="del">
          <ac:chgData name="Mark Kitris" userId="ff507901-5b31-4004-968e-a8d0bf342d9a" providerId="ADAL" clId="{E7C798D8-BBEE-4243-86D0-0FA48A6883DF}" dt="2023-04-13T19:20:45.149" v="316" actId="478"/>
          <ac:graphicFrameMkLst>
            <pc:docMk/>
            <pc:sldMk cId="2370297757" sldId="1756"/>
            <ac:graphicFrameMk id="4" creationId="{7382372A-6A30-434E-B90A-5632518DB180}"/>
          </ac:graphicFrameMkLst>
        </pc:graphicFrameChg>
      </pc:sldChg>
      <pc:sldChg chg="modSp mod">
        <pc:chgData name="Mark Kitris" userId="ff507901-5b31-4004-968e-a8d0bf342d9a" providerId="ADAL" clId="{E7C798D8-BBEE-4243-86D0-0FA48A6883DF}" dt="2023-04-14T21:26:01.060" v="1801" actId="2711"/>
        <pc:sldMkLst>
          <pc:docMk/>
          <pc:sldMk cId="391328505" sldId="1759"/>
        </pc:sldMkLst>
        <pc:spChg chg="mod">
          <ac:chgData name="Mark Kitris" userId="ff507901-5b31-4004-968e-a8d0bf342d9a" providerId="ADAL" clId="{E7C798D8-BBEE-4243-86D0-0FA48A6883DF}" dt="2023-04-14T21:25:48.378" v="1799" actId="2711"/>
          <ac:spMkLst>
            <pc:docMk/>
            <pc:sldMk cId="391328505" sldId="1759"/>
            <ac:spMk id="4" creationId="{C85EEC2C-4B05-4D9F-B970-15CB0DBF26A8}"/>
          </ac:spMkLst>
        </pc:spChg>
        <pc:spChg chg="mod">
          <ac:chgData name="Mark Kitris" userId="ff507901-5b31-4004-968e-a8d0bf342d9a" providerId="ADAL" clId="{E7C798D8-BBEE-4243-86D0-0FA48A6883DF}" dt="2023-04-14T21:25:41.180" v="1798" actId="2711"/>
          <ac:spMkLst>
            <pc:docMk/>
            <pc:sldMk cId="391328505" sldId="1759"/>
            <ac:spMk id="6" creationId="{00000000-0000-0000-0000-000000000000}"/>
          </ac:spMkLst>
        </pc:spChg>
        <pc:spChg chg="mod">
          <ac:chgData name="Mark Kitris" userId="ff507901-5b31-4004-968e-a8d0bf342d9a" providerId="ADAL" clId="{E7C798D8-BBEE-4243-86D0-0FA48A6883DF}" dt="2023-04-14T21:25:54.651" v="1800" actId="2711"/>
          <ac:spMkLst>
            <pc:docMk/>
            <pc:sldMk cId="391328505" sldId="1759"/>
            <ac:spMk id="7" creationId="{71544959-5899-4691-9773-DFA69C0C67DE}"/>
          </ac:spMkLst>
        </pc:spChg>
        <pc:spChg chg="mod">
          <ac:chgData name="Mark Kitris" userId="ff507901-5b31-4004-968e-a8d0bf342d9a" providerId="ADAL" clId="{E7C798D8-BBEE-4243-86D0-0FA48A6883DF}" dt="2023-04-14T21:26:01.060" v="1801" actId="2711"/>
          <ac:spMkLst>
            <pc:docMk/>
            <pc:sldMk cId="391328505" sldId="1759"/>
            <ac:spMk id="8" creationId="{3EAB76DF-E4B8-43E6-9AF8-E232285F1197}"/>
          </ac:spMkLst>
        </pc:spChg>
      </pc:sldChg>
      <pc:sldChg chg="modSp mod">
        <pc:chgData name="Mark Kitris" userId="ff507901-5b31-4004-968e-a8d0bf342d9a" providerId="ADAL" clId="{E7C798D8-BBEE-4243-86D0-0FA48A6883DF}" dt="2023-04-26T21:07:13.999" v="1898" actId="962"/>
        <pc:sldMkLst>
          <pc:docMk/>
          <pc:sldMk cId="1340528132" sldId="1760"/>
        </pc:sldMkLst>
        <pc:picChg chg="mod">
          <ac:chgData name="Mark Kitris" userId="ff507901-5b31-4004-968e-a8d0bf342d9a" providerId="ADAL" clId="{E7C798D8-BBEE-4243-86D0-0FA48A6883DF}" dt="2023-04-26T21:07:13.999" v="1898" actId="962"/>
          <ac:picMkLst>
            <pc:docMk/>
            <pc:sldMk cId="1340528132" sldId="1760"/>
            <ac:picMk id="3" creationId="{85F4D2B1-ED90-47F9-AD87-D79BCB78616D}"/>
          </ac:picMkLst>
        </pc:picChg>
      </pc:sldChg>
      <pc:sldChg chg="modSp mod">
        <pc:chgData name="Mark Kitris" userId="ff507901-5b31-4004-968e-a8d0bf342d9a" providerId="ADAL" clId="{E7C798D8-BBEE-4243-86D0-0FA48A6883DF}" dt="2023-04-26T21:23:54.594" v="1972"/>
        <pc:sldMkLst>
          <pc:docMk/>
          <pc:sldMk cId="4193731126" sldId="1767"/>
        </pc:sldMkLst>
        <pc:spChg chg="mod">
          <ac:chgData name="Mark Kitris" userId="ff507901-5b31-4004-968e-a8d0bf342d9a" providerId="ADAL" clId="{E7C798D8-BBEE-4243-86D0-0FA48A6883DF}" dt="2023-04-26T21:23:54.594" v="1972"/>
          <ac:spMkLst>
            <pc:docMk/>
            <pc:sldMk cId="4193731126" sldId="1767"/>
            <ac:spMk id="6" creationId="{ECD31D2D-D8F7-4DB1-85D2-860983F89271}"/>
          </ac:spMkLst>
        </pc:spChg>
      </pc:sldChg>
      <pc:sldChg chg="modSp mod">
        <pc:chgData name="Mark Kitris" userId="ff507901-5b31-4004-968e-a8d0bf342d9a" providerId="ADAL" clId="{E7C798D8-BBEE-4243-86D0-0FA48A6883DF}" dt="2023-04-26T21:05:02.727" v="1812" actId="962"/>
        <pc:sldMkLst>
          <pc:docMk/>
          <pc:sldMk cId="4147480305" sldId="1770"/>
        </pc:sldMkLst>
        <pc:picChg chg="mod">
          <ac:chgData name="Mark Kitris" userId="ff507901-5b31-4004-968e-a8d0bf342d9a" providerId="ADAL" clId="{E7C798D8-BBEE-4243-86D0-0FA48A6883DF}" dt="2023-04-26T21:05:02.727" v="1812" actId="962"/>
          <ac:picMkLst>
            <pc:docMk/>
            <pc:sldMk cId="4147480305" sldId="1770"/>
            <ac:picMk id="3" creationId="{84674876-F605-45B4-AF8A-D88E8CF99C15}"/>
          </ac:picMkLst>
        </pc:picChg>
      </pc:sldChg>
      <pc:sldChg chg="modSp">
        <pc:chgData name="Mark Kitris" userId="ff507901-5b31-4004-968e-a8d0bf342d9a" providerId="ADAL" clId="{E7C798D8-BBEE-4243-86D0-0FA48A6883DF}" dt="2023-04-26T21:06:50.712" v="1824" actId="962"/>
        <pc:sldMkLst>
          <pc:docMk/>
          <pc:sldMk cId="1264798423" sldId="1771"/>
        </pc:sldMkLst>
        <pc:grpChg chg="mod">
          <ac:chgData name="Mark Kitris" userId="ff507901-5b31-4004-968e-a8d0bf342d9a" providerId="ADAL" clId="{E7C798D8-BBEE-4243-86D0-0FA48A6883DF}" dt="2023-04-26T21:06:49.378" v="1822" actId="962"/>
          <ac:grpSpMkLst>
            <pc:docMk/>
            <pc:sldMk cId="1264798423" sldId="1771"/>
            <ac:grpSpMk id="7" creationId="{B1340EC1-29B7-473A-B93C-F0F25342ACC9}"/>
          </ac:grpSpMkLst>
        </pc:grpChg>
        <pc:grpChg chg="mod">
          <ac:chgData name="Mark Kitris" userId="ff507901-5b31-4004-968e-a8d0bf342d9a" providerId="ADAL" clId="{E7C798D8-BBEE-4243-86D0-0FA48A6883DF}" dt="2023-04-26T21:06:50.026" v="1823" actId="962"/>
          <ac:grpSpMkLst>
            <pc:docMk/>
            <pc:sldMk cId="1264798423" sldId="1771"/>
            <ac:grpSpMk id="12" creationId="{B8F1AAD3-2725-4853-BA73-BC4D044F0C66}"/>
          </ac:grpSpMkLst>
        </pc:grpChg>
        <pc:grpChg chg="mod">
          <ac:chgData name="Mark Kitris" userId="ff507901-5b31-4004-968e-a8d0bf342d9a" providerId="ADAL" clId="{E7C798D8-BBEE-4243-86D0-0FA48A6883DF}" dt="2023-04-26T21:06:50.712" v="1824" actId="962"/>
          <ac:grpSpMkLst>
            <pc:docMk/>
            <pc:sldMk cId="1264798423" sldId="1771"/>
            <ac:grpSpMk id="17" creationId="{CAA1FC63-3E16-4C0B-A9A8-29860F770EEB}"/>
          </ac:grpSpMkLst>
        </pc:grpChg>
      </pc:sldChg>
      <pc:sldChg chg="modSp mod">
        <pc:chgData name="Mark Kitris" userId="ff507901-5b31-4004-968e-a8d0bf342d9a" providerId="ADAL" clId="{E7C798D8-BBEE-4243-86D0-0FA48A6883DF}" dt="2023-04-13T22:31:48.371" v="567" actId="20577"/>
        <pc:sldMkLst>
          <pc:docMk/>
          <pc:sldMk cId="784591205" sldId="1814"/>
        </pc:sldMkLst>
        <pc:spChg chg="mod">
          <ac:chgData name="Mark Kitris" userId="ff507901-5b31-4004-968e-a8d0bf342d9a" providerId="ADAL" clId="{E7C798D8-BBEE-4243-86D0-0FA48A6883DF}" dt="2023-04-13T22:31:48.371" v="567" actId="20577"/>
          <ac:spMkLst>
            <pc:docMk/>
            <pc:sldMk cId="784591205" sldId="1814"/>
            <ac:spMk id="3" creationId="{1C8B9938-EEFC-4038-A919-2D5899EDE957}"/>
          </ac:spMkLst>
        </pc:spChg>
      </pc:sldChg>
      <pc:sldChg chg="modSp mod">
        <pc:chgData name="Mark Kitris" userId="ff507901-5b31-4004-968e-a8d0bf342d9a" providerId="ADAL" clId="{E7C798D8-BBEE-4243-86D0-0FA48A6883DF}" dt="2023-04-26T21:03:35.723" v="1809" actId="962"/>
        <pc:sldMkLst>
          <pc:docMk/>
          <pc:sldMk cId="2911522783" sldId="1815"/>
        </pc:sldMkLst>
        <pc:picChg chg="mod">
          <ac:chgData name="Mark Kitris" userId="ff507901-5b31-4004-968e-a8d0bf342d9a" providerId="ADAL" clId="{E7C798D8-BBEE-4243-86D0-0FA48A6883DF}" dt="2023-04-26T21:03:35.723" v="1809" actId="962"/>
          <ac:picMkLst>
            <pc:docMk/>
            <pc:sldMk cId="2911522783" sldId="1815"/>
            <ac:picMk id="5" creationId="{D3A8BEDC-5B96-17A1-BE27-DDF3238D8013}"/>
          </ac:picMkLst>
        </pc:picChg>
      </pc:sldChg>
      <pc:sldChg chg="addSp delSp modSp mod modClrScheme chgLayout">
        <pc:chgData name="Mark Kitris" userId="ff507901-5b31-4004-968e-a8d0bf342d9a" providerId="ADAL" clId="{E7C798D8-BBEE-4243-86D0-0FA48A6883DF}" dt="2023-04-12T19:42:19.752" v="115" actId="26606"/>
        <pc:sldMkLst>
          <pc:docMk/>
          <pc:sldMk cId="2924462919" sldId="1817"/>
        </pc:sldMkLst>
        <pc:spChg chg="mod">
          <ac:chgData name="Mark Kitris" userId="ff507901-5b31-4004-968e-a8d0bf342d9a" providerId="ADAL" clId="{E7C798D8-BBEE-4243-86D0-0FA48A6883DF}" dt="2023-04-12T19:42:19.752" v="115" actId="26606"/>
          <ac:spMkLst>
            <pc:docMk/>
            <pc:sldMk cId="2924462919" sldId="1817"/>
            <ac:spMk id="2" creationId="{CCAA84CC-6E51-969A-9FD1-24F11BDF2BBA}"/>
          </ac:spMkLst>
        </pc:spChg>
        <pc:spChg chg="add del">
          <ac:chgData name="Mark Kitris" userId="ff507901-5b31-4004-968e-a8d0bf342d9a" providerId="ADAL" clId="{E7C798D8-BBEE-4243-86D0-0FA48A6883DF}" dt="2023-04-12T19:42:19.752" v="115" actId="26606"/>
          <ac:spMkLst>
            <pc:docMk/>
            <pc:sldMk cId="2924462919" sldId="1817"/>
            <ac:spMk id="3" creationId="{D3D67274-6199-82AE-CF19-E2CD99F445EB}"/>
          </ac:spMkLst>
        </pc:spChg>
        <pc:spChg chg="add del mod">
          <ac:chgData name="Mark Kitris" userId="ff507901-5b31-4004-968e-a8d0bf342d9a" providerId="ADAL" clId="{E7C798D8-BBEE-4243-86D0-0FA48A6883DF}" dt="2023-04-12T19:42:19.752" v="115" actId="26606"/>
          <ac:spMkLst>
            <pc:docMk/>
            <pc:sldMk cId="2924462919" sldId="1817"/>
            <ac:spMk id="9" creationId="{2411252B-5922-EDBD-EF83-FCBB77138132}"/>
          </ac:spMkLst>
        </pc:spChg>
        <pc:graphicFrameChg chg="add del mod modGraphic">
          <ac:chgData name="Mark Kitris" userId="ff507901-5b31-4004-968e-a8d0bf342d9a" providerId="ADAL" clId="{E7C798D8-BBEE-4243-86D0-0FA48A6883DF}" dt="2023-04-12T19:42:19.752" v="115" actId="26606"/>
          <ac:graphicFrameMkLst>
            <pc:docMk/>
            <pc:sldMk cId="2924462919" sldId="1817"/>
            <ac:graphicFrameMk id="5" creationId="{6BF46A6E-9676-623B-141F-672F5DFFF1BD}"/>
          </ac:graphicFrameMkLst>
        </pc:graphicFrameChg>
      </pc:sldChg>
      <pc:sldChg chg="addSp delSp modSp mod modClrScheme chgLayout">
        <pc:chgData name="Mark Kitris" userId="ff507901-5b31-4004-968e-a8d0bf342d9a" providerId="ADAL" clId="{E7C798D8-BBEE-4243-86D0-0FA48A6883DF}" dt="2023-04-12T19:43:43.480" v="120" actId="6549"/>
        <pc:sldMkLst>
          <pc:docMk/>
          <pc:sldMk cId="1745511984" sldId="1818"/>
        </pc:sldMkLst>
        <pc:spChg chg="mod">
          <ac:chgData name="Mark Kitris" userId="ff507901-5b31-4004-968e-a8d0bf342d9a" providerId="ADAL" clId="{E7C798D8-BBEE-4243-86D0-0FA48A6883DF}" dt="2023-04-12T19:40:46.662" v="110" actId="26606"/>
          <ac:spMkLst>
            <pc:docMk/>
            <pc:sldMk cId="1745511984" sldId="1818"/>
            <ac:spMk id="2" creationId="{3CECC1A5-F435-F81A-F0DC-37D8322F57B3}"/>
          </ac:spMkLst>
        </pc:spChg>
        <pc:spChg chg="add del mod">
          <ac:chgData name="Mark Kitris" userId="ff507901-5b31-4004-968e-a8d0bf342d9a" providerId="ADAL" clId="{E7C798D8-BBEE-4243-86D0-0FA48A6883DF}" dt="2023-04-12T19:43:43.480" v="120" actId="6549"/>
          <ac:spMkLst>
            <pc:docMk/>
            <pc:sldMk cId="1745511984" sldId="1818"/>
            <ac:spMk id="3" creationId="{431D6F6C-5308-727E-64C4-021B120DE1BE}"/>
          </ac:spMkLst>
        </pc:spChg>
        <pc:spChg chg="add del mod">
          <ac:chgData name="Mark Kitris" userId="ff507901-5b31-4004-968e-a8d0bf342d9a" providerId="ADAL" clId="{E7C798D8-BBEE-4243-86D0-0FA48A6883DF}" dt="2023-04-12T19:40:46.662" v="110" actId="26606"/>
          <ac:spMkLst>
            <pc:docMk/>
            <pc:sldMk cId="1745511984" sldId="1818"/>
            <ac:spMk id="9" creationId="{5EDDCB91-EA9E-C2BA-753D-D4729B1FE1F1}"/>
          </ac:spMkLst>
        </pc:spChg>
        <pc:graphicFrameChg chg="add del mod">
          <ac:chgData name="Mark Kitris" userId="ff507901-5b31-4004-968e-a8d0bf342d9a" providerId="ADAL" clId="{E7C798D8-BBEE-4243-86D0-0FA48A6883DF}" dt="2023-04-12T19:40:46.662" v="110" actId="26606"/>
          <ac:graphicFrameMkLst>
            <pc:docMk/>
            <pc:sldMk cId="1745511984" sldId="1818"/>
            <ac:graphicFrameMk id="5" creationId="{D2AFEDDC-F3A3-6C04-91A1-B06335CBAB00}"/>
          </ac:graphicFrameMkLst>
        </pc:graphicFrameChg>
      </pc:sldChg>
      <pc:sldChg chg="modSp new del mod">
        <pc:chgData name="Mark Kitris" userId="ff507901-5b31-4004-968e-a8d0bf342d9a" providerId="ADAL" clId="{E7C798D8-BBEE-4243-86D0-0FA48A6883DF}" dt="2023-04-12T21:02:55.916" v="296" actId="47"/>
        <pc:sldMkLst>
          <pc:docMk/>
          <pc:sldMk cId="120051609" sldId="1819"/>
        </pc:sldMkLst>
        <pc:spChg chg="mod">
          <ac:chgData name="Mark Kitris" userId="ff507901-5b31-4004-968e-a8d0bf342d9a" providerId="ADAL" clId="{E7C798D8-BBEE-4243-86D0-0FA48A6883DF}" dt="2023-04-12T20:47:41.192" v="186" actId="20577"/>
          <ac:spMkLst>
            <pc:docMk/>
            <pc:sldMk cId="120051609" sldId="1819"/>
            <ac:spMk id="2" creationId="{A38C3EDB-CFBC-F93B-0862-6F60BD0BFFB5}"/>
          </ac:spMkLst>
        </pc:spChg>
        <pc:spChg chg="mod">
          <ac:chgData name="Mark Kitris" userId="ff507901-5b31-4004-968e-a8d0bf342d9a" providerId="ADAL" clId="{E7C798D8-BBEE-4243-86D0-0FA48A6883DF}" dt="2023-04-12T20:47:31.312" v="182" actId="20577"/>
          <ac:spMkLst>
            <pc:docMk/>
            <pc:sldMk cId="120051609" sldId="1819"/>
            <ac:spMk id="3" creationId="{3916D5FC-AC2E-EEF6-5225-35F5A318001A}"/>
          </ac:spMkLst>
        </pc:spChg>
      </pc:sldChg>
      <pc:sldChg chg="addSp delSp modSp new mod modClrScheme chgLayout">
        <pc:chgData name="Mark Kitris" userId="ff507901-5b31-4004-968e-a8d0bf342d9a" providerId="ADAL" clId="{E7C798D8-BBEE-4243-86D0-0FA48A6883DF}" dt="2023-04-26T21:07:48.400" v="1970" actId="962"/>
        <pc:sldMkLst>
          <pc:docMk/>
          <pc:sldMk cId="1514450804" sldId="1820"/>
        </pc:sldMkLst>
        <pc:spChg chg="mod">
          <ac:chgData name="Mark Kitris" userId="ff507901-5b31-4004-968e-a8d0bf342d9a" providerId="ADAL" clId="{E7C798D8-BBEE-4243-86D0-0FA48A6883DF}" dt="2023-04-12T20:54:38.702" v="195"/>
          <ac:spMkLst>
            <pc:docMk/>
            <pc:sldMk cId="1514450804" sldId="1820"/>
            <ac:spMk id="2" creationId="{AB1EACA7-C155-7442-A21F-53739D6D7CCB}"/>
          </ac:spMkLst>
        </pc:spChg>
        <pc:spChg chg="mod">
          <ac:chgData name="Mark Kitris" userId="ff507901-5b31-4004-968e-a8d0bf342d9a" providerId="ADAL" clId="{E7C798D8-BBEE-4243-86D0-0FA48A6883DF}" dt="2023-04-12T21:03:22.580" v="298" actId="6549"/>
          <ac:spMkLst>
            <pc:docMk/>
            <pc:sldMk cId="1514450804" sldId="1820"/>
            <ac:spMk id="3" creationId="{8C4AF6CD-59F5-603A-0FD9-71C4883663DD}"/>
          </ac:spMkLst>
        </pc:spChg>
        <pc:spChg chg="add del mod">
          <ac:chgData name="Mark Kitris" userId="ff507901-5b31-4004-968e-a8d0bf342d9a" providerId="ADAL" clId="{E7C798D8-BBEE-4243-86D0-0FA48A6883DF}" dt="2023-04-12T20:13:57.307" v="146"/>
          <ac:spMkLst>
            <pc:docMk/>
            <pc:sldMk cId="1514450804" sldId="1820"/>
            <ac:spMk id="4" creationId="{D1F6AE04-AEDC-75E2-6682-9439F7AD937F}"/>
          </ac:spMkLst>
        </pc:spChg>
        <pc:spChg chg="add del">
          <ac:chgData name="Mark Kitris" userId="ff507901-5b31-4004-968e-a8d0bf342d9a" providerId="ADAL" clId="{E7C798D8-BBEE-4243-86D0-0FA48A6883DF}" dt="2023-04-12T20:13:49.479" v="144"/>
          <ac:spMkLst>
            <pc:docMk/>
            <pc:sldMk cId="1514450804" sldId="1820"/>
            <ac:spMk id="5" creationId="{BFB74206-75DF-0121-1E2B-0D27ED708CAC}"/>
          </ac:spMkLst>
        </pc:spChg>
        <pc:spChg chg="add del mod">
          <ac:chgData name="Mark Kitris" userId="ff507901-5b31-4004-968e-a8d0bf342d9a" providerId="ADAL" clId="{E7C798D8-BBEE-4243-86D0-0FA48A6883DF}" dt="2023-04-12T20:13:49.125" v="143"/>
          <ac:spMkLst>
            <pc:docMk/>
            <pc:sldMk cId="1514450804" sldId="1820"/>
            <ac:spMk id="6" creationId="{9FBDCA49-A8E1-8857-42D5-89C5CAEB49FE}"/>
          </ac:spMkLst>
        </pc:spChg>
        <pc:spChg chg="add del mod">
          <ac:chgData name="Mark Kitris" userId="ff507901-5b31-4004-968e-a8d0bf342d9a" providerId="ADAL" clId="{E7C798D8-BBEE-4243-86D0-0FA48A6883DF}" dt="2023-04-12T20:15:34.510" v="154" actId="26606"/>
          <ac:spMkLst>
            <pc:docMk/>
            <pc:sldMk cId="1514450804" sldId="1820"/>
            <ac:spMk id="7" creationId="{79C6C52D-07C7-D001-275E-E7099D41EAE4}"/>
          </ac:spMkLst>
        </pc:spChg>
        <pc:spChg chg="add del mod">
          <ac:chgData name="Mark Kitris" userId="ff507901-5b31-4004-968e-a8d0bf342d9a" providerId="ADAL" clId="{E7C798D8-BBEE-4243-86D0-0FA48A6883DF}" dt="2023-04-12T20:13:59.817" v="150" actId="26606"/>
          <ac:spMkLst>
            <pc:docMk/>
            <pc:sldMk cId="1514450804" sldId="1820"/>
            <ac:spMk id="8" creationId="{8F91847D-EC3E-D698-99D4-40A3E7563060}"/>
          </ac:spMkLst>
        </pc:spChg>
        <pc:spChg chg="add del mod">
          <ac:chgData name="Mark Kitris" userId="ff507901-5b31-4004-968e-a8d0bf342d9a" providerId="ADAL" clId="{E7C798D8-BBEE-4243-86D0-0FA48A6883DF}" dt="2023-04-12T20:19:05.612" v="158" actId="478"/>
          <ac:spMkLst>
            <pc:docMk/>
            <pc:sldMk cId="1514450804" sldId="1820"/>
            <ac:spMk id="9" creationId="{E95D1348-3861-711D-50B4-C7B81A953C8C}"/>
          </ac:spMkLst>
        </pc:spChg>
        <pc:picChg chg="add mod">
          <ac:chgData name="Mark Kitris" userId="ff507901-5b31-4004-968e-a8d0bf342d9a" providerId="ADAL" clId="{E7C798D8-BBEE-4243-86D0-0FA48A6883DF}" dt="2023-04-26T21:07:48.400" v="1970" actId="962"/>
          <ac:picMkLst>
            <pc:docMk/>
            <pc:sldMk cId="1514450804" sldId="1820"/>
            <ac:picMk id="11" creationId="{A3F48F72-364C-3274-F254-F5E3FEBDECC7}"/>
          </ac:picMkLst>
        </pc:picChg>
      </pc:sldChg>
      <pc:sldChg chg="addSp delSp modSp add mod">
        <pc:chgData name="Mark Kitris" userId="ff507901-5b31-4004-968e-a8d0bf342d9a" providerId="ADAL" clId="{E7C798D8-BBEE-4243-86D0-0FA48A6883DF}" dt="2023-04-26T21:06:21.302" v="1821" actId="13244"/>
        <pc:sldMkLst>
          <pc:docMk/>
          <pc:sldMk cId="1377637173" sldId="1823"/>
        </pc:sldMkLst>
        <pc:spChg chg="mod ord">
          <ac:chgData name="Mark Kitris" userId="ff507901-5b31-4004-968e-a8d0bf342d9a" providerId="ADAL" clId="{E7C798D8-BBEE-4243-86D0-0FA48A6883DF}" dt="2023-04-26T21:06:08.781" v="1818" actId="13244"/>
          <ac:spMkLst>
            <pc:docMk/>
            <pc:sldMk cId="1377637173" sldId="1823"/>
            <ac:spMk id="6" creationId="{00000000-0000-0000-0000-000000000000}"/>
          </ac:spMkLst>
        </pc:spChg>
        <pc:spChg chg="mod ord">
          <ac:chgData name="Mark Kitris" userId="ff507901-5b31-4004-968e-a8d0bf342d9a" providerId="ADAL" clId="{E7C798D8-BBEE-4243-86D0-0FA48A6883DF}" dt="2023-04-26T21:06:21.302" v="1821" actId="13244"/>
          <ac:spMkLst>
            <pc:docMk/>
            <pc:sldMk cId="1377637173" sldId="1823"/>
            <ac:spMk id="10" creationId="{7DB14209-0810-414C-815D-619BE158001D}"/>
          </ac:spMkLst>
        </pc:spChg>
        <pc:spChg chg="mod">
          <ac:chgData name="Mark Kitris" userId="ff507901-5b31-4004-968e-a8d0bf342d9a" providerId="ADAL" clId="{E7C798D8-BBEE-4243-86D0-0FA48A6883DF}" dt="2023-04-14T21:09:47.292" v="1572" actId="1035"/>
          <ac:spMkLst>
            <pc:docMk/>
            <pc:sldMk cId="1377637173" sldId="1823"/>
            <ac:spMk id="11" creationId="{DAE31016-EB5D-47A1-A0AB-DFE77509B833}"/>
          </ac:spMkLst>
        </pc:spChg>
        <pc:spChg chg="mod ord">
          <ac:chgData name="Mark Kitris" userId="ff507901-5b31-4004-968e-a8d0bf342d9a" providerId="ADAL" clId="{E7C798D8-BBEE-4243-86D0-0FA48A6883DF}" dt="2023-04-26T21:06:14.537" v="1819" actId="13244"/>
          <ac:spMkLst>
            <pc:docMk/>
            <pc:sldMk cId="1377637173" sldId="1823"/>
            <ac:spMk id="12" creationId="{312A2466-4E17-57C4-1DAC-C756A0C54D22}"/>
          </ac:spMkLst>
        </pc:spChg>
        <pc:spChg chg="mod">
          <ac:chgData name="Mark Kitris" userId="ff507901-5b31-4004-968e-a8d0bf342d9a" providerId="ADAL" clId="{E7C798D8-BBEE-4243-86D0-0FA48A6883DF}" dt="2023-04-14T20:26:37.461" v="843"/>
          <ac:spMkLst>
            <pc:docMk/>
            <pc:sldMk cId="1377637173" sldId="1823"/>
            <ac:spMk id="17" creationId="{00000000-0000-0000-0000-000000000000}"/>
          </ac:spMkLst>
        </pc:spChg>
        <pc:picChg chg="add del mod">
          <ac:chgData name="Mark Kitris" userId="ff507901-5b31-4004-968e-a8d0bf342d9a" providerId="ADAL" clId="{E7C798D8-BBEE-4243-86D0-0FA48A6883DF}" dt="2023-04-14T21:02:25.168" v="1391" actId="478"/>
          <ac:picMkLst>
            <pc:docMk/>
            <pc:sldMk cId="1377637173" sldId="1823"/>
            <ac:picMk id="2" creationId="{37B0F614-3A5C-2E4B-9291-57C0A0916545}"/>
          </ac:picMkLst>
        </pc:picChg>
        <pc:picChg chg="add mod">
          <ac:chgData name="Mark Kitris" userId="ff507901-5b31-4004-968e-a8d0bf342d9a" providerId="ADAL" clId="{E7C798D8-BBEE-4243-86D0-0FA48A6883DF}" dt="2023-04-26T21:06:00.004" v="1817" actId="962"/>
          <ac:picMkLst>
            <pc:docMk/>
            <pc:sldMk cId="1377637173" sldId="1823"/>
            <ac:picMk id="4" creationId="{036C0FF3-67ED-210E-076E-BA5B1827CAA9}"/>
          </ac:picMkLst>
        </pc:picChg>
        <pc:picChg chg="del">
          <ac:chgData name="Mark Kitris" userId="ff507901-5b31-4004-968e-a8d0bf342d9a" providerId="ADAL" clId="{E7C798D8-BBEE-4243-86D0-0FA48A6883DF}" dt="2023-04-14T20:30:53.206" v="1085" actId="478"/>
          <ac:picMkLst>
            <pc:docMk/>
            <pc:sldMk cId="1377637173" sldId="1823"/>
            <ac:picMk id="7" creationId="{E79951D6-2969-1D26-165A-6F05450B1BB8}"/>
          </ac:picMkLst>
        </pc:picChg>
      </pc:sldChg>
      <pc:sldChg chg="add del">
        <pc:chgData name="Mark Kitris" userId="ff507901-5b31-4004-968e-a8d0bf342d9a" providerId="ADAL" clId="{E7C798D8-BBEE-4243-86D0-0FA48A6883DF}" dt="2023-04-14T21:22:10.528" v="1774" actId="47"/>
        <pc:sldMkLst>
          <pc:docMk/>
          <pc:sldMk cId="887898357" sldId="1824"/>
        </pc:sldMkLst>
      </pc:sldChg>
      <pc:sldChg chg="modSp mod ord">
        <pc:chgData name="Mark Kitris" userId="ff507901-5b31-4004-968e-a8d0bf342d9a" providerId="ADAL" clId="{E7C798D8-BBEE-4243-86D0-0FA48A6883DF}" dt="2023-04-26T21:08:08.683" v="1971" actId="962"/>
        <pc:sldMkLst>
          <pc:docMk/>
          <pc:sldMk cId="1208426233" sldId="1832"/>
        </pc:sldMkLst>
        <pc:picChg chg="mod">
          <ac:chgData name="Mark Kitris" userId="ff507901-5b31-4004-968e-a8d0bf342d9a" providerId="ADAL" clId="{E7C798D8-BBEE-4243-86D0-0FA48A6883DF}" dt="2023-04-26T21:08:08.683" v="1971" actId="962"/>
          <ac:picMkLst>
            <pc:docMk/>
            <pc:sldMk cId="1208426233" sldId="1832"/>
            <ac:picMk id="3" creationId="{F038770E-6868-4835-B83C-A8558C3063A2}"/>
          </ac:picMkLst>
        </pc:picChg>
      </pc:sldChg>
    </pc:docChg>
  </pc:docChgLst>
  <pc:docChgLst>
    <pc:chgData name="Randy Stearman" userId="6a3a33aa-6c38-478f-95c3-872a45d4cfac" providerId="ADAL" clId="{A67D1D9E-8E74-4D96-99F4-1E88484B22BF}"/>
    <pc:docChg chg="undo custSel modSld">
      <pc:chgData name="Randy Stearman" userId="6a3a33aa-6c38-478f-95c3-872a45d4cfac" providerId="ADAL" clId="{A67D1D9E-8E74-4D96-99F4-1E88484B22BF}" dt="2023-05-05T20:18:42.271" v="133" actId="20577"/>
      <pc:docMkLst>
        <pc:docMk/>
      </pc:docMkLst>
      <pc:sldChg chg="delSp modSp mod">
        <pc:chgData name="Randy Stearman" userId="6a3a33aa-6c38-478f-95c3-872a45d4cfac" providerId="ADAL" clId="{A67D1D9E-8E74-4D96-99F4-1E88484B22BF}" dt="2023-05-05T20:04:16.970" v="35" actId="1038"/>
        <pc:sldMkLst>
          <pc:docMk/>
          <pc:sldMk cId="1793706927" sldId="1670"/>
        </pc:sldMkLst>
        <pc:spChg chg="mod">
          <ac:chgData name="Randy Stearman" userId="6a3a33aa-6c38-478f-95c3-872a45d4cfac" providerId="ADAL" clId="{A67D1D9E-8E74-4D96-99F4-1E88484B22BF}" dt="2023-05-05T20:04:16.970" v="35" actId="1038"/>
          <ac:spMkLst>
            <pc:docMk/>
            <pc:sldMk cId="1793706927" sldId="1670"/>
            <ac:spMk id="2" creationId="{11E3760B-F404-4553-B013-CCC89079E0BD}"/>
          </ac:spMkLst>
        </pc:spChg>
        <pc:spChg chg="mod">
          <ac:chgData name="Randy Stearman" userId="6a3a33aa-6c38-478f-95c3-872a45d4cfac" providerId="ADAL" clId="{A67D1D9E-8E74-4D96-99F4-1E88484B22BF}" dt="2023-05-05T20:04:16.970" v="35" actId="1038"/>
          <ac:spMkLst>
            <pc:docMk/>
            <pc:sldMk cId="1793706927" sldId="1670"/>
            <ac:spMk id="3" creationId="{238FC818-ACA8-4D0D-B760-CD6F961E98E2}"/>
          </ac:spMkLst>
        </pc:spChg>
        <pc:spChg chg="mod">
          <ac:chgData name="Randy Stearman" userId="6a3a33aa-6c38-478f-95c3-872a45d4cfac" providerId="ADAL" clId="{A67D1D9E-8E74-4D96-99F4-1E88484B22BF}" dt="2023-05-05T20:04:16.970" v="35" actId="1038"/>
          <ac:spMkLst>
            <pc:docMk/>
            <pc:sldMk cId="1793706927" sldId="1670"/>
            <ac:spMk id="6" creationId="{00000000-0000-0000-0000-000000000000}"/>
          </ac:spMkLst>
        </pc:spChg>
        <pc:spChg chg="mod">
          <ac:chgData name="Randy Stearman" userId="6a3a33aa-6c38-478f-95c3-872a45d4cfac" providerId="ADAL" clId="{A67D1D9E-8E74-4D96-99F4-1E88484B22BF}" dt="2023-05-05T20:04:16.970" v="35" actId="1038"/>
          <ac:spMkLst>
            <pc:docMk/>
            <pc:sldMk cId="1793706927" sldId="1670"/>
            <ac:spMk id="7" creationId="{08ADE892-0B29-A897-3024-7E5EB541CB95}"/>
          </ac:spMkLst>
        </pc:spChg>
        <pc:grpChg chg="del">
          <ac:chgData name="Randy Stearman" userId="6a3a33aa-6c38-478f-95c3-872a45d4cfac" providerId="ADAL" clId="{A67D1D9E-8E74-4D96-99F4-1E88484B22BF}" dt="2023-05-05T20:03:53.885" v="0" actId="478"/>
          <ac:grpSpMkLst>
            <pc:docMk/>
            <pc:sldMk cId="1793706927" sldId="1670"/>
            <ac:grpSpMk id="4" creationId="{EE3FF6F7-A3EB-4A0A-BCDF-64FB032EEAF5}"/>
          </ac:grpSpMkLst>
        </pc:grpChg>
        <pc:grpChg chg="del">
          <ac:chgData name="Randy Stearman" userId="6a3a33aa-6c38-478f-95c3-872a45d4cfac" providerId="ADAL" clId="{A67D1D9E-8E74-4D96-99F4-1E88484B22BF}" dt="2023-05-05T20:03:53.885" v="0" actId="478"/>
          <ac:grpSpMkLst>
            <pc:docMk/>
            <pc:sldMk cId="1793706927" sldId="1670"/>
            <ac:grpSpMk id="5" creationId="{7182E962-F9A0-402F-963F-2A92601E585A}"/>
          </ac:grpSpMkLst>
        </pc:grpChg>
        <pc:grpChg chg="del">
          <ac:chgData name="Randy Stearman" userId="6a3a33aa-6c38-478f-95c3-872a45d4cfac" providerId="ADAL" clId="{A67D1D9E-8E74-4D96-99F4-1E88484B22BF}" dt="2023-05-05T20:03:53.885" v="0" actId="478"/>
          <ac:grpSpMkLst>
            <pc:docMk/>
            <pc:sldMk cId="1793706927" sldId="1670"/>
            <ac:grpSpMk id="26" creationId="{5904FDC0-00B3-433D-8804-EC466F5F7327}"/>
          </ac:grpSpMkLst>
        </pc:grpChg>
        <pc:grpChg chg="del">
          <ac:chgData name="Randy Stearman" userId="6a3a33aa-6c38-478f-95c3-872a45d4cfac" providerId="ADAL" clId="{A67D1D9E-8E74-4D96-99F4-1E88484B22BF}" dt="2023-05-05T20:03:53.885" v="0" actId="478"/>
          <ac:grpSpMkLst>
            <pc:docMk/>
            <pc:sldMk cId="1793706927" sldId="1670"/>
            <ac:grpSpMk id="27" creationId="{273C82CE-6246-30CE-F88C-1A2689C439EA}"/>
          </ac:grpSpMkLst>
        </pc:grpChg>
      </pc:sldChg>
      <pc:sldChg chg="modSp mod delCm modCm">
        <pc:chgData name="Randy Stearman" userId="6a3a33aa-6c38-478f-95c3-872a45d4cfac" providerId="ADAL" clId="{A67D1D9E-8E74-4D96-99F4-1E88484B22BF}" dt="2023-05-05T20:06:13.338" v="52"/>
        <pc:sldMkLst>
          <pc:docMk/>
          <pc:sldMk cId="1748985861" sldId="1724"/>
        </pc:sldMkLst>
        <pc:spChg chg="mod">
          <ac:chgData name="Randy Stearman" userId="6a3a33aa-6c38-478f-95c3-872a45d4cfac" providerId="ADAL" clId="{A67D1D9E-8E74-4D96-99F4-1E88484B22BF}" dt="2023-05-05T20:06:07.075" v="51" actId="20577"/>
          <ac:spMkLst>
            <pc:docMk/>
            <pc:sldMk cId="1748985861" sldId="1724"/>
            <ac:spMk id="6" creationId="{00000000-0000-0000-0000-000000000000}"/>
          </ac:spMkLst>
        </pc:spChg>
        <pc:extLst>
          <p:ext xmlns:p="http://schemas.openxmlformats.org/presentationml/2006/main" uri="{D6D511B9-2390-475A-947B-AFAB55BFBCF1}">
            <pc226:cmChg xmlns:pc226="http://schemas.microsoft.com/office/powerpoint/2022/06/main/command" chg="del mod">
              <pc226:chgData name="Randy Stearman" userId="6a3a33aa-6c38-478f-95c3-872a45d4cfac" providerId="ADAL" clId="{A67D1D9E-8E74-4D96-99F4-1E88484B22BF}" dt="2023-05-05T20:06:13.338" v="52"/>
              <pc2:cmMkLst xmlns:pc2="http://schemas.microsoft.com/office/powerpoint/2019/9/main/command">
                <pc:docMk/>
                <pc:sldMk cId="1748985861" sldId="1724"/>
                <pc2:cmMk id="{5C4BB71A-1162-4B0F-A3EC-AEF86880F966}"/>
              </pc2:cmMkLst>
            </pc226:cmChg>
          </p:ext>
        </pc:extLst>
      </pc:sldChg>
      <pc:sldChg chg="modSp mod delCm">
        <pc:chgData name="Randy Stearman" userId="6a3a33aa-6c38-478f-95c3-872a45d4cfac" providerId="ADAL" clId="{A67D1D9E-8E74-4D96-99F4-1E88484B22BF}" dt="2023-05-05T20:14:22.954" v="118" actId="14100"/>
        <pc:sldMkLst>
          <pc:docMk/>
          <pc:sldMk cId="4245633931" sldId="1748"/>
        </pc:sldMkLst>
        <pc:spChg chg="mod">
          <ac:chgData name="Randy Stearman" userId="6a3a33aa-6c38-478f-95c3-872a45d4cfac" providerId="ADAL" clId="{A67D1D9E-8E74-4D96-99F4-1E88484B22BF}" dt="2023-05-05T20:13:46.492" v="113" actId="14100"/>
          <ac:spMkLst>
            <pc:docMk/>
            <pc:sldMk cId="4245633931" sldId="1748"/>
            <ac:spMk id="6" creationId="{00000000-0000-0000-0000-000000000000}"/>
          </ac:spMkLst>
        </pc:spChg>
        <pc:spChg chg="mod">
          <ac:chgData name="Randy Stearman" userId="6a3a33aa-6c38-478f-95c3-872a45d4cfac" providerId="ADAL" clId="{A67D1D9E-8E74-4D96-99F4-1E88484B22BF}" dt="2023-05-05T20:14:17.946" v="117" actId="465"/>
          <ac:spMkLst>
            <pc:docMk/>
            <pc:sldMk cId="4245633931" sldId="1748"/>
            <ac:spMk id="10" creationId="{7DB14209-0810-414C-815D-619BE158001D}"/>
          </ac:spMkLst>
        </pc:spChg>
        <pc:spChg chg="mod">
          <ac:chgData name="Randy Stearman" userId="6a3a33aa-6c38-478f-95c3-872a45d4cfac" providerId="ADAL" clId="{A67D1D9E-8E74-4D96-99F4-1E88484B22BF}" dt="2023-05-05T20:14:22.954" v="118" actId="14100"/>
          <ac:spMkLst>
            <pc:docMk/>
            <pc:sldMk cId="4245633931" sldId="1748"/>
            <ac:spMk id="11" creationId="{DAE31016-EB5D-47A1-A0AB-DFE77509B833}"/>
          </ac:spMkLst>
        </pc:spChg>
        <pc:spChg chg="mod">
          <ac:chgData name="Randy Stearman" userId="6a3a33aa-6c38-478f-95c3-872a45d4cfac" providerId="ADAL" clId="{A67D1D9E-8E74-4D96-99F4-1E88484B22BF}" dt="2023-05-05T20:14:17.946" v="117" actId="465"/>
          <ac:spMkLst>
            <pc:docMk/>
            <pc:sldMk cId="4245633931" sldId="1748"/>
            <ac:spMk id="12" creationId="{312A2466-4E17-57C4-1DAC-C756A0C54D22}"/>
          </ac:spMkLst>
        </pc:spChg>
        <pc:spChg chg="mod">
          <ac:chgData name="Randy Stearman" userId="6a3a33aa-6c38-478f-95c3-872a45d4cfac" providerId="ADAL" clId="{A67D1D9E-8E74-4D96-99F4-1E88484B22BF}" dt="2023-05-05T20:13:42.779" v="112" actId="1076"/>
          <ac:spMkLst>
            <pc:docMk/>
            <pc:sldMk cId="4245633931" sldId="1748"/>
            <ac:spMk id="17" creationId="{00000000-0000-0000-0000-000000000000}"/>
          </ac:spMkLst>
        </pc:spChg>
        <pc:extLst>
          <p:ext xmlns:p="http://schemas.openxmlformats.org/presentationml/2006/main" uri="{D6D511B9-2390-475A-947B-AFAB55BFBCF1}">
            <pc226:cmChg xmlns:pc226="http://schemas.microsoft.com/office/powerpoint/2022/06/main/command" chg="del">
              <pc226:chgData name="Randy Stearman" userId="6a3a33aa-6c38-478f-95c3-872a45d4cfac" providerId="ADAL" clId="{A67D1D9E-8E74-4D96-99F4-1E88484B22BF}" dt="2023-05-05T20:13:10.169" v="106"/>
              <pc2:cmMkLst xmlns:pc2="http://schemas.microsoft.com/office/powerpoint/2019/9/main/command">
                <pc:docMk/>
                <pc:sldMk cId="4245633931" sldId="1748"/>
                <pc2:cmMk id="{C49B8E27-28B8-4D74-8F29-73F07AE60995}"/>
              </pc2:cmMkLst>
            </pc226:cmChg>
          </p:ext>
        </pc:extLst>
      </pc:sldChg>
      <pc:sldChg chg="delSp modSp mod">
        <pc:chgData name="Randy Stearman" userId="6a3a33aa-6c38-478f-95c3-872a45d4cfac" providerId="ADAL" clId="{A67D1D9E-8E74-4D96-99F4-1E88484B22BF}" dt="2023-05-05T20:15:00.969" v="121" actId="14100"/>
        <pc:sldMkLst>
          <pc:docMk/>
          <pc:sldMk cId="2078672421" sldId="1750"/>
        </pc:sldMkLst>
        <pc:spChg chg="mod">
          <ac:chgData name="Randy Stearman" userId="6a3a33aa-6c38-478f-95c3-872a45d4cfac" providerId="ADAL" clId="{A67D1D9E-8E74-4D96-99F4-1E88484B22BF}" dt="2023-05-05T20:15:00.969" v="121" actId="14100"/>
          <ac:spMkLst>
            <pc:docMk/>
            <pc:sldMk cId="2078672421" sldId="1750"/>
            <ac:spMk id="4" creationId="{BDA96DEB-41BC-4E6B-A995-596C3FDC792E}"/>
          </ac:spMkLst>
        </pc:spChg>
        <pc:spChg chg="mod">
          <ac:chgData name="Randy Stearman" userId="6a3a33aa-6c38-478f-95c3-872a45d4cfac" providerId="ADAL" clId="{A67D1D9E-8E74-4D96-99F4-1E88484B22BF}" dt="2023-05-05T20:15:00.969" v="121" actId="14100"/>
          <ac:spMkLst>
            <pc:docMk/>
            <pc:sldMk cId="2078672421" sldId="1750"/>
            <ac:spMk id="7" creationId="{AA246274-F70B-4D5C-8023-53C2F4E0FCE2}"/>
          </ac:spMkLst>
        </pc:spChg>
        <pc:spChg chg="mod">
          <ac:chgData name="Randy Stearman" userId="6a3a33aa-6c38-478f-95c3-872a45d4cfac" providerId="ADAL" clId="{A67D1D9E-8E74-4D96-99F4-1E88484B22BF}" dt="2023-05-05T20:15:00.969" v="121" actId="14100"/>
          <ac:spMkLst>
            <pc:docMk/>
            <pc:sldMk cId="2078672421" sldId="1750"/>
            <ac:spMk id="9" creationId="{66A86FD6-7B78-4CC9-BC66-E0DDD0601C3C}"/>
          </ac:spMkLst>
        </pc:spChg>
        <pc:spChg chg="mod">
          <ac:chgData name="Randy Stearman" userId="6a3a33aa-6c38-478f-95c3-872a45d4cfac" providerId="ADAL" clId="{A67D1D9E-8E74-4D96-99F4-1E88484B22BF}" dt="2023-05-05T20:15:00.969" v="121" actId="14100"/>
          <ac:spMkLst>
            <pc:docMk/>
            <pc:sldMk cId="2078672421" sldId="1750"/>
            <ac:spMk id="11" creationId="{9D3545C5-96DD-4B00-982E-063C6A539A2B}"/>
          </ac:spMkLst>
        </pc:spChg>
        <pc:grpChg chg="del">
          <ac:chgData name="Randy Stearman" userId="6a3a33aa-6c38-478f-95c3-872a45d4cfac" providerId="ADAL" clId="{A67D1D9E-8E74-4D96-99F4-1E88484B22BF}" dt="2023-05-05T20:14:52.702" v="120" actId="478"/>
          <ac:grpSpMkLst>
            <pc:docMk/>
            <pc:sldMk cId="2078672421" sldId="1750"/>
            <ac:grpSpMk id="2" creationId="{DDB1D77C-4676-469C-9D6E-AE0B6B80F868}"/>
          </ac:grpSpMkLst>
        </pc:grpChg>
        <pc:grpChg chg="del">
          <ac:chgData name="Randy Stearman" userId="6a3a33aa-6c38-478f-95c3-872a45d4cfac" providerId="ADAL" clId="{A67D1D9E-8E74-4D96-99F4-1E88484B22BF}" dt="2023-05-05T20:14:52.702" v="120" actId="478"/>
          <ac:grpSpMkLst>
            <pc:docMk/>
            <pc:sldMk cId="2078672421" sldId="1750"/>
            <ac:grpSpMk id="3" creationId="{1AA40AB0-77CF-4DEB-98C7-7B3B6CDB86AC}"/>
          </ac:grpSpMkLst>
        </pc:grpChg>
        <pc:grpChg chg="del">
          <ac:chgData name="Randy Stearman" userId="6a3a33aa-6c38-478f-95c3-872a45d4cfac" providerId="ADAL" clId="{A67D1D9E-8E74-4D96-99F4-1E88484B22BF}" dt="2023-05-05T20:14:52.702" v="120" actId="478"/>
          <ac:grpSpMkLst>
            <pc:docMk/>
            <pc:sldMk cId="2078672421" sldId="1750"/>
            <ac:grpSpMk id="6" creationId="{D0FCF954-935F-492D-AFDF-108B5C6D3D73}"/>
          </ac:grpSpMkLst>
        </pc:grpChg>
        <pc:grpChg chg="del">
          <ac:chgData name="Randy Stearman" userId="6a3a33aa-6c38-478f-95c3-872a45d4cfac" providerId="ADAL" clId="{A67D1D9E-8E74-4D96-99F4-1E88484B22BF}" dt="2023-05-05T20:14:52.702" v="120" actId="478"/>
          <ac:grpSpMkLst>
            <pc:docMk/>
            <pc:sldMk cId="2078672421" sldId="1750"/>
            <ac:grpSpMk id="38" creationId="{5BA6966D-20C6-472F-BDA8-FA34665F4878}"/>
          </ac:grpSpMkLst>
        </pc:grpChg>
        <pc:cxnChg chg="mod">
          <ac:chgData name="Randy Stearman" userId="6a3a33aa-6c38-478f-95c3-872a45d4cfac" providerId="ADAL" clId="{A67D1D9E-8E74-4D96-99F4-1E88484B22BF}" dt="2023-05-05T20:15:00.969" v="121" actId="14100"/>
          <ac:cxnSpMkLst>
            <pc:docMk/>
            <pc:sldMk cId="2078672421" sldId="1750"/>
            <ac:cxnSpMk id="5" creationId="{A7ABE6B4-1B8C-4A04-BBCD-AF987467841F}"/>
          </ac:cxnSpMkLst>
        </pc:cxnChg>
        <pc:cxnChg chg="mod">
          <ac:chgData name="Randy Stearman" userId="6a3a33aa-6c38-478f-95c3-872a45d4cfac" providerId="ADAL" clId="{A67D1D9E-8E74-4D96-99F4-1E88484B22BF}" dt="2023-05-05T20:15:00.969" v="121" actId="14100"/>
          <ac:cxnSpMkLst>
            <pc:docMk/>
            <pc:sldMk cId="2078672421" sldId="1750"/>
            <ac:cxnSpMk id="8" creationId="{2B871E24-0244-4FCA-9E32-29223408320B}"/>
          </ac:cxnSpMkLst>
        </pc:cxnChg>
        <pc:cxnChg chg="mod">
          <ac:chgData name="Randy Stearman" userId="6a3a33aa-6c38-478f-95c3-872a45d4cfac" providerId="ADAL" clId="{A67D1D9E-8E74-4D96-99F4-1E88484B22BF}" dt="2023-05-05T20:15:00.969" v="121" actId="14100"/>
          <ac:cxnSpMkLst>
            <pc:docMk/>
            <pc:sldMk cId="2078672421" sldId="1750"/>
            <ac:cxnSpMk id="10" creationId="{6FAFF32B-E659-4DF5-B0FF-D05E6E33CA25}"/>
          </ac:cxnSpMkLst>
        </pc:cxnChg>
      </pc:sldChg>
      <pc:sldChg chg="delSp modSp mod">
        <pc:chgData name="Randy Stearman" userId="6a3a33aa-6c38-478f-95c3-872a45d4cfac" providerId="ADAL" clId="{A67D1D9E-8E74-4D96-99F4-1E88484B22BF}" dt="2023-05-05T20:12:09.908" v="103" actId="14100"/>
        <pc:sldMkLst>
          <pc:docMk/>
          <pc:sldMk cId="1340528132" sldId="1760"/>
        </pc:sldMkLst>
        <pc:spChg chg="del">
          <ac:chgData name="Randy Stearman" userId="6a3a33aa-6c38-478f-95c3-872a45d4cfac" providerId="ADAL" clId="{A67D1D9E-8E74-4D96-99F4-1E88484B22BF}" dt="2023-05-05T20:10:45.569" v="90" actId="478"/>
          <ac:spMkLst>
            <pc:docMk/>
            <pc:sldMk cId="1340528132" sldId="1760"/>
            <ac:spMk id="5" creationId="{B7A8314B-2937-4689-B8D8-847979C9C86A}"/>
          </ac:spMkLst>
        </pc:spChg>
        <pc:picChg chg="mod modCrop">
          <ac:chgData name="Randy Stearman" userId="6a3a33aa-6c38-478f-95c3-872a45d4cfac" providerId="ADAL" clId="{A67D1D9E-8E74-4D96-99F4-1E88484B22BF}" dt="2023-05-05T20:12:09.908" v="103" actId="14100"/>
          <ac:picMkLst>
            <pc:docMk/>
            <pc:sldMk cId="1340528132" sldId="1760"/>
            <ac:picMk id="3" creationId="{85F4D2B1-ED90-47F9-AD87-D79BCB78616D}"/>
          </ac:picMkLst>
        </pc:picChg>
      </pc:sldChg>
      <pc:sldChg chg="delSp mod">
        <pc:chgData name="Randy Stearman" userId="6a3a33aa-6c38-478f-95c3-872a45d4cfac" providerId="ADAL" clId="{A67D1D9E-8E74-4D96-99F4-1E88484B22BF}" dt="2023-05-05T20:12:19.656" v="104" actId="478"/>
        <pc:sldMkLst>
          <pc:docMk/>
          <pc:sldMk cId="1790282456" sldId="1761"/>
        </pc:sldMkLst>
        <pc:spChg chg="del">
          <ac:chgData name="Randy Stearman" userId="6a3a33aa-6c38-478f-95c3-872a45d4cfac" providerId="ADAL" clId="{A67D1D9E-8E74-4D96-99F4-1E88484B22BF}" dt="2023-05-05T20:12:19.656" v="104" actId="478"/>
          <ac:spMkLst>
            <pc:docMk/>
            <pc:sldMk cId="1790282456" sldId="1761"/>
            <ac:spMk id="5" creationId="{9C19D4C9-D680-4EF0-B8AF-E619142167F3}"/>
          </ac:spMkLst>
        </pc:spChg>
      </pc:sldChg>
      <pc:sldChg chg="delSp modSp mod delCm">
        <pc:chgData name="Randy Stearman" userId="6a3a33aa-6c38-478f-95c3-872a45d4cfac" providerId="ADAL" clId="{A67D1D9E-8E74-4D96-99F4-1E88484B22BF}" dt="2023-05-05T20:08:57.390" v="89"/>
        <pc:sldMkLst>
          <pc:docMk/>
          <pc:sldMk cId="4147480305" sldId="1770"/>
        </pc:sldMkLst>
        <pc:spChg chg="del">
          <ac:chgData name="Randy Stearman" userId="6a3a33aa-6c38-478f-95c3-872a45d4cfac" providerId="ADAL" clId="{A67D1D9E-8E74-4D96-99F4-1E88484B22BF}" dt="2023-05-05T20:08:32.435" v="85" actId="478"/>
          <ac:spMkLst>
            <pc:docMk/>
            <pc:sldMk cId="4147480305" sldId="1770"/>
            <ac:spMk id="5" creationId="{673B68B4-BE30-4BC2-9955-A9F6085D32C1}"/>
          </ac:spMkLst>
        </pc:spChg>
        <pc:picChg chg="mod ord">
          <ac:chgData name="Randy Stearman" userId="6a3a33aa-6c38-478f-95c3-872a45d4cfac" providerId="ADAL" clId="{A67D1D9E-8E74-4D96-99F4-1E88484B22BF}" dt="2023-05-05T20:08:42.549" v="88" actId="167"/>
          <ac:picMkLst>
            <pc:docMk/>
            <pc:sldMk cId="4147480305" sldId="1770"/>
            <ac:picMk id="3" creationId="{84674876-F605-45B4-AF8A-D88E8CF99C15}"/>
          </ac:picMkLst>
        </pc:picChg>
        <pc:extLst>
          <p:ext xmlns:p="http://schemas.openxmlformats.org/presentationml/2006/main" uri="{D6D511B9-2390-475A-947B-AFAB55BFBCF1}">
            <pc226:cmChg xmlns:pc226="http://schemas.microsoft.com/office/powerpoint/2022/06/main/command" chg="del">
              <pc226:chgData name="Randy Stearman" userId="6a3a33aa-6c38-478f-95c3-872a45d4cfac" providerId="ADAL" clId="{A67D1D9E-8E74-4D96-99F4-1E88484B22BF}" dt="2023-05-05T20:08:57.390" v="89"/>
              <pc2:cmMkLst xmlns:pc2="http://schemas.microsoft.com/office/powerpoint/2019/9/main/command">
                <pc:docMk/>
                <pc:sldMk cId="4147480305" sldId="1770"/>
                <pc2:cmMk id="{B54D45E7-C812-414E-8A1E-7E7FE130E731}"/>
              </pc2:cmMkLst>
            </pc226:cmChg>
          </p:ext>
        </pc:extLst>
      </pc:sldChg>
      <pc:sldChg chg="modSp mod">
        <pc:chgData name="Randy Stearman" userId="6a3a33aa-6c38-478f-95c3-872a45d4cfac" providerId="ADAL" clId="{A67D1D9E-8E74-4D96-99F4-1E88484B22BF}" dt="2023-05-05T20:08:19.061" v="84"/>
        <pc:sldMkLst>
          <pc:docMk/>
          <pc:sldMk cId="1371897847" sldId="1772"/>
        </pc:sldMkLst>
        <pc:spChg chg="mod">
          <ac:chgData name="Randy Stearman" userId="6a3a33aa-6c38-478f-95c3-872a45d4cfac" providerId="ADAL" clId="{A67D1D9E-8E74-4D96-99F4-1E88484B22BF}" dt="2023-05-05T20:08:19.061" v="84"/>
          <ac:spMkLst>
            <pc:docMk/>
            <pc:sldMk cId="1371897847" sldId="1772"/>
            <ac:spMk id="2" creationId="{2EF157CC-C2EC-43D6-B7A2-916B07B69D91}"/>
          </ac:spMkLst>
        </pc:spChg>
      </pc:sldChg>
      <pc:sldChg chg="modSp mod">
        <pc:chgData name="Randy Stearman" userId="6a3a33aa-6c38-478f-95c3-872a45d4cfac" providerId="ADAL" clId="{A67D1D9E-8E74-4D96-99F4-1E88484B22BF}" dt="2023-05-05T20:04:33.954" v="36" actId="2710"/>
        <pc:sldMkLst>
          <pc:docMk/>
          <pc:sldMk cId="3195427233" sldId="1811"/>
        </pc:sldMkLst>
        <pc:spChg chg="mod">
          <ac:chgData name="Randy Stearman" userId="6a3a33aa-6c38-478f-95c3-872a45d4cfac" providerId="ADAL" clId="{A67D1D9E-8E74-4D96-99F4-1E88484B22BF}" dt="2023-05-05T20:04:33.954" v="36" actId="2710"/>
          <ac:spMkLst>
            <pc:docMk/>
            <pc:sldMk cId="3195427233" sldId="1811"/>
            <ac:spMk id="2" creationId="{44A49DAE-79D6-48FB-BB90-ED534D0C7C09}"/>
          </ac:spMkLst>
        </pc:spChg>
      </pc:sldChg>
      <pc:sldChg chg="modSp mod">
        <pc:chgData name="Randy Stearman" userId="6a3a33aa-6c38-478f-95c3-872a45d4cfac" providerId="ADAL" clId="{A67D1D9E-8E74-4D96-99F4-1E88484B22BF}" dt="2023-05-05T20:18:09.019" v="131" actId="20577"/>
        <pc:sldMkLst>
          <pc:docMk/>
          <pc:sldMk cId="1745511984" sldId="1818"/>
        </pc:sldMkLst>
        <pc:spChg chg="mod">
          <ac:chgData name="Randy Stearman" userId="6a3a33aa-6c38-478f-95c3-872a45d4cfac" providerId="ADAL" clId="{A67D1D9E-8E74-4D96-99F4-1E88484B22BF}" dt="2023-05-05T20:18:09.019" v="131" actId="20577"/>
          <ac:spMkLst>
            <pc:docMk/>
            <pc:sldMk cId="1745511984" sldId="1818"/>
            <ac:spMk id="3" creationId="{431D6F6C-5308-727E-64C4-021B120DE1BE}"/>
          </ac:spMkLst>
        </pc:spChg>
      </pc:sldChg>
      <pc:sldChg chg="modSp mod">
        <pc:chgData name="Randy Stearman" userId="6a3a33aa-6c38-478f-95c3-872a45d4cfac" providerId="ADAL" clId="{A67D1D9E-8E74-4D96-99F4-1E88484B22BF}" dt="2023-05-05T20:18:42.271" v="133" actId="20577"/>
        <pc:sldMkLst>
          <pc:docMk/>
          <pc:sldMk cId="1514450804" sldId="1820"/>
        </pc:sldMkLst>
        <pc:spChg chg="mod">
          <ac:chgData name="Randy Stearman" userId="6a3a33aa-6c38-478f-95c3-872a45d4cfac" providerId="ADAL" clId="{A67D1D9E-8E74-4D96-99F4-1E88484B22BF}" dt="2023-05-05T20:18:42.271" v="133" actId="20577"/>
          <ac:spMkLst>
            <pc:docMk/>
            <pc:sldMk cId="1514450804" sldId="1820"/>
            <ac:spMk id="3" creationId="{8C4AF6CD-59F5-603A-0FD9-71C4883663DD}"/>
          </ac:spMkLst>
        </pc:spChg>
      </pc:sldChg>
      <pc:sldChg chg="modSp mod">
        <pc:chgData name="Randy Stearman" userId="6a3a33aa-6c38-478f-95c3-872a45d4cfac" providerId="ADAL" clId="{A67D1D9E-8E74-4D96-99F4-1E88484B22BF}" dt="2023-05-05T20:14:34.994" v="119" actId="14100"/>
        <pc:sldMkLst>
          <pc:docMk/>
          <pc:sldMk cId="1377637173" sldId="1823"/>
        </pc:sldMkLst>
        <pc:spChg chg="mod">
          <ac:chgData name="Randy Stearman" userId="6a3a33aa-6c38-478f-95c3-872a45d4cfac" providerId="ADAL" clId="{A67D1D9E-8E74-4D96-99F4-1E88484B22BF}" dt="2023-05-05T20:14:34.994" v="119" actId="14100"/>
          <ac:spMkLst>
            <pc:docMk/>
            <pc:sldMk cId="1377637173" sldId="1823"/>
            <ac:spMk id="11" creationId="{DAE31016-EB5D-47A1-A0AB-DFE77509B833}"/>
          </ac:spMkLst>
        </pc:spChg>
      </pc:sldChg>
      <pc:sldChg chg="modSp mod">
        <pc:chgData name="Randy Stearman" userId="6a3a33aa-6c38-478f-95c3-872a45d4cfac" providerId="ADAL" clId="{A67D1D9E-8E74-4D96-99F4-1E88484B22BF}" dt="2023-05-05T20:15:10.933" v="122" actId="2710"/>
        <pc:sldMkLst>
          <pc:docMk/>
          <pc:sldMk cId="214911166" sldId="1837"/>
        </pc:sldMkLst>
        <pc:spChg chg="mod">
          <ac:chgData name="Randy Stearman" userId="6a3a33aa-6c38-478f-95c3-872a45d4cfac" providerId="ADAL" clId="{A67D1D9E-8E74-4D96-99F4-1E88484B22BF}" dt="2023-05-05T20:15:10.933" v="122" actId="2710"/>
          <ac:spMkLst>
            <pc:docMk/>
            <pc:sldMk cId="214911166" sldId="1837"/>
            <ac:spMk id="2" creationId="{44A49DAE-79D6-48FB-BB90-ED534D0C7C09}"/>
          </ac:spMkLst>
        </pc:spChg>
      </pc:sldChg>
    </pc:docChg>
  </pc:docChgLst>
  <pc:docChgLst>
    <pc:chgData name="Mark Kitris" userId="ff507901-5b31-4004-968e-a8d0bf342d9a" providerId="ADAL" clId="{F56A7819-0E34-4BFD-9E9A-52E9170D614A}"/>
    <pc:docChg chg="addSld modSld">
      <pc:chgData name="Mark Kitris" userId="ff507901-5b31-4004-968e-a8d0bf342d9a" providerId="ADAL" clId="{F56A7819-0E34-4BFD-9E9A-52E9170D614A}" dt="2023-04-18T13:02:29.760" v="0"/>
      <pc:docMkLst>
        <pc:docMk/>
      </pc:docMkLst>
      <pc:sldChg chg="add">
        <pc:chgData name="Mark Kitris" userId="ff507901-5b31-4004-968e-a8d0bf342d9a" providerId="ADAL" clId="{F56A7819-0E34-4BFD-9E9A-52E9170D614A}" dt="2023-04-18T13:02:29.760" v="0"/>
        <pc:sldMkLst>
          <pc:docMk/>
          <pc:sldMk cId="1208426233" sldId="1832"/>
        </pc:sldMkLst>
      </pc:sldChg>
    </pc:docChg>
  </pc:docChgLst>
  <pc:docChgLst>
    <pc:chgData name="Brian Hinkelman" userId="bb920ec3-1f5b-4dbc-84af-061d9b95fe4c" providerId="ADAL" clId="{7FEEF632-6485-4361-A026-D547E3004C7E}"/>
    <pc:docChg chg="modSld">
      <pc:chgData name="Brian Hinkelman" userId="bb920ec3-1f5b-4dbc-84af-061d9b95fe4c" providerId="ADAL" clId="{7FEEF632-6485-4361-A026-D547E3004C7E}" dt="2020-04-14T14:36:36.005" v="41" actId="20577"/>
      <pc:docMkLst>
        <pc:docMk/>
      </pc:docMkLst>
      <pc:sldChg chg="modSp mod">
        <pc:chgData name="Brian Hinkelman" userId="bb920ec3-1f5b-4dbc-84af-061d9b95fe4c" providerId="ADAL" clId="{7FEEF632-6485-4361-A026-D547E3004C7E}" dt="2020-04-14T14:36:18.290" v="20" actId="20577"/>
        <pc:sldMkLst>
          <pc:docMk/>
          <pc:sldMk cId="1748985861" sldId="1724"/>
        </pc:sldMkLst>
        <pc:spChg chg="mod">
          <ac:chgData name="Brian Hinkelman" userId="bb920ec3-1f5b-4dbc-84af-061d9b95fe4c" providerId="ADAL" clId="{7FEEF632-6485-4361-A026-D547E3004C7E}" dt="2020-04-14T14:36:18.290" v="20" actId="20577"/>
          <ac:spMkLst>
            <pc:docMk/>
            <pc:sldMk cId="1748985861" sldId="1724"/>
            <ac:spMk id="17" creationId="{00000000-0000-0000-0000-000000000000}"/>
          </ac:spMkLst>
        </pc:spChg>
      </pc:sldChg>
      <pc:sldChg chg="modSp mod">
        <pc:chgData name="Brian Hinkelman" userId="bb920ec3-1f5b-4dbc-84af-061d9b95fe4c" providerId="ADAL" clId="{7FEEF632-6485-4361-A026-D547E3004C7E}" dt="2020-04-14T14:36:09.500" v="10" actId="20577"/>
        <pc:sldMkLst>
          <pc:docMk/>
          <pc:sldMk cId="2936289883" sldId="1732"/>
        </pc:sldMkLst>
        <pc:spChg chg="mod">
          <ac:chgData name="Brian Hinkelman" userId="bb920ec3-1f5b-4dbc-84af-061d9b95fe4c" providerId="ADAL" clId="{7FEEF632-6485-4361-A026-D547E3004C7E}" dt="2020-04-14T14:36:09.500" v="10" actId="20577"/>
          <ac:spMkLst>
            <pc:docMk/>
            <pc:sldMk cId="2936289883" sldId="1732"/>
            <ac:spMk id="6" creationId="{00000000-0000-0000-0000-000000000000}"/>
          </ac:spMkLst>
        </pc:spChg>
      </pc:sldChg>
      <pc:sldChg chg="modSp mod">
        <pc:chgData name="Brian Hinkelman" userId="bb920ec3-1f5b-4dbc-84af-061d9b95fe4c" providerId="ADAL" clId="{7FEEF632-6485-4361-A026-D547E3004C7E}" dt="2020-04-14T14:36:27.515" v="30" actId="20577"/>
        <pc:sldMkLst>
          <pc:docMk/>
          <pc:sldMk cId="3360045161" sldId="1733"/>
        </pc:sldMkLst>
        <pc:spChg chg="mod">
          <ac:chgData name="Brian Hinkelman" userId="bb920ec3-1f5b-4dbc-84af-061d9b95fe4c" providerId="ADAL" clId="{7FEEF632-6485-4361-A026-D547E3004C7E}" dt="2020-04-14T14:36:27.515" v="30" actId="20577"/>
          <ac:spMkLst>
            <pc:docMk/>
            <pc:sldMk cId="3360045161" sldId="1733"/>
            <ac:spMk id="6" creationId="{00000000-0000-0000-0000-000000000000}"/>
          </ac:spMkLst>
        </pc:spChg>
      </pc:sldChg>
      <pc:sldChg chg="modSp mod">
        <pc:chgData name="Brian Hinkelman" userId="bb920ec3-1f5b-4dbc-84af-061d9b95fe4c" providerId="ADAL" clId="{7FEEF632-6485-4361-A026-D547E3004C7E}" dt="2020-04-14T14:36:36.005" v="41" actId="20577"/>
        <pc:sldMkLst>
          <pc:docMk/>
          <pc:sldMk cId="1790282456" sldId="1761"/>
        </pc:sldMkLst>
        <pc:spChg chg="mod">
          <ac:chgData name="Brian Hinkelman" userId="bb920ec3-1f5b-4dbc-84af-061d9b95fe4c" providerId="ADAL" clId="{7FEEF632-6485-4361-A026-D547E3004C7E}" dt="2020-04-14T14:36:36.005" v="41" actId="20577"/>
          <ac:spMkLst>
            <pc:docMk/>
            <pc:sldMk cId="1790282456" sldId="1761"/>
            <ac:spMk id="17" creationId="{00000000-0000-0000-0000-000000000000}"/>
          </ac:spMkLst>
        </pc:spChg>
      </pc:sldChg>
    </pc:docChg>
  </pc:docChgLst>
  <pc:docChgLst>
    <pc:chgData name="Brian Hinkelman" userId="bb920ec3-1f5b-4dbc-84af-061d9b95fe4c" providerId="ADAL" clId="{22AB16F9-4B98-497A-8722-949E1DE956D9}"/>
    <pc:docChg chg="custSel addSld delSld modSld modSection">
      <pc:chgData name="Brian Hinkelman" userId="bb920ec3-1f5b-4dbc-84af-061d9b95fe4c" providerId="ADAL" clId="{22AB16F9-4B98-497A-8722-949E1DE956D9}" dt="2020-07-15T20:34:51.778" v="288" actId="47"/>
      <pc:docMkLst>
        <pc:docMk/>
      </pc:docMkLst>
      <pc:sldChg chg="modSp mod">
        <pc:chgData name="Brian Hinkelman" userId="bb920ec3-1f5b-4dbc-84af-061d9b95fe4c" providerId="ADAL" clId="{22AB16F9-4B98-497A-8722-949E1DE956D9}" dt="2020-07-15T20:22:08.364" v="3" actId="20577"/>
        <pc:sldMkLst>
          <pc:docMk/>
          <pc:sldMk cId="1793706927" sldId="1670"/>
        </pc:sldMkLst>
        <pc:spChg chg="mod">
          <ac:chgData name="Brian Hinkelman" userId="bb920ec3-1f5b-4dbc-84af-061d9b95fe4c" providerId="ADAL" clId="{22AB16F9-4B98-497A-8722-949E1DE956D9}" dt="2020-07-15T20:22:08.364" v="3" actId="20577"/>
          <ac:spMkLst>
            <pc:docMk/>
            <pc:sldMk cId="1793706927" sldId="1670"/>
            <ac:spMk id="6" creationId="{00000000-0000-0000-0000-000000000000}"/>
          </ac:spMkLst>
        </pc:spChg>
      </pc:sldChg>
      <pc:sldChg chg="modSp mod">
        <pc:chgData name="Brian Hinkelman" userId="bb920ec3-1f5b-4dbc-84af-061d9b95fe4c" providerId="ADAL" clId="{22AB16F9-4B98-497A-8722-949E1DE956D9}" dt="2020-07-15T20:22:26.395" v="7" actId="6549"/>
        <pc:sldMkLst>
          <pc:docMk/>
          <pc:sldMk cId="2164016885" sldId="1722"/>
        </pc:sldMkLst>
        <pc:spChg chg="mod">
          <ac:chgData name="Brian Hinkelman" userId="bb920ec3-1f5b-4dbc-84af-061d9b95fe4c" providerId="ADAL" clId="{22AB16F9-4B98-497A-8722-949E1DE956D9}" dt="2020-07-15T20:22:26.395" v="7" actId="6549"/>
          <ac:spMkLst>
            <pc:docMk/>
            <pc:sldMk cId="2164016885" sldId="1722"/>
            <ac:spMk id="2" creationId="{00000000-0000-0000-0000-000000000000}"/>
          </ac:spMkLst>
        </pc:spChg>
      </pc:sldChg>
      <pc:sldChg chg="modSp mod">
        <pc:chgData name="Brian Hinkelman" userId="bb920ec3-1f5b-4dbc-84af-061d9b95fe4c" providerId="ADAL" clId="{22AB16F9-4B98-497A-8722-949E1DE956D9}" dt="2020-07-15T20:23:22.597" v="11" actId="20577"/>
        <pc:sldMkLst>
          <pc:docMk/>
          <pc:sldMk cId="973494851" sldId="1723"/>
        </pc:sldMkLst>
        <pc:spChg chg="mod">
          <ac:chgData name="Brian Hinkelman" userId="bb920ec3-1f5b-4dbc-84af-061d9b95fe4c" providerId="ADAL" clId="{22AB16F9-4B98-497A-8722-949E1DE956D9}" dt="2020-07-15T20:23:22.597" v="11" actId="20577"/>
          <ac:spMkLst>
            <pc:docMk/>
            <pc:sldMk cId="973494851" sldId="1723"/>
            <ac:spMk id="2" creationId="{00000000-0000-0000-0000-000000000000}"/>
          </ac:spMkLst>
        </pc:spChg>
      </pc:sldChg>
      <pc:sldChg chg="modSp mod">
        <pc:chgData name="Brian Hinkelman" userId="bb920ec3-1f5b-4dbc-84af-061d9b95fe4c" providerId="ADAL" clId="{22AB16F9-4B98-497A-8722-949E1DE956D9}" dt="2020-07-15T20:30:22.662" v="262" actId="20577"/>
        <pc:sldMkLst>
          <pc:docMk/>
          <pc:sldMk cId="1633891919" sldId="1725"/>
        </pc:sldMkLst>
        <pc:spChg chg="mod">
          <ac:chgData name="Brian Hinkelman" userId="bb920ec3-1f5b-4dbc-84af-061d9b95fe4c" providerId="ADAL" clId="{22AB16F9-4B98-497A-8722-949E1DE956D9}" dt="2020-07-15T20:30:22.662" v="262" actId="20577"/>
          <ac:spMkLst>
            <pc:docMk/>
            <pc:sldMk cId="1633891919" sldId="1725"/>
            <ac:spMk id="2" creationId="{00000000-0000-0000-0000-000000000000}"/>
          </ac:spMkLst>
        </pc:spChg>
      </pc:sldChg>
      <pc:sldChg chg="modSp mod">
        <pc:chgData name="Brian Hinkelman" userId="bb920ec3-1f5b-4dbc-84af-061d9b95fe4c" providerId="ADAL" clId="{22AB16F9-4B98-497A-8722-949E1DE956D9}" dt="2020-07-15T20:22:47.936" v="8" actId="6549"/>
        <pc:sldMkLst>
          <pc:docMk/>
          <pc:sldMk cId="2906060374" sldId="1731"/>
        </pc:sldMkLst>
        <pc:spChg chg="mod">
          <ac:chgData name="Brian Hinkelman" userId="bb920ec3-1f5b-4dbc-84af-061d9b95fe4c" providerId="ADAL" clId="{22AB16F9-4B98-497A-8722-949E1DE956D9}" dt="2020-07-15T20:22:47.936" v="8" actId="6549"/>
          <ac:spMkLst>
            <pc:docMk/>
            <pc:sldMk cId="2906060374" sldId="1731"/>
            <ac:spMk id="6" creationId="{00000000-0000-0000-0000-000000000000}"/>
          </ac:spMkLst>
        </pc:spChg>
      </pc:sldChg>
      <pc:sldChg chg="modSp mod">
        <pc:chgData name="Brian Hinkelman" userId="bb920ec3-1f5b-4dbc-84af-061d9b95fe4c" providerId="ADAL" clId="{22AB16F9-4B98-497A-8722-949E1DE956D9}" dt="2020-07-15T20:30:39.244" v="263" actId="20577"/>
        <pc:sldMkLst>
          <pc:docMk/>
          <pc:sldMk cId="3360045161" sldId="1733"/>
        </pc:sldMkLst>
        <pc:spChg chg="mod">
          <ac:chgData name="Brian Hinkelman" userId="bb920ec3-1f5b-4dbc-84af-061d9b95fe4c" providerId="ADAL" clId="{22AB16F9-4B98-497A-8722-949E1DE956D9}" dt="2020-07-15T20:30:39.244" v="263" actId="20577"/>
          <ac:spMkLst>
            <pc:docMk/>
            <pc:sldMk cId="3360045161" sldId="1733"/>
            <ac:spMk id="17" creationId="{00000000-0000-0000-0000-000000000000}"/>
          </ac:spMkLst>
        </pc:spChg>
      </pc:sldChg>
      <pc:sldChg chg="del">
        <pc:chgData name="Brian Hinkelman" userId="bb920ec3-1f5b-4dbc-84af-061d9b95fe4c" providerId="ADAL" clId="{22AB16F9-4B98-497A-8722-949E1DE956D9}" dt="2020-07-15T20:23:18.823" v="9" actId="47"/>
        <pc:sldMkLst>
          <pc:docMk/>
          <pc:sldMk cId="1742347839" sldId="1738"/>
        </pc:sldMkLst>
      </pc:sldChg>
      <pc:sldChg chg="del">
        <pc:chgData name="Brian Hinkelman" userId="bb920ec3-1f5b-4dbc-84af-061d9b95fe4c" providerId="ADAL" clId="{22AB16F9-4B98-497A-8722-949E1DE956D9}" dt="2020-07-15T20:23:18.823" v="9" actId="47"/>
        <pc:sldMkLst>
          <pc:docMk/>
          <pc:sldMk cId="852136386" sldId="1739"/>
        </pc:sldMkLst>
      </pc:sldChg>
      <pc:sldChg chg="del">
        <pc:chgData name="Brian Hinkelman" userId="bb920ec3-1f5b-4dbc-84af-061d9b95fe4c" providerId="ADAL" clId="{22AB16F9-4B98-497A-8722-949E1DE956D9}" dt="2020-07-15T20:23:18.823" v="9" actId="47"/>
        <pc:sldMkLst>
          <pc:docMk/>
          <pc:sldMk cId="1222394558" sldId="1740"/>
        </pc:sldMkLst>
      </pc:sldChg>
      <pc:sldChg chg="del">
        <pc:chgData name="Brian Hinkelman" userId="bb920ec3-1f5b-4dbc-84af-061d9b95fe4c" providerId="ADAL" clId="{22AB16F9-4B98-497A-8722-949E1DE956D9}" dt="2020-07-15T20:23:18.823" v="9" actId="47"/>
        <pc:sldMkLst>
          <pc:docMk/>
          <pc:sldMk cId="2868725552" sldId="1742"/>
        </pc:sldMkLst>
      </pc:sldChg>
      <pc:sldChg chg="del">
        <pc:chgData name="Brian Hinkelman" userId="bb920ec3-1f5b-4dbc-84af-061d9b95fe4c" providerId="ADAL" clId="{22AB16F9-4B98-497A-8722-949E1DE956D9}" dt="2020-07-15T20:23:18.823" v="9" actId="47"/>
        <pc:sldMkLst>
          <pc:docMk/>
          <pc:sldMk cId="373210888" sldId="1757"/>
        </pc:sldMkLst>
      </pc:sldChg>
      <pc:sldChg chg="delSp modSp mod">
        <pc:chgData name="Brian Hinkelman" userId="bb920ec3-1f5b-4dbc-84af-061d9b95fe4c" providerId="ADAL" clId="{22AB16F9-4B98-497A-8722-949E1DE956D9}" dt="2020-07-15T20:29:57.286" v="261" actId="20577"/>
        <pc:sldMkLst>
          <pc:docMk/>
          <pc:sldMk cId="2539401544" sldId="1758"/>
        </pc:sldMkLst>
        <pc:spChg chg="mod">
          <ac:chgData name="Brian Hinkelman" userId="bb920ec3-1f5b-4dbc-84af-061d9b95fe4c" providerId="ADAL" clId="{22AB16F9-4B98-497A-8722-949E1DE956D9}" dt="2020-07-15T20:29:57.286" v="261" actId="20577"/>
          <ac:spMkLst>
            <pc:docMk/>
            <pc:sldMk cId="2539401544" sldId="1758"/>
            <ac:spMk id="6" creationId="{00000000-0000-0000-0000-000000000000}"/>
          </ac:spMkLst>
        </pc:spChg>
        <pc:spChg chg="mod">
          <ac:chgData name="Brian Hinkelman" userId="bb920ec3-1f5b-4dbc-84af-061d9b95fe4c" providerId="ADAL" clId="{22AB16F9-4B98-497A-8722-949E1DE956D9}" dt="2020-07-15T20:24:41.551" v="51" actId="14100"/>
          <ac:spMkLst>
            <pc:docMk/>
            <pc:sldMk cId="2539401544" sldId="1758"/>
            <ac:spMk id="17" creationId="{00000000-0000-0000-0000-000000000000}"/>
          </ac:spMkLst>
        </pc:spChg>
        <pc:picChg chg="del">
          <ac:chgData name="Brian Hinkelman" userId="bb920ec3-1f5b-4dbc-84af-061d9b95fe4c" providerId="ADAL" clId="{22AB16F9-4B98-497A-8722-949E1DE956D9}" dt="2020-07-15T20:25:28.364" v="52" actId="478"/>
          <ac:picMkLst>
            <pc:docMk/>
            <pc:sldMk cId="2539401544" sldId="1758"/>
            <ac:picMk id="3" creationId="{84674876-F605-45B4-AF8A-D88E8CF99C15}"/>
          </ac:picMkLst>
        </pc:picChg>
      </pc:sldChg>
      <pc:sldChg chg="addSp delSp modSp mod">
        <pc:chgData name="Brian Hinkelman" userId="bb920ec3-1f5b-4dbc-84af-061d9b95fe4c" providerId="ADAL" clId="{22AB16F9-4B98-497A-8722-949E1DE956D9}" dt="2020-07-15T20:32:37.589" v="270" actId="1076"/>
        <pc:sldMkLst>
          <pc:docMk/>
          <pc:sldMk cId="1340528132" sldId="1760"/>
        </pc:sldMkLst>
        <pc:spChg chg="mod">
          <ac:chgData name="Brian Hinkelman" userId="bb920ec3-1f5b-4dbc-84af-061d9b95fe4c" providerId="ADAL" clId="{22AB16F9-4B98-497A-8722-949E1DE956D9}" dt="2020-07-15T20:30:55.098" v="265" actId="6549"/>
          <ac:spMkLst>
            <pc:docMk/>
            <pc:sldMk cId="1340528132" sldId="1760"/>
            <ac:spMk id="6" creationId="{00000000-0000-0000-0000-000000000000}"/>
          </ac:spMkLst>
        </pc:spChg>
        <pc:spChg chg="mod">
          <ac:chgData name="Brian Hinkelman" userId="bb920ec3-1f5b-4dbc-84af-061d9b95fe4c" providerId="ADAL" clId="{22AB16F9-4B98-497A-8722-949E1DE956D9}" dt="2020-07-15T20:30:49.166" v="264" actId="6549"/>
          <ac:spMkLst>
            <pc:docMk/>
            <pc:sldMk cId="1340528132" sldId="1760"/>
            <ac:spMk id="17" creationId="{00000000-0000-0000-0000-000000000000}"/>
          </ac:spMkLst>
        </pc:spChg>
        <pc:picChg chg="add mod">
          <ac:chgData name="Brian Hinkelman" userId="bb920ec3-1f5b-4dbc-84af-061d9b95fe4c" providerId="ADAL" clId="{22AB16F9-4B98-497A-8722-949E1DE956D9}" dt="2020-07-15T20:32:37.589" v="270" actId="1076"/>
          <ac:picMkLst>
            <pc:docMk/>
            <pc:sldMk cId="1340528132" sldId="1760"/>
            <ac:picMk id="3" creationId="{85F4D2B1-ED90-47F9-AD87-D79BCB78616D}"/>
          </ac:picMkLst>
        </pc:picChg>
        <pc:picChg chg="del">
          <ac:chgData name="Brian Hinkelman" userId="bb920ec3-1f5b-4dbc-84af-061d9b95fe4c" providerId="ADAL" clId="{22AB16F9-4B98-497A-8722-949E1DE956D9}" dt="2020-07-15T20:32:28.840" v="266" actId="478"/>
          <ac:picMkLst>
            <pc:docMk/>
            <pc:sldMk cId="1340528132" sldId="1760"/>
            <ac:picMk id="4" creationId="{356290C7-D6C8-4F26-A293-76C6E39FB5C9}"/>
          </ac:picMkLst>
        </pc:picChg>
      </pc:sldChg>
      <pc:sldChg chg="del">
        <pc:chgData name="Brian Hinkelman" userId="bb920ec3-1f5b-4dbc-84af-061d9b95fe4c" providerId="ADAL" clId="{22AB16F9-4B98-497A-8722-949E1DE956D9}" dt="2020-07-15T20:34:51.778" v="288" actId="47"/>
        <pc:sldMkLst>
          <pc:docMk/>
          <pc:sldMk cId="372544131" sldId="1764"/>
        </pc:sldMkLst>
      </pc:sldChg>
      <pc:sldChg chg="modSp mod">
        <pc:chgData name="Brian Hinkelman" userId="bb920ec3-1f5b-4dbc-84af-061d9b95fe4c" providerId="ADAL" clId="{22AB16F9-4B98-497A-8722-949E1DE956D9}" dt="2020-06-23T17:56:35.555" v="0" actId="20577"/>
        <pc:sldMkLst>
          <pc:docMk/>
          <pc:sldMk cId="4193731126" sldId="1767"/>
        </pc:sldMkLst>
        <pc:spChg chg="mod">
          <ac:chgData name="Brian Hinkelman" userId="bb920ec3-1f5b-4dbc-84af-061d9b95fe4c" providerId="ADAL" clId="{22AB16F9-4B98-497A-8722-949E1DE956D9}" dt="2020-06-23T17:56:35.555" v="0" actId="20577"/>
          <ac:spMkLst>
            <pc:docMk/>
            <pc:sldMk cId="4193731126" sldId="1767"/>
            <ac:spMk id="4" creationId="{00000000-0000-0000-0000-000000000000}"/>
          </ac:spMkLst>
        </pc:spChg>
      </pc:sldChg>
      <pc:sldChg chg="del">
        <pc:chgData name="Brian Hinkelman" userId="bb920ec3-1f5b-4dbc-84af-061d9b95fe4c" providerId="ADAL" clId="{22AB16F9-4B98-497A-8722-949E1DE956D9}" dt="2020-07-15T20:34:51.778" v="288" actId="47"/>
        <pc:sldMkLst>
          <pc:docMk/>
          <pc:sldMk cId="1474499197" sldId="1768"/>
        </pc:sldMkLst>
      </pc:sldChg>
      <pc:sldChg chg="del">
        <pc:chgData name="Brian Hinkelman" userId="bb920ec3-1f5b-4dbc-84af-061d9b95fe4c" providerId="ADAL" clId="{22AB16F9-4B98-497A-8722-949E1DE956D9}" dt="2020-07-15T20:34:51.778" v="288" actId="47"/>
        <pc:sldMkLst>
          <pc:docMk/>
          <pc:sldMk cId="54845928" sldId="1769"/>
        </pc:sldMkLst>
      </pc:sldChg>
      <pc:sldChg chg="add">
        <pc:chgData name="Brian Hinkelman" userId="bb920ec3-1f5b-4dbc-84af-061d9b95fe4c" providerId="ADAL" clId="{22AB16F9-4B98-497A-8722-949E1DE956D9}" dt="2020-07-15T20:24:12.708" v="12"/>
        <pc:sldMkLst>
          <pc:docMk/>
          <pc:sldMk cId="4147480305" sldId="1770"/>
        </pc:sldMkLst>
      </pc:sldChg>
      <pc:sldChg chg="modSp add mod modClrScheme chgLayout">
        <pc:chgData name="Brian Hinkelman" userId="bb920ec3-1f5b-4dbc-84af-061d9b95fe4c" providerId="ADAL" clId="{22AB16F9-4B98-497A-8722-949E1DE956D9}" dt="2020-07-15T20:34:46.474" v="287" actId="20577"/>
        <pc:sldMkLst>
          <pc:docMk/>
          <pc:sldMk cId="1264798423" sldId="1771"/>
        </pc:sldMkLst>
        <pc:spChg chg="mod ord">
          <ac:chgData name="Brian Hinkelman" userId="bb920ec3-1f5b-4dbc-84af-061d9b95fe4c" providerId="ADAL" clId="{22AB16F9-4B98-497A-8722-949E1DE956D9}" dt="2020-07-15T20:34:46.474" v="287" actId="20577"/>
          <ac:spMkLst>
            <pc:docMk/>
            <pc:sldMk cId="1264798423" sldId="1771"/>
            <ac:spMk id="3" creationId="{F76A057E-D71C-4A5B-B51C-3A44F6574A3F}"/>
          </ac:spMkLst>
        </pc:spChg>
        <pc:spChg chg="mod ord">
          <ac:chgData name="Brian Hinkelman" userId="bb920ec3-1f5b-4dbc-84af-061d9b95fe4c" providerId="ADAL" clId="{22AB16F9-4B98-497A-8722-949E1DE956D9}" dt="2020-07-15T20:33:51.366" v="272" actId="700"/>
          <ac:spMkLst>
            <pc:docMk/>
            <pc:sldMk cId="1264798423" sldId="1771"/>
            <ac:spMk id="4" creationId="{8F102BCF-C8EC-48F0-B73E-F6513511CD50}"/>
          </ac:spMkLst>
        </pc:spChg>
      </pc:sldChg>
    </pc:docChg>
  </pc:docChgLst>
  <pc:docChgLst>
    <pc:chgData name="Randy Stearman" userId="6a3a33aa-6c38-478f-95c3-872a45d4cfac" providerId="ADAL" clId="{207DCD69-91BD-4F34-88E9-6112ECBC9AA9}"/>
    <pc:docChg chg="addSld modSld sldOrd modSection">
      <pc:chgData name="Randy Stearman" userId="6a3a33aa-6c38-478f-95c3-872a45d4cfac" providerId="ADAL" clId="{207DCD69-91BD-4F34-88E9-6112ECBC9AA9}" dt="2023-04-27T21:25:58.633" v="68" actId="6549"/>
      <pc:docMkLst>
        <pc:docMk/>
      </pc:docMkLst>
      <pc:sldChg chg="modSp mod">
        <pc:chgData name="Randy Stearman" userId="6a3a33aa-6c38-478f-95c3-872a45d4cfac" providerId="ADAL" clId="{207DCD69-91BD-4F34-88E9-6112ECBC9AA9}" dt="2023-04-27T21:23:38.615" v="26" actId="20577"/>
        <pc:sldMkLst>
          <pc:docMk/>
          <pc:sldMk cId="3195427233" sldId="1811"/>
        </pc:sldMkLst>
        <pc:spChg chg="mod">
          <ac:chgData name="Randy Stearman" userId="6a3a33aa-6c38-478f-95c3-872a45d4cfac" providerId="ADAL" clId="{207DCD69-91BD-4F34-88E9-6112ECBC9AA9}" dt="2023-04-27T21:23:38.615" v="26" actId="20577"/>
          <ac:spMkLst>
            <pc:docMk/>
            <pc:sldMk cId="3195427233" sldId="1811"/>
            <ac:spMk id="2" creationId="{44A49DAE-79D6-48FB-BB90-ED534D0C7C09}"/>
          </ac:spMkLst>
        </pc:spChg>
      </pc:sldChg>
      <pc:sldChg chg="modSp mod">
        <pc:chgData name="Randy Stearman" userId="6a3a33aa-6c38-478f-95c3-872a45d4cfac" providerId="ADAL" clId="{207DCD69-91BD-4F34-88E9-6112ECBC9AA9}" dt="2023-04-27T21:24:04.556" v="45" actId="20577"/>
        <pc:sldMkLst>
          <pc:docMk/>
          <pc:sldMk cId="4232431105" sldId="1812"/>
        </pc:sldMkLst>
        <pc:spChg chg="mod">
          <ac:chgData name="Randy Stearman" userId="6a3a33aa-6c38-478f-95c3-872a45d4cfac" providerId="ADAL" clId="{207DCD69-91BD-4F34-88E9-6112ECBC9AA9}" dt="2023-04-27T21:24:04.556" v="45" actId="20577"/>
          <ac:spMkLst>
            <pc:docMk/>
            <pc:sldMk cId="4232431105" sldId="1812"/>
            <ac:spMk id="2" creationId="{44A49DAE-79D6-48FB-BB90-ED534D0C7C09}"/>
          </ac:spMkLst>
        </pc:spChg>
      </pc:sldChg>
      <pc:sldChg chg="modSp mod">
        <pc:chgData name="Randy Stearman" userId="6a3a33aa-6c38-478f-95c3-872a45d4cfac" providerId="ADAL" clId="{207DCD69-91BD-4F34-88E9-6112ECBC9AA9}" dt="2023-04-27T21:24:22.826" v="59" actId="20577"/>
        <pc:sldMkLst>
          <pc:docMk/>
          <pc:sldMk cId="1233927106" sldId="1813"/>
        </pc:sldMkLst>
        <pc:spChg chg="mod">
          <ac:chgData name="Randy Stearman" userId="6a3a33aa-6c38-478f-95c3-872a45d4cfac" providerId="ADAL" clId="{207DCD69-91BD-4F34-88E9-6112ECBC9AA9}" dt="2023-04-27T21:24:22.826" v="59" actId="20577"/>
          <ac:spMkLst>
            <pc:docMk/>
            <pc:sldMk cId="1233927106" sldId="1813"/>
            <ac:spMk id="2" creationId="{44A49DAE-79D6-48FB-BB90-ED534D0C7C09}"/>
          </ac:spMkLst>
        </pc:spChg>
      </pc:sldChg>
      <pc:sldChg chg="modSp mod">
        <pc:chgData name="Randy Stearman" userId="6a3a33aa-6c38-478f-95c3-872a45d4cfac" providerId="ADAL" clId="{207DCD69-91BD-4F34-88E9-6112ECBC9AA9}" dt="2023-04-27T21:23:16.725" v="7" actId="20577"/>
        <pc:sldMkLst>
          <pc:docMk/>
          <pc:sldMk cId="2911522783" sldId="1815"/>
        </pc:sldMkLst>
        <pc:spChg chg="mod">
          <ac:chgData name="Randy Stearman" userId="6a3a33aa-6c38-478f-95c3-872a45d4cfac" providerId="ADAL" clId="{207DCD69-91BD-4F34-88E9-6112ECBC9AA9}" dt="2023-04-27T21:23:16.725" v="7" actId="20577"/>
          <ac:spMkLst>
            <pc:docMk/>
            <pc:sldMk cId="2911522783" sldId="1815"/>
            <ac:spMk id="2" creationId="{00000000-0000-0000-0000-000000000000}"/>
          </ac:spMkLst>
        </pc:spChg>
      </pc:sldChg>
      <pc:sldChg chg="modSp mod">
        <pc:chgData name="Randy Stearman" userId="6a3a33aa-6c38-478f-95c3-872a45d4cfac" providerId="ADAL" clId="{207DCD69-91BD-4F34-88E9-6112ECBC9AA9}" dt="2023-04-27T21:23:52.766" v="27" actId="20577"/>
        <pc:sldMkLst>
          <pc:docMk/>
          <pc:sldMk cId="2001635972" sldId="1822"/>
        </pc:sldMkLst>
        <pc:spChg chg="mod">
          <ac:chgData name="Randy Stearman" userId="6a3a33aa-6c38-478f-95c3-872a45d4cfac" providerId="ADAL" clId="{207DCD69-91BD-4F34-88E9-6112ECBC9AA9}" dt="2023-04-27T21:23:52.766" v="27" actId="20577"/>
          <ac:spMkLst>
            <pc:docMk/>
            <pc:sldMk cId="2001635972" sldId="1822"/>
            <ac:spMk id="3" creationId="{62412775-A35E-05B9-9C41-A64AF89EF948}"/>
          </ac:spMkLst>
        </pc:spChg>
      </pc:sldChg>
      <pc:sldChg chg="ord">
        <pc:chgData name="Randy Stearman" userId="6a3a33aa-6c38-478f-95c3-872a45d4cfac" providerId="ADAL" clId="{207DCD69-91BD-4F34-88E9-6112ECBC9AA9}" dt="2023-04-27T21:21:29.168" v="3"/>
        <pc:sldMkLst>
          <pc:docMk/>
          <pc:sldMk cId="1208426233" sldId="1832"/>
        </pc:sldMkLst>
      </pc:sldChg>
      <pc:sldChg chg="add ord">
        <pc:chgData name="Randy Stearman" userId="6a3a33aa-6c38-478f-95c3-872a45d4cfac" providerId="ADAL" clId="{207DCD69-91BD-4F34-88E9-6112ECBC9AA9}" dt="2023-04-27T21:21:34.439" v="5"/>
        <pc:sldMkLst>
          <pc:docMk/>
          <pc:sldMk cId="1626288232" sldId="1834"/>
        </pc:sldMkLst>
      </pc:sldChg>
      <pc:sldChg chg="add ord">
        <pc:chgData name="Randy Stearman" userId="6a3a33aa-6c38-478f-95c3-872a45d4cfac" providerId="ADAL" clId="{207DCD69-91BD-4F34-88E9-6112ECBC9AA9}" dt="2023-04-27T21:23:28.877" v="10"/>
        <pc:sldMkLst>
          <pc:docMk/>
          <pc:sldMk cId="2448464640" sldId="1835"/>
        </pc:sldMkLst>
      </pc:sldChg>
      <pc:sldChg chg="add">
        <pc:chgData name="Randy Stearman" userId="6a3a33aa-6c38-478f-95c3-872a45d4cfac" providerId="ADAL" clId="{207DCD69-91BD-4F34-88E9-6112ECBC9AA9}" dt="2023-04-27T21:23:22.648" v="8" actId="2890"/>
        <pc:sldMkLst>
          <pc:docMk/>
          <pc:sldMk cId="549398206" sldId="1836"/>
        </pc:sldMkLst>
      </pc:sldChg>
      <pc:sldChg chg="modSp add mod ord">
        <pc:chgData name="Randy Stearman" userId="6a3a33aa-6c38-478f-95c3-872a45d4cfac" providerId="ADAL" clId="{207DCD69-91BD-4F34-88E9-6112ECBC9AA9}" dt="2023-04-27T21:25:58.633" v="68" actId="6549"/>
        <pc:sldMkLst>
          <pc:docMk/>
          <pc:sldMk cId="214911166" sldId="1837"/>
        </pc:sldMkLst>
        <pc:spChg chg="mod">
          <ac:chgData name="Randy Stearman" userId="6a3a33aa-6c38-478f-95c3-872a45d4cfac" providerId="ADAL" clId="{207DCD69-91BD-4F34-88E9-6112ECBC9AA9}" dt="2023-04-27T21:25:58.633" v="68" actId="6549"/>
          <ac:spMkLst>
            <pc:docMk/>
            <pc:sldMk cId="214911166" sldId="1837"/>
            <ac:spMk id="2" creationId="{44A49DAE-79D6-48FB-BB90-ED534D0C7C09}"/>
          </ac:spMkLst>
        </pc:spChg>
      </pc:sldChg>
    </pc:docChg>
  </pc:docChgLst>
  <pc:docChgLst>
    <pc:chgData name="Brian Hinkelman" userId="bb920ec3-1f5b-4dbc-84af-061d9b95fe4c" providerId="ADAL" clId="{774DDB07-7221-4C99-A59B-C1FBDCC56338}"/>
    <pc:docChg chg="modSld">
      <pc:chgData name="Brian Hinkelman" userId="bb920ec3-1f5b-4dbc-84af-061d9b95fe4c" providerId="ADAL" clId="{774DDB07-7221-4C99-A59B-C1FBDCC56338}" dt="2021-02-11T17:48:55.268" v="410" actId="20577"/>
      <pc:docMkLst>
        <pc:docMk/>
      </pc:docMkLst>
      <pc:sldChg chg="modSp mod">
        <pc:chgData name="Brian Hinkelman" userId="bb920ec3-1f5b-4dbc-84af-061d9b95fe4c" providerId="ADAL" clId="{774DDB07-7221-4C99-A59B-C1FBDCC56338}" dt="2021-02-11T17:34:08.436" v="29" actId="20577"/>
        <pc:sldMkLst>
          <pc:docMk/>
          <pc:sldMk cId="1793706927" sldId="1670"/>
        </pc:sldMkLst>
        <pc:spChg chg="mod">
          <ac:chgData name="Brian Hinkelman" userId="bb920ec3-1f5b-4dbc-84af-061d9b95fe4c" providerId="ADAL" clId="{774DDB07-7221-4C99-A59B-C1FBDCC56338}" dt="2021-02-11T17:34:04.143" v="20" actId="20577"/>
          <ac:spMkLst>
            <pc:docMk/>
            <pc:sldMk cId="1793706927" sldId="1670"/>
            <ac:spMk id="2" creationId="{11E3760B-F404-4553-B013-CCC89079E0BD}"/>
          </ac:spMkLst>
        </pc:spChg>
        <pc:spChg chg="mod">
          <ac:chgData name="Brian Hinkelman" userId="bb920ec3-1f5b-4dbc-84af-061d9b95fe4c" providerId="ADAL" clId="{774DDB07-7221-4C99-A59B-C1FBDCC56338}" dt="2021-02-11T17:34:08.436" v="29" actId="20577"/>
          <ac:spMkLst>
            <pc:docMk/>
            <pc:sldMk cId="1793706927" sldId="1670"/>
            <ac:spMk id="3" creationId="{238FC818-ACA8-4D0D-B760-CD6F961E98E2}"/>
          </ac:spMkLst>
        </pc:spChg>
      </pc:sldChg>
      <pc:sldChg chg="modSp mod">
        <pc:chgData name="Brian Hinkelman" userId="bb920ec3-1f5b-4dbc-84af-061d9b95fe4c" providerId="ADAL" clId="{774DDB07-7221-4C99-A59B-C1FBDCC56338}" dt="2021-02-11T17:34:26.987" v="56" actId="20577"/>
        <pc:sldMkLst>
          <pc:docMk/>
          <pc:sldMk cId="973494851" sldId="1723"/>
        </pc:sldMkLst>
        <pc:spChg chg="mod">
          <ac:chgData name="Brian Hinkelman" userId="bb920ec3-1f5b-4dbc-84af-061d9b95fe4c" providerId="ADAL" clId="{774DDB07-7221-4C99-A59B-C1FBDCC56338}" dt="2021-02-11T17:34:26.987" v="56" actId="20577"/>
          <ac:spMkLst>
            <pc:docMk/>
            <pc:sldMk cId="973494851" sldId="1723"/>
            <ac:spMk id="2" creationId="{00000000-0000-0000-0000-000000000000}"/>
          </ac:spMkLst>
        </pc:spChg>
      </pc:sldChg>
      <pc:sldChg chg="modSp mod modNotesTx">
        <pc:chgData name="Brian Hinkelman" userId="bb920ec3-1f5b-4dbc-84af-061d9b95fe4c" providerId="ADAL" clId="{774DDB07-7221-4C99-A59B-C1FBDCC56338}" dt="2021-02-11T17:37:01.606" v="377" actId="20577"/>
        <pc:sldMkLst>
          <pc:docMk/>
          <pc:sldMk cId="1748985861" sldId="1724"/>
        </pc:sldMkLst>
        <pc:spChg chg="mod">
          <ac:chgData name="Brian Hinkelman" userId="bb920ec3-1f5b-4dbc-84af-061d9b95fe4c" providerId="ADAL" clId="{774DDB07-7221-4C99-A59B-C1FBDCC56338}" dt="2021-02-11T17:35:41.705" v="211" actId="20577"/>
          <ac:spMkLst>
            <pc:docMk/>
            <pc:sldMk cId="1748985861" sldId="1724"/>
            <ac:spMk id="2" creationId="{7782DD32-0B8C-4145-B88C-CAF9CA15E602}"/>
          </ac:spMkLst>
        </pc:spChg>
        <pc:spChg chg="mod">
          <ac:chgData name="Brian Hinkelman" userId="bb920ec3-1f5b-4dbc-84af-061d9b95fe4c" providerId="ADAL" clId="{774DDB07-7221-4C99-A59B-C1FBDCC56338}" dt="2021-02-11T17:35:30.752" v="182" actId="20577"/>
          <ac:spMkLst>
            <pc:docMk/>
            <pc:sldMk cId="1748985861" sldId="1724"/>
            <ac:spMk id="6" creationId="{00000000-0000-0000-0000-000000000000}"/>
          </ac:spMkLst>
        </pc:spChg>
        <pc:spChg chg="mod">
          <ac:chgData name="Brian Hinkelman" userId="bb920ec3-1f5b-4dbc-84af-061d9b95fe4c" providerId="ADAL" clId="{774DDB07-7221-4C99-A59B-C1FBDCC56338}" dt="2021-02-11T17:35:16.396" v="148" actId="20577"/>
          <ac:spMkLst>
            <pc:docMk/>
            <pc:sldMk cId="1748985861" sldId="1724"/>
            <ac:spMk id="17" creationId="{00000000-0000-0000-0000-000000000000}"/>
          </ac:spMkLst>
        </pc:spChg>
      </pc:sldChg>
      <pc:sldChg chg="modSp mod">
        <pc:chgData name="Brian Hinkelman" userId="bb920ec3-1f5b-4dbc-84af-061d9b95fe4c" providerId="ADAL" clId="{774DDB07-7221-4C99-A59B-C1FBDCC56338}" dt="2021-02-11T17:34:59.363" v="108" actId="20577"/>
        <pc:sldMkLst>
          <pc:docMk/>
          <pc:sldMk cId="2936289883" sldId="1732"/>
        </pc:sldMkLst>
        <pc:spChg chg="mod">
          <ac:chgData name="Brian Hinkelman" userId="bb920ec3-1f5b-4dbc-84af-061d9b95fe4c" providerId="ADAL" clId="{774DDB07-7221-4C99-A59B-C1FBDCC56338}" dt="2021-02-11T17:34:54.893" v="99" actId="20577"/>
          <ac:spMkLst>
            <pc:docMk/>
            <pc:sldMk cId="2936289883" sldId="1732"/>
            <ac:spMk id="2" creationId="{336807C8-A458-465F-AB0E-1B9767355B21}"/>
          </ac:spMkLst>
        </pc:spChg>
        <pc:spChg chg="mod">
          <ac:chgData name="Brian Hinkelman" userId="bb920ec3-1f5b-4dbc-84af-061d9b95fe4c" providerId="ADAL" clId="{774DDB07-7221-4C99-A59B-C1FBDCC56338}" dt="2021-02-11T17:34:59.363" v="108" actId="20577"/>
          <ac:spMkLst>
            <pc:docMk/>
            <pc:sldMk cId="2936289883" sldId="1732"/>
            <ac:spMk id="3" creationId="{2943F046-6362-4A11-A15A-9ECFBFD4FFCB}"/>
          </ac:spMkLst>
        </pc:spChg>
        <pc:spChg chg="mod">
          <ac:chgData name="Brian Hinkelman" userId="bb920ec3-1f5b-4dbc-84af-061d9b95fe4c" providerId="ADAL" clId="{774DDB07-7221-4C99-A59B-C1FBDCC56338}" dt="2021-02-11T17:34:45.690" v="78" actId="20577"/>
          <ac:spMkLst>
            <pc:docMk/>
            <pc:sldMk cId="2936289883" sldId="1732"/>
            <ac:spMk id="6" creationId="{00000000-0000-0000-0000-000000000000}"/>
          </ac:spMkLst>
        </pc:spChg>
      </pc:sldChg>
      <pc:sldChg chg="modSp mod">
        <pc:chgData name="Brian Hinkelman" userId="bb920ec3-1f5b-4dbc-84af-061d9b95fe4c" providerId="ADAL" clId="{774DDB07-7221-4C99-A59B-C1FBDCC56338}" dt="2021-02-11T17:48:55.268" v="410" actId="20577"/>
        <pc:sldMkLst>
          <pc:docMk/>
          <pc:sldMk cId="3360045161" sldId="1733"/>
        </pc:sldMkLst>
        <pc:spChg chg="mod">
          <ac:chgData name="Brian Hinkelman" userId="bb920ec3-1f5b-4dbc-84af-061d9b95fe4c" providerId="ADAL" clId="{774DDB07-7221-4C99-A59B-C1FBDCC56338}" dt="2021-02-11T17:48:55.268" v="410" actId="20577"/>
          <ac:spMkLst>
            <pc:docMk/>
            <pc:sldMk cId="3360045161" sldId="1733"/>
            <ac:spMk id="3" creationId="{E3A370C8-3FEB-4B22-B229-49DA0271FDA5}"/>
          </ac:spMkLst>
        </pc:spChg>
        <pc:spChg chg="mod">
          <ac:chgData name="Brian Hinkelman" userId="bb920ec3-1f5b-4dbc-84af-061d9b95fe4c" providerId="ADAL" clId="{774DDB07-7221-4C99-A59B-C1FBDCC56338}" dt="2021-02-11T17:48:50.237" v="401" actId="20577"/>
          <ac:spMkLst>
            <pc:docMk/>
            <pc:sldMk cId="3360045161" sldId="1733"/>
            <ac:spMk id="6" creationId="{00000000-0000-0000-0000-000000000000}"/>
          </ac:spMkLst>
        </pc:spChg>
      </pc:sldChg>
      <pc:sldChg chg="modSp mod modNotesTx">
        <pc:chgData name="Brian Hinkelman" userId="bb920ec3-1f5b-4dbc-84af-061d9b95fe4c" providerId="ADAL" clId="{774DDB07-7221-4C99-A59B-C1FBDCC56338}" dt="2021-02-11T17:36:11.341" v="245" actId="6549"/>
        <pc:sldMkLst>
          <pc:docMk/>
          <pc:sldMk cId="1486722879" sldId="1743"/>
        </pc:sldMkLst>
        <pc:spChg chg="mod">
          <ac:chgData name="Brian Hinkelman" userId="bb920ec3-1f5b-4dbc-84af-061d9b95fe4c" providerId="ADAL" clId="{774DDB07-7221-4C99-A59B-C1FBDCC56338}" dt="2021-02-11T17:35:56.455" v="244" actId="20577"/>
          <ac:spMkLst>
            <pc:docMk/>
            <pc:sldMk cId="1486722879" sldId="1743"/>
            <ac:spMk id="17" creationId="{00000000-0000-0000-0000-000000000000}"/>
          </ac:spMkLst>
        </pc:spChg>
      </pc:sldChg>
      <pc:sldChg chg="modSp mod">
        <pc:chgData name="Brian Hinkelman" userId="bb920ec3-1f5b-4dbc-84af-061d9b95fe4c" providerId="ADAL" clId="{774DDB07-7221-4C99-A59B-C1FBDCC56338}" dt="2021-02-11T17:48:33.157" v="392" actId="20577"/>
        <pc:sldMkLst>
          <pc:docMk/>
          <pc:sldMk cId="4147480305" sldId="1770"/>
        </pc:sldMkLst>
        <pc:spChg chg="mod">
          <ac:chgData name="Brian Hinkelman" userId="bb920ec3-1f5b-4dbc-84af-061d9b95fe4c" providerId="ADAL" clId="{774DDB07-7221-4C99-A59B-C1FBDCC56338}" dt="2021-02-11T17:48:33.157" v="392" actId="20577"/>
          <ac:spMkLst>
            <pc:docMk/>
            <pc:sldMk cId="4147480305" sldId="1770"/>
            <ac:spMk id="17" creationId="{00000000-0000-0000-0000-000000000000}"/>
          </ac:spMkLst>
        </pc:spChg>
      </pc:sldChg>
    </pc:docChg>
  </pc:docChgLst>
  <pc:docChgLst>
    <pc:chgData name="Mark Kitris" userId="ff507901-5b31-4004-968e-a8d0bf342d9a" providerId="ADAL" clId="{A93BDCA5-37A2-48A6-AF07-6BF8A020AA09}"/>
    <pc:docChg chg="undo redo custSel addSld delSld modSld modSection">
      <pc:chgData name="Mark Kitris" userId="ff507901-5b31-4004-968e-a8d0bf342d9a" providerId="ADAL" clId="{A93BDCA5-37A2-48A6-AF07-6BF8A020AA09}" dt="2023-04-14T14:23:02.040" v="957" actId="20577"/>
      <pc:docMkLst>
        <pc:docMk/>
      </pc:docMkLst>
      <pc:sldChg chg="addSp delSp modSp mod">
        <pc:chgData name="Mark Kitris" userId="ff507901-5b31-4004-968e-a8d0bf342d9a" providerId="ADAL" clId="{A93BDCA5-37A2-48A6-AF07-6BF8A020AA09}" dt="2023-04-12T14:11:48.726" v="148" actId="20577"/>
        <pc:sldMkLst>
          <pc:docMk/>
          <pc:sldMk cId="1793706927" sldId="1670"/>
        </pc:sldMkLst>
        <pc:spChg chg="mod">
          <ac:chgData name="Mark Kitris" userId="ff507901-5b31-4004-968e-a8d0bf342d9a" providerId="ADAL" clId="{A93BDCA5-37A2-48A6-AF07-6BF8A020AA09}" dt="2023-04-12T13:47:55.667" v="47" actId="1035"/>
          <ac:spMkLst>
            <pc:docMk/>
            <pc:sldMk cId="1793706927" sldId="1670"/>
            <ac:spMk id="2" creationId="{11E3760B-F404-4553-B013-CCC89079E0BD}"/>
          </ac:spMkLst>
        </pc:spChg>
        <pc:spChg chg="mod">
          <ac:chgData name="Mark Kitris" userId="ff507901-5b31-4004-968e-a8d0bf342d9a" providerId="ADAL" clId="{A93BDCA5-37A2-48A6-AF07-6BF8A020AA09}" dt="2023-04-12T13:47:55.667" v="47" actId="1035"/>
          <ac:spMkLst>
            <pc:docMk/>
            <pc:sldMk cId="1793706927" sldId="1670"/>
            <ac:spMk id="3" creationId="{238FC818-ACA8-4D0D-B760-CD6F961E98E2}"/>
          </ac:spMkLst>
        </pc:spChg>
        <pc:spChg chg="mod">
          <ac:chgData name="Mark Kitris" userId="ff507901-5b31-4004-968e-a8d0bf342d9a" providerId="ADAL" clId="{A93BDCA5-37A2-48A6-AF07-6BF8A020AA09}" dt="2023-04-12T13:47:55.667" v="47" actId="1035"/>
          <ac:spMkLst>
            <pc:docMk/>
            <pc:sldMk cId="1793706927" sldId="1670"/>
            <ac:spMk id="6" creationId="{00000000-0000-0000-0000-000000000000}"/>
          </ac:spMkLst>
        </pc:spChg>
        <pc:spChg chg="add mod">
          <ac:chgData name="Mark Kitris" userId="ff507901-5b31-4004-968e-a8d0bf342d9a" providerId="ADAL" clId="{A93BDCA5-37A2-48A6-AF07-6BF8A020AA09}" dt="2023-04-12T14:11:48.726" v="148" actId="20577"/>
          <ac:spMkLst>
            <pc:docMk/>
            <pc:sldMk cId="1793706927" sldId="1670"/>
            <ac:spMk id="7" creationId="{08ADE892-0B29-A897-3024-7E5EB541CB95}"/>
          </ac:spMkLst>
        </pc:spChg>
        <pc:spChg chg="mod">
          <ac:chgData name="Mark Kitris" userId="ff507901-5b31-4004-968e-a8d0bf342d9a" providerId="ADAL" clId="{A93BDCA5-37A2-48A6-AF07-6BF8A020AA09}" dt="2023-04-12T13:47:55.667" v="47" actId="1035"/>
          <ac:spMkLst>
            <pc:docMk/>
            <pc:sldMk cId="1793706927" sldId="1670"/>
            <ac:spMk id="10" creationId="{5667A997-F689-49F6-B526-AE4DA732E78D}"/>
          </ac:spMkLst>
        </pc:spChg>
        <pc:spChg chg="mod">
          <ac:chgData name="Mark Kitris" userId="ff507901-5b31-4004-968e-a8d0bf342d9a" providerId="ADAL" clId="{A93BDCA5-37A2-48A6-AF07-6BF8A020AA09}" dt="2023-04-12T13:47:55.667" v="47" actId="1035"/>
          <ac:spMkLst>
            <pc:docMk/>
            <pc:sldMk cId="1793706927" sldId="1670"/>
            <ac:spMk id="11" creationId="{39100F57-4694-4394-8106-527D79F47DBF}"/>
          </ac:spMkLst>
        </pc:spChg>
        <pc:spChg chg="mod">
          <ac:chgData name="Mark Kitris" userId="ff507901-5b31-4004-968e-a8d0bf342d9a" providerId="ADAL" clId="{A93BDCA5-37A2-48A6-AF07-6BF8A020AA09}" dt="2023-04-12T13:47:55.667" v="47" actId="1035"/>
          <ac:spMkLst>
            <pc:docMk/>
            <pc:sldMk cId="1793706927" sldId="1670"/>
            <ac:spMk id="15" creationId="{F0078DFF-78E8-45D1-B941-4201A5C03119}"/>
          </ac:spMkLst>
        </pc:spChg>
        <pc:spChg chg="mod">
          <ac:chgData name="Mark Kitris" userId="ff507901-5b31-4004-968e-a8d0bf342d9a" providerId="ADAL" clId="{A93BDCA5-37A2-48A6-AF07-6BF8A020AA09}" dt="2023-04-12T13:47:55.667" v="47" actId="1035"/>
          <ac:spMkLst>
            <pc:docMk/>
            <pc:sldMk cId="1793706927" sldId="1670"/>
            <ac:spMk id="16" creationId="{60D72862-1C03-43DB-A8E6-AFDDB5969A45}"/>
          </ac:spMkLst>
        </pc:spChg>
        <pc:spChg chg="mod">
          <ac:chgData name="Mark Kitris" userId="ff507901-5b31-4004-968e-a8d0bf342d9a" providerId="ADAL" clId="{A93BDCA5-37A2-48A6-AF07-6BF8A020AA09}" dt="2023-04-12T13:49:07.145" v="61" actId="1036"/>
          <ac:spMkLst>
            <pc:docMk/>
            <pc:sldMk cId="1793706927" sldId="1670"/>
            <ac:spMk id="18" creationId="{25341AD6-9545-245C-C76C-AC727A6641BA}"/>
          </ac:spMkLst>
        </pc:spChg>
        <pc:spChg chg="mod">
          <ac:chgData name="Mark Kitris" userId="ff507901-5b31-4004-968e-a8d0bf342d9a" providerId="ADAL" clId="{A93BDCA5-37A2-48A6-AF07-6BF8A020AA09}" dt="2023-04-12T13:49:07.145" v="61" actId="1036"/>
          <ac:spMkLst>
            <pc:docMk/>
            <pc:sldMk cId="1793706927" sldId="1670"/>
            <ac:spMk id="20" creationId="{8E880160-B467-9973-08D1-0D92D3D52D55}"/>
          </ac:spMkLst>
        </pc:spChg>
        <pc:spChg chg="mod">
          <ac:chgData name="Mark Kitris" userId="ff507901-5b31-4004-968e-a8d0bf342d9a" providerId="ADAL" clId="{A93BDCA5-37A2-48A6-AF07-6BF8A020AA09}" dt="2023-04-12T13:47:55.667" v="47" actId="1035"/>
          <ac:spMkLst>
            <pc:docMk/>
            <pc:sldMk cId="1793706927" sldId="1670"/>
            <ac:spMk id="21" creationId="{A4C177EF-8F12-4F4D-94C0-A24808D3DF9D}"/>
          </ac:spMkLst>
        </pc:spChg>
        <pc:spChg chg="mod">
          <ac:chgData name="Mark Kitris" userId="ff507901-5b31-4004-968e-a8d0bf342d9a" providerId="ADAL" clId="{A93BDCA5-37A2-48A6-AF07-6BF8A020AA09}" dt="2023-04-12T13:47:55.667" v="47" actId="1035"/>
          <ac:spMkLst>
            <pc:docMk/>
            <pc:sldMk cId="1793706927" sldId="1670"/>
            <ac:spMk id="22" creationId="{FD569741-B990-4A85-997A-C70EFDEA790A}"/>
          </ac:spMkLst>
        </pc:spChg>
        <pc:grpChg chg="mod">
          <ac:chgData name="Mark Kitris" userId="ff507901-5b31-4004-968e-a8d0bf342d9a" providerId="ADAL" clId="{A93BDCA5-37A2-48A6-AF07-6BF8A020AA09}" dt="2023-04-12T13:47:55.667" v="47" actId="1035"/>
          <ac:grpSpMkLst>
            <pc:docMk/>
            <pc:sldMk cId="1793706927" sldId="1670"/>
            <ac:grpSpMk id="4" creationId="{EE3FF6F7-A3EB-4A0A-BCDF-64FB032EEAF5}"/>
          </ac:grpSpMkLst>
        </pc:grpChg>
        <pc:grpChg chg="mod">
          <ac:chgData name="Mark Kitris" userId="ff507901-5b31-4004-968e-a8d0bf342d9a" providerId="ADAL" clId="{A93BDCA5-37A2-48A6-AF07-6BF8A020AA09}" dt="2023-04-12T13:47:55.667" v="47" actId="1035"/>
          <ac:grpSpMkLst>
            <pc:docMk/>
            <pc:sldMk cId="1793706927" sldId="1670"/>
            <ac:grpSpMk id="5" creationId="{7182E962-F9A0-402F-963F-2A92601E585A}"/>
          </ac:grpSpMkLst>
        </pc:grpChg>
        <pc:grpChg chg="mod">
          <ac:chgData name="Mark Kitris" userId="ff507901-5b31-4004-968e-a8d0bf342d9a" providerId="ADAL" clId="{A93BDCA5-37A2-48A6-AF07-6BF8A020AA09}" dt="2023-04-12T13:47:55.667" v="47" actId="1035"/>
          <ac:grpSpMkLst>
            <pc:docMk/>
            <pc:sldMk cId="1793706927" sldId="1670"/>
            <ac:grpSpMk id="8" creationId="{70EAEB79-DC0A-428B-844A-D87832D29F5B}"/>
          </ac:grpSpMkLst>
        </pc:grpChg>
        <pc:grpChg chg="add del mod">
          <ac:chgData name="Mark Kitris" userId="ff507901-5b31-4004-968e-a8d0bf342d9a" providerId="ADAL" clId="{A93BDCA5-37A2-48A6-AF07-6BF8A020AA09}" dt="2023-04-12T13:52:37.226" v="93" actId="478"/>
          <ac:grpSpMkLst>
            <pc:docMk/>
            <pc:sldMk cId="1793706927" sldId="1670"/>
            <ac:grpSpMk id="9" creationId="{C7B18382-98F0-6D4B-B2B5-8C999215F921}"/>
          </ac:grpSpMkLst>
        </pc:grpChg>
        <pc:grpChg chg="mod">
          <ac:chgData name="Mark Kitris" userId="ff507901-5b31-4004-968e-a8d0bf342d9a" providerId="ADAL" clId="{A93BDCA5-37A2-48A6-AF07-6BF8A020AA09}" dt="2023-04-12T13:49:07.145" v="61" actId="1036"/>
          <ac:grpSpMkLst>
            <pc:docMk/>
            <pc:sldMk cId="1793706927" sldId="1670"/>
            <ac:grpSpMk id="12" creationId="{3952CF4A-839F-F175-CF7A-1C268733633A}"/>
          </ac:grpSpMkLst>
        </pc:grpChg>
        <pc:grpChg chg="mod">
          <ac:chgData name="Mark Kitris" userId="ff507901-5b31-4004-968e-a8d0bf342d9a" providerId="ADAL" clId="{A93BDCA5-37A2-48A6-AF07-6BF8A020AA09}" dt="2023-04-12T13:47:55.667" v="47" actId="1035"/>
          <ac:grpSpMkLst>
            <pc:docMk/>
            <pc:sldMk cId="1793706927" sldId="1670"/>
            <ac:grpSpMk id="13" creationId="{4800756A-F8DE-4FF9-860B-4755DA855745}"/>
          </ac:grpSpMkLst>
        </pc:grpChg>
        <pc:grpChg chg="mod">
          <ac:chgData name="Mark Kitris" userId="ff507901-5b31-4004-968e-a8d0bf342d9a" providerId="ADAL" clId="{A93BDCA5-37A2-48A6-AF07-6BF8A020AA09}" dt="2023-04-12T13:47:55.667" v="47" actId="1035"/>
          <ac:grpSpMkLst>
            <pc:docMk/>
            <pc:sldMk cId="1793706927" sldId="1670"/>
            <ac:grpSpMk id="19" creationId="{8E2AAC3D-EB15-4882-AC00-814041372DBB}"/>
          </ac:grpSpMkLst>
        </pc:grpChg>
        <pc:grpChg chg="mod">
          <ac:chgData name="Mark Kitris" userId="ff507901-5b31-4004-968e-a8d0bf342d9a" providerId="ADAL" clId="{A93BDCA5-37A2-48A6-AF07-6BF8A020AA09}" dt="2023-04-12T13:47:55.667" v="47" actId="1035"/>
          <ac:grpSpMkLst>
            <pc:docMk/>
            <pc:sldMk cId="1793706927" sldId="1670"/>
            <ac:grpSpMk id="26" creationId="{5904FDC0-00B3-433D-8804-EC466F5F7327}"/>
          </ac:grpSpMkLst>
        </pc:grpChg>
        <pc:grpChg chg="add mod">
          <ac:chgData name="Mark Kitris" userId="ff507901-5b31-4004-968e-a8d0bf342d9a" providerId="ADAL" clId="{A93BDCA5-37A2-48A6-AF07-6BF8A020AA09}" dt="2023-04-12T13:52:58.173" v="95" actId="1076"/>
          <ac:grpSpMkLst>
            <pc:docMk/>
            <pc:sldMk cId="1793706927" sldId="1670"/>
            <ac:grpSpMk id="27" creationId="{273C82CE-6246-30CE-F88C-1A2689C439EA}"/>
          </ac:grpSpMkLst>
        </pc:grpChg>
        <pc:picChg chg="mod">
          <ac:chgData name="Mark Kitris" userId="ff507901-5b31-4004-968e-a8d0bf342d9a" providerId="ADAL" clId="{A93BDCA5-37A2-48A6-AF07-6BF8A020AA09}" dt="2023-04-12T13:49:07.145" v="61" actId="1036"/>
          <ac:picMkLst>
            <pc:docMk/>
            <pc:sldMk cId="1793706927" sldId="1670"/>
            <ac:picMk id="14" creationId="{4CFE441A-912A-0490-F55F-BD5906764987}"/>
          </ac:picMkLst>
        </pc:picChg>
        <pc:picChg chg="mod">
          <ac:chgData name="Mark Kitris" userId="ff507901-5b31-4004-968e-a8d0bf342d9a" providerId="ADAL" clId="{A93BDCA5-37A2-48A6-AF07-6BF8A020AA09}" dt="2023-04-12T13:47:55.667" v="47" actId="1035"/>
          <ac:picMkLst>
            <pc:docMk/>
            <pc:sldMk cId="1793706927" sldId="1670"/>
            <ac:picMk id="23" creationId="{3482B806-EA27-4162-A949-81D7A0642FE4}"/>
          </ac:picMkLst>
        </pc:picChg>
        <pc:picChg chg="mod">
          <ac:chgData name="Mark Kitris" userId="ff507901-5b31-4004-968e-a8d0bf342d9a" providerId="ADAL" clId="{A93BDCA5-37A2-48A6-AF07-6BF8A020AA09}" dt="2023-04-12T13:47:55.667" v="47" actId="1035"/>
          <ac:picMkLst>
            <pc:docMk/>
            <pc:sldMk cId="1793706927" sldId="1670"/>
            <ac:picMk id="24" creationId="{AFBA6676-826C-4466-A2DF-506136912145}"/>
          </ac:picMkLst>
        </pc:picChg>
        <pc:picChg chg="mod">
          <ac:chgData name="Mark Kitris" userId="ff507901-5b31-4004-968e-a8d0bf342d9a" providerId="ADAL" clId="{A93BDCA5-37A2-48A6-AF07-6BF8A020AA09}" dt="2023-04-12T13:47:55.667" v="47" actId="1035"/>
          <ac:picMkLst>
            <pc:docMk/>
            <pc:sldMk cId="1793706927" sldId="1670"/>
            <ac:picMk id="25" creationId="{098B3D53-562D-4993-8C34-B2F2CF637BE8}"/>
          </ac:picMkLst>
        </pc:picChg>
        <pc:picChg chg="mod">
          <ac:chgData name="Mark Kitris" userId="ff507901-5b31-4004-968e-a8d0bf342d9a" providerId="ADAL" clId="{A93BDCA5-37A2-48A6-AF07-6BF8A020AA09}" dt="2023-04-12T13:52:39.044" v="94"/>
          <ac:picMkLst>
            <pc:docMk/>
            <pc:sldMk cId="1793706927" sldId="1670"/>
            <ac:picMk id="28" creationId="{E0B54F6D-CF11-03AC-809A-C5F199FA1019}"/>
          </ac:picMkLst>
        </pc:picChg>
        <pc:picChg chg="mod">
          <ac:chgData name="Mark Kitris" userId="ff507901-5b31-4004-968e-a8d0bf342d9a" providerId="ADAL" clId="{A93BDCA5-37A2-48A6-AF07-6BF8A020AA09}" dt="2023-04-12T13:52:39.044" v="94"/>
          <ac:picMkLst>
            <pc:docMk/>
            <pc:sldMk cId="1793706927" sldId="1670"/>
            <ac:picMk id="29" creationId="{AFC86B13-69D0-F13E-0514-B25ED5C5D50A}"/>
          </ac:picMkLst>
        </pc:picChg>
      </pc:sldChg>
      <pc:sldChg chg="modSp mod">
        <pc:chgData name="Mark Kitris" userId="ff507901-5b31-4004-968e-a8d0bf342d9a" providerId="ADAL" clId="{A93BDCA5-37A2-48A6-AF07-6BF8A020AA09}" dt="2023-04-12T13:53:40.904" v="101" actId="20577"/>
        <pc:sldMkLst>
          <pc:docMk/>
          <pc:sldMk cId="2164016885" sldId="1722"/>
        </pc:sldMkLst>
        <pc:spChg chg="mod">
          <ac:chgData name="Mark Kitris" userId="ff507901-5b31-4004-968e-a8d0bf342d9a" providerId="ADAL" clId="{A93BDCA5-37A2-48A6-AF07-6BF8A020AA09}" dt="2023-04-12T13:53:40.904" v="101" actId="20577"/>
          <ac:spMkLst>
            <pc:docMk/>
            <pc:sldMk cId="2164016885" sldId="1722"/>
            <ac:spMk id="2" creationId="{00000000-0000-0000-0000-000000000000}"/>
          </ac:spMkLst>
        </pc:spChg>
      </pc:sldChg>
      <pc:sldChg chg="modSp mod modNotesTx">
        <pc:chgData name="Mark Kitris" userId="ff507901-5b31-4004-968e-a8d0bf342d9a" providerId="ADAL" clId="{A93BDCA5-37A2-48A6-AF07-6BF8A020AA09}" dt="2023-04-14T13:52:20.075" v="666" actId="20577"/>
        <pc:sldMkLst>
          <pc:docMk/>
          <pc:sldMk cId="1748985861" sldId="1724"/>
        </pc:sldMkLst>
        <pc:spChg chg="mod">
          <ac:chgData name="Mark Kitris" userId="ff507901-5b31-4004-968e-a8d0bf342d9a" providerId="ADAL" clId="{A93BDCA5-37A2-48A6-AF07-6BF8A020AA09}" dt="2023-04-14T13:52:20.075" v="666" actId="20577"/>
          <ac:spMkLst>
            <pc:docMk/>
            <pc:sldMk cId="1748985861" sldId="1724"/>
            <ac:spMk id="6" creationId="{00000000-0000-0000-0000-000000000000}"/>
          </ac:spMkLst>
        </pc:spChg>
      </pc:sldChg>
      <pc:sldChg chg="modSp mod">
        <pc:chgData name="Mark Kitris" userId="ff507901-5b31-4004-968e-a8d0bf342d9a" providerId="ADAL" clId="{A93BDCA5-37A2-48A6-AF07-6BF8A020AA09}" dt="2023-04-14T13:45:13.989" v="622" actId="1038"/>
        <pc:sldMkLst>
          <pc:docMk/>
          <pc:sldMk cId="434417826" sldId="1737"/>
        </pc:sldMkLst>
        <pc:spChg chg="mod">
          <ac:chgData name="Mark Kitris" userId="ff507901-5b31-4004-968e-a8d0bf342d9a" providerId="ADAL" clId="{A93BDCA5-37A2-48A6-AF07-6BF8A020AA09}" dt="2023-04-14T13:45:13.989" v="622" actId="1038"/>
          <ac:spMkLst>
            <pc:docMk/>
            <pc:sldMk cId="434417826" sldId="1737"/>
            <ac:spMk id="2" creationId="{E1A5141C-6835-4F71-AEC6-5F3F1E0E791A}"/>
          </ac:spMkLst>
        </pc:spChg>
        <pc:spChg chg="mod">
          <ac:chgData name="Mark Kitris" userId="ff507901-5b31-4004-968e-a8d0bf342d9a" providerId="ADAL" clId="{A93BDCA5-37A2-48A6-AF07-6BF8A020AA09}" dt="2023-04-14T13:45:08.925" v="621" actId="1035"/>
          <ac:spMkLst>
            <pc:docMk/>
            <pc:sldMk cId="434417826" sldId="1737"/>
            <ac:spMk id="3" creationId="{82E4078A-CF71-AEB0-EDE7-CED47B56F0A3}"/>
          </ac:spMkLst>
        </pc:spChg>
        <pc:spChg chg="mod">
          <ac:chgData name="Mark Kitris" userId="ff507901-5b31-4004-968e-a8d0bf342d9a" providerId="ADAL" clId="{A93BDCA5-37A2-48A6-AF07-6BF8A020AA09}" dt="2023-04-14T13:41:07.016" v="554" actId="6549"/>
          <ac:spMkLst>
            <pc:docMk/>
            <pc:sldMk cId="434417826" sldId="1737"/>
            <ac:spMk id="6" creationId="{00000000-0000-0000-0000-000000000000}"/>
          </ac:spMkLst>
        </pc:spChg>
      </pc:sldChg>
      <pc:sldChg chg="modSp mod">
        <pc:chgData name="Mark Kitris" userId="ff507901-5b31-4004-968e-a8d0bf342d9a" providerId="ADAL" clId="{A93BDCA5-37A2-48A6-AF07-6BF8A020AA09}" dt="2023-04-14T14:11:01.788" v="912" actId="20577"/>
        <pc:sldMkLst>
          <pc:docMk/>
          <pc:sldMk cId="391328505" sldId="1759"/>
        </pc:sldMkLst>
        <pc:spChg chg="mod">
          <ac:chgData name="Mark Kitris" userId="ff507901-5b31-4004-968e-a8d0bf342d9a" providerId="ADAL" clId="{A93BDCA5-37A2-48A6-AF07-6BF8A020AA09}" dt="2023-04-14T14:11:01.788" v="912" actId="20577"/>
          <ac:spMkLst>
            <pc:docMk/>
            <pc:sldMk cId="391328505" sldId="1759"/>
            <ac:spMk id="8" creationId="{3EAB76DF-E4B8-43E6-9AF8-E232285F1197}"/>
          </ac:spMkLst>
        </pc:spChg>
      </pc:sldChg>
      <pc:sldChg chg="modSp mod">
        <pc:chgData name="Mark Kitris" userId="ff507901-5b31-4004-968e-a8d0bf342d9a" providerId="ADAL" clId="{A93BDCA5-37A2-48A6-AF07-6BF8A020AA09}" dt="2023-04-14T14:16:05.219" v="939" actId="6549"/>
        <pc:sldMkLst>
          <pc:docMk/>
          <pc:sldMk cId="1340528132" sldId="1760"/>
        </pc:sldMkLst>
        <pc:spChg chg="mod">
          <ac:chgData name="Mark Kitris" userId="ff507901-5b31-4004-968e-a8d0bf342d9a" providerId="ADAL" clId="{A93BDCA5-37A2-48A6-AF07-6BF8A020AA09}" dt="2023-04-14T14:16:05.219" v="939" actId="6549"/>
          <ac:spMkLst>
            <pc:docMk/>
            <pc:sldMk cId="1340528132" sldId="1760"/>
            <ac:spMk id="6" creationId="{00000000-0000-0000-0000-000000000000}"/>
          </ac:spMkLst>
        </pc:spChg>
      </pc:sldChg>
      <pc:sldChg chg="modNotesTx">
        <pc:chgData name="Mark Kitris" userId="ff507901-5b31-4004-968e-a8d0bf342d9a" providerId="ADAL" clId="{A93BDCA5-37A2-48A6-AF07-6BF8A020AA09}" dt="2023-04-14T14:23:02.040" v="957" actId="20577"/>
        <pc:sldMkLst>
          <pc:docMk/>
          <pc:sldMk cId="1790282456" sldId="1761"/>
        </pc:sldMkLst>
      </pc:sldChg>
      <pc:sldChg chg="modSp mod">
        <pc:chgData name="Mark Kitris" userId="ff507901-5b31-4004-968e-a8d0bf342d9a" providerId="ADAL" clId="{A93BDCA5-37A2-48A6-AF07-6BF8A020AA09}" dt="2023-04-12T13:46:09.441" v="9" actId="20577"/>
        <pc:sldMkLst>
          <pc:docMk/>
          <pc:sldMk cId="4193731126" sldId="1767"/>
        </pc:sldMkLst>
        <pc:spChg chg="mod">
          <ac:chgData name="Mark Kitris" userId="ff507901-5b31-4004-968e-a8d0bf342d9a" providerId="ADAL" clId="{A93BDCA5-37A2-48A6-AF07-6BF8A020AA09}" dt="2023-04-12T13:46:09.441" v="9" actId="20577"/>
          <ac:spMkLst>
            <pc:docMk/>
            <pc:sldMk cId="4193731126" sldId="1767"/>
            <ac:spMk id="4" creationId="{00000000-0000-0000-0000-000000000000}"/>
          </ac:spMkLst>
        </pc:spChg>
        <pc:spChg chg="mod">
          <ac:chgData name="Mark Kitris" userId="ff507901-5b31-4004-968e-a8d0bf342d9a" providerId="ADAL" clId="{A93BDCA5-37A2-48A6-AF07-6BF8A020AA09}" dt="2023-04-12T13:45:40.852" v="0"/>
          <ac:spMkLst>
            <pc:docMk/>
            <pc:sldMk cId="4193731126" sldId="1767"/>
            <ac:spMk id="6" creationId="{ECD31D2D-D8F7-4DB1-85D2-860983F89271}"/>
          </ac:spMkLst>
        </pc:spChg>
      </pc:sldChg>
      <pc:sldChg chg="addSp modSp mod">
        <pc:chgData name="Mark Kitris" userId="ff507901-5b31-4004-968e-a8d0bf342d9a" providerId="ADAL" clId="{A93BDCA5-37A2-48A6-AF07-6BF8A020AA09}" dt="2023-04-14T14:20:26.860" v="956" actId="2711"/>
        <pc:sldMkLst>
          <pc:docMk/>
          <pc:sldMk cId="4147480305" sldId="1770"/>
        </pc:sldMkLst>
        <pc:spChg chg="add mod">
          <ac:chgData name="Mark Kitris" userId="ff507901-5b31-4004-968e-a8d0bf342d9a" providerId="ADAL" clId="{A93BDCA5-37A2-48A6-AF07-6BF8A020AA09}" dt="2023-04-14T14:19:08.705" v="953" actId="2711"/>
          <ac:spMkLst>
            <pc:docMk/>
            <pc:sldMk cId="4147480305" sldId="1770"/>
            <ac:spMk id="2" creationId="{9ACAD976-7E06-C541-4FA6-21A09C3053E3}"/>
          </ac:spMkLst>
        </pc:spChg>
        <pc:spChg chg="mod">
          <ac:chgData name="Mark Kitris" userId="ff507901-5b31-4004-968e-a8d0bf342d9a" providerId="ADAL" clId="{A93BDCA5-37A2-48A6-AF07-6BF8A020AA09}" dt="2023-04-14T14:20:09.834" v="954" actId="2711"/>
          <ac:spMkLst>
            <pc:docMk/>
            <pc:sldMk cId="4147480305" sldId="1770"/>
            <ac:spMk id="6" creationId="{00000000-0000-0000-0000-000000000000}"/>
          </ac:spMkLst>
        </pc:spChg>
        <pc:spChg chg="mod">
          <ac:chgData name="Mark Kitris" userId="ff507901-5b31-4004-968e-a8d0bf342d9a" providerId="ADAL" clId="{A93BDCA5-37A2-48A6-AF07-6BF8A020AA09}" dt="2023-04-14T14:20:17.971" v="955" actId="2711"/>
          <ac:spMkLst>
            <pc:docMk/>
            <pc:sldMk cId="4147480305" sldId="1770"/>
            <ac:spMk id="8" creationId="{23D2C8B6-DD34-4C85-B7EE-630EDF48CBE1}"/>
          </ac:spMkLst>
        </pc:spChg>
        <pc:spChg chg="mod">
          <ac:chgData name="Mark Kitris" userId="ff507901-5b31-4004-968e-a8d0bf342d9a" providerId="ADAL" clId="{A93BDCA5-37A2-48A6-AF07-6BF8A020AA09}" dt="2023-04-14T14:20:26.860" v="956" actId="2711"/>
          <ac:spMkLst>
            <pc:docMk/>
            <pc:sldMk cId="4147480305" sldId="1770"/>
            <ac:spMk id="9" creationId="{AED06F8E-8D37-47A1-B5A2-0FA0F28B5E53}"/>
          </ac:spMkLst>
        </pc:spChg>
      </pc:sldChg>
      <pc:sldChg chg="modSp mod">
        <pc:chgData name="Mark Kitris" userId="ff507901-5b31-4004-968e-a8d0bf342d9a" providerId="ADAL" clId="{A93BDCA5-37A2-48A6-AF07-6BF8A020AA09}" dt="2023-04-14T13:45:26.483" v="624" actId="20577"/>
        <pc:sldMkLst>
          <pc:docMk/>
          <pc:sldMk cId="4232431105" sldId="1812"/>
        </pc:sldMkLst>
        <pc:spChg chg="mod">
          <ac:chgData name="Mark Kitris" userId="ff507901-5b31-4004-968e-a8d0bf342d9a" providerId="ADAL" clId="{A93BDCA5-37A2-48A6-AF07-6BF8A020AA09}" dt="2023-04-14T13:45:26.483" v="624" actId="20577"/>
          <ac:spMkLst>
            <pc:docMk/>
            <pc:sldMk cId="4232431105" sldId="1812"/>
            <ac:spMk id="2" creationId="{44A49DAE-79D6-48FB-BB90-ED534D0C7C09}"/>
          </ac:spMkLst>
        </pc:spChg>
      </pc:sldChg>
      <pc:sldChg chg="modSp del mod">
        <pc:chgData name="Mark Kitris" userId="ff507901-5b31-4004-968e-a8d0bf342d9a" providerId="ADAL" clId="{A93BDCA5-37A2-48A6-AF07-6BF8A020AA09}" dt="2023-04-14T13:39:24.989" v="504" actId="47"/>
        <pc:sldMkLst>
          <pc:docMk/>
          <pc:sldMk cId="784591205" sldId="1814"/>
        </pc:sldMkLst>
        <pc:spChg chg="mod">
          <ac:chgData name="Mark Kitris" userId="ff507901-5b31-4004-968e-a8d0bf342d9a" providerId="ADAL" clId="{A93BDCA5-37A2-48A6-AF07-6BF8A020AA09}" dt="2023-04-14T13:24:04.093" v="296" actId="6549"/>
          <ac:spMkLst>
            <pc:docMk/>
            <pc:sldMk cId="784591205" sldId="1814"/>
            <ac:spMk id="3" creationId="{1C8B9938-EEFC-4038-A919-2D5899EDE957}"/>
          </ac:spMkLst>
        </pc:spChg>
      </pc:sldChg>
      <pc:sldChg chg="addSp delSp modSp mod">
        <pc:chgData name="Mark Kitris" userId="ff507901-5b31-4004-968e-a8d0bf342d9a" providerId="ADAL" clId="{A93BDCA5-37A2-48A6-AF07-6BF8A020AA09}" dt="2023-04-12T14:12:13.514" v="154" actId="20577"/>
        <pc:sldMkLst>
          <pc:docMk/>
          <pc:sldMk cId="2911522783" sldId="1815"/>
        </pc:sldMkLst>
        <pc:spChg chg="mod">
          <ac:chgData name="Mark Kitris" userId="ff507901-5b31-4004-968e-a8d0bf342d9a" providerId="ADAL" clId="{A93BDCA5-37A2-48A6-AF07-6BF8A020AA09}" dt="2023-04-12T14:12:13.514" v="154" actId="20577"/>
          <ac:spMkLst>
            <pc:docMk/>
            <pc:sldMk cId="2911522783" sldId="1815"/>
            <ac:spMk id="2" creationId="{00000000-0000-0000-0000-000000000000}"/>
          </ac:spMkLst>
        </pc:spChg>
        <pc:picChg chg="del">
          <ac:chgData name="Mark Kitris" userId="ff507901-5b31-4004-968e-a8d0bf342d9a" providerId="ADAL" clId="{A93BDCA5-37A2-48A6-AF07-6BF8A020AA09}" dt="2023-04-12T13:56:08.816" v="116" actId="478"/>
          <ac:picMkLst>
            <pc:docMk/>
            <pc:sldMk cId="2911522783" sldId="1815"/>
            <ac:picMk id="4" creationId="{943699F5-A374-4570-A07D-F2B924BB80C1}"/>
          </ac:picMkLst>
        </pc:picChg>
        <pc:picChg chg="add mod">
          <ac:chgData name="Mark Kitris" userId="ff507901-5b31-4004-968e-a8d0bf342d9a" providerId="ADAL" clId="{A93BDCA5-37A2-48A6-AF07-6BF8A020AA09}" dt="2023-04-12T13:56:47.342" v="128" actId="1037"/>
          <ac:picMkLst>
            <pc:docMk/>
            <pc:sldMk cId="2911522783" sldId="1815"/>
            <ac:picMk id="5" creationId="{D3A8BEDC-5B96-17A1-BE27-DDF3238D8013}"/>
          </ac:picMkLst>
        </pc:picChg>
      </pc:sldChg>
      <pc:sldChg chg="new del">
        <pc:chgData name="Mark Kitris" userId="ff507901-5b31-4004-968e-a8d0bf342d9a" providerId="ADAL" clId="{A93BDCA5-37A2-48A6-AF07-6BF8A020AA09}" dt="2023-04-12T14:23:57.253" v="157" actId="47"/>
        <pc:sldMkLst>
          <pc:docMk/>
          <pc:sldMk cId="778214493" sldId="1816"/>
        </pc:sldMkLst>
      </pc:sldChg>
      <pc:sldChg chg="modSp new mod">
        <pc:chgData name="Mark Kitris" userId="ff507901-5b31-4004-968e-a8d0bf342d9a" providerId="ADAL" clId="{A93BDCA5-37A2-48A6-AF07-6BF8A020AA09}" dt="2023-04-14T13:28:24.899" v="325" actId="12"/>
        <pc:sldMkLst>
          <pc:docMk/>
          <pc:sldMk cId="2924462919" sldId="1817"/>
        </pc:sldMkLst>
        <pc:spChg chg="mod">
          <ac:chgData name="Mark Kitris" userId="ff507901-5b31-4004-968e-a8d0bf342d9a" providerId="ADAL" clId="{A93BDCA5-37A2-48A6-AF07-6BF8A020AA09}" dt="2023-04-12T14:24:18.120" v="158"/>
          <ac:spMkLst>
            <pc:docMk/>
            <pc:sldMk cId="2924462919" sldId="1817"/>
            <ac:spMk id="2" creationId="{CCAA84CC-6E51-969A-9FD1-24F11BDF2BBA}"/>
          </ac:spMkLst>
        </pc:spChg>
        <pc:spChg chg="mod">
          <ac:chgData name="Mark Kitris" userId="ff507901-5b31-4004-968e-a8d0bf342d9a" providerId="ADAL" clId="{A93BDCA5-37A2-48A6-AF07-6BF8A020AA09}" dt="2023-04-14T13:28:24.899" v="325" actId="12"/>
          <ac:spMkLst>
            <pc:docMk/>
            <pc:sldMk cId="2924462919" sldId="1817"/>
            <ac:spMk id="3" creationId="{D3D67274-6199-82AE-CF19-E2CD99F445EB}"/>
          </ac:spMkLst>
        </pc:spChg>
      </pc:sldChg>
      <pc:sldChg chg="modSp new mod">
        <pc:chgData name="Mark Kitris" userId="ff507901-5b31-4004-968e-a8d0bf342d9a" providerId="ADAL" clId="{A93BDCA5-37A2-48A6-AF07-6BF8A020AA09}" dt="2023-04-12T14:33:55.255" v="295"/>
        <pc:sldMkLst>
          <pc:docMk/>
          <pc:sldMk cId="1745511984" sldId="1818"/>
        </pc:sldMkLst>
        <pc:spChg chg="mod">
          <ac:chgData name="Mark Kitris" userId="ff507901-5b31-4004-968e-a8d0bf342d9a" providerId="ADAL" clId="{A93BDCA5-37A2-48A6-AF07-6BF8A020AA09}" dt="2023-04-12T14:33:55.255" v="295"/>
          <ac:spMkLst>
            <pc:docMk/>
            <pc:sldMk cId="1745511984" sldId="1818"/>
            <ac:spMk id="2" creationId="{3CECC1A5-F435-F81A-F0DC-37D8322F57B3}"/>
          </ac:spMkLst>
        </pc:spChg>
      </pc:sldChg>
      <pc:sldChg chg="new del">
        <pc:chgData name="Mark Kitris" userId="ff507901-5b31-4004-968e-a8d0bf342d9a" providerId="ADAL" clId="{A93BDCA5-37A2-48A6-AF07-6BF8A020AA09}" dt="2023-04-14T13:25:03.853" v="299" actId="47"/>
        <pc:sldMkLst>
          <pc:docMk/>
          <pc:sldMk cId="2797101149" sldId="1821"/>
        </pc:sldMkLst>
      </pc:sldChg>
      <pc:sldChg chg="modSp new mod">
        <pc:chgData name="Mark Kitris" userId="ff507901-5b31-4004-968e-a8d0bf342d9a" providerId="ADAL" clId="{A93BDCA5-37A2-48A6-AF07-6BF8A020AA09}" dt="2023-04-14T13:39:08.932" v="503"/>
        <pc:sldMkLst>
          <pc:docMk/>
          <pc:sldMk cId="2001635972" sldId="1822"/>
        </pc:sldMkLst>
        <pc:spChg chg="mod">
          <ac:chgData name="Mark Kitris" userId="ff507901-5b31-4004-968e-a8d0bf342d9a" providerId="ADAL" clId="{A93BDCA5-37A2-48A6-AF07-6BF8A020AA09}" dt="2023-04-14T13:25:14.327" v="300"/>
          <ac:spMkLst>
            <pc:docMk/>
            <pc:sldMk cId="2001635972" sldId="1822"/>
            <ac:spMk id="2" creationId="{6054FAA8-1547-DA9D-8CB1-F8D5D7CF8192}"/>
          </ac:spMkLst>
        </pc:spChg>
        <pc:spChg chg="mod">
          <ac:chgData name="Mark Kitris" userId="ff507901-5b31-4004-968e-a8d0bf342d9a" providerId="ADAL" clId="{A93BDCA5-37A2-48A6-AF07-6BF8A020AA09}" dt="2023-04-14T13:39:08.932" v="503"/>
          <ac:spMkLst>
            <pc:docMk/>
            <pc:sldMk cId="2001635972" sldId="1822"/>
            <ac:spMk id="3" creationId="{62412775-A35E-05B9-9C41-A64AF89EF948}"/>
          </ac:spMkLst>
        </pc:spChg>
      </pc:sldChg>
    </pc:docChg>
  </pc:docChgLst>
  <pc:docChgLst>
    <pc:chgData name="Brandon Neeb" userId="d291b79a-a732-41c4-9980-443b8bceb27b" providerId="ADAL" clId="{8575C060-01A8-45F7-A249-CDA516C72586}"/>
    <pc:docChg chg="">
      <pc:chgData name="Brandon Neeb" userId="d291b79a-a732-41c4-9980-443b8bceb27b" providerId="ADAL" clId="{8575C060-01A8-45F7-A249-CDA516C72586}" dt="2023-05-04T22:21:01.797" v="4"/>
      <pc:docMkLst>
        <pc:docMk/>
      </pc:docMkLst>
      <pc:sldChg chg="addCm">
        <pc:chgData name="Brandon Neeb" userId="d291b79a-a732-41c4-9980-443b8bceb27b" providerId="ADAL" clId="{8575C060-01A8-45F7-A249-CDA516C72586}" dt="2023-05-04T22:16:53.855" v="0"/>
        <pc:sldMkLst>
          <pc:docMk/>
          <pc:sldMk cId="1748985861" sldId="1724"/>
        </pc:sldMkLst>
        <pc:extLst>
          <p:ext xmlns:p="http://schemas.openxmlformats.org/presentationml/2006/main" uri="{D6D511B9-2390-475A-947B-AFAB55BFBCF1}">
            <pc226:cmChg xmlns:pc226="http://schemas.microsoft.com/office/powerpoint/2022/06/main/command" chg="add">
              <pc226:chgData name="Brandon Neeb" userId="d291b79a-a732-41c4-9980-443b8bceb27b" providerId="ADAL" clId="{8575C060-01A8-45F7-A249-CDA516C72586}" dt="2023-05-04T22:16:53.855" v="0"/>
              <pc2:cmMkLst xmlns:pc2="http://schemas.microsoft.com/office/powerpoint/2019/9/main/command">
                <pc:docMk/>
                <pc:sldMk cId="1748985861" sldId="1724"/>
                <pc2:cmMk id="{5C4BB71A-1162-4B0F-A3EC-AEF86880F966}"/>
              </pc2:cmMkLst>
            </pc226:cmChg>
          </p:ext>
        </pc:extLst>
      </pc:sldChg>
      <pc:sldChg chg="addCm">
        <pc:chgData name="Brandon Neeb" userId="d291b79a-a732-41c4-9980-443b8bceb27b" providerId="ADAL" clId="{8575C060-01A8-45F7-A249-CDA516C72586}" dt="2023-05-04T22:19:39.602" v="3"/>
        <pc:sldMkLst>
          <pc:docMk/>
          <pc:sldMk cId="4245633931" sldId="1748"/>
        </pc:sldMkLst>
        <pc:extLst>
          <p:ext xmlns:p="http://schemas.openxmlformats.org/presentationml/2006/main" uri="{D6D511B9-2390-475A-947B-AFAB55BFBCF1}">
            <pc226:cmChg xmlns:pc226="http://schemas.microsoft.com/office/powerpoint/2022/06/main/command" chg="add">
              <pc226:chgData name="Brandon Neeb" userId="d291b79a-a732-41c4-9980-443b8bceb27b" providerId="ADAL" clId="{8575C060-01A8-45F7-A249-CDA516C72586}" dt="2023-05-04T22:19:39.602" v="3"/>
              <pc2:cmMkLst xmlns:pc2="http://schemas.microsoft.com/office/powerpoint/2019/9/main/command">
                <pc:docMk/>
                <pc:sldMk cId="4245633931" sldId="1748"/>
                <pc2:cmMk id="{C49B8E27-28B8-4D74-8F29-73F07AE60995}"/>
              </pc2:cmMkLst>
            </pc226:cmChg>
          </p:ext>
        </pc:extLst>
      </pc:sldChg>
      <pc:sldChg chg="addCm">
        <pc:chgData name="Brandon Neeb" userId="d291b79a-a732-41c4-9980-443b8bceb27b" providerId="ADAL" clId="{8575C060-01A8-45F7-A249-CDA516C72586}" dt="2023-05-04T22:19:02.421" v="2"/>
        <pc:sldMkLst>
          <pc:docMk/>
          <pc:sldMk cId="1340528132" sldId="1760"/>
        </pc:sldMkLst>
        <pc:extLst>
          <p:ext xmlns:p="http://schemas.openxmlformats.org/presentationml/2006/main" uri="{D6D511B9-2390-475A-947B-AFAB55BFBCF1}">
            <pc226:cmChg xmlns:pc226="http://schemas.microsoft.com/office/powerpoint/2022/06/main/command" chg="add">
              <pc226:chgData name="Brandon Neeb" userId="d291b79a-a732-41c4-9980-443b8bceb27b" providerId="ADAL" clId="{8575C060-01A8-45F7-A249-CDA516C72586}" dt="2023-05-04T22:19:02.421" v="2"/>
              <pc2:cmMkLst xmlns:pc2="http://schemas.microsoft.com/office/powerpoint/2019/9/main/command">
                <pc:docMk/>
                <pc:sldMk cId="1340528132" sldId="1760"/>
                <pc2:cmMk id="{7433B083-1276-4590-8D35-1A016E0BDF64}"/>
              </pc2:cmMkLst>
            </pc226:cmChg>
          </p:ext>
        </pc:extLst>
      </pc:sldChg>
      <pc:sldChg chg="addCm">
        <pc:chgData name="Brandon Neeb" userId="d291b79a-a732-41c4-9980-443b8bceb27b" providerId="ADAL" clId="{8575C060-01A8-45F7-A249-CDA516C72586}" dt="2023-05-04T22:17:59.578" v="1"/>
        <pc:sldMkLst>
          <pc:docMk/>
          <pc:sldMk cId="4147480305" sldId="1770"/>
        </pc:sldMkLst>
        <pc:extLst>
          <p:ext xmlns:p="http://schemas.openxmlformats.org/presentationml/2006/main" uri="{D6D511B9-2390-475A-947B-AFAB55BFBCF1}">
            <pc226:cmChg xmlns:pc226="http://schemas.microsoft.com/office/powerpoint/2022/06/main/command" chg="add">
              <pc226:chgData name="Brandon Neeb" userId="d291b79a-a732-41c4-9980-443b8bceb27b" providerId="ADAL" clId="{8575C060-01A8-45F7-A249-CDA516C72586}" dt="2023-05-04T22:17:59.578" v="1"/>
              <pc2:cmMkLst xmlns:pc2="http://schemas.microsoft.com/office/powerpoint/2019/9/main/command">
                <pc:docMk/>
                <pc:sldMk cId="4147480305" sldId="1770"/>
                <pc2:cmMk id="{B54D45E7-C812-414E-8A1E-7E7FE130E731}"/>
              </pc2:cmMkLst>
            </pc226:cmChg>
          </p:ext>
        </pc:extLst>
      </pc:sldChg>
      <pc:sldChg chg="addCm">
        <pc:chgData name="Brandon Neeb" userId="d291b79a-a732-41c4-9980-443b8bceb27b" providerId="ADAL" clId="{8575C060-01A8-45F7-A249-CDA516C72586}" dt="2023-05-04T22:21:01.797" v="4"/>
        <pc:sldMkLst>
          <pc:docMk/>
          <pc:sldMk cId="1514450804" sldId="1820"/>
        </pc:sldMkLst>
        <pc:extLst>
          <p:ext xmlns:p="http://schemas.openxmlformats.org/presentationml/2006/main" uri="{D6D511B9-2390-475A-947B-AFAB55BFBCF1}">
            <pc226:cmChg xmlns:pc226="http://schemas.microsoft.com/office/powerpoint/2022/06/main/command" chg="add">
              <pc226:chgData name="Brandon Neeb" userId="d291b79a-a732-41c4-9980-443b8bceb27b" providerId="ADAL" clId="{8575C060-01A8-45F7-A249-CDA516C72586}" dt="2023-05-04T22:21:01.797" v="4"/>
              <pc2:cmMkLst xmlns:pc2="http://schemas.microsoft.com/office/powerpoint/2019/9/main/command">
                <pc:docMk/>
                <pc:sldMk cId="1514450804" sldId="1820"/>
                <pc2:cmMk id="{8D53C28E-228D-4922-8DB9-56AC04FDE93C}"/>
              </pc2:cmMkLst>
            </pc226:cmChg>
          </p:ext>
        </pc:extLst>
      </pc:sldChg>
    </pc:docChg>
  </pc:docChgLst>
  <pc:docChgLst>
    <pc:chgData name="Brian Hinkelman" userId="bb920ec3-1f5b-4dbc-84af-061d9b95fe4c" providerId="ADAL" clId="{CFBA2105-9701-436A-ADA0-B3FDBFDBD9A6}"/>
    <pc:docChg chg="undo custSel modSld">
      <pc:chgData name="Brian Hinkelman" userId="bb920ec3-1f5b-4dbc-84af-061d9b95fe4c" providerId="ADAL" clId="{CFBA2105-9701-436A-ADA0-B3FDBFDBD9A6}" dt="2021-02-03T17:54:28.886" v="8"/>
      <pc:docMkLst>
        <pc:docMk/>
      </pc:docMkLst>
      <pc:sldChg chg="modSp mod">
        <pc:chgData name="Brian Hinkelman" userId="bb920ec3-1f5b-4dbc-84af-061d9b95fe4c" providerId="ADAL" clId="{CFBA2105-9701-436A-ADA0-B3FDBFDBD9A6}" dt="2021-02-03T17:54:28.886" v="8"/>
        <pc:sldMkLst>
          <pc:docMk/>
          <pc:sldMk cId="1264798423" sldId="1771"/>
        </pc:sldMkLst>
        <pc:spChg chg="mod">
          <ac:chgData name="Brian Hinkelman" userId="bb920ec3-1f5b-4dbc-84af-061d9b95fe4c" providerId="ADAL" clId="{CFBA2105-9701-436A-ADA0-B3FDBFDBD9A6}" dt="2021-02-03T17:54:28.886" v="8"/>
          <ac:spMkLst>
            <pc:docMk/>
            <pc:sldMk cId="1264798423" sldId="1771"/>
            <ac:spMk id="2" creationId="{F45B4EE0-6CF9-4D5A-8AB1-C12300B613CC}"/>
          </ac:spMkLst>
        </pc:spChg>
        <pc:spChg chg="mod">
          <ac:chgData name="Brian Hinkelman" userId="bb920ec3-1f5b-4dbc-84af-061d9b95fe4c" providerId="ADAL" clId="{CFBA2105-9701-436A-ADA0-B3FDBFDBD9A6}" dt="2021-02-03T17:54:20.778" v="5"/>
          <ac:spMkLst>
            <pc:docMk/>
            <pc:sldMk cId="1264798423" sldId="1771"/>
            <ac:spMk id="5" creationId="{232FCEFC-5172-4AA5-ADBC-3BA4684C1E94}"/>
          </ac:spMkLst>
        </pc:spChg>
        <pc:spChg chg="mod">
          <ac:chgData name="Brian Hinkelman" userId="bb920ec3-1f5b-4dbc-84af-061d9b95fe4c" providerId="ADAL" clId="{CFBA2105-9701-436A-ADA0-B3FDBFDBD9A6}" dt="2021-02-03T17:54:09.420" v="2"/>
          <ac:spMkLst>
            <pc:docMk/>
            <pc:sldMk cId="1264798423" sldId="1771"/>
            <ac:spMk id="6" creationId="{29F4621B-C97D-4A2F-938E-ED9FFD450476}"/>
          </ac:spMkLst>
        </pc:spChg>
      </pc:sldChg>
    </pc:docChg>
  </pc:docChgLst>
  <pc:docChgLst>
    <pc:chgData name="Mark Kitris" userId="ff507901-5b31-4004-968e-a8d0bf342d9a" providerId="ADAL" clId="{598C47C6-49E0-4859-8F5E-B73DDE308F24}"/>
    <pc:docChg chg="modSld">
      <pc:chgData name="Mark Kitris" userId="ff507901-5b31-4004-968e-a8d0bf342d9a" providerId="ADAL" clId="{598C47C6-49E0-4859-8F5E-B73DDE308F24}" dt="2023-05-02T21:34:54.503" v="29" actId="20577"/>
      <pc:docMkLst>
        <pc:docMk/>
      </pc:docMkLst>
      <pc:sldChg chg="modSp mod">
        <pc:chgData name="Mark Kitris" userId="ff507901-5b31-4004-968e-a8d0bf342d9a" providerId="ADAL" clId="{598C47C6-49E0-4859-8F5E-B73DDE308F24}" dt="2023-05-02T21:33:44.023" v="19" actId="20577"/>
        <pc:sldMkLst>
          <pc:docMk/>
          <pc:sldMk cId="871855806" sldId="1735"/>
        </pc:sldMkLst>
        <pc:spChg chg="mod">
          <ac:chgData name="Mark Kitris" userId="ff507901-5b31-4004-968e-a8d0bf342d9a" providerId="ADAL" clId="{598C47C6-49E0-4859-8F5E-B73DDE308F24}" dt="2023-05-02T21:33:44.023" v="19" actId="20577"/>
          <ac:spMkLst>
            <pc:docMk/>
            <pc:sldMk cId="871855806" sldId="1735"/>
            <ac:spMk id="6" creationId="{00000000-0000-0000-0000-000000000000}"/>
          </ac:spMkLst>
        </pc:spChg>
      </pc:sldChg>
      <pc:sldChg chg="modSp mod">
        <pc:chgData name="Mark Kitris" userId="ff507901-5b31-4004-968e-a8d0bf342d9a" providerId="ADAL" clId="{598C47C6-49E0-4859-8F5E-B73DDE308F24}" dt="2023-05-02T21:34:54.503" v="29" actId="20577"/>
        <pc:sldMkLst>
          <pc:docMk/>
          <pc:sldMk cId="4245633931" sldId="1748"/>
        </pc:sldMkLst>
        <pc:spChg chg="mod">
          <ac:chgData name="Mark Kitris" userId="ff507901-5b31-4004-968e-a8d0bf342d9a" providerId="ADAL" clId="{598C47C6-49E0-4859-8F5E-B73DDE308F24}" dt="2023-05-02T21:34:54.503" v="29" actId="20577"/>
          <ac:spMkLst>
            <pc:docMk/>
            <pc:sldMk cId="4245633931" sldId="1748"/>
            <ac:spMk id="10" creationId="{7DB14209-0810-414C-815D-619BE158001D}"/>
          </ac:spMkLst>
        </pc:spChg>
      </pc:sldChg>
    </pc:docChg>
  </pc:docChgLst>
  <pc:docChgLst>
    <pc:chgData name="Brian Hinkelman" userId="bb920ec3-1f5b-4dbc-84af-061d9b95fe4c" providerId="ADAL" clId="{B5BB965E-862D-4C58-B053-FFF089C0BED0}"/>
    <pc:docChg chg="modSld">
      <pc:chgData name="Brian Hinkelman" userId="bb920ec3-1f5b-4dbc-84af-061d9b95fe4c" providerId="ADAL" clId="{B5BB965E-862D-4C58-B053-FFF089C0BED0}" dt="2021-12-16T15:37:22.618" v="120" actId="20577"/>
      <pc:docMkLst>
        <pc:docMk/>
      </pc:docMkLst>
      <pc:sldChg chg="modSp mod">
        <pc:chgData name="Brian Hinkelman" userId="bb920ec3-1f5b-4dbc-84af-061d9b95fe4c" providerId="ADAL" clId="{B5BB965E-862D-4C58-B053-FFF089C0BED0}" dt="2021-12-16T15:33:48.393" v="0" actId="20577"/>
        <pc:sldMkLst>
          <pc:docMk/>
          <pc:sldMk cId="1793706927" sldId="1670"/>
        </pc:sldMkLst>
        <pc:spChg chg="mod">
          <ac:chgData name="Brian Hinkelman" userId="bb920ec3-1f5b-4dbc-84af-061d9b95fe4c" providerId="ADAL" clId="{B5BB965E-862D-4C58-B053-FFF089C0BED0}" dt="2021-12-16T15:33:48.393" v="0" actId="20577"/>
          <ac:spMkLst>
            <pc:docMk/>
            <pc:sldMk cId="1793706927" sldId="1670"/>
            <ac:spMk id="3" creationId="{238FC818-ACA8-4D0D-B760-CD6F961E98E2}"/>
          </ac:spMkLst>
        </pc:spChg>
      </pc:sldChg>
      <pc:sldChg chg="modSp mod">
        <pc:chgData name="Brian Hinkelman" userId="bb920ec3-1f5b-4dbc-84af-061d9b95fe4c" providerId="ADAL" clId="{B5BB965E-862D-4C58-B053-FFF089C0BED0}" dt="2021-12-16T15:36:30.977" v="66" actId="20577"/>
        <pc:sldMkLst>
          <pc:docMk/>
          <pc:sldMk cId="1633891919" sldId="1725"/>
        </pc:sldMkLst>
        <pc:spChg chg="mod">
          <ac:chgData name="Brian Hinkelman" userId="bb920ec3-1f5b-4dbc-84af-061d9b95fe4c" providerId="ADAL" clId="{B5BB965E-862D-4C58-B053-FFF089C0BED0}" dt="2021-12-16T15:36:30.977" v="66" actId="20577"/>
          <ac:spMkLst>
            <pc:docMk/>
            <pc:sldMk cId="1633891919" sldId="1725"/>
            <ac:spMk id="2" creationId="{00000000-0000-0000-0000-000000000000}"/>
          </ac:spMkLst>
        </pc:spChg>
      </pc:sldChg>
      <pc:sldChg chg="modSp mod">
        <pc:chgData name="Brian Hinkelman" userId="bb920ec3-1f5b-4dbc-84af-061d9b95fe4c" providerId="ADAL" clId="{B5BB965E-862D-4C58-B053-FFF089C0BED0}" dt="2021-12-16T15:35:24.899" v="38" actId="20577"/>
        <pc:sldMkLst>
          <pc:docMk/>
          <pc:sldMk cId="2936289883" sldId="1732"/>
        </pc:sldMkLst>
        <pc:spChg chg="mod">
          <ac:chgData name="Brian Hinkelman" userId="bb920ec3-1f5b-4dbc-84af-061d9b95fe4c" providerId="ADAL" clId="{B5BB965E-862D-4C58-B053-FFF089C0BED0}" dt="2021-12-16T15:35:24.899" v="38" actId="20577"/>
          <ac:spMkLst>
            <pc:docMk/>
            <pc:sldMk cId="2936289883" sldId="1732"/>
            <ac:spMk id="4" creationId="{F4548757-0AD1-45D7-8A36-77CE4AE2A246}"/>
          </ac:spMkLst>
        </pc:spChg>
      </pc:sldChg>
      <pc:sldChg chg="modSp mod">
        <pc:chgData name="Brian Hinkelman" userId="bb920ec3-1f5b-4dbc-84af-061d9b95fe4c" providerId="ADAL" clId="{B5BB965E-862D-4C58-B053-FFF089C0BED0}" dt="2021-12-16T15:36:15.993" v="57" actId="20577"/>
        <pc:sldMkLst>
          <pc:docMk/>
          <pc:sldMk cId="2387019440" sldId="1745"/>
        </pc:sldMkLst>
        <pc:spChg chg="mod">
          <ac:chgData name="Brian Hinkelman" userId="bb920ec3-1f5b-4dbc-84af-061d9b95fe4c" providerId="ADAL" clId="{B5BB965E-862D-4C58-B053-FFF089C0BED0}" dt="2021-12-16T15:34:25.630" v="25" actId="20577"/>
          <ac:spMkLst>
            <pc:docMk/>
            <pc:sldMk cId="2387019440" sldId="1745"/>
            <ac:spMk id="2" creationId="{844AE34D-9722-492E-BC2E-1E30D2038457}"/>
          </ac:spMkLst>
        </pc:spChg>
        <pc:spChg chg="mod">
          <ac:chgData name="Brian Hinkelman" userId="bb920ec3-1f5b-4dbc-84af-061d9b95fe4c" providerId="ADAL" clId="{B5BB965E-862D-4C58-B053-FFF089C0BED0}" dt="2021-12-16T15:34:20.024" v="12" actId="20577"/>
          <ac:spMkLst>
            <pc:docMk/>
            <pc:sldMk cId="2387019440" sldId="1745"/>
            <ac:spMk id="6" creationId="{00000000-0000-0000-0000-000000000000}"/>
          </ac:spMkLst>
        </pc:spChg>
        <pc:spChg chg="mod">
          <ac:chgData name="Brian Hinkelman" userId="bb920ec3-1f5b-4dbc-84af-061d9b95fe4c" providerId="ADAL" clId="{B5BB965E-862D-4C58-B053-FFF089C0BED0}" dt="2021-12-16T15:36:15.993" v="57" actId="20577"/>
          <ac:spMkLst>
            <pc:docMk/>
            <pc:sldMk cId="2387019440" sldId="1745"/>
            <ac:spMk id="17" creationId="{00000000-0000-0000-0000-000000000000}"/>
          </ac:spMkLst>
        </pc:spChg>
      </pc:sldChg>
      <pc:sldChg chg="modSp mod modNotesTx">
        <pc:chgData name="Brian Hinkelman" userId="bb920ec3-1f5b-4dbc-84af-061d9b95fe4c" providerId="ADAL" clId="{B5BB965E-862D-4C58-B053-FFF089C0BED0}" dt="2021-12-16T15:37:22.618" v="120" actId="20577"/>
        <pc:sldMkLst>
          <pc:docMk/>
          <pc:sldMk cId="4245633931" sldId="1748"/>
        </pc:sldMkLst>
        <pc:spChg chg="mod">
          <ac:chgData name="Brian Hinkelman" userId="bb920ec3-1f5b-4dbc-84af-061d9b95fe4c" providerId="ADAL" clId="{B5BB965E-862D-4C58-B053-FFF089C0BED0}" dt="2021-12-16T15:37:08.134" v="93" actId="20577"/>
          <ac:spMkLst>
            <pc:docMk/>
            <pc:sldMk cId="4245633931" sldId="1748"/>
            <ac:spMk id="9" creationId="{22A1A47A-2A62-4C0B-9879-2DC29B866306}"/>
          </ac:spMkLst>
        </pc:spChg>
        <pc:spChg chg="mod">
          <ac:chgData name="Brian Hinkelman" userId="bb920ec3-1f5b-4dbc-84af-061d9b95fe4c" providerId="ADAL" clId="{B5BB965E-862D-4C58-B053-FFF089C0BED0}" dt="2021-12-16T15:37:12.712" v="102" actId="20577"/>
          <ac:spMkLst>
            <pc:docMk/>
            <pc:sldMk cId="4245633931" sldId="1748"/>
            <ac:spMk id="10" creationId="{7DB14209-0810-414C-815D-619BE158001D}"/>
          </ac:spMkLst>
        </pc:spChg>
        <pc:spChg chg="mod">
          <ac:chgData name="Brian Hinkelman" userId="bb920ec3-1f5b-4dbc-84af-061d9b95fe4c" providerId="ADAL" clId="{B5BB965E-862D-4C58-B053-FFF089C0BED0}" dt="2021-12-16T15:37:18.665" v="111" actId="20577"/>
          <ac:spMkLst>
            <pc:docMk/>
            <pc:sldMk cId="4245633931" sldId="1748"/>
            <ac:spMk id="11" creationId="{DAE31016-EB5D-47A1-A0AB-DFE77509B833}"/>
          </ac:spMkLst>
        </pc:spChg>
        <pc:spChg chg="mod">
          <ac:chgData name="Brian Hinkelman" userId="bb920ec3-1f5b-4dbc-84af-061d9b95fe4c" providerId="ADAL" clId="{B5BB965E-862D-4C58-B053-FFF089C0BED0}" dt="2021-12-16T15:36:57.180" v="75" actId="20577"/>
          <ac:spMkLst>
            <pc:docMk/>
            <pc:sldMk cId="4245633931" sldId="1748"/>
            <ac:spMk id="17" creationId="{00000000-0000-0000-0000-000000000000}"/>
          </ac:spMkLst>
        </pc:spChg>
        <pc:spChg chg="mod">
          <ac:chgData name="Brian Hinkelman" userId="bb920ec3-1f5b-4dbc-84af-061d9b95fe4c" providerId="ADAL" clId="{B5BB965E-862D-4C58-B053-FFF089C0BED0}" dt="2021-12-16T15:37:01.493" v="84" actId="20577"/>
          <ac:spMkLst>
            <pc:docMk/>
            <pc:sldMk cId="4245633931" sldId="1748"/>
            <ac:spMk id="19" creationId="{00000000-0000-0000-0000-000000000000}"/>
          </ac:spMkLst>
        </pc:spChg>
      </pc:sldChg>
      <pc:sldChg chg="modSp mod">
        <pc:chgData name="Brian Hinkelman" userId="bb920ec3-1f5b-4dbc-84af-061d9b95fe4c" providerId="ADAL" clId="{B5BB965E-862D-4C58-B053-FFF089C0BED0}" dt="2021-12-16T15:34:36.902" v="26" actId="6549"/>
        <pc:sldMkLst>
          <pc:docMk/>
          <pc:sldMk cId="391328505" sldId="1759"/>
        </pc:sldMkLst>
        <pc:spChg chg="mod">
          <ac:chgData name="Brian Hinkelman" userId="bb920ec3-1f5b-4dbc-84af-061d9b95fe4c" providerId="ADAL" clId="{B5BB965E-862D-4C58-B053-FFF089C0BED0}" dt="2021-12-16T15:34:36.902" v="26" actId="6549"/>
          <ac:spMkLst>
            <pc:docMk/>
            <pc:sldMk cId="391328505" sldId="1759"/>
            <ac:spMk id="6" creationId="{00000000-0000-0000-0000-000000000000}"/>
          </ac:spMkLst>
        </pc:spChg>
      </pc:sldChg>
      <pc:sldChg chg="modSp mod">
        <pc:chgData name="Brian Hinkelman" userId="bb920ec3-1f5b-4dbc-84af-061d9b95fe4c" providerId="ADAL" clId="{B5BB965E-862D-4C58-B053-FFF089C0BED0}" dt="2021-12-16T15:34:55.522" v="29" actId="6549"/>
        <pc:sldMkLst>
          <pc:docMk/>
          <pc:sldMk cId="1340528132" sldId="1760"/>
        </pc:sldMkLst>
        <pc:spChg chg="mod">
          <ac:chgData name="Brian Hinkelman" userId="bb920ec3-1f5b-4dbc-84af-061d9b95fe4c" providerId="ADAL" clId="{B5BB965E-862D-4C58-B053-FFF089C0BED0}" dt="2021-12-16T15:34:55.522" v="29" actId="6549"/>
          <ac:spMkLst>
            <pc:docMk/>
            <pc:sldMk cId="1340528132" sldId="1760"/>
            <ac:spMk id="6" creationId="{00000000-0000-0000-0000-000000000000}"/>
          </ac:spMkLst>
        </pc:spChg>
      </pc:sldChg>
      <pc:sldChg chg="modSp mod">
        <pc:chgData name="Brian Hinkelman" userId="bb920ec3-1f5b-4dbc-84af-061d9b95fe4c" providerId="ADAL" clId="{B5BB965E-862D-4C58-B053-FFF089C0BED0}" dt="2021-12-16T15:36:04.540" v="48" actId="20577"/>
        <pc:sldMkLst>
          <pc:docMk/>
          <pc:sldMk cId="4147480305" sldId="1770"/>
        </pc:sldMkLst>
        <pc:spChg chg="mod">
          <ac:chgData name="Brian Hinkelman" userId="bb920ec3-1f5b-4dbc-84af-061d9b95fe4c" providerId="ADAL" clId="{B5BB965E-862D-4C58-B053-FFF089C0BED0}" dt="2021-12-16T15:36:04.540" v="48" actId="20577"/>
          <ac:spMkLst>
            <pc:docMk/>
            <pc:sldMk cId="4147480305" sldId="1770"/>
            <ac:spMk id="6" creationId="{00000000-0000-0000-0000-000000000000}"/>
          </ac:spMkLst>
        </pc:spChg>
      </pc:sldChg>
    </pc:docChg>
  </pc:docChgLst>
  <pc:docChgLst>
    <pc:chgData name="Brian Hinkelman" userId="bb920ec3-1f5b-4dbc-84af-061d9b95fe4c" providerId="ADAL" clId="{31ADE6C3-41B8-445F-A5EE-78A43B57A920}"/>
    <pc:docChg chg="addSld modSld sldOrd">
      <pc:chgData name="Brian Hinkelman" userId="bb920ec3-1f5b-4dbc-84af-061d9b95fe4c" providerId="ADAL" clId="{31ADE6C3-41B8-445F-A5EE-78A43B57A920}" dt="2019-01-24T19:00:15.091" v="144" actId="20577"/>
      <pc:docMkLst>
        <pc:docMk/>
      </pc:docMkLst>
      <pc:sldChg chg="modSp">
        <pc:chgData name="Brian Hinkelman" userId="bb920ec3-1f5b-4dbc-84af-061d9b95fe4c" providerId="ADAL" clId="{31ADE6C3-41B8-445F-A5EE-78A43B57A920}" dt="2019-01-24T19:00:15.091" v="144" actId="20577"/>
        <pc:sldMkLst>
          <pc:docMk/>
          <pc:sldMk cId="3635852913" sldId="1719"/>
        </pc:sldMkLst>
        <pc:spChg chg="mod">
          <ac:chgData name="Brian Hinkelman" userId="bb920ec3-1f5b-4dbc-84af-061d9b95fe4c" providerId="ADAL" clId="{31ADE6C3-41B8-445F-A5EE-78A43B57A920}" dt="2019-01-24T19:00:15.091" v="144" actId="20577"/>
          <ac:spMkLst>
            <pc:docMk/>
            <pc:sldMk cId="3635852913" sldId="1719"/>
            <ac:spMk id="4" creationId="{00000000-0000-0000-0000-000000000000}"/>
          </ac:spMkLst>
        </pc:spChg>
      </pc:sldChg>
      <pc:sldChg chg="modSp add ord">
        <pc:chgData name="Brian Hinkelman" userId="bb920ec3-1f5b-4dbc-84af-061d9b95fe4c" providerId="ADAL" clId="{31ADE6C3-41B8-445F-A5EE-78A43B57A920}" dt="2019-01-24T16:35:44.684" v="39" actId="20577"/>
        <pc:sldMkLst>
          <pc:docMk/>
          <pc:sldMk cId="3096759298" sldId="1762"/>
        </pc:sldMkLst>
        <pc:spChg chg="mod">
          <ac:chgData name="Brian Hinkelman" userId="bb920ec3-1f5b-4dbc-84af-061d9b95fe4c" providerId="ADAL" clId="{31ADE6C3-41B8-445F-A5EE-78A43B57A920}" dt="2019-01-24T16:35:44.684" v="39" actId="20577"/>
          <ac:spMkLst>
            <pc:docMk/>
            <pc:sldMk cId="3096759298" sldId="1762"/>
            <ac:spMk id="4" creationId="{00000000-0000-0000-0000-000000000000}"/>
          </ac:spMkLst>
        </pc:spChg>
      </pc:sldChg>
      <pc:sldChg chg="addSp delSp modSp add modTransition">
        <pc:chgData name="Brian Hinkelman" userId="bb920ec3-1f5b-4dbc-84af-061d9b95fe4c" providerId="ADAL" clId="{31ADE6C3-41B8-445F-A5EE-78A43B57A920}" dt="2019-01-24T16:51:34.395" v="143" actId="20577"/>
        <pc:sldMkLst>
          <pc:docMk/>
          <pc:sldMk cId="356864752" sldId="1763"/>
        </pc:sldMkLst>
        <pc:spChg chg="del">
          <ac:chgData name="Brian Hinkelman" userId="bb920ec3-1f5b-4dbc-84af-061d9b95fe4c" providerId="ADAL" clId="{31ADE6C3-41B8-445F-A5EE-78A43B57A920}" dt="2019-01-24T16:48:10.346" v="41"/>
          <ac:spMkLst>
            <pc:docMk/>
            <pc:sldMk cId="356864752" sldId="1763"/>
            <ac:spMk id="2" creationId="{95619814-6965-41F9-9B98-7434414CFDDB}"/>
          </ac:spMkLst>
        </pc:spChg>
        <pc:spChg chg="del">
          <ac:chgData name="Brian Hinkelman" userId="bb920ec3-1f5b-4dbc-84af-061d9b95fe4c" providerId="ADAL" clId="{31ADE6C3-41B8-445F-A5EE-78A43B57A920}" dt="2019-01-24T16:48:10.346" v="41"/>
          <ac:spMkLst>
            <pc:docMk/>
            <pc:sldMk cId="356864752" sldId="1763"/>
            <ac:spMk id="3" creationId="{E23E6BF8-3A57-443C-95E4-9988B1C4627E}"/>
          </ac:spMkLst>
        </pc:spChg>
        <pc:spChg chg="add mod">
          <ac:chgData name="Brian Hinkelman" userId="bb920ec3-1f5b-4dbc-84af-061d9b95fe4c" providerId="ADAL" clId="{31ADE6C3-41B8-445F-A5EE-78A43B57A920}" dt="2019-01-24T16:51:34.395" v="143" actId="20577"/>
          <ac:spMkLst>
            <pc:docMk/>
            <pc:sldMk cId="356864752" sldId="1763"/>
            <ac:spMk id="4" creationId="{B33739EF-3873-4E35-A495-9496B1AA1F4E}"/>
          </ac:spMkLst>
        </pc:spChg>
      </pc:sldChg>
      <pc:sldChg chg="add">
        <pc:chgData name="Brian Hinkelman" userId="bb920ec3-1f5b-4dbc-84af-061d9b95fe4c" providerId="ADAL" clId="{31ADE6C3-41B8-445F-A5EE-78A43B57A920}" dt="2019-01-24T16:51:20.720" v="99"/>
        <pc:sldMkLst>
          <pc:docMk/>
          <pc:sldMk cId="372544131" sldId="1764"/>
        </pc:sldMkLst>
      </pc:sldChg>
    </pc:docChg>
  </pc:docChgLst>
  <pc:docChgLst>
    <pc:chgData name="Matt Quinlan" userId="255634d8-b803-417a-a2de-8b895e420c9b" providerId="ADAL" clId="{0C316203-F974-4BFB-811F-2E03FCDA69E7}"/>
    <pc:docChg chg="undo custSel addSld delSld modSld modSection">
      <pc:chgData name="Matt Quinlan" userId="255634d8-b803-417a-a2de-8b895e420c9b" providerId="ADAL" clId="{0C316203-F974-4BFB-811F-2E03FCDA69E7}" dt="2022-02-17T15:47:07.092" v="88" actId="20577"/>
      <pc:docMkLst>
        <pc:docMk/>
      </pc:docMkLst>
      <pc:sldChg chg="modSp mod">
        <pc:chgData name="Matt Quinlan" userId="255634d8-b803-417a-a2de-8b895e420c9b" providerId="ADAL" clId="{0C316203-F974-4BFB-811F-2E03FCDA69E7}" dt="2022-02-17T15:40:10.059" v="30"/>
        <pc:sldMkLst>
          <pc:docMk/>
          <pc:sldMk cId="1793706927" sldId="1670"/>
        </pc:sldMkLst>
        <pc:spChg chg="mod">
          <ac:chgData name="Matt Quinlan" userId="255634d8-b803-417a-a2de-8b895e420c9b" providerId="ADAL" clId="{0C316203-F974-4BFB-811F-2E03FCDA69E7}" dt="2022-02-17T15:39:41.926" v="22"/>
          <ac:spMkLst>
            <pc:docMk/>
            <pc:sldMk cId="1793706927" sldId="1670"/>
            <ac:spMk id="2" creationId="{11E3760B-F404-4553-B013-CCC89079E0BD}"/>
          </ac:spMkLst>
        </pc:spChg>
        <pc:spChg chg="mod">
          <ac:chgData name="Matt Quinlan" userId="255634d8-b803-417a-a2de-8b895e420c9b" providerId="ADAL" clId="{0C316203-F974-4BFB-811F-2E03FCDA69E7}" dt="2022-02-17T15:40:10.059" v="30"/>
          <ac:spMkLst>
            <pc:docMk/>
            <pc:sldMk cId="1793706927" sldId="1670"/>
            <ac:spMk id="3" creationId="{238FC818-ACA8-4D0D-B760-CD6F961E98E2}"/>
          </ac:spMkLst>
        </pc:spChg>
        <pc:spChg chg="mod">
          <ac:chgData name="Matt Quinlan" userId="255634d8-b803-417a-a2de-8b895e420c9b" providerId="ADAL" clId="{0C316203-F974-4BFB-811F-2E03FCDA69E7}" dt="2022-02-17T15:39:06.529" v="16"/>
          <ac:spMkLst>
            <pc:docMk/>
            <pc:sldMk cId="1793706927" sldId="1670"/>
            <ac:spMk id="6" creationId="{00000000-0000-0000-0000-000000000000}"/>
          </ac:spMkLst>
        </pc:spChg>
      </pc:sldChg>
      <pc:sldChg chg="modSp mod">
        <pc:chgData name="Matt Quinlan" userId="255634d8-b803-417a-a2de-8b895e420c9b" providerId="ADAL" clId="{0C316203-F974-4BFB-811F-2E03FCDA69E7}" dt="2022-02-17T15:40:52.154" v="38"/>
        <pc:sldMkLst>
          <pc:docMk/>
          <pc:sldMk cId="224013511" sldId="1720"/>
        </pc:sldMkLst>
        <pc:spChg chg="mod">
          <ac:chgData name="Matt Quinlan" userId="255634d8-b803-417a-a2de-8b895e420c9b" providerId="ADAL" clId="{0C316203-F974-4BFB-811F-2E03FCDA69E7}" dt="2022-02-17T15:40:52.154" v="38"/>
          <ac:spMkLst>
            <pc:docMk/>
            <pc:sldMk cId="224013511" sldId="1720"/>
            <ac:spMk id="17" creationId="{00000000-0000-0000-0000-000000000000}"/>
          </ac:spMkLst>
        </pc:spChg>
      </pc:sldChg>
      <pc:sldChg chg="modSp mod">
        <pc:chgData name="Matt Quinlan" userId="255634d8-b803-417a-a2de-8b895e420c9b" providerId="ADAL" clId="{0C316203-F974-4BFB-811F-2E03FCDA69E7}" dt="2022-02-17T15:39:15.332" v="19" actId="20577"/>
        <pc:sldMkLst>
          <pc:docMk/>
          <pc:sldMk cId="2164016885" sldId="1722"/>
        </pc:sldMkLst>
        <pc:spChg chg="mod">
          <ac:chgData name="Matt Quinlan" userId="255634d8-b803-417a-a2de-8b895e420c9b" providerId="ADAL" clId="{0C316203-F974-4BFB-811F-2E03FCDA69E7}" dt="2022-02-17T15:39:15.332" v="19" actId="20577"/>
          <ac:spMkLst>
            <pc:docMk/>
            <pc:sldMk cId="2164016885" sldId="1722"/>
            <ac:spMk id="2" creationId="{00000000-0000-0000-0000-000000000000}"/>
          </ac:spMkLst>
        </pc:spChg>
      </pc:sldChg>
      <pc:sldChg chg="modSp mod">
        <pc:chgData name="Matt Quinlan" userId="255634d8-b803-417a-a2de-8b895e420c9b" providerId="ADAL" clId="{0C316203-F974-4BFB-811F-2E03FCDA69E7}" dt="2022-02-17T15:40:30.304" v="35" actId="20577"/>
        <pc:sldMkLst>
          <pc:docMk/>
          <pc:sldMk cId="973494851" sldId="1723"/>
        </pc:sldMkLst>
        <pc:spChg chg="mod">
          <ac:chgData name="Matt Quinlan" userId="255634d8-b803-417a-a2de-8b895e420c9b" providerId="ADAL" clId="{0C316203-F974-4BFB-811F-2E03FCDA69E7}" dt="2022-02-17T15:40:30.304" v="35" actId="20577"/>
          <ac:spMkLst>
            <pc:docMk/>
            <pc:sldMk cId="973494851" sldId="1723"/>
            <ac:spMk id="2" creationId="{00000000-0000-0000-0000-000000000000}"/>
          </ac:spMkLst>
        </pc:spChg>
      </pc:sldChg>
      <pc:sldChg chg="modSp mod">
        <pc:chgData name="Matt Quinlan" userId="255634d8-b803-417a-a2de-8b895e420c9b" providerId="ADAL" clId="{0C316203-F974-4BFB-811F-2E03FCDA69E7}" dt="2022-02-17T15:43:19.931" v="52"/>
        <pc:sldMkLst>
          <pc:docMk/>
          <pc:sldMk cId="1748985861" sldId="1724"/>
        </pc:sldMkLst>
        <pc:spChg chg="mod">
          <ac:chgData name="Matt Quinlan" userId="255634d8-b803-417a-a2de-8b895e420c9b" providerId="ADAL" clId="{0C316203-F974-4BFB-811F-2E03FCDA69E7}" dt="2022-02-17T15:43:19.931" v="52"/>
          <ac:spMkLst>
            <pc:docMk/>
            <pc:sldMk cId="1748985861" sldId="1724"/>
            <ac:spMk id="17" creationId="{00000000-0000-0000-0000-000000000000}"/>
          </ac:spMkLst>
        </pc:spChg>
      </pc:sldChg>
      <pc:sldChg chg="modSp mod">
        <pc:chgData name="Matt Quinlan" userId="255634d8-b803-417a-a2de-8b895e420c9b" providerId="ADAL" clId="{0C316203-F974-4BFB-811F-2E03FCDA69E7}" dt="2022-02-17T15:40:23.351" v="33" actId="20577"/>
        <pc:sldMkLst>
          <pc:docMk/>
          <pc:sldMk cId="1633891919" sldId="1725"/>
        </pc:sldMkLst>
        <pc:spChg chg="mod">
          <ac:chgData name="Matt Quinlan" userId="255634d8-b803-417a-a2de-8b895e420c9b" providerId="ADAL" clId="{0C316203-F974-4BFB-811F-2E03FCDA69E7}" dt="2022-02-17T15:40:23.351" v="33" actId="20577"/>
          <ac:spMkLst>
            <pc:docMk/>
            <pc:sldMk cId="1633891919" sldId="1725"/>
            <ac:spMk id="2" creationId="{00000000-0000-0000-0000-000000000000}"/>
          </ac:spMkLst>
        </pc:spChg>
      </pc:sldChg>
      <pc:sldChg chg="del">
        <pc:chgData name="Matt Quinlan" userId="255634d8-b803-417a-a2de-8b895e420c9b" providerId="ADAL" clId="{0C316203-F974-4BFB-811F-2E03FCDA69E7}" dt="2022-02-17T15:40:49.048" v="37" actId="47"/>
        <pc:sldMkLst>
          <pc:docMk/>
          <pc:sldMk cId="2906060374" sldId="1731"/>
        </pc:sldMkLst>
      </pc:sldChg>
      <pc:sldChg chg="del">
        <pc:chgData name="Matt Quinlan" userId="255634d8-b803-417a-a2de-8b895e420c9b" providerId="ADAL" clId="{0C316203-F974-4BFB-811F-2E03FCDA69E7}" dt="2022-02-17T15:43:05.562" v="50" actId="47"/>
        <pc:sldMkLst>
          <pc:docMk/>
          <pc:sldMk cId="2936289883" sldId="1732"/>
        </pc:sldMkLst>
      </pc:sldChg>
      <pc:sldChg chg="del">
        <pc:chgData name="Matt Quinlan" userId="255634d8-b803-417a-a2de-8b895e420c9b" providerId="ADAL" clId="{0C316203-F974-4BFB-811F-2E03FCDA69E7}" dt="2022-02-17T15:45:41.380" v="73" actId="47"/>
        <pc:sldMkLst>
          <pc:docMk/>
          <pc:sldMk cId="3360045161" sldId="1733"/>
        </pc:sldMkLst>
      </pc:sldChg>
      <pc:sldChg chg="modSp mod">
        <pc:chgData name="Matt Quinlan" userId="255634d8-b803-417a-a2de-8b895e420c9b" providerId="ADAL" clId="{0C316203-F974-4BFB-811F-2E03FCDA69E7}" dt="2022-02-17T15:41:06.083" v="39"/>
        <pc:sldMkLst>
          <pc:docMk/>
          <pc:sldMk cId="871855806" sldId="1735"/>
        </pc:sldMkLst>
        <pc:spChg chg="mod">
          <ac:chgData name="Matt Quinlan" userId="255634d8-b803-417a-a2de-8b895e420c9b" providerId="ADAL" clId="{0C316203-F974-4BFB-811F-2E03FCDA69E7}" dt="2022-02-17T15:41:06.083" v="39"/>
          <ac:spMkLst>
            <pc:docMk/>
            <pc:sldMk cId="871855806" sldId="1735"/>
            <ac:spMk id="17" creationId="{00000000-0000-0000-0000-000000000000}"/>
          </ac:spMkLst>
        </pc:spChg>
      </pc:sldChg>
      <pc:sldChg chg="modSp mod">
        <pc:chgData name="Matt Quinlan" userId="255634d8-b803-417a-a2de-8b895e420c9b" providerId="ADAL" clId="{0C316203-F974-4BFB-811F-2E03FCDA69E7}" dt="2022-02-17T15:41:29.408" v="44"/>
        <pc:sldMkLst>
          <pc:docMk/>
          <pc:sldMk cId="434417826" sldId="1737"/>
        </pc:sldMkLst>
        <pc:spChg chg="mod">
          <ac:chgData name="Matt Quinlan" userId="255634d8-b803-417a-a2de-8b895e420c9b" providerId="ADAL" clId="{0C316203-F974-4BFB-811F-2E03FCDA69E7}" dt="2022-02-17T15:41:29.408" v="44"/>
          <ac:spMkLst>
            <pc:docMk/>
            <pc:sldMk cId="434417826" sldId="1737"/>
            <ac:spMk id="17" creationId="{00000000-0000-0000-0000-000000000000}"/>
          </ac:spMkLst>
        </pc:spChg>
      </pc:sldChg>
      <pc:sldChg chg="modSp mod">
        <pc:chgData name="Matt Quinlan" userId="255634d8-b803-417a-a2de-8b895e420c9b" providerId="ADAL" clId="{0C316203-F974-4BFB-811F-2E03FCDA69E7}" dt="2022-02-17T15:43:27.183" v="53"/>
        <pc:sldMkLst>
          <pc:docMk/>
          <pc:sldMk cId="1486722879" sldId="1743"/>
        </pc:sldMkLst>
        <pc:spChg chg="mod">
          <ac:chgData name="Matt Quinlan" userId="255634d8-b803-417a-a2de-8b895e420c9b" providerId="ADAL" clId="{0C316203-F974-4BFB-811F-2E03FCDA69E7}" dt="2022-02-17T15:43:27.183" v="53"/>
          <ac:spMkLst>
            <pc:docMk/>
            <pc:sldMk cId="1486722879" sldId="1743"/>
            <ac:spMk id="17" creationId="{00000000-0000-0000-0000-000000000000}"/>
          </ac:spMkLst>
        </pc:spChg>
      </pc:sldChg>
      <pc:sldChg chg="modSp mod">
        <pc:chgData name="Matt Quinlan" userId="255634d8-b803-417a-a2de-8b895e420c9b" providerId="ADAL" clId="{0C316203-F974-4BFB-811F-2E03FCDA69E7}" dt="2022-02-17T15:45:08.948" v="67"/>
        <pc:sldMkLst>
          <pc:docMk/>
          <pc:sldMk cId="2387019440" sldId="1745"/>
        </pc:sldMkLst>
        <pc:spChg chg="mod">
          <ac:chgData name="Matt Quinlan" userId="255634d8-b803-417a-a2de-8b895e420c9b" providerId="ADAL" clId="{0C316203-F974-4BFB-811F-2E03FCDA69E7}" dt="2022-02-17T15:45:08.948" v="67"/>
          <ac:spMkLst>
            <pc:docMk/>
            <pc:sldMk cId="2387019440" sldId="1745"/>
            <ac:spMk id="17" creationId="{00000000-0000-0000-0000-000000000000}"/>
          </ac:spMkLst>
        </pc:spChg>
      </pc:sldChg>
      <pc:sldChg chg="modSp mod">
        <pc:chgData name="Matt Quinlan" userId="255634d8-b803-417a-a2de-8b895e420c9b" providerId="ADAL" clId="{0C316203-F974-4BFB-811F-2E03FCDA69E7}" dt="2022-02-17T15:46:14.837" v="79"/>
        <pc:sldMkLst>
          <pc:docMk/>
          <pc:sldMk cId="4245633931" sldId="1748"/>
        </pc:sldMkLst>
        <pc:spChg chg="mod">
          <ac:chgData name="Matt Quinlan" userId="255634d8-b803-417a-a2de-8b895e420c9b" providerId="ADAL" clId="{0C316203-F974-4BFB-811F-2E03FCDA69E7}" dt="2022-02-17T15:46:14.837" v="79"/>
          <ac:spMkLst>
            <pc:docMk/>
            <pc:sldMk cId="4245633931" sldId="1748"/>
            <ac:spMk id="17" creationId="{00000000-0000-0000-0000-000000000000}"/>
          </ac:spMkLst>
        </pc:spChg>
      </pc:sldChg>
      <pc:sldChg chg="modSp mod">
        <pc:chgData name="Matt Quinlan" userId="255634d8-b803-417a-a2de-8b895e420c9b" providerId="ADAL" clId="{0C316203-F974-4BFB-811F-2E03FCDA69E7}" dt="2022-02-17T15:46:53.289" v="83"/>
        <pc:sldMkLst>
          <pc:docMk/>
          <pc:sldMk cId="3966539860" sldId="1749"/>
        </pc:sldMkLst>
        <pc:spChg chg="mod">
          <ac:chgData name="Matt Quinlan" userId="255634d8-b803-417a-a2de-8b895e420c9b" providerId="ADAL" clId="{0C316203-F974-4BFB-811F-2E03FCDA69E7}" dt="2022-02-17T15:46:53.289" v="83"/>
          <ac:spMkLst>
            <pc:docMk/>
            <pc:sldMk cId="3966539860" sldId="1749"/>
            <ac:spMk id="17" creationId="{00000000-0000-0000-0000-000000000000}"/>
          </ac:spMkLst>
        </pc:spChg>
      </pc:sldChg>
      <pc:sldChg chg="modSp mod">
        <pc:chgData name="Matt Quinlan" userId="255634d8-b803-417a-a2de-8b895e420c9b" providerId="ADAL" clId="{0C316203-F974-4BFB-811F-2E03FCDA69E7}" dt="2022-02-17T15:47:00.510" v="84"/>
        <pc:sldMkLst>
          <pc:docMk/>
          <pc:sldMk cId="2078672421" sldId="1750"/>
        </pc:sldMkLst>
        <pc:spChg chg="mod">
          <ac:chgData name="Matt Quinlan" userId="255634d8-b803-417a-a2de-8b895e420c9b" providerId="ADAL" clId="{0C316203-F974-4BFB-811F-2E03FCDA69E7}" dt="2022-02-17T15:47:00.510" v="84"/>
          <ac:spMkLst>
            <pc:docMk/>
            <pc:sldMk cId="2078672421" sldId="1750"/>
            <ac:spMk id="17" creationId="{00000000-0000-0000-0000-000000000000}"/>
          </ac:spMkLst>
        </pc:spChg>
      </pc:sldChg>
      <pc:sldChg chg="modSp mod">
        <pc:chgData name="Matt Quinlan" userId="255634d8-b803-417a-a2de-8b895e420c9b" providerId="ADAL" clId="{0C316203-F974-4BFB-811F-2E03FCDA69E7}" dt="2022-02-17T15:41:21.529" v="43"/>
        <pc:sldMkLst>
          <pc:docMk/>
          <pc:sldMk cId="2370297757" sldId="1756"/>
        </pc:sldMkLst>
        <pc:spChg chg="mod">
          <ac:chgData name="Matt Quinlan" userId="255634d8-b803-417a-a2de-8b895e420c9b" providerId="ADAL" clId="{0C316203-F974-4BFB-811F-2E03FCDA69E7}" dt="2022-02-17T15:41:21.529" v="43"/>
          <ac:spMkLst>
            <pc:docMk/>
            <pc:sldMk cId="2370297757" sldId="1756"/>
            <ac:spMk id="17" creationId="{00000000-0000-0000-0000-000000000000}"/>
          </ac:spMkLst>
        </pc:spChg>
      </pc:sldChg>
      <pc:sldChg chg="modSp mod">
        <pc:chgData name="Matt Quinlan" userId="255634d8-b803-417a-a2de-8b895e420c9b" providerId="ADAL" clId="{0C316203-F974-4BFB-811F-2E03FCDA69E7}" dt="2022-02-17T15:45:23.070" v="71"/>
        <pc:sldMkLst>
          <pc:docMk/>
          <pc:sldMk cId="391328505" sldId="1759"/>
        </pc:sldMkLst>
        <pc:spChg chg="mod">
          <ac:chgData name="Matt Quinlan" userId="255634d8-b803-417a-a2de-8b895e420c9b" providerId="ADAL" clId="{0C316203-F974-4BFB-811F-2E03FCDA69E7}" dt="2022-02-17T15:45:23.070" v="71"/>
          <ac:spMkLst>
            <pc:docMk/>
            <pc:sldMk cId="391328505" sldId="1759"/>
            <ac:spMk id="17" creationId="{00000000-0000-0000-0000-000000000000}"/>
          </ac:spMkLst>
        </pc:spChg>
      </pc:sldChg>
      <pc:sldChg chg="modSp mod">
        <pc:chgData name="Matt Quinlan" userId="255634d8-b803-417a-a2de-8b895e420c9b" providerId="ADAL" clId="{0C316203-F974-4BFB-811F-2E03FCDA69E7}" dt="2022-02-17T15:45:45.656" v="74"/>
        <pc:sldMkLst>
          <pc:docMk/>
          <pc:sldMk cId="1340528132" sldId="1760"/>
        </pc:sldMkLst>
        <pc:spChg chg="mod">
          <ac:chgData name="Matt Quinlan" userId="255634d8-b803-417a-a2de-8b895e420c9b" providerId="ADAL" clId="{0C316203-F974-4BFB-811F-2E03FCDA69E7}" dt="2022-02-17T15:45:45.656" v="74"/>
          <ac:spMkLst>
            <pc:docMk/>
            <pc:sldMk cId="1340528132" sldId="1760"/>
            <ac:spMk id="17" creationId="{00000000-0000-0000-0000-000000000000}"/>
          </ac:spMkLst>
        </pc:spChg>
      </pc:sldChg>
      <pc:sldChg chg="modSp mod">
        <pc:chgData name="Matt Quinlan" userId="255634d8-b803-417a-a2de-8b895e420c9b" providerId="ADAL" clId="{0C316203-F974-4BFB-811F-2E03FCDA69E7}" dt="2022-02-17T15:46:06.233" v="78"/>
        <pc:sldMkLst>
          <pc:docMk/>
          <pc:sldMk cId="1790282456" sldId="1761"/>
        </pc:sldMkLst>
        <pc:spChg chg="mod">
          <ac:chgData name="Matt Quinlan" userId="255634d8-b803-417a-a2de-8b895e420c9b" providerId="ADAL" clId="{0C316203-F974-4BFB-811F-2E03FCDA69E7}" dt="2022-02-17T15:46:06.233" v="78"/>
          <ac:spMkLst>
            <pc:docMk/>
            <pc:sldMk cId="1790282456" sldId="1761"/>
            <ac:spMk id="17" creationId="{00000000-0000-0000-0000-000000000000}"/>
          </ac:spMkLst>
        </pc:spChg>
      </pc:sldChg>
      <pc:sldChg chg="modSp mod">
        <pc:chgData name="Matt Quinlan" userId="255634d8-b803-417a-a2de-8b895e420c9b" providerId="ADAL" clId="{0C316203-F974-4BFB-811F-2E03FCDA69E7}" dt="2022-02-17T15:38:31.005" v="15" actId="20577"/>
        <pc:sldMkLst>
          <pc:docMk/>
          <pc:sldMk cId="4193731126" sldId="1767"/>
        </pc:sldMkLst>
        <pc:spChg chg="mod">
          <ac:chgData name="Matt Quinlan" userId="255634d8-b803-417a-a2de-8b895e420c9b" providerId="ADAL" clId="{0C316203-F974-4BFB-811F-2E03FCDA69E7}" dt="2022-02-17T15:38:31.005" v="15" actId="20577"/>
          <ac:spMkLst>
            <pc:docMk/>
            <pc:sldMk cId="4193731126" sldId="1767"/>
            <ac:spMk id="4" creationId="{00000000-0000-0000-0000-000000000000}"/>
          </ac:spMkLst>
        </pc:spChg>
      </pc:sldChg>
      <pc:sldChg chg="modSp mod">
        <pc:chgData name="Matt Quinlan" userId="255634d8-b803-417a-a2de-8b895e420c9b" providerId="ADAL" clId="{0C316203-F974-4BFB-811F-2E03FCDA69E7}" dt="2022-02-17T15:45:01.233" v="66"/>
        <pc:sldMkLst>
          <pc:docMk/>
          <pc:sldMk cId="4147480305" sldId="1770"/>
        </pc:sldMkLst>
        <pc:spChg chg="mod">
          <ac:chgData name="Matt Quinlan" userId="255634d8-b803-417a-a2de-8b895e420c9b" providerId="ADAL" clId="{0C316203-F974-4BFB-811F-2E03FCDA69E7}" dt="2022-02-17T15:45:01.233" v="66"/>
          <ac:spMkLst>
            <pc:docMk/>
            <pc:sldMk cId="4147480305" sldId="1770"/>
            <ac:spMk id="17" creationId="{00000000-0000-0000-0000-000000000000}"/>
          </ac:spMkLst>
        </pc:spChg>
      </pc:sldChg>
      <pc:sldChg chg="modSp mod">
        <pc:chgData name="Matt Quinlan" userId="255634d8-b803-417a-a2de-8b895e420c9b" providerId="ADAL" clId="{0C316203-F974-4BFB-811F-2E03FCDA69E7}" dt="2022-02-17T15:44:24.991" v="63" actId="1076"/>
        <pc:sldMkLst>
          <pc:docMk/>
          <pc:sldMk cId="1371897847" sldId="1772"/>
        </pc:sldMkLst>
        <pc:spChg chg="mod">
          <ac:chgData name="Matt Quinlan" userId="255634d8-b803-417a-a2de-8b895e420c9b" providerId="ADAL" clId="{0C316203-F974-4BFB-811F-2E03FCDA69E7}" dt="2022-02-17T15:44:20.426" v="62" actId="1076"/>
          <ac:spMkLst>
            <pc:docMk/>
            <pc:sldMk cId="1371897847" sldId="1772"/>
            <ac:spMk id="2" creationId="{2EF157CC-C2EC-43D6-B7A2-916B07B69D91}"/>
          </ac:spMkLst>
        </pc:spChg>
        <pc:spChg chg="mod">
          <ac:chgData name="Matt Quinlan" userId="255634d8-b803-417a-a2de-8b895e420c9b" providerId="ADAL" clId="{0C316203-F974-4BFB-811F-2E03FCDA69E7}" dt="2022-02-17T15:44:24.991" v="63" actId="1076"/>
          <ac:spMkLst>
            <pc:docMk/>
            <pc:sldMk cId="1371897847" sldId="1772"/>
            <ac:spMk id="3" creationId="{01C4A324-EDD7-4132-A119-155551026B3B}"/>
          </ac:spMkLst>
        </pc:spChg>
        <pc:spChg chg="mod">
          <ac:chgData name="Matt Quinlan" userId="255634d8-b803-417a-a2de-8b895e420c9b" providerId="ADAL" clId="{0C316203-F974-4BFB-811F-2E03FCDA69E7}" dt="2022-02-17T15:43:57.740" v="61" actId="14100"/>
          <ac:spMkLst>
            <pc:docMk/>
            <pc:sldMk cId="1371897847" sldId="1772"/>
            <ac:spMk id="17" creationId="{00000000-0000-0000-0000-000000000000}"/>
          </ac:spMkLst>
        </pc:spChg>
      </pc:sldChg>
      <pc:sldChg chg="modSp add mod">
        <pc:chgData name="Matt Quinlan" userId="255634d8-b803-417a-a2de-8b895e420c9b" providerId="ADAL" clId="{0C316203-F974-4BFB-811F-2E03FCDA69E7}" dt="2022-02-17T15:41:40.969" v="47"/>
        <pc:sldMkLst>
          <pc:docMk/>
          <pc:sldMk cId="3195427233" sldId="1811"/>
        </pc:sldMkLst>
        <pc:spChg chg="mod">
          <ac:chgData name="Matt Quinlan" userId="255634d8-b803-417a-a2de-8b895e420c9b" providerId="ADAL" clId="{0C316203-F974-4BFB-811F-2E03FCDA69E7}" dt="2022-02-17T15:41:40.969" v="47"/>
          <ac:spMkLst>
            <pc:docMk/>
            <pc:sldMk cId="3195427233" sldId="1811"/>
            <ac:spMk id="2" creationId="{44A49DAE-79D6-48FB-BB90-ED534D0C7C09}"/>
          </ac:spMkLst>
        </pc:spChg>
        <pc:spChg chg="mod">
          <ac:chgData name="Matt Quinlan" userId="255634d8-b803-417a-a2de-8b895e420c9b" providerId="ADAL" clId="{0C316203-F974-4BFB-811F-2E03FCDA69E7}" dt="2022-02-17T15:39:32.682" v="21"/>
          <ac:spMkLst>
            <pc:docMk/>
            <pc:sldMk cId="3195427233" sldId="1811"/>
            <ac:spMk id="9" creationId="{6B293DD1-BCDD-4DDD-82EC-8675E4FB99CC}"/>
          </ac:spMkLst>
        </pc:spChg>
      </pc:sldChg>
      <pc:sldChg chg="modSp add mod">
        <pc:chgData name="Matt Quinlan" userId="255634d8-b803-417a-a2de-8b895e420c9b" providerId="ADAL" clId="{0C316203-F974-4BFB-811F-2E03FCDA69E7}" dt="2022-02-17T15:45:18.736" v="70"/>
        <pc:sldMkLst>
          <pc:docMk/>
          <pc:sldMk cId="4232431105" sldId="1812"/>
        </pc:sldMkLst>
        <pc:spChg chg="mod">
          <ac:chgData name="Matt Quinlan" userId="255634d8-b803-417a-a2de-8b895e420c9b" providerId="ADAL" clId="{0C316203-F974-4BFB-811F-2E03FCDA69E7}" dt="2022-02-17T15:45:18.736" v="70"/>
          <ac:spMkLst>
            <pc:docMk/>
            <pc:sldMk cId="4232431105" sldId="1812"/>
            <ac:spMk id="2" creationId="{44A49DAE-79D6-48FB-BB90-ED534D0C7C09}"/>
          </ac:spMkLst>
        </pc:spChg>
        <pc:spChg chg="mod">
          <ac:chgData name="Matt Quinlan" userId="255634d8-b803-417a-a2de-8b895e420c9b" providerId="ADAL" clId="{0C316203-F974-4BFB-811F-2E03FCDA69E7}" dt="2022-02-17T15:39:59.807" v="29" actId="20577"/>
          <ac:spMkLst>
            <pc:docMk/>
            <pc:sldMk cId="4232431105" sldId="1812"/>
            <ac:spMk id="9" creationId="{6B293DD1-BCDD-4DDD-82EC-8675E4FB99CC}"/>
          </ac:spMkLst>
        </pc:spChg>
      </pc:sldChg>
      <pc:sldChg chg="modSp add mod">
        <pc:chgData name="Matt Quinlan" userId="255634d8-b803-417a-a2de-8b895e420c9b" providerId="ADAL" clId="{0C316203-F974-4BFB-811F-2E03FCDA69E7}" dt="2022-02-17T15:47:07.092" v="88" actId="20577"/>
        <pc:sldMkLst>
          <pc:docMk/>
          <pc:sldMk cId="1233927106" sldId="1813"/>
        </pc:sldMkLst>
        <pc:spChg chg="mod">
          <ac:chgData name="Matt Quinlan" userId="255634d8-b803-417a-a2de-8b895e420c9b" providerId="ADAL" clId="{0C316203-F974-4BFB-811F-2E03FCDA69E7}" dt="2022-02-17T15:47:07.092" v="88" actId="20577"/>
          <ac:spMkLst>
            <pc:docMk/>
            <pc:sldMk cId="1233927106" sldId="1813"/>
            <ac:spMk id="2" creationId="{44A49DAE-79D6-48FB-BB90-ED534D0C7C09}"/>
          </ac:spMkLst>
        </pc:spChg>
        <pc:spChg chg="mod">
          <ac:chgData name="Matt Quinlan" userId="255634d8-b803-417a-a2de-8b895e420c9b" providerId="ADAL" clId="{0C316203-F974-4BFB-811F-2E03FCDA69E7}" dt="2022-02-17T15:45:55.813" v="76"/>
          <ac:spMkLst>
            <pc:docMk/>
            <pc:sldMk cId="1233927106" sldId="1813"/>
            <ac:spMk id="9" creationId="{6B293DD1-BCDD-4DDD-82EC-8675E4FB99CC}"/>
          </ac:spMkLst>
        </pc:spChg>
      </pc:sldChg>
      <pc:sldChg chg="modSp new mod">
        <pc:chgData name="Matt Quinlan" userId="255634d8-b803-417a-a2de-8b895e420c9b" providerId="ADAL" clId="{0C316203-F974-4BFB-811F-2E03FCDA69E7}" dt="2022-02-17T15:42:43.361" v="49"/>
        <pc:sldMkLst>
          <pc:docMk/>
          <pc:sldMk cId="784591205" sldId="1814"/>
        </pc:sldMkLst>
        <pc:spChg chg="mod">
          <ac:chgData name="Matt Quinlan" userId="255634d8-b803-417a-a2de-8b895e420c9b" providerId="ADAL" clId="{0C316203-F974-4BFB-811F-2E03FCDA69E7}" dt="2022-02-17T15:42:43.361" v="49"/>
          <ac:spMkLst>
            <pc:docMk/>
            <pc:sldMk cId="784591205" sldId="1814"/>
            <ac:spMk id="2" creationId="{F61A8FA0-139C-49B9-862C-ECAB56F2E375}"/>
          </ac:spMkLst>
        </pc:spChg>
      </pc:sldChg>
    </pc:docChg>
  </pc:docChgLst>
</pc:chgInfo>
</file>

<file path=ppt/comments/modernComment_71C_5A44AF74.xml><?xml version="1.0" encoding="utf-8"?>
<p188:cmLst xmlns:a="http://schemas.openxmlformats.org/drawingml/2006/main" xmlns:r="http://schemas.openxmlformats.org/officeDocument/2006/relationships" xmlns:p188="http://schemas.microsoft.com/office/powerpoint/2018/8/main">
  <p188:cm id="{8D53C28E-228D-4922-8DB9-56AC04FDE93C}" authorId="{141E4042-5094-C76F-C777-81D159CD9774}" created="2023-05-04T22:21:01.773">
    <pc:sldMkLst xmlns:pc="http://schemas.microsoft.com/office/powerpoint/2013/main/command">
      <pc:docMk/>
      <pc:sldMk cId="1514450804" sldId="1820"/>
    </pc:sldMkLst>
    <p188:txBody>
      <a:bodyPr/>
      <a:lstStyle/>
      <a:p>
        <a:r>
          <a:rPr lang="en-US"/>
          <a:t>This is a good use of a slide template that doesn't have the blue box.  It's still small image but maybe big enough.</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60F9EC6-89FF-47E1-8594-1A32E3B45134}" type="datetime8">
              <a:rPr lang="en-US" smtClean="0">
                <a:latin typeface="Segoe UI" pitchFamily="34" charset="0"/>
              </a:rPr>
              <a:t>6/19/2023 9:37 AM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386CE63F-9E7F-4C04-9D0D-FCA25A8E9E86}" type="datetime8">
              <a:rPr lang="en-US" smtClean="0"/>
              <a:t>6/19/2023 9:37 AM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14367" rtl="0" eaLnBrk="1" latinLnBrk="0" hangingPunct="1">
      <a:lnSpc>
        <a:spcPct val="90000"/>
      </a:lnSpc>
      <a:spcAft>
        <a:spcPts val="333"/>
      </a:spcAft>
      <a:defRPr sz="882" kern="1200">
        <a:solidFill>
          <a:schemeClr val="tx1"/>
        </a:solidFill>
        <a:latin typeface="Segoe UI Light" pitchFamily="34" charset="0"/>
        <a:ea typeface="+mn-ea"/>
        <a:cs typeface="+mn-cs"/>
      </a:defRPr>
    </a:lvl1pPr>
    <a:lvl2pPr marL="212982" indent="-105829"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2pPr>
    <a:lvl3pPr marL="328071"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3pPr>
    <a:lvl4pPr marL="482848" indent="-146838"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4pPr>
    <a:lvl5pPr marL="615134"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5pPr>
    <a:lvl6pPr marL="2285918" algn="l" defTabSz="914367" rtl="0" eaLnBrk="1" latinLnBrk="0" hangingPunct="1">
      <a:defRPr sz="1176" kern="1200">
        <a:solidFill>
          <a:schemeClr val="tx1"/>
        </a:solidFill>
        <a:latin typeface="+mn-lt"/>
        <a:ea typeface="+mn-ea"/>
        <a:cs typeface="+mn-cs"/>
      </a:defRPr>
    </a:lvl6pPr>
    <a:lvl7pPr marL="2743101" algn="l" defTabSz="914367" rtl="0" eaLnBrk="1" latinLnBrk="0" hangingPunct="1">
      <a:defRPr sz="1176" kern="1200">
        <a:solidFill>
          <a:schemeClr val="tx1"/>
        </a:solidFill>
        <a:latin typeface="+mn-lt"/>
        <a:ea typeface="+mn-ea"/>
        <a:cs typeface="+mn-cs"/>
      </a:defRPr>
    </a:lvl7pPr>
    <a:lvl8pPr marL="3200284" algn="l" defTabSz="914367" rtl="0" eaLnBrk="1" latinLnBrk="0" hangingPunct="1">
      <a:defRPr sz="1176" kern="1200">
        <a:solidFill>
          <a:schemeClr val="tx1"/>
        </a:solidFill>
        <a:latin typeface="+mn-lt"/>
        <a:ea typeface="+mn-ea"/>
        <a:cs typeface="+mn-cs"/>
      </a:defRPr>
    </a:lvl8pPr>
    <a:lvl9pPr marL="3657469" algn="l" defTabSz="914367" rtl="0" eaLnBrk="1" latinLnBrk="0" hangingPunct="1">
      <a:defRPr sz="117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619146B-24F9-441E-A368-DB3B5A84C1D4}" type="datetime8">
              <a:rPr lang="en-US" smtClean="0"/>
              <a:t>6/19/2023 9:37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20803959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E2F19A73-88F5-4B80-A929-CF8E66EE5449}" type="datetime8">
              <a:rPr lang="en-US" smtClean="0"/>
              <a:t>6/19/2023 9:37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11</a:t>
            </a:fld>
            <a:endParaRPr lang="en-US" dirty="0"/>
          </a:p>
        </p:txBody>
      </p:sp>
    </p:spTree>
    <p:extLst>
      <p:ext uri="{BB962C8B-B14F-4D97-AF65-F5344CB8AC3E}">
        <p14:creationId xmlns:p14="http://schemas.microsoft.com/office/powerpoint/2010/main" val="19313658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4"/>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546798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6/19/2023 9:37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13</a:t>
            </a:fld>
            <a:endParaRPr lang="en-US" dirty="0"/>
          </a:p>
        </p:txBody>
      </p:sp>
    </p:spTree>
    <p:extLst>
      <p:ext uri="{BB962C8B-B14F-4D97-AF65-F5344CB8AC3E}">
        <p14:creationId xmlns:p14="http://schemas.microsoft.com/office/powerpoint/2010/main" val="18867822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880" dirty="0">
              <a:latin typeface="Segoe UI Light" panose="020B0502040204020203" pitchFamily="34" charset="0"/>
              <a:cs typeface="Segoe UI Light" panose="020B0502040204020203" pitchFamily="34" charset="0"/>
            </a:endParaRPr>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6/19/2023 9:37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14</a:t>
            </a:fld>
            <a:endParaRPr lang="en-US" dirty="0"/>
          </a:p>
        </p:txBody>
      </p:sp>
    </p:spTree>
    <p:extLst>
      <p:ext uri="{BB962C8B-B14F-4D97-AF65-F5344CB8AC3E}">
        <p14:creationId xmlns:p14="http://schemas.microsoft.com/office/powerpoint/2010/main" val="36531812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6/19/2023 9:37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15</a:t>
            </a:fld>
            <a:endParaRPr lang="en-US" dirty="0"/>
          </a:p>
        </p:txBody>
      </p:sp>
    </p:spTree>
    <p:extLst>
      <p:ext uri="{BB962C8B-B14F-4D97-AF65-F5344CB8AC3E}">
        <p14:creationId xmlns:p14="http://schemas.microsoft.com/office/powerpoint/2010/main" val="30491703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6/19/2023 9:37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16</a:t>
            </a:fld>
            <a:endParaRPr lang="en-US" dirty="0"/>
          </a:p>
        </p:txBody>
      </p:sp>
    </p:spTree>
    <p:extLst>
      <p:ext uri="{BB962C8B-B14F-4D97-AF65-F5344CB8AC3E}">
        <p14:creationId xmlns:p14="http://schemas.microsoft.com/office/powerpoint/2010/main" val="22497446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6/19/2023 9:37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17</a:t>
            </a:fld>
            <a:endParaRPr lang="en-US" dirty="0"/>
          </a:p>
        </p:txBody>
      </p:sp>
    </p:spTree>
    <p:extLst>
      <p:ext uri="{BB962C8B-B14F-4D97-AF65-F5344CB8AC3E}">
        <p14:creationId xmlns:p14="http://schemas.microsoft.com/office/powerpoint/2010/main" val="1892080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6/19/2023 9:37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18</a:t>
            </a:fld>
            <a:endParaRPr lang="en-US" dirty="0"/>
          </a:p>
        </p:txBody>
      </p:sp>
    </p:spTree>
    <p:extLst>
      <p:ext uri="{BB962C8B-B14F-4D97-AF65-F5344CB8AC3E}">
        <p14:creationId xmlns:p14="http://schemas.microsoft.com/office/powerpoint/2010/main" val="36943550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427A7F7-BB1E-479D-AFAA-B52F4D0C99F2}"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6/19/2023 9:37 AM</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754648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E2F19A73-88F5-4B80-A929-CF8E66EE5449}" type="datetime8">
              <a:rPr lang="en-US" smtClean="0"/>
              <a:t>6/19/2023 9:37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20</a:t>
            </a:fld>
            <a:endParaRPr lang="en-US" dirty="0"/>
          </a:p>
        </p:txBody>
      </p:sp>
    </p:spTree>
    <p:extLst>
      <p:ext uri="{BB962C8B-B14F-4D97-AF65-F5344CB8AC3E}">
        <p14:creationId xmlns:p14="http://schemas.microsoft.com/office/powerpoint/2010/main" val="13581087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r>
              <a:rPr lang="en-US" sz="880" dirty="0">
                <a:latin typeface="Segoe UI Light" panose="020B0502040204020203" pitchFamily="34" charset="0"/>
                <a:cs typeface="Segoe UI Light" panose="020B0502040204020203" pitchFamily="34" charset="0"/>
              </a:rPr>
              <a:t>This slide lists the modules in this learning path. Briefly, introduce the list of modules.</a:t>
            </a:r>
          </a:p>
          <a:p>
            <a:endParaRPr lang="en-US" dirty="0"/>
          </a:p>
          <a:p>
            <a:pPr marL="0" marR="0" lvl="0" indent="0" algn="l" defTabSz="914367" rtl="0" eaLnBrk="1" fontAlgn="auto" latinLnBrk="0" hangingPunct="1">
              <a:lnSpc>
                <a:spcPct val="90000"/>
              </a:lnSpc>
              <a:spcBef>
                <a:spcPts val="0"/>
              </a:spcBef>
              <a:spcAft>
                <a:spcPts val="333"/>
              </a:spcAft>
              <a:buClrTx/>
              <a:buSzTx/>
              <a:buFontTx/>
              <a:buNone/>
              <a:tabLst/>
              <a:defRPr/>
            </a:pPr>
            <a:r>
              <a:rPr lang="en-US" sz="880" b="1" dirty="0">
                <a:latin typeface="Segoe UI Light" panose="020B0502040204020203" pitchFamily="34" charset="0"/>
                <a:cs typeface="Segoe UI Light" panose="020B0502040204020203" pitchFamily="34" charset="0"/>
              </a:rPr>
              <a:t>Note</a:t>
            </a:r>
            <a:r>
              <a:rPr lang="en-US" sz="880" dirty="0">
                <a:latin typeface="Segoe UI Light" panose="020B0502040204020203" pitchFamily="34" charset="0"/>
                <a:cs typeface="Segoe UI Light" panose="020B0502040204020203" pitchFamily="34" charset="0"/>
              </a:rPr>
              <a:t>: As of October 2022, the name "Microsoft Endpoint Manager" is no longer used. Cloud management is now referred to as "Microsoft Intune" and on-premises management s now referred to as "Microsoft Configuration Manager". Be aware that there may still be instances where documentation or the user interface reflects the original name of "Microsoft Endpoint Manager" or "Microsoft Endpoint Configuration Manager".</a:t>
            </a:r>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6/19/2023 9:37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19585196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4"/>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526121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6/19/2023 9:37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22</a:t>
            </a:fld>
            <a:endParaRPr lang="en-US" dirty="0"/>
          </a:p>
        </p:txBody>
      </p:sp>
    </p:spTree>
    <p:extLst>
      <p:ext uri="{BB962C8B-B14F-4D97-AF65-F5344CB8AC3E}">
        <p14:creationId xmlns:p14="http://schemas.microsoft.com/office/powerpoint/2010/main" val="26319561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880" dirty="0">
              <a:latin typeface="Segoe UI Light" panose="020B0502040204020203" pitchFamily="34" charset="0"/>
              <a:cs typeface="Segoe UI Light" panose="020B0502040204020203" pitchFamily="34" charset="0"/>
            </a:endParaRPr>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6/19/2023 9:37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23</a:t>
            </a:fld>
            <a:endParaRPr lang="en-US" dirty="0"/>
          </a:p>
        </p:txBody>
      </p:sp>
    </p:spTree>
    <p:extLst>
      <p:ext uri="{BB962C8B-B14F-4D97-AF65-F5344CB8AC3E}">
        <p14:creationId xmlns:p14="http://schemas.microsoft.com/office/powerpoint/2010/main" val="3034935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880" dirty="0">
              <a:latin typeface="Segoe UI Light" panose="020B0502040204020203" pitchFamily="34" charset="0"/>
              <a:cs typeface="Segoe UI Light" panose="020B0502040204020203" pitchFamily="34" charset="0"/>
            </a:endParaRPr>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6/19/2023 9:37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24</a:t>
            </a:fld>
            <a:endParaRPr lang="en-US" dirty="0"/>
          </a:p>
        </p:txBody>
      </p:sp>
    </p:spTree>
    <p:extLst>
      <p:ext uri="{BB962C8B-B14F-4D97-AF65-F5344CB8AC3E}">
        <p14:creationId xmlns:p14="http://schemas.microsoft.com/office/powerpoint/2010/main" val="17802483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880" dirty="0">
              <a:latin typeface="Segoe UI Light" panose="020B0502040204020203" pitchFamily="34" charset="0"/>
              <a:cs typeface="Segoe UI Light" panose="020B0502040204020203" pitchFamily="34" charset="0"/>
            </a:endParaRPr>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6/19/2023 9:37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25</a:t>
            </a:fld>
            <a:endParaRPr lang="en-US" dirty="0"/>
          </a:p>
        </p:txBody>
      </p:sp>
    </p:spTree>
    <p:extLst>
      <p:ext uri="{BB962C8B-B14F-4D97-AF65-F5344CB8AC3E}">
        <p14:creationId xmlns:p14="http://schemas.microsoft.com/office/powerpoint/2010/main" val="311338644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6/19/2023 9:37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26</a:t>
            </a:fld>
            <a:endParaRPr lang="en-US" dirty="0"/>
          </a:p>
        </p:txBody>
      </p:sp>
    </p:spTree>
    <p:extLst>
      <p:ext uri="{BB962C8B-B14F-4D97-AF65-F5344CB8AC3E}">
        <p14:creationId xmlns:p14="http://schemas.microsoft.com/office/powerpoint/2010/main" val="4531178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427A7F7-BB1E-479D-AFAA-B52F4D0C99F2}"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6/19/2023 9:37 AM</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997992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E2F19A73-88F5-4B80-A929-CF8E66EE5449}"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6/19/2023 9:37 AM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08676850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4"/>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8478812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427A7F7-BB1E-479D-AFAA-B52F4D0C99F2}"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6/19/2023 9:37 AM</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627927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E2F19A73-88F5-4B80-A929-CF8E66EE5449}" type="datetime8">
              <a:rPr lang="en-US" smtClean="0"/>
              <a:t>6/19/2023 9:37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a:t>
            </a:fld>
            <a:endParaRPr lang="en-US" dirty="0"/>
          </a:p>
        </p:txBody>
      </p:sp>
    </p:spTree>
    <p:extLst>
      <p:ext uri="{BB962C8B-B14F-4D97-AF65-F5344CB8AC3E}">
        <p14:creationId xmlns:p14="http://schemas.microsoft.com/office/powerpoint/2010/main" val="42165845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4"/>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785678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880" dirty="0">
              <a:latin typeface="Segoe UI Light" panose="020B0502040204020203" pitchFamily="34" charset="0"/>
              <a:cs typeface="Segoe UI Light" panose="020B0502040204020203" pitchFamily="34" charset="0"/>
            </a:endParaRPr>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6/19/2023 9:37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5</a:t>
            </a:fld>
            <a:endParaRPr lang="en-US" dirty="0"/>
          </a:p>
        </p:txBody>
      </p:sp>
    </p:spTree>
    <p:extLst>
      <p:ext uri="{BB962C8B-B14F-4D97-AF65-F5344CB8AC3E}">
        <p14:creationId xmlns:p14="http://schemas.microsoft.com/office/powerpoint/2010/main" val="39468575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6/19/2023 9:37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6</a:t>
            </a:fld>
            <a:endParaRPr lang="en-US" dirty="0"/>
          </a:p>
        </p:txBody>
      </p:sp>
    </p:spTree>
    <p:extLst>
      <p:ext uri="{BB962C8B-B14F-4D97-AF65-F5344CB8AC3E}">
        <p14:creationId xmlns:p14="http://schemas.microsoft.com/office/powerpoint/2010/main" val="16828117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6/19/2023 9:37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7</a:t>
            </a:fld>
            <a:endParaRPr lang="en-US" dirty="0"/>
          </a:p>
        </p:txBody>
      </p:sp>
    </p:spTree>
    <p:extLst>
      <p:ext uri="{BB962C8B-B14F-4D97-AF65-F5344CB8AC3E}">
        <p14:creationId xmlns:p14="http://schemas.microsoft.com/office/powerpoint/2010/main" val="41012762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6/19/2023 9:37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8</a:t>
            </a:fld>
            <a:endParaRPr lang="en-US" dirty="0"/>
          </a:p>
        </p:txBody>
      </p:sp>
    </p:spTree>
    <p:extLst>
      <p:ext uri="{BB962C8B-B14F-4D97-AF65-F5344CB8AC3E}">
        <p14:creationId xmlns:p14="http://schemas.microsoft.com/office/powerpoint/2010/main" val="9228635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427A7F7-BB1E-479D-AFAA-B52F4D0C99F2}"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6/19/2023 9:37 AM</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371581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emf"/><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emf"/><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emf"/><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jpeg"/><Relationship Id="rId1" Type="http://schemas.openxmlformats.org/officeDocument/2006/relationships/slideMaster" Target="../slideMasters/slideMaster3.xml"/><Relationship Id="rId4" Type="http://schemas.openxmlformats.org/officeDocument/2006/relationships/image" Target="../media/image3.jpg"/></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bg>
      <p:bgPr>
        <a:solidFill>
          <a:schemeClr val="bg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4A36DC34-EED6-8F49-8473-3802F6C2A3D1}"/>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tx2"/>
                </a:solidFill>
              </a:defRPr>
            </a:lvl1pPr>
          </a:lstStyle>
          <a:p>
            <a:r>
              <a:rPr lang="en-US" dirty="0"/>
              <a:t>Microsoft 365 title</a:t>
            </a:r>
          </a:p>
        </p:txBody>
      </p:sp>
      <p:sp>
        <p:nvSpPr>
          <p:cNvPr id="14" name="Text Placeholder 10">
            <a:extLst>
              <a:ext uri="{FF2B5EF4-FFF2-40B4-BE49-F238E27FC236}">
                <a16:creationId xmlns:a16="http://schemas.microsoft.com/office/drawing/2014/main" id="{2E500E80-DD0C-EF4F-BB7D-03960A098E1F}"/>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3" name="MS logo gray - EMF" descr="Microsoft 365 logo">
            <a:extLst>
              <a:ext uri="{FF2B5EF4-FFF2-40B4-BE49-F238E27FC236}">
                <a16:creationId xmlns:a16="http://schemas.microsoft.com/office/drawing/2014/main" id="{51DE49BF-90C8-4C34-99EF-F2B02655BBA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bwMode="black">
          <a:xfrm>
            <a:off x="136885" y="159690"/>
            <a:ext cx="2356088" cy="871753"/>
          </a:xfrm>
          <a:prstGeom prst="rect">
            <a:avLst/>
          </a:prstGeom>
        </p:spPr>
      </p:pic>
      <p:sp>
        <p:nvSpPr>
          <p:cNvPr id="2" name="Footer Placeholder 1">
            <a:extLst>
              <a:ext uri="{FF2B5EF4-FFF2-40B4-BE49-F238E27FC236}">
                <a16:creationId xmlns:a16="http://schemas.microsoft.com/office/drawing/2014/main" id="{82FAE6D0-0992-4139-9359-5135BCE47E1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08251369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ulleted Text Layout_two columns_half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3"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sp>
        <p:nvSpPr>
          <p:cNvPr id="2" name="Footer Placeholder 1">
            <a:extLst>
              <a:ext uri="{FF2B5EF4-FFF2-40B4-BE49-F238E27FC236}">
                <a16:creationId xmlns:a16="http://schemas.microsoft.com/office/drawing/2014/main" id="{7516BD94-AE1C-455F-8D7D-7082BB27F029}"/>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98017987"/>
      </p:ext>
    </p:extLst>
  </p:cSld>
  <p:clrMapOvr>
    <a:masterClrMapping/>
  </p:clrMapOvr>
  <p:transition>
    <p:fade/>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p:cSld name="1_Text option 4">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9BCCFC-4FF6-4830-A847-5D80FC718EF3}"/>
              </a:ext>
            </a:extLst>
          </p:cNvPr>
          <p:cNvSpPr>
            <a:spLocks noGrp="1"/>
          </p:cNvSpPr>
          <p:nvPr>
            <p:ph type="title"/>
          </p:nvPr>
        </p:nvSpPr>
        <p:spPr/>
        <p:txBody>
          <a:bodyPr/>
          <a:lstStyle/>
          <a:p>
            <a:r>
              <a:rPr lang="zh-CN" altLang="en-US"/>
              <a:t>单击此处编辑母版标题样式</a:t>
            </a:r>
            <a:endParaRPr lang="en-US" dirty="0"/>
          </a:p>
        </p:txBody>
      </p:sp>
      <p:sp>
        <p:nvSpPr>
          <p:cNvPr id="5" name="Text Placeholder 4"/>
          <p:cNvSpPr>
            <a:spLocks noGrp="1"/>
          </p:cNvSpPr>
          <p:nvPr>
            <p:ph type="body" sz="quarter" idx="11" hasCustomPrompt="1"/>
          </p:nvPr>
        </p:nvSpPr>
        <p:spPr>
          <a:xfrm>
            <a:off x="431095" y="2740880"/>
            <a:ext cx="2603367" cy="2988507"/>
          </a:xfrm>
        </p:spPr>
        <p:txBody>
          <a:bodyPr lIns="0" tIns="0" rIns="0" bIns="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dirty="0"/>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3344578" y="2739464"/>
            <a:ext cx="2603367" cy="2988507"/>
          </a:xfrm>
        </p:spPr>
        <p:txBody>
          <a:bodyPr lIns="0" tIns="0" rIns="0" bIns="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6" name="Text Placeholder 4"/>
          <p:cNvSpPr>
            <a:spLocks noGrp="1"/>
          </p:cNvSpPr>
          <p:nvPr>
            <p:ph type="body" sz="quarter" idx="17" hasCustomPrompt="1"/>
          </p:nvPr>
        </p:nvSpPr>
        <p:spPr>
          <a:xfrm>
            <a:off x="6258062" y="2739464"/>
            <a:ext cx="2603367" cy="2988507"/>
          </a:xfrm>
        </p:spPr>
        <p:txBody>
          <a:bodyPr lIns="0" tIns="0" rIns="0" bIns="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8" name="Text Placeholder 4"/>
          <p:cNvSpPr>
            <a:spLocks noGrp="1"/>
          </p:cNvSpPr>
          <p:nvPr>
            <p:ph type="body" sz="quarter" idx="19" hasCustomPrompt="1"/>
          </p:nvPr>
        </p:nvSpPr>
        <p:spPr>
          <a:xfrm>
            <a:off x="9171546" y="2739464"/>
            <a:ext cx="2603367" cy="2988507"/>
          </a:xfrm>
        </p:spPr>
        <p:txBody>
          <a:bodyPr lIns="0" tIns="0" rIns="0" bIns="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44738245-4240-4679-8431-2218AB616298}"/>
              </a:ext>
              <a:ext uri="{C183D7F6-B498-43B3-948B-1728B52AA6E4}">
                <adec:decorative xmlns:adec="http://schemas.microsoft.com/office/drawing/2017/decorative" val="1"/>
              </a:ext>
            </a:extLst>
          </p:cNvPr>
          <p:cNvCxnSpPr>
            <a:cxnSpLocks/>
          </p:cNvCxnSpPr>
          <p:nvPr/>
        </p:nvCxnSpPr>
        <p:spPr>
          <a:xfrm>
            <a:off x="3189521"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9099E02-C7DB-4453-A260-90431D88E427}"/>
              </a:ext>
              <a:ext uri="{C183D7F6-B498-43B3-948B-1728B52AA6E4}">
                <adec:decorative xmlns:adec="http://schemas.microsoft.com/office/drawing/2017/decorative" val="1"/>
              </a:ext>
            </a:extLst>
          </p:cNvPr>
          <p:cNvCxnSpPr>
            <a:cxnSpLocks/>
          </p:cNvCxnSpPr>
          <p:nvPr/>
        </p:nvCxnSpPr>
        <p:spPr>
          <a:xfrm>
            <a:off x="6103006"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C193CAE-888D-4B82-A6DF-559BB7F55658}"/>
              </a:ext>
              <a:ext uri="{C183D7F6-B498-43B3-948B-1728B52AA6E4}">
                <adec:decorative xmlns:adec="http://schemas.microsoft.com/office/drawing/2017/decorative" val="1"/>
              </a:ext>
            </a:extLst>
          </p:cNvPr>
          <p:cNvCxnSpPr>
            <a:cxnSpLocks/>
          </p:cNvCxnSpPr>
          <p:nvPr/>
        </p:nvCxnSpPr>
        <p:spPr>
          <a:xfrm>
            <a:off x="9016490"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35DDF1D4-BDBC-4EF5-9960-9F822820EEDA}"/>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772150923"/>
      </p:ext>
    </p:extLst>
  </p:cSld>
  <p:clrMapOvr>
    <a:masterClrMapping/>
  </p:clrMapOvr>
  <p:transition>
    <p:fade/>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Lab exercise layout -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two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lvl="1"/>
            <a:r>
              <a:rPr lang="en-US" dirty="0"/>
              <a:t>Body copy Segoe UI </a:t>
            </a:r>
            <a:r>
              <a:rPr lang="en-US" dirty="0" err="1"/>
              <a:t>Semibold</a:t>
            </a:r>
            <a:r>
              <a:rPr lang="en-US" dirty="0"/>
              <a:t> 20/24. </a:t>
            </a:r>
          </a:p>
          <a:p>
            <a:pPr lvl="1"/>
            <a:r>
              <a:rPr lang="en-US" dirty="0"/>
              <a:t>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2090" y="2980724"/>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90" y="3517900"/>
            <a:ext cx="5435768"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6337590" y="3517900"/>
            <a:ext cx="5435768"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2" name="Footer Placeholder 1">
            <a:extLst>
              <a:ext uri="{FF2B5EF4-FFF2-40B4-BE49-F238E27FC236}">
                <a16:creationId xmlns:a16="http://schemas.microsoft.com/office/drawing/2014/main" id="{6E88CC05-5984-4661-94A2-4BD7378D4A3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30859547"/>
      </p:ext>
    </p:extLst>
  </p:cSld>
  <p:clrMapOvr>
    <a:masterClrMapping/>
  </p:clrMapOvr>
  <p:transition>
    <p:fade/>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Lab exercise layout -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2" name="Footer Placeholder 1">
            <a:extLst>
              <a:ext uri="{FF2B5EF4-FFF2-40B4-BE49-F238E27FC236}">
                <a16:creationId xmlns:a16="http://schemas.microsoft.com/office/drawing/2014/main" id="{7A1D06E4-7443-4456-ADAE-C55531420538}"/>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461758468"/>
      </p:ext>
    </p:extLst>
  </p:cSld>
  <p:clrMapOvr>
    <a:masterClrMapping/>
  </p:clrMapOvr>
  <p:transition>
    <p:fade/>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Lab exercise layout - 3">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9" name="Text Placeholder 3">
            <a:extLst>
              <a:ext uri="{FF2B5EF4-FFF2-40B4-BE49-F238E27FC236}">
                <a16:creationId xmlns:a16="http://schemas.microsoft.com/office/drawing/2014/main" id="{E6D80433-266B-4248-A258-DDF54D650DFC}"/>
              </a:ext>
            </a:extLst>
          </p:cNvPr>
          <p:cNvSpPr>
            <a:spLocks noGrp="1"/>
          </p:cNvSpPr>
          <p:nvPr>
            <p:ph type="body" sz="quarter" idx="19"/>
          </p:nvPr>
        </p:nvSpPr>
        <p:spPr>
          <a:xfrm>
            <a:off x="432089" y="39244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10" name="Text Placeholder 3">
            <a:extLst>
              <a:ext uri="{FF2B5EF4-FFF2-40B4-BE49-F238E27FC236}">
                <a16:creationId xmlns:a16="http://schemas.microsoft.com/office/drawing/2014/main" id="{1CFB4F84-2AE0-40B1-A3E4-5505E85C8B2E}"/>
              </a:ext>
            </a:extLst>
          </p:cNvPr>
          <p:cNvSpPr>
            <a:spLocks noGrp="1"/>
          </p:cNvSpPr>
          <p:nvPr>
            <p:ph type="body" sz="quarter" idx="20"/>
          </p:nvPr>
        </p:nvSpPr>
        <p:spPr>
          <a:xfrm>
            <a:off x="4277544" y="39244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11" name="Text Placeholder 3">
            <a:extLst>
              <a:ext uri="{FF2B5EF4-FFF2-40B4-BE49-F238E27FC236}">
                <a16:creationId xmlns:a16="http://schemas.microsoft.com/office/drawing/2014/main" id="{E6BF108F-CD54-497C-81CA-E67ED2BA7279}"/>
              </a:ext>
            </a:extLst>
          </p:cNvPr>
          <p:cNvSpPr>
            <a:spLocks noGrp="1"/>
          </p:cNvSpPr>
          <p:nvPr>
            <p:ph type="body" sz="quarter" idx="21"/>
          </p:nvPr>
        </p:nvSpPr>
        <p:spPr>
          <a:xfrm>
            <a:off x="8123000" y="39244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2" name="Footer Placeholder 1">
            <a:extLst>
              <a:ext uri="{FF2B5EF4-FFF2-40B4-BE49-F238E27FC236}">
                <a16:creationId xmlns:a16="http://schemas.microsoft.com/office/drawing/2014/main" id="{B097EA0F-56BD-4B59-86D1-C17851D8F2FF}"/>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46166919"/>
      </p:ext>
    </p:extLst>
  </p:cSld>
  <p:clrMapOvr>
    <a:masterClrMapping/>
  </p:clrMapOvr>
  <p:transition>
    <p:fade/>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Text option_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p:nvCxnSpPr>
        <p:spPr>
          <a:xfrm>
            <a:off x="1568744" y="266708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980724"/>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3F2E7435-DA42-4296-B846-4E91740D178D}"/>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140625756"/>
      </p:ext>
    </p:extLst>
  </p:cSld>
  <p:clrMapOvr>
    <a:masterClrMapping/>
  </p:clrMapOvr>
  <p:transition>
    <p:fade/>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Text option_3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7A2B48ED-C92C-41E9-BE87-4EFFC1455674}"/>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854067722"/>
      </p:ext>
    </p:extLst>
  </p:cSld>
  <p:clrMapOvr>
    <a:masterClrMapping/>
  </p:clrMapOvr>
  <p:transition>
    <p:fade/>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Text option_4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15248E5B-B35D-43BA-B0E9-DDA9F982CABC}"/>
              </a:ext>
              <a:ext uri="{C183D7F6-B498-43B3-948B-1728B52AA6E4}">
                <adec:decorative xmlns:adec="http://schemas.microsoft.com/office/drawing/2017/decorative" val="1"/>
              </a:ext>
            </a:extLst>
          </p:cNvPr>
          <p:cNvCxnSpPr>
            <a:cxnSpLocks/>
          </p:cNvCxnSpPr>
          <p:nvPr/>
        </p:nvCxnSpPr>
        <p:spPr>
          <a:xfrm>
            <a:off x="1568744" y="4629985"/>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726875"/>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84CDC89F-49F0-4D24-9E6F-B7B972EB3B8F}"/>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47458523"/>
      </p:ext>
    </p:extLst>
  </p:cSld>
  <p:clrMapOvr>
    <a:masterClrMapping/>
  </p:clrMapOvr>
  <p:transition>
    <p:fade/>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Text option_5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five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8C7A5BA-6D5F-4F89-8133-5E7B5AFA5388}"/>
              </a:ext>
              <a:ext uri="{C183D7F6-B498-43B3-948B-1728B52AA6E4}">
                <adec:decorative xmlns:adec="http://schemas.microsoft.com/office/drawing/2017/decorative" val="1"/>
              </a:ext>
            </a:extLst>
          </p:cNvPr>
          <p:cNvCxnSpPr>
            <a:cxnSpLocks/>
          </p:cNvCxnSpPr>
          <p:nvPr/>
        </p:nvCxnSpPr>
        <p:spPr>
          <a:xfrm>
            <a:off x="1568744" y="2412957"/>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CBD0695E-5B97-44BE-B0A8-F9214D354151}"/>
              </a:ext>
              <a:ext uri="{C183D7F6-B498-43B3-948B-1728B52AA6E4}">
                <adec:decorative xmlns:adec="http://schemas.microsoft.com/office/drawing/2017/decorative" val="1"/>
              </a:ext>
            </a:extLst>
          </p:cNvPr>
          <p:cNvCxnSpPr>
            <a:cxnSpLocks/>
          </p:cNvCxnSpPr>
          <p:nvPr/>
        </p:nvCxnSpPr>
        <p:spPr>
          <a:xfrm>
            <a:off x="1568744" y="3428093"/>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D602F602-8AD2-44FB-96AC-197B0B03616F}"/>
              </a:ext>
              <a:ext uri="{C183D7F6-B498-43B3-948B-1728B52AA6E4}">
                <adec:decorative xmlns:adec="http://schemas.microsoft.com/office/drawing/2017/decorative" val="1"/>
              </a:ext>
            </a:extLst>
          </p:cNvPr>
          <p:cNvCxnSpPr>
            <a:cxnSpLocks/>
          </p:cNvCxnSpPr>
          <p:nvPr/>
        </p:nvCxnSpPr>
        <p:spPr>
          <a:xfrm>
            <a:off x="1568744" y="4443230"/>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p:nvCxnSpPr>
        <p:spPr>
          <a:xfrm>
            <a:off x="1568744" y="545836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4ED2AB97-27A5-4C49-966A-5D75D13B8CC2}"/>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158266418"/>
      </p:ext>
    </p:extLst>
  </p:cSld>
  <p:clrMapOvr>
    <a:masterClrMapping/>
  </p:clrMapOvr>
  <p:transition>
    <p:fade/>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Text option_6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six rows</a:t>
            </a:r>
          </a:p>
        </p:txBody>
      </p:sp>
      <p:sp>
        <p:nvSpPr>
          <p:cNvPr id="5" name="Text Placeholder 4"/>
          <p:cNvSpPr>
            <a:spLocks noGrp="1"/>
          </p:cNvSpPr>
          <p:nvPr>
            <p:ph type="body" sz="quarter" idx="11" hasCustomPrompt="1"/>
          </p:nvPr>
        </p:nvSpPr>
        <p:spPr>
          <a:xfrm>
            <a:off x="1389459" y="1456896"/>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p:nvCxnSpPr>
        <p:spPr>
          <a:xfrm>
            <a:off x="1403101" y="224450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3329"/>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p:nvCxnSpPr>
        <p:spPr>
          <a:xfrm>
            <a:off x="1403101" y="3090816"/>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49762"/>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p:nvCxnSpPr>
        <p:spPr>
          <a:xfrm>
            <a:off x="1403101" y="3937128"/>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996194"/>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p:nvCxnSpPr>
        <p:spPr>
          <a:xfrm>
            <a:off x="1403101" y="4783440"/>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2627"/>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p:nvCxnSpPr>
        <p:spPr>
          <a:xfrm>
            <a:off x="1403101" y="5629751"/>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689059"/>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EA2F36BF-4C66-4F60-9687-8A7789E05AB2}"/>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615547588"/>
      </p:ext>
    </p:extLst>
  </p:cSld>
  <p:clrMapOvr>
    <a:masterClrMapping/>
  </p:clrMapOvr>
  <p:transition>
    <p:fade/>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Text option- Text thre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 &amp; two columns</a:t>
            </a:r>
          </a:p>
        </p:txBody>
      </p:sp>
      <p:sp>
        <p:nvSpPr>
          <p:cNvPr id="5" name="Text Placeholder 4"/>
          <p:cNvSpPr>
            <a:spLocks noGrp="1"/>
          </p:cNvSpPr>
          <p:nvPr>
            <p:ph type="body" sz="quarter" idx="11" hasCustomPrompt="1"/>
          </p:nvPr>
        </p:nvSpPr>
        <p:spPr>
          <a:xfrm>
            <a:off x="1568744"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p:nvCxnSpPr>
        <p:spPr>
          <a:xfrm>
            <a:off x="1568744"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p:nvCxnSpPr>
        <p:spPr>
          <a:xfrm>
            <a:off x="1568744"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p:nvCxnSpPr>
        <p:spPr>
          <a:xfrm>
            <a:off x="7379943"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p:nvCxnSpPr>
        <p:spPr>
          <a:xfrm>
            <a:off x="7379943"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sp>
        <p:nvSpPr>
          <p:cNvPr id="2" name="Footer Placeholder 1">
            <a:extLst>
              <a:ext uri="{FF2B5EF4-FFF2-40B4-BE49-F238E27FC236}">
                <a16:creationId xmlns:a16="http://schemas.microsoft.com/office/drawing/2014/main" id="{AFC478E9-3BC1-400C-AA34-1E1599FAEDDC}"/>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13907239"/>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Bulleted Text Layout_two columns_full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2"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6" y="1611250"/>
            <a:ext cx="0" cy="4563213"/>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sp>
        <p:nvSpPr>
          <p:cNvPr id="2" name="Footer Placeholder 1">
            <a:extLst>
              <a:ext uri="{FF2B5EF4-FFF2-40B4-BE49-F238E27FC236}">
                <a16:creationId xmlns:a16="http://schemas.microsoft.com/office/drawing/2014/main" id="{87A06669-B2CF-43F2-99B5-001A005A3AA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440404066"/>
      </p:ext>
    </p:extLst>
  </p:cSld>
  <p:clrMapOvr>
    <a:masterClrMapping/>
  </p:clrMapOvr>
  <p:transition>
    <p:fade/>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Text option- Text fiv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five rows &amp; two columns</a:t>
            </a:r>
          </a:p>
        </p:txBody>
      </p:sp>
      <p:sp>
        <p:nvSpPr>
          <p:cNvPr id="5" name="Text Placeholder 4"/>
          <p:cNvSpPr>
            <a:spLocks noGrp="1"/>
          </p:cNvSpPr>
          <p:nvPr>
            <p:ph type="body" sz="quarter" idx="11" hasCustomPrompt="1"/>
          </p:nvPr>
        </p:nvSpPr>
        <p:spPr>
          <a:xfrm>
            <a:off x="1568744"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p:nvCxnSpPr>
        <p:spPr>
          <a:xfrm>
            <a:off x="1568744"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p:nvCxnSpPr>
        <p:spPr>
          <a:xfrm>
            <a:off x="1568744"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p:nvCxnSpPr>
        <p:spPr>
          <a:xfrm>
            <a:off x="1568744"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p:nvCxnSpPr>
        <p:spPr>
          <a:xfrm>
            <a:off x="1568744"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p:nvCxnSpPr>
        <p:spPr>
          <a:xfrm>
            <a:off x="7379943"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p:nvCxnSpPr>
        <p:spPr>
          <a:xfrm>
            <a:off x="7379943"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p:nvCxnSpPr>
        <p:spPr>
          <a:xfrm>
            <a:off x="7379943"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379942"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p:nvCxnSpPr>
        <p:spPr>
          <a:xfrm>
            <a:off x="7379943"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379942"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 name="Footer Placeholder 1">
            <a:extLst>
              <a:ext uri="{FF2B5EF4-FFF2-40B4-BE49-F238E27FC236}">
                <a16:creationId xmlns:a16="http://schemas.microsoft.com/office/drawing/2014/main" id="{C7FD0CAD-A9AA-414D-8022-E74A70833154}"/>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45302057"/>
      </p:ext>
    </p:extLst>
  </p:cSld>
  <p:clrMapOvr>
    <a:masterClrMapping/>
  </p:clrMapOvr>
  <p:transition>
    <p:fade/>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Two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457323"/>
            <a:ext cx="5578933"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9" name="Text Placeholder 4"/>
          <p:cNvSpPr>
            <a:spLocks noGrp="1"/>
          </p:cNvSpPr>
          <p:nvPr>
            <p:ph type="body" sz="quarter" idx="12" hasCustomPrompt="1"/>
          </p:nvPr>
        </p:nvSpPr>
        <p:spPr>
          <a:xfrm>
            <a:off x="418643" y="2628195"/>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628195"/>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195890" y="1457323"/>
            <a:ext cx="5572801"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664463"/>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70073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p:nvCxnSpPr>
        <p:spPr>
          <a:xfrm>
            <a:off x="418643" y="3532700"/>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p:nvCxnSpPr>
        <p:spPr>
          <a:xfrm>
            <a:off x="418643" y="4568967"/>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p:ph type="title"/>
          </p:nvPr>
        </p:nvSpPr>
        <p:spPr>
          <a:xfrm>
            <a:off x="418643" y="440494"/>
            <a:ext cx="11341268" cy="680196"/>
          </a:xfrm>
        </p:spPr>
        <p:txBody>
          <a:bodyPr/>
          <a:lstStyle/>
          <a:p>
            <a:r>
              <a:rPr lang="zh-CN" altLang="en-US"/>
              <a:t>单击此处编辑母版标题样式</a:t>
            </a:r>
            <a:endParaRPr lang="en-US"/>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p:nvCxnSpPr>
        <p:spPr>
          <a:xfrm>
            <a:off x="6229350" y="3532700"/>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p:nvCxnSpPr>
        <p:spPr>
          <a:xfrm>
            <a:off x="6229350" y="4568967"/>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96EF592D-EEA7-47F4-9146-7AA8A3F44C47}"/>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891926064"/>
      </p:ext>
    </p:extLst>
  </p:cSld>
  <p:clrMapOvr>
    <a:masterClrMapping/>
  </p:clrMapOvr>
  <p:transition>
    <p:fade/>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three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3" y="1457323"/>
            <a:ext cx="3629278"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9" name="Text Placeholder 4"/>
          <p:cNvSpPr>
            <a:spLocks noGrp="1"/>
          </p:cNvSpPr>
          <p:nvPr>
            <p:ph type="body" sz="quarter" idx="12" hasCustomPrompt="1"/>
          </p:nvPr>
        </p:nvSpPr>
        <p:spPr>
          <a:xfrm>
            <a:off x="418643" y="2628195"/>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03152" y="1457323"/>
            <a:ext cx="3629278"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7" name="Text Placeholder 4"/>
          <p:cNvSpPr>
            <a:spLocks noGrp="1"/>
          </p:cNvSpPr>
          <p:nvPr>
            <p:ph type="body" sz="quarter" idx="18" hasCustomPrompt="1"/>
          </p:nvPr>
        </p:nvSpPr>
        <p:spPr>
          <a:xfrm>
            <a:off x="4303152"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61204"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1457323"/>
            <a:ext cx="3629278"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3" name="Text Placeholder 4">
            <a:extLst>
              <a:ext uri="{FF2B5EF4-FFF2-40B4-BE49-F238E27FC236}">
                <a16:creationId xmlns:a16="http://schemas.microsoft.com/office/drawing/2014/main" id="{79BC4586-7FC3-4659-9310-CCDD1B8FB8A1}"/>
              </a:ext>
            </a:extLst>
          </p:cNvPr>
          <p:cNvSpPr>
            <a:spLocks noGrp="1"/>
          </p:cNvSpPr>
          <p:nvPr>
            <p:ph type="body" sz="quarter" idx="29" hasCustomPrompt="1"/>
          </p:nvPr>
        </p:nvSpPr>
        <p:spPr>
          <a:xfrm>
            <a:off x="4303152"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8161204"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8" name="Text Placeholder 4">
            <a:extLst>
              <a:ext uri="{FF2B5EF4-FFF2-40B4-BE49-F238E27FC236}">
                <a16:creationId xmlns:a16="http://schemas.microsoft.com/office/drawing/2014/main" id="{284BF132-1328-44E8-A629-D64096388C74}"/>
              </a:ext>
            </a:extLst>
          </p:cNvPr>
          <p:cNvSpPr>
            <a:spLocks noGrp="1"/>
          </p:cNvSpPr>
          <p:nvPr>
            <p:ph type="body" sz="quarter" idx="32" hasCustomPrompt="1"/>
          </p:nvPr>
        </p:nvSpPr>
        <p:spPr>
          <a:xfrm>
            <a:off x="4303152"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8161204"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p:nvCxnSpPr>
        <p:spPr>
          <a:xfrm>
            <a:off x="418643" y="3532700"/>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p:nvCxnSpPr>
        <p:spPr>
          <a:xfrm>
            <a:off x="418643" y="4568967"/>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6BF3C7B5-A8EA-4ECD-A968-2546248701F3}"/>
              </a:ext>
              <a:ext uri="{C183D7F6-B498-43B3-948B-1728B52AA6E4}">
                <adec:decorative xmlns:adec="http://schemas.microsoft.com/office/drawing/2017/decorative" val="1"/>
              </a:ext>
            </a:extLst>
          </p:cNvPr>
          <p:cNvCxnSpPr>
            <a:cxnSpLocks/>
          </p:cNvCxnSpPr>
          <p:nvPr/>
        </p:nvCxnSpPr>
        <p:spPr>
          <a:xfrm>
            <a:off x="4303713"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14FEAA1-EB50-4B84-96EB-E171DE39A0A8}"/>
              </a:ext>
              <a:ext uri="{C183D7F6-B498-43B3-948B-1728B52AA6E4}">
                <adec:decorative xmlns:adec="http://schemas.microsoft.com/office/drawing/2017/decorative" val="1"/>
              </a:ext>
            </a:extLst>
          </p:cNvPr>
          <p:cNvCxnSpPr>
            <a:cxnSpLocks/>
          </p:cNvCxnSpPr>
          <p:nvPr/>
        </p:nvCxnSpPr>
        <p:spPr>
          <a:xfrm>
            <a:off x="4303713"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p:ph type="title"/>
          </p:nvPr>
        </p:nvSpPr>
        <p:spPr>
          <a:xfrm>
            <a:off x="418643" y="440494"/>
            <a:ext cx="11341268" cy="680196"/>
          </a:xfrm>
        </p:spPr>
        <p:txBody>
          <a:bodyPr/>
          <a:lstStyle/>
          <a:p>
            <a:r>
              <a:rPr lang="zh-CN" altLang="en-US"/>
              <a:t>单击此处编辑母版标题样式</a:t>
            </a:r>
            <a:endParaRPr lang="en-US"/>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p:nvCxnSpPr>
        <p:spPr>
          <a:xfrm>
            <a:off x="8161204"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p:nvCxnSpPr>
        <p:spPr>
          <a:xfrm>
            <a:off x="8161204"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B30B5A80-F666-460D-9090-8493217C8FD1}"/>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50129112"/>
      </p:ext>
    </p:extLst>
  </p:cSld>
  <p:clrMapOvr>
    <a:masterClrMapping/>
  </p:clrMapOvr>
  <p:transition>
    <p:fade/>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Title with graphic">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dirty="0"/>
              <a:t>Heading Segoe UI </a:t>
            </a:r>
            <a:r>
              <a:rPr lang="en-US" dirty="0" err="1"/>
              <a:t>Semibold</a:t>
            </a:r>
            <a:r>
              <a:rPr lang="en-US" dirty="0"/>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2" y="1457325"/>
            <a:ext cx="3439206" cy="3439206"/>
          </a:xfrm>
          <a:prstGeom prst="ellipse">
            <a:avLst/>
          </a:prstGeom>
          <a:solidFill>
            <a:schemeClr val="bg2"/>
          </a:solidFill>
        </p:spPr>
        <p:txBody>
          <a:bodyPr tIns="0" rIns="0" bIns="0" anchor="ctr">
            <a:noAutofit/>
          </a:bodyPr>
          <a:lstStyle>
            <a:lvl1pPr algn="ctr">
              <a:defRPr sz="2800"/>
            </a:lvl1pPr>
          </a:lstStyle>
          <a:p>
            <a:pPr lvl="0"/>
            <a:r>
              <a:rPr lang="zh-CN" altLang="en-US"/>
              <a:t>单击此处编辑母版文本样式</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4369674" y="1457325"/>
            <a:ext cx="3439206" cy="3439206"/>
          </a:xfrm>
          <a:prstGeom prst="ellipse">
            <a:avLst/>
          </a:prstGeom>
          <a:solidFill>
            <a:schemeClr val="bg2"/>
          </a:solidFill>
        </p:spPr>
        <p:txBody>
          <a:bodyPr tIns="0" rIns="0" bIns="0" anchor="ctr">
            <a:noAutofit/>
          </a:bodyPr>
          <a:lstStyle>
            <a:lvl1pPr algn="ctr">
              <a:defRPr sz="2800"/>
            </a:lvl1pPr>
          </a:lstStyle>
          <a:p>
            <a:pPr lvl="0"/>
            <a:r>
              <a:rPr lang="zh-CN" altLang="en-US"/>
              <a:t>单击此处编辑母版文本样式</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8320705" y="1457325"/>
            <a:ext cx="3439206" cy="3439206"/>
          </a:xfrm>
          <a:prstGeom prst="ellipse">
            <a:avLst/>
          </a:prstGeom>
          <a:solidFill>
            <a:schemeClr val="bg2"/>
          </a:solidFill>
        </p:spPr>
        <p:txBody>
          <a:bodyPr tIns="0" rIns="0" bIns="0" anchor="ctr">
            <a:noAutofit/>
          </a:bodyPr>
          <a:lstStyle>
            <a:lvl1pPr algn="ctr">
              <a:defRPr sz="2800"/>
            </a:lvl1pPr>
          </a:lstStyle>
          <a:p>
            <a:pPr lvl="0"/>
            <a:r>
              <a:rPr lang="zh-CN" altLang="en-US"/>
              <a:t>单击此处编辑母版文本样式</a:t>
            </a:r>
          </a:p>
        </p:txBody>
      </p:sp>
      <p:sp>
        <p:nvSpPr>
          <p:cNvPr id="2" name="Footer Placeholder 1">
            <a:extLst>
              <a:ext uri="{FF2B5EF4-FFF2-40B4-BE49-F238E27FC236}">
                <a16:creationId xmlns:a16="http://schemas.microsoft.com/office/drawing/2014/main" id="{538B82E4-7444-4181-B6FE-B79D11D3EA6F}"/>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225047897"/>
      </p:ext>
    </p:extLst>
  </p:cSld>
  <p:clrMapOvr>
    <a:masterClrMapping/>
  </p:clrMapOvr>
  <p:transition>
    <p:fade/>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Title with graphic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dirty="0"/>
              <a:t>Heading Segoe UI </a:t>
            </a:r>
            <a:r>
              <a:rPr lang="en-US" dirty="0" err="1"/>
              <a:t>Semibold</a:t>
            </a:r>
            <a:r>
              <a:rPr lang="en-US" dirty="0"/>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3"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zh-CN" altLang="en-US"/>
              <a:t>单击此处编辑母版文本样式</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2722617"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zh-CN" altLang="en-US"/>
              <a:t>单击此处编辑母版文本样式</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5026591"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zh-CN" altLang="en-US"/>
              <a:t>单击此处编辑母版文本样式</a:t>
            </a:r>
          </a:p>
        </p:txBody>
      </p:sp>
      <p:sp>
        <p:nvSpPr>
          <p:cNvPr id="7" name="Text Placeholder 3">
            <a:extLst>
              <a:ext uri="{FF2B5EF4-FFF2-40B4-BE49-F238E27FC236}">
                <a16:creationId xmlns:a16="http://schemas.microsoft.com/office/drawing/2014/main" id="{FFCA379A-FFA6-4179-AD94-3B9D20DBAA50}"/>
              </a:ext>
            </a:extLst>
          </p:cNvPr>
          <p:cNvSpPr>
            <a:spLocks noGrp="1"/>
          </p:cNvSpPr>
          <p:nvPr>
            <p:ph type="body" sz="quarter" idx="13"/>
          </p:nvPr>
        </p:nvSpPr>
        <p:spPr>
          <a:xfrm>
            <a:off x="7330565"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zh-CN" altLang="en-US"/>
              <a:t>单击此处编辑母版文本样式</a:t>
            </a:r>
          </a:p>
        </p:txBody>
      </p:sp>
      <p:sp>
        <p:nvSpPr>
          <p:cNvPr id="8" name="Text Placeholder 3">
            <a:extLst>
              <a:ext uri="{FF2B5EF4-FFF2-40B4-BE49-F238E27FC236}">
                <a16:creationId xmlns:a16="http://schemas.microsoft.com/office/drawing/2014/main" id="{86EE9769-6679-49C8-860D-5CACDB09DBD2}"/>
              </a:ext>
            </a:extLst>
          </p:cNvPr>
          <p:cNvSpPr>
            <a:spLocks noGrp="1"/>
          </p:cNvSpPr>
          <p:nvPr>
            <p:ph type="body" sz="quarter" idx="14"/>
          </p:nvPr>
        </p:nvSpPr>
        <p:spPr>
          <a:xfrm>
            <a:off x="9634541"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zh-CN" altLang="en-US"/>
              <a:t>单击此处编辑母版文本样式</a:t>
            </a:r>
          </a:p>
        </p:txBody>
      </p:sp>
      <p:sp>
        <p:nvSpPr>
          <p:cNvPr id="2" name="Footer Placeholder 1">
            <a:extLst>
              <a:ext uri="{FF2B5EF4-FFF2-40B4-BE49-F238E27FC236}">
                <a16:creationId xmlns:a16="http://schemas.microsoft.com/office/drawing/2014/main" id="{136AABF9-4169-453B-83D4-823782CAB5B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98426477"/>
      </p:ext>
    </p:extLst>
  </p:cSld>
  <p:clrMapOvr>
    <a:masterClrMapping/>
  </p:clrMapOvr>
  <p:transition>
    <p:fade/>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2"/>
        </a:solidFill>
        <a:effectLst/>
      </p:bgPr>
    </p:bg>
    <p:spTree>
      <p:nvGrpSpPr>
        <p:cNvPr id="1" name=""/>
        <p:cNvGrpSpPr/>
        <p:nvPr/>
      </p:nvGrpSpPr>
      <p:grpSpPr>
        <a:xfrm>
          <a:off x="0" y="0"/>
          <a:ext cx="0" cy="0"/>
          <a:chOff x="0" y="0"/>
          <a:chExt cx="0" cy="0"/>
        </a:xfrm>
      </p:grpSpPr>
      <p:pic>
        <p:nvPicPr>
          <p:cNvPr id="4" name="Picture 3" descr="A picture containing drawing&#10;&#10;Description automatically generated">
            <a:extLst>
              <a:ext uri="{FF2B5EF4-FFF2-40B4-BE49-F238E27FC236}">
                <a16:creationId xmlns:a16="http://schemas.microsoft.com/office/drawing/2014/main" id="{C2EC06BD-A32E-44DB-BE59-C6B4107FD074}"/>
              </a:ext>
            </a:extLst>
          </p:cNvPr>
          <p:cNvPicPr>
            <a:picLocks noChangeAspect="1"/>
          </p:cNvPicPr>
          <p:nvPr/>
        </p:nvPicPr>
        <p:blipFill>
          <a:blip r:embed="rId2"/>
          <a:stretch>
            <a:fillRect/>
          </a:stretch>
        </p:blipFill>
        <p:spPr>
          <a:xfrm>
            <a:off x="136885" y="159690"/>
            <a:ext cx="2363505" cy="868680"/>
          </a:xfrm>
          <a:prstGeom prst="rect">
            <a:avLst/>
          </a:prstGeom>
        </p:spPr>
      </p:pic>
      <p:sp>
        <p:nvSpPr>
          <p:cNvPr id="2" name="Footer Placeholder 1">
            <a:extLst>
              <a:ext uri="{FF2B5EF4-FFF2-40B4-BE49-F238E27FC236}">
                <a16:creationId xmlns:a16="http://schemas.microsoft.com/office/drawing/2014/main" id="{48830E1E-F06E-469F-9154-F8DEA4B068FE}"/>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spTree>
    <p:extLst>
      <p:ext uri="{BB962C8B-B14F-4D97-AF65-F5344CB8AC3E}">
        <p14:creationId xmlns:p14="http://schemas.microsoft.com/office/powerpoint/2010/main" val="3849511394"/>
      </p:ext>
    </p:extLst>
  </p:cSld>
  <p:clrMapOvr>
    <a:masterClrMapping/>
  </p:clrMapOvr>
  <p:transition>
    <p:fade/>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p:cSld name="Title slide 3">
    <p:bg>
      <p:bgPr>
        <a:solidFill>
          <a:srgbClr val="000000"/>
        </a:solid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302B9254-503D-8F44-9D4B-18675DFDE809}"/>
              </a:ext>
            </a:extLst>
          </p:cNvPr>
          <p:cNvSpPr>
            <a:spLocks noGrp="1"/>
          </p:cNvSpPr>
          <p:nvPr>
            <p:ph type="title" hasCustomPrompt="1"/>
          </p:nvPr>
        </p:nvSpPr>
        <p:spPr>
          <a:xfrm>
            <a:off x="428681" y="1457325"/>
            <a:ext cx="11344219" cy="701675"/>
          </a:xfrm>
          <a:prstGeom prst="rect">
            <a:avLst/>
          </a:prstGeom>
          <a:noFill/>
        </p:spPr>
        <p:txBody>
          <a:bodyPr lIns="0" tIns="0" rIns="0" bIns="182880" anchor="t" anchorCtr="0"/>
          <a:lstStyle>
            <a:lvl1pPr>
              <a:defRPr sz="3200" strike="noStrike" spc="-49" baseline="0">
                <a:solidFill>
                  <a:schemeClr val="bg2"/>
                </a:solidFill>
              </a:defRPr>
            </a:lvl1pPr>
          </a:lstStyle>
          <a:p>
            <a:r>
              <a:rPr lang="en-US" dirty="0"/>
              <a:t>Heading goes here</a:t>
            </a:r>
          </a:p>
        </p:txBody>
      </p:sp>
      <p:sp>
        <p:nvSpPr>
          <p:cNvPr id="12" name="Text Placeholder 10">
            <a:extLst>
              <a:ext uri="{FF2B5EF4-FFF2-40B4-BE49-F238E27FC236}">
                <a16:creationId xmlns:a16="http://schemas.microsoft.com/office/drawing/2014/main" id="{2D6C119F-8C39-DF40-90FE-09B7E3ECDBE0}"/>
              </a:ext>
            </a:extLst>
          </p:cNvPr>
          <p:cNvSpPr>
            <a:spLocks noGrp="1"/>
          </p:cNvSpPr>
          <p:nvPr>
            <p:ph type="body" sz="quarter" idx="15" hasCustomPrompt="1"/>
          </p:nvPr>
        </p:nvSpPr>
        <p:spPr>
          <a:xfrm>
            <a:off x="442466" y="2159000"/>
            <a:ext cx="11330434" cy="553998"/>
          </a:xfrm>
          <a:prstGeom prst="rect">
            <a:avLst/>
          </a:prstGeom>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lang="en-US" sz="2400" kern="1200" spc="-49" baseline="0" dirty="0">
                <a:solidFill>
                  <a:schemeClr val="bg2"/>
                </a:solidFill>
                <a:latin typeface="+mj-lt"/>
                <a:ea typeface="+mn-ea"/>
                <a:cs typeface="+mn-cs"/>
              </a:defRPr>
            </a:lvl1pPr>
            <a:lvl2pPr>
              <a:defRPr sz="1765">
                <a:solidFill>
                  <a:srgbClr val="000000"/>
                </a:solidFill>
              </a:defRPr>
            </a:lvl2pPr>
            <a:lvl3pPr>
              <a:defRPr sz="1372"/>
            </a:lvl3pPr>
            <a:lvl4pPr>
              <a:defRPr sz="1372"/>
            </a:lvl4pPr>
            <a:lvl5pPr>
              <a:defRPr sz="1029"/>
            </a:lvl5pPr>
          </a:lstStyle>
          <a:p>
            <a:pPr lvl="0"/>
            <a:r>
              <a:rPr lang="en-US" dirty="0"/>
              <a:t>Text goes here</a:t>
            </a:r>
          </a:p>
        </p:txBody>
      </p:sp>
      <p:pic>
        <p:nvPicPr>
          <p:cNvPr id="4" name="Picture 3" descr="A picture containing drawing&#10;&#10;Description automatically generated">
            <a:extLst>
              <a:ext uri="{FF2B5EF4-FFF2-40B4-BE49-F238E27FC236}">
                <a16:creationId xmlns:a16="http://schemas.microsoft.com/office/drawing/2014/main" id="{5CC1D709-E431-42C5-A75F-9A42EF995404}"/>
              </a:ext>
            </a:extLst>
          </p:cNvPr>
          <p:cNvPicPr>
            <a:picLocks noChangeAspect="1"/>
          </p:cNvPicPr>
          <p:nvPr/>
        </p:nvPicPr>
        <p:blipFill>
          <a:blip r:embed="rId2"/>
          <a:stretch>
            <a:fillRect/>
          </a:stretch>
        </p:blipFill>
        <p:spPr>
          <a:xfrm>
            <a:off x="64294" y="85724"/>
            <a:ext cx="2384426" cy="1068717"/>
          </a:xfrm>
          <a:prstGeom prst="rect">
            <a:avLst/>
          </a:prstGeom>
        </p:spPr>
      </p:pic>
      <p:sp>
        <p:nvSpPr>
          <p:cNvPr id="2" name="Footer Placeholder 1">
            <a:extLst>
              <a:ext uri="{FF2B5EF4-FFF2-40B4-BE49-F238E27FC236}">
                <a16:creationId xmlns:a16="http://schemas.microsoft.com/office/drawing/2014/main" id="{CB34F2AE-FCDF-4A97-A628-7BA7ADAEFF0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spTree>
    <p:extLst>
      <p:ext uri="{BB962C8B-B14F-4D97-AF65-F5344CB8AC3E}">
        <p14:creationId xmlns:p14="http://schemas.microsoft.com/office/powerpoint/2010/main" val="2990541037"/>
      </p:ext>
    </p:extLst>
  </p:cSld>
  <p:clrMapOvr>
    <a:masterClrMapping/>
  </p:clrMapOvr>
  <p:transition>
    <p:fade/>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userDrawn="1">
  <p:cSld name="1_Title slide 3 with pictur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rgbClr val="000000"/>
                </a:solidFill>
              </a:defRPr>
            </a:lvl1pPr>
          </a:lstStyle>
          <a:p>
            <a:r>
              <a:rPr lang="en-US"/>
              <a:t>Microsoft 365 title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3" name="Picture Placeholder 3">
            <a:extLst>
              <a:ext uri="{FF2B5EF4-FFF2-40B4-BE49-F238E27FC236}">
                <a16:creationId xmlns:a16="http://schemas.microsoft.com/office/drawing/2014/main" id="{8DED05CE-0D04-475E-A3C9-B7D5A17FC5BB}"/>
              </a:ext>
            </a:extLst>
          </p:cNvPr>
          <p:cNvPicPr>
            <a:picLocks noChangeAspect="1"/>
          </p:cNvPicPr>
          <p:nvPr userDrawn="1"/>
        </p:nvPicPr>
        <p:blipFill rotWithShape="1">
          <a:blip r:embed="rId2"/>
          <a:srcRect l="26310" r="15738"/>
          <a:stretch/>
        </p:blipFill>
        <p:spPr>
          <a:xfrm>
            <a:off x="6228994" y="-1"/>
            <a:ext cx="5963006" cy="6858001"/>
          </a:xfrm>
          <a:prstGeom prst="rect">
            <a:avLst/>
          </a:prstGeom>
        </p:spPr>
      </p:pic>
      <p:pic>
        <p:nvPicPr>
          <p:cNvPr id="4" name="MS logo gray - EMF" descr="Microsoft 365 logo">
            <a:extLst>
              <a:ext uri="{FF2B5EF4-FFF2-40B4-BE49-F238E27FC236}">
                <a16:creationId xmlns:a16="http://schemas.microsoft.com/office/drawing/2014/main" id="{0C7362BD-1B0C-4530-8B0C-3A1BA7E773B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bwMode="black">
          <a:xfrm>
            <a:off x="136885" y="159690"/>
            <a:ext cx="2356088" cy="871753"/>
          </a:xfrm>
          <a:prstGeom prst="rect">
            <a:avLst/>
          </a:prstGeom>
        </p:spPr>
      </p:pic>
      <p:sp>
        <p:nvSpPr>
          <p:cNvPr id="7" name="Footer Placeholder 1">
            <a:extLst>
              <a:ext uri="{FF2B5EF4-FFF2-40B4-BE49-F238E27FC236}">
                <a16:creationId xmlns:a16="http://schemas.microsoft.com/office/drawing/2014/main" id="{1B6BA0D2-3614-405C-8BB6-C5242154BADB}"/>
              </a:ext>
            </a:extLst>
          </p:cNvPr>
          <p:cNvSpPr txBox="1">
            <a:spLocks/>
          </p:cNvSpPr>
          <p:nvPr userDrawn="1"/>
        </p:nvSpPr>
        <p:spPr>
          <a:xfrm>
            <a:off x="442466"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a:t>© Copyright Microsoft Corporation. All rights reserved.</a:t>
            </a:r>
            <a:endParaRPr lang="en-US" dirty="0"/>
          </a:p>
        </p:txBody>
      </p:sp>
    </p:spTree>
    <p:extLst>
      <p:ext uri="{BB962C8B-B14F-4D97-AF65-F5344CB8AC3E}">
        <p14:creationId xmlns:p14="http://schemas.microsoft.com/office/powerpoint/2010/main" val="2298560188"/>
      </p:ext>
    </p:extLst>
  </p:cSld>
  <p:clrMapOvr>
    <a:masterClrMapping/>
  </p:clrMapOvr>
  <p:transition>
    <p:fade/>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userDrawn="1">
  <p:cSld name="1_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a:prstGeom prst="rect">
            <a:avLst/>
          </a:prstGeom>
        </p:spPr>
        <p:txBody>
          <a:bodyPr/>
          <a:lstStyle/>
          <a:p>
            <a:r>
              <a:rPr lang="en-US"/>
              <a:t>Click to edit Master title style</a:t>
            </a:r>
          </a:p>
        </p:txBody>
      </p:sp>
      <p:sp>
        <p:nvSpPr>
          <p:cNvPr id="7" name="Text Placeholder 6">
            <a:extLst>
              <a:ext uri="{FF2B5EF4-FFF2-40B4-BE49-F238E27FC236}">
                <a16:creationId xmlns:a16="http://schemas.microsoft.com/office/drawing/2014/main" id="{D2BCC9BD-7254-4C63-A841-78F2C1DF0347}"/>
              </a:ext>
            </a:extLst>
          </p:cNvPr>
          <p:cNvSpPr>
            <a:spLocks noGrp="1"/>
          </p:cNvSpPr>
          <p:nvPr>
            <p:ph type="body" sz="quarter" idx="12"/>
          </p:nvPr>
        </p:nvSpPr>
        <p:spPr>
          <a:xfrm>
            <a:off x="418643" y="1456896"/>
            <a:ext cx="5578932" cy="1631216"/>
          </a:xfrm>
          <a:prstGeom prst="rect">
            <a:avLst/>
          </a:prstGeom>
          <a:solidFill>
            <a:schemeClr val="bg1">
              <a:lumMod val="95000"/>
            </a:schemeClr>
          </a:solidFill>
        </p:spPr>
        <p:txBody>
          <a:bodyPr lIns="137160" tIns="91440" rIns="137160"/>
          <a:lstStyle>
            <a:lvl1pPr>
              <a:defRPr sz="2000"/>
            </a:lvl1pPr>
            <a:lvl2pPr>
              <a:defRPr sz="1800"/>
            </a:lvl2pPr>
            <a:lvl3pPr>
              <a:defRPr sz="1400"/>
            </a:lvl3pPr>
            <a:lvl4pPr>
              <a:defRPr sz="1400"/>
            </a:lvl4pPr>
            <a:lvl5pPr>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ext Placeholder 6">
            <a:extLst>
              <a:ext uri="{FF2B5EF4-FFF2-40B4-BE49-F238E27FC236}">
                <a16:creationId xmlns:a16="http://schemas.microsoft.com/office/drawing/2014/main" id="{45104354-AF0E-4A96-9534-75C5707022FA}"/>
              </a:ext>
            </a:extLst>
          </p:cNvPr>
          <p:cNvSpPr>
            <a:spLocks noGrp="1"/>
          </p:cNvSpPr>
          <p:nvPr>
            <p:ph type="body" sz="quarter" idx="13"/>
          </p:nvPr>
        </p:nvSpPr>
        <p:spPr>
          <a:xfrm>
            <a:off x="6229350" y="1456896"/>
            <a:ext cx="5543550" cy="1631216"/>
          </a:xfrm>
          <a:prstGeom prst="rect">
            <a:avLst/>
          </a:prstGeom>
          <a:solidFill>
            <a:schemeClr val="bg1">
              <a:lumMod val="95000"/>
            </a:schemeClr>
          </a:solidFill>
        </p:spPr>
        <p:txBody>
          <a:bodyPr lIns="137160" tIns="91440" rIns="137160"/>
          <a:lstStyle>
            <a:lvl1pPr>
              <a:defRPr sz="2000"/>
            </a:lvl1pPr>
            <a:lvl2pPr>
              <a:defRPr sz="1800"/>
            </a:lvl2pPr>
            <a:lvl3pPr>
              <a:defRPr sz="1400"/>
            </a:lvl3pPr>
            <a:lvl4pPr>
              <a:defRPr sz="1400"/>
            </a:lvl4pPr>
            <a:lvl5pPr>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Footer Placeholder 1">
            <a:extLst>
              <a:ext uri="{FF2B5EF4-FFF2-40B4-BE49-F238E27FC236}">
                <a16:creationId xmlns:a16="http://schemas.microsoft.com/office/drawing/2014/main" id="{D7B20489-E10E-436F-9A55-5179A38A07C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511952622"/>
      </p:ext>
    </p:extLst>
  </p:cSld>
  <p:clrMapOvr>
    <a:masterClrMapping/>
  </p:clrMapOvr>
  <p:transition>
    <p:fade/>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userDrawn="1">
  <p:cSld name="Text option - 4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9BCCFC-4FF6-4830-A847-5D80FC718EF3}"/>
              </a:ext>
            </a:extLst>
          </p:cNvPr>
          <p:cNvSpPr>
            <a:spLocks noGrp="1"/>
          </p:cNvSpPr>
          <p:nvPr>
            <p:ph type="title"/>
          </p:nvPr>
        </p:nvSpPr>
        <p:spPr>
          <a:xfrm>
            <a:off x="418643" y="440494"/>
            <a:ext cx="11341268" cy="680196"/>
          </a:xfrm>
          <a:prstGeom prst="rect">
            <a:avLst/>
          </a:prstGeom>
        </p:spPr>
        <p:txBody>
          <a:bodyPr/>
          <a:lstStyle/>
          <a:p>
            <a:r>
              <a:rPr lang="en-US" dirty="0"/>
              <a:t>Click to edit Master title style</a:t>
            </a:r>
          </a:p>
        </p:txBody>
      </p:sp>
      <p:sp>
        <p:nvSpPr>
          <p:cNvPr id="5" name="Text Placeholder 4"/>
          <p:cNvSpPr>
            <a:spLocks noGrp="1"/>
          </p:cNvSpPr>
          <p:nvPr>
            <p:ph type="body" sz="quarter" idx="11" hasCustomPrompt="1"/>
          </p:nvPr>
        </p:nvSpPr>
        <p:spPr>
          <a:xfrm>
            <a:off x="431095" y="2740881"/>
            <a:ext cx="2603367" cy="2785036"/>
          </a:xfrm>
          <a:prstGeom prst="rect">
            <a:avLst/>
          </a:prstGeom>
        </p:spPr>
        <p:txBody>
          <a:bodyPr lIns="0" tIns="0" rIns="0" bIns="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dirty="0"/>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44738245-4240-4679-8431-2218AB616298}"/>
              </a:ext>
              <a:ext uri="{C183D7F6-B498-43B3-948B-1728B52AA6E4}">
                <adec:decorative xmlns:adec="http://schemas.microsoft.com/office/drawing/2017/decorative" val="1"/>
              </a:ext>
            </a:extLst>
          </p:cNvPr>
          <p:cNvCxnSpPr>
            <a:cxnSpLocks/>
          </p:cNvCxnSpPr>
          <p:nvPr userDrawn="1"/>
        </p:nvCxnSpPr>
        <p:spPr>
          <a:xfrm>
            <a:off x="3189521"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3344578" y="2739465"/>
            <a:ext cx="2603367" cy="2785036"/>
          </a:xfrm>
          <a:prstGeom prst="rect">
            <a:avLst/>
          </a:prstGeom>
        </p:spPr>
        <p:txBody>
          <a:bodyPr lIns="0" tIns="0" rIns="0" bIns="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E9099E02-C7DB-4453-A260-90431D88E427}"/>
              </a:ext>
              <a:ext uri="{C183D7F6-B498-43B3-948B-1728B52AA6E4}">
                <adec:decorative xmlns:adec="http://schemas.microsoft.com/office/drawing/2017/decorative" val="1"/>
              </a:ext>
            </a:extLst>
          </p:cNvPr>
          <p:cNvCxnSpPr>
            <a:cxnSpLocks/>
          </p:cNvCxnSpPr>
          <p:nvPr userDrawn="1"/>
        </p:nvCxnSpPr>
        <p:spPr>
          <a:xfrm>
            <a:off x="6103006"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6258062" y="2739465"/>
            <a:ext cx="2603367" cy="2785036"/>
          </a:xfrm>
          <a:prstGeom prst="rect">
            <a:avLst/>
          </a:prstGeom>
        </p:spPr>
        <p:txBody>
          <a:bodyPr lIns="0" tIns="0" rIns="0" bIns="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DC193CAE-888D-4B82-A6DF-559BB7F55658}"/>
              </a:ext>
              <a:ext uri="{C183D7F6-B498-43B3-948B-1728B52AA6E4}">
                <adec:decorative xmlns:adec="http://schemas.microsoft.com/office/drawing/2017/decorative" val="1"/>
              </a:ext>
            </a:extLst>
          </p:cNvPr>
          <p:cNvCxnSpPr>
            <a:cxnSpLocks/>
          </p:cNvCxnSpPr>
          <p:nvPr userDrawn="1"/>
        </p:nvCxnSpPr>
        <p:spPr>
          <a:xfrm>
            <a:off x="9016490"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9171546" y="2739465"/>
            <a:ext cx="2603367" cy="2785036"/>
          </a:xfrm>
          <a:prstGeom prst="rect">
            <a:avLst/>
          </a:prstGeom>
        </p:spPr>
        <p:txBody>
          <a:bodyPr lIns="0" tIns="0" rIns="0" bIns="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19D8CB66-B611-4CE7-A43F-AA9D9AFBFDA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64708013"/>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ulleted 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4194604"/>
          </a:xfrm>
          <a:solidFill>
            <a:schemeClr val="bg2"/>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Fourth level</a:t>
            </a:r>
          </a:p>
        </p:txBody>
      </p: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229350" y="1456896"/>
            <a:ext cx="5531577" cy="4194604"/>
          </a:xfrm>
          <a:solidFill>
            <a:schemeClr val="bg2"/>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Fourth level</a:t>
            </a:r>
          </a:p>
        </p:txBody>
      </p:sp>
      <p:sp>
        <p:nvSpPr>
          <p:cNvPr id="2" name="Footer Placeholder 1">
            <a:extLst>
              <a:ext uri="{FF2B5EF4-FFF2-40B4-BE49-F238E27FC236}">
                <a16:creationId xmlns:a16="http://schemas.microsoft.com/office/drawing/2014/main" id="{FD7644AB-9D01-4585-9388-8EB76A4E16D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342882909"/>
      </p:ext>
    </p:extLst>
  </p:cSld>
  <p:clrMapOvr>
    <a:masterClrMapping/>
  </p:clrMapOvr>
  <p:transition>
    <p:fade/>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userDrawn="1">
  <p:cSld name="Title Only with grid">
    <p:bg>
      <p:bgPr>
        <a:solidFill>
          <a:schemeClr val="bg1"/>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D31026A-4A74-439D-A8F5-DB82A03E713C}"/>
              </a:ext>
            </a:extLst>
          </p:cNvPr>
          <p:cNvSpPr>
            <a:spLocks noGrp="1"/>
          </p:cNvSpPr>
          <p:nvPr>
            <p:ph type="title"/>
          </p:nvPr>
        </p:nvSpPr>
        <p:spPr>
          <a:xfrm>
            <a:off x="588263" y="497542"/>
            <a:ext cx="11018520" cy="430887"/>
          </a:xfrm>
        </p:spPr>
        <p:txBody>
          <a:bodyPr/>
          <a:lstStyle>
            <a:lvl1pPr>
              <a:defRPr sz="2745">
                <a:solidFill>
                  <a:srgbClr val="000000"/>
                </a:solidFill>
              </a:defRPr>
            </a:lvl1pPr>
          </a:lstStyle>
          <a:p>
            <a:r>
              <a:rPr lang="en-US"/>
              <a:t>Click to edit Master title style</a:t>
            </a:r>
          </a:p>
        </p:txBody>
      </p:sp>
    </p:spTree>
    <p:extLst>
      <p:ext uri="{BB962C8B-B14F-4D97-AF65-F5344CB8AC3E}">
        <p14:creationId xmlns:p14="http://schemas.microsoft.com/office/powerpoint/2010/main" val="3382647128"/>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genda 3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3 rows</a:t>
            </a:r>
          </a:p>
        </p:txBody>
      </p:sp>
      <p:sp>
        <p:nvSpPr>
          <p:cNvPr id="5" name="Text Placeholder 4"/>
          <p:cNvSpPr>
            <a:spLocks noGrp="1"/>
          </p:cNvSpPr>
          <p:nvPr>
            <p:ph type="body" sz="quarter" idx="11" hasCustomPrompt="1"/>
          </p:nvPr>
        </p:nvSpPr>
        <p:spPr>
          <a:xfrm>
            <a:off x="4078288" y="1358901"/>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816784"/>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5" name="Text Placeholder 4">
            <a:extLst>
              <a:ext uri="{FF2B5EF4-FFF2-40B4-BE49-F238E27FC236}">
                <a16:creationId xmlns:a16="http://schemas.microsoft.com/office/drawing/2014/main" id="{17004B21-C7C1-4F96-8432-F7255C26DB8E}"/>
              </a:ext>
            </a:extLst>
          </p:cNvPr>
          <p:cNvSpPr>
            <a:spLocks noGrp="1"/>
          </p:cNvSpPr>
          <p:nvPr>
            <p:ph type="body" sz="quarter" idx="20" hasCustomPrompt="1"/>
          </p:nvPr>
        </p:nvSpPr>
        <p:spPr>
          <a:xfrm>
            <a:off x="4078288" y="4274667"/>
            <a:ext cx="7695070" cy="1224434"/>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D3BC550B-9B11-4380-8D6F-F4741FB779EC}"/>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354982658"/>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genda 4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4 rows</a:t>
            </a:r>
          </a:p>
        </p:txBody>
      </p:sp>
      <p:sp>
        <p:nvSpPr>
          <p:cNvPr id="5" name="Text Placeholder 4"/>
          <p:cNvSpPr>
            <a:spLocks noGrp="1"/>
          </p:cNvSpPr>
          <p:nvPr>
            <p:ph type="body" sz="quarter" idx="11" hasCustomPrompt="1"/>
          </p:nvPr>
        </p:nvSpPr>
        <p:spPr>
          <a:xfrm>
            <a:off x="4078288" y="985704"/>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339411"/>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3693118"/>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5046824"/>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1FA6548C-890C-4150-B5BD-A8AF55A82E70}"/>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745286486"/>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genda 6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6 rows</a:t>
            </a:r>
          </a:p>
        </p:txBody>
      </p:sp>
      <p:sp>
        <p:nvSpPr>
          <p:cNvPr id="5" name="Text Placeholder 4"/>
          <p:cNvSpPr>
            <a:spLocks noGrp="1"/>
          </p:cNvSpPr>
          <p:nvPr>
            <p:ph type="body" sz="quarter" idx="11" hasCustomPrompt="1"/>
          </p:nvPr>
        </p:nvSpPr>
        <p:spPr>
          <a:xfrm>
            <a:off x="4078288" y="691125"/>
            <a:ext cx="7695070" cy="822645"/>
          </a:xfrm>
        </p:spPr>
        <p:txBody>
          <a:bodyPr vert="horz" wrap="square" lIns="0" tIns="0" rIns="0" bIns="0" rtlCol="0" anchor="ctr">
            <a:noAutofit/>
          </a:bodyPr>
          <a:lstStyle>
            <a:lvl2pPr>
              <a:defRPr lang="en-US" sz="1800" b="0" dirty="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1619933"/>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2548741"/>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8" name="Text Placeholder 4"/>
          <p:cNvSpPr>
            <a:spLocks noGrp="1"/>
          </p:cNvSpPr>
          <p:nvPr>
            <p:ph type="body" sz="quarter" idx="19" hasCustomPrompt="1"/>
          </p:nvPr>
        </p:nvSpPr>
        <p:spPr>
          <a:xfrm>
            <a:off x="4078288" y="3477549"/>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440635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533516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3CE3F527-08C7-43D0-8032-F2A71F76D6A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993432130"/>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genda 8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8 rows</a:t>
            </a:r>
          </a:p>
        </p:txBody>
      </p:sp>
      <p:sp>
        <p:nvSpPr>
          <p:cNvPr id="5" name="Text Placeholder 4"/>
          <p:cNvSpPr>
            <a:spLocks noGrp="1"/>
          </p:cNvSpPr>
          <p:nvPr>
            <p:ph type="body" sz="quarter" idx="11" hasCustomPrompt="1"/>
          </p:nvPr>
        </p:nvSpPr>
        <p:spPr>
          <a:xfrm>
            <a:off x="4078288" y="466348"/>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4" name="Text Placeholder 4"/>
          <p:cNvSpPr>
            <a:spLocks noGrp="1"/>
          </p:cNvSpPr>
          <p:nvPr>
            <p:ph type="body" sz="quarter" idx="15" hasCustomPrompt="1"/>
          </p:nvPr>
        </p:nvSpPr>
        <p:spPr>
          <a:xfrm>
            <a:off x="4078288" y="1216264"/>
            <a:ext cx="7695069" cy="675889"/>
          </a:xfrm>
        </p:spPr>
        <p:txBody>
          <a:bodyPr vert="horz" wrap="square" lIns="0" tIns="0" rIns="0" bIns="0" rtlCol="0" anchor="ctr">
            <a:noAutofit/>
          </a:bodyPr>
          <a:lstStyle>
            <a:lvl2pPr>
              <a:defRPr lang="en-US" sz="1600" b="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6" name="Text Placeholder 4"/>
          <p:cNvSpPr>
            <a:spLocks noGrp="1"/>
          </p:cNvSpPr>
          <p:nvPr>
            <p:ph type="body" sz="quarter" idx="17" hasCustomPrompt="1"/>
          </p:nvPr>
        </p:nvSpPr>
        <p:spPr>
          <a:xfrm>
            <a:off x="4078288" y="1966180"/>
            <a:ext cx="7695069" cy="675889"/>
          </a:xfrm>
        </p:spPr>
        <p:txBody>
          <a:bodyPr vert="horz" wrap="square" lIns="0" tIns="0" rIns="0" bIns="0" rtlCol="0" anchor="ctr">
            <a:noAutofit/>
          </a:bodyPr>
          <a:lstStyle>
            <a:lvl2pPr>
              <a:defRPr lang="en-US" sz="1600" b="0" dirty="0" smtClean="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8" name="Text Placeholder 4"/>
          <p:cNvSpPr>
            <a:spLocks noGrp="1"/>
          </p:cNvSpPr>
          <p:nvPr>
            <p:ph type="body" sz="quarter" idx="19" hasCustomPrompt="1"/>
          </p:nvPr>
        </p:nvSpPr>
        <p:spPr>
          <a:xfrm>
            <a:off x="4078288" y="2716096"/>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20" name="Text Placeholder 4"/>
          <p:cNvSpPr>
            <a:spLocks noGrp="1"/>
          </p:cNvSpPr>
          <p:nvPr>
            <p:ph type="body" sz="quarter" idx="21" hasCustomPrompt="1"/>
          </p:nvPr>
        </p:nvSpPr>
        <p:spPr>
          <a:xfrm>
            <a:off x="4078288" y="3466012"/>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215928"/>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4078288" y="4965844"/>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1" name="Text Placeholder 4">
            <a:extLst>
              <a:ext uri="{FF2B5EF4-FFF2-40B4-BE49-F238E27FC236}">
                <a16:creationId xmlns:a16="http://schemas.microsoft.com/office/drawing/2014/main" id="{BBE4C696-54C0-4167-89B1-D1FE9690F330}"/>
              </a:ext>
            </a:extLst>
          </p:cNvPr>
          <p:cNvSpPr>
            <a:spLocks noGrp="1"/>
          </p:cNvSpPr>
          <p:nvPr>
            <p:ph type="body" sz="quarter" idx="24" hasCustomPrompt="1"/>
          </p:nvPr>
        </p:nvSpPr>
        <p:spPr>
          <a:xfrm>
            <a:off x="4078288" y="5715763"/>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4" name="Footer Placeholder 1">
            <a:extLst>
              <a:ext uri="{FF2B5EF4-FFF2-40B4-BE49-F238E27FC236}">
                <a16:creationId xmlns:a16="http://schemas.microsoft.com/office/drawing/2014/main" id="{FCBBA077-FCDA-4F62-B502-F11F61DDA34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58076965"/>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4">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genda 2 colum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378075"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rIns="0" anchor="ctr"/>
          <a:lstStyle>
            <a:lvl1pPr>
              <a:defRPr>
                <a:solidFill>
                  <a:schemeClr val="bg1"/>
                </a:solidFill>
              </a:defRPr>
            </a:lvl1pPr>
          </a:lstStyle>
          <a:p>
            <a:r>
              <a:rPr lang="en-US" dirty="0"/>
              <a:t>Agenda</a:t>
            </a:r>
            <a:br>
              <a:rPr lang="en-US" dirty="0"/>
            </a:br>
            <a:r>
              <a:rPr lang="en-US" dirty="0"/>
              <a:t>8 rows</a:t>
            </a:r>
          </a:p>
        </p:txBody>
      </p:sp>
      <p:sp>
        <p:nvSpPr>
          <p:cNvPr id="5" name="Text Placeholder 4"/>
          <p:cNvSpPr>
            <a:spLocks noGrp="1"/>
          </p:cNvSpPr>
          <p:nvPr>
            <p:ph type="body" sz="quarter" idx="11" hasCustomPrompt="1"/>
          </p:nvPr>
        </p:nvSpPr>
        <p:spPr>
          <a:xfrm>
            <a:off x="3619500" y="466348"/>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4" name="Text Placeholder 4"/>
          <p:cNvSpPr>
            <a:spLocks noGrp="1"/>
          </p:cNvSpPr>
          <p:nvPr>
            <p:ph type="body" sz="quarter" idx="15" hasCustomPrompt="1"/>
          </p:nvPr>
        </p:nvSpPr>
        <p:spPr>
          <a:xfrm>
            <a:off x="3619500" y="1308612"/>
            <a:ext cx="3330574"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dirty="0"/>
              <a:t>Body copy Segoe UI Regular 14/18. The quick brown fox jumps over the lazy dog. </a:t>
            </a:r>
          </a:p>
        </p:txBody>
      </p:sp>
      <p:sp>
        <p:nvSpPr>
          <p:cNvPr id="16" name="Text Placeholder 4"/>
          <p:cNvSpPr>
            <a:spLocks noGrp="1"/>
          </p:cNvSpPr>
          <p:nvPr>
            <p:ph type="body" sz="quarter" idx="17" hasCustomPrompt="1"/>
          </p:nvPr>
        </p:nvSpPr>
        <p:spPr>
          <a:xfrm>
            <a:off x="3619500" y="2150876"/>
            <a:ext cx="3330574"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dirty="0"/>
              <a:t>Body copy Segoe UI Regular 14/18. The quick brown fox jumps over the lazy dog. </a:t>
            </a:r>
          </a:p>
        </p:txBody>
      </p:sp>
      <p:sp>
        <p:nvSpPr>
          <p:cNvPr id="18" name="Text Placeholder 4"/>
          <p:cNvSpPr>
            <a:spLocks noGrp="1"/>
          </p:cNvSpPr>
          <p:nvPr>
            <p:ph type="body" sz="quarter" idx="19" hasCustomPrompt="1"/>
          </p:nvPr>
        </p:nvSpPr>
        <p:spPr>
          <a:xfrm>
            <a:off x="3619500" y="2993140"/>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20" name="Text Placeholder 4"/>
          <p:cNvSpPr>
            <a:spLocks noGrp="1"/>
          </p:cNvSpPr>
          <p:nvPr>
            <p:ph type="body" sz="quarter" idx="21" hasCustomPrompt="1"/>
          </p:nvPr>
        </p:nvSpPr>
        <p:spPr>
          <a:xfrm>
            <a:off x="3619500" y="3835404"/>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3619500" y="4677668"/>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3619500" y="5519930"/>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12" name="Text Placeholder 4">
            <a:extLst>
              <a:ext uri="{FF2B5EF4-FFF2-40B4-BE49-F238E27FC236}">
                <a16:creationId xmlns:a16="http://schemas.microsoft.com/office/drawing/2014/main" id="{B26AB1BC-D652-40F2-83A2-06F6897248D2}"/>
              </a:ext>
            </a:extLst>
          </p:cNvPr>
          <p:cNvSpPr>
            <a:spLocks noGrp="1"/>
          </p:cNvSpPr>
          <p:nvPr>
            <p:ph type="body" sz="quarter" idx="24" hasCustomPrompt="1"/>
          </p:nvPr>
        </p:nvSpPr>
        <p:spPr>
          <a:xfrm>
            <a:off x="8331200" y="466348"/>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3" name="Text Placeholder 4">
            <a:extLst>
              <a:ext uri="{FF2B5EF4-FFF2-40B4-BE49-F238E27FC236}">
                <a16:creationId xmlns:a16="http://schemas.microsoft.com/office/drawing/2014/main" id="{B7BCA0EE-6780-4007-A1E7-E2C766ADB6AC}"/>
              </a:ext>
            </a:extLst>
          </p:cNvPr>
          <p:cNvSpPr>
            <a:spLocks noGrp="1"/>
          </p:cNvSpPr>
          <p:nvPr>
            <p:ph type="body" sz="quarter" idx="25" hasCustomPrompt="1"/>
          </p:nvPr>
        </p:nvSpPr>
        <p:spPr>
          <a:xfrm>
            <a:off x="8331200" y="1308612"/>
            <a:ext cx="3442157"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dirty="0"/>
              <a:t>Body copy Segoe UI Regular 14/18. The quick brown fox jumps over the lazy dog. </a:t>
            </a:r>
          </a:p>
        </p:txBody>
      </p:sp>
      <p:sp>
        <p:nvSpPr>
          <p:cNvPr id="15" name="Text Placeholder 4">
            <a:extLst>
              <a:ext uri="{FF2B5EF4-FFF2-40B4-BE49-F238E27FC236}">
                <a16:creationId xmlns:a16="http://schemas.microsoft.com/office/drawing/2014/main" id="{42F7FEE8-0C97-4A8D-B62A-F9127046CA49}"/>
              </a:ext>
            </a:extLst>
          </p:cNvPr>
          <p:cNvSpPr>
            <a:spLocks noGrp="1"/>
          </p:cNvSpPr>
          <p:nvPr>
            <p:ph type="body" sz="quarter" idx="26" hasCustomPrompt="1"/>
          </p:nvPr>
        </p:nvSpPr>
        <p:spPr>
          <a:xfrm>
            <a:off x="8331200" y="2150876"/>
            <a:ext cx="3442157"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dirty="0"/>
              <a:t>Body copy Segoe UI Regular 14/18. The quick brown fox jumps over the lazy dog. </a:t>
            </a:r>
          </a:p>
        </p:txBody>
      </p:sp>
      <p:sp>
        <p:nvSpPr>
          <p:cNvPr id="17" name="Text Placeholder 4">
            <a:extLst>
              <a:ext uri="{FF2B5EF4-FFF2-40B4-BE49-F238E27FC236}">
                <a16:creationId xmlns:a16="http://schemas.microsoft.com/office/drawing/2014/main" id="{A2CDDCC0-5CE0-47BF-9A58-947FAAFE0464}"/>
              </a:ext>
            </a:extLst>
          </p:cNvPr>
          <p:cNvSpPr>
            <a:spLocks noGrp="1"/>
          </p:cNvSpPr>
          <p:nvPr>
            <p:ph type="body" sz="quarter" idx="27" hasCustomPrompt="1"/>
          </p:nvPr>
        </p:nvSpPr>
        <p:spPr>
          <a:xfrm>
            <a:off x="8331200" y="2993140"/>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9" name="Text Placeholder 4">
            <a:extLst>
              <a:ext uri="{FF2B5EF4-FFF2-40B4-BE49-F238E27FC236}">
                <a16:creationId xmlns:a16="http://schemas.microsoft.com/office/drawing/2014/main" id="{CE365600-EF9A-4204-AC1D-49DA60EE0BC9}"/>
              </a:ext>
            </a:extLst>
          </p:cNvPr>
          <p:cNvSpPr>
            <a:spLocks noGrp="1"/>
          </p:cNvSpPr>
          <p:nvPr>
            <p:ph type="body" sz="quarter" idx="28" hasCustomPrompt="1"/>
          </p:nvPr>
        </p:nvSpPr>
        <p:spPr>
          <a:xfrm>
            <a:off x="8331200" y="3835404"/>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21" name="Text Placeholder 4">
            <a:extLst>
              <a:ext uri="{FF2B5EF4-FFF2-40B4-BE49-F238E27FC236}">
                <a16:creationId xmlns:a16="http://schemas.microsoft.com/office/drawing/2014/main" id="{7C988AC2-C93F-4C50-A6B6-35E8D243E2D3}"/>
              </a:ext>
            </a:extLst>
          </p:cNvPr>
          <p:cNvSpPr>
            <a:spLocks noGrp="1"/>
          </p:cNvSpPr>
          <p:nvPr>
            <p:ph type="body" sz="quarter" idx="29" hasCustomPrompt="1"/>
          </p:nvPr>
        </p:nvSpPr>
        <p:spPr>
          <a:xfrm>
            <a:off x="8331200" y="4677668"/>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22" name="Text Placeholder 4">
            <a:extLst>
              <a:ext uri="{FF2B5EF4-FFF2-40B4-BE49-F238E27FC236}">
                <a16:creationId xmlns:a16="http://schemas.microsoft.com/office/drawing/2014/main" id="{1BAD9B5E-AACF-4B5D-9D05-A8B6E03E279B}"/>
              </a:ext>
            </a:extLst>
          </p:cNvPr>
          <p:cNvSpPr>
            <a:spLocks noGrp="1"/>
          </p:cNvSpPr>
          <p:nvPr>
            <p:ph type="body" sz="quarter" idx="30" hasCustomPrompt="1"/>
          </p:nvPr>
        </p:nvSpPr>
        <p:spPr>
          <a:xfrm>
            <a:off x="8331200" y="5519930"/>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4" name="Footer Placeholder 1">
            <a:extLst>
              <a:ext uri="{FF2B5EF4-FFF2-40B4-BE49-F238E27FC236}">
                <a16:creationId xmlns:a16="http://schemas.microsoft.com/office/drawing/2014/main" id="{9F52899F-4DD5-4919-A5F9-0A5E692D453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82729941"/>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28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option 3">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DB14B4B7-6595-4F80-A720-AEE6406FDDDB}"/>
              </a:ext>
            </a:extLst>
          </p:cNvPr>
          <p:cNvSpPr>
            <a:spLocks noGrp="1"/>
          </p:cNvSpPr>
          <p:nvPr>
            <p:ph type="title" hasCustomPrompt="1"/>
          </p:nvPr>
        </p:nvSpPr>
        <p:spPr/>
        <p:txBody>
          <a:bodyPr/>
          <a:lstStyle/>
          <a:p>
            <a:r>
              <a:rPr lang="en-US" dirty="0"/>
              <a:t>Text layout three columns images and text</a:t>
            </a:r>
          </a:p>
        </p:txBody>
      </p:sp>
      <p:sp>
        <p:nvSpPr>
          <p:cNvPr id="16" name="Rectangle 15">
            <a:extLst>
              <a:ext uri="{FF2B5EF4-FFF2-40B4-BE49-F238E27FC236}">
                <a16:creationId xmlns:a16="http://schemas.microsoft.com/office/drawing/2014/main" id="{A6AC17A7-7CAA-4CA5-89CD-184D76C19F56}"/>
              </a:ext>
              <a:ext uri="{C183D7F6-B498-43B3-948B-1728B52AA6E4}">
                <adec:decorative xmlns:adec="http://schemas.microsoft.com/office/drawing/2017/decorative" val="1"/>
              </a:ext>
            </a:extLst>
          </p:cNvPr>
          <p:cNvSpPr/>
          <p:nvPr userDrawn="1"/>
        </p:nvSpPr>
        <p:spPr bwMode="auto">
          <a:xfrm>
            <a:off x="468134"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E501F238-570E-E648-9E57-DAA86A7A8ED3}"/>
              </a:ext>
            </a:extLst>
          </p:cNvPr>
          <p:cNvSpPr>
            <a:spLocks noGrp="1"/>
          </p:cNvSpPr>
          <p:nvPr>
            <p:ph type="pic" sz="quarter" idx="21" hasCustomPrompt="1"/>
          </p:nvPr>
        </p:nvSpPr>
        <p:spPr>
          <a:xfrm>
            <a:off x="592758"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5" name="Text Placeholder 4"/>
          <p:cNvSpPr>
            <a:spLocks noGrp="1"/>
          </p:cNvSpPr>
          <p:nvPr>
            <p:ph type="body" sz="quarter" idx="11" hasCustomPrompt="1"/>
          </p:nvPr>
        </p:nvSpPr>
        <p:spPr>
          <a:xfrm>
            <a:off x="418643" y="4708215"/>
            <a:ext cx="365293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19" name="Text Placeholder 4">
            <a:extLst>
              <a:ext uri="{FF2B5EF4-FFF2-40B4-BE49-F238E27FC236}">
                <a16:creationId xmlns:a16="http://schemas.microsoft.com/office/drawing/2014/main" id="{F22038DD-9076-B34B-B54A-107DF3F024EE}"/>
              </a:ext>
            </a:extLst>
          </p:cNvPr>
          <p:cNvSpPr>
            <a:spLocks noGrp="1"/>
          </p:cNvSpPr>
          <p:nvPr>
            <p:ph type="body" sz="quarter" idx="17" hasCustomPrompt="1"/>
          </p:nvPr>
        </p:nvSpPr>
        <p:spPr>
          <a:xfrm>
            <a:off x="418643" y="5014828"/>
            <a:ext cx="365293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7A2E6301-6404-4EF3-A39A-8E79FFA3C974}"/>
              </a:ext>
              <a:ext uri="{C183D7F6-B498-43B3-948B-1728B52AA6E4}">
                <adec:decorative xmlns:adec="http://schemas.microsoft.com/office/drawing/2017/decorative" val="1"/>
              </a:ext>
            </a:extLst>
          </p:cNvPr>
          <p:cNvSpPr/>
          <p:nvPr userDrawn="1"/>
        </p:nvSpPr>
        <p:spPr bwMode="auto">
          <a:xfrm>
            <a:off x="4308909"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1" name="Picture Placeholder 7">
            <a:extLst>
              <a:ext uri="{FF2B5EF4-FFF2-40B4-BE49-F238E27FC236}">
                <a16:creationId xmlns:a16="http://schemas.microsoft.com/office/drawing/2014/main" id="{1BE65963-6DE8-471D-88DB-2FC78087003C}"/>
              </a:ext>
            </a:extLst>
          </p:cNvPr>
          <p:cNvSpPr>
            <a:spLocks noGrp="1"/>
          </p:cNvSpPr>
          <p:nvPr>
            <p:ph type="pic" sz="quarter" idx="26" hasCustomPrompt="1"/>
          </p:nvPr>
        </p:nvSpPr>
        <p:spPr>
          <a:xfrm>
            <a:off x="4433534"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32" name="Text Placeholder 4">
            <a:extLst>
              <a:ext uri="{FF2B5EF4-FFF2-40B4-BE49-F238E27FC236}">
                <a16:creationId xmlns:a16="http://schemas.microsoft.com/office/drawing/2014/main" id="{197742EC-5845-4BB1-84A3-00C1CF89012A}"/>
              </a:ext>
            </a:extLst>
          </p:cNvPr>
          <p:cNvSpPr>
            <a:spLocks noGrp="1"/>
          </p:cNvSpPr>
          <p:nvPr>
            <p:ph type="body" sz="quarter" idx="20" hasCustomPrompt="1"/>
          </p:nvPr>
        </p:nvSpPr>
        <p:spPr>
          <a:xfrm>
            <a:off x="4293969"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1" name="Text Placeholder 4">
            <a:extLst>
              <a:ext uri="{FF2B5EF4-FFF2-40B4-BE49-F238E27FC236}">
                <a16:creationId xmlns:a16="http://schemas.microsoft.com/office/drawing/2014/main" id="{B0C89B53-FA50-F248-AD0B-933DE098D70A}"/>
              </a:ext>
            </a:extLst>
          </p:cNvPr>
          <p:cNvSpPr>
            <a:spLocks noGrp="1"/>
          </p:cNvSpPr>
          <p:nvPr>
            <p:ph type="body" sz="quarter" idx="24" hasCustomPrompt="1"/>
          </p:nvPr>
        </p:nvSpPr>
        <p:spPr>
          <a:xfrm>
            <a:off x="4293969"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17" name="Rectangle 16">
            <a:extLst>
              <a:ext uri="{FF2B5EF4-FFF2-40B4-BE49-F238E27FC236}">
                <a16:creationId xmlns:a16="http://schemas.microsoft.com/office/drawing/2014/main" id="{5EC0DAC3-9E26-491C-A10D-7D086E91DB76}"/>
              </a:ext>
              <a:ext uri="{C183D7F6-B498-43B3-948B-1728B52AA6E4}">
                <adec:decorative xmlns:adec="http://schemas.microsoft.com/office/drawing/2017/decorative" val="1"/>
              </a:ext>
            </a:extLst>
          </p:cNvPr>
          <p:cNvSpPr/>
          <p:nvPr userDrawn="1"/>
        </p:nvSpPr>
        <p:spPr bwMode="auto">
          <a:xfrm>
            <a:off x="8159021"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3" name="Picture Placeholder 7">
            <a:extLst>
              <a:ext uri="{FF2B5EF4-FFF2-40B4-BE49-F238E27FC236}">
                <a16:creationId xmlns:a16="http://schemas.microsoft.com/office/drawing/2014/main" id="{907DE53F-AA57-4741-9DAA-A44C19F78D30}"/>
              </a:ext>
            </a:extLst>
          </p:cNvPr>
          <p:cNvSpPr>
            <a:spLocks noGrp="1"/>
          </p:cNvSpPr>
          <p:nvPr>
            <p:ph type="pic" sz="quarter" idx="27" hasCustomPrompt="1"/>
          </p:nvPr>
        </p:nvSpPr>
        <p:spPr>
          <a:xfrm>
            <a:off x="8283647"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10" name="Text Placeholder 4"/>
          <p:cNvSpPr>
            <a:spLocks noGrp="1"/>
          </p:cNvSpPr>
          <p:nvPr>
            <p:ph type="body" sz="quarter" idx="13" hasCustomPrompt="1"/>
          </p:nvPr>
        </p:nvSpPr>
        <p:spPr>
          <a:xfrm>
            <a:off x="8144083"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2" name="Text Placeholder 4">
            <a:extLst>
              <a:ext uri="{FF2B5EF4-FFF2-40B4-BE49-F238E27FC236}">
                <a16:creationId xmlns:a16="http://schemas.microsoft.com/office/drawing/2014/main" id="{C11EA858-BBCA-2149-9368-C1FDBC6C8DFD}"/>
              </a:ext>
            </a:extLst>
          </p:cNvPr>
          <p:cNvSpPr>
            <a:spLocks noGrp="1"/>
          </p:cNvSpPr>
          <p:nvPr>
            <p:ph type="body" sz="quarter" idx="25" hasCustomPrompt="1"/>
          </p:nvPr>
        </p:nvSpPr>
        <p:spPr>
          <a:xfrm>
            <a:off x="8144083"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D26B0962-7685-4EBF-B99E-792210E7163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409882972"/>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ection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990B4C-4B23-479D-ADA8-DD6E0658DF5A}"/>
              </a:ext>
            </a:extLst>
          </p:cNvPr>
          <p:cNvSpPr/>
          <p:nvPr userDrawn="1"/>
        </p:nvSpPr>
        <p:spPr bwMode="auto">
          <a:xfrm>
            <a:off x="1" y="2526646"/>
            <a:ext cx="9697686" cy="178404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4" name="Title 35"/>
          <p:cNvSpPr>
            <a:spLocks noGrp="1"/>
          </p:cNvSpPr>
          <p:nvPr>
            <p:ph type="title" hasCustomPrompt="1"/>
          </p:nvPr>
        </p:nvSpPr>
        <p:spPr>
          <a:xfrm>
            <a:off x="418644" y="2526646"/>
            <a:ext cx="9189910" cy="1784048"/>
          </a:xfrm>
          <a:prstGeom prst="rect">
            <a:avLst/>
          </a:prstGeom>
          <a:noFill/>
        </p:spPr>
        <p:txBody>
          <a:bodyPr vert="horz" wrap="square" lIns="0" tIns="0" rIns="0" bIns="0" rtlCol="0" anchor="ctr" anchorCtr="0">
            <a:noAutofit/>
          </a:bodyPr>
          <a:lstStyle>
            <a:lvl1pPr>
              <a:defRPr lang="en-US" sz="3600" spc="-49" baseline="0" dirty="0">
                <a:solidFill>
                  <a:schemeClr val="bg1"/>
                </a:solidFill>
              </a:defRPr>
            </a:lvl1pPr>
          </a:lstStyle>
          <a:p>
            <a:pPr marL="0" lvl="0">
              <a:lnSpc>
                <a:spcPts val="5490"/>
              </a:lnSpc>
            </a:pPr>
            <a:r>
              <a:rPr lang="en-US"/>
              <a:t>Section title</a:t>
            </a:r>
          </a:p>
        </p:txBody>
      </p:sp>
      <p:sp>
        <p:nvSpPr>
          <p:cNvPr id="6" name="Rectangle 5">
            <a:extLst>
              <a:ext uri="{FF2B5EF4-FFF2-40B4-BE49-F238E27FC236}">
                <a16:creationId xmlns:a16="http://schemas.microsoft.com/office/drawing/2014/main" id="{E7A7DCD7-2A9A-4303-B73A-A8AA23BAF4B6}"/>
              </a:ext>
            </a:extLst>
          </p:cNvPr>
          <p:cNvSpPr/>
          <p:nvPr userDrawn="1"/>
        </p:nvSpPr>
        <p:spPr bwMode="auto">
          <a:xfrm>
            <a:off x="9697686" y="2526646"/>
            <a:ext cx="2082603" cy="1784048"/>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a:extLst>
              <a:ext uri="{FF2B5EF4-FFF2-40B4-BE49-F238E27FC236}">
                <a16:creationId xmlns:a16="http://schemas.microsoft.com/office/drawing/2014/main" id="{79F5CEB5-AAB3-4E98-82B0-2B2EDFAC7F19}"/>
              </a:ext>
            </a:extLst>
          </p:cNvPr>
          <p:cNvSpPr/>
          <p:nvPr userDrawn="1"/>
        </p:nvSpPr>
        <p:spPr bwMode="auto">
          <a:xfrm>
            <a:off x="11569483"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2"/>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6">
            <a:extLst>
              <a:ext uri="{FF2B5EF4-FFF2-40B4-BE49-F238E27FC236}">
                <a16:creationId xmlns:a16="http://schemas.microsoft.com/office/drawing/2014/main" id="{C39A4550-468E-4965-BBF3-650AD824060F}"/>
              </a:ext>
            </a:extLst>
          </p:cNvPr>
          <p:cNvSpPr/>
          <p:nvPr userDrawn="1"/>
        </p:nvSpPr>
        <p:spPr bwMode="auto">
          <a:xfrm flipH="1">
            <a:off x="9697686"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2"/>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2" name="Picture Placeholder 11">
            <a:extLst>
              <a:ext uri="{FF2B5EF4-FFF2-40B4-BE49-F238E27FC236}">
                <a16:creationId xmlns:a16="http://schemas.microsoft.com/office/drawing/2014/main" id="{A0F18A81-5AF1-41EB-B335-9EF67062969B}"/>
              </a:ext>
            </a:extLst>
          </p:cNvPr>
          <p:cNvSpPr>
            <a:spLocks noGrp="1"/>
          </p:cNvSpPr>
          <p:nvPr>
            <p:ph type="pic" sz="quarter" idx="10"/>
          </p:nvPr>
        </p:nvSpPr>
        <p:spPr>
          <a:xfrm>
            <a:off x="10098361" y="2777952"/>
            <a:ext cx="1281254" cy="1281436"/>
          </a:xfrm>
        </p:spPr>
        <p:txBody>
          <a:bodyPr anchor="ctr">
            <a:noAutofit/>
          </a:bodyPr>
          <a:lstStyle>
            <a:lvl1pPr algn="ctr">
              <a:defRPr/>
            </a:lvl1pPr>
          </a:lstStyle>
          <a:p>
            <a:endParaRPr lang="en-US"/>
          </a:p>
        </p:txBody>
      </p:sp>
      <p:sp>
        <p:nvSpPr>
          <p:cNvPr id="3" name="Footer Placeholder 1">
            <a:extLst>
              <a:ext uri="{FF2B5EF4-FFF2-40B4-BE49-F238E27FC236}">
                <a16:creationId xmlns:a16="http://schemas.microsoft.com/office/drawing/2014/main" id="{C6B75234-9944-48A2-8A21-99500C7BBB40}"/>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881751878"/>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p:bg>
      <p:bgPr>
        <a:solidFill>
          <a:schemeClr val="tx2"/>
        </a:solidFill>
        <a:effectLst/>
      </p:bgPr>
    </p:bg>
    <p:spTree>
      <p:nvGrpSpPr>
        <p:cNvPr id="1" name=""/>
        <p:cNvGrpSpPr/>
        <p:nvPr/>
      </p:nvGrpSpPr>
      <p:grpSpPr>
        <a:xfrm>
          <a:off x="0" y="0"/>
          <a:ext cx="0" cy="0"/>
          <a:chOff x="0" y="0"/>
          <a:chExt cx="0" cy="0"/>
        </a:xfrm>
      </p:grpSpPr>
      <p:pic>
        <p:nvPicPr>
          <p:cNvPr id="6" name="Picture 5" descr="A picture containing drawing&#10;&#10;Description automatically generated">
            <a:extLst>
              <a:ext uri="{FF2B5EF4-FFF2-40B4-BE49-F238E27FC236}">
                <a16:creationId xmlns:a16="http://schemas.microsoft.com/office/drawing/2014/main" id="{1FC799F1-AEBC-419D-8B98-D92C7F54F1F8}"/>
              </a:ext>
            </a:extLst>
          </p:cNvPr>
          <p:cNvPicPr>
            <a:picLocks noChangeAspect="1"/>
          </p:cNvPicPr>
          <p:nvPr userDrawn="1"/>
        </p:nvPicPr>
        <p:blipFill>
          <a:blip r:embed="rId2"/>
          <a:stretch>
            <a:fillRect/>
          </a:stretch>
        </p:blipFill>
        <p:spPr>
          <a:xfrm>
            <a:off x="136885" y="159690"/>
            <a:ext cx="2363505" cy="868680"/>
          </a:xfrm>
          <a:prstGeom prst="rect">
            <a:avLst/>
          </a:prstGeom>
        </p:spPr>
      </p:pic>
      <p:sp>
        <p:nvSpPr>
          <p:cNvPr id="15" name="Title 1">
            <a:extLst>
              <a:ext uri="{FF2B5EF4-FFF2-40B4-BE49-F238E27FC236}">
                <a16:creationId xmlns:a16="http://schemas.microsoft.com/office/drawing/2014/main" id="{FDD3BB94-DC99-244C-91E3-A9764AF2671E}"/>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bg2"/>
                </a:solidFill>
              </a:defRPr>
            </a:lvl1pPr>
          </a:lstStyle>
          <a:p>
            <a:r>
              <a:rPr lang="en-US"/>
              <a:t>Microsoft 365 title</a:t>
            </a:r>
          </a:p>
        </p:txBody>
      </p:sp>
      <p:sp>
        <p:nvSpPr>
          <p:cNvPr id="16" name="Text Placeholder 10">
            <a:extLst>
              <a:ext uri="{FF2B5EF4-FFF2-40B4-BE49-F238E27FC236}">
                <a16:creationId xmlns:a16="http://schemas.microsoft.com/office/drawing/2014/main" id="{63FCEA3C-C822-5A4A-9561-695239EA77C3}"/>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chemeClr val="bg2"/>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DE984AF9-42B3-4123-927E-CEC8570AFE35}"/>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spTree>
    <p:extLst>
      <p:ext uri="{BB962C8B-B14F-4D97-AF65-F5344CB8AC3E}">
        <p14:creationId xmlns:p14="http://schemas.microsoft.com/office/powerpoint/2010/main" val="259840070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Photo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7"/>
            <a:ext cx="5579310" cy="307777"/>
          </a:xfrm>
          <a:prstGeom prst="rect">
            <a:avLst/>
          </a:prstGeom>
        </p:spPr>
        <p:txBody>
          <a:bodyPr wrap="square" lIns="0" tIns="0" rIns="0" bIns="0">
            <a:spAutoFit/>
          </a:bodyPr>
          <a:lstStyle>
            <a:lvl1pPr marL="0" indent="0">
              <a:lnSpc>
                <a:spcPts val="2353"/>
              </a:lnSpc>
              <a:buNone/>
              <a:defRPr lang="en-US" sz="20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5" name="Text Placeholder 4">
            <a:extLst>
              <a:ext uri="{FF2B5EF4-FFF2-40B4-BE49-F238E27FC236}">
                <a16:creationId xmlns:a16="http://schemas.microsoft.com/office/drawing/2014/main" id="{6E31D123-CA1A-4568-88C8-6B1287D07EE9}"/>
              </a:ext>
            </a:extLst>
          </p:cNvPr>
          <p:cNvSpPr>
            <a:spLocks noGrp="1"/>
          </p:cNvSpPr>
          <p:nvPr>
            <p:ph type="body" sz="quarter" idx="13" hasCustomPrompt="1"/>
          </p:nvPr>
        </p:nvSpPr>
        <p:spPr>
          <a:xfrm>
            <a:off x="418643" y="2161629"/>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endParaRPr lang="en-US"/>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474101"/>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7" name="Text Placeholder 4">
            <a:extLst>
              <a:ext uri="{FF2B5EF4-FFF2-40B4-BE49-F238E27FC236}">
                <a16:creationId xmlns:a16="http://schemas.microsoft.com/office/drawing/2014/main" id="{0D336736-F7E2-BA48-AD3E-B0037BAC6816}"/>
              </a:ext>
            </a:extLst>
          </p:cNvPr>
          <p:cNvSpPr>
            <a:spLocks noGrp="1"/>
          </p:cNvSpPr>
          <p:nvPr>
            <p:ph type="body" sz="quarter" idx="43" hasCustomPrompt="1"/>
          </p:nvPr>
        </p:nvSpPr>
        <p:spPr>
          <a:xfrm>
            <a:off x="418643" y="3628878"/>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endParaRPr lang="en-US"/>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929012"/>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C3405CC5-9896-4E3A-9373-436306F5BF12}"/>
              </a:ext>
            </a:extLst>
          </p:cNvPr>
          <p:cNvSpPr txBox="1">
            <a:spLocks/>
          </p:cNvSpPr>
          <p:nvPr userDrawn="1"/>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1658152724"/>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hoto layout with bullet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dirty="0"/>
              <a:t>Subhead Segoe UI </a:t>
            </a:r>
            <a:r>
              <a:rPr lang="en-US" dirty="0" err="1"/>
              <a:t>Semibold</a:t>
            </a:r>
            <a:r>
              <a:rPr lang="en-US" dirty="0"/>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268946"/>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418644" y="306804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282367"/>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418644" y="4081465"/>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418644" y="429578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418644" y="5094886"/>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418644" y="530920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sp>
        <p:nvSpPr>
          <p:cNvPr id="2" name="Rectangle 1">
            <a:extLst>
              <a:ext uri="{FF2B5EF4-FFF2-40B4-BE49-F238E27FC236}">
                <a16:creationId xmlns:a16="http://schemas.microsoft.com/office/drawing/2014/main" id="{56B6D240-D672-4F0A-95ED-D92FC8351E6D}"/>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9" name="Picture Placeholder 7">
            <a:extLst>
              <a:ext uri="{FF2B5EF4-FFF2-40B4-BE49-F238E27FC236}">
                <a16:creationId xmlns:a16="http://schemas.microsoft.com/office/drawing/2014/main" id="{CA973F78-0779-41C2-98B4-4547D2CD7C11}"/>
              </a:ext>
            </a:extLst>
          </p:cNvPr>
          <p:cNvSpPr>
            <a:spLocks noGrp="1"/>
          </p:cNvSpPr>
          <p:nvPr>
            <p:ph type="pic" sz="quarter" idx="47"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3" name="Footer Placeholder 1">
            <a:extLst>
              <a:ext uri="{FF2B5EF4-FFF2-40B4-BE49-F238E27FC236}">
                <a16:creationId xmlns:a16="http://schemas.microsoft.com/office/drawing/2014/main" id="{B3B62F3E-D0DF-4A13-A005-3CCFDD6DFC1A}"/>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120360320"/>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Photo layout with bullet text &amp; icon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709493"/>
            <a:ext cx="5579310" cy="369332"/>
          </a:xfrm>
          <a:prstGeom prst="rect">
            <a:avLst/>
          </a:prstGeom>
        </p:spPr>
        <p:txBody>
          <a:bodyPr wrap="square" lIns="0" tIns="0" rIns="0" bIns="0" anchor="b">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dirty="0"/>
              <a:t>Subhead Segoe UI </a:t>
            </a:r>
            <a:r>
              <a:rPr lang="en-US" dirty="0" err="1"/>
              <a:t>Semibold</a:t>
            </a:r>
            <a:r>
              <a:rPr lang="en-US" dirty="0"/>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1422400" y="2267319"/>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1422400" y="3066417"/>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1422400" y="3280740"/>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1422400" y="4079838"/>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1422400" y="429416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1422400" y="5093259"/>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1422400" y="530758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5F6EB83D-C2A5-4189-B12B-1320B6ADB9B8}"/>
              </a:ext>
            </a:extLst>
          </p:cNvPr>
          <p:cNvSpPr txBox="1">
            <a:spLocks/>
          </p:cNvSpPr>
          <p:nvPr userDrawn="1"/>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2838747939"/>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hoto layout with 4 rows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11354712" cy="728448"/>
          </a:xfrm>
        </p:spPr>
        <p:txBody>
          <a:bodyPr/>
          <a:lstStyle>
            <a:lvl1pPr>
              <a:defRPr>
                <a:solidFill>
                  <a:schemeClr val="tx1"/>
                </a:solidFill>
              </a:defRPr>
            </a:lvl1pPr>
          </a:lstStyle>
          <a:p>
            <a:r>
              <a:rPr lang="en-US" dirty="0"/>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2" name="Rectangle 1">
            <a:extLst>
              <a:ext uri="{FF2B5EF4-FFF2-40B4-BE49-F238E27FC236}">
                <a16:creationId xmlns:a16="http://schemas.microsoft.com/office/drawing/2014/main" id="{680D905E-E7A9-44EC-830B-323C290AAA27}"/>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cxnSp>
        <p:nvCxnSpPr>
          <p:cNvPr id="9" name="Straight Connector 8">
            <a:extLst>
              <a:ext uri="{FF2B5EF4-FFF2-40B4-BE49-F238E27FC236}">
                <a16:creationId xmlns:a16="http://schemas.microsoft.com/office/drawing/2014/main" id="{5E2F051F-FAD1-40B7-AD8D-86ACA838D32B}"/>
              </a:ext>
              <a:ext uri="{C183D7F6-B498-43B3-948B-1728B52AA6E4}">
                <adec:decorative xmlns:adec="http://schemas.microsoft.com/office/drawing/2017/decorative" val="1"/>
              </a:ext>
            </a:extLst>
          </p:cNvPr>
          <p:cNvCxnSpPr>
            <a:cxnSpLocks/>
          </p:cNvCxnSpPr>
          <p:nvPr userDrawn="1"/>
        </p:nvCxnSpPr>
        <p:spPr>
          <a:xfrm>
            <a:off x="418644" y="2660048"/>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8966B79-BC7C-4DB8-80D4-01380DB97330}"/>
              </a:ext>
              <a:ext uri="{C183D7F6-B498-43B3-948B-1728B52AA6E4}">
                <adec:decorative xmlns:adec="http://schemas.microsoft.com/office/drawing/2017/decorative" val="1"/>
              </a:ext>
            </a:extLst>
          </p:cNvPr>
          <p:cNvCxnSpPr>
            <a:cxnSpLocks/>
          </p:cNvCxnSpPr>
          <p:nvPr userDrawn="1"/>
        </p:nvCxnSpPr>
        <p:spPr>
          <a:xfrm>
            <a:off x="418644" y="3937131"/>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69D048A-1B0B-4837-8CE2-BD16F3AE2B1C}"/>
              </a:ext>
              <a:ext uri="{C183D7F6-B498-43B3-948B-1728B52AA6E4}">
                <adec:decorative xmlns:adec="http://schemas.microsoft.com/office/drawing/2017/decorative" val="1"/>
              </a:ext>
            </a:extLst>
          </p:cNvPr>
          <p:cNvCxnSpPr>
            <a:cxnSpLocks/>
          </p:cNvCxnSpPr>
          <p:nvPr userDrawn="1"/>
        </p:nvCxnSpPr>
        <p:spPr>
          <a:xfrm>
            <a:off x="418644" y="521421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 name="Footer Placeholder 1">
            <a:extLst>
              <a:ext uri="{FF2B5EF4-FFF2-40B4-BE49-F238E27FC236}">
                <a16:creationId xmlns:a16="http://schemas.microsoft.com/office/drawing/2014/main" id="{B394CE8A-C8F7-40DD-84CF-FE592D7BC2D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119719351"/>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hoto layout with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dirty="0"/>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BDD9959D-3459-4484-BDE0-9F4EABE5443B}"/>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73499429"/>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Demo slide with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9E5E14-01F2-4F10-A177-A81144B86D44}"/>
              </a:ext>
            </a:extLst>
          </p:cNvPr>
          <p:cNvSpPr>
            <a:spLocks noGrp="1"/>
          </p:cNvSpPr>
          <p:nvPr>
            <p:ph type="title"/>
          </p:nvPr>
        </p:nvSpPr>
        <p:spPr>
          <a:xfrm>
            <a:off x="418643" y="440494"/>
            <a:ext cx="11341268" cy="728448"/>
          </a:xfrm>
        </p:spPr>
        <p:txBody>
          <a:bodyPr/>
          <a:lstStyle/>
          <a:p>
            <a:r>
              <a:rPr lang="en-US" dirty="0"/>
              <a:t>Click to edit Master title style</a:t>
            </a:r>
          </a:p>
        </p:txBody>
      </p:sp>
      <p:sp>
        <p:nvSpPr>
          <p:cNvPr id="4" name="Text Placeholder 3"/>
          <p:cNvSpPr>
            <a:spLocks noGrp="1"/>
          </p:cNvSpPr>
          <p:nvPr>
            <p:ph type="body" sz="quarter" idx="10" hasCustomPrompt="1"/>
          </p:nvPr>
        </p:nvSpPr>
        <p:spPr>
          <a:xfrm>
            <a:off x="418644" y="1456898"/>
            <a:ext cx="5408119" cy="615553"/>
          </a:xfrm>
          <a:prstGeom prst="rect">
            <a:avLst/>
          </a:prstGeom>
        </p:spPr>
        <p:txBody>
          <a:bodyPr wrap="square" lIns="0" tIns="0" rIns="0" bIns="0">
            <a:spAutoFit/>
          </a:bodyPr>
          <a:lstStyle>
            <a:lvl1pPr marL="0" indent="0">
              <a:lnSpc>
                <a:spcPts val="2353"/>
              </a:lnSpc>
              <a:buNone/>
              <a:defRPr sz="2400" b="0" i="0" spc="0">
                <a:solidFill>
                  <a:schemeClr val="tx1"/>
                </a:solidFill>
                <a:latin typeface="+mj-lt"/>
              </a:defRPr>
            </a:lvl1pPr>
            <a:lvl2pPr marL="224097" indent="0">
              <a:buNone/>
              <a:defRPr/>
            </a:lvl2pPr>
            <a:lvl3pPr marL="448193" indent="0">
              <a:buNone/>
              <a:defRPr/>
            </a:lvl3pPr>
            <a:lvl4pPr marL="672290" indent="0">
              <a:buNone/>
              <a:defRPr/>
            </a:lvl4pPr>
            <a:lvl5pPr marL="896386" indent="0">
              <a:buNone/>
              <a:defRPr/>
            </a:lvl5pPr>
          </a:lstStyle>
          <a:p>
            <a:pPr lvl="0"/>
            <a:r>
              <a:rPr lang="pt-BR" dirty="0" err="1"/>
              <a:t>Large</a:t>
            </a:r>
            <a:r>
              <a:rPr lang="pt-BR" dirty="0"/>
              <a:t> </a:t>
            </a:r>
            <a:r>
              <a:rPr lang="pt-BR" dirty="0" err="1"/>
              <a:t>subhead</a:t>
            </a:r>
            <a:r>
              <a:rPr lang="pt-BR" dirty="0"/>
              <a:t> Segoe UI </a:t>
            </a:r>
            <a:r>
              <a:rPr lang="pt-BR" dirty="0" err="1"/>
              <a:t>Semibold</a:t>
            </a:r>
            <a:r>
              <a:rPr lang="pt-BR" dirty="0"/>
              <a:t> Regular 20/24</a:t>
            </a:r>
            <a:endParaRPr lang="en-US" dirty="0"/>
          </a:p>
        </p:txBody>
      </p:sp>
      <p:sp>
        <p:nvSpPr>
          <p:cNvPr id="5" name="Text Placeholder 4"/>
          <p:cNvSpPr>
            <a:spLocks noGrp="1"/>
          </p:cNvSpPr>
          <p:nvPr>
            <p:ph type="body" sz="quarter" idx="11" hasCustomPrompt="1"/>
          </p:nvPr>
        </p:nvSpPr>
        <p:spPr>
          <a:xfrm>
            <a:off x="418643" y="2158886"/>
            <a:ext cx="5408118" cy="2339102"/>
          </a:xfrm>
          <a:prstGeom prst="rect">
            <a:avLst/>
          </a:prstGeom>
        </p:spPr>
        <p:txBody>
          <a:bodyPr lIns="0" tIns="45720" rIns="0" bIns="45720"/>
          <a:lstStyle>
            <a:lvl1pPr marL="0" indent="0">
              <a:lnSpc>
                <a:spcPct val="100000"/>
              </a:lnSpc>
              <a:spcBef>
                <a:spcPts val="0"/>
              </a:spcBef>
              <a:spcAft>
                <a:spcPts val="12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dirty="0"/>
              <a:t>Body copy Segoe UI Regular 14/18. The quick brown fox jumps over the lazy dog. The quick brown fox jumps over the lazy dog. The quick brown fox jumps over the lazy dog.</a:t>
            </a:r>
          </a:p>
          <a:p>
            <a:pPr lvl="0"/>
            <a:r>
              <a:rPr lang="en-US" dirty="0"/>
              <a:t>Body copy Segoe UI Regular 14/18. The quick brown fox jumps over the lazy dog. The quick brown fox jumps over the lazy dog. The quick brown fox jumps over the lazy dog.</a:t>
            </a:r>
          </a:p>
          <a:p>
            <a:pPr lvl="0"/>
            <a:r>
              <a:rPr lang="en-US" dirty="0"/>
              <a:t>Body copy Segoe UI Regular 14/18. The quick brown fox jumps over the lazy dog. The quick brown fox jumps over the lazy dog. The quick brown fox jumps over the lazy dog.</a:t>
            </a:r>
          </a:p>
        </p:txBody>
      </p:sp>
      <p:pic>
        <p:nvPicPr>
          <p:cNvPr id="11" name="Picture 10" descr="Tablet image">
            <a:extLst>
              <a:ext uri="{FF2B5EF4-FFF2-40B4-BE49-F238E27FC236}">
                <a16:creationId xmlns:a16="http://schemas.microsoft.com/office/drawing/2014/main" id="{C4B95F29-56C3-4C85-A12B-0B0BE769E70B}"/>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b="2610"/>
          <a:stretch/>
        </p:blipFill>
        <p:spPr>
          <a:xfrm>
            <a:off x="4444774" y="586254"/>
            <a:ext cx="7747227" cy="6271747"/>
          </a:xfrm>
          <a:prstGeom prst="rect">
            <a:avLst/>
          </a:prstGeom>
        </p:spPr>
      </p:pic>
      <p:sp>
        <p:nvSpPr>
          <p:cNvPr id="12" name="Picture Placeholder 11">
            <a:extLst>
              <a:ext uri="{FF2B5EF4-FFF2-40B4-BE49-F238E27FC236}">
                <a16:creationId xmlns:a16="http://schemas.microsoft.com/office/drawing/2014/main" id="{934476FE-7091-4DE7-A55E-3EF5A6569A7D}"/>
              </a:ext>
            </a:extLst>
          </p:cNvPr>
          <p:cNvSpPr>
            <a:spLocks noGrp="1"/>
          </p:cNvSpPr>
          <p:nvPr>
            <p:ph type="pic" sz="quarter" idx="12" hasCustomPrompt="1"/>
          </p:nvPr>
        </p:nvSpPr>
        <p:spPr>
          <a:xfrm>
            <a:off x="6357959" y="1699714"/>
            <a:ext cx="5834041" cy="4319326"/>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8A22579A-F1B5-42C9-964C-C03AC486905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002220084"/>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9A2FC6-09D2-4CBB-A8B4-445680BD8200}"/>
              </a:ext>
            </a:extLst>
          </p:cNvPr>
          <p:cNvSpPr>
            <a:spLocks noGrp="1"/>
          </p:cNvSpPr>
          <p:nvPr>
            <p:ph type="title" hasCustomPrompt="1"/>
          </p:nvPr>
        </p:nvSpPr>
        <p:spPr/>
        <p:txBody>
          <a:bodyPr/>
          <a:lstStyle>
            <a:lvl1pPr>
              <a:defRPr/>
            </a:lvl1pPr>
          </a:lstStyle>
          <a:p>
            <a:r>
              <a:rPr lang="en-US" dirty="0"/>
              <a:t>Demo </a:t>
            </a:r>
          </a:p>
        </p:txBody>
      </p:sp>
      <p:pic>
        <p:nvPicPr>
          <p:cNvPr id="10" name="Picture 9" descr="Tablet image">
            <a:extLst>
              <a:ext uri="{FF2B5EF4-FFF2-40B4-BE49-F238E27FC236}">
                <a16:creationId xmlns:a16="http://schemas.microsoft.com/office/drawing/2014/main" id="{73CDB1EA-72FB-46B3-89D4-DEE1F2EF724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b="1563"/>
          <a:stretch/>
        </p:blipFill>
        <p:spPr>
          <a:xfrm>
            <a:off x="334447" y="586564"/>
            <a:ext cx="10869930" cy="6271436"/>
          </a:xfrm>
          <a:prstGeom prst="rect">
            <a:avLst/>
          </a:prstGeom>
        </p:spPr>
      </p:pic>
      <p:sp>
        <p:nvSpPr>
          <p:cNvPr id="8" name="Picture Placeholder 11">
            <a:extLst>
              <a:ext uri="{FF2B5EF4-FFF2-40B4-BE49-F238E27FC236}">
                <a16:creationId xmlns:a16="http://schemas.microsoft.com/office/drawing/2014/main" id="{0473E679-3B6D-497A-A0F6-454C968B7607}"/>
              </a:ext>
            </a:extLst>
          </p:cNvPr>
          <p:cNvSpPr>
            <a:spLocks noGrp="1"/>
          </p:cNvSpPr>
          <p:nvPr>
            <p:ph type="pic" sz="quarter" idx="12" hasCustomPrompt="1"/>
          </p:nvPr>
        </p:nvSpPr>
        <p:spPr>
          <a:xfrm>
            <a:off x="2265962" y="1702827"/>
            <a:ext cx="7660076" cy="4311543"/>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E84FE4C0-97E2-47A0-A924-D46358B22C1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988452318"/>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hart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5" y="620428"/>
            <a:ext cx="11306469" cy="403137"/>
          </a:xfrm>
          <a:prstGeom prst="rect">
            <a:avLst/>
          </a:prstGeom>
        </p:spPr>
        <p:txBody>
          <a:bodyPr wrap="square" lIns="0" tIns="0" rIns="0" bIns="0">
            <a:spAutoFit/>
          </a:bodyPr>
          <a:lstStyle>
            <a:lvl1pPr>
              <a:lnSpc>
                <a:spcPts val="3137"/>
              </a:lnSpc>
              <a:defRPr sz="2745">
                <a:solidFill>
                  <a:srgbClr val="000000"/>
                </a:solidFill>
              </a:defRPr>
            </a:lvl1pPr>
          </a:lstStyle>
          <a:p>
            <a:r>
              <a:rPr lang="en-US" dirty="0"/>
              <a:t>Chart examples</a:t>
            </a:r>
          </a:p>
        </p:txBody>
      </p:sp>
      <p:sp>
        <p:nvSpPr>
          <p:cNvPr id="7" name="Chart Placeholder 6"/>
          <p:cNvSpPr>
            <a:spLocks noGrp="1"/>
          </p:cNvSpPr>
          <p:nvPr>
            <p:ph type="chart" sz="quarter" idx="21"/>
          </p:nvPr>
        </p:nvSpPr>
        <p:spPr>
          <a:xfrm>
            <a:off x="455996" y="1950780"/>
            <a:ext cx="3618377"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55991"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9" name="Text Placeholder 4"/>
          <p:cNvSpPr>
            <a:spLocks noGrp="1"/>
          </p:cNvSpPr>
          <p:nvPr>
            <p:ph type="body" sz="quarter" idx="12" hasCustomPrompt="1"/>
          </p:nvPr>
        </p:nvSpPr>
        <p:spPr>
          <a:xfrm>
            <a:off x="455992" y="5947380"/>
            <a:ext cx="3618381" cy="307777"/>
          </a:xfrm>
          <a:prstGeom prst="rect">
            <a:avLst/>
          </a:prstGeom>
        </p:spPr>
        <p:txBody>
          <a:bodyPr lIns="0" tIns="0" rIns="0" bIns="0"/>
          <a:lstStyle>
            <a:lvl1pPr marL="0" indent="0">
              <a:lnSpc>
                <a:spcPct val="100000"/>
              </a:lnSpc>
              <a:spcBef>
                <a:spcPts val="882"/>
              </a:spcBef>
              <a:buFont typeface="Arial" panose="020B0604020202020204" pitchFamily="34" charset="0"/>
              <a:buNone/>
              <a:defRPr sz="10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10/12. The quick brown fox jumps over the lazy dog.</a:t>
            </a:r>
          </a:p>
        </p:txBody>
      </p:sp>
      <p:sp>
        <p:nvSpPr>
          <p:cNvPr id="20" name="Chart Placeholder 6"/>
          <p:cNvSpPr>
            <a:spLocks noGrp="1"/>
          </p:cNvSpPr>
          <p:nvPr>
            <p:ph type="chart" sz="quarter" idx="22"/>
          </p:nvPr>
        </p:nvSpPr>
        <p:spPr>
          <a:xfrm>
            <a:off x="4303152" y="1950780"/>
            <a:ext cx="3607487"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14044"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17" name="Text Placeholder 4"/>
          <p:cNvSpPr>
            <a:spLocks noGrp="1"/>
          </p:cNvSpPr>
          <p:nvPr>
            <p:ph type="body" sz="quarter" idx="18" hasCustomPrompt="1"/>
          </p:nvPr>
        </p:nvSpPr>
        <p:spPr>
          <a:xfrm>
            <a:off x="4303152"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1" name="Chart Placeholder 6"/>
          <p:cNvSpPr>
            <a:spLocks noGrp="1"/>
          </p:cNvSpPr>
          <p:nvPr>
            <p:ph type="chart" sz="quarter" idx="23"/>
          </p:nvPr>
        </p:nvSpPr>
        <p:spPr>
          <a:xfrm>
            <a:off x="8139412" y="1950780"/>
            <a:ext cx="3623051"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39413"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3" name="Footer Placeholder 1">
            <a:extLst>
              <a:ext uri="{FF2B5EF4-FFF2-40B4-BE49-F238E27FC236}">
                <a16:creationId xmlns:a16="http://schemas.microsoft.com/office/drawing/2014/main" id="{FA5328AC-6A58-453B-9802-C4F04C29295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8536770"/>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320125-45A4-4C74-9D99-B161A1AC8C9F}"/>
              </a:ext>
            </a:extLst>
          </p:cNvPr>
          <p:cNvSpPr>
            <a:spLocks noGrp="1"/>
          </p:cNvSpPr>
          <p:nvPr>
            <p:ph type="title"/>
          </p:nvPr>
        </p:nvSpPr>
        <p:spPr/>
        <p:txBody>
          <a:bodyPr/>
          <a:lstStyle/>
          <a:p>
            <a:r>
              <a:rPr lang="en-US"/>
              <a:t>Click to edit Master title style</a:t>
            </a:r>
          </a:p>
        </p:txBody>
      </p:sp>
      <p:sp>
        <p:nvSpPr>
          <p:cNvPr id="4" name="Table Placeholder 3"/>
          <p:cNvSpPr>
            <a:spLocks noGrp="1"/>
          </p:cNvSpPr>
          <p:nvPr>
            <p:ph type="tbl" sz="quarter" idx="10"/>
          </p:nvPr>
        </p:nvSpPr>
        <p:spPr>
          <a:xfrm>
            <a:off x="418644" y="1457324"/>
            <a:ext cx="11343820" cy="4960181"/>
          </a:xfrm>
          <a:prstGeom prst="rect">
            <a:avLst/>
          </a:prstGeom>
        </p:spPr>
        <p:txBody>
          <a:bodyPr anchor="ctr" anchorCtr="0"/>
          <a:lstStyle>
            <a:lvl1pPr algn="ctr">
              <a:defRPr sz="2400"/>
            </a:lvl1pPr>
          </a:lstStyle>
          <a:p>
            <a:r>
              <a:rPr lang="en-US"/>
              <a:t>Click icon to add table</a:t>
            </a:r>
          </a:p>
        </p:txBody>
      </p:sp>
      <p:sp>
        <p:nvSpPr>
          <p:cNvPr id="2" name="Footer Placeholder 1">
            <a:extLst>
              <a:ext uri="{FF2B5EF4-FFF2-40B4-BE49-F238E27FC236}">
                <a16:creationId xmlns:a16="http://schemas.microsoft.com/office/drawing/2014/main" id="{71E5784C-2CDD-4699-AC34-0D913D75C715}"/>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042265711"/>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Text option 4">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9BCCFC-4FF6-4830-A847-5D80FC718EF3}"/>
              </a:ext>
            </a:extLst>
          </p:cNvPr>
          <p:cNvSpPr>
            <a:spLocks noGrp="1"/>
          </p:cNvSpPr>
          <p:nvPr>
            <p:ph type="title"/>
          </p:nvPr>
        </p:nvSpPr>
        <p:spPr/>
        <p:txBody>
          <a:bodyPr/>
          <a:lstStyle/>
          <a:p>
            <a:r>
              <a:rPr lang="en-US" dirty="0"/>
              <a:t>Click to edit Master title style</a:t>
            </a:r>
          </a:p>
        </p:txBody>
      </p:sp>
      <p:sp>
        <p:nvSpPr>
          <p:cNvPr id="5" name="Text Placeholder 4"/>
          <p:cNvSpPr>
            <a:spLocks noGrp="1"/>
          </p:cNvSpPr>
          <p:nvPr>
            <p:ph type="body" sz="quarter" idx="11" hasCustomPrompt="1"/>
          </p:nvPr>
        </p:nvSpPr>
        <p:spPr>
          <a:xfrm>
            <a:off x="431095" y="2740880"/>
            <a:ext cx="2603367" cy="2988507"/>
          </a:xfrm>
        </p:spPr>
        <p:txBody>
          <a:bodyPr lIns="0" tIns="0" rIns="0" bIns="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dirty="0"/>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3344578" y="2739464"/>
            <a:ext cx="2603367" cy="2988507"/>
          </a:xfrm>
        </p:spPr>
        <p:txBody>
          <a:bodyPr lIns="0" tIns="0" rIns="0" bIns="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6" name="Text Placeholder 4"/>
          <p:cNvSpPr>
            <a:spLocks noGrp="1"/>
          </p:cNvSpPr>
          <p:nvPr>
            <p:ph type="body" sz="quarter" idx="17" hasCustomPrompt="1"/>
          </p:nvPr>
        </p:nvSpPr>
        <p:spPr>
          <a:xfrm>
            <a:off x="6258062" y="2739464"/>
            <a:ext cx="2603367" cy="2988507"/>
          </a:xfrm>
        </p:spPr>
        <p:txBody>
          <a:bodyPr lIns="0" tIns="0" rIns="0" bIns="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8" name="Text Placeholder 4"/>
          <p:cNvSpPr>
            <a:spLocks noGrp="1"/>
          </p:cNvSpPr>
          <p:nvPr>
            <p:ph type="body" sz="quarter" idx="19" hasCustomPrompt="1"/>
          </p:nvPr>
        </p:nvSpPr>
        <p:spPr>
          <a:xfrm>
            <a:off x="9171546" y="2739464"/>
            <a:ext cx="2603367" cy="2988507"/>
          </a:xfrm>
        </p:spPr>
        <p:txBody>
          <a:bodyPr lIns="0" tIns="0" rIns="0" bIns="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44738245-4240-4679-8431-2218AB616298}"/>
              </a:ext>
              <a:ext uri="{C183D7F6-B498-43B3-948B-1728B52AA6E4}">
                <adec:decorative xmlns:adec="http://schemas.microsoft.com/office/drawing/2017/decorative" val="1"/>
              </a:ext>
            </a:extLst>
          </p:cNvPr>
          <p:cNvCxnSpPr>
            <a:cxnSpLocks/>
          </p:cNvCxnSpPr>
          <p:nvPr userDrawn="1"/>
        </p:nvCxnSpPr>
        <p:spPr>
          <a:xfrm>
            <a:off x="3189521"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9099E02-C7DB-4453-A260-90431D88E427}"/>
              </a:ext>
              <a:ext uri="{C183D7F6-B498-43B3-948B-1728B52AA6E4}">
                <adec:decorative xmlns:adec="http://schemas.microsoft.com/office/drawing/2017/decorative" val="1"/>
              </a:ext>
            </a:extLst>
          </p:cNvPr>
          <p:cNvCxnSpPr>
            <a:cxnSpLocks/>
          </p:cNvCxnSpPr>
          <p:nvPr userDrawn="1"/>
        </p:nvCxnSpPr>
        <p:spPr>
          <a:xfrm>
            <a:off x="6103006"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C193CAE-888D-4B82-A6DF-559BB7F55658}"/>
              </a:ext>
              <a:ext uri="{C183D7F6-B498-43B3-948B-1728B52AA6E4}">
                <adec:decorative xmlns:adec="http://schemas.microsoft.com/office/drawing/2017/decorative" val="1"/>
              </a:ext>
            </a:extLst>
          </p:cNvPr>
          <p:cNvCxnSpPr>
            <a:cxnSpLocks/>
          </p:cNvCxnSpPr>
          <p:nvPr userDrawn="1"/>
        </p:nvCxnSpPr>
        <p:spPr>
          <a:xfrm>
            <a:off x="9016490"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35DDF1D4-BDBC-4EF5-9960-9F822820EEDA}"/>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3311861"/>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3 with pictur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rgbClr val="000000"/>
                </a:solidFill>
              </a:defRPr>
            </a:lvl1pPr>
          </a:lstStyle>
          <a:p>
            <a:r>
              <a:rPr lang="en-US"/>
              <a:t>Microsoft 365 title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4" name="MS logo gray - EMF" descr="Microsoft 365 logo">
            <a:extLst>
              <a:ext uri="{FF2B5EF4-FFF2-40B4-BE49-F238E27FC236}">
                <a16:creationId xmlns:a16="http://schemas.microsoft.com/office/drawing/2014/main" id="{0C7362BD-1B0C-4530-8B0C-3A1BA7E773B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bwMode="black">
          <a:xfrm>
            <a:off x="136885" y="159690"/>
            <a:ext cx="2356088" cy="871753"/>
          </a:xfrm>
          <a:prstGeom prst="rect">
            <a:avLst/>
          </a:prstGeom>
        </p:spPr>
      </p:pic>
      <p:sp>
        <p:nvSpPr>
          <p:cNvPr id="7" name="Footer Placeholder 1">
            <a:extLst>
              <a:ext uri="{FF2B5EF4-FFF2-40B4-BE49-F238E27FC236}">
                <a16:creationId xmlns:a16="http://schemas.microsoft.com/office/drawing/2014/main" id="{1B6BA0D2-3614-405C-8BB6-C5242154BADB}"/>
              </a:ext>
            </a:extLst>
          </p:cNvPr>
          <p:cNvSpPr txBox="1">
            <a:spLocks/>
          </p:cNvSpPr>
          <p:nvPr userDrawn="1"/>
        </p:nvSpPr>
        <p:spPr>
          <a:xfrm>
            <a:off x="442466"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a:t>© Copyright Microsoft Corporation. All rights reserved.</a:t>
            </a:r>
            <a:endParaRPr lang="en-US" dirty="0"/>
          </a:p>
        </p:txBody>
      </p:sp>
      <p:pic>
        <p:nvPicPr>
          <p:cNvPr id="10" name="Picture Placeholder 3">
            <a:extLst>
              <a:ext uri="{FF2B5EF4-FFF2-40B4-BE49-F238E27FC236}">
                <a16:creationId xmlns:a16="http://schemas.microsoft.com/office/drawing/2014/main" id="{F9B6B849-79D8-4A57-B886-113D68BD074F}"/>
              </a:ext>
            </a:extLst>
          </p:cNvPr>
          <p:cNvPicPr>
            <a:picLocks noChangeAspect="1"/>
          </p:cNvPicPr>
          <p:nvPr userDrawn="1"/>
        </p:nvPicPr>
        <p:blipFill rotWithShape="1">
          <a:blip r:embed="rId3"/>
          <a:srcRect l="26310" r="15738"/>
          <a:stretch/>
        </p:blipFill>
        <p:spPr>
          <a:xfrm>
            <a:off x="6228994" y="-1"/>
            <a:ext cx="5963006" cy="6858001"/>
          </a:xfrm>
          <a:prstGeom prst="rect">
            <a:avLst/>
          </a:prstGeom>
        </p:spPr>
      </p:pic>
    </p:spTree>
    <p:extLst>
      <p:ext uri="{BB962C8B-B14F-4D97-AF65-F5344CB8AC3E}">
        <p14:creationId xmlns:p14="http://schemas.microsoft.com/office/powerpoint/2010/main" val="4233760491"/>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Lab exercise layout -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two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lvl="1"/>
            <a:r>
              <a:rPr lang="en-US" dirty="0"/>
              <a:t>Body copy Segoe UI </a:t>
            </a:r>
            <a:r>
              <a:rPr lang="en-US" dirty="0" err="1"/>
              <a:t>Semibold</a:t>
            </a:r>
            <a:r>
              <a:rPr lang="en-US" dirty="0"/>
              <a:t> 20/24. </a:t>
            </a:r>
          </a:p>
          <a:p>
            <a:pPr lvl="1"/>
            <a:r>
              <a:rPr lang="en-US" dirty="0"/>
              <a:t>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2090" y="2980724"/>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90" y="3517900"/>
            <a:ext cx="5435768"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6337590" y="3517900"/>
            <a:ext cx="5435768"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6E88CC05-5984-4661-94A2-4BD7378D4A3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94982259"/>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Lab exercise layout -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en-US" dirty="0"/>
              <a:t>Click to edit Master text styles</a:t>
            </a:r>
          </a:p>
          <a:p>
            <a:pPr lvl="1"/>
            <a:r>
              <a:rPr lang="en-US" dirty="0"/>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7A1D06E4-7443-4456-ADAE-C5553142053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110294203"/>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Lab exercise layout - 3">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en-US" dirty="0"/>
              <a:t>Click to edit Master text styles</a:t>
            </a:r>
          </a:p>
          <a:p>
            <a:pPr lvl="1"/>
            <a:r>
              <a:rPr lang="en-US" dirty="0"/>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en-US" dirty="0"/>
              <a:t>Click to edit Master text styles</a:t>
            </a:r>
          </a:p>
          <a:p>
            <a:pPr lvl="1"/>
            <a:r>
              <a:rPr lang="en-US" dirty="0"/>
              <a:t>Second level</a:t>
            </a:r>
          </a:p>
        </p:txBody>
      </p:sp>
      <p:sp>
        <p:nvSpPr>
          <p:cNvPr id="9" name="Text Placeholder 3">
            <a:extLst>
              <a:ext uri="{FF2B5EF4-FFF2-40B4-BE49-F238E27FC236}">
                <a16:creationId xmlns:a16="http://schemas.microsoft.com/office/drawing/2014/main" id="{E6D80433-266B-4248-A258-DDF54D650DFC}"/>
              </a:ext>
            </a:extLst>
          </p:cNvPr>
          <p:cNvSpPr>
            <a:spLocks noGrp="1"/>
          </p:cNvSpPr>
          <p:nvPr>
            <p:ph type="body" sz="quarter" idx="19"/>
          </p:nvPr>
        </p:nvSpPr>
        <p:spPr>
          <a:xfrm>
            <a:off x="432089" y="39244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en-US" dirty="0"/>
              <a:t>Click to edit Master text styles</a:t>
            </a:r>
          </a:p>
          <a:p>
            <a:pPr lvl="1"/>
            <a:r>
              <a:rPr lang="en-US" dirty="0"/>
              <a:t>Second level</a:t>
            </a:r>
          </a:p>
        </p:txBody>
      </p:sp>
      <p:sp>
        <p:nvSpPr>
          <p:cNvPr id="10" name="Text Placeholder 3">
            <a:extLst>
              <a:ext uri="{FF2B5EF4-FFF2-40B4-BE49-F238E27FC236}">
                <a16:creationId xmlns:a16="http://schemas.microsoft.com/office/drawing/2014/main" id="{1CFB4F84-2AE0-40B1-A3E4-5505E85C8B2E}"/>
              </a:ext>
            </a:extLst>
          </p:cNvPr>
          <p:cNvSpPr>
            <a:spLocks noGrp="1"/>
          </p:cNvSpPr>
          <p:nvPr>
            <p:ph type="body" sz="quarter" idx="20"/>
          </p:nvPr>
        </p:nvSpPr>
        <p:spPr>
          <a:xfrm>
            <a:off x="4277544" y="39244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en-US" dirty="0"/>
              <a:t>Click to edit Master text styles</a:t>
            </a:r>
          </a:p>
          <a:p>
            <a:pPr lvl="1"/>
            <a:r>
              <a:rPr lang="en-US" dirty="0"/>
              <a:t>Second level</a:t>
            </a:r>
          </a:p>
        </p:txBody>
      </p:sp>
      <p:sp>
        <p:nvSpPr>
          <p:cNvPr id="11" name="Text Placeholder 3">
            <a:extLst>
              <a:ext uri="{FF2B5EF4-FFF2-40B4-BE49-F238E27FC236}">
                <a16:creationId xmlns:a16="http://schemas.microsoft.com/office/drawing/2014/main" id="{E6BF108F-CD54-497C-81CA-E67ED2BA7279}"/>
              </a:ext>
            </a:extLst>
          </p:cNvPr>
          <p:cNvSpPr>
            <a:spLocks noGrp="1"/>
          </p:cNvSpPr>
          <p:nvPr>
            <p:ph type="body" sz="quarter" idx="21"/>
          </p:nvPr>
        </p:nvSpPr>
        <p:spPr>
          <a:xfrm>
            <a:off x="8123000" y="39244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B097EA0F-56BD-4B59-86D1-C17851D8F2F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603908240"/>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xt option_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66708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980724"/>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3F2E7435-DA42-4296-B846-4E91740D178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189059821"/>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option_3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7A2B48ED-C92C-41E9-BE87-4EFFC145567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95345648"/>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option_4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15248E5B-B35D-43BA-B0E9-DDA9F982CABC}"/>
              </a:ext>
              <a:ext uri="{C183D7F6-B498-43B3-948B-1728B52AA6E4}">
                <adec:decorative xmlns:adec="http://schemas.microsoft.com/office/drawing/2017/decorative" val="1"/>
              </a:ext>
            </a:extLst>
          </p:cNvPr>
          <p:cNvCxnSpPr>
            <a:cxnSpLocks/>
          </p:cNvCxnSpPr>
          <p:nvPr userDrawn="1"/>
        </p:nvCxnSpPr>
        <p:spPr>
          <a:xfrm>
            <a:off x="1568744" y="4629985"/>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726875"/>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84CDC89F-49F0-4D24-9E6F-B7B972EB3B8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83749090"/>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xt option_5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five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8C7A5BA-6D5F-4F89-8133-5E7B5AFA5388}"/>
              </a:ext>
              <a:ext uri="{C183D7F6-B498-43B3-948B-1728B52AA6E4}">
                <adec:decorative xmlns:adec="http://schemas.microsoft.com/office/drawing/2017/decorative" val="1"/>
              </a:ext>
            </a:extLst>
          </p:cNvPr>
          <p:cNvCxnSpPr>
            <a:cxnSpLocks/>
          </p:cNvCxnSpPr>
          <p:nvPr userDrawn="1"/>
        </p:nvCxnSpPr>
        <p:spPr>
          <a:xfrm>
            <a:off x="1568744" y="2412957"/>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CBD0695E-5B97-44BE-B0A8-F9214D354151}"/>
              </a:ext>
              <a:ext uri="{C183D7F6-B498-43B3-948B-1728B52AA6E4}">
                <adec:decorative xmlns:adec="http://schemas.microsoft.com/office/drawing/2017/decorative" val="1"/>
              </a:ext>
            </a:extLst>
          </p:cNvPr>
          <p:cNvCxnSpPr>
            <a:cxnSpLocks/>
          </p:cNvCxnSpPr>
          <p:nvPr userDrawn="1"/>
        </p:nvCxnSpPr>
        <p:spPr>
          <a:xfrm>
            <a:off x="1568744" y="3428093"/>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D602F602-8AD2-44FB-96AC-197B0B03616F}"/>
              </a:ext>
              <a:ext uri="{C183D7F6-B498-43B3-948B-1728B52AA6E4}">
                <adec:decorative xmlns:adec="http://schemas.microsoft.com/office/drawing/2017/decorative" val="1"/>
              </a:ext>
            </a:extLst>
          </p:cNvPr>
          <p:cNvCxnSpPr>
            <a:cxnSpLocks/>
          </p:cNvCxnSpPr>
          <p:nvPr userDrawn="1"/>
        </p:nvCxnSpPr>
        <p:spPr>
          <a:xfrm>
            <a:off x="1568744" y="4443230"/>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userDrawn="1"/>
        </p:nvCxnSpPr>
        <p:spPr>
          <a:xfrm>
            <a:off x="1568744" y="545836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4ED2AB97-27A5-4C49-966A-5D75D13B8CC2}"/>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677147840"/>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xt option_6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six rows</a:t>
            </a:r>
          </a:p>
        </p:txBody>
      </p:sp>
      <p:sp>
        <p:nvSpPr>
          <p:cNvPr id="5" name="Text Placeholder 4"/>
          <p:cNvSpPr>
            <a:spLocks noGrp="1"/>
          </p:cNvSpPr>
          <p:nvPr>
            <p:ph type="body" sz="quarter" idx="11" hasCustomPrompt="1"/>
          </p:nvPr>
        </p:nvSpPr>
        <p:spPr>
          <a:xfrm>
            <a:off x="1389459" y="1456896"/>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1403101" y="224450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3329"/>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1403101" y="3090816"/>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49762"/>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1403101" y="3937128"/>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996194"/>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1403101" y="4783440"/>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2627"/>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1403101" y="5629751"/>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689059"/>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EA2F36BF-4C66-4F60-9687-8A7789E05AB2}"/>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901863489"/>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ext option- Text thre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 &amp; two columns</a:t>
            </a:r>
          </a:p>
        </p:txBody>
      </p:sp>
      <p:sp>
        <p:nvSpPr>
          <p:cNvPr id="5" name="Text Placeholder 4"/>
          <p:cNvSpPr>
            <a:spLocks noGrp="1"/>
          </p:cNvSpPr>
          <p:nvPr>
            <p:ph type="body" sz="quarter" idx="11" hasCustomPrompt="1"/>
          </p:nvPr>
        </p:nvSpPr>
        <p:spPr>
          <a:xfrm>
            <a:off x="1568744"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userDrawn="1"/>
        </p:nvCxnSpPr>
        <p:spPr>
          <a:xfrm>
            <a:off x="1568744"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userDrawn="1"/>
        </p:nvCxnSpPr>
        <p:spPr>
          <a:xfrm>
            <a:off x="1568744"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userDrawn="1"/>
        </p:nvCxnSpPr>
        <p:spPr>
          <a:xfrm>
            <a:off x="7379943"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userDrawn="1"/>
        </p:nvCxnSpPr>
        <p:spPr>
          <a:xfrm>
            <a:off x="7379943"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sp>
        <p:nvSpPr>
          <p:cNvPr id="2" name="Footer Placeholder 1">
            <a:extLst>
              <a:ext uri="{FF2B5EF4-FFF2-40B4-BE49-F238E27FC236}">
                <a16:creationId xmlns:a16="http://schemas.microsoft.com/office/drawing/2014/main" id="{AFC478E9-3BC1-400C-AA34-1E1599FAEDDC}"/>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132961"/>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xt option- Text fiv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five rows &amp; two columns</a:t>
            </a:r>
          </a:p>
        </p:txBody>
      </p:sp>
      <p:sp>
        <p:nvSpPr>
          <p:cNvPr id="5" name="Text Placeholder 4"/>
          <p:cNvSpPr>
            <a:spLocks noGrp="1"/>
          </p:cNvSpPr>
          <p:nvPr>
            <p:ph type="body" sz="quarter" idx="11" hasCustomPrompt="1"/>
          </p:nvPr>
        </p:nvSpPr>
        <p:spPr>
          <a:xfrm>
            <a:off x="1568744"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userDrawn="1"/>
        </p:nvCxnSpPr>
        <p:spPr>
          <a:xfrm>
            <a:off x="1568744"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userDrawn="1"/>
        </p:nvCxnSpPr>
        <p:spPr>
          <a:xfrm>
            <a:off x="1568744"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userDrawn="1"/>
        </p:nvCxnSpPr>
        <p:spPr>
          <a:xfrm>
            <a:off x="1568744"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userDrawn="1"/>
        </p:nvCxnSpPr>
        <p:spPr>
          <a:xfrm>
            <a:off x="1568744"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userDrawn="1"/>
        </p:nvCxnSpPr>
        <p:spPr>
          <a:xfrm>
            <a:off x="7379943"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userDrawn="1"/>
        </p:nvCxnSpPr>
        <p:spPr>
          <a:xfrm>
            <a:off x="7379943"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userDrawn="1"/>
        </p:nvCxnSpPr>
        <p:spPr>
          <a:xfrm>
            <a:off x="7379943"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379942"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userDrawn="1"/>
        </p:nvCxnSpPr>
        <p:spPr>
          <a:xfrm>
            <a:off x="7379943"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379942"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 name="Footer Placeholder 1">
            <a:extLst>
              <a:ext uri="{FF2B5EF4-FFF2-40B4-BE49-F238E27FC236}">
                <a16:creationId xmlns:a16="http://schemas.microsoft.com/office/drawing/2014/main" id="{C7FD0CAD-A9AA-414D-8022-E74A7083315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473640464"/>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4 with graphic">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chemeClr val="tx1"/>
                </a:solidFill>
              </a:defRPr>
            </a:lvl1pPr>
          </a:lstStyle>
          <a:p>
            <a:r>
              <a:rPr lang="en-US"/>
              <a:t>Microsoft 365 title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grpSp>
        <p:nvGrpSpPr>
          <p:cNvPr id="55" name="Group 54">
            <a:extLst>
              <a:ext uri="{FF2B5EF4-FFF2-40B4-BE49-F238E27FC236}">
                <a16:creationId xmlns:a16="http://schemas.microsoft.com/office/drawing/2014/main" id="{DC2530ED-4F1B-464C-8389-EBF536F75D61}"/>
              </a:ext>
              <a:ext uri="{C183D7F6-B498-43B3-948B-1728B52AA6E4}">
                <adec:decorative xmlns:adec="http://schemas.microsoft.com/office/drawing/2017/decorative" val="1"/>
              </a:ext>
            </a:extLst>
          </p:cNvPr>
          <p:cNvGrpSpPr/>
          <p:nvPr userDrawn="1"/>
        </p:nvGrpSpPr>
        <p:grpSpPr>
          <a:xfrm>
            <a:off x="6383137" y="589416"/>
            <a:ext cx="5671978" cy="5679168"/>
            <a:chOff x="6659722" y="627517"/>
            <a:chExt cx="5671978" cy="5679168"/>
          </a:xfrm>
        </p:grpSpPr>
        <p:sp>
          <p:nvSpPr>
            <p:cNvPr id="56" name="Oval 55">
              <a:extLst>
                <a:ext uri="{FF2B5EF4-FFF2-40B4-BE49-F238E27FC236}">
                  <a16:creationId xmlns:a16="http://schemas.microsoft.com/office/drawing/2014/main" id="{590CB5A0-214F-4297-ACBE-E228814F4583}"/>
                </a:ext>
              </a:extLst>
            </p:cNvPr>
            <p:cNvSpPr/>
            <p:nvPr userDrawn="1"/>
          </p:nvSpPr>
          <p:spPr bwMode="auto">
            <a:xfrm>
              <a:off x="6970871" y="939060"/>
              <a:ext cx="5049680" cy="5056082"/>
            </a:xfrm>
            <a:prstGeom prst="ellipse">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grpSp>
          <p:nvGrpSpPr>
            <p:cNvPr id="57" name="Group 56">
              <a:extLst>
                <a:ext uri="{FF2B5EF4-FFF2-40B4-BE49-F238E27FC236}">
                  <a16:creationId xmlns:a16="http://schemas.microsoft.com/office/drawing/2014/main" id="{7C3A4F63-B6B5-48F7-8245-E3D2369A857D}"/>
                </a:ext>
              </a:extLst>
            </p:cNvPr>
            <p:cNvGrpSpPr/>
            <p:nvPr userDrawn="1"/>
          </p:nvGrpSpPr>
          <p:grpSpPr>
            <a:xfrm>
              <a:off x="7990047" y="1957479"/>
              <a:ext cx="3011328" cy="3019242"/>
              <a:chOff x="7856223" y="1765415"/>
              <a:chExt cx="3624263" cy="3633788"/>
            </a:xfrm>
          </p:grpSpPr>
          <p:grpSp>
            <p:nvGrpSpPr>
              <p:cNvPr id="59" name="Group 4">
                <a:extLst>
                  <a:ext uri="{FF2B5EF4-FFF2-40B4-BE49-F238E27FC236}">
                    <a16:creationId xmlns:a16="http://schemas.microsoft.com/office/drawing/2014/main" id="{76333FEB-CE13-411C-910A-646DD5054CD3}"/>
                  </a:ext>
                </a:extLst>
              </p:cNvPr>
              <p:cNvGrpSpPr>
                <a:grpSpLocks noChangeAspect="1"/>
              </p:cNvGrpSpPr>
              <p:nvPr/>
            </p:nvGrpSpPr>
            <p:grpSpPr bwMode="auto">
              <a:xfrm>
                <a:off x="7856223" y="1969146"/>
                <a:ext cx="773946" cy="580460"/>
                <a:chOff x="5022" y="1271"/>
                <a:chExt cx="532" cy="399"/>
              </a:xfrm>
            </p:grpSpPr>
            <p:sp>
              <p:nvSpPr>
                <p:cNvPr id="67" name="Freeform 5">
                  <a:extLst>
                    <a:ext uri="{FF2B5EF4-FFF2-40B4-BE49-F238E27FC236}">
                      <a16:creationId xmlns:a16="http://schemas.microsoft.com/office/drawing/2014/main" id="{F97CA7D6-C5B4-48F0-821D-DCC879A74311}"/>
                    </a:ext>
                  </a:extLst>
                </p:cNvPr>
                <p:cNvSpPr>
                  <a:spLocks/>
                </p:cNvSpPr>
                <p:nvPr/>
              </p:nvSpPr>
              <p:spPr bwMode="auto">
                <a:xfrm>
                  <a:off x="5156" y="1403"/>
                  <a:ext cx="398" cy="267"/>
                </a:xfrm>
                <a:custGeom>
                  <a:avLst/>
                  <a:gdLst>
                    <a:gd name="T0" fmla="*/ 169 w 169"/>
                    <a:gd name="T1" fmla="*/ 0 h 113"/>
                    <a:gd name="T2" fmla="*/ 169 w 169"/>
                    <a:gd name="T3" fmla="*/ 0 h 113"/>
                    <a:gd name="T4" fmla="*/ 141 w 169"/>
                    <a:gd name="T5" fmla="*/ 0 h 113"/>
                    <a:gd name="T6" fmla="*/ 141 w 169"/>
                    <a:gd name="T7" fmla="*/ 85 h 113"/>
                    <a:gd name="T8" fmla="*/ 0 w 169"/>
                    <a:gd name="T9" fmla="*/ 85 h 113"/>
                    <a:gd name="T10" fmla="*/ 0 w 169"/>
                    <a:gd name="T11" fmla="*/ 113 h 113"/>
                    <a:gd name="T12" fmla="*/ 169 w 169"/>
                    <a:gd name="T13" fmla="*/ 113 h 113"/>
                    <a:gd name="T14" fmla="*/ 169 w 169"/>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13">
                      <a:moveTo>
                        <a:pt x="169" y="0"/>
                      </a:moveTo>
                      <a:lnTo>
                        <a:pt x="169" y="0"/>
                      </a:lnTo>
                      <a:lnTo>
                        <a:pt x="141" y="0"/>
                      </a:lnTo>
                      <a:lnTo>
                        <a:pt x="141" y="85"/>
                      </a:lnTo>
                      <a:lnTo>
                        <a:pt x="0" y="85"/>
                      </a:lnTo>
                      <a:lnTo>
                        <a:pt x="0" y="113"/>
                      </a:lnTo>
                      <a:lnTo>
                        <a:pt x="169" y="113"/>
                      </a:lnTo>
                      <a:lnTo>
                        <a:pt x="16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7">
                  <a:extLst>
                    <a:ext uri="{FF2B5EF4-FFF2-40B4-BE49-F238E27FC236}">
                      <a16:creationId xmlns:a16="http://schemas.microsoft.com/office/drawing/2014/main" id="{15AE2977-364F-4BB1-8A67-D7D0F7301B57}"/>
                    </a:ext>
                  </a:extLst>
                </p:cNvPr>
                <p:cNvSpPr>
                  <a:spLocks/>
                </p:cNvSpPr>
                <p:nvPr/>
              </p:nvSpPr>
              <p:spPr bwMode="auto">
                <a:xfrm>
                  <a:off x="5022" y="1271"/>
                  <a:ext cx="398" cy="267"/>
                </a:xfrm>
                <a:custGeom>
                  <a:avLst/>
                  <a:gdLst>
                    <a:gd name="T0" fmla="*/ 169 w 169"/>
                    <a:gd name="T1" fmla="*/ 0 h 113"/>
                    <a:gd name="T2" fmla="*/ 169 w 169"/>
                    <a:gd name="T3" fmla="*/ 0 h 113"/>
                    <a:gd name="T4" fmla="*/ 141 w 169"/>
                    <a:gd name="T5" fmla="*/ 0 h 113"/>
                    <a:gd name="T6" fmla="*/ 141 w 169"/>
                    <a:gd name="T7" fmla="*/ 84 h 113"/>
                    <a:gd name="T8" fmla="*/ 0 w 169"/>
                    <a:gd name="T9" fmla="*/ 84 h 113"/>
                    <a:gd name="T10" fmla="*/ 0 w 169"/>
                    <a:gd name="T11" fmla="*/ 113 h 113"/>
                    <a:gd name="T12" fmla="*/ 169 w 169"/>
                    <a:gd name="T13" fmla="*/ 113 h 113"/>
                    <a:gd name="T14" fmla="*/ 169 w 169"/>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13">
                      <a:moveTo>
                        <a:pt x="169" y="0"/>
                      </a:moveTo>
                      <a:lnTo>
                        <a:pt x="169" y="0"/>
                      </a:lnTo>
                      <a:lnTo>
                        <a:pt x="141" y="0"/>
                      </a:lnTo>
                      <a:lnTo>
                        <a:pt x="141" y="84"/>
                      </a:lnTo>
                      <a:lnTo>
                        <a:pt x="0" y="84"/>
                      </a:lnTo>
                      <a:lnTo>
                        <a:pt x="0" y="113"/>
                      </a:lnTo>
                      <a:lnTo>
                        <a:pt x="169" y="113"/>
                      </a:lnTo>
                      <a:lnTo>
                        <a:pt x="16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0" name="Freeform 11">
                <a:extLst>
                  <a:ext uri="{FF2B5EF4-FFF2-40B4-BE49-F238E27FC236}">
                    <a16:creationId xmlns:a16="http://schemas.microsoft.com/office/drawing/2014/main" id="{EC77DCF8-12BB-459B-9ED3-E26DAEC3CF39}"/>
                  </a:ext>
                </a:extLst>
              </p:cNvPr>
              <p:cNvSpPr>
                <a:spLocks noEditPoints="1"/>
              </p:cNvSpPr>
              <p:nvPr/>
            </p:nvSpPr>
            <p:spPr bwMode="auto">
              <a:xfrm>
                <a:off x="9288813" y="3194912"/>
                <a:ext cx="799503" cy="799501"/>
              </a:xfrm>
              <a:custGeom>
                <a:avLst/>
                <a:gdLst>
                  <a:gd name="T0" fmla="*/ 285 w 426"/>
                  <a:gd name="T1" fmla="*/ 243 h 425"/>
                  <a:gd name="T2" fmla="*/ 244 w 426"/>
                  <a:gd name="T3" fmla="*/ 285 h 425"/>
                  <a:gd name="T4" fmla="*/ 182 w 426"/>
                  <a:gd name="T5" fmla="*/ 285 h 425"/>
                  <a:gd name="T6" fmla="*/ 140 w 426"/>
                  <a:gd name="T7" fmla="*/ 243 h 425"/>
                  <a:gd name="T8" fmla="*/ 140 w 426"/>
                  <a:gd name="T9" fmla="*/ 181 h 425"/>
                  <a:gd name="T10" fmla="*/ 182 w 426"/>
                  <a:gd name="T11" fmla="*/ 140 h 425"/>
                  <a:gd name="T12" fmla="*/ 244 w 426"/>
                  <a:gd name="T13" fmla="*/ 140 h 425"/>
                  <a:gd name="T14" fmla="*/ 285 w 426"/>
                  <a:gd name="T15" fmla="*/ 181 h 425"/>
                  <a:gd name="T16" fmla="*/ 285 w 426"/>
                  <a:gd name="T17" fmla="*/ 243 h 425"/>
                  <a:gd name="T18" fmla="*/ 372 w 426"/>
                  <a:gd name="T19" fmla="*/ 216 h 425"/>
                  <a:gd name="T20" fmla="*/ 372 w 426"/>
                  <a:gd name="T21" fmla="*/ 208 h 425"/>
                  <a:gd name="T22" fmla="*/ 426 w 426"/>
                  <a:gd name="T23" fmla="*/ 171 h 425"/>
                  <a:gd name="T24" fmla="*/ 331 w 426"/>
                  <a:gd name="T25" fmla="*/ 105 h 425"/>
                  <a:gd name="T26" fmla="*/ 334 w 426"/>
                  <a:gd name="T27" fmla="*/ 32 h 425"/>
                  <a:gd name="T28" fmla="*/ 220 w 426"/>
                  <a:gd name="T29" fmla="*/ 53 h 425"/>
                  <a:gd name="T30" fmla="*/ 213 w 426"/>
                  <a:gd name="T31" fmla="*/ 53 h 425"/>
                  <a:gd name="T32" fmla="*/ 205 w 426"/>
                  <a:gd name="T33" fmla="*/ 53 h 425"/>
                  <a:gd name="T34" fmla="*/ 91 w 426"/>
                  <a:gd name="T35" fmla="*/ 32 h 425"/>
                  <a:gd name="T36" fmla="*/ 95 w 426"/>
                  <a:gd name="T37" fmla="*/ 105 h 425"/>
                  <a:gd name="T38" fmla="*/ 0 w 426"/>
                  <a:gd name="T39" fmla="*/ 171 h 425"/>
                  <a:gd name="T40" fmla="*/ 54 w 426"/>
                  <a:gd name="T41" fmla="*/ 208 h 425"/>
                  <a:gd name="T42" fmla="*/ 54 w 426"/>
                  <a:gd name="T43" fmla="*/ 216 h 425"/>
                  <a:gd name="T44" fmla="*/ 0 w 426"/>
                  <a:gd name="T45" fmla="*/ 253 h 425"/>
                  <a:gd name="T46" fmla="*/ 95 w 426"/>
                  <a:gd name="T47" fmla="*/ 319 h 425"/>
                  <a:gd name="T48" fmla="*/ 91 w 426"/>
                  <a:gd name="T49" fmla="*/ 392 h 425"/>
                  <a:gd name="T50" fmla="*/ 205 w 426"/>
                  <a:gd name="T51" fmla="*/ 371 h 425"/>
                  <a:gd name="T52" fmla="*/ 213 w 426"/>
                  <a:gd name="T53" fmla="*/ 371 h 425"/>
                  <a:gd name="T54" fmla="*/ 220 w 426"/>
                  <a:gd name="T55" fmla="*/ 371 h 425"/>
                  <a:gd name="T56" fmla="*/ 334 w 426"/>
                  <a:gd name="T57" fmla="*/ 392 h 425"/>
                  <a:gd name="T58" fmla="*/ 331 w 426"/>
                  <a:gd name="T59" fmla="*/ 319 h 425"/>
                  <a:gd name="T60" fmla="*/ 426 w 426"/>
                  <a:gd name="T61" fmla="*/ 253 h 425"/>
                  <a:gd name="T62" fmla="*/ 372 w 426"/>
                  <a:gd name="T63" fmla="*/ 216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6" h="425">
                    <a:moveTo>
                      <a:pt x="285" y="243"/>
                    </a:moveTo>
                    <a:lnTo>
                      <a:pt x="285" y="243"/>
                    </a:lnTo>
                    <a:cubicBezTo>
                      <a:pt x="281" y="252"/>
                      <a:pt x="276" y="261"/>
                      <a:pt x="269" y="268"/>
                    </a:cubicBezTo>
                    <a:cubicBezTo>
                      <a:pt x="261" y="275"/>
                      <a:pt x="253" y="281"/>
                      <a:pt x="244" y="285"/>
                    </a:cubicBezTo>
                    <a:cubicBezTo>
                      <a:pt x="234" y="289"/>
                      <a:pt x="224" y="291"/>
                      <a:pt x="213" y="291"/>
                    </a:cubicBezTo>
                    <a:cubicBezTo>
                      <a:pt x="202" y="291"/>
                      <a:pt x="192" y="289"/>
                      <a:pt x="182" y="285"/>
                    </a:cubicBezTo>
                    <a:cubicBezTo>
                      <a:pt x="173" y="281"/>
                      <a:pt x="164" y="275"/>
                      <a:pt x="157" y="268"/>
                    </a:cubicBezTo>
                    <a:cubicBezTo>
                      <a:pt x="150" y="261"/>
                      <a:pt x="144" y="252"/>
                      <a:pt x="140" y="243"/>
                    </a:cubicBezTo>
                    <a:cubicBezTo>
                      <a:pt x="136" y="233"/>
                      <a:pt x="134" y="223"/>
                      <a:pt x="134" y="212"/>
                    </a:cubicBezTo>
                    <a:cubicBezTo>
                      <a:pt x="134" y="201"/>
                      <a:pt x="136" y="191"/>
                      <a:pt x="140" y="181"/>
                    </a:cubicBezTo>
                    <a:cubicBezTo>
                      <a:pt x="144" y="172"/>
                      <a:pt x="150" y="164"/>
                      <a:pt x="157" y="156"/>
                    </a:cubicBezTo>
                    <a:cubicBezTo>
                      <a:pt x="164" y="149"/>
                      <a:pt x="173" y="144"/>
                      <a:pt x="182" y="140"/>
                    </a:cubicBezTo>
                    <a:cubicBezTo>
                      <a:pt x="192" y="135"/>
                      <a:pt x="202" y="133"/>
                      <a:pt x="213" y="133"/>
                    </a:cubicBezTo>
                    <a:cubicBezTo>
                      <a:pt x="224" y="133"/>
                      <a:pt x="234" y="135"/>
                      <a:pt x="244" y="140"/>
                    </a:cubicBezTo>
                    <a:cubicBezTo>
                      <a:pt x="253" y="144"/>
                      <a:pt x="261" y="149"/>
                      <a:pt x="269" y="156"/>
                    </a:cubicBezTo>
                    <a:cubicBezTo>
                      <a:pt x="276" y="164"/>
                      <a:pt x="281" y="172"/>
                      <a:pt x="285" y="181"/>
                    </a:cubicBezTo>
                    <a:cubicBezTo>
                      <a:pt x="290" y="191"/>
                      <a:pt x="292" y="201"/>
                      <a:pt x="292" y="212"/>
                    </a:cubicBezTo>
                    <a:cubicBezTo>
                      <a:pt x="292" y="223"/>
                      <a:pt x="290" y="233"/>
                      <a:pt x="285" y="243"/>
                    </a:cubicBezTo>
                    <a:close/>
                    <a:moveTo>
                      <a:pt x="372" y="216"/>
                    </a:moveTo>
                    <a:lnTo>
                      <a:pt x="372" y="216"/>
                    </a:lnTo>
                    <a:cubicBezTo>
                      <a:pt x="372" y="215"/>
                      <a:pt x="372" y="213"/>
                      <a:pt x="372" y="212"/>
                    </a:cubicBezTo>
                    <a:cubicBezTo>
                      <a:pt x="372" y="211"/>
                      <a:pt x="372" y="210"/>
                      <a:pt x="372" y="208"/>
                    </a:cubicBezTo>
                    <a:cubicBezTo>
                      <a:pt x="372" y="207"/>
                      <a:pt x="372" y="206"/>
                      <a:pt x="372" y="205"/>
                    </a:cubicBezTo>
                    <a:lnTo>
                      <a:pt x="426" y="171"/>
                    </a:lnTo>
                    <a:lnTo>
                      <a:pt x="393" y="91"/>
                    </a:lnTo>
                    <a:lnTo>
                      <a:pt x="331" y="105"/>
                    </a:lnTo>
                    <a:cubicBezTo>
                      <a:pt x="327" y="101"/>
                      <a:pt x="324" y="98"/>
                      <a:pt x="320" y="94"/>
                    </a:cubicBezTo>
                    <a:lnTo>
                      <a:pt x="334" y="32"/>
                    </a:lnTo>
                    <a:lnTo>
                      <a:pt x="254" y="0"/>
                    </a:lnTo>
                    <a:lnTo>
                      <a:pt x="220" y="53"/>
                    </a:lnTo>
                    <a:cubicBezTo>
                      <a:pt x="219" y="53"/>
                      <a:pt x="218" y="53"/>
                      <a:pt x="217" y="53"/>
                    </a:cubicBezTo>
                    <a:cubicBezTo>
                      <a:pt x="215" y="53"/>
                      <a:pt x="214" y="53"/>
                      <a:pt x="213" y="53"/>
                    </a:cubicBezTo>
                    <a:cubicBezTo>
                      <a:pt x="212" y="53"/>
                      <a:pt x="210" y="53"/>
                      <a:pt x="209" y="53"/>
                    </a:cubicBezTo>
                    <a:cubicBezTo>
                      <a:pt x="208" y="53"/>
                      <a:pt x="207" y="53"/>
                      <a:pt x="205" y="53"/>
                    </a:cubicBezTo>
                    <a:lnTo>
                      <a:pt x="172" y="0"/>
                    </a:lnTo>
                    <a:lnTo>
                      <a:pt x="91" y="32"/>
                    </a:lnTo>
                    <a:lnTo>
                      <a:pt x="106" y="94"/>
                    </a:lnTo>
                    <a:cubicBezTo>
                      <a:pt x="102" y="98"/>
                      <a:pt x="98" y="101"/>
                      <a:pt x="95" y="105"/>
                    </a:cubicBezTo>
                    <a:lnTo>
                      <a:pt x="33" y="91"/>
                    </a:lnTo>
                    <a:lnTo>
                      <a:pt x="0" y="171"/>
                    </a:lnTo>
                    <a:lnTo>
                      <a:pt x="54" y="205"/>
                    </a:lnTo>
                    <a:cubicBezTo>
                      <a:pt x="54" y="206"/>
                      <a:pt x="54" y="207"/>
                      <a:pt x="54" y="208"/>
                    </a:cubicBezTo>
                    <a:cubicBezTo>
                      <a:pt x="54" y="210"/>
                      <a:pt x="54" y="211"/>
                      <a:pt x="54" y="212"/>
                    </a:cubicBezTo>
                    <a:cubicBezTo>
                      <a:pt x="54" y="213"/>
                      <a:pt x="54" y="215"/>
                      <a:pt x="54" y="216"/>
                    </a:cubicBezTo>
                    <a:cubicBezTo>
                      <a:pt x="54" y="217"/>
                      <a:pt x="54" y="218"/>
                      <a:pt x="54" y="220"/>
                    </a:cubicBezTo>
                    <a:lnTo>
                      <a:pt x="0" y="253"/>
                    </a:lnTo>
                    <a:lnTo>
                      <a:pt x="33" y="334"/>
                    </a:lnTo>
                    <a:lnTo>
                      <a:pt x="95" y="319"/>
                    </a:lnTo>
                    <a:cubicBezTo>
                      <a:pt x="98" y="323"/>
                      <a:pt x="102" y="327"/>
                      <a:pt x="106" y="330"/>
                    </a:cubicBezTo>
                    <a:lnTo>
                      <a:pt x="91" y="392"/>
                    </a:lnTo>
                    <a:lnTo>
                      <a:pt x="172" y="425"/>
                    </a:lnTo>
                    <a:lnTo>
                      <a:pt x="205" y="371"/>
                    </a:lnTo>
                    <a:cubicBezTo>
                      <a:pt x="207" y="371"/>
                      <a:pt x="208" y="371"/>
                      <a:pt x="209" y="371"/>
                    </a:cubicBezTo>
                    <a:cubicBezTo>
                      <a:pt x="210" y="371"/>
                      <a:pt x="212" y="371"/>
                      <a:pt x="213" y="371"/>
                    </a:cubicBezTo>
                    <a:cubicBezTo>
                      <a:pt x="214" y="371"/>
                      <a:pt x="215" y="371"/>
                      <a:pt x="217" y="371"/>
                    </a:cubicBezTo>
                    <a:cubicBezTo>
                      <a:pt x="218" y="371"/>
                      <a:pt x="219" y="371"/>
                      <a:pt x="220" y="371"/>
                    </a:cubicBezTo>
                    <a:lnTo>
                      <a:pt x="254" y="425"/>
                    </a:lnTo>
                    <a:lnTo>
                      <a:pt x="334" y="392"/>
                    </a:lnTo>
                    <a:lnTo>
                      <a:pt x="320" y="330"/>
                    </a:lnTo>
                    <a:cubicBezTo>
                      <a:pt x="324" y="327"/>
                      <a:pt x="327" y="323"/>
                      <a:pt x="331" y="319"/>
                    </a:cubicBezTo>
                    <a:lnTo>
                      <a:pt x="393" y="334"/>
                    </a:lnTo>
                    <a:lnTo>
                      <a:pt x="426" y="253"/>
                    </a:lnTo>
                    <a:lnTo>
                      <a:pt x="372" y="220"/>
                    </a:lnTo>
                    <a:cubicBezTo>
                      <a:pt x="372" y="218"/>
                      <a:pt x="372" y="217"/>
                      <a:pt x="372" y="216"/>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61" name="Group 14">
                <a:extLst>
                  <a:ext uri="{FF2B5EF4-FFF2-40B4-BE49-F238E27FC236}">
                    <a16:creationId xmlns:a16="http://schemas.microsoft.com/office/drawing/2014/main" id="{D013D038-CA52-4AA4-99BE-7EF8B0D3D582}"/>
                  </a:ext>
                </a:extLst>
              </p:cNvPr>
              <p:cNvGrpSpPr>
                <a:grpSpLocks noChangeAspect="1"/>
              </p:cNvGrpSpPr>
              <p:nvPr/>
            </p:nvGrpSpPr>
            <p:grpSpPr bwMode="auto">
              <a:xfrm>
                <a:off x="7856223" y="1765415"/>
                <a:ext cx="3624263" cy="3633788"/>
                <a:chOff x="4841" y="1078"/>
                <a:chExt cx="2283" cy="2289"/>
              </a:xfrm>
            </p:grpSpPr>
            <p:sp>
              <p:nvSpPr>
                <p:cNvPr id="65" name="Freeform 15">
                  <a:extLst>
                    <a:ext uri="{FF2B5EF4-FFF2-40B4-BE49-F238E27FC236}">
                      <a16:creationId xmlns:a16="http://schemas.microsoft.com/office/drawing/2014/main" id="{61F1FB1C-00AE-4D4B-8D98-68D753139944}"/>
                    </a:ext>
                  </a:extLst>
                </p:cNvPr>
                <p:cNvSpPr>
                  <a:spLocks/>
                </p:cNvSpPr>
                <p:nvPr/>
              </p:nvSpPr>
              <p:spPr bwMode="auto">
                <a:xfrm>
                  <a:off x="4841" y="1732"/>
                  <a:ext cx="1634" cy="1635"/>
                </a:xfrm>
                <a:custGeom>
                  <a:avLst/>
                  <a:gdLst>
                    <a:gd name="T0" fmla="*/ 160 w 267"/>
                    <a:gd name="T1" fmla="*/ 27 h 267"/>
                    <a:gd name="T2" fmla="*/ 160 w 267"/>
                    <a:gd name="T3" fmla="*/ 27 h 267"/>
                    <a:gd name="T4" fmla="*/ 240 w 267"/>
                    <a:gd name="T5" fmla="*/ 27 h 267"/>
                    <a:gd name="T6" fmla="*/ 240 w 267"/>
                    <a:gd name="T7" fmla="*/ 240 h 267"/>
                    <a:gd name="T8" fmla="*/ 27 w 267"/>
                    <a:gd name="T9" fmla="*/ 240 h 267"/>
                    <a:gd name="T10" fmla="*/ 27 w 267"/>
                    <a:gd name="T11" fmla="*/ 27 h 267"/>
                    <a:gd name="T12" fmla="*/ 81 w 267"/>
                    <a:gd name="T13" fmla="*/ 27 h 267"/>
                    <a:gd name="T14" fmla="*/ 81 w 267"/>
                    <a:gd name="T15" fmla="*/ 0 h 267"/>
                    <a:gd name="T16" fmla="*/ 0 w 267"/>
                    <a:gd name="T17" fmla="*/ 0 h 267"/>
                    <a:gd name="T18" fmla="*/ 0 w 267"/>
                    <a:gd name="T19" fmla="*/ 267 h 267"/>
                    <a:gd name="T20" fmla="*/ 267 w 267"/>
                    <a:gd name="T21" fmla="*/ 267 h 267"/>
                    <a:gd name="T22" fmla="*/ 267 w 267"/>
                    <a:gd name="T23" fmla="*/ 0 h 267"/>
                    <a:gd name="T24" fmla="*/ 160 w 267"/>
                    <a:gd name="T25" fmla="*/ 0 h 267"/>
                    <a:gd name="T26" fmla="*/ 160 w 267"/>
                    <a:gd name="T27" fmla="*/ 27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7" h="267">
                      <a:moveTo>
                        <a:pt x="160" y="27"/>
                      </a:moveTo>
                      <a:lnTo>
                        <a:pt x="160" y="27"/>
                      </a:lnTo>
                      <a:lnTo>
                        <a:pt x="240" y="27"/>
                      </a:lnTo>
                      <a:lnTo>
                        <a:pt x="240" y="240"/>
                      </a:lnTo>
                      <a:lnTo>
                        <a:pt x="27" y="240"/>
                      </a:lnTo>
                      <a:lnTo>
                        <a:pt x="27" y="27"/>
                      </a:lnTo>
                      <a:lnTo>
                        <a:pt x="81" y="27"/>
                      </a:lnTo>
                      <a:lnTo>
                        <a:pt x="81" y="0"/>
                      </a:lnTo>
                      <a:lnTo>
                        <a:pt x="0" y="0"/>
                      </a:lnTo>
                      <a:lnTo>
                        <a:pt x="0" y="267"/>
                      </a:lnTo>
                      <a:lnTo>
                        <a:pt x="267" y="267"/>
                      </a:lnTo>
                      <a:lnTo>
                        <a:pt x="267" y="0"/>
                      </a:lnTo>
                      <a:lnTo>
                        <a:pt x="160" y="0"/>
                      </a:lnTo>
                      <a:lnTo>
                        <a:pt x="160" y="27"/>
                      </a:lnTo>
                      <a:close/>
                    </a:path>
                  </a:pathLst>
                </a:custGeom>
                <a:solidFill>
                  <a:srgbClr val="C1C1C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16">
                  <a:extLst>
                    <a:ext uri="{FF2B5EF4-FFF2-40B4-BE49-F238E27FC236}">
                      <a16:creationId xmlns:a16="http://schemas.microsoft.com/office/drawing/2014/main" id="{AAFF713B-9169-4783-B1A2-BC8A1FDC0940}"/>
                    </a:ext>
                  </a:extLst>
                </p:cNvPr>
                <p:cNvSpPr>
                  <a:spLocks/>
                </p:cNvSpPr>
                <p:nvPr/>
              </p:nvSpPr>
              <p:spPr bwMode="auto">
                <a:xfrm>
                  <a:off x="5496" y="1078"/>
                  <a:ext cx="1628" cy="1634"/>
                </a:xfrm>
                <a:custGeom>
                  <a:avLst/>
                  <a:gdLst>
                    <a:gd name="T0" fmla="*/ 0 w 266"/>
                    <a:gd name="T1" fmla="*/ 0 h 267"/>
                    <a:gd name="T2" fmla="*/ 0 w 266"/>
                    <a:gd name="T3" fmla="*/ 0 h 267"/>
                    <a:gd name="T4" fmla="*/ 0 w 266"/>
                    <a:gd name="T5" fmla="*/ 267 h 267"/>
                    <a:gd name="T6" fmla="*/ 106 w 266"/>
                    <a:gd name="T7" fmla="*/ 267 h 267"/>
                    <a:gd name="T8" fmla="*/ 106 w 266"/>
                    <a:gd name="T9" fmla="*/ 240 h 267"/>
                    <a:gd name="T10" fmla="*/ 27 w 266"/>
                    <a:gd name="T11" fmla="*/ 240 h 267"/>
                    <a:gd name="T12" fmla="*/ 27 w 266"/>
                    <a:gd name="T13" fmla="*/ 27 h 267"/>
                    <a:gd name="T14" fmla="*/ 240 w 266"/>
                    <a:gd name="T15" fmla="*/ 27 h 267"/>
                    <a:gd name="T16" fmla="*/ 240 w 266"/>
                    <a:gd name="T17" fmla="*/ 240 h 267"/>
                    <a:gd name="T18" fmla="*/ 186 w 266"/>
                    <a:gd name="T19" fmla="*/ 240 h 267"/>
                    <a:gd name="T20" fmla="*/ 186 w 266"/>
                    <a:gd name="T21" fmla="*/ 267 h 267"/>
                    <a:gd name="T22" fmla="*/ 266 w 266"/>
                    <a:gd name="T23" fmla="*/ 267 h 267"/>
                    <a:gd name="T24" fmla="*/ 266 w 266"/>
                    <a:gd name="T25" fmla="*/ 0 h 267"/>
                    <a:gd name="T26" fmla="*/ 0 w 266"/>
                    <a:gd name="T27" fmla="*/ 0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6" h="267">
                      <a:moveTo>
                        <a:pt x="0" y="0"/>
                      </a:moveTo>
                      <a:lnTo>
                        <a:pt x="0" y="0"/>
                      </a:lnTo>
                      <a:lnTo>
                        <a:pt x="0" y="267"/>
                      </a:lnTo>
                      <a:lnTo>
                        <a:pt x="106" y="267"/>
                      </a:lnTo>
                      <a:lnTo>
                        <a:pt x="106" y="240"/>
                      </a:lnTo>
                      <a:lnTo>
                        <a:pt x="27" y="240"/>
                      </a:lnTo>
                      <a:lnTo>
                        <a:pt x="27" y="27"/>
                      </a:lnTo>
                      <a:lnTo>
                        <a:pt x="240" y="27"/>
                      </a:lnTo>
                      <a:lnTo>
                        <a:pt x="240" y="240"/>
                      </a:lnTo>
                      <a:lnTo>
                        <a:pt x="186" y="240"/>
                      </a:lnTo>
                      <a:lnTo>
                        <a:pt x="186" y="267"/>
                      </a:lnTo>
                      <a:lnTo>
                        <a:pt x="266" y="267"/>
                      </a:lnTo>
                      <a:lnTo>
                        <a:pt x="266" y="0"/>
                      </a:lnTo>
                      <a:lnTo>
                        <a:pt x="0" y="0"/>
                      </a:lnTo>
                      <a:close/>
                    </a:path>
                  </a:pathLst>
                </a:custGeom>
                <a:solidFill>
                  <a:srgbClr val="0078D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2" name="Group 4">
                <a:extLst>
                  <a:ext uri="{FF2B5EF4-FFF2-40B4-BE49-F238E27FC236}">
                    <a16:creationId xmlns:a16="http://schemas.microsoft.com/office/drawing/2014/main" id="{BAABC866-067F-4B4F-BC82-1AFE696264EA}"/>
                  </a:ext>
                </a:extLst>
              </p:cNvPr>
              <p:cNvGrpSpPr>
                <a:grpSpLocks noChangeAspect="1"/>
              </p:cNvGrpSpPr>
              <p:nvPr userDrawn="1"/>
            </p:nvGrpSpPr>
            <p:grpSpPr bwMode="auto">
              <a:xfrm flipH="1" flipV="1">
                <a:off x="10704198" y="4594917"/>
                <a:ext cx="773946" cy="580460"/>
                <a:chOff x="5022" y="1271"/>
                <a:chExt cx="532" cy="399"/>
              </a:xfrm>
            </p:grpSpPr>
            <p:sp>
              <p:nvSpPr>
                <p:cNvPr id="63" name="Freeform 5">
                  <a:extLst>
                    <a:ext uri="{FF2B5EF4-FFF2-40B4-BE49-F238E27FC236}">
                      <a16:creationId xmlns:a16="http://schemas.microsoft.com/office/drawing/2014/main" id="{2108647A-A235-40A0-8F7D-CD57A837CBFB}"/>
                    </a:ext>
                  </a:extLst>
                </p:cNvPr>
                <p:cNvSpPr>
                  <a:spLocks/>
                </p:cNvSpPr>
                <p:nvPr/>
              </p:nvSpPr>
              <p:spPr bwMode="auto">
                <a:xfrm>
                  <a:off x="5156" y="1403"/>
                  <a:ext cx="398" cy="267"/>
                </a:xfrm>
                <a:custGeom>
                  <a:avLst/>
                  <a:gdLst>
                    <a:gd name="T0" fmla="*/ 169 w 169"/>
                    <a:gd name="T1" fmla="*/ 0 h 113"/>
                    <a:gd name="T2" fmla="*/ 169 w 169"/>
                    <a:gd name="T3" fmla="*/ 0 h 113"/>
                    <a:gd name="T4" fmla="*/ 141 w 169"/>
                    <a:gd name="T5" fmla="*/ 0 h 113"/>
                    <a:gd name="T6" fmla="*/ 141 w 169"/>
                    <a:gd name="T7" fmla="*/ 85 h 113"/>
                    <a:gd name="T8" fmla="*/ 0 w 169"/>
                    <a:gd name="T9" fmla="*/ 85 h 113"/>
                    <a:gd name="T10" fmla="*/ 0 w 169"/>
                    <a:gd name="T11" fmla="*/ 113 h 113"/>
                    <a:gd name="T12" fmla="*/ 169 w 169"/>
                    <a:gd name="T13" fmla="*/ 113 h 113"/>
                    <a:gd name="T14" fmla="*/ 169 w 169"/>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13">
                      <a:moveTo>
                        <a:pt x="169" y="0"/>
                      </a:moveTo>
                      <a:lnTo>
                        <a:pt x="169" y="0"/>
                      </a:lnTo>
                      <a:lnTo>
                        <a:pt x="141" y="0"/>
                      </a:lnTo>
                      <a:lnTo>
                        <a:pt x="141" y="85"/>
                      </a:lnTo>
                      <a:lnTo>
                        <a:pt x="0" y="85"/>
                      </a:lnTo>
                      <a:lnTo>
                        <a:pt x="0" y="113"/>
                      </a:lnTo>
                      <a:lnTo>
                        <a:pt x="169" y="113"/>
                      </a:lnTo>
                      <a:lnTo>
                        <a:pt x="16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7">
                  <a:extLst>
                    <a:ext uri="{FF2B5EF4-FFF2-40B4-BE49-F238E27FC236}">
                      <a16:creationId xmlns:a16="http://schemas.microsoft.com/office/drawing/2014/main" id="{7BA8FFAC-5323-447B-BB44-470B113C2147}"/>
                    </a:ext>
                  </a:extLst>
                </p:cNvPr>
                <p:cNvSpPr>
                  <a:spLocks/>
                </p:cNvSpPr>
                <p:nvPr/>
              </p:nvSpPr>
              <p:spPr bwMode="auto">
                <a:xfrm>
                  <a:off x="5022" y="1271"/>
                  <a:ext cx="398" cy="267"/>
                </a:xfrm>
                <a:custGeom>
                  <a:avLst/>
                  <a:gdLst>
                    <a:gd name="T0" fmla="*/ 169 w 169"/>
                    <a:gd name="T1" fmla="*/ 0 h 113"/>
                    <a:gd name="T2" fmla="*/ 169 w 169"/>
                    <a:gd name="T3" fmla="*/ 0 h 113"/>
                    <a:gd name="T4" fmla="*/ 141 w 169"/>
                    <a:gd name="T5" fmla="*/ 0 h 113"/>
                    <a:gd name="T6" fmla="*/ 141 w 169"/>
                    <a:gd name="T7" fmla="*/ 84 h 113"/>
                    <a:gd name="T8" fmla="*/ 0 w 169"/>
                    <a:gd name="T9" fmla="*/ 84 h 113"/>
                    <a:gd name="T10" fmla="*/ 0 w 169"/>
                    <a:gd name="T11" fmla="*/ 113 h 113"/>
                    <a:gd name="T12" fmla="*/ 169 w 169"/>
                    <a:gd name="T13" fmla="*/ 113 h 113"/>
                    <a:gd name="T14" fmla="*/ 169 w 169"/>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13">
                      <a:moveTo>
                        <a:pt x="169" y="0"/>
                      </a:moveTo>
                      <a:lnTo>
                        <a:pt x="169" y="0"/>
                      </a:lnTo>
                      <a:lnTo>
                        <a:pt x="141" y="0"/>
                      </a:lnTo>
                      <a:lnTo>
                        <a:pt x="141" y="84"/>
                      </a:lnTo>
                      <a:lnTo>
                        <a:pt x="0" y="84"/>
                      </a:lnTo>
                      <a:lnTo>
                        <a:pt x="0" y="113"/>
                      </a:lnTo>
                      <a:lnTo>
                        <a:pt x="169" y="113"/>
                      </a:lnTo>
                      <a:lnTo>
                        <a:pt x="16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58" name="Oval 57">
              <a:extLst>
                <a:ext uri="{FF2B5EF4-FFF2-40B4-BE49-F238E27FC236}">
                  <a16:creationId xmlns:a16="http://schemas.microsoft.com/office/drawing/2014/main" id="{23961BE6-CF7F-4B6E-9EBA-9B9EF1D51FEA}"/>
                </a:ext>
              </a:extLst>
            </p:cNvPr>
            <p:cNvSpPr/>
            <p:nvPr userDrawn="1"/>
          </p:nvSpPr>
          <p:spPr bwMode="auto">
            <a:xfrm>
              <a:off x="6659722" y="627517"/>
              <a:ext cx="5671978" cy="5679168"/>
            </a:xfrm>
            <a:prstGeom prst="ellipse">
              <a:avLst/>
            </a:prstGeom>
            <a:noFill/>
            <a:ln w="1905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grpSp>
      <p:pic>
        <p:nvPicPr>
          <p:cNvPr id="8" name="MS logo gray - EMF" descr="Microsoft 365 logo">
            <a:extLst>
              <a:ext uri="{FF2B5EF4-FFF2-40B4-BE49-F238E27FC236}">
                <a16:creationId xmlns:a16="http://schemas.microsoft.com/office/drawing/2014/main" id="{B081A56E-1396-4D48-BB4A-2862DB7BF3C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bwMode="black">
          <a:xfrm>
            <a:off x="136885" y="159690"/>
            <a:ext cx="2356088" cy="871753"/>
          </a:xfrm>
          <a:prstGeom prst="rect">
            <a:avLst/>
          </a:prstGeom>
        </p:spPr>
      </p:pic>
      <p:sp>
        <p:nvSpPr>
          <p:cNvPr id="2" name="Footer Placeholder 1">
            <a:extLst>
              <a:ext uri="{FF2B5EF4-FFF2-40B4-BE49-F238E27FC236}">
                <a16:creationId xmlns:a16="http://schemas.microsoft.com/office/drawing/2014/main" id="{C579B1D0-8CEE-4E42-8540-F752DBF0F64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582129413"/>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wo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457323"/>
            <a:ext cx="5578933"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9" name="Text Placeholder 4"/>
          <p:cNvSpPr>
            <a:spLocks noGrp="1"/>
          </p:cNvSpPr>
          <p:nvPr>
            <p:ph type="body" sz="quarter" idx="12" hasCustomPrompt="1"/>
          </p:nvPr>
        </p:nvSpPr>
        <p:spPr>
          <a:xfrm>
            <a:off x="418643" y="2628195"/>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628195"/>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195890" y="1457323"/>
            <a:ext cx="5572801"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664463"/>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70073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18643" y="440494"/>
            <a:ext cx="11341268" cy="680196"/>
          </a:xfrm>
        </p:spPr>
        <p:txBody>
          <a:bodyPr/>
          <a:lstStyle/>
          <a:p>
            <a:r>
              <a:rPr lang="en-US"/>
              <a:t>Click to edit Master title style</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6229350" y="3532700"/>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6229350" y="4568967"/>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96EF592D-EEA7-47F4-9146-7AA8A3F44C4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38714208"/>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hree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3" y="1457323"/>
            <a:ext cx="3629278"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9" name="Text Placeholder 4"/>
          <p:cNvSpPr>
            <a:spLocks noGrp="1"/>
          </p:cNvSpPr>
          <p:nvPr>
            <p:ph type="body" sz="quarter" idx="12" hasCustomPrompt="1"/>
          </p:nvPr>
        </p:nvSpPr>
        <p:spPr>
          <a:xfrm>
            <a:off x="418643" y="2628195"/>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03152" y="1457323"/>
            <a:ext cx="3629278"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7" name="Text Placeholder 4"/>
          <p:cNvSpPr>
            <a:spLocks noGrp="1"/>
          </p:cNvSpPr>
          <p:nvPr>
            <p:ph type="body" sz="quarter" idx="18" hasCustomPrompt="1"/>
          </p:nvPr>
        </p:nvSpPr>
        <p:spPr>
          <a:xfrm>
            <a:off x="4303152"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61204"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1457323"/>
            <a:ext cx="3629278"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3" name="Text Placeholder 4">
            <a:extLst>
              <a:ext uri="{FF2B5EF4-FFF2-40B4-BE49-F238E27FC236}">
                <a16:creationId xmlns:a16="http://schemas.microsoft.com/office/drawing/2014/main" id="{79BC4586-7FC3-4659-9310-CCDD1B8FB8A1}"/>
              </a:ext>
            </a:extLst>
          </p:cNvPr>
          <p:cNvSpPr>
            <a:spLocks noGrp="1"/>
          </p:cNvSpPr>
          <p:nvPr>
            <p:ph type="body" sz="quarter" idx="29" hasCustomPrompt="1"/>
          </p:nvPr>
        </p:nvSpPr>
        <p:spPr>
          <a:xfrm>
            <a:off x="4303152"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8161204"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8" name="Text Placeholder 4">
            <a:extLst>
              <a:ext uri="{FF2B5EF4-FFF2-40B4-BE49-F238E27FC236}">
                <a16:creationId xmlns:a16="http://schemas.microsoft.com/office/drawing/2014/main" id="{284BF132-1328-44E8-A629-D64096388C74}"/>
              </a:ext>
            </a:extLst>
          </p:cNvPr>
          <p:cNvSpPr>
            <a:spLocks noGrp="1"/>
          </p:cNvSpPr>
          <p:nvPr>
            <p:ph type="body" sz="quarter" idx="32" hasCustomPrompt="1"/>
          </p:nvPr>
        </p:nvSpPr>
        <p:spPr>
          <a:xfrm>
            <a:off x="4303152"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8161204"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6BF3C7B5-A8EA-4ECD-A968-2546248701F3}"/>
              </a:ext>
              <a:ext uri="{C183D7F6-B498-43B3-948B-1728B52AA6E4}">
                <adec:decorative xmlns:adec="http://schemas.microsoft.com/office/drawing/2017/decorative" val="1"/>
              </a:ext>
            </a:extLst>
          </p:cNvPr>
          <p:cNvCxnSpPr>
            <a:cxnSpLocks/>
          </p:cNvCxnSpPr>
          <p:nvPr userDrawn="1"/>
        </p:nvCxnSpPr>
        <p:spPr>
          <a:xfrm>
            <a:off x="4303713"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14FEAA1-EB50-4B84-96EB-E171DE39A0A8}"/>
              </a:ext>
              <a:ext uri="{C183D7F6-B498-43B3-948B-1728B52AA6E4}">
                <adec:decorative xmlns:adec="http://schemas.microsoft.com/office/drawing/2017/decorative" val="1"/>
              </a:ext>
            </a:extLst>
          </p:cNvPr>
          <p:cNvCxnSpPr>
            <a:cxnSpLocks/>
          </p:cNvCxnSpPr>
          <p:nvPr userDrawn="1"/>
        </p:nvCxnSpPr>
        <p:spPr>
          <a:xfrm>
            <a:off x="4303713"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18643" y="440494"/>
            <a:ext cx="11341268" cy="680196"/>
          </a:xfrm>
        </p:spPr>
        <p:txBody>
          <a:bodyPr/>
          <a:lstStyle/>
          <a:p>
            <a:r>
              <a:rPr lang="en-US"/>
              <a:t>Click to edit Master title style</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8161204"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8161204"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B30B5A80-F666-460D-9090-8493217C8FD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179027320"/>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with graphic">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dirty="0"/>
              <a:t>Heading Segoe UI </a:t>
            </a:r>
            <a:r>
              <a:rPr lang="en-US" dirty="0" err="1"/>
              <a:t>Semibold</a:t>
            </a:r>
            <a:r>
              <a:rPr lang="en-US" dirty="0"/>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2" y="1457325"/>
            <a:ext cx="3439206" cy="3439206"/>
          </a:xfrm>
          <a:prstGeom prst="ellipse">
            <a:avLst/>
          </a:prstGeom>
          <a:solidFill>
            <a:schemeClr val="bg2"/>
          </a:solidFill>
        </p:spPr>
        <p:txBody>
          <a:bodyPr tIns="0" rIns="0" bIns="0" anchor="ctr">
            <a:noAutofit/>
          </a:bodyPr>
          <a:lstStyle>
            <a:lvl1pPr algn="ctr">
              <a:defRPr sz="2800"/>
            </a:lvl1pPr>
          </a:lstStyle>
          <a:p>
            <a:pPr lvl="0"/>
            <a:r>
              <a:rPr lang="en-US" dirty="0"/>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4369674" y="1457325"/>
            <a:ext cx="3439206" cy="3439206"/>
          </a:xfrm>
          <a:prstGeom prst="ellipse">
            <a:avLst/>
          </a:prstGeom>
          <a:solidFill>
            <a:schemeClr val="bg2"/>
          </a:solidFill>
        </p:spPr>
        <p:txBody>
          <a:bodyPr tIns="0" rIns="0" bIns="0" anchor="ctr">
            <a:noAutofit/>
          </a:bodyPr>
          <a:lstStyle>
            <a:lvl1pPr algn="ctr">
              <a:defRPr sz="2800"/>
            </a:lvl1pPr>
          </a:lstStyle>
          <a:p>
            <a:pPr lvl="0"/>
            <a:r>
              <a:rPr lang="en-US" dirty="0"/>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8320705" y="1457325"/>
            <a:ext cx="3439206" cy="3439206"/>
          </a:xfrm>
          <a:prstGeom prst="ellipse">
            <a:avLst/>
          </a:prstGeom>
          <a:solidFill>
            <a:schemeClr val="bg2"/>
          </a:solidFill>
        </p:spPr>
        <p:txBody>
          <a:bodyPr tIns="0" rIns="0" bIns="0" anchor="ctr">
            <a:noAutofit/>
          </a:bodyPr>
          <a:lstStyle>
            <a:lvl1pPr algn="ctr">
              <a:defRPr sz="2800"/>
            </a:lvl1pPr>
          </a:lstStyle>
          <a:p>
            <a:pPr lvl="0"/>
            <a:r>
              <a:rPr lang="en-US" dirty="0"/>
              <a:t>Click to edit Master text styles</a:t>
            </a:r>
          </a:p>
        </p:txBody>
      </p:sp>
      <p:sp>
        <p:nvSpPr>
          <p:cNvPr id="2" name="Footer Placeholder 1">
            <a:extLst>
              <a:ext uri="{FF2B5EF4-FFF2-40B4-BE49-F238E27FC236}">
                <a16:creationId xmlns:a16="http://schemas.microsoft.com/office/drawing/2014/main" id="{538B82E4-7444-4181-B6FE-B79D11D3EA6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39385650"/>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with graphic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dirty="0"/>
              <a:t>Heading Segoe UI </a:t>
            </a:r>
            <a:r>
              <a:rPr lang="en-US" dirty="0" err="1"/>
              <a:t>Semibold</a:t>
            </a:r>
            <a:r>
              <a:rPr lang="en-US" dirty="0"/>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3"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2722617"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5026591"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7" name="Text Placeholder 3">
            <a:extLst>
              <a:ext uri="{FF2B5EF4-FFF2-40B4-BE49-F238E27FC236}">
                <a16:creationId xmlns:a16="http://schemas.microsoft.com/office/drawing/2014/main" id="{FFCA379A-FFA6-4179-AD94-3B9D20DBAA50}"/>
              </a:ext>
            </a:extLst>
          </p:cNvPr>
          <p:cNvSpPr>
            <a:spLocks noGrp="1"/>
          </p:cNvSpPr>
          <p:nvPr>
            <p:ph type="body" sz="quarter" idx="13"/>
          </p:nvPr>
        </p:nvSpPr>
        <p:spPr>
          <a:xfrm>
            <a:off x="7330565"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8" name="Text Placeholder 3">
            <a:extLst>
              <a:ext uri="{FF2B5EF4-FFF2-40B4-BE49-F238E27FC236}">
                <a16:creationId xmlns:a16="http://schemas.microsoft.com/office/drawing/2014/main" id="{86EE9769-6679-49C8-860D-5CACDB09DBD2}"/>
              </a:ext>
            </a:extLst>
          </p:cNvPr>
          <p:cNvSpPr>
            <a:spLocks noGrp="1"/>
          </p:cNvSpPr>
          <p:nvPr>
            <p:ph type="body" sz="quarter" idx="14"/>
          </p:nvPr>
        </p:nvSpPr>
        <p:spPr>
          <a:xfrm>
            <a:off x="9634541"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2" name="Footer Placeholder 1">
            <a:extLst>
              <a:ext uri="{FF2B5EF4-FFF2-40B4-BE49-F238E27FC236}">
                <a16:creationId xmlns:a16="http://schemas.microsoft.com/office/drawing/2014/main" id="{136AABF9-4169-453B-83D4-823782CAB5B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963470697"/>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Closing slide">
    <p:bg>
      <p:bgPr>
        <a:solidFill>
          <a:schemeClr val="accent2"/>
        </a:solidFill>
        <a:effectLst/>
      </p:bgPr>
    </p:bg>
    <p:spTree>
      <p:nvGrpSpPr>
        <p:cNvPr id="1" name=""/>
        <p:cNvGrpSpPr/>
        <p:nvPr/>
      </p:nvGrpSpPr>
      <p:grpSpPr>
        <a:xfrm>
          <a:off x="0" y="0"/>
          <a:ext cx="0" cy="0"/>
          <a:chOff x="0" y="0"/>
          <a:chExt cx="0" cy="0"/>
        </a:xfrm>
      </p:grpSpPr>
      <p:pic>
        <p:nvPicPr>
          <p:cNvPr id="4" name="Picture 3" descr="A picture containing drawing&#10;&#10;Description automatically generated">
            <a:extLst>
              <a:ext uri="{FF2B5EF4-FFF2-40B4-BE49-F238E27FC236}">
                <a16:creationId xmlns:a16="http://schemas.microsoft.com/office/drawing/2014/main" id="{C2EC06BD-A32E-44DB-BE59-C6B4107FD074}"/>
              </a:ext>
            </a:extLst>
          </p:cNvPr>
          <p:cNvPicPr>
            <a:picLocks noChangeAspect="1"/>
          </p:cNvPicPr>
          <p:nvPr userDrawn="1"/>
        </p:nvPicPr>
        <p:blipFill>
          <a:blip r:embed="rId2"/>
          <a:stretch>
            <a:fillRect/>
          </a:stretch>
        </p:blipFill>
        <p:spPr>
          <a:xfrm>
            <a:off x="136885" y="159690"/>
            <a:ext cx="2363505" cy="868680"/>
          </a:xfrm>
          <a:prstGeom prst="rect">
            <a:avLst/>
          </a:prstGeom>
        </p:spPr>
      </p:pic>
      <p:sp>
        <p:nvSpPr>
          <p:cNvPr id="2" name="Footer Placeholder 1">
            <a:extLst>
              <a:ext uri="{FF2B5EF4-FFF2-40B4-BE49-F238E27FC236}">
                <a16:creationId xmlns:a16="http://schemas.microsoft.com/office/drawing/2014/main" id="{48830E1E-F06E-469F-9154-F8DEA4B068FE}"/>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spTree>
    <p:extLst>
      <p:ext uri="{BB962C8B-B14F-4D97-AF65-F5344CB8AC3E}">
        <p14:creationId xmlns:p14="http://schemas.microsoft.com/office/powerpoint/2010/main" val="1272661982"/>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slide 3">
    <p:bg>
      <p:bgPr>
        <a:solidFill>
          <a:srgbClr val="000000"/>
        </a:solid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302B9254-503D-8F44-9D4B-18675DFDE809}"/>
              </a:ext>
            </a:extLst>
          </p:cNvPr>
          <p:cNvSpPr>
            <a:spLocks noGrp="1"/>
          </p:cNvSpPr>
          <p:nvPr>
            <p:ph type="title" hasCustomPrompt="1"/>
          </p:nvPr>
        </p:nvSpPr>
        <p:spPr>
          <a:xfrm>
            <a:off x="428681" y="1457325"/>
            <a:ext cx="11344219" cy="701675"/>
          </a:xfrm>
          <a:prstGeom prst="rect">
            <a:avLst/>
          </a:prstGeom>
          <a:noFill/>
        </p:spPr>
        <p:txBody>
          <a:bodyPr lIns="0" tIns="0" rIns="0" bIns="182880" anchor="t" anchorCtr="0"/>
          <a:lstStyle>
            <a:lvl1pPr>
              <a:defRPr sz="3200" strike="noStrike" spc="-49" baseline="0">
                <a:solidFill>
                  <a:schemeClr val="bg2"/>
                </a:solidFill>
              </a:defRPr>
            </a:lvl1pPr>
          </a:lstStyle>
          <a:p>
            <a:r>
              <a:rPr lang="en-US" dirty="0"/>
              <a:t>Heading goes here</a:t>
            </a:r>
          </a:p>
        </p:txBody>
      </p:sp>
      <p:sp>
        <p:nvSpPr>
          <p:cNvPr id="12" name="Text Placeholder 10">
            <a:extLst>
              <a:ext uri="{FF2B5EF4-FFF2-40B4-BE49-F238E27FC236}">
                <a16:creationId xmlns:a16="http://schemas.microsoft.com/office/drawing/2014/main" id="{2D6C119F-8C39-DF40-90FE-09B7E3ECDBE0}"/>
              </a:ext>
            </a:extLst>
          </p:cNvPr>
          <p:cNvSpPr>
            <a:spLocks noGrp="1"/>
          </p:cNvSpPr>
          <p:nvPr>
            <p:ph type="body" sz="quarter" idx="15" hasCustomPrompt="1"/>
          </p:nvPr>
        </p:nvSpPr>
        <p:spPr>
          <a:xfrm>
            <a:off x="442466" y="2159000"/>
            <a:ext cx="11330434" cy="553998"/>
          </a:xfrm>
          <a:prstGeom prst="rect">
            <a:avLst/>
          </a:prstGeom>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lang="en-US" sz="2400" kern="1200" spc="-49" baseline="0" dirty="0">
                <a:solidFill>
                  <a:schemeClr val="bg2"/>
                </a:solidFill>
                <a:latin typeface="+mj-lt"/>
                <a:ea typeface="+mn-ea"/>
                <a:cs typeface="+mn-cs"/>
              </a:defRPr>
            </a:lvl1pPr>
            <a:lvl2pPr>
              <a:defRPr sz="1765">
                <a:solidFill>
                  <a:srgbClr val="000000"/>
                </a:solidFill>
              </a:defRPr>
            </a:lvl2pPr>
            <a:lvl3pPr>
              <a:defRPr sz="1372"/>
            </a:lvl3pPr>
            <a:lvl4pPr>
              <a:defRPr sz="1372"/>
            </a:lvl4pPr>
            <a:lvl5pPr>
              <a:defRPr sz="1029"/>
            </a:lvl5pPr>
          </a:lstStyle>
          <a:p>
            <a:pPr lvl="0"/>
            <a:r>
              <a:rPr lang="en-US" dirty="0"/>
              <a:t>Text goes here</a:t>
            </a:r>
          </a:p>
        </p:txBody>
      </p:sp>
      <p:pic>
        <p:nvPicPr>
          <p:cNvPr id="4" name="Picture 3" descr="A picture containing drawing&#10;&#10;Description automatically generated">
            <a:extLst>
              <a:ext uri="{FF2B5EF4-FFF2-40B4-BE49-F238E27FC236}">
                <a16:creationId xmlns:a16="http://schemas.microsoft.com/office/drawing/2014/main" id="{5CC1D709-E431-42C5-A75F-9A42EF995404}"/>
              </a:ext>
            </a:extLst>
          </p:cNvPr>
          <p:cNvPicPr>
            <a:picLocks noChangeAspect="1"/>
          </p:cNvPicPr>
          <p:nvPr userDrawn="1"/>
        </p:nvPicPr>
        <p:blipFill>
          <a:blip r:embed="rId2"/>
          <a:stretch>
            <a:fillRect/>
          </a:stretch>
        </p:blipFill>
        <p:spPr>
          <a:xfrm>
            <a:off x="64294" y="85724"/>
            <a:ext cx="2384426" cy="1068717"/>
          </a:xfrm>
          <a:prstGeom prst="rect">
            <a:avLst/>
          </a:prstGeom>
        </p:spPr>
      </p:pic>
      <p:sp>
        <p:nvSpPr>
          <p:cNvPr id="2" name="Footer Placeholder 1">
            <a:extLst>
              <a:ext uri="{FF2B5EF4-FFF2-40B4-BE49-F238E27FC236}">
                <a16:creationId xmlns:a16="http://schemas.microsoft.com/office/drawing/2014/main" id="{CB34F2AE-FCDF-4A97-A628-7BA7ADAEFF0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spTree>
    <p:extLst>
      <p:ext uri="{BB962C8B-B14F-4D97-AF65-F5344CB8AC3E}">
        <p14:creationId xmlns:p14="http://schemas.microsoft.com/office/powerpoint/2010/main" val="2754749262"/>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Title Only with grid">
    <p:bg>
      <p:bgPr>
        <a:solidFill>
          <a:schemeClr val="bg1"/>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D31026A-4A74-439D-A8F5-DB82A03E713C}"/>
              </a:ext>
            </a:extLst>
          </p:cNvPr>
          <p:cNvSpPr>
            <a:spLocks noGrp="1"/>
          </p:cNvSpPr>
          <p:nvPr>
            <p:ph type="title"/>
          </p:nvPr>
        </p:nvSpPr>
        <p:spPr>
          <a:xfrm>
            <a:off x="588263" y="497542"/>
            <a:ext cx="11018520" cy="430887"/>
          </a:xfrm>
        </p:spPr>
        <p:txBody>
          <a:bodyPr/>
          <a:lstStyle>
            <a:lvl1pPr>
              <a:defRPr sz="2745">
                <a:solidFill>
                  <a:srgbClr val="000000"/>
                </a:solidFill>
              </a:defRPr>
            </a:lvl1pPr>
          </a:lstStyle>
          <a:p>
            <a:r>
              <a:rPr lang="en-US"/>
              <a:t>Click to edit Master title style</a:t>
            </a:r>
          </a:p>
        </p:txBody>
      </p:sp>
    </p:spTree>
    <p:extLst>
      <p:ext uri="{BB962C8B-B14F-4D97-AF65-F5344CB8AC3E}">
        <p14:creationId xmlns:p14="http://schemas.microsoft.com/office/powerpoint/2010/main" val="1041718875"/>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2"/>
      </p:bgRef>
    </p:bg>
    <p:spTree>
      <p:nvGrpSpPr>
        <p:cNvPr id="1" name=""/>
        <p:cNvGrpSpPr/>
        <p:nvPr/>
      </p:nvGrpSpPr>
      <p:grpSpPr>
        <a:xfrm>
          <a:off x="0" y="0"/>
          <a:ext cx="0" cy="0"/>
          <a:chOff x="0" y="0"/>
          <a:chExt cx="0" cy="0"/>
        </a:xfrm>
      </p:grpSpPr>
      <p:pic>
        <p:nvPicPr>
          <p:cNvPr id="6" name="MS logo gray - EMF" descr="Microsoft logo, gray text version">
            <a:extLst>
              <a:ext uri="{FF2B5EF4-FFF2-40B4-BE49-F238E27FC236}">
                <a16:creationId xmlns:a16="http://schemas.microsoft.com/office/drawing/2014/main" id="{D3453B0B-33DE-4ED0-A610-D76D0E610F6F}"/>
              </a:ext>
            </a:extLst>
          </p:cNvPr>
          <p:cNvPicPr>
            <a:picLocks noChangeAspect="1"/>
          </p:cNvPicPr>
          <p:nvPr userDrawn="1"/>
        </p:nvPicPr>
        <p:blipFill>
          <a:blip r:embed="rId2"/>
          <a:stretch>
            <a:fillRect/>
          </a:stretch>
        </p:blipFill>
        <p:spPr bwMode="black">
          <a:xfrm>
            <a:off x="584200" y="585788"/>
            <a:ext cx="1366440" cy="292608"/>
          </a:xfrm>
          <a:prstGeom prst="rect">
            <a:avLst/>
          </a:prstGeom>
        </p:spPr>
      </p:pic>
      <p:sp>
        <p:nvSpPr>
          <p:cNvPr id="9" name="Title 1"/>
          <p:cNvSpPr>
            <a:spLocks noGrp="1"/>
          </p:cNvSpPr>
          <p:nvPr>
            <p:ph type="title" hasCustomPrompt="1"/>
          </p:nvPr>
        </p:nvSpPr>
        <p:spPr>
          <a:xfrm>
            <a:off x="584200" y="2979778"/>
            <a:ext cx="4572000" cy="553998"/>
          </a:xfrm>
          <a:noFill/>
        </p:spPr>
        <p:txBody>
          <a:bodyPr lIns="0" tIns="0" rIns="0" bIns="0" anchor="b" anchorCtr="0">
            <a:spAutoFit/>
          </a:bodyPr>
          <a:lstStyle>
            <a:lvl1pPr>
              <a:defRPr sz="3600" spc="-50" baseline="0">
                <a:gradFill>
                  <a:gsLst>
                    <a:gs pos="62564">
                      <a:schemeClr val="tx1"/>
                    </a:gs>
                    <a:gs pos="55000">
                      <a:schemeClr val="tx1"/>
                    </a:gs>
                  </a:gsLst>
                  <a:lin ang="5400000" scaled="0"/>
                </a:gradFill>
                <a:latin typeface="+mj-lt"/>
                <a:cs typeface="Segoe UI" panose="020B0502040204020203" pitchFamily="34" charset="0"/>
              </a:defRPr>
            </a:lvl1pPr>
          </a:lstStyle>
          <a:p>
            <a:r>
              <a:rPr lang="en-US" dirty="0"/>
              <a:t>Event name or presentation title </a:t>
            </a:r>
          </a:p>
        </p:txBody>
      </p:sp>
      <p:sp>
        <p:nvSpPr>
          <p:cNvPr id="5" name="Text Placeholder 4"/>
          <p:cNvSpPr>
            <a:spLocks noGrp="1"/>
          </p:cNvSpPr>
          <p:nvPr>
            <p:ph type="body" sz="quarter" idx="12" hasCustomPrompt="1"/>
          </p:nvPr>
        </p:nvSpPr>
        <p:spPr>
          <a:xfrm>
            <a:off x="584200" y="3962400"/>
            <a:ext cx="4572000" cy="307777"/>
          </a:xfrm>
          <a:noFill/>
        </p:spPr>
        <p:txBody>
          <a:bodyPr wrap="square" lIns="0" tIns="0" rIns="0" bIns="0">
            <a:spAutoFit/>
          </a:bodyPr>
          <a:lstStyle>
            <a:lvl1pPr marL="0" indent="0">
              <a:spcBef>
                <a:spcPts val="0"/>
              </a:spcBef>
              <a:buNone/>
              <a:defRPr sz="2000"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dirty="0"/>
              <a:t>Speaker name or subtitle text</a:t>
            </a:r>
          </a:p>
        </p:txBody>
      </p:sp>
      <p:pic>
        <p:nvPicPr>
          <p:cNvPr id="12" name="Picture 11">
            <a:extLst>
              <a:ext uri="{FF2B5EF4-FFF2-40B4-BE49-F238E27FC236}">
                <a16:creationId xmlns:a16="http://schemas.microsoft.com/office/drawing/2014/main" id="{99F328AE-26F0-42B9-988D-535B1145C96D}"/>
              </a:ext>
            </a:extLst>
          </p:cNvPr>
          <p:cNvPicPr>
            <a:picLocks noChangeAspect="1"/>
          </p:cNvPicPr>
          <p:nvPr userDrawn="1"/>
        </p:nvPicPr>
        <p:blipFill>
          <a:blip r:embed="rId3"/>
          <a:stretch>
            <a:fillRect/>
          </a:stretch>
        </p:blipFill>
        <p:spPr>
          <a:xfrm>
            <a:off x="6250758" y="800100"/>
            <a:ext cx="5024485" cy="5257800"/>
          </a:xfrm>
          <a:prstGeom prst="rect">
            <a:avLst/>
          </a:prstGeom>
        </p:spPr>
      </p:pic>
    </p:spTree>
    <p:extLst>
      <p:ext uri="{BB962C8B-B14F-4D97-AF65-F5344CB8AC3E}">
        <p14:creationId xmlns:p14="http://schemas.microsoft.com/office/powerpoint/2010/main" val="184959812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square photo">
    <p:bg>
      <p:bgRef idx="1001">
        <a:schemeClr val="bg1"/>
      </p:bgRef>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2270E26-89BA-4369-9EF4-1B9EBAA3D00B}"/>
              </a:ext>
            </a:extLst>
          </p:cNvPr>
          <p:cNvSpPr/>
          <p:nvPr userDrawn="1"/>
        </p:nvSpPr>
        <p:spPr bwMode="auto">
          <a:xfrm>
            <a:off x="5334000" y="0"/>
            <a:ext cx="6858000" cy="6858000"/>
          </a:xfrm>
          <a:prstGeom prst="rect">
            <a:avLst/>
          </a:prstGeom>
          <a:solidFill>
            <a:srgbClr val="D2D2D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lvl1pPr>
          </a:lstStyle>
          <a:p>
            <a:r>
              <a:rPr lang="en-US" dirty="0"/>
              <a:t>Event name or presentation title </a:t>
            </a:r>
          </a:p>
        </p:txBody>
      </p:sp>
      <p:sp>
        <p:nvSpPr>
          <p:cNvPr id="5" name="Text Placeholder 4"/>
          <p:cNvSpPr>
            <a:spLocks noGrp="1"/>
          </p:cNvSpPr>
          <p:nvPr>
            <p:ph type="body" sz="quarter" idx="12" hasCustomPrompt="1"/>
          </p:nvPr>
        </p:nvSpPr>
        <p:spPr>
          <a:xfrm>
            <a:off x="582042" y="3962400"/>
            <a:ext cx="4164583" cy="307777"/>
          </a:xfrm>
          <a:noFill/>
        </p:spPr>
        <p:txBody>
          <a:bodyPr wrap="square" lIns="0" tIns="0" rIns="0" bIns="0">
            <a:spAutoFit/>
          </a:bodyPr>
          <a:lstStyle>
            <a:lvl1pPr marL="0" indent="0">
              <a:spcBef>
                <a:spcPts val="0"/>
              </a:spcBef>
              <a:buNone/>
              <a:defRPr sz="2000"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dirty="0"/>
              <a:t>Speaker name or subtitle</a:t>
            </a:r>
          </a:p>
        </p:txBody>
      </p:sp>
      <p:pic>
        <p:nvPicPr>
          <p:cNvPr id="9" name="MS logo gray - EMF" descr="Microsoft logo, gray text version">
            <a:extLst>
              <a:ext uri="{FF2B5EF4-FFF2-40B4-BE49-F238E27FC236}">
                <a16:creationId xmlns:a16="http://schemas.microsoft.com/office/drawing/2014/main" id="{D03FE64B-525F-4B73-8C45-B4BC3BAD6A2D}"/>
              </a:ext>
            </a:extLst>
          </p:cNvPr>
          <p:cNvPicPr>
            <a:picLocks noChangeAspect="1"/>
          </p:cNvPicPr>
          <p:nvPr userDrawn="1"/>
        </p:nvPicPr>
        <p:blipFill>
          <a:blip r:embed="rId2"/>
          <a:stretch>
            <a:fillRect/>
          </a:stretch>
        </p:blipFill>
        <p:spPr bwMode="black">
          <a:xfrm>
            <a:off x="584200" y="585788"/>
            <a:ext cx="1366440" cy="292608"/>
          </a:xfrm>
          <a:prstGeom prst="rect">
            <a:avLst/>
          </a:prstGeom>
        </p:spPr>
      </p:pic>
      <p:pic>
        <p:nvPicPr>
          <p:cNvPr id="10" name="Picture 9">
            <a:extLst>
              <a:ext uri="{FF2B5EF4-FFF2-40B4-BE49-F238E27FC236}">
                <a16:creationId xmlns:a16="http://schemas.microsoft.com/office/drawing/2014/main" id="{95964678-FE6C-4226-A11B-8D452DA7808C}"/>
              </a:ext>
            </a:extLst>
          </p:cNvPr>
          <p:cNvPicPr>
            <a:picLocks noChangeAspect="1"/>
          </p:cNvPicPr>
          <p:nvPr userDrawn="1"/>
        </p:nvPicPr>
        <p:blipFill>
          <a:blip r:embed="rId3"/>
          <a:stretch>
            <a:fillRect/>
          </a:stretch>
        </p:blipFill>
        <p:spPr>
          <a:xfrm>
            <a:off x="6250758" y="800100"/>
            <a:ext cx="5024485" cy="5257800"/>
          </a:xfrm>
          <a:prstGeom prst="rect">
            <a:avLst/>
          </a:prstGeom>
        </p:spPr>
      </p:pic>
    </p:spTree>
    <p:extLst>
      <p:ext uri="{BB962C8B-B14F-4D97-AF65-F5344CB8AC3E}">
        <p14:creationId xmlns:p14="http://schemas.microsoft.com/office/powerpoint/2010/main" val="301743094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userDrawn="1">
          <p15:clr>
            <a:srgbClr val="5ACBF0"/>
          </p15:clr>
        </p15:guide>
        <p15:guide id="3" pos="3355" userDrawn="1">
          <p15:clr>
            <a:srgbClr val="FBAE40"/>
          </p15:clr>
        </p15:guide>
        <p15:guide id="5" orient="horz" pos="2160" userDrawn="1">
          <p15:clr>
            <a:srgbClr val="FBAE40"/>
          </p15:clr>
        </p15:guide>
        <p15:guide id="6" orient="horz" pos="2229" userDrawn="1">
          <p15:clr>
            <a:srgbClr val="5ACBF0"/>
          </p15:clr>
        </p15:guide>
        <p15:guide id="7" pos="2996" userDrawn="1">
          <p15:clr>
            <a:srgbClr val="5ACBF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square photo 2">
    <p:spTree>
      <p:nvGrpSpPr>
        <p:cNvPr id="1" name=""/>
        <p:cNvGrpSpPr/>
        <p:nvPr/>
      </p:nvGrpSpPr>
      <p:grpSpPr>
        <a:xfrm>
          <a:off x="0" y="0"/>
          <a:ext cx="0" cy="0"/>
          <a:chOff x="0" y="0"/>
          <a:chExt cx="0" cy="0"/>
        </a:xfrm>
      </p:grpSpPr>
      <p:pic>
        <p:nvPicPr>
          <p:cNvPr id="7" name="MS logo gray - EMF" descr="Microsoft logo, gray text version">
            <a:extLst>
              <a:ext uri="{FF2B5EF4-FFF2-40B4-BE49-F238E27FC236}">
                <a16:creationId xmlns:a16="http://schemas.microsoft.com/office/drawing/2014/main" id="{DDC08157-A48C-4ACA-A5BB-EE2A866E103C}"/>
              </a:ext>
            </a:extLst>
          </p:cNvPr>
          <p:cNvPicPr>
            <a:picLocks noChangeAspect="1"/>
          </p:cNvPicPr>
          <p:nvPr userDrawn="1"/>
        </p:nvPicPr>
        <p:blipFill>
          <a:blip r:embed="rId2"/>
          <a:stretch>
            <a:fillRect/>
          </a:stretch>
        </p:blipFill>
        <p:spPr bwMode="black">
          <a:xfrm>
            <a:off x="584200" y="585788"/>
            <a:ext cx="1366440" cy="292608"/>
          </a:xfrm>
          <a:prstGeom prst="rect">
            <a:avLst/>
          </a:prstGeom>
        </p:spPr>
      </p:pic>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lvl1pPr>
          </a:lstStyle>
          <a:p>
            <a:r>
              <a:rPr lang="en-US" dirty="0"/>
              <a:t>Event name or presentation title </a:t>
            </a:r>
          </a:p>
        </p:txBody>
      </p:sp>
      <p:sp>
        <p:nvSpPr>
          <p:cNvPr id="5" name="Text Placeholder 4"/>
          <p:cNvSpPr>
            <a:spLocks noGrp="1"/>
          </p:cNvSpPr>
          <p:nvPr>
            <p:ph type="body" sz="quarter" idx="12" hasCustomPrompt="1"/>
          </p:nvPr>
        </p:nvSpPr>
        <p:spPr>
          <a:xfrm>
            <a:off x="582042" y="3962400"/>
            <a:ext cx="4164583" cy="307777"/>
          </a:xfrm>
          <a:noFill/>
        </p:spPr>
        <p:txBody>
          <a:bodyPr wrap="square" lIns="0" tIns="0" rIns="0" bIns="0">
            <a:spAutoFit/>
          </a:bodyPr>
          <a:lstStyle>
            <a:lvl1pPr marL="0" indent="0">
              <a:spcBef>
                <a:spcPts val="0"/>
              </a:spcBef>
              <a:buNone/>
              <a:defRPr sz="2000"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dirty="0"/>
              <a:t>Speaker name or subtitle</a:t>
            </a:r>
          </a:p>
        </p:txBody>
      </p:sp>
      <p:sp>
        <p:nvSpPr>
          <p:cNvPr id="8" name="Rectangle 7">
            <a:extLst>
              <a:ext uri="{FF2B5EF4-FFF2-40B4-BE49-F238E27FC236}">
                <a16:creationId xmlns:a16="http://schemas.microsoft.com/office/drawing/2014/main" id="{9D026004-6E63-4034-A1B0-34BE8CEF3D76}"/>
              </a:ext>
            </a:extLst>
          </p:cNvPr>
          <p:cNvSpPr/>
          <p:nvPr userDrawn="1"/>
        </p:nvSpPr>
        <p:spPr bwMode="auto">
          <a:xfrm>
            <a:off x="5334000" y="0"/>
            <a:ext cx="6858000" cy="6858000"/>
          </a:xfrm>
          <a:prstGeom prst="rect">
            <a:avLst/>
          </a:prstGeom>
          <a:solidFill>
            <a:srgbClr val="00BC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err="1">
              <a:solidFill>
                <a:srgbClr val="00240D"/>
              </a:solidFill>
              <a:ea typeface="Segoe UI" pitchFamily="34" charset="0"/>
              <a:cs typeface="Segoe UI" pitchFamily="34" charset="0"/>
            </a:endParaRPr>
          </a:p>
        </p:txBody>
      </p:sp>
      <p:pic>
        <p:nvPicPr>
          <p:cNvPr id="12" name="Picture 11">
            <a:extLst>
              <a:ext uri="{FF2B5EF4-FFF2-40B4-BE49-F238E27FC236}">
                <a16:creationId xmlns:a16="http://schemas.microsoft.com/office/drawing/2014/main" id="{5FC1A9B4-AD16-4E53-919C-38204BAF9E3C}"/>
              </a:ext>
            </a:extLst>
          </p:cNvPr>
          <p:cNvPicPr>
            <a:picLocks noChangeAspect="1"/>
          </p:cNvPicPr>
          <p:nvPr userDrawn="1"/>
        </p:nvPicPr>
        <p:blipFill>
          <a:blip r:embed="rId3"/>
          <a:stretch>
            <a:fillRect/>
          </a:stretch>
        </p:blipFill>
        <p:spPr>
          <a:xfrm>
            <a:off x="6250758" y="800100"/>
            <a:ext cx="5024485" cy="5257800"/>
          </a:xfrm>
          <a:prstGeom prst="rect">
            <a:avLst/>
          </a:prstGeom>
        </p:spPr>
      </p:pic>
    </p:spTree>
    <p:extLst>
      <p:ext uri="{BB962C8B-B14F-4D97-AF65-F5344CB8AC3E}">
        <p14:creationId xmlns:p14="http://schemas.microsoft.com/office/powerpoint/2010/main" val="1605435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60" userDrawn="1">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2" name="Footer Placeholder 1">
            <a:extLst>
              <a:ext uri="{FF2B5EF4-FFF2-40B4-BE49-F238E27FC236}">
                <a16:creationId xmlns:a16="http://schemas.microsoft.com/office/drawing/2014/main" id="{B852478B-55EF-4189-A468-2CD5FFD8274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58984338"/>
      </p:ext>
    </p:extLst>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Slide 2">
    <p:bg>
      <p:bgRef idx="1001">
        <a:schemeClr val="bg2"/>
      </p:bgRef>
    </p:bg>
    <p:spTree>
      <p:nvGrpSpPr>
        <p:cNvPr id="1" name=""/>
        <p:cNvGrpSpPr/>
        <p:nvPr/>
      </p:nvGrpSpPr>
      <p:grpSpPr>
        <a:xfrm>
          <a:off x="0" y="0"/>
          <a:ext cx="0" cy="0"/>
          <a:chOff x="0" y="0"/>
          <a:chExt cx="0" cy="0"/>
        </a:xfrm>
      </p:grpSpPr>
      <p:pic>
        <p:nvPicPr>
          <p:cNvPr id="6" name="MS logo gray - EMF" descr="Microsoft logo, gray text version">
            <a:extLst>
              <a:ext uri="{FF2B5EF4-FFF2-40B4-BE49-F238E27FC236}">
                <a16:creationId xmlns:a16="http://schemas.microsoft.com/office/drawing/2014/main" id="{D3453B0B-33DE-4ED0-A610-D76D0E610F6F}"/>
              </a:ext>
            </a:extLst>
          </p:cNvPr>
          <p:cNvPicPr>
            <a:picLocks noChangeAspect="1"/>
          </p:cNvPicPr>
          <p:nvPr userDrawn="1"/>
        </p:nvPicPr>
        <p:blipFill>
          <a:blip r:embed="rId2"/>
          <a:stretch>
            <a:fillRect/>
          </a:stretch>
        </p:blipFill>
        <p:spPr bwMode="black">
          <a:xfrm>
            <a:off x="584200" y="585788"/>
            <a:ext cx="1366440" cy="292608"/>
          </a:xfrm>
          <a:prstGeom prst="rect">
            <a:avLst/>
          </a:prstGeom>
        </p:spPr>
      </p:pic>
      <p:sp>
        <p:nvSpPr>
          <p:cNvPr id="9" name="Title 1"/>
          <p:cNvSpPr>
            <a:spLocks noGrp="1"/>
          </p:cNvSpPr>
          <p:nvPr>
            <p:ph type="title" hasCustomPrompt="1"/>
          </p:nvPr>
        </p:nvSpPr>
        <p:spPr>
          <a:xfrm>
            <a:off x="584200" y="2979778"/>
            <a:ext cx="9144000" cy="553998"/>
          </a:xfrm>
          <a:noFill/>
        </p:spPr>
        <p:txBody>
          <a:bodyPr lIns="0" tIns="0" rIns="0" bIns="0" anchor="b" anchorCtr="0">
            <a:spAutoFit/>
          </a:bodyPr>
          <a:lstStyle>
            <a:lvl1pPr>
              <a:defRPr sz="3600" spc="-50" baseline="0">
                <a:gradFill>
                  <a:gsLst>
                    <a:gs pos="62564">
                      <a:schemeClr val="tx1"/>
                    </a:gs>
                    <a:gs pos="55000">
                      <a:schemeClr val="tx1"/>
                    </a:gs>
                  </a:gsLst>
                  <a:lin ang="5400000" scaled="0"/>
                </a:gradFill>
                <a:latin typeface="+mj-lt"/>
                <a:cs typeface="Segoe UI" panose="020B0502040204020203" pitchFamily="34" charset="0"/>
              </a:defRPr>
            </a:lvl1pPr>
          </a:lstStyle>
          <a:p>
            <a:r>
              <a:rPr lang="en-US" dirty="0"/>
              <a:t>Event name or presentation title </a:t>
            </a:r>
          </a:p>
        </p:txBody>
      </p:sp>
      <p:sp>
        <p:nvSpPr>
          <p:cNvPr id="5" name="Text Placeholder 4"/>
          <p:cNvSpPr>
            <a:spLocks noGrp="1"/>
          </p:cNvSpPr>
          <p:nvPr>
            <p:ph type="body" sz="quarter" idx="12" hasCustomPrompt="1"/>
          </p:nvPr>
        </p:nvSpPr>
        <p:spPr>
          <a:xfrm>
            <a:off x="584200" y="3962400"/>
            <a:ext cx="9144000" cy="307777"/>
          </a:xfrm>
          <a:noFill/>
        </p:spPr>
        <p:txBody>
          <a:bodyPr wrap="square" lIns="0" tIns="0" rIns="0" bIns="0">
            <a:spAutoFit/>
          </a:bodyPr>
          <a:lstStyle>
            <a:lvl1pPr marL="0" indent="0">
              <a:spcBef>
                <a:spcPts val="0"/>
              </a:spcBef>
              <a:buNone/>
              <a:defRPr sz="2000"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dirty="0"/>
              <a:t>Speaker name or subtitle text</a:t>
            </a:r>
          </a:p>
        </p:txBody>
      </p:sp>
    </p:spTree>
    <p:extLst>
      <p:ext uri="{BB962C8B-B14F-4D97-AF65-F5344CB8AC3E}">
        <p14:creationId xmlns:p14="http://schemas.microsoft.com/office/powerpoint/2010/main" val="428127511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586390" y="1434370"/>
            <a:ext cx="11018520" cy="2308324"/>
          </a:xfrm>
        </p:spPr>
        <p:txBody>
          <a:bodyPr wrap="square">
            <a:spAutoFit/>
          </a:bodyPr>
          <a:lstStyle>
            <a:lvl1pPr marL="0" indent="0">
              <a:buNone/>
              <a:defRPr/>
            </a:lvl1pPr>
            <a:lvl2pPr marL="228600" indent="0">
              <a:buNone/>
              <a:defRPr/>
            </a:lvl2pPr>
            <a:lvl3pPr marL="457200" indent="0">
              <a:buNone/>
              <a:defRPr/>
            </a:lvl3pPr>
            <a:lvl4pPr marL="685800" indent="0">
              <a:buNone/>
              <a:defRPr/>
            </a:lvl4pPr>
            <a:lvl5pPr marL="914400"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531337368"/>
      </p:ext>
    </p:extLst>
  </p:cSld>
  <p:clrMapOvr>
    <a:masterClrMapping/>
  </p:clrMapOvr>
  <p:transition>
    <p:fade/>
  </p:transition>
  <p:extLst>
    <p:ext uri="{DCECCB84-F9BA-43D5-87BE-67443E8EF086}">
      <p15:sldGuideLst xmlns:p15="http://schemas.microsoft.com/office/powerpoint/2012/main">
        <p15:guide id="1" orient="horz" pos="288" userDrawn="1">
          <p15:clr>
            <a:srgbClr val="5ACBF0"/>
          </p15:clr>
        </p15:guide>
        <p15:guide id="2" orient="horz" pos="905" userDrawn="1">
          <p15:clr>
            <a:srgbClr val="5ACBF0"/>
          </p15:clr>
        </p15:guide>
        <p15:guide id="4" orient="horz" pos="1272" userDrawn="1">
          <p15:clr>
            <a:srgbClr val="5ACBF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sz="quarter" idx="10"/>
          </p:nvPr>
        </p:nvSpPr>
        <p:spPr>
          <a:xfrm>
            <a:off x="584200" y="1435497"/>
            <a:ext cx="11018520" cy="23083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703268474"/>
      </p:ext>
    </p:extLst>
  </p:cSld>
  <p:clrMapOvr>
    <a:masterClrMapping/>
  </p:clrMapOvr>
  <p:transition>
    <p:fade/>
  </p:transition>
  <p:extLst>
    <p:ext uri="{DCECCB84-F9BA-43D5-87BE-67443E8EF086}">
      <p15:sldGuideLst xmlns:p15="http://schemas.microsoft.com/office/powerpoint/2012/main">
        <p15:guide id="2" orient="horz" pos="1272" userDrawn="1">
          <p15:clr>
            <a:srgbClr val="5ACBF0"/>
          </p15:clr>
        </p15:guide>
        <p15:guide id="3" orient="horz" pos="288" userDrawn="1">
          <p15:clr>
            <a:srgbClr val="5ACBF0"/>
          </p15:clr>
        </p15:guide>
        <p15:guide id="5" orient="horz" pos="904" userDrawn="1">
          <p15:clr>
            <a:srgbClr val="5ACBF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84200"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Semilight" panose="020B0402040204020203" pitchFamily="34" charset="0"/>
                <a:cs typeface="Segoe UI Semilight" panose="020B04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3">
            <a:extLst>
              <a:ext uri="{FF2B5EF4-FFF2-40B4-BE49-F238E27FC236}">
                <a16:creationId xmlns:a16="http://schemas.microsoft.com/office/drawing/2014/main" id="{8E9CDCB4-03E1-4763-B83E-A1334BCDB0C0}"/>
              </a:ext>
            </a:extLst>
          </p:cNvPr>
          <p:cNvSpPr>
            <a:spLocks noGrp="1"/>
          </p:cNvSpPr>
          <p:nvPr>
            <p:ph type="body" sz="quarter" idx="12"/>
          </p:nvPr>
        </p:nvSpPr>
        <p:spPr>
          <a:xfrm>
            <a:off x="6397171"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Semilight" panose="020B0402040204020203" pitchFamily="34" charset="0"/>
                <a:cs typeface="Segoe UI Semilight" panose="020B04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92018982"/>
      </p:ext>
    </p:extLst>
  </p:cSld>
  <p:clrMapOvr>
    <a:masterClrMapping/>
  </p:clrMapOvr>
  <p:transition>
    <p:fade/>
  </p:transition>
  <p:extLst>
    <p:ext uri="{DCECCB84-F9BA-43D5-87BE-67443E8EF086}">
      <p15:sldGuideLst xmlns:p15="http://schemas.microsoft.com/office/powerpoint/2012/main">
        <p15:guide id="1" orient="horz" pos="288" userDrawn="1">
          <p15:clr>
            <a:srgbClr val="5ACBF0"/>
          </p15:clr>
        </p15:guide>
        <p15:guide id="2" orient="horz" pos="1272" userDrawn="1">
          <p15:clr>
            <a:srgbClr val="5ACBF0"/>
          </p15:clr>
        </p15:guide>
        <p15:guide id="3" orient="horz" pos="904" userDrawn="1">
          <p15:clr>
            <a:srgbClr val="5ACBF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E2550-DA43-453C-A328-33C740E65403}"/>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84200" y="1437481"/>
            <a:ext cx="5212080" cy="1649682"/>
          </a:xfrm>
        </p:spPr>
        <p:txBody>
          <a:bodyPr wrap="square">
            <a:spAutoFit/>
          </a:bodyPr>
          <a:lstStyle>
            <a:lvl1pPr marL="231775" indent="-231775">
              <a:spcBef>
                <a:spcPts val="1224"/>
              </a:spcBef>
              <a:buClr>
                <a:schemeClr val="tx1"/>
              </a:buClr>
              <a:buFont typeface="Wingdings" panose="05000000000000000000" pitchFamily="2" charset="2"/>
              <a:buChar char=""/>
              <a:defRPr sz="2800" b="0">
                <a:latin typeface="Segoe UI Semilight" panose="020B0402040204020203" pitchFamily="34" charset="0"/>
                <a:cs typeface="Segoe UI Semilight" panose="020B0402040204020203" pitchFamily="34" charset="0"/>
              </a:defRPr>
            </a:lvl1pPr>
            <a:lvl2pPr marL="427038" indent="-171450">
              <a:buFont typeface="Wingdings" panose="05000000000000000000" pitchFamily="2" charset="2"/>
              <a:buChar char=""/>
              <a:defRPr sz="2000" b="0"/>
            </a:lvl2pPr>
            <a:lvl3pPr marL="639763" indent="-188913">
              <a:buFont typeface="Wingdings" panose="05000000000000000000" pitchFamily="2" charset="2"/>
              <a:buChar char=""/>
              <a:tabLst/>
              <a:defRPr sz="1600" b="0"/>
            </a:lvl3pPr>
            <a:lvl4pPr marL="828675" indent="-176213">
              <a:buFont typeface="Wingdings" panose="05000000000000000000" pitchFamily="2" charset="2"/>
              <a:buChar char=""/>
              <a:defRPr sz="1400" b="0"/>
            </a:lvl4pPr>
            <a:lvl5pPr marL="1023938" indent="-169863">
              <a:buFont typeface="Wingdings" panose="05000000000000000000" pitchFamily="2" charset="2"/>
              <a:buChar char=""/>
              <a:tabLst/>
              <a:defRPr sz="1400" b="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3">
            <a:extLst>
              <a:ext uri="{FF2B5EF4-FFF2-40B4-BE49-F238E27FC236}">
                <a16:creationId xmlns:a16="http://schemas.microsoft.com/office/drawing/2014/main" id="{85278796-7B84-4D67-88CD-BF78BB06D214}"/>
              </a:ext>
            </a:extLst>
          </p:cNvPr>
          <p:cNvSpPr>
            <a:spLocks noGrp="1"/>
          </p:cNvSpPr>
          <p:nvPr>
            <p:ph type="body" sz="quarter" idx="11"/>
          </p:nvPr>
        </p:nvSpPr>
        <p:spPr>
          <a:xfrm>
            <a:off x="6389914" y="1437481"/>
            <a:ext cx="5212080" cy="1649682"/>
          </a:xfrm>
        </p:spPr>
        <p:txBody>
          <a:bodyPr wrap="square">
            <a:spAutoFit/>
          </a:bodyPr>
          <a:lstStyle>
            <a:lvl1pPr marL="231775" indent="-231775">
              <a:spcBef>
                <a:spcPts val="1224"/>
              </a:spcBef>
              <a:buClr>
                <a:schemeClr val="tx1"/>
              </a:buClr>
              <a:buFont typeface="Wingdings" panose="05000000000000000000" pitchFamily="2" charset="2"/>
              <a:buChar char=""/>
              <a:defRPr sz="2800" b="0">
                <a:latin typeface="Segoe UI Semilight" panose="020B0402040204020203" pitchFamily="34" charset="0"/>
                <a:cs typeface="Segoe UI Semilight" panose="020B0402040204020203" pitchFamily="34" charset="0"/>
              </a:defRPr>
            </a:lvl1pPr>
            <a:lvl2pPr marL="427038" indent="-171450">
              <a:buFont typeface="Wingdings" panose="05000000000000000000" pitchFamily="2" charset="2"/>
              <a:buChar char=""/>
              <a:defRPr sz="2000" b="0"/>
            </a:lvl2pPr>
            <a:lvl3pPr marL="639763" indent="-188913">
              <a:buFont typeface="Wingdings" panose="05000000000000000000" pitchFamily="2" charset="2"/>
              <a:buChar char=""/>
              <a:tabLst/>
              <a:defRPr sz="1600" b="0"/>
            </a:lvl3pPr>
            <a:lvl4pPr marL="828675" indent="-176213">
              <a:buFont typeface="Wingdings" panose="05000000000000000000" pitchFamily="2" charset="2"/>
              <a:buChar char=""/>
              <a:defRPr sz="1400" b="0"/>
            </a:lvl4pPr>
            <a:lvl5pPr marL="1023938" indent="-169863">
              <a:buFont typeface="Wingdings" panose="05000000000000000000" pitchFamily="2" charset="2"/>
              <a:buChar char=""/>
              <a:tabLst/>
              <a:defRPr sz="1400" b="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79946700"/>
      </p:ext>
    </p:extLst>
  </p:cSld>
  <p:clrMapOvr>
    <a:masterClrMapping/>
  </p:clrMapOvr>
  <p:transition>
    <p:fade/>
  </p:transition>
  <p:extLst>
    <p:ext uri="{DCECCB84-F9BA-43D5-87BE-67443E8EF086}">
      <p15:sldGuideLst xmlns:p15="http://schemas.microsoft.com/office/powerpoint/2012/main">
        <p15:guide id="1" orient="horz" pos="288" userDrawn="1">
          <p15:clr>
            <a:srgbClr val="5ACBF0"/>
          </p15:clr>
        </p15:guide>
        <p15:guide id="2" orient="horz" pos="1276" userDrawn="1">
          <p15:clr>
            <a:srgbClr val="5ACBF0"/>
          </p15:clr>
        </p15:guide>
        <p15:guide id="3" orient="horz" pos="904" userDrawn="1">
          <p15:clr>
            <a:srgbClr val="5ACBF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754DF-CB0E-46F9-AA3C-00BC673EBDF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89335521"/>
      </p:ext>
    </p:extLst>
  </p:cSld>
  <p:clrMapOvr>
    <a:masterClrMapping/>
  </p:clrMapOvr>
  <p:transition>
    <p:fade/>
  </p:transition>
  <p:extLst>
    <p:ext uri="{DCECCB84-F9BA-43D5-87BE-67443E8EF086}">
      <p15:sldGuideLst xmlns:p15="http://schemas.microsoft.com/office/powerpoint/2012/main">
        <p15:guide id="3" orient="horz" pos="900" userDrawn="1">
          <p15:clr>
            <a:srgbClr val="5ACBF0"/>
          </p15:clr>
        </p15:guide>
        <p15:guide id="4" orient="horz" pos="1276" userDrawn="1">
          <p15:clr>
            <a:srgbClr val="5ACBF0"/>
          </p15:clr>
        </p15:guide>
        <p15:guide id="5" orient="horz" pos="288" userDrawn="1">
          <p15:clr>
            <a:srgbClr val="5ACBF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Only with gri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D31026A-4A74-439D-A8F5-DB82A03E71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07984548"/>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Small title - half page">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4B2500C4-B436-4E3A-8A91-A02448A774DB}"/>
              </a:ext>
            </a:extLst>
          </p:cNvPr>
          <p:cNvSpPr>
            <a:spLocks noGrp="1"/>
          </p:cNvSpPr>
          <p:nvPr>
            <p:ph type="title"/>
          </p:nvPr>
        </p:nvSpPr>
        <p:spPr>
          <a:xfrm>
            <a:off x="584200" y="457200"/>
            <a:ext cx="5508419" cy="372410"/>
          </a:xfrm>
        </p:spPr>
        <p:txBody>
          <a:bodyPr tIns="64008"/>
          <a:lstStyle>
            <a:lvl1pPr>
              <a:defRPr sz="2000" spc="0">
                <a:latin typeface="+mj-lt"/>
                <a:cs typeface="Segoe UI" panose="020B050204020402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43858526"/>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userDrawn="1">
          <p15:clr>
            <a:srgbClr val="5ACBF0"/>
          </p15:clr>
        </p15:guide>
        <p15:guide id="29" orient="horz" pos="1271" userDrawn="1">
          <p15:clr>
            <a:srgbClr val="5ACBF0"/>
          </p15:clr>
        </p15:guide>
        <p15:guide id="30" orient="horz" pos="288" userDrawn="1">
          <p15:clr>
            <a:srgbClr val="5ACBF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 Square Photo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4200" y="2025650"/>
            <a:ext cx="4161981" cy="1107996"/>
          </a:xfrm>
        </p:spPr>
        <p:txBody>
          <a:bodyPr wrap="square" rIns="0" anchor="b">
            <a:spAutoFit/>
          </a:bodyPr>
          <a:lstStyle>
            <a:lvl1pPr>
              <a:lnSpc>
                <a:spcPct val="100000"/>
              </a:lnSpc>
              <a:defRPr sz="3600" b="0" spc="-49" baseline="0">
                <a:gradFill>
                  <a:gsLst>
                    <a:gs pos="1250">
                      <a:schemeClr val="tx1"/>
                    </a:gs>
                    <a:gs pos="100000">
                      <a:schemeClr val="tx1"/>
                    </a:gs>
                  </a:gsLst>
                  <a:lin ang="5400000" scaled="0"/>
                </a:gradFill>
                <a:latin typeface="+mj-lt"/>
                <a:cs typeface="Segoe UI Semilight" panose="020B0402040204020203" pitchFamily="34" charset="0"/>
              </a:defRPr>
            </a:lvl1pPr>
          </a:lstStyle>
          <a:p>
            <a:r>
              <a:rPr lang="en-US" dirty="0"/>
              <a:t>Title format square photo layout </a:t>
            </a:r>
          </a:p>
        </p:txBody>
      </p:sp>
      <p:sp>
        <p:nvSpPr>
          <p:cNvPr id="4" name="Text Placeholder 3">
            <a:extLst>
              <a:ext uri="{FF2B5EF4-FFF2-40B4-BE49-F238E27FC236}">
                <a16:creationId xmlns:a16="http://schemas.microsoft.com/office/drawing/2014/main" id="{0E780C89-4FC1-4FE7-AFCA-1C41A1B0944C}"/>
              </a:ext>
            </a:extLst>
          </p:cNvPr>
          <p:cNvSpPr>
            <a:spLocks noGrp="1"/>
          </p:cNvSpPr>
          <p:nvPr>
            <p:ph type="body" sz="quarter" idx="10"/>
          </p:nvPr>
        </p:nvSpPr>
        <p:spPr>
          <a:xfrm>
            <a:off x="584200" y="3535541"/>
            <a:ext cx="4162425" cy="307777"/>
          </a:xfrm>
        </p:spPr>
        <p:txBody>
          <a:bodyPr/>
          <a:lstStyle>
            <a:lvl1pPr marL="0" indent="0">
              <a:buNone/>
              <a:defRPr sz="2000">
                <a:latin typeface="+mn-lt"/>
              </a:defRPr>
            </a:lvl1pPr>
            <a:lvl2pPr marL="228600" indent="0">
              <a:buNone/>
              <a:defRPr/>
            </a:lvl2pPr>
            <a:lvl3pPr marL="457200" indent="0">
              <a:buNone/>
              <a:defRPr/>
            </a:lvl3pPr>
            <a:lvl4pPr marL="661988" indent="0">
              <a:buNone/>
              <a:defRPr/>
            </a:lvl4pPr>
            <a:lvl5pPr marL="855663" indent="0">
              <a:buNone/>
              <a:defRPr/>
            </a:lvl5pPr>
          </a:lstStyle>
          <a:p>
            <a:pPr lvl="0"/>
            <a:r>
              <a:rPr lang="en-US"/>
              <a:t>Edit Master text styles</a:t>
            </a:r>
          </a:p>
        </p:txBody>
      </p:sp>
      <p:sp>
        <p:nvSpPr>
          <p:cNvPr id="5" name="Picture Placeholder">
            <a:extLst>
              <a:ext uri="{FF2B5EF4-FFF2-40B4-BE49-F238E27FC236}">
                <a16:creationId xmlns:a16="http://schemas.microsoft.com/office/drawing/2014/main" id="{6178F5D2-7CA2-4202-8FD2-95D8F7A2E98D}"/>
              </a:ext>
            </a:extLst>
          </p:cNvPr>
          <p:cNvSpPr>
            <a:spLocks noGrp="1"/>
          </p:cNvSpPr>
          <p:nvPr>
            <p:ph type="pic" sz="quarter" idx="11" hasCustomPrompt="1"/>
          </p:nvPr>
        </p:nvSpPr>
        <p:spPr bwMode="gray">
          <a:xfrm>
            <a:off x="5334000" y="0"/>
            <a:ext cx="6858000" cy="6858000"/>
          </a:xfrm>
          <a:blipFill>
            <a:blip r:embed="rId2"/>
            <a:stretch>
              <a:fillRect/>
            </a:stretch>
          </a:blipFill>
        </p:spPr>
        <p:txBody>
          <a:bodyPr lIns="0" tIns="201168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Tree>
    <p:extLst>
      <p:ext uri="{BB962C8B-B14F-4D97-AF65-F5344CB8AC3E}">
        <p14:creationId xmlns:p14="http://schemas.microsoft.com/office/powerpoint/2010/main" val="728665027"/>
      </p:ext>
    </p:extLst>
  </p:cSld>
  <p:clrMapOvr>
    <a:masterClrMapping/>
  </p:clrMapOvr>
  <p:transition>
    <p:fade/>
  </p:transition>
  <p:extLst>
    <p:ext uri="{DCECCB84-F9BA-43D5-87BE-67443E8EF086}">
      <p15:sldGuideLst xmlns:p15="http://schemas.microsoft.com/office/powerpoint/2012/main">
        <p15:guide id="2" pos="3360" userDrawn="1">
          <p15:clr>
            <a:srgbClr val="FBAE40"/>
          </p15:clr>
        </p15:guide>
        <p15:guide id="6" orient="horz" pos="904">
          <p15:clr>
            <a:srgbClr val="5ACBF0"/>
          </p15:clr>
        </p15:guide>
        <p15:guide id="7" orient="horz" pos="1276">
          <p15:clr>
            <a:srgbClr val="5ACBF0"/>
          </p15:clr>
        </p15:guide>
        <p15:guide id="8" orient="horz" pos="2226">
          <p15:clr>
            <a:srgbClr val="5ACBF0"/>
          </p15:clr>
        </p15:guide>
        <p15:guide id="10" pos="3729" userDrawn="1">
          <p15:clr>
            <a:srgbClr val="C35EA4"/>
          </p15:clr>
        </p15:guide>
        <p15:guide id="11" pos="2993">
          <p15:clr>
            <a:srgbClr val="5ACBF0"/>
          </p15:clr>
        </p15:guide>
        <p15:guide id="12" pos="3543" userDrawn="1">
          <p15:clr>
            <a:srgbClr val="A4A3A4"/>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Square Photo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4025" y="2875002"/>
            <a:ext cx="4161981" cy="1107996"/>
          </a:xfrm>
        </p:spPr>
        <p:txBody>
          <a:bodyPr wrap="square" rIns="0" anchor="ctr" anchorCtr="0">
            <a:spAutoFit/>
          </a:bodyPr>
          <a:lstStyle>
            <a:lvl1pPr>
              <a:lnSpc>
                <a:spcPct val="100000"/>
              </a:lnSpc>
              <a:defRPr sz="3600" b="0" spc="-49" baseline="0">
                <a:gradFill>
                  <a:gsLst>
                    <a:gs pos="1250">
                      <a:schemeClr val="tx1"/>
                    </a:gs>
                    <a:gs pos="100000">
                      <a:schemeClr val="tx1"/>
                    </a:gs>
                  </a:gsLst>
                  <a:lin ang="5400000" scaled="0"/>
                </a:gradFill>
                <a:latin typeface="+mj-lt"/>
                <a:cs typeface="Segoe UI Semilight" panose="020B0402040204020203" pitchFamily="34" charset="0"/>
              </a:defRPr>
            </a:lvl1pPr>
          </a:lstStyle>
          <a:p>
            <a:r>
              <a:rPr lang="en-US" dirty="0"/>
              <a:t>Square photo layout with Title  </a:t>
            </a:r>
          </a:p>
        </p:txBody>
      </p:sp>
      <p:sp>
        <p:nvSpPr>
          <p:cNvPr id="4" name="Picture Placeholder">
            <a:extLst>
              <a:ext uri="{FF2B5EF4-FFF2-40B4-BE49-F238E27FC236}">
                <a16:creationId xmlns:a16="http://schemas.microsoft.com/office/drawing/2014/main" id="{3956AAB8-C2DF-40F3-A72B-0FA6F47702E6}"/>
              </a:ext>
            </a:extLst>
          </p:cNvPr>
          <p:cNvSpPr>
            <a:spLocks noGrp="1"/>
          </p:cNvSpPr>
          <p:nvPr>
            <p:ph type="pic" sz="quarter" idx="11" hasCustomPrompt="1"/>
          </p:nvPr>
        </p:nvSpPr>
        <p:spPr bwMode="gray">
          <a:xfrm>
            <a:off x="5334000" y="0"/>
            <a:ext cx="6858000" cy="6858000"/>
          </a:xfrm>
          <a:blipFill>
            <a:blip r:embed="rId2"/>
            <a:stretch>
              <a:fillRect/>
            </a:stretch>
          </a:blipFill>
        </p:spPr>
        <p:txBody>
          <a:bodyPr lIns="0" tIns="201168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Tree>
    <p:extLst>
      <p:ext uri="{BB962C8B-B14F-4D97-AF65-F5344CB8AC3E}">
        <p14:creationId xmlns:p14="http://schemas.microsoft.com/office/powerpoint/2010/main" val="2689229390"/>
      </p:ext>
    </p:extLst>
  </p:cSld>
  <p:clrMapOvr>
    <a:masterClrMapping/>
  </p:clrMapOvr>
  <p:transition>
    <p:fade/>
  </p:transition>
  <p:extLst>
    <p:ext uri="{DCECCB84-F9BA-43D5-87BE-67443E8EF086}">
      <p15:sldGuideLst xmlns:p15="http://schemas.microsoft.com/office/powerpoint/2012/main">
        <p15:guide id="2" pos="3360" userDrawn="1">
          <p15:clr>
            <a:srgbClr val="FBAE40"/>
          </p15:clr>
        </p15:guide>
        <p15:guide id="5" orient="horz" pos="2160">
          <p15:clr>
            <a:srgbClr val="FBAE40"/>
          </p15:clr>
        </p15:guide>
        <p15:guide id="6" pos="2991">
          <p15:clr>
            <a:srgbClr val="5ACBF0"/>
          </p15:clr>
        </p15:guide>
        <p15:guide id="7" pos="3728" userDrawn="1">
          <p15:clr>
            <a:srgbClr val="C35EA4"/>
          </p15:clr>
        </p15:guide>
        <p15:guide id="8" pos="3544" userDrawn="1">
          <p15:clr>
            <a:srgbClr val="A4A3A4"/>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en-US"/>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32089" y="1083334"/>
            <a:ext cx="11341268" cy="400110"/>
          </a:xfrm>
        </p:spPr>
        <p:txBody>
          <a:bodyPr tIns="45720" rIns="0" bIns="45720"/>
          <a:lstStyle>
            <a:lvl1pPr>
              <a:defRPr sz="2000">
                <a:solidFill>
                  <a:schemeClr val="tx2"/>
                </a:solidFill>
              </a:defRPr>
            </a:lvl1pPr>
          </a:lstStyle>
          <a:p>
            <a:r>
              <a:rPr lang="en-US"/>
              <a:t>Subheading Segoe UI </a:t>
            </a:r>
            <a:r>
              <a:rPr lang="en-US" err="1"/>
              <a:t>Semibold</a:t>
            </a:r>
            <a:r>
              <a:rPr lang="en-US"/>
              <a:t> 20 </a:t>
            </a:r>
            <a:r>
              <a:rPr lang="en-US" err="1"/>
              <a:t>pt</a:t>
            </a:r>
            <a:endParaRPr lang="en-US"/>
          </a:p>
        </p:txBody>
      </p:sp>
      <p:sp>
        <p:nvSpPr>
          <p:cNvPr id="2" name="Footer Placeholder 1">
            <a:extLst>
              <a:ext uri="{FF2B5EF4-FFF2-40B4-BE49-F238E27FC236}">
                <a16:creationId xmlns:a16="http://schemas.microsoft.com/office/drawing/2014/main" id="{64899B17-8D01-4107-A0A6-0451351ABAE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26829907"/>
      </p:ext>
    </p:extLst>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Square Photo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4200" y="2981637"/>
            <a:ext cx="4160520" cy="861774"/>
          </a:xfrm>
        </p:spPr>
        <p:txBody>
          <a:bodyPr wrap="square" anchor="t">
            <a:spAutoFit/>
          </a:bodyPr>
          <a:lstStyle>
            <a:lvl1pPr>
              <a:lnSpc>
                <a:spcPct val="100000"/>
              </a:lnSpc>
              <a:defRPr sz="2800" b="0" spc="0" baseline="0">
                <a:gradFill>
                  <a:gsLst>
                    <a:gs pos="1250">
                      <a:schemeClr val="tx1"/>
                    </a:gs>
                    <a:gs pos="100000">
                      <a:schemeClr val="tx1"/>
                    </a:gs>
                  </a:gsLst>
                  <a:lin ang="5400000" scaled="0"/>
                </a:gradFill>
                <a:latin typeface="+mj-lt"/>
                <a:cs typeface="Segoe UI Semilight" panose="020B0402040204020203" pitchFamily="34" charset="0"/>
              </a:defRPr>
            </a:lvl1pPr>
          </a:lstStyle>
          <a:p>
            <a:r>
              <a:rPr lang="en-US" dirty="0"/>
              <a:t>Square photo layout with smaller text</a:t>
            </a:r>
          </a:p>
        </p:txBody>
      </p:sp>
      <p:sp>
        <p:nvSpPr>
          <p:cNvPr id="4" name="Picture Placeholder">
            <a:extLst>
              <a:ext uri="{FF2B5EF4-FFF2-40B4-BE49-F238E27FC236}">
                <a16:creationId xmlns:a16="http://schemas.microsoft.com/office/drawing/2014/main" id="{18102CFD-D7DD-461F-B675-FAE01404E555}"/>
              </a:ext>
            </a:extLst>
          </p:cNvPr>
          <p:cNvSpPr>
            <a:spLocks noGrp="1"/>
          </p:cNvSpPr>
          <p:nvPr>
            <p:ph type="pic" sz="quarter" idx="11" hasCustomPrompt="1"/>
          </p:nvPr>
        </p:nvSpPr>
        <p:spPr bwMode="gray">
          <a:xfrm>
            <a:off x="5334000" y="0"/>
            <a:ext cx="6858000" cy="6858000"/>
          </a:xfrm>
          <a:blipFill>
            <a:blip r:embed="rId2"/>
            <a:stretch>
              <a:fillRect/>
            </a:stretch>
          </a:blipFill>
        </p:spPr>
        <p:txBody>
          <a:bodyPr lIns="0" tIns="201168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Tree>
    <p:extLst>
      <p:ext uri="{BB962C8B-B14F-4D97-AF65-F5344CB8AC3E}">
        <p14:creationId xmlns:p14="http://schemas.microsoft.com/office/powerpoint/2010/main" val="2429512451"/>
      </p:ext>
    </p:extLst>
  </p:cSld>
  <p:clrMapOvr>
    <a:masterClrMapping/>
  </p:clrMapOvr>
  <p:transition>
    <p:fade/>
  </p:transition>
  <p:extLst>
    <p:ext uri="{DCECCB84-F9BA-43D5-87BE-67443E8EF086}">
      <p15:sldGuideLst xmlns:p15="http://schemas.microsoft.com/office/powerpoint/2012/main">
        <p15:guide id="2" pos="3360">
          <p15:clr>
            <a:srgbClr val="FBAE40"/>
          </p15:clr>
        </p15:guide>
        <p15:guide id="3" orient="horz" pos="1877">
          <p15:clr>
            <a:srgbClr val="5ACBF0"/>
          </p15:clr>
        </p15:guide>
        <p15:guide id="4" pos="3731" userDrawn="1">
          <p15:clr>
            <a:srgbClr val="C35EA4"/>
          </p15:clr>
        </p15:guide>
        <p15:guide id="5" pos="2993">
          <p15:clr>
            <a:srgbClr val="5ACBF0"/>
          </p15:clr>
        </p15:guide>
        <p15:guide id="6" pos="3547" userDrawn="1">
          <p15:clr>
            <a:srgbClr val="A4A3A4"/>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dirty="0"/>
              <a:t>Demo title</a:t>
            </a:r>
          </a:p>
        </p:txBody>
      </p:sp>
      <p:sp>
        <p:nvSpPr>
          <p:cNvPr id="5" name="Text Placeholder 4"/>
          <p:cNvSpPr>
            <a:spLocks noGrp="1"/>
          </p:cNvSpPr>
          <p:nvPr>
            <p:ph type="body" sz="quarter" idx="12" hasCustomPrompt="1"/>
          </p:nvPr>
        </p:nvSpPr>
        <p:spPr>
          <a:xfrm>
            <a:off x="585216" y="3977319"/>
            <a:ext cx="9144000" cy="307777"/>
          </a:xfrm>
          <a:noFill/>
        </p:spPr>
        <p:txBody>
          <a:bodyPr lIns="0" tIns="0" rIns="0" bIns="0">
            <a:spAutoFit/>
          </a:bodyPr>
          <a:lstStyle>
            <a:lvl1pPr marL="0" indent="0">
              <a:spcBef>
                <a:spcPts val="0"/>
              </a:spcBef>
              <a:spcAft>
                <a:spcPts val="0"/>
              </a:spcAft>
              <a:buFont typeface="Arial" panose="020B0604020202020204" pitchFamily="34" charset="0"/>
              <a:buNone/>
              <a:defRPr sz="2000" spc="0" baseline="0">
                <a:gradFill>
                  <a:gsLst>
                    <a:gs pos="0">
                      <a:schemeClr val="tx1"/>
                    </a:gs>
                    <a:gs pos="100000">
                      <a:schemeClr val="tx1"/>
                    </a:gs>
                  </a:gsLst>
                  <a:lin ang="5400000" scaled="0"/>
                </a:gradFill>
                <a:latin typeface="+mn-lt"/>
              </a:defRPr>
            </a:lvl1pPr>
          </a:lstStyle>
          <a:p>
            <a:pPr lvl="0"/>
            <a:r>
              <a:rPr lang="en-US" dirty="0"/>
              <a:t>Speaker name</a:t>
            </a:r>
          </a:p>
        </p:txBody>
      </p:sp>
      <p:pic>
        <p:nvPicPr>
          <p:cNvPr id="9" name="Picture 8">
            <a:extLst>
              <a:ext uri="{FF2B5EF4-FFF2-40B4-BE49-F238E27FC236}">
                <a16:creationId xmlns:a16="http://schemas.microsoft.com/office/drawing/2014/main" id="{E631573B-58F8-43B4-8E3E-6F895442CB9B}"/>
              </a:ext>
            </a:extLst>
          </p:cNvPr>
          <p:cNvPicPr>
            <a:picLocks noChangeAspect="1"/>
          </p:cNvPicPr>
          <p:nvPr userDrawn="1"/>
        </p:nvPicPr>
        <p:blipFill>
          <a:blip r:embed="rId2"/>
          <a:stretch>
            <a:fillRect/>
          </a:stretch>
        </p:blipFill>
        <p:spPr>
          <a:xfrm>
            <a:off x="9344025" y="3898483"/>
            <a:ext cx="2265363" cy="2370555"/>
          </a:xfrm>
          <a:prstGeom prst="rect">
            <a:avLst/>
          </a:prstGeom>
        </p:spPr>
      </p:pic>
    </p:spTree>
    <p:extLst>
      <p:ext uri="{BB962C8B-B14F-4D97-AF65-F5344CB8AC3E}">
        <p14:creationId xmlns:p14="http://schemas.microsoft.com/office/powerpoint/2010/main" val="389760253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userDrawn="1">
          <p15:clr>
            <a:srgbClr val="FBAE40"/>
          </p15:clr>
        </p15:guide>
        <p15:guide id="2" pos="6135" userDrawn="1">
          <p15:clr>
            <a:srgbClr val="5ACBF0"/>
          </p15:clr>
        </p15:guide>
        <p15:guide id="3" orient="horz" pos="1910" userDrawn="1">
          <p15:clr>
            <a:srgbClr val="5ACBF0"/>
          </p15:clr>
        </p15:guide>
        <p15:guide id="4" orient="horz" pos="2505" userDrawn="1">
          <p15:clr>
            <a:srgbClr val="5ACBF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Demo slide 2">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dirty="0"/>
              <a:t>Demo title</a:t>
            </a:r>
          </a:p>
        </p:txBody>
      </p:sp>
      <p:sp>
        <p:nvSpPr>
          <p:cNvPr id="5" name="Text Placeholder 4"/>
          <p:cNvSpPr>
            <a:spLocks noGrp="1"/>
          </p:cNvSpPr>
          <p:nvPr>
            <p:ph type="body" sz="quarter" idx="12" hasCustomPrompt="1"/>
          </p:nvPr>
        </p:nvSpPr>
        <p:spPr>
          <a:xfrm>
            <a:off x="585216" y="3977319"/>
            <a:ext cx="9144000" cy="307777"/>
          </a:xfrm>
          <a:noFill/>
        </p:spPr>
        <p:txBody>
          <a:bodyPr lIns="0" tIns="0" rIns="0" bIns="0">
            <a:spAutoFit/>
          </a:bodyPr>
          <a:lstStyle>
            <a:lvl1pPr marL="0" indent="0">
              <a:spcBef>
                <a:spcPts val="0"/>
              </a:spcBef>
              <a:spcAft>
                <a:spcPts val="0"/>
              </a:spcAft>
              <a:buFont typeface="Arial" panose="020B0604020202020204" pitchFamily="34" charset="0"/>
              <a:buNone/>
              <a:defRPr sz="2000" spc="0" baseline="0">
                <a:gradFill>
                  <a:gsLst>
                    <a:gs pos="0">
                      <a:schemeClr val="tx1"/>
                    </a:gs>
                    <a:gs pos="100000">
                      <a:schemeClr val="tx1"/>
                    </a:gs>
                  </a:gsLst>
                  <a:lin ang="5400000" scaled="0"/>
                </a:gradFill>
                <a:latin typeface="+mn-lt"/>
              </a:defRPr>
            </a:lvl1pPr>
          </a:lstStyle>
          <a:p>
            <a:pPr lvl="0"/>
            <a:r>
              <a:rPr lang="en-US" dirty="0"/>
              <a:t>Speaker name</a:t>
            </a:r>
          </a:p>
        </p:txBody>
      </p:sp>
    </p:spTree>
    <p:extLst>
      <p:ext uri="{BB962C8B-B14F-4D97-AF65-F5344CB8AC3E}">
        <p14:creationId xmlns:p14="http://schemas.microsoft.com/office/powerpoint/2010/main" val="77440555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Vide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dirty="0"/>
              <a:t>Video</a:t>
            </a:r>
          </a:p>
        </p:txBody>
      </p:sp>
      <p:pic>
        <p:nvPicPr>
          <p:cNvPr id="6" name="Picture 5">
            <a:extLst>
              <a:ext uri="{FF2B5EF4-FFF2-40B4-BE49-F238E27FC236}">
                <a16:creationId xmlns:a16="http://schemas.microsoft.com/office/drawing/2014/main" id="{C381C0FB-0396-463F-9527-BACCE968684E}"/>
              </a:ext>
            </a:extLst>
          </p:cNvPr>
          <p:cNvPicPr>
            <a:picLocks noChangeAspect="1"/>
          </p:cNvPicPr>
          <p:nvPr userDrawn="1"/>
        </p:nvPicPr>
        <p:blipFill>
          <a:blip r:embed="rId2"/>
          <a:stretch>
            <a:fillRect/>
          </a:stretch>
        </p:blipFill>
        <p:spPr>
          <a:xfrm>
            <a:off x="9344025" y="3898483"/>
            <a:ext cx="2265363" cy="2370555"/>
          </a:xfrm>
          <a:prstGeom prst="rect">
            <a:avLst/>
          </a:prstGeom>
        </p:spPr>
      </p:pic>
    </p:spTree>
    <p:extLst>
      <p:ext uri="{BB962C8B-B14F-4D97-AF65-F5344CB8AC3E}">
        <p14:creationId xmlns:p14="http://schemas.microsoft.com/office/powerpoint/2010/main" val="55551082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1" userDrawn="1">
          <p15:clr>
            <a:srgbClr val="5ACBF0"/>
          </p15:clr>
        </p15:guide>
        <p15:guide id="3" orient="horz" pos="1914" userDrawn="1">
          <p15:clr>
            <a:srgbClr val="5ACBF0"/>
          </p15:clr>
        </p15:guide>
        <p15:guide id="4" orient="horz" pos="2505" userDrawn="1">
          <p15:clr>
            <a:srgbClr val="5ACBF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Video slide 2">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dirty="0"/>
              <a:t>Video</a:t>
            </a:r>
          </a:p>
        </p:txBody>
      </p:sp>
    </p:spTree>
    <p:extLst>
      <p:ext uri="{BB962C8B-B14F-4D97-AF65-F5344CB8AC3E}">
        <p14:creationId xmlns:p14="http://schemas.microsoft.com/office/powerpoint/2010/main" val="172114844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1">
          <p15:clr>
            <a:srgbClr val="5ACBF0"/>
          </p15:clr>
        </p15:guide>
        <p15:guide id="3" orient="horz" pos="1914">
          <p15:clr>
            <a:srgbClr val="5ACBF0"/>
          </p15:clr>
        </p15:guide>
        <p15:guide id="4" orient="horz" pos="2505">
          <p15:clr>
            <a:srgbClr val="5ACBF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ection Titl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dirty="0"/>
              <a:t>Section title</a:t>
            </a:r>
          </a:p>
        </p:txBody>
      </p:sp>
      <p:pic>
        <p:nvPicPr>
          <p:cNvPr id="6" name="Picture 5">
            <a:extLst>
              <a:ext uri="{FF2B5EF4-FFF2-40B4-BE49-F238E27FC236}">
                <a16:creationId xmlns:a16="http://schemas.microsoft.com/office/drawing/2014/main" id="{869F059F-BD0F-4211-86F6-E960C3EC183D}"/>
              </a:ext>
            </a:extLst>
          </p:cNvPr>
          <p:cNvPicPr>
            <a:picLocks noChangeAspect="1"/>
          </p:cNvPicPr>
          <p:nvPr userDrawn="1"/>
        </p:nvPicPr>
        <p:blipFill>
          <a:blip r:embed="rId2"/>
          <a:stretch>
            <a:fillRect/>
          </a:stretch>
        </p:blipFill>
        <p:spPr>
          <a:xfrm>
            <a:off x="9344025" y="3898483"/>
            <a:ext cx="2265363" cy="2370555"/>
          </a:xfrm>
          <a:prstGeom prst="rect">
            <a:avLst/>
          </a:prstGeom>
        </p:spPr>
      </p:pic>
    </p:spTree>
    <p:extLst>
      <p:ext uri="{BB962C8B-B14F-4D97-AF65-F5344CB8AC3E}">
        <p14:creationId xmlns:p14="http://schemas.microsoft.com/office/powerpoint/2010/main" val="365035823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userDrawn="1">
          <p15:clr>
            <a:srgbClr val="FBAE40"/>
          </p15:clr>
        </p15:guide>
        <p15:guide id="2" pos="6127" userDrawn="1">
          <p15:clr>
            <a:srgbClr val="5ACBF0"/>
          </p15:clr>
        </p15:guide>
        <p15:guide id="3" orient="horz" pos="1911" userDrawn="1">
          <p15:clr>
            <a:srgbClr val="5ACBF0"/>
          </p15:clr>
        </p15:guide>
        <p15:guide id="4" orient="horz" pos="2505" userDrawn="1">
          <p15:clr>
            <a:srgbClr val="5ACBF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ection Title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dirty="0"/>
              <a:t>Section title</a:t>
            </a:r>
          </a:p>
        </p:txBody>
      </p:sp>
    </p:spTree>
    <p:extLst>
      <p:ext uri="{BB962C8B-B14F-4D97-AF65-F5344CB8AC3E}">
        <p14:creationId xmlns:p14="http://schemas.microsoft.com/office/powerpoint/2010/main" val="427829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userDrawn="1">
          <p15:clr>
            <a:srgbClr val="5ACBF0"/>
          </p15:clr>
        </p15:guide>
        <p15:guide id="3" orient="horz" pos="1910" userDrawn="1">
          <p15:clr>
            <a:srgbClr val="5ACBF0"/>
          </p15:clr>
        </p15:guide>
        <p15:guide id="4" orient="horz" pos="2505" userDrawn="1">
          <p15:clr>
            <a:srgbClr val="5ACBF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1556723"/>
      </p:ext>
    </p:extLst>
  </p:cSld>
  <p:clrMapOvr>
    <a:masterClrMapping/>
  </p:clrMapOvr>
  <p:transition>
    <p:fade/>
  </p:transition>
  <p:extLst>
    <p:ext uri="{DCECCB84-F9BA-43D5-87BE-67443E8EF086}">
      <p15:sldGuideLst xmlns:p15="http://schemas.microsoft.com/office/powerpoint/2012/main">
        <p15:guide id="1" orient="horz" pos="1272" userDrawn="1">
          <p15:clr>
            <a:srgbClr val="5ACBF0"/>
          </p15:clr>
        </p15:guide>
        <p15:guide id="2" orient="horz" pos="904" userDrawn="1">
          <p15:clr>
            <a:srgbClr val="5ACBF0"/>
          </p15:clr>
        </p15:guide>
        <p15:guide id="3" orient="horz" pos="288" userDrawn="1">
          <p15:clr>
            <a:srgbClr val="5ACBF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Blank 2">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5675349"/>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904" userDrawn="1">
          <p15:clr>
            <a:srgbClr val="5ACBF0"/>
          </p15:clr>
        </p15:guide>
        <p15:guide id="2" orient="horz" pos="1272" userDrawn="1">
          <p15:clr>
            <a:srgbClr val="5ACBF0"/>
          </p15:clr>
        </p15:guide>
        <p15:guide id="3" orient="horz" pos="288" userDrawn="1">
          <p15:clr>
            <a:srgbClr val="5ACBF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D0DF2A6-26A8-4810-95DF-F65F123C6660}"/>
              </a:ext>
            </a:extLst>
          </p:cNvPr>
          <p:cNvSpPr>
            <a:spLocks noGrp="1"/>
          </p:cNvSpPr>
          <p:nvPr>
            <p:ph type="title" hasCustomPrompt="1"/>
          </p:nvPr>
        </p:nvSpPr>
        <p:spPr/>
        <p:txBody>
          <a:bodyPr/>
          <a:lstStyle>
            <a:lvl1pPr>
              <a:defRPr/>
            </a:lvl1pPr>
          </a:lstStyle>
          <a:p>
            <a:r>
              <a:rPr lang="en-US" dirty="0"/>
              <a:t>Software code slide</a:t>
            </a:r>
          </a:p>
        </p:txBody>
      </p:sp>
      <p:sp>
        <p:nvSpPr>
          <p:cNvPr id="5" name="Text Placeholder 4">
            <a:extLst>
              <a:ext uri="{FF2B5EF4-FFF2-40B4-BE49-F238E27FC236}">
                <a16:creationId xmlns:a16="http://schemas.microsoft.com/office/drawing/2014/main" id="{BA9F61CF-FF79-485A-A6C8-A1952EFD58AE}"/>
              </a:ext>
            </a:extLst>
          </p:cNvPr>
          <p:cNvSpPr>
            <a:spLocks noGrp="1"/>
          </p:cNvSpPr>
          <p:nvPr>
            <p:ph type="body" sz="quarter" idx="10"/>
          </p:nvPr>
        </p:nvSpPr>
        <p:spPr>
          <a:xfrm>
            <a:off x="588263" y="1436688"/>
            <a:ext cx="11018520" cy="1908215"/>
          </a:xfrm>
        </p:spPr>
        <p:txBody>
          <a:bodyPr/>
          <a:lstStyle>
            <a:lvl1pPr marL="0" indent="0">
              <a:buNone/>
              <a:defRPr sz="2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1pPr>
            <a:lvl2pPr marL="346553" indent="0">
              <a:buNone/>
              <a:defRPr sz="24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2pPr>
            <a:lvl3pPr marL="584607" indent="0">
              <a:buNone/>
              <a:defRPr sz="20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3pPr>
            <a:lvl4pPr marL="814563" indent="0">
              <a:buNone/>
              <a:defRPr sz="1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4pPr>
            <a:lvl5pPr marL="1050997" indent="0">
              <a:buNone/>
              <a:defRPr sz="1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43058790"/>
      </p:ext>
    </p:extLst>
  </p:cSld>
  <p:clrMapOvr>
    <a:masterClrMapping/>
  </p:clrMapOvr>
  <p:transition>
    <p:fade/>
  </p:transition>
  <p:extLst>
    <p:ext uri="{DCECCB84-F9BA-43D5-87BE-67443E8EF086}">
      <p15:sldGuideLst xmlns:p15="http://schemas.microsoft.com/office/powerpoint/2012/main">
        <p15:guide id="1" orient="horz" pos="1272" userDrawn="1">
          <p15:clr>
            <a:srgbClr val="5ACBF0"/>
          </p15:clr>
        </p15:guide>
        <p15:guide id="2" orient="horz" pos="905" userDrawn="1">
          <p15:clr>
            <a:srgbClr val="5ACBF0"/>
          </p15:clr>
        </p15:guide>
        <p15:guide id="3" orient="horz" pos="288" userDrawn="1">
          <p15:clr>
            <a:srgbClr val="5ACBF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ext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Footer Placeholder 1">
            <a:extLst>
              <a:ext uri="{FF2B5EF4-FFF2-40B4-BE49-F238E27FC236}">
                <a16:creationId xmlns:a16="http://schemas.microsoft.com/office/drawing/2014/main" id="{F415B60E-29D3-45EF-9FD0-D9924E0B78BB}"/>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08435348"/>
      </p:ext>
    </p:extLst>
  </p:cSld>
  <p:clrMapOvr>
    <a:masterClrMapping/>
  </p:clrMapOvr>
  <p:transitio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2"/>
      </p:bgRef>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584200" y="6161316"/>
            <a:ext cx="4482124" cy="107722"/>
          </a:xfrm>
          <a:prstGeom prst="rect">
            <a:avLst/>
          </a:prstGeom>
          <a:noFill/>
          <a:ln w="12700">
            <a:noFill/>
            <a:miter lim="800000"/>
            <a:headEnd type="none" w="sm" len="sm"/>
            <a:tailEnd type="none" w="sm" len="sm"/>
          </a:ln>
          <a:effectLst/>
        </p:spPr>
        <p:txBody>
          <a:bodyPr vert="horz" wrap="square" lIns="0" tIns="0" rIns="0" bIns="0" numCol="1" anchor="b"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Copyright Microsoft Corporation. All rights reserved. </a:t>
            </a:r>
          </a:p>
        </p:txBody>
      </p:sp>
      <p:pic>
        <p:nvPicPr>
          <p:cNvPr id="4" name="MS logo gray - EMF" descr="Microsoft logo, gray text version">
            <a:extLst>
              <a:ext uri="{FF2B5EF4-FFF2-40B4-BE49-F238E27FC236}">
                <a16:creationId xmlns:a16="http://schemas.microsoft.com/office/drawing/2014/main" id="{59104CAE-91B8-4A7E-9F8E-214C5F880932}"/>
              </a:ext>
            </a:extLst>
          </p:cNvPr>
          <p:cNvPicPr>
            <a:picLocks noChangeAspect="1"/>
          </p:cNvPicPr>
          <p:nvPr userDrawn="1"/>
        </p:nvPicPr>
        <p:blipFill>
          <a:blip r:embed="rId2"/>
          <a:stretch>
            <a:fillRect/>
          </a:stretch>
        </p:blipFill>
        <p:spPr bwMode="black">
          <a:xfrm>
            <a:off x="584200" y="585788"/>
            <a:ext cx="1366440" cy="292608"/>
          </a:xfrm>
          <a:prstGeom prst="rect">
            <a:avLst/>
          </a:prstGeom>
        </p:spPr>
      </p:pic>
    </p:spTree>
    <p:extLst>
      <p:ext uri="{BB962C8B-B14F-4D97-AF65-F5344CB8AC3E}">
        <p14:creationId xmlns:p14="http://schemas.microsoft.com/office/powerpoint/2010/main" val="925069136"/>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bwMode="white"/>
        <p:txBody>
          <a:bodyPr/>
          <a:lstStyle>
            <a:lvl1pPr>
              <a:defRPr b="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endParaRPr lang="en-US" dirty="0"/>
          </a:p>
        </p:txBody>
      </p:sp>
      <p:sp>
        <p:nvSpPr>
          <p:cNvPr id="5" name="Text Placeholder 4">
            <a:extLst>
              <a:ext uri="{FF2B5EF4-FFF2-40B4-BE49-F238E27FC236}">
                <a16:creationId xmlns:a16="http://schemas.microsoft.com/office/drawing/2014/main" id="{F4B6606D-2DF9-48CD-BBE9-B751BF55CD2B}"/>
              </a:ext>
            </a:extLst>
          </p:cNvPr>
          <p:cNvSpPr>
            <a:spLocks noGrp="1"/>
          </p:cNvSpPr>
          <p:nvPr>
            <p:ph type="body" sz="quarter" idx="12"/>
          </p:nvPr>
        </p:nvSpPr>
        <p:spPr bwMode="white">
          <a:xfrm>
            <a:off x="584200" y="1436688"/>
            <a:ext cx="11018838" cy="2215991"/>
          </a:xfrm>
        </p:spPr>
        <p:txBody>
          <a:bodyPr>
            <a:spAutoFit/>
          </a:bodyPr>
          <a:lstStyle>
            <a:lvl1pPr>
              <a:defRPr sz="3600">
                <a:latin typeface="+mn-lt"/>
              </a:defRPr>
            </a:lvl1pPr>
            <a:lvl2pPr>
              <a:defRPr sz="2800">
                <a:latin typeface="+mn-lt"/>
              </a:defRPr>
            </a:lvl2pPr>
            <a:lvl3pPr>
              <a:defRPr sz="2400">
                <a:latin typeface="+mn-lt"/>
              </a:defRPr>
            </a:lvl3pPr>
            <a:lvl4pPr>
              <a:defRPr sz="2000">
                <a:latin typeface="+mn-lt"/>
              </a:defRPr>
            </a:lvl4pPr>
            <a:lvl5pPr>
              <a:defRPr sz="1800">
                <a:latin typeface="+mn-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Next slide"/>
          <p:cNvSpPr>
            <a:spLocks noGrp="1"/>
          </p:cNvSpPr>
          <p:nvPr>
            <p:ph type="body" sz="quarter" idx="11" hasCustomPrompt="1"/>
          </p:nvPr>
        </p:nvSpPr>
        <p:spPr>
          <a:xfrm>
            <a:off x="1" y="6269038"/>
            <a:ext cx="12192001" cy="588963"/>
          </a:xfrm>
          <a:prstGeom prst="rect">
            <a:avLst/>
          </a:prstGeom>
          <a:solidFill>
            <a:srgbClr val="FFFF99"/>
          </a:solidFill>
        </p:spPr>
        <p:txBody>
          <a:bodyPr wrap="square" lIns="155457" tIns="77729" rIns="155457" bIns="45720"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a:t>Next:</a:t>
            </a:r>
          </a:p>
        </p:txBody>
      </p:sp>
    </p:spTree>
    <p:extLst>
      <p:ext uri="{BB962C8B-B14F-4D97-AF65-F5344CB8AC3E}">
        <p14:creationId xmlns:p14="http://schemas.microsoft.com/office/powerpoint/2010/main" val="3482969643"/>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904" userDrawn="1">
          <p15:clr>
            <a:srgbClr val="5ACBF0"/>
          </p15:clr>
        </p15:guide>
        <p15:guide id="2" orient="horz" pos="288" userDrawn="1">
          <p15:clr>
            <a:srgbClr val="5ACBF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Title Slide 1">
    <p:bg>
      <p:bgPr>
        <a:solidFill>
          <a:schemeClr val="bg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4A36DC34-EED6-8F49-8473-3802F6C2A3D1}"/>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tx2"/>
                </a:solidFill>
              </a:defRPr>
            </a:lvl1pPr>
          </a:lstStyle>
          <a:p>
            <a:r>
              <a:rPr lang="en-US" dirty="0"/>
              <a:t>Microsoft 365 title</a:t>
            </a:r>
          </a:p>
        </p:txBody>
      </p:sp>
      <p:sp>
        <p:nvSpPr>
          <p:cNvPr id="14" name="Text Placeholder 10">
            <a:extLst>
              <a:ext uri="{FF2B5EF4-FFF2-40B4-BE49-F238E27FC236}">
                <a16:creationId xmlns:a16="http://schemas.microsoft.com/office/drawing/2014/main" id="{2E500E80-DD0C-EF4F-BB7D-03960A098E1F}"/>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3" name="MS logo gray - EMF" descr="Microsoft 365 logo">
            <a:extLst>
              <a:ext uri="{FF2B5EF4-FFF2-40B4-BE49-F238E27FC236}">
                <a16:creationId xmlns:a16="http://schemas.microsoft.com/office/drawing/2014/main" id="{51DE49BF-90C8-4C34-99EF-F2B02655BBAD}"/>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bwMode="black">
          <a:xfrm>
            <a:off x="136885" y="159690"/>
            <a:ext cx="2356088" cy="871753"/>
          </a:xfrm>
          <a:prstGeom prst="rect">
            <a:avLst/>
          </a:prstGeom>
        </p:spPr>
      </p:pic>
      <p:sp>
        <p:nvSpPr>
          <p:cNvPr id="2" name="Footer Placeholder 1">
            <a:extLst>
              <a:ext uri="{FF2B5EF4-FFF2-40B4-BE49-F238E27FC236}">
                <a16:creationId xmlns:a16="http://schemas.microsoft.com/office/drawing/2014/main" id="{82FAE6D0-0992-4139-9359-5135BCE47E11}"/>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2687435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Title Slide 2">
    <p:bg>
      <p:bgPr>
        <a:solidFill>
          <a:schemeClr val="tx2"/>
        </a:solidFill>
        <a:effectLst/>
      </p:bgPr>
    </p:bg>
    <p:spTree>
      <p:nvGrpSpPr>
        <p:cNvPr id="1" name=""/>
        <p:cNvGrpSpPr/>
        <p:nvPr/>
      </p:nvGrpSpPr>
      <p:grpSpPr>
        <a:xfrm>
          <a:off x="0" y="0"/>
          <a:ext cx="0" cy="0"/>
          <a:chOff x="0" y="0"/>
          <a:chExt cx="0" cy="0"/>
        </a:xfrm>
      </p:grpSpPr>
      <p:pic>
        <p:nvPicPr>
          <p:cNvPr id="6" name="Picture 5" descr="A picture containing drawing&#10;&#10;Description automatically generated">
            <a:extLst>
              <a:ext uri="{FF2B5EF4-FFF2-40B4-BE49-F238E27FC236}">
                <a16:creationId xmlns:a16="http://schemas.microsoft.com/office/drawing/2014/main" id="{1FC799F1-AEBC-419D-8B98-D92C7F54F1F8}"/>
              </a:ext>
            </a:extLst>
          </p:cNvPr>
          <p:cNvPicPr>
            <a:picLocks noChangeAspect="1"/>
          </p:cNvPicPr>
          <p:nvPr/>
        </p:nvPicPr>
        <p:blipFill>
          <a:blip r:embed="rId2"/>
          <a:stretch>
            <a:fillRect/>
          </a:stretch>
        </p:blipFill>
        <p:spPr>
          <a:xfrm>
            <a:off x="136885" y="159690"/>
            <a:ext cx="2363505" cy="868680"/>
          </a:xfrm>
          <a:prstGeom prst="rect">
            <a:avLst/>
          </a:prstGeom>
        </p:spPr>
      </p:pic>
      <p:sp>
        <p:nvSpPr>
          <p:cNvPr id="15" name="Title 1">
            <a:extLst>
              <a:ext uri="{FF2B5EF4-FFF2-40B4-BE49-F238E27FC236}">
                <a16:creationId xmlns:a16="http://schemas.microsoft.com/office/drawing/2014/main" id="{FDD3BB94-DC99-244C-91E3-A9764AF2671E}"/>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bg2"/>
                </a:solidFill>
              </a:defRPr>
            </a:lvl1pPr>
          </a:lstStyle>
          <a:p>
            <a:r>
              <a:rPr lang="en-US"/>
              <a:t>Microsoft 365 title</a:t>
            </a:r>
          </a:p>
        </p:txBody>
      </p:sp>
      <p:sp>
        <p:nvSpPr>
          <p:cNvPr id="16" name="Text Placeholder 10">
            <a:extLst>
              <a:ext uri="{FF2B5EF4-FFF2-40B4-BE49-F238E27FC236}">
                <a16:creationId xmlns:a16="http://schemas.microsoft.com/office/drawing/2014/main" id="{63FCEA3C-C822-5A4A-9561-695239EA77C3}"/>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chemeClr val="bg2"/>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DE984AF9-42B3-4123-927E-CEC8570AFE35}"/>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spTree>
    <p:extLst>
      <p:ext uri="{BB962C8B-B14F-4D97-AF65-F5344CB8AC3E}">
        <p14:creationId xmlns:p14="http://schemas.microsoft.com/office/powerpoint/2010/main" val="5702388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p:cSld name="Title slide 3 with pictur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rgbClr val="000000"/>
                </a:solidFill>
              </a:defRPr>
            </a:lvl1pPr>
          </a:lstStyle>
          <a:p>
            <a:r>
              <a:rPr lang="en-US"/>
              <a:t>Microsoft 365 title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3" name="Picture Placeholder 3" descr="Two people walking through walkway inside a big building and looking at Surface screen and another guy is holding a side back.">
            <a:extLst>
              <a:ext uri="{FF2B5EF4-FFF2-40B4-BE49-F238E27FC236}">
                <a16:creationId xmlns:a16="http://schemas.microsoft.com/office/drawing/2014/main" id="{8DED05CE-0D04-475E-A3C9-B7D5A17FC5BB}"/>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l="312" t="-40" r="12674"/>
          <a:stretch/>
        </p:blipFill>
        <p:spPr>
          <a:xfrm>
            <a:off x="6228994" y="-1"/>
            <a:ext cx="5963006" cy="6858001"/>
          </a:xfrm>
          <a:prstGeom prst="rect">
            <a:avLst/>
          </a:prstGeom>
        </p:spPr>
      </p:pic>
      <p:pic>
        <p:nvPicPr>
          <p:cNvPr id="4" name="MS logo gray - EMF" descr="Microsoft 365 logo">
            <a:extLst>
              <a:ext uri="{FF2B5EF4-FFF2-40B4-BE49-F238E27FC236}">
                <a16:creationId xmlns:a16="http://schemas.microsoft.com/office/drawing/2014/main" id="{0C7362BD-1B0C-4530-8B0C-3A1BA7E773BB}"/>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bwMode="black">
          <a:xfrm>
            <a:off x="136885" y="159690"/>
            <a:ext cx="2356088" cy="871753"/>
          </a:xfrm>
          <a:prstGeom prst="rect">
            <a:avLst/>
          </a:prstGeom>
        </p:spPr>
      </p:pic>
      <p:sp>
        <p:nvSpPr>
          <p:cNvPr id="7" name="Footer Placeholder 1">
            <a:extLst>
              <a:ext uri="{FF2B5EF4-FFF2-40B4-BE49-F238E27FC236}">
                <a16:creationId xmlns:a16="http://schemas.microsoft.com/office/drawing/2014/main" id="{1B6BA0D2-3614-405C-8BB6-C5242154BADB}"/>
              </a:ext>
            </a:extLst>
          </p:cNvPr>
          <p:cNvSpPr txBox="1">
            <a:spLocks/>
          </p:cNvSpPr>
          <p:nvPr/>
        </p:nvSpPr>
        <p:spPr>
          <a:xfrm>
            <a:off x="442466"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a:t>© Copyright Microsoft Corporation. All rights reserved.</a:t>
            </a:r>
            <a:endParaRPr lang="en-US" dirty="0"/>
          </a:p>
        </p:txBody>
      </p:sp>
      <p:pic>
        <p:nvPicPr>
          <p:cNvPr id="10" name="Picture Placeholder 3">
            <a:extLst>
              <a:ext uri="{FF2B5EF4-FFF2-40B4-BE49-F238E27FC236}">
                <a16:creationId xmlns:a16="http://schemas.microsoft.com/office/drawing/2014/main" id="{73CDC5E9-2D8C-4AB7-8871-455B014789C1}"/>
              </a:ext>
            </a:extLst>
          </p:cNvPr>
          <p:cNvPicPr>
            <a:picLocks noChangeAspect="1"/>
          </p:cNvPicPr>
          <p:nvPr userDrawn="1"/>
        </p:nvPicPr>
        <p:blipFill rotWithShape="1">
          <a:blip r:embed="rId4"/>
          <a:srcRect l="26310" r="15738"/>
          <a:stretch/>
        </p:blipFill>
        <p:spPr>
          <a:xfrm>
            <a:off x="6228994" y="-1"/>
            <a:ext cx="5963006" cy="6858001"/>
          </a:xfrm>
          <a:prstGeom prst="rect">
            <a:avLst/>
          </a:prstGeom>
        </p:spPr>
      </p:pic>
      <p:pic>
        <p:nvPicPr>
          <p:cNvPr id="11" name="MS logo gray - EMF" descr="Microsoft 365 logo">
            <a:extLst>
              <a:ext uri="{FF2B5EF4-FFF2-40B4-BE49-F238E27FC236}">
                <a16:creationId xmlns:a16="http://schemas.microsoft.com/office/drawing/2014/main" id="{78A69962-BEF5-472F-B918-F6DA7BB11AB7}"/>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bwMode="black">
          <a:xfrm>
            <a:off x="136885" y="159690"/>
            <a:ext cx="2356088" cy="871753"/>
          </a:xfrm>
          <a:prstGeom prst="rect">
            <a:avLst/>
          </a:prstGeom>
        </p:spPr>
      </p:pic>
      <p:sp>
        <p:nvSpPr>
          <p:cNvPr id="12" name="Footer Placeholder 1">
            <a:extLst>
              <a:ext uri="{FF2B5EF4-FFF2-40B4-BE49-F238E27FC236}">
                <a16:creationId xmlns:a16="http://schemas.microsoft.com/office/drawing/2014/main" id="{18B72CBE-A08B-4F76-9E0E-3BF5CE25B342}"/>
              </a:ext>
            </a:extLst>
          </p:cNvPr>
          <p:cNvSpPr txBox="1">
            <a:spLocks/>
          </p:cNvSpPr>
          <p:nvPr userDrawn="1"/>
        </p:nvSpPr>
        <p:spPr>
          <a:xfrm>
            <a:off x="442466"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a:t>© Copyright Microsoft Corporation. All rights reserved.</a:t>
            </a:r>
            <a:endParaRPr lang="en-US" dirty="0"/>
          </a:p>
        </p:txBody>
      </p:sp>
    </p:spTree>
    <p:extLst>
      <p:ext uri="{BB962C8B-B14F-4D97-AF65-F5344CB8AC3E}">
        <p14:creationId xmlns:p14="http://schemas.microsoft.com/office/powerpoint/2010/main" val="172847668"/>
      </p:ext>
    </p:extLst>
  </p:cSld>
  <p:clrMapOvr>
    <a:masterClrMapping/>
  </p:clrMapOvr>
  <p:transition>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Title slide 4 with graphic">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chemeClr val="tx1"/>
                </a:solidFill>
              </a:defRPr>
            </a:lvl1pPr>
          </a:lstStyle>
          <a:p>
            <a:r>
              <a:rPr lang="en-US"/>
              <a:t>Microsoft 365 title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grpSp>
        <p:nvGrpSpPr>
          <p:cNvPr id="55" name="Group 54">
            <a:extLst>
              <a:ext uri="{FF2B5EF4-FFF2-40B4-BE49-F238E27FC236}">
                <a16:creationId xmlns:a16="http://schemas.microsoft.com/office/drawing/2014/main" id="{DC2530ED-4F1B-464C-8389-EBF536F75D61}"/>
              </a:ext>
              <a:ext uri="{C183D7F6-B498-43B3-948B-1728B52AA6E4}">
                <adec:decorative xmlns:adec="http://schemas.microsoft.com/office/drawing/2017/decorative" val="1"/>
              </a:ext>
            </a:extLst>
          </p:cNvPr>
          <p:cNvGrpSpPr/>
          <p:nvPr/>
        </p:nvGrpSpPr>
        <p:grpSpPr>
          <a:xfrm>
            <a:off x="6383137" y="589416"/>
            <a:ext cx="5671978" cy="5679168"/>
            <a:chOff x="6659722" y="627517"/>
            <a:chExt cx="5671978" cy="5679168"/>
          </a:xfrm>
        </p:grpSpPr>
        <p:sp>
          <p:nvSpPr>
            <p:cNvPr id="56" name="Oval 55">
              <a:extLst>
                <a:ext uri="{FF2B5EF4-FFF2-40B4-BE49-F238E27FC236}">
                  <a16:creationId xmlns:a16="http://schemas.microsoft.com/office/drawing/2014/main" id="{590CB5A0-214F-4297-ACBE-E228814F4583}"/>
                </a:ext>
              </a:extLst>
            </p:cNvPr>
            <p:cNvSpPr/>
            <p:nvPr/>
          </p:nvSpPr>
          <p:spPr bwMode="auto">
            <a:xfrm>
              <a:off x="6970871" y="939060"/>
              <a:ext cx="5049680" cy="5056082"/>
            </a:xfrm>
            <a:prstGeom prst="ellipse">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grpSp>
          <p:nvGrpSpPr>
            <p:cNvPr id="57" name="Group 56">
              <a:extLst>
                <a:ext uri="{FF2B5EF4-FFF2-40B4-BE49-F238E27FC236}">
                  <a16:creationId xmlns:a16="http://schemas.microsoft.com/office/drawing/2014/main" id="{7C3A4F63-B6B5-48F7-8245-E3D2369A857D}"/>
                </a:ext>
              </a:extLst>
            </p:cNvPr>
            <p:cNvGrpSpPr/>
            <p:nvPr/>
          </p:nvGrpSpPr>
          <p:grpSpPr>
            <a:xfrm>
              <a:off x="7990047" y="1957479"/>
              <a:ext cx="3011328" cy="3019242"/>
              <a:chOff x="7856223" y="1765415"/>
              <a:chExt cx="3624263" cy="3633788"/>
            </a:xfrm>
          </p:grpSpPr>
          <p:grpSp>
            <p:nvGrpSpPr>
              <p:cNvPr id="59" name="Group 4">
                <a:extLst>
                  <a:ext uri="{FF2B5EF4-FFF2-40B4-BE49-F238E27FC236}">
                    <a16:creationId xmlns:a16="http://schemas.microsoft.com/office/drawing/2014/main" id="{76333FEB-CE13-411C-910A-646DD5054CD3}"/>
                  </a:ext>
                </a:extLst>
              </p:cNvPr>
              <p:cNvGrpSpPr>
                <a:grpSpLocks noChangeAspect="1"/>
              </p:cNvGrpSpPr>
              <p:nvPr/>
            </p:nvGrpSpPr>
            <p:grpSpPr bwMode="auto">
              <a:xfrm>
                <a:off x="7856223" y="1969146"/>
                <a:ext cx="773946" cy="580460"/>
                <a:chOff x="5022" y="1271"/>
                <a:chExt cx="532" cy="399"/>
              </a:xfrm>
            </p:grpSpPr>
            <p:sp>
              <p:nvSpPr>
                <p:cNvPr id="67" name="Freeform 5">
                  <a:extLst>
                    <a:ext uri="{FF2B5EF4-FFF2-40B4-BE49-F238E27FC236}">
                      <a16:creationId xmlns:a16="http://schemas.microsoft.com/office/drawing/2014/main" id="{F97CA7D6-C5B4-48F0-821D-DCC879A74311}"/>
                    </a:ext>
                  </a:extLst>
                </p:cNvPr>
                <p:cNvSpPr>
                  <a:spLocks/>
                </p:cNvSpPr>
                <p:nvPr/>
              </p:nvSpPr>
              <p:spPr bwMode="auto">
                <a:xfrm>
                  <a:off x="5156" y="1403"/>
                  <a:ext cx="398" cy="267"/>
                </a:xfrm>
                <a:custGeom>
                  <a:avLst/>
                  <a:gdLst>
                    <a:gd name="T0" fmla="*/ 169 w 169"/>
                    <a:gd name="T1" fmla="*/ 0 h 113"/>
                    <a:gd name="T2" fmla="*/ 169 w 169"/>
                    <a:gd name="T3" fmla="*/ 0 h 113"/>
                    <a:gd name="T4" fmla="*/ 141 w 169"/>
                    <a:gd name="T5" fmla="*/ 0 h 113"/>
                    <a:gd name="T6" fmla="*/ 141 w 169"/>
                    <a:gd name="T7" fmla="*/ 85 h 113"/>
                    <a:gd name="T8" fmla="*/ 0 w 169"/>
                    <a:gd name="T9" fmla="*/ 85 h 113"/>
                    <a:gd name="T10" fmla="*/ 0 w 169"/>
                    <a:gd name="T11" fmla="*/ 113 h 113"/>
                    <a:gd name="T12" fmla="*/ 169 w 169"/>
                    <a:gd name="T13" fmla="*/ 113 h 113"/>
                    <a:gd name="T14" fmla="*/ 169 w 169"/>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13">
                      <a:moveTo>
                        <a:pt x="169" y="0"/>
                      </a:moveTo>
                      <a:lnTo>
                        <a:pt x="169" y="0"/>
                      </a:lnTo>
                      <a:lnTo>
                        <a:pt x="141" y="0"/>
                      </a:lnTo>
                      <a:lnTo>
                        <a:pt x="141" y="85"/>
                      </a:lnTo>
                      <a:lnTo>
                        <a:pt x="0" y="85"/>
                      </a:lnTo>
                      <a:lnTo>
                        <a:pt x="0" y="113"/>
                      </a:lnTo>
                      <a:lnTo>
                        <a:pt x="169" y="113"/>
                      </a:lnTo>
                      <a:lnTo>
                        <a:pt x="16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7">
                  <a:extLst>
                    <a:ext uri="{FF2B5EF4-FFF2-40B4-BE49-F238E27FC236}">
                      <a16:creationId xmlns:a16="http://schemas.microsoft.com/office/drawing/2014/main" id="{15AE2977-364F-4BB1-8A67-D7D0F7301B57}"/>
                    </a:ext>
                  </a:extLst>
                </p:cNvPr>
                <p:cNvSpPr>
                  <a:spLocks/>
                </p:cNvSpPr>
                <p:nvPr/>
              </p:nvSpPr>
              <p:spPr bwMode="auto">
                <a:xfrm>
                  <a:off x="5022" y="1271"/>
                  <a:ext cx="398" cy="267"/>
                </a:xfrm>
                <a:custGeom>
                  <a:avLst/>
                  <a:gdLst>
                    <a:gd name="T0" fmla="*/ 169 w 169"/>
                    <a:gd name="T1" fmla="*/ 0 h 113"/>
                    <a:gd name="T2" fmla="*/ 169 w 169"/>
                    <a:gd name="T3" fmla="*/ 0 h 113"/>
                    <a:gd name="T4" fmla="*/ 141 w 169"/>
                    <a:gd name="T5" fmla="*/ 0 h 113"/>
                    <a:gd name="T6" fmla="*/ 141 w 169"/>
                    <a:gd name="T7" fmla="*/ 84 h 113"/>
                    <a:gd name="T8" fmla="*/ 0 w 169"/>
                    <a:gd name="T9" fmla="*/ 84 h 113"/>
                    <a:gd name="T10" fmla="*/ 0 w 169"/>
                    <a:gd name="T11" fmla="*/ 113 h 113"/>
                    <a:gd name="T12" fmla="*/ 169 w 169"/>
                    <a:gd name="T13" fmla="*/ 113 h 113"/>
                    <a:gd name="T14" fmla="*/ 169 w 169"/>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13">
                      <a:moveTo>
                        <a:pt x="169" y="0"/>
                      </a:moveTo>
                      <a:lnTo>
                        <a:pt x="169" y="0"/>
                      </a:lnTo>
                      <a:lnTo>
                        <a:pt x="141" y="0"/>
                      </a:lnTo>
                      <a:lnTo>
                        <a:pt x="141" y="84"/>
                      </a:lnTo>
                      <a:lnTo>
                        <a:pt x="0" y="84"/>
                      </a:lnTo>
                      <a:lnTo>
                        <a:pt x="0" y="113"/>
                      </a:lnTo>
                      <a:lnTo>
                        <a:pt x="169" y="113"/>
                      </a:lnTo>
                      <a:lnTo>
                        <a:pt x="16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0" name="Freeform 11">
                <a:extLst>
                  <a:ext uri="{FF2B5EF4-FFF2-40B4-BE49-F238E27FC236}">
                    <a16:creationId xmlns:a16="http://schemas.microsoft.com/office/drawing/2014/main" id="{EC77DCF8-12BB-459B-9ED3-E26DAEC3CF39}"/>
                  </a:ext>
                </a:extLst>
              </p:cNvPr>
              <p:cNvSpPr>
                <a:spLocks noEditPoints="1"/>
              </p:cNvSpPr>
              <p:nvPr/>
            </p:nvSpPr>
            <p:spPr bwMode="auto">
              <a:xfrm>
                <a:off x="9288813" y="3194912"/>
                <a:ext cx="799503" cy="799501"/>
              </a:xfrm>
              <a:custGeom>
                <a:avLst/>
                <a:gdLst>
                  <a:gd name="T0" fmla="*/ 285 w 426"/>
                  <a:gd name="T1" fmla="*/ 243 h 425"/>
                  <a:gd name="T2" fmla="*/ 244 w 426"/>
                  <a:gd name="T3" fmla="*/ 285 h 425"/>
                  <a:gd name="T4" fmla="*/ 182 w 426"/>
                  <a:gd name="T5" fmla="*/ 285 h 425"/>
                  <a:gd name="T6" fmla="*/ 140 w 426"/>
                  <a:gd name="T7" fmla="*/ 243 h 425"/>
                  <a:gd name="T8" fmla="*/ 140 w 426"/>
                  <a:gd name="T9" fmla="*/ 181 h 425"/>
                  <a:gd name="T10" fmla="*/ 182 w 426"/>
                  <a:gd name="T11" fmla="*/ 140 h 425"/>
                  <a:gd name="T12" fmla="*/ 244 w 426"/>
                  <a:gd name="T13" fmla="*/ 140 h 425"/>
                  <a:gd name="T14" fmla="*/ 285 w 426"/>
                  <a:gd name="T15" fmla="*/ 181 h 425"/>
                  <a:gd name="T16" fmla="*/ 285 w 426"/>
                  <a:gd name="T17" fmla="*/ 243 h 425"/>
                  <a:gd name="T18" fmla="*/ 372 w 426"/>
                  <a:gd name="T19" fmla="*/ 216 h 425"/>
                  <a:gd name="T20" fmla="*/ 372 w 426"/>
                  <a:gd name="T21" fmla="*/ 208 h 425"/>
                  <a:gd name="T22" fmla="*/ 426 w 426"/>
                  <a:gd name="T23" fmla="*/ 171 h 425"/>
                  <a:gd name="T24" fmla="*/ 331 w 426"/>
                  <a:gd name="T25" fmla="*/ 105 h 425"/>
                  <a:gd name="T26" fmla="*/ 334 w 426"/>
                  <a:gd name="T27" fmla="*/ 32 h 425"/>
                  <a:gd name="T28" fmla="*/ 220 w 426"/>
                  <a:gd name="T29" fmla="*/ 53 h 425"/>
                  <a:gd name="T30" fmla="*/ 213 w 426"/>
                  <a:gd name="T31" fmla="*/ 53 h 425"/>
                  <a:gd name="T32" fmla="*/ 205 w 426"/>
                  <a:gd name="T33" fmla="*/ 53 h 425"/>
                  <a:gd name="T34" fmla="*/ 91 w 426"/>
                  <a:gd name="T35" fmla="*/ 32 h 425"/>
                  <a:gd name="T36" fmla="*/ 95 w 426"/>
                  <a:gd name="T37" fmla="*/ 105 h 425"/>
                  <a:gd name="T38" fmla="*/ 0 w 426"/>
                  <a:gd name="T39" fmla="*/ 171 h 425"/>
                  <a:gd name="T40" fmla="*/ 54 w 426"/>
                  <a:gd name="T41" fmla="*/ 208 h 425"/>
                  <a:gd name="T42" fmla="*/ 54 w 426"/>
                  <a:gd name="T43" fmla="*/ 216 h 425"/>
                  <a:gd name="T44" fmla="*/ 0 w 426"/>
                  <a:gd name="T45" fmla="*/ 253 h 425"/>
                  <a:gd name="T46" fmla="*/ 95 w 426"/>
                  <a:gd name="T47" fmla="*/ 319 h 425"/>
                  <a:gd name="T48" fmla="*/ 91 w 426"/>
                  <a:gd name="T49" fmla="*/ 392 h 425"/>
                  <a:gd name="T50" fmla="*/ 205 w 426"/>
                  <a:gd name="T51" fmla="*/ 371 h 425"/>
                  <a:gd name="T52" fmla="*/ 213 w 426"/>
                  <a:gd name="T53" fmla="*/ 371 h 425"/>
                  <a:gd name="T54" fmla="*/ 220 w 426"/>
                  <a:gd name="T55" fmla="*/ 371 h 425"/>
                  <a:gd name="T56" fmla="*/ 334 w 426"/>
                  <a:gd name="T57" fmla="*/ 392 h 425"/>
                  <a:gd name="T58" fmla="*/ 331 w 426"/>
                  <a:gd name="T59" fmla="*/ 319 h 425"/>
                  <a:gd name="T60" fmla="*/ 426 w 426"/>
                  <a:gd name="T61" fmla="*/ 253 h 425"/>
                  <a:gd name="T62" fmla="*/ 372 w 426"/>
                  <a:gd name="T63" fmla="*/ 216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6" h="425">
                    <a:moveTo>
                      <a:pt x="285" y="243"/>
                    </a:moveTo>
                    <a:lnTo>
                      <a:pt x="285" y="243"/>
                    </a:lnTo>
                    <a:cubicBezTo>
                      <a:pt x="281" y="252"/>
                      <a:pt x="276" y="261"/>
                      <a:pt x="269" y="268"/>
                    </a:cubicBezTo>
                    <a:cubicBezTo>
                      <a:pt x="261" y="275"/>
                      <a:pt x="253" y="281"/>
                      <a:pt x="244" y="285"/>
                    </a:cubicBezTo>
                    <a:cubicBezTo>
                      <a:pt x="234" y="289"/>
                      <a:pt x="224" y="291"/>
                      <a:pt x="213" y="291"/>
                    </a:cubicBezTo>
                    <a:cubicBezTo>
                      <a:pt x="202" y="291"/>
                      <a:pt x="192" y="289"/>
                      <a:pt x="182" y="285"/>
                    </a:cubicBezTo>
                    <a:cubicBezTo>
                      <a:pt x="173" y="281"/>
                      <a:pt x="164" y="275"/>
                      <a:pt x="157" y="268"/>
                    </a:cubicBezTo>
                    <a:cubicBezTo>
                      <a:pt x="150" y="261"/>
                      <a:pt x="144" y="252"/>
                      <a:pt x="140" y="243"/>
                    </a:cubicBezTo>
                    <a:cubicBezTo>
                      <a:pt x="136" y="233"/>
                      <a:pt x="134" y="223"/>
                      <a:pt x="134" y="212"/>
                    </a:cubicBezTo>
                    <a:cubicBezTo>
                      <a:pt x="134" y="201"/>
                      <a:pt x="136" y="191"/>
                      <a:pt x="140" y="181"/>
                    </a:cubicBezTo>
                    <a:cubicBezTo>
                      <a:pt x="144" y="172"/>
                      <a:pt x="150" y="164"/>
                      <a:pt x="157" y="156"/>
                    </a:cubicBezTo>
                    <a:cubicBezTo>
                      <a:pt x="164" y="149"/>
                      <a:pt x="173" y="144"/>
                      <a:pt x="182" y="140"/>
                    </a:cubicBezTo>
                    <a:cubicBezTo>
                      <a:pt x="192" y="135"/>
                      <a:pt x="202" y="133"/>
                      <a:pt x="213" y="133"/>
                    </a:cubicBezTo>
                    <a:cubicBezTo>
                      <a:pt x="224" y="133"/>
                      <a:pt x="234" y="135"/>
                      <a:pt x="244" y="140"/>
                    </a:cubicBezTo>
                    <a:cubicBezTo>
                      <a:pt x="253" y="144"/>
                      <a:pt x="261" y="149"/>
                      <a:pt x="269" y="156"/>
                    </a:cubicBezTo>
                    <a:cubicBezTo>
                      <a:pt x="276" y="164"/>
                      <a:pt x="281" y="172"/>
                      <a:pt x="285" y="181"/>
                    </a:cubicBezTo>
                    <a:cubicBezTo>
                      <a:pt x="290" y="191"/>
                      <a:pt x="292" y="201"/>
                      <a:pt x="292" y="212"/>
                    </a:cubicBezTo>
                    <a:cubicBezTo>
                      <a:pt x="292" y="223"/>
                      <a:pt x="290" y="233"/>
                      <a:pt x="285" y="243"/>
                    </a:cubicBezTo>
                    <a:close/>
                    <a:moveTo>
                      <a:pt x="372" y="216"/>
                    </a:moveTo>
                    <a:lnTo>
                      <a:pt x="372" y="216"/>
                    </a:lnTo>
                    <a:cubicBezTo>
                      <a:pt x="372" y="215"/>
                      <a:pt x="372" y="213"/>
                      <a:pt x="372" y="212"/>
                    </a:cubicBezTo>
                    <a:cubicBezTo>
                      <a:pt x="372" y="211"/>
                      <a:pt x="372" y="210"/>
                      <a:pt x="372" y="208"/>
                    </a:cubicBezTo>
                    <a:cubicBezTo>
                      <a:pt x="372" y="207"/>
                      <a:pt x="372" y="206"/>
                      <a:pt x="372" y="205"/>
                    </a:cubicBezTo>
                    <a:lnTo>
                      <a:pt x="426" y="171"/>
                    </a:lnTo>
                    <a:lnTo>
                      <a:pt x="393" y="91"/>
                    </a:lnTo>
                    <a:lnTo>
                      <a:pt x="331" y="105"/>
                    </a:lnTo>
                    <a:cubicBezTo>
                      <a:pt x="327" y="101"/>
                      <a:pt x="324" y="98"/>
                      <a:pt x="320" y="94"/>
                    </a:cubicBezTo>
                    <a:lnTo>
                      <a:pt x="334" y="32"/>
                    </a:lnTo>
                    <a:lnTo>
                      <a:pt x="254" y="0"/>
                    </a:lnTo>
                    <a:lnTo>
                      <a:pt x="220" y="53"/>
                    </a:lnTo>
                    <a:cubicBezTo>
                      <a:pt x="219" y="53"/>
                      <a:pt x="218" y="53"/>
                      <a:pt x="217" y="53"/>
                    </a:cubicBezTo>
                    <a:cubicBezTo>
                      <a:pt x="215" y="53"/>
                      <a:pt x="214" y="53"/>
                      <a:pt x="213" y="53"/>
                    </a:cubicBezTo>
                    <a:cubicBezTo>
                      <a:pt x="212" y="53"/>
                      <a:pt x="210" y="53"/>
                      <a:pt x="209" y="53"/>
                    </a:cubicBezTo>
                    <a:cubicBezTo>
                      <a:pt x="208" y="53"/>
                      <a:pt x="207" y="53"/>
                      <a:pt x="205" y="53"/>
                    </a:cubicBezTo>
                    <a:lnTo>
                      <a:pt x="172" y="0"/>
                    </a:lnTo>
                    <a:lnTo>
                      <a:pt x="91" y="32"/>
                    </a:lnTo>
                    <a:lnTo>
                      <a:pt x="106" y="94"/>
                    </a:lnTo>
                    <a:cubicBezTo>
                      <a:pt x="102" y="98"/>
                      <a:pt x="98" y="101"/>
                      <a:pt x="95" y="105"/>
                    </a:cubicBezTo>
                    <a:lnTo>
                      <a:pt x="33" y="91"/>
                    </a:lnTo>
                    <a:lnTo>
                      <a:pt x="0" y="171"/>
                    </a:lnTo>
                    <a:lnTo>
                      <a:pt x="54" y="205"/>
                    </a:lnTo>
                    <a:cubicBezTo>
                      <a:pt x="54" y="206"/>
                      <a:pt x="54" y="207"/>
                      <a:pt x="54" y="208"/>
                    </a:cubicBezTo>
                    <a:cubicBezTo>
                      <a:pt x="54" y="210"/>
                      <a:pt x="54" y="211"/>
                      <a:pt x="54" y="212"/>
                    </a:cubicBezTo>
                    <a:cubicBezTo>
                      <a:pt x="54" y="213"/>
                      <a:pt x="54" y="215"/>
                      <a:pt x="54" y="216"/>
                    </a:cubicBezTo>
                    <a:cubicBezTo>
                      <a:pt x="54" y="217"/>
                      <a:pt x="54" y="218"/>
                      <a:pt x="54" y="220"/>
                    </a:cubicBezTo>
                    <a:lnTo>
                      <a:pt x="0" y="253"/>
                    </a:lnTo>
                    <a:lnTo>
                      <a:pt x="33" y="334"/>
                    </a:lnTo>
                    <a:lnTo>
                      <a:pt x="95" y="319"/>
                    </a:lnTo>
                    <a:cubicBezTo>
                      <a:pt x="98" y="323"/>
                      <a:pt x="102" y="327"/>
                      <a:pt x="106" y="330"/>
                    </a:cubicBezTo>
                    <a:lnTo>
                      <a:pt x="91" y="392"/>
                    </a:lnTo>
                    <a:lnTo>
                      <a:pt x="172" y="425"/>
                    </a:lnTo>
                    <a:lnTo>
                      <a:pt x="205" y="371"/>
                    </a:lnTo>
                    <a:cubicBezTo>
                      <a:pt x="207" y="371"/>
                      <a:pt x="208" y="371"/>
                      <a:pt x="209" y="371"/>
                    </a:cubicBezTo>
                    <a:cubicBezTo>
                      <a:pt x="210" y="371"/>
                      <a:pt x="212" y="371"/>
                      <a:pt x="213" y="371"/>
                    </a:cubicBezTo>
                    <a:cubicBezTo>
                      <a:pt x="214" y="371"/>
                      <a:pt x="215" y="371"/>
                      <a:pt x="217" y="371"/>
                    </a:cubicBezTo>
                    <a:cubicBezTo>
                      <a:pt x="218" y="371"/>
                      <a:pt x="219" y="371"/>
                      <a:pt x="220" y="371"/>
                    </a:cubicBezTo>
                    <a:lnTo>
                      <a:pt x="254" y="425"/>
                    </a:lnTo>
                    <a:lnTo>
                      <a:pt x="334" y="392"/>
                    </a:lnTo>
                    <a:lnTo>
                      <a:pt x="320" y="330"/>
                    </a:lnTo>
                    <a:cubicBezTo>
                      <a:pt x="324" y="327"/>
                      <a:pt x="327" y="323"/>
                      <a:pt x="331" y="319"/>
                    </a:cubicBezTo>
                    <a:lnTo>
                      <a:pt x="393" y="334"/>
                    </a:lnTo>
                    <a:lnTo>
                      <a:pt x="426" y="253"/>
                    </a:lnTo>
                    <a:lnTo>
                      <a:pt x="372" y="220"/>
                    </a:lnTo>
                    <a:cubicBezTo>
                      <a:pt x="372" y="218"/>
                      <a:pt x="372" y="217"/>
                      <a:pt x="372" y="216"/>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61" name="Group 14">
                <a:extLst>
                  <a:ext uri="{FF2B5EF4-FFF2-40B4-BE49-F238E27FC236}">
                    <a16:creationId xmlns:a16="http://schemas.microsoft.com/office/drawing/2014/main" id="{D013D038-CA52-4AA4-99BE-7EF8B0D3D582}"/>
                  </a:ext>
                </a:extLst>
              </p:cNvPr>
              <p:cNvGrpSpPr>
                <a:grpSpLocks noChangeAspect="1"/>
              </p:cNvGrpSpPr>
              <p:nvPr/>
            </p:nvGrpSpPr>
            <p:grpSpPr bwMode="auto">
              <a:xfrm>
                <a:off x="7856223" y="1765415"/>
                <a:ext cx="3624263" cy="3633788"/>
                <a:chOff x="4841" y="1078"/>
                <a:chExt cx="2283" cy="2289"/>
              </a:xfrm>
            </p:grpSpPr>
            <p:sp>
              <p:nvSpPr>
                <p:cNvPr id="65" name="Freeform 15">
                  <a:extLst>
                    <a:ext uri="{FF2B5EF4-FFF2-40B4-BE49-F238E27FC236}">
                      <a16:creationId xmlns:a16="http://schemas.microsoft.com/office/drawing/2014/main" id="{61F1FB1C-00AE-4D4B-8D98-68D753139944}"/>
                    </a:ext>
                  </a:extLst>
                </p:cNvPr>
                <p:cNvSpPr>
                  <a:spLocks/>
                </p:cNvSpPr>
                <p:nvPr/>
              </p:nvSpPr>
              <p:spPr bwMode="auto">
                <a:xfrm>
                  <a:off x="4841" y="1732"/>
                  <a:ext cx="1634" cy="1635"/>
                </a:xfrm>
                <a:custGeom>
                  <a:avLst/>
                  <a:gdLst>
                    <a:gd name="T0" fmla="*/ 160 w 267"/>
                    <a:gd name="T1" fmla="*/ 27 h 267"/>
                    <a:gd name="T2" fmla="*/ 160 w 267"/>
                    <a:gd name="T3" fmla="*/ 27 h 267"/>
                    <a:gd name="T4" fmla="*/ 240 w 267"/>
                    <a:gd name="T5" fmla="*/ 27 h 267"/>
                    <a:gd name="T6" fmla="*/ 240 w 267"/>
                    <a:gd name="T7" fmla="*/ 240 h 267"/>
                    <a:gd name="T8" fmla="*/ 27 w 267"/>
                    <a:gd name="T9" fmla="*/ 240 h 267"/>
                    <a:gd name="T10" fmla="*/ 27 w 267"/>
                    <a:gd name="T11" fmla="*/ 27 h 267"/>
                    <a:gd name="T12" fmla="*/ 81 w 267"/>
                    <a:gd name="T13" fmla="*/ 27 h 267"/>
                    <a:gd name="T14" fmla="*/ 81 w 267"/>
                    <a:gd name="T15" fmla="*/ 0 h 267"/>
                    <a:gd name="T16" fmla="*/ 0 w 267"/>
                    <a:gd name="T17" fmla="*/ 0 h 267"/>
                    <a:gd name="T18" fmla="*/ 0 w 267"/>
                    <a:gd name="T19" fmla="*/ 267 h 267"/>
                    <a:gd name="T20" fmla="*/ 267 w 267"/>
                    <a:gd name="T21" fmla="*/ 267 h 267"/>
                    <a:gd name="T22" fmla="*/ 267 w 267"/>
                    <a:gd name="T23" fmla="*/ 0 h 267"/>
                    <a:gd name="T24" fmla="*/ 160 w 267"/>
                    <a:gd name="T25" fmla="*/ 0 h 267"/>
                    <a:gd name="T26" fmla="*/ 160 w 267"/>
                    <a:gd name="T27" fmla="*/ 27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7" h="267">
                      <a:moveTo>
                        <a:pt x="160" y="27"/>
                      </a:moveTo>
                      <a:lnTo>
                        <a:pt x="160" y="27"/>
                      </a:lnTo>
                      <a:lnTo>
                        <a:pt x="240" y="27"/>
                      </a:lnTo>
                      <a:lnTo>
                        <a:pt x="240" y="240"/>
                      </a:lnTo>
                      <a:lnTo>
                        <a:pt x="27" y="240"/>
                      </a:lnTo>
                      <a:lnTo>
                        <a:pt x="27" y="27"/>
                      </a:lnTo>
                      <a:lnTo>
                        <a:pt x="81" y="27"/>
                      </a:lnTo>
                      <a:lnTo>
                        <a:pt x="81" y="0"/>
                      </a:lnTo>
                      <a:lnTo>
                        <a:pt x="0" y="0"/>
                      </a:lnTo>
                      <a:lnTo>
                        <a:pt x="0" y="267"/>
                      </a:lnTo>
                      <a:lnTo>
                        <a:pt x="267" y="267"/>
                      </a:lnTo>
                      <a:lnTo>
                        <a:pt x="267" y="0"/>
                      </a:lnTo>
                      <a:lnTo>
                        <a:pt x="160" y="0"/>
                      </a:lnTo>
                      <a:lnTo>
                        <a:pt x="160" y="27"/>
                      </a:lnTo>
                      <a:close/>
                    </a:path>
                  </a:pathLst>
                </a:custGeom>
                <a:solidFill>
                  <a:srgbClr val="C1C1C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16">
                  <a:extLst>
                    <a:ext uri="{FF2B5EF4-FFF2-40B4-BE49-F238E27FC236}">
                      <a16:creationId xmlns:a16="http://schemas.microsoft.com/office/drawing/2014/main" id="{AAFF713B-9169-4783-B1A2-BC8A1FDC0940}"/>
                    </a:ext>
                  </a:extLst>
                </p:cNvPr>
                <p:cNvSpPr>
                  <a:spLocks/>
                </p:cNvSpPr>
                <p:nvPr/>
              </p:nvSpPr>
              <p:spPr bwMode="auto">
                <a:xfrm>
                  <a:off x="5496" y="1078"/>
                  <a:ext cx="1628" cy="1634"/>
                </a:xfrm>
                <a:custGeom>
                  <a:avLst/>
                  <a:gdLst>
                    <a:gd name="T0" fmla="*/ 0 w 266"/>
                    <a:gd name="T1" fmla="*/ 0 h 267"/>
                    <a:gd name="T2" fmla="*/ 0 w 266"/>
                    <a:gd name="T3" fmla="*/ 0 h 267"/>
                    <a:gd name="T4" fmla="*/ 0 w 266"/>
                    <a:gd name="T5" fmla="*/ 267 h 267"/>
                    <a:gd name="T6" fmla="*/ 106 w 266"/>
                    <a:gd name="T7" fmla="*/ 267 h 267"/>
                    <a:gd name="T8" fmla="*/ 106 w 266"/>
                    <a:gd name="T9" fmla="*/ 240 h 267"/>
                    <a:gd name="T10" fmla="*/ 27 w 266"/>
                    <a:gd name="T11" fmla="*/ 240 h 267"/>
                    <a:gd name="T12" fmla="*/ 27 w 266"/>
                    <a:gd name="T13" fmla="*/ 27 h 267"/>
                    <a:gd name="T14" fmla="*/ 240 w 266"/>
                    <a:gd name="T15" fmla="*/ 27 h 267"/>
                    <a:gd name="T16" fmla="*/ 240 w 266"/>
                    <a:gd name="T17" fmla="*/ 240 h 267"/>
                    <a:gd name="T18" fmla="*/ 186 w 266"/>
                    <a:gd name="T19" fmla="*/ 240 h 267"/>
                    <a:gd name="T20" fmla="*/ 186 w 266"/>
                    <a:gd name="T21" fmla="*/ 267 h 267"/>
                    <a:gd name="T22" fmla="*/ 266 w 266"/>
                    <a:gd name="T23" fmla="*/ 267 h 267"/>
                    <a:gd name="T24" fmla="*/ 266 w 266"/>
                    <a:gd name="T25" fmla="*/ 0 h 267"/>
                    <a:gd name="T26" fmla="*/ 0 w 266"/>
                    <a:gd name="T27" fmla="*/ 0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6" h="267">
                      <a:moveTo>
                        <a:pt x="0" y="0"/>
                      </a:moveTo>
                      <a:lnTo>
                        <a:pt x="0" y="0"/>
                      </a:lnTo>
                      <a:lnTo>
                        <a:pt x="0" y="267"/>
                      </a:lnTo>
                      <a:lnTo>
                        <a:pt x="106" y="267"/>
                      </a:lnTo>
                      <a:lnTo>
                        <a:pt x="106" y="240"/>
                      </a:lnTo>
                      <a:lnTo>
                        <a:pt x="27" y="240"/>
                      </a:lnTo>
                      <a:lnTo>
                        <a:pt x="27" y="27"/>
                      </a:lnTo>
                      <a:lnTo>
                        <a:pt x="240" y="27"/>
                      </a:lnTo>
                      <a:lnTo>
                        <a:pt x="240" y="240"/>
                      </a:lnTo>
                      <a:lnTo>
                        <a:pt x="186" y="240"/>
                      </a:lnTo>
                      <a:lnTo>
                        <a:pt x="186" y="267"/>
                      </a:lnTo>
                      <a:lnTo>
                        <a:pt x="266" y="267"/>
                      </a:lnTo>
                      <a:lnTo>
                        <a:pt x="266" y="0"/>
                      </a:lnTo>
                      <a:lnTo>
                        <a:pt x="0" y="0"/>
                      </a:lnTo>
                      <a:close/>
                    </a:path>
                  </a:pathLst>
                </a:custGeom>
                <a:solidFill>
                  <a:srgbClr val="0078D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2" name="Group 4">
                <a:extLst>
                  <a:ext uri="{FF2B5EF4-FFF2-40B4-BE49-F238E27FC236}">
                    <a16:creationId xmlns:a16="http://schemas.microsoft.com/office/drawing/2014/main" id="{BAABC866-067F-4B4F-BC82-1AFE696264EA}"/>
                  </a:ext>
                </a:extLst>
              </p:cNvPr>
              <p:cNvGrpSpPr>
                <a:grpSpLocks noChangeAspect="1"/>
              </p:cNvGrpSpPr>
              <p:nvPr/>
            </p:nvGrpSpPr>
            <p:grpSpPr bwMode="auto">
              <a:xfrm flipH="1" flipV="1">
                <a:off x="10704198" y="4594917"/>
                <a:ext cx="773946" cy="580460"/>
                <a:chOff x="5022" y="1271"/>
                <a:chExt cx="532" cy="399"/>
              </a:xfrm>
            </p:grpSpPr>
            <p:sp>
              <p:nvSpPr>
                <p:cNvPr id="63" name="Freeform 5">
                  <a:extLst>
                    <a:ext uri="{FF2B5EF4-FFF2-40B4-BE49-F238E27FC236}">
                      <a16:creationId xmlns:a16="http://schemas.microsoft.com/office/drawing/2014/main" id="{2108647A-A235-40A0-8F7D-CD57A837CBFB}"/>
                    </a:ext>
                  </a:extLst>
                </p:cNvPr>
                <p:cNvSpPr>
                  <a:spLocks/>
                </p:cNvSpPr>
                <p:nvPr/>
              </p:nvSpPr>
              <p:spPr bwMode="auto">
                <a:xfrm>
                  <a:off x="5156" y="1403"/>
                  <a:ext cx="398" cy="267"/>
                </a:xfrm>
                <a:custGeom>
                  <a:avLst/>
                  <a:gdLst>
                    <a:gd name="T0" fmla="*/ 169 w 169"/>
                    <a:gd name="T1" fmla="*/ 0 h 113"/>
                    <a:gd name="T2" fmla="*/ 169 w 169"/>
                    <a:gd name="T3" fmla="*/ 0 h 113"/>
                    <a:gd name="T4" fmla="*/ 141 w 169"/>
                    <a:gd name="T5" fmla="*/ 0 h 113"/>
                    <a:gd name="T6" fmla="*/ 141 w 169"/>
                    <a:gd name="T7" fmla="*/ 85 h 113"/>
                    <a:gd name="T8" fmla="*/ 0 w 169"/>
                    <a:gd name="T9" fmla="*/ 85 h 113"/>
                    <a:gd name="T10" fmla="*/ 0 w 169"/>
                    <a:gd name="T11" fmla="*/ 113 h 113"/>
                    <a:gd name="T12" fmla="*/ 169 w 169"/>
                    <a:gd name="T13" fmla="*/ 113 h 113"/>
                    <a:gd name="T14" fmla="*/ 169 w 169"/>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13">
                      <a:moveTo>
                        <a:pt x="169" y="0"/>
                      </a:moveTo>
                      <a:lnTo>
                        <a:pt x="169" y="0"/>
                      </a:lnTo>
                      <a:lnTo>
                        <a:pt x="141" y="0"/>
                      </a:lnTo>
                      <a:lnTo>
                        <a:pt x="141" y="85"/>
                      </a:lnTo>
                      <a:lnTo>
                        <a:pt x="0" y="85"/>
                      </a:lnTo>
                      <a:lnTo>
                        <a:pt x="0" y="113"/>
                      </a:lnTo>
                      <a:lnTo>
                        <a:pt x="169" y="113"/>
                      </a:lnTo>
                      <a:lnTo>
                        <a:pt x="16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7">
                  <a:extLst>
                    <a:ext uri="{FF2B5EF4-FFF2-40B4-BE49-F238E27FC236}">
                      <a16:creationId xmlns:a16="http://schemas.microsoft.com/office/drawing/2014/main" id="{7BA8FFAC-5323-447B-BB44-470B113C2147}"/>
                    </a:ext>
                  </a:extLst>
                </p:cNvPr>
                <p:cNvSpPr>
                  <a:spLocks/>
                </p:cNvSpPr>
                <p:nvPr/>
              </p:nvSpPr>
              <p:spPr bwMode="auto">
                <a:xfrm>
                  <a:off x="5022" y="1271"/>
                  <a:ext cx="398" cy="267"/>
                </a:xfrm>
                <a:custGeom>
                  <a:avLst/>
                  <a:gdLst>
                    <a:gd name="T0" fmla="*/ 169 w 169"/>
                    <a:gd name="T1" fmla="*/ 0 h 113"/>
                    <a:gd name="T2" fmla="*/ 169 w 169"/>
                    <a:gd name="T3" fmla="*/ 0 h 113"/>
                    <a:gd name="T4" fmla="*/ 141 w 169"/>
                    <a:gd name="T5" fmla="*/ 0 h 113"/>
                    <a:gd name="T6" fmla="*/ 141 w 169"/>
                    <a:gd name="T7" fmla="*/ 84 h 113"/>
                    <a:gd name="T8" fmla="*/ 0 w 169"/>
                    <a:gd name="T9" fmla="*/ 84 h 113"/>
                    <a:gd name="T10" fmla="*/ 0 w 169"/>
                    <a:gd name="T11" fmla="*/ 113 h 113"/>
                    <a:gd name="T12" fmla="*/ 169 w 169"/>
                    <a:gd name="T13" fmla="*/ 113 h 113"/>
                    <a:gd name="T14" fmla="*/ 169 w 169"/>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13">
                      <a:moveTo>
                        <a:pt x="169" y="0"/>
                      </a:moveTo>
                      <a:lnTo>
                        <a:pt x="169" y="0"/>
                      </a:lnTo>
                      <a:lnTo>
                        <a:pt x="141" y="0"/>
                      </a:lnTo>
                      <a:lnTo>
                        <a:pt x="141" y="84"/>
                      </a:lnTo>
                      <a:lnTo>
                        <a:pt x="0" y="84"/>
                      </a:lnTo>
                      <a:lnTo>
                        <a:pt x="0" y="113"/>
                      </a:lnTo>
                      <a:lnTo>
                        <a:pt x="169" y="113"/>
                      </a:lnTo>
                      <a:lnTo>
                        <a:pt x="16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58" name="Oval 57">
              <a:extLst>
                <a:ext uri="{FF2B5EF4-FFF2-40B4-BE49-F238E27FC236}">
                  <a16:creationId xmlns:a16="http://schemas.microsoft.com/office/drawing/2014/main" id="{23961BE6-CF7F-4B6E-9EBA-9B9EF1D51FEA}"/>
                </a:ext>
              </a:extLst>
            </p:cNvPr>
            <p:cNvSpPr/>
            <p:nvPr/>
          </p:nvSpPr>
          <p:spPr bwMode="auto">
            <a:xfrm>
              <a:off x="6659722" y="627517"/>
              <a:ext cx="5671978" cy="5679168"/>
            </a:xfrm>
            <a:prstGeom prst="ellipse">
              <a:avLst/>
            </a:prstGeom>
            <a:noFill/>
            <a:ln w="1905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grpSp>
      <p:pic>
        <p:nvPicPr>
          <p:cNvPr id="8" name="MS logo gray - EMF" descr="Microsoft 365 logo">
            <a:extLst>
              <a:ext uri="{FF2B5EF4-FFF2-40B4-BE49-F238E27FC236}">
                <a16:creationId xmlns:a16="http://schemas.microsoft.com/office/drawing/2014/main" id="{B081A56E-1396-4D48-BB4A-2862DB7BF3CB}"/>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bwMode="black">
          <a:xfrm>
            <a:off x="136885" y="159690"/>
            <a:ext cx="2356088" cy="871753"/>
          </a:xfrm>
          <a:prstGeom prst="rect">
            <a:avLst/>
          </a:prstGeom>
        </p:spPr>
      </p:pic>
      <p:sp>
        <p:nvSpPr>
          <p:cNvPr id="2" name="Footer Placeholder 1">
            <a:extLst>
              <a:ext uri="{FF2B5EF4-FFF2-40B4-BE49-F238E27FC236}">
                <a16:creationId xmlns:a16="http://schemas.microsoft.com/office/drawing/2014/main" id="{C579B1D0-8CEE-4E42-8540-F752DBF0F648}"/>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787361509"/>
      </p:ext>
    </p:extLst>
  </p:cSld>
  <p:clrMapOvr>
    <a:masterClrMapping/>
  </p:clrMapOvr>
  <p:transition>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2" name="Footer Placeholder 1">
            <a:extLst>
              <a:ext uri="{FF2B5EF4-FFF2-40B4-BE49-F238E27FC236}">
                <a16:creationId xmlns:a16="http://schemas.microsoft.com/office/drawing/2014/main" id="{B852478B-55EF-4189-A468-2CD5FFD82747}"/>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063487590"/>
      </p:ext>
    </p:extLst>
  </p:cSld>
  <p:clrMapOvr>
    <a:masterClrMapping/>
  </p:clrMapOvr>
  <p:transition>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zh-CN" altLang="en-US"/>
              <a:t>单击此处编辑母版标题样式</a:t>
            </a:r>
            <a:endParaRPr lang="en-US"/>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32089" y="1083334"/>
            <a:ext cx="11341268" cy="400110"/>
          </a:xfrm>
        </p:spPr>
        <p:txBody>
          <a:bodyPr tIns="45720" rIns="0" bIns="45720"/>
          <a:lstStyle>
            <a:lvl1pPr>
              <a:defRPr sz="2000">
                <a:solidFill>
                  <a:schemeClr val="tx2"/>
                </a:solidFill>
              </a:defRPr>
            </a:lvl1pPr>
          </a:lstStyle>
          <a:p>
            <a:r>
              <a:rPr lang="en-US"/>
              <a:t>Subheading Segoe UI </a:t>
            </a:r>
            <a:r>
              <a:rPr lang="en-US" err="1"/>
              <a:t>Semibold</a:t>
            </a:r>
            <a:r>
              <a:rPr lang="en-US"/>
              <a:t> 20 </a:t>
            </a:r>
            <a:r>
              <a:rPr lang="en-US" err="1"/>
              <a:t>pt</a:t>
            </a:r>
            <a:endParaRPr lang="en-US"/>
          </a:p>
        </p:txBody>
      </p:sp>
      <p:sp>
        <p:nvSpPr>
          <p:cNvPr id="2" name="Footer Placeholder 1">
            <a:extLst>
              <a:ext uri="{FF2B5EF4-FFF2-40B4-BE49-F238E27FC236}">
                <a16:creationId xmlns:a16="http://schemas.microsoft.com/office/drawing/2014/main" id="{64899B17-8D01-4107-A0A6-0451351ABAED}"/>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527249086"/>
      </p:ext>
    </p:extLst>
  </p:cSld>
  <p:clrMapOvr>
    <a:masterClrMapping/>
  </p:clrMapOvr>
  <p:transition>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1_Text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zh-CN" altLang="en-US"/>
              <a:t>单击此处编辑母版标题样式</a:t>
            </a:r>
            <a:endParaRPr lang="en-US" dirty="0"/>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2" name="Footer Placeholder 1">
            <a:extLst>
              <a:ext uri="{FF2B5EF4-FFF2-40B4-BE49-F238E27FC236}">
                <a16:creationId xmlns:a16="http://schemas.microsoft.com/office/drawing/2014/main" id="{F415B60E-29D3-45EF-9FD0-D9924E0B78BB}"/>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212406202"/>
      </p:ext>
    </p:extLst>
  </p:cSld>
  <p:clrMapOvr>
    <a:masterClrMapping/>
  </p:clrMapOvr>
  <p:transition>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Text Layout with footnot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zh-CN" altLang="en-US"/>
              <a:t>单击此处编辑母版标题样式</a:t>
            </a:r>
            <a:endParaRPr lang="en-US"/>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a:p>
        </p:txBody>
      </p:sp>
      <p:sp>
        <p:nvSpPr>
          <p:cNvPr id="2" name="Rectangle 1">
            <a:extLst>
              <a:ext uri="{FF2B5EF4-FFF2-40B4-BE49-F238E27FC236}">
                <a16:creationId xmlns:a16="http://schemas.microsoft.com/office/drawing/2014/main" id="{F5777EA2-9454-422E-AEC3-45CEC596AEB8}"/>
              </a:ext>
            </a:extLst>
          </p:cNvPr>
          <p:cNvSpPr/>
          <p:nvPr/>
        </p:nvSpPr>
        <p:spPr bwMode="auto">
          <a:xfrm>
            <a:off x="0" y="5670550"/>
            <a:ext cx="12192000" cy="746955"/>
          </a:xfrm>
          <a:prstGeom prst="rect">
            <a:avLst/>
          </a:prstGeom>
          <a:solidFill>
            <a:schemeClr val="bg2">
              <a:lumMod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6" name="Text Placeholder 5">
            <a:extLst>
              <a:ext uri="{FF2B5EF4-FFF2-40B4-BE49-F238E27FC236}">
                <a16:creationId xmlns:a16="http://schemas.microsoft.com/office/drawing/2014/main" id="{764357BA-0098-4BE6-A38B-76E4D9E64E6E}"/>
              </a:ext>
            </a:extLst>
          </p:cNvPr>
          <p:cNvSpPr>
            <a:spLocks noGrp="1"/>
          </p:cNvSpPr>
          <p:nvPr>
            <p:ph type="body" sz="quarter" idx="11"/>
          </p:nvPr>
        </p:nvSpPr>
        <p:spPr>
          <a:xfrm>
            <a:off x="418643" y="5797806"/>
            <a:ext cx="11341268" cy="492443"/>
          </a:xfrm>
        </p:spPr>
        <p:txBody>
          <a:bodyPr anchor="ctr"/>
          <a:lstStyle>
            <a:lvl1pPr>
              <a:defRPr sz="2000"/>
            </a:lvl1pPr>
          </a:lstStyle>
          <a:p>
            <a:pPr lvl="0"/>
            <a:r>
              <a:rPr lang="zh-CN" altLang="en-US"/>
              <a:t>单击此处编辑母版文本样式</a:t>
            </a:r>
          </a:p>
        </p:txBody>
      </p:sp>
      <p:sp>
        <p:nvSpPr>
          <p:cNvPr id="4" name="Footer Placeholder 1">
            <a:extLst>
              <a:ext uri="{FF2B5EF4-FFF2-40B4-BE49-F238E27FC236}">
                <a16:creationId xmlns:a16="http://schemas.microsoft.com/office/drawing/2014/main" id="{BBE90075-187C-4F60-81BA-E239B43D9044}"/>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50900162"/>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Layout with footnot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Rectangle 1">
            <a:extLst>
              <a:ext uri="{FF2B5EF4-FFF2-40B4-BE49-F238E27FC236}">
                <a16:creationId xmlns:a16="http://schemas.microsoft.com/office/drawing/2014/main" id="{F5777EA2-9454-422E-AEC3-45CEC596AEB8}"/>
              </a:ext>
            </a:extLst>
          </p:cNvPr>
          <p:cNvSpPr/>
          <p:nvPr userDrawn="1"/>
        </p:nvSpPr>
        <p:spPr bwMode="auto">
          <a:xfrm>
            <a:off x="0" y="5670550"/>
            <a:ext cx="12192000" cy="746955"/>
          </a:xfrm>
          <a:prstGeom prst="rect">
            <a:avLst/>
          </a:prstGeom>
          <a:solidFill>
            <a:schemeClr val="bg2">
              <a:lumMod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6" name="Text Placeholder 5">
            <a:extLst>
              <a:ext uri="{FF2B5EF4-FFF2-40B4-BE49-F238E27FC236}">
                <a16:creationId xmlns:a16="http://schemas.microsoft.com/office/drawing/2014/main" id="{764357BA-0098-4BE6-A38B-76E4D9E64E6E}"/>
              </a:ext>
            </a:extLst>
          </p:cNvPr>
          <p:cNvSpPr>
            <a:spLocks noGrp="1"/>
          </p:cNvSpPr>
          <p:nvPr>
            <p:ph type="body" sz="quarter" idx="11"/>
          </p:nvPr>
        </p:nvSpPr>
        <p:spPr>
          <a:xfrm>
            <a:off x="418643" y="5797806"/>
            <a:ext cx="11341268" cy="492443"/>
          </a:xfrm>
        </p:spPr>
        <p:txBody>
          <a:bodyPr anchor="ctr"/>
          <a:lstStyle>
            <a:lvl1pPr>
              <a:defRPr sz="2000"/>
            </a:lvl1pPr>
          </a:lstStyle>
          <a:p>
            <a:pPr lvl="0"/>
            <a:r>
              <a:rPr lang="en-US" dirty="0"/>
              <a:t>Click to edit Master text styles</a:t>
            </a:r>
          </a:p>
        </p:txBody>
      </p:sp>
      <p:sp>
        <p:nvSpPr>
          <p:cNvPr id="4" name="Footer Placeholder 1">
            <a:extLst>
              <a:ext uri="{FF2B5EF4-FFF2-40B4-BE49-F238E27FC236}">
                <a16:creationId xmlns:a16="http://schemas.microsoft.com/office/drawing/2014/main" id="{BBE90075-187C-4F60-81BA-E239B43D904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934688670"/>
      </p:ext>
    </p:extLst>
  </p:cSld>
  <p:clrMapOvr>
    <a:masterClrMapping/>
  </p:clrMapOvr>
  <p:transition>
    <p:fade/>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zh-CN" altLang="en-US"/>
              <a:t>单击此处编辑母版标题样式</a:t>
            </a:r>
            <a:endParaRPr lang="en-US"/>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3762803"/>
          </a:xfrm>
          <a:solidFill>
            <a:schemeClr val="bg2"/>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6" name="Content Placeholder 4">
            <a:extLst>
              <a:ext uri="{FF2B5EF4-FFF2-40B4-BE49-F238E27FC236}">
                <a16:creationId xmlns:a16="http://schemas.microsoft.com/office/drawing/2014/main" id="{1884D379-CA81-40D3-9E78-E89E7861D50F}"/>
              </a:ext>
            </a:extLst>
          </p:cNvPr>
          <p:cNvSpPr>
            <a:spLocks noGrp="1"/>
          </p:cNvSpPr>
          <p:nvPr>
            <p:ph sz="quarter" idx="11"/>
          </p:nvPr>
        </p:nvSpPr>
        <p:spPr>
          <a:xfrm>
            <a:off x="6229350" y="1456896"/>
            <a:ext cx="5543550" cy="3762803"/>
          </a:xfrm>
          <a:solidFill>
            <a:schemeClr val="bg2"/>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2" name="Footer Placeholder 1">
            <a:extLst>
              <a:ext uri="{FF2B5EF4-FFF2-40B4-BE49-F238E27FC236}">
                <a16:creationId xmlns:a16="http://schemas.microsoft.com/office/drawing/2014/main" id="{1EECB910-8937-4CC4-AEC5-2DD554C2D63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495614607"/>
      </p:ext>
    </p:extLst>
  </p:cSld>
  <p:clrMapOvr>
    <a:masterClrMapping/>
  </p:clrMapOvr>
  <p:transition>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Bulleted Text Layout_two columns_half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zh-CN" altLang="en-US"/>
              <a:t>单击此处编辑母版标题样式</a:t>
            </a:r>
            <a:endParaRPr lang="en-US" dirty="0"/>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3"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2" name="Footer Placeholder 1">
            <a:extLst>
              <a:ext uri="{FF2B5EF4-FFF2-40B4-BE49-F238E27FC236}">
                <a16:creationId xmlns:a16="http://schemas.microsoft.com/office/drawing/2014/main" id="{7516BD94-AE1C-455F-8D7D-7082BB27F029}"/>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36757336"/>
      </p:ext>
    </p:extLst>
  </p:cSld>
  <p:clrMapOvr>
    <a:masterClrMapping/>
  </p:clrMapOvr>
  <p:transition>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1_Bulleted Text Layout_two columns_full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zh-CN" altLang="en-US"/>
              <a:t>单击此处编辑母版标题样式</a:t>
            </a:r>
            <a:endParaRPr lang="en-US" dirty="0"/>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2"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p:nvCxnSpPr>
        <p:spPr>
          <a:xfrm>
            <a:off x="6089276" y="1611250"/>
            <a:ext cx="0" cy="4563213"/>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2" name="Footer Placeholder 1">
            <a:extLst>
              <a:ext uri="{FF2B5EF4-FFF2-40B4-BE49-F238E27FC236}">
                <a16:creationId xmlns:a16="http://schemas.microsoft.com/office/drawing/2014/main" id="{87A06669-B2CF-43F2-99B5-001A005A3AA1}"/>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961493983"/>
      </p:ext>
    </p:extLst>
  </p:cSld>
  <p:clrMapOvr>
    <a:masterClrMapping/>
  </p:clrMapOvr>
  <p:transition>
    <p:fade/>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1_Bulleted 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zh-CN" altLang="en-US"/>
              <a:t>单击此处编辑母版标题样式</a:t>
            </a:r>
            <a:endParaRPr lang="en-US"/>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4194604"/>
          </a:xfrm>
          <a:solidFill>
            <a:schemeClr val="bg2"/>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p:txBody>
      </p: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229350" y="1456896"/>
            <a:ext cx="5531577" cy="4194604"/>
          </a:xfrm>
          <a:solidFill>
            <a:schemeClr val="bg2"/>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p:txBody>
      </p:sp>
      <p:sp>
        <p:nvSpPr>
          <p:cNvPr id="2" name="Footer Placeholder 1">
            <a:extLst>
              <a:ext uri="{FF2B5EF4-FFF2-40B4-BE49-F238E27FC236}">
                <a16:creationId xmlns:a16="http://schemas.microsoft.com/office/drawing/2014/main" id="{FD7644AB-9D01-4585-9388-8EB76A4E16D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661347822"/>
      </p:ext>
    </p:extLst>
  </p:cSld>
  <p:clrMapOvr>
    <a:masterClrMapping/>
  </p:clrMapOvr>
  <p:transition>
    <p:fade/>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Agenda 3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743200"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3 rows</a:t>
            </a:r>
          </a:p>
        </p:txBody>
      </p:sp>
      <p:sp>
        <p:nvSpPr>
          <p:cNvPr id="5" name="Text Placeholder 4"/>
          <p:cNvSpPr>
            <a:spLocks noGrp="1"/>
          </p:cNvSpPr>
          <p:nvPr>
            <p:ph type="body" sz="quarter" idx="11" hasCustomPrompt="1"/>
          </p:nvPr>
        </p:nvSpPr>
        <p:spPr>
          <a:xfrm>
            <a:off x="4078288" y="1358901"/>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816784"/>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5" name="Text Placeholder 4">
            <a:extLst>
              <a:ext uri="{FF2B5EF4-FFF2-40B4-BE49-F238E27FC236}">
                <a16:creationId xmlns:a16="http://schemas.microsoft.com/office/drawing/2014/main" id="{17004B21-C7C1-4F96-8432-F7255C26DB8E}"/>
              </a:ext>
            </a:extLst>
          </p:cNvPr>
          <p:cNvSpPr>
            <a:spLocks noGrp="1"/>
          </p:cNvSpPr>
          <p:nvPr>
            <p:ph type="body" sz="quarter" idx="20" hasCustomPrompt="1"/>
          </p:nvPr>
        </p:nvSpPr>
        <p:spPr>
          <a:xfrm>
            <a:off x="4078288" y="4274667"/>
            <a:ext cx="7695070" cy="1224434"/>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D3BC550B-9B11-4380-8D6F-F4741FB779EC}"/>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822433239"/>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Agenda 4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743200"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4 rows</a:t>
            </a:r>
          </a:p>
        </p:txBody>
      </p:sp>
      <p:sp>
        <p:nvSpPr>
          <p:cNvPr id="5" name="Text Placeholder 4"/>
          <p:cNvSpPr>
            <a:spLocks noGrp="1"/>
          </p:cNvSpPr>
          <p:nvPr>
            <p:ph type="body" sz="quarter" idx="11" hasCustomPrompt="1"/>
          </p:nvPr>
        </p:nvSpPr>
        <p:spPr>
          <a:xfrm>
            <a:off x="4078288" y="985704"/>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339411"/>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3693118"/>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5046824"/>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1FA6548C-890C-4150-B5BD-A8AF55A82E70}"/>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03843354"/>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Agenda 6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743200"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6 rows</a:t>
            </a:r>
          </a:p>
        </p:txBody>
      </p:sp>
      <p:sp>
        <p:nvSpPr>
          <p:cNvPr id="5" name="Text Placeholder 4"/>
          <p:cNvSpPr>
            <a:spLocks noGrp="1"/>
          </p:cNvSpPr>
          <p:nvPr>
            <p:ph type="body" sz="quarter" idx="11" hasCustomPrompt="1"/>
          </p:nvPr>
        </p:nvSpPr>
        <p:spPr>
          <a:xfrm>
            <a:off x="4078288" y="691125"/>
            <a:ext cx="7695070" cy="822645"/>
          </a:xfrm>
        </p:spPr>
        <p:txBody>
          <a:bodyPr vert="horz" wrap="square" lIns="0" tIns="0" rIns="0" bIns="0" rtlCol="0" anchor="ctr">
            <a:noAutofit/>
          </a:bodyPr>
          <a:lstStyle>
            <a:lvl2pPr>
              <a:defRPr lang="en-US" sz="1800" b="0" dirty="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1619933"/>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2548741"/>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8" name="Text Placeholder 4"/>
          <p:cNvSpPr>
            <a:spLocks noGrp="1"/>
          </p:cNvSpPr>
          <p:nvPr>
            <p:ph type="body" sz="quarter" idx="19" hasCustomPrompt="1"/>
          </p:nvPr>
        </p:nvSpPr>
        <p:spPr>
          <a:xfrm>
            <a:off x="4078288" y="3477549"/>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440635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533516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3CE3F527-08C7-43D0-8032-F2A71F76D6A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291826666"/>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Agenda 8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743200"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8 rows</a:t>
            </a:r>
          </a:p>
        </p:txBody>
      </p:sp>
      <p:sp>
        <p:nvSpPr>
          <p:cNvPr id="5" name="Text Placeholder 4"/>
          <p:cNvSpPr>
            <a:spLocks noGrp="1"/>
          </p:cNvSpPr>
          <p:nvPr>
            <p:ph type="body" sz="quarter" idx="11" hasCustomPrompt="1"/>
          </p:nvPr>
        </p:nvSpPr>
        <p:spPr>
          <a:xfrm>
            <a:off x="4078288" y="466348"/>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4" name="Text Placeholder 4"/>
          <p:cNvSpPr>
            <a:spLocks noGrp="1"/>
          </p:cNvSpPr>
          <p:nvPr>
            <p:ph type="body" sz="quarter" idx="15" hasCustomPrompt="1"/>
          </p:nvPr>
        </p:nvSpPr>
        <p:spPr>
          <a:xfrm>
            <a:off x="4078288" y="1216264"/>
            <a:ext cx="7695069" cy="675889"/>
          </a:xfrm>
        </p:spPr>
        <p:txBody>
          <a:bodyPr vert="horz" wrap="square" lIns="0" tIns="0" rIns="0" bIns="0" rtlCol="0" anchor="ctr">
            <a:noAutofit/>
          </a:bodyPr>
          <a:lstStyle>
            <a:lvl2pPr>
              <a:defRPr lang="en-US" sz="1600" b="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6" name="Text Placeholder 4"/>
          <p:cNvSpPr>
            <a:spLocks noGrp="1"/>
          </p:cNvSpPr>
          <p:nvPr>
            <p:ph type="body" sz="quarter" idx="17" hasCustomPrompt="1"/>
          </p:nvPr>
        </p:nvSpPr>
        <p:spPr>
          <a:xfrm>
            <a:off x="4078288" y="1966180"/>
            <a:ext cx="7695069" cy="675889"/>
          </a:xfrm>
        </p:spPr>
        <p:txBody>
          <a:bodyPr vert="horz" wrap="square" lIns="0" tIns="0" rIns="0" bIns="0" rtlCol="0" anchor="ctr">
            <a:noAutofit/>
          </a:bodyPr>
          <a:lstStyle>
            <a:lvl2pPr>
              <a:defRPr lang="en-US" sz="1600" b="0" dirty="0" smtClean="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8" name="Text Placeholder 4"/>
          <p:cNvSpPr>
            <a:spLocks noGrp="1"/>
          </p:cNvSpPr>
          <p:nvPr>
            <p:ph type="body" sz="quarter" idx="19" hasCustomPrompt="1"/>
          </p:nvPr>
        </p:nvSpPr>
        <p:spPr>
          <a:xfrm>
            <a:off x="4078288" y="2716096"/>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20" name="Text Placeholder 4"/>
          <p:cNvSpPr>
            <a:spLocks noGrp="1"/>
          </p:cNvSpPr>
          <p:nvPr>
            <p:ph type="body" sz="quarter" idx="21" hasCustomPrompt="1"/>
          </p:nvPr>
        </p:nvSpPr>
        <p:spPr>
          <a:xfrm>
            <a:off x="4078288" y="3466012"/>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215928"/>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4078288" y="4965844"/>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1" name="Text Placeholder 4">
            <a:extLst>
              <a:ext uri="{FF2B5EF4-FFF2-40B4-BE49-F238E27FC236}">
                <a16:creationId xmlns:a16="http://schemas.microsoft.com/office/drawing/2014/main" id="{BBE4C696-54C0-4167-89B1-D1FE9690F330}"/>
              </a:ext>
            </a:extLst>
          </p:cNvPr>
          <p:cNvSpPr>
            <a:spLocks noGrp="1"/>
          </p:cNvSpPr>
          <p:nvPr>
            <p:ph type="body" sz="quarter" idx="24" hasCustomPrompt="1"/>
          </p:nvPr>
        </p:nvSpPr>
        <p:spPr>
          <a:xfrm>
            <a:off x="4078288" y="5715763"/>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4" name="Footer Placeholder 1">
            <a:extLst>
              <a:ext uri="{FF2B5EF4-FFF2-40B4-BE49-F238E27FC236}">
                <a16:creationId xmlns:a16="http://schemas.microsoft.com/office/drawing/2014/main" id="{FCBBA077-FCDA-4F62-B502-F11F61DDA34D}"/>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844309231"/>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4">
          <p15:clr>
            <a:srgbClr val="FBAE40"/>
          </p15:clr>
        </p15:guide>
      </p15:sldGuideLst>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Agenda 2 colum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378075"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rIns="0" anchor="ctr"/>
          <a:lstStyle>
            <a:lvl1pPr>
              <a:defRPr>
                <a:solidFill>
                  <a:schemeClr val="bg1"/>
                </a:solidFill>
              </a:defRPr>
            </a:lvl1pPr>
          </a:lstStyle>
          <a:p>
            <a:r>
              <a:rPr lang="en-US" dirty="0"/>
              <a:t>Agenda</a:t>
            </a:r>
            <a:br>
              <a:rPr lang="en-US" dirty="0"/>
            </a:br>
            <a:r>
              <a:rPr lang="en-US" dirty="0"/>
              <a:t>8 rows</a:t>
            </a:r>
          </a:p>
        </p:txBody>
      </p:sp>
      <p:sp>
        <p:nvSpPr>
          <p:cNvPr id="5" name="Text Placeholder 4"/>
          <p:cNvSpPr>
            <a:spLocks noGrp="1"/>
          </p:cNvSpPr>
          <p:nvPr>
            <p:ph type="body" sz="quarter" idx="11" hasCustomPrompt="1"/>
          </p:nvPr>
        </p:nvSpPr>
        <p:spPr>
          <a:xfrm>
            <a:off x="3619500" y="466348"/>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4" name="Text Placeholder 4"/>
          <p:cNvSpPr>
            <a:spLocks noGrp="1"/>
          </p:cNvSpPr>
          <p:nvPr>
            <p:ph type="body" sz="quarter" idx="15" hasCustomPrompt="1"/>
          </p:nvPr>
        </p:nvSpPr>
        <p:spPr>
          <a:xfrm>
            <a:off x="3619500" y="1308612"/>
            <a:ext cx="3330574"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dirty="0"/>
              <a:t>Body copy Segoe UI Regular 14/18. The quick brown fox jumps over the lazy dog. </a:t>
            </a:r>
          </a:p>
        </p:txBody>
      </p:sp>
      <p:sp>
        <p:nvSpPr>
          <p:cNvPr id="16" name="Text Placeholder 4"/>
          <p:cNvSpPr>
            <a:spLocks noGrp="1"/>
          </p:cNvSpPr>
          <p:nvPr>
            <p:ph type="body" sz="quarter" idx="17" hasCustomPrompt="1"/>
          </p:nvPr>
        </p:nvSpPr>
        <p:spPr>
          <a:xfrm>
            <a:off x="3619500" y="2150876"/>
            <a:ext cx="3330574"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dirty="0"/>
              <a:t>Body copy Segoe UI Regular 14/18. The quick brown fox jumps over the lazy dog. </a:t>
            </a:r>
          </a:p>
        </p:txBody>
      </p:sp>
      <p:sp>
        <p:nvSpPr>
          <p:cNvPr id="18" name="Text Placeholder 4"/>
          <p:cNvSpPr>
            <a:spLocks noGrp="1"/>
          </p:cNvSpPr>
          <p:nvPr>
            <p:ph type="body" sz="quarter" idx="19" hasCustomPrompt="1"/>
          </p:nvPr>
        </p:nvSpPr>
        <p:spPr>
          <a:xfrm>
            <a:off x="3619500" y="2993140"/>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20" name="Text Placeholder 4"/>
          <p:cNvSpPr>
            <a:spLocks noGrp="1"/>
          </p:cNvSpPr>
          <p:nvPr>
            <p:ph type="body" sz="quarter" idx="21" hasCustomPrompt="1"/>
          </p:nvPr>
        </p:nvSpPr>
        <p:spPr>
          <a:xfrm>
            <a:off x="3619500" y="3835404"/>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3619500" y="4677668"/>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3619500" y="5519930"/>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12" name="Text Placeholder 4">
            <a:extLst>
              <a:ext uri="{FF2B5EF4-FFF2-40B4-BE49-F238E27FC236}">
                <a16:creationId xmlns:a16="http://schemas.microsoft.com/office/drawing/2014/main" id="{B26AB1BC-D652-40F2-83A2-06F6897248D2}"/>
              </a:ext>
            </a:extLst>
          </p:cNvPr>
          <p:cNvSpPr>
            <a:spLocks noGrp="1"/>
          </p:cNvSpPr>
          <p:nvPr>
            <p:ph type="body" sz="quarter" idx="24" hasCustomPrompt="1"/>
          </p:nvPr>
        </p:nvSpPr>
        <p:spPr>
          <a:xfrm>
            <a:off x="8331200" y="466348"/>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3" name="Text Placeholder 4">
            <a:extLst>
              <a:ext uri="{FF2B5EF4-FFF2-40B4-BE49-F238E27FC236}">
                <a16:creationId xmlns:a16="http://schemas.microsoft.com/office/drawing/2014/main" id="{B7BCA0EE-6780-4007-A1E7-E2C766ADB6AC}"/>
              </a:ext>
            </a:extLst>
          </p:cNvPr>
          <p:cNvSpPr>
            <a:spLocks noGrp="1"/>
          </p:cNvSpPr>
          <p:nvPr>
            <p:ph type="body" sz="quarter" idx="25" hasCustomPrompt="1"/>
          </p:nvPr>
        </p:nvSpPr>
        <p:spPr>
          <a:xfrm>
            <a:off x="8331200" y="1308612"/>
            <a:ext cx="3442157"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dirty="0"/>
              <a:t>Body copy Segoe UI Regular 14/18. The quick brown fox jumps over the lazy dog. </a:t>
            </a:r>
          </a:p>
        </p:txBody>
      </p:sp>
      <p:sp>
        <p:nvSpPr>
          <p:cNvPr id="15" name="Text Placeholder 4">
            <a:extLst>
              <a:ext uri="{FF2B5EF4-FFF2-40B4-BE49-F238E27FC236}">
                <a16:creationId xmlns:a16="http://schemas.microsoft.com/office/drawing/2014/main" id="{42F7FEE8-0C97-4A8D-B62A-F9127046CA49}"/>
              </a:ext>
            </a:extLst>
          </p:cNvPr>
          <p:cNvSpPr>
            <a:spLocks noGrp="1"/>
          </p:cNvSpPr>
          <p:nvPr>
            <p:ph type="body" sz="quarter" idx="26" hasCustomPrompt="1"/>
          </p:nvPr>
        </p:nvSpPr>
        <p:spPr>
          <a:xfrm>
            <a:off x="8331200" y="2150876"/>
            <a:ext cx="3442157"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dirty="0"/>
              <a:t>Body copy Segoe UI Regular 14/18. The quick brown fox jumps over the lazy dog. </a:t>
            </a:r>
          </a:p>
        </p:txBody>
      </p:sp>
      <p:sp>
        <p:nvSpPr>
          <p:cNvPr id="17" name="Text Placeholder 4">
            <a:extLst>
              <a:ext uri="{FF2B5EF4-FFF2-40B4-BE49-F238E27FC236}">
                <a16:creationId xmlns:a16="http://schemas.microsoft.com/office/drawing/2014/main" id="{A2CDDCC0-5CE0-47BF-9A58-947FAAFE0464}"/>
              </a:ext>
            </a:extLst>
          </p:cNvPr>
          <p:cNvSpPr>
            <a:spLocks noGrp="1"/>
          </p:cNvSpPr>
          <p:nvPr>
            <p:ph type="body" sz="quarter" idx="27" hasCustomPrompt="1"/>
          </p:nvPr>
        </p:nvSpPr>
        <p:spPr>
          <a:xfrm>
            <a:off x="8331200" y="2993140"/>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9" name="Text Placeholder 4">
            <a:extLst>
              <a:ext uri="{FF2B5EF4-FFF2-40B4-BE49-F238E27FC236}">
                <a16:creationId xmlns:a16="http://schemas.microsoft.com/office/drawing/2014/main" id="{CE365600-EF9A-4204-AC1D-49DA60EE0BC9}"/>
              </a:ext>
            </a:extLst>
          </p:cNvPr>
          <p:cNvSpPr>
            <a:spLocks noGrp="1"/>
          </p:cNvSpPr>
          <p:nvPr>
            <p:ph type="body" sz="quarter" idx="28" hasCustomPrompt="1"/>
          </p:nvPr>
        </p:nvSpPr>
        <p:spPr>
          <a:xfrm>
            <a:off x="8331200" y="3835404"/>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21" name="Text Placeholder 4">
            <a:extLst>
              <a:ext uri="{FF2B5EF4-FFF2-40B4-BE49-F238E27FC236}">
                <a16:creationId xmlns:a16="http://schemas.microsoft.com/office/drawing/2014/main" id="{7C988AC2-C93F-4C50-A6B6-35E8D243E2D3}"/>
              </a:ext>
            </a:extLst>
          </p:cNvPr>
          <p:cNvSpPr>
            <a:spLocks noGrp="1"/>
          </p:cNvSpPr>
          <p:nvPr>
            <p:ph type="body" sz="quarter" idx="29" hasCustomPrompt="1"/>
          </p:nvPr>
        </p:nvSpPr>
        <p:spPr>
          <a:xfrm>
            <a:off x="8331200" y="4677668"/>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22" name="Text Placeholder 4">
            <a:extLst>
              <a:ext uri="{FF2B5EF4-FFF2-40B4-BE49-F238E27FC236}">
                <a16:creationId xmlns:a16="http://schemas.microsoft.com/office/drawing/2014/main" id="{1BAD9B5E-AACF-4B5D-9D05-A8B6E03E279B}"/>
              </a:ext>
            </a:extLst>
          </p:cNvPr>
          <p:cNvSpPr>
            <a:spLocks noGrp="1"/>
          </p:cNvSpPr>
          <p:nvPr>
            <p:ph type="body" sz="quarter" idx="30" hasCustomPrompt="1"/>
          </p:nvPr>
        </p:nvSpPr>
        <p:spPr>
          <a:xfrm>
            <a:off x="8331200" y="5519930"/>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4" name="Footer Placeholder 1">
            <a:extLst>
              <a:ext uri="{FF2B5EF4-FFF2-40B4-BE49-F238E27FC236}">
                <a16:creationId xmlns:a16="http://schemas.microsoft.com/office/drawing/2014/main" id="{9F52899F-4DD5-4919-A5F9-0A5E692D4537}"/>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2659928"/>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280">
          <p15:clr>
            <a:srgbClr val="FBAE40"/>
          </p15:clr>
        </p15:guide>
      </p15:sldGuideLst>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Text option 3">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DB14B4B7-6595-4F80-A720-AEE6406FDDDB}"/>
              </a:ext>
            </a:extLst>
          </p:cNvPr>
          <p:cNvSpPr>
            <a:spLocks noGrp="1"/>
          </p:cNvSpPr>
          <p:nvPr>
            <p:ph type="title" hasCustomPrompt="1"/>
          </p:nvPr>
        </p:nvSpPr>
        <p:spPr/>
        <p:txBody>
          <a:bodyPr/>
          <a:lstStyle/>
          <a:p>
            <a:r>
              <a:rPr lang="en-US" dirty="0"/>
              <a:t>Text layout three columns images and text</a:t>
            </a:r>
          </a:p>
        </p:txBody>
      </p:sp>
      <p:sp>
        <p:nvSpPr>
          <p:cNvPr id="16" name="Rectangle 15">
            <a:extLst>
              <a:ext uri="{FF2B5EF4-FFF2-40B4-BE49-F238E27FC236}">
                <a16:creationId xmlns:a16="http://schemas.microsoft.com/office/drawing/2014/main" id="{A6AC17A7-7CAA-4CA5-89CD-184D76C19F56}"/>
              </a:ext>
              <a:ext uri="{C183D7F6-B498-43B3-948B-1728B52AA6E4}">
                <adec:decorative xmlns:adec="http://schemas.microsoft.com/office/drawing/2017/decorative" val="1"/>
              </a:ext>
            </a:extLst>
          </p:cNvPr>
          <p:cNvSpPr/>
          <p:nvPr/>
        </p:nvSpPr>
        <p:spPr bwMode="auto">
          <a:xfrm>
            <a:off x="468134"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E501F238-570E-E648-9E57-DAA86A7A8ED3}"/>
              </a:ext>
            </a:extLst>
          </p:cNvPr>
          <p:cNvSpPr>
            <a:spLocks noGrp="1"/>
          </p:cNvSpPr>
          <p:nvPr>
            <p:ph type="pic" sz="quarter" idx="21" hasCustomPrompt="1"/>
          </p:nvPr>
        </p:nvSpPr>
        <p:spPr>
          <a:xfrm>
            <a:off x="592758"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5" name="Text Placeholder 4"/>
          <p:cNvSpPr>
            <a:spLocks noGrp="1"/>
          </p:cNvSpPr>
          <p:nvPr>
            <p:ph type="body" sz="quarter" idx="11" hasCustomPrompt="1"/>
          </p:nvPr>
        </p:nvSpPr>
        <p:spPr>
          <a:xfrm>
            <a:off x="418643" y="4708215"/>
            <a:ext cx="365293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19" name="Text Placeholder 4">
            <a:extLst>
              <a:ext uri="{FF2B5EF4-FFF2-40B4-BE49-F238E27FC236}">
                <a16:creationId xmlns:a16="http://schemas.microsoft.com/office/drawing/2014/main" id="{F22038DD-9076-B34B-B54A-107DF3F024EE}"/>
              </a:ext>
            </a:extLst>
          </p:cNvPr>
          <p:cNvSpPr>
            <a:spLocks noGrp="1"/>
          </p:cNvSpPr>
          <p:nvPr>
            <p:ph type="body" sz="quarter" idx="17" hasCustomPrompt="1"/>
          </p:nvPr>
        </p:nvSpPr>
        <p:spPr>
          <a:xfrm>
            <a:off x="418643" y="5014828"/>
            <a:ext cx="365293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7A2E6301-6404-4EF3-A39A-8E79FFA3C974}"/>
              </a:ext>
              <a:ext uri="{C183D7F6-B498-43B3-948B-1728B52AA6E4}">
                <adec:decorative xmlns:adec="http://schemas.microsoft.com/office/drawing/2017/decorative" val="1"/>
              </a:ext>
            </a:extLst>
          </p:cNvPr>
          <p:cNvSpPr/>
          <p:nvPr/>
        </p:nvSpPr>
        <p:spPr bwMode="auto">
          <a:xfrm>
            <a:off x="4308909"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1" name="Picture Placeholder 7">
            <a:extLst>
              <a:ext uri="{FF2B5EF4-FFF2-40B4-BE49-F238E27FC236}">
                <a16:creationId xmlns:a16="http://schemas.microsoft.com/office/drawing/2014/main" id="{1BE65963-6DE8-471D-88DB-2FC78087003C}"/>
              </a:ext>
            </a:extLst>
          </p:cNvPr>
          <p:cNvSpPr>
            <a:spLocks noGrp="1"/>
          </p:cNvSpPr>
          <p:nvPr>
            <p:ph type="pic" sz="quarter" idx="26" hasCustomPrompt="1"/>
          </p:nvPr>
        </p:nvSpPr>
        <p:spPr>
          <a:xfrm>
            <a:off x="4433534"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32" name="Text Placeholder 4">
            <a:extLst>
              <a:ext uri="{FF2B5EF4-FFF2-40B4-BE49-F238E27FC236}">
                <a16:creationId xmlns:a16="http://schemas.microsoft.com/office/drawing/2014/main" id="{197742EC-5845-4BB1-84A3-00C1CF89012A}"/>
              </a:ext>
            </a:extLst>
          </p:cNvPr>
          <p:cNvSpPr>
            <a:spLocks noGrp="1"/>
          </p:cNvSpPr>
          <p:nvPr>
            <p:ph type="body" sz="quarter" idx="20" hasCustomPrompt="1"/>
          </p:nvPr>
        </p:nvSpPr>
        <p:spPr>
          <a:xfrm>
            <a:off x="4293969"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1" name="Text Placeholder 4">
            <a:extLst>
              <a:ext uri="{FF2B5EF4-FFF2-40B4-BE49-F238E27FC236}">
                <a16:creationId xmlns:a16="http://schemas.microsoft.com/office/drawing/2014/main" id="{B0C89B53-FA50-F248-AD0B-933DE098D70A}"/>
              </a:ext>
            </a:extLst>
          </p:cNvPr>
          <p:cNvSpPr>
            <a:spLocks noGrp="1"/>
          </p:cNvSpPr>
          <p:nvPr>
            <p:ph type="body" sz="quarter" idx="24" hasCustomPrompt="1"/>
          </p:nvPr>
        </p:nvSpPr>
        <p:spPr>
          <a:xfrm>
            <a:off x="4293969"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17" name="Rectangle 16">
            <a:extLst>
              <a:ext uri="{FF2B5EF4-FFF2-40B4-BE49-F238E27FC236}">
                <a16:creationId xmlns:a16="http://schemas.microsoft.com/office/drawing/2014/main" id="{5EC0DAC3-9E26-491C-A10D-7D086E91DB76}"/>
              </a:ext>
              <a:ext uri="{C183D7F6-B498-43B3-948B-1728B52AA6E4}">
                <adec:decorative xmlns:adec="http://schemas.microsoft.com/office/drawing/2017/decorative" val="1"/>
              </a:ext>
            </a:extLst>
          </p:cNvPr>
          <p:cNvSpPr/>
          <p:nvPr/>
        </p:nvSpPr>
        <p:spPr bwMode="auto">
          <a:xfrm>
            <a:off x="8159021"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3" name="Picture Placeholder 7">
            <a:extLst>
              <a:ext uri="{FF2B5EF4-FFF2-40B4-BE49-F238E27FC236}">
                <a16:creationId xmlns:a16="http://schemas.microsoft.com/office/drawing/2014/main" id="{907DE53F-AA57-4741-9DAA-A44C19F78D30}"/>
              </a:ext>
            </a:extLst>
          </p:cNvPr>
          <p:cNvSpPr>
            <a:spLocks noGrp="1"/>
          </p:cNvSpPr>
          <p:nvPr>
            <p:ph type="pic" sz="quarter" idx="27" hasCustomPrompt="1"/>
          </p:nvPr>
        </p:nvSpPr>
        <p:spPr>
          <a:xfrm>
            <a:off x="8283647"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10" name="Text Placeholder 4"/>
          <p:cNvSpPr>
            <a:spLocks noGrp="1"/>
          </p:cNvSpPr>
          <p:nvPr>
            <p:ph type="body" sz="quarter" idx="13" hasCustomPrompt="1"/>
          </p:nvPr>
        </p:nvSpPr>
        <p:spPr>
          <a:xfrm>
            <a:off x="8144083"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2" name="Text Placeholder 4">
            <a:extLst>
              <a:ext uri="{FF2B5EF4-FFF2-40B4-BE49-F238E27FC236}">
                <a16:creationId xmlns:a16="http://schemas.microsoft.com/office/drawing/2014/main" id="{C11EA858-BBCA-2149-9368-C1FDBC6C8DFD}"/>
              </a:ext>
            </a:extLst>
          </p:cNvPr>
          <p:cNvSpPr>
            <a:spLocks noGrp="1"/>
          </p:cNvSpPr>
          <p:nvPr>
            <p:ph type="body" sz="quarter" idx="25" hasCustomPrompt="1"/>
          </p:nvPr>
        </p:nvSpPr>
        <p:spPr>
          <a:xfrm>
            <a:off x="8144083"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D26B0962-7685-4EBF-B99E-792210E7163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56552228"/>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3762803"/>
          </a:xfrm>
          <a:solidFill>
            <a:schemeClr val="bg2"/>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4">
            <a:extLst>
              <a:ext uri="{FF2B5EF4-FFF2-40B4-BE49-F238E27FC236}">
                <a16:creationId xmlns:a16="http://schemas.microsoft.com/office/drawing/2014/main" id="{1884D379-CA81-40D3-9E78-E89E7861D50F}"/>
              </a:ext>
            </a:extLst>
          </p:cNvPr>
          <p:cNvSpPr>
            <a:spLocks noGrp="1"/>
          </p:cNvSpPr>
          <p:nvPr>
            <p:ph sz="quarter" idx="11"/>
          </p:nvPr>
        </p:nvSpPr>
        <p:spPr>
          <a:xfrm>
            <a:off x="6229350" y="1456896"/>
            <a:ext cx="5543550" cy="3762803"/>
          </a:xfrm>
          <a:solidFill>
            <a:schemeClr val="bg2"/>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Footer Placeholder 1">
            <a:extLst>
              <a:ext uri="{FF2B5EF4-FFF2-40B4-BE49-F238E27FC236}">
                <a16:creationId xmlns:a16="http://schemas.microsoft.com/office/drawing/2014/main" id="{1EECB910-8937-4CC4-AEC5-2DD554C2D63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598246613"/>
      </p:ext>
    </p:extLst>
  </p:cSld>
  <p:clrMapOvr>
    <a:masterClrMapping/>
  </p:clrMapOvr>
  <p:transition>
    <p:fade/>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Section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990B4C-4B23-479D-ADA8-DD6E0658DF5A}"/>
              </a:ext>
            </a:extLst>
          </p:cNvPr>
          <p:cNvSpPr/>
          <p:nvPr/>
        </p:nvSpPr>
        <p:spPr bwMode="auto">
          <a:xfrm>
            <a:off x="1" y="2526646"/>
            <a:ext cx="9697686" cy="178404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4" name="Title 35"/>
          <p:cNvSpPr>
            <a:spLocks noGrp="1"/>
          </p:cNvSpPr>
          <p:nvPr>
            <p:ph type="title" hasCustomPrompt="1"/>
          </p:nvPr>
        </p:nvSpPr>
        <p:spPr>
          <a:xfrm>
            <a:off x="418644" y="2526646"/>
            <a:ext cx="9189910" cy="1784048"/>
          </a:xfrm>
          <a:prstGeom prst="rect">
            <a:avLst/>
          </a:prstGeom>
          <a:noFill/>
        </p:spPr>
        <p:txBody>
          <a:bodyPr vert="horz" wrap="square" lIns="0" tIns="0" rIns="0" bIns="0" rtlCol="0" anchor="ctr" anchorCtr="0">
            <a:noAutofit/>
          </a:bodyPr>
          <a:lstStyle>
            <a:lvl1pPr>
              <a:defRPr lang="en-US" sz="3600" spc="-49" baseline="0" dirty="0">
                <a:solidFill>
                  <a:schemeClr val="bg1"/>
                </a:solidFill>
              </a:defRPr>
            </a:lvl1pPr>
          </a:lstStyle>
          <a:p>
            <a:pPr marL="0" lvl="0">
              <a:lnSpc>
                <a:spcPts val="5490"/>
              </a:lnSpc>
            </a:pPr>
            <a:r>
              <a:rPr lang="en-US"/>
              <a:t>Section title</a:t>
            </a:r>
          </a:p>
        </p:txBody>
      </p:sp>
      <p:sp>
        <p:nvSpPr>
          <p:cNvPr id="6" name="Rectangle 5">
            <a:extLst>
              <a:ext uri="{FF2B5EF4-FFF2-40B4-BE49-F238E27FC236}">
                <a16:creationId xmlns:a16="http://schemas.microsoft.com/office/drawing/2014/main" id="{E7A7DCD7-2A9A-4303-B73A-A8AA23BAF4B6}"/>
              </a:ext>
            </a:extLst>
          </p:cNvPr>
          <p:cNvSpPr/>
          <p:nvPr/>
        </p:nvSpPr>
        <p:spPr bwMode="auto">
          <a:xfrm>
            <a:off x="9697686" y="2526646"/>
            <a:ext cx="2082603" cy="1784048"/>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a:extLst>
              <a:ext uri="{FF2B5EF4-FFF2-40B4-BE49-F238E27FC236}">
                <a16:creationId xmlns:a16="http://schemas.microsoft.com/office/drawing/2014/main" id="{79F5CEB5-AAB3-4E98-82B0-2B2EDFAC7F19}"/>
              </a:ext>
            </a:extLst>
          </p:cNvPr>
          <p:cNvSpPr/>
          <p:nvPr/>
        </p:nvSpPr>
        <p:spPr bwMode="auto">
          <a:xfrm>
            <a:off x="11569483"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2"/>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6">
            <a:extLst>
              <a:ext uri="{FF2B5EF4-FFF2-40B4-BE49-F238E27FC236}">
                <a16:creationId xmlns:a16="http://schemas.microsoft.com/office/drawing/2014/main" id="{C39A4550-468E-4965-BBF3-650AD824060F}"/>
              </a:ext>
            </a:extLst>
          </p:cNvPr>
          <p:cNvSpPr/>
          <p:nvPr/>
        </p:nvSpPr>
        <p:spPr bwMode="auto">
          <a:xfrm flipH="1">
            <a:off x="9697686"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2"/>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2" name="Picture Placeholder 11">
            <a:extLst>
              <a:ext uri="{FF2B5EF4-FFF2-40B4-BE49-F238E27FC236}">
                <a16:creationId xmlns:a16="http://schemas.microsoft.com/office/drawing/2014/main" id="{A0F18A81-5AF1-41EB-B335-9EF67062969B}"/>
              </a:ext>
            </a:extLst>
          </p:cNvPr>
          <p:cNvSpPr>
            <a:spLocks noGrp="1"/>
          </p:cNvSpPr>
          <p:nvPr>
            <p:ph type="pic" sz="quarter" idx="10"/>
          </p:nvPr>
        </p:nvSpPr>
        <p:spPr>
          <a:xfrm>
            <a:off x="10098361" y="2777952"/>
            <a:ext cx="1281254" cy="1281436"/>
          </a:xfrm>
        </p:spPr>
        <p:txBody>
          <a:bodyPr anchor="ctr">
            <a:noAutofit/>
          </a:bodyPr>
          <a:lstStyle>
            <a:lvl1pPr algn="ctr">
              <a:defRPr/>
            </a:lvl1pPr>
          </a:lstStyle>
          <a:p>
            <a:r>
              <a:rPr lang="zh-CN" altLang="en-US"/>
              <a:t>单击图标添加图片</a:t>
            </a:r>
            <a:endParaRPr lang="en-US"/>
          </a:p>
        </p:txBody>
      </p:sp>
      <p:sp>
        <p:nvSpPr>
          <p:cNvPr id="3" name="Footer Placeholder 1">
            <a:extLst>
              <a:ext uri="{FF2B5EF4-FFF2-40B4-BE49-F238E27FC236}">
                <a16:creationId xmlns:a16="http://schemas.microsoft.com/office/drawing/2014/main" id="{C6B75234-9944-48A2-8A21-99500C7BBB40}"/>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648648407"/>
      </p:ext>
    </p:extLst>
  </p:cSld>
  <p:clrMapOvr>
    <a:masterClrMapping/>
  </p:clrMapOvr>
  <p:transition>
    <p:fade/>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p:cSld name="Photo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7"/>
            <a:ext cx="5579310" cy="307777"/>
          </a:xfrm>
          <a:prstGeom prst="rect">
            <a:avLst/>
          </a:prstGeom>
        </p:spPr>
        <p:txBody>
          <a:bodyPr wrap="square" lIns="0" tIns="0" rIns="0" bIns="0">
            <a:spAutoFit/>
          </a:bodyPr>
          <a:lstStyle>
            <a:lvl1pPr marL="0" indent="0">
              <a:lnSpc>
                <a:spcPts val="2353"/>
              </a:lnSpc>
              <a:buNone/>
              <a:defRPr lang="en-US" sz="20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5" name="Text Placeholder 4">
            <a:extLst>
              <a:ext uri="{FF2B5EF4-FFF2-40B4-BE49-F238E27FC236}">
                <a16:creationId xmlns:a16="http://schemas.microsoft.com/office/drawing/2014/main" id="{6E31D123-CA1A-4568-88C8-6B1287D07EE9}"/>
              </a:ext>
            </a:extLst>
          </p:cNvPr>
          <p:cNvSpPr>
            <a:spLocks noGrp="1"/>
          </p:cNvSpPr>
          <p:nvPr>
            <p:ph type="body" sz="quarter" idx="13" hasCustomPrompt="1"/>
          </p:nvPr>
        </p:nvSpPr>
        <p:spPr>
          <a:xfrm>
            <a:off x="418643" y="2161629"/>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endParaRPr lang="en-US"/>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474101"/>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7" name="Text Placeholder 4">
            <a:extLst>
              <a:ext uri="{FF2B5EF4-FFF2-40B4-BE49-F238E27FC236}">
                <a16:creationId xmlns:a16="http://schemas.microsoft.com/office/drawing/2014/main" id="{0D336736-F7E2-BA48-AD3E-B0037BAC6816}"/>
              </a:ext>
            </a:extLst>
          </p:cNvPr>
          <p:cNvSpPr>
            <a:spLocks noGrp="1"/>
          </p:cNvSpPr>
          <p:nvPr>
            <p:ph type="body" sz="quarter" idx="43" hasCustomPrompt="1"/>
          </p:nvPr>
        </p:nvSpPr>
        <p:spPr>
          <a:xfrm>
            <a:off x="418643" y="3628878"/>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endParaRPr lang="en-US"/>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929012"/>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C3405CC5-9896-4E3A-9373-436306F5BF12}"/>
              </a:ext>
            </a:extLst>
          </p:cNvPr>
          <p:cNvSpPr txBox="1">
            <a:spLocks/>
          </p:cNvSpPr>
          <p:nvPr/>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3964284422"/>
      </p:ext>
    </p:extLst>
  </p:cSld>
  <p:clrMapOvr>
    <a:masterClrMapping/>
  </p:clrMapOvr>
  <p:transition>
    <p:fade/>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Photo layout with bullet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dirty="0"/>
              <a:t>Subhead Segoe UI </a:t>
            </a:r>
            <a:r>
              <a:rPr lang="en-US" dirty="0" err="1"/>
              <a:t>Semibold</a:t>
            </a:r>
            <a:r>
              <a:rPr lang="en-US" dirty="0"/>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268946"/>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p:nvCxnSpPr>
        <p:spPr>
          <a:xfrm>
            <a:off x="418644" y="306804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282367"/>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p:nvCxnSpPr>
        <p:spPr>
          <a:xfrm>
            <a:off x="418644" y="4081465"/>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418644" y="429578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p:nvCxnSpPr>
        <p:spPr>
          <a:xfrm>
            <a:off x="418644" y="5094886"/>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418644" y="530920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sp>
        <p:nvSpPr>
          <p:cNvPr id="2" name="Rectangle 1">
            <a:extLst>
              <a:ext uri="{FF2B5EF4-FFF2-40B4-BE49-F238E27FC236}">
                <a16:creationId xmlns:a16="http://schemas.microsoft.com/office/drawing/2014/main" id="{56B6D240-D672-4F0A-95ED-D92FC8351E6D}"/>
              </a:ext>
              <a:ext uri="{C183D7F6-B498-43B3-948B-1728B52AA6E4}">
                <adec:decorative xmlns:adec="http://schemas.microsoft.com/office/drawing/2017/decorative" val="1"/>
              </a:ext>
            </a:extLst>
          </p:cNvPr>
          <p:cNvSpPr/>
          <p:nvPr/>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9" name="Picture Placeholder 7">
            <a:extLst>
              <a:ext uri="{FF2B5EF4-FFF2-40B4-BE49-F238E27FC236}">
                <a16:creationId xmlns:a16="http://schemas.microsoft.com/office/drawing/2014/main" id="{CA973F78-0779-41C2-98B4-4547D2CD7C11}"/>
              </a:ext>
            </a:extLst>
          </p:cNvPr>
          <p:cNvSpPr>
            <a:spLocks noGrp="1"/>
          </p:cNvSpPr>
          <p:nvPr>
            <p:ph type="pic" sz="quarter" idx="47"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3" name="Footer Placeholder 1">
            <a:extLst>
              <a:ext uri="{FF2B5EF4-FFF2-40B4-BE49-F238E27FC236}">
                <a16:creationId xmlns:a16="http://schemas.microsoft.com/office/drawing/2014/main" id="{B3B62F3E-D0DF-4A13-A005-3CCFDD6DFC1A}"/>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41074498"/>
      </p:ext>
    </p:extLst>
  </p:cSld>
  <p:clrMapOvr>
    <a:masterClrMapping/>
  </p:clrMapOvr>
  <p:transition>
    <p:fade/>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1_Photo layout with bullet text &amp; icon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709493"/>
            <a:ext cx="5579310" cy="369332"/>
          </a:xfrm>
          <a:prstGeom prst="rect">
            <a:avLst/>
          </a:prstGeom>
        </p:spPr>
        <p:txBody>
          <a:bodyPr wrap="square" lIns="0" tIns="0" rIns="0" bIns="0" anchor="b">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dirty="0"/>
              <a:t>Subhead Segoe UI </a:t>
            </a:r>
            <a:r>
              <a:rPr lang="en-US" dirty="0" err="1"/>
              <a:t>Semibold</a:t>
            </a:r>
            <a:r>
              <a:rPr lang="en-US" dirty="0"/>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1422400" y="2267319"/>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p:nvCxnSpPr>
        <p:spPr>
          <a:xfrm>
            <a:off x="1422400" y="3066417"/>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1422400" y="3280740"/>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p:nvCxnSpPr>
        <p:spPr>
          <a:xfrm>
            <a:off x="1422400" y="4079838"/>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1422400" y="429416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p:nvCxnSpPr>
        <p:spPr>
          <a:xfrm>
            <a:off x="1422400" y="5093259"/>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1422400" y="530758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5F6EB83D-C2A5-4189-B12B-1320B6ADB9B8}"/>
              </a:ext>
            </a:extLst>
          </p:cNvPr>
          <p:cNvSpPr txBox="1">
            <a:spLocks/>
          </p:cNvSpPr>
          <p:nvPr/>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3032112842"/>
      </p:ext>
    </p:extLst>
  </p:cSld>
  <p:clrMapOvr>
    <a:masterClrMapping/>
  </p:clrMapOvr>
  <p:transition>
    <p:fade/>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Photo layout with 4 rows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11354712" cy="728448"/>
          </a:xfrm>
        </p:spPr>
        <p:txBody>
          <a:bodyPr/>
          <a:lstStyle>
            <a:lvl1pPr>
              <a:defRPr>
                <a:solidFill>
                  <a:schemeClr val="tx1"/>
                </a:solidFill>
              </a:defRPr>
            </a:lvl1pPr>
          </a:lstStyle>
          <a:p>
            <a:r>
              <a:rPr lang="en-US" dirty="0"/>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2" name="Rectangle 1">
            <a:extLst>
              <a:ext uri="{FF2B5EF4-FFF2-40B4-BE49-F238E27FC236}">
                <a16:creationId xmlns:a16="http://schemas.microsoft.com/office/drawing/2014/main" id="{680D905E-E7A9-44EC-830B-323C290AAA27}"/>
              </a:ext>
              <a:ext uri="{C183D7F6-B498-43B3-948B-1728B52AA6E4}">
                <adec:decorative xmlns:adec="http://schemas.microsoft.com/office/drawing/2017/decorative" val="1"/>
              </a:ext>
            </a:extLst>
          </p:cNvPr>
          <p:cNvSpPr/>
          <p:nvPr/>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cxnSp>
        <p:nvCxnSpPr>
          <p:cNvPr id="9" name="Straight Connector 8">
            <a:extLst>
              <a:ext uri="{FF2B5EF4-FFF2-40B4-BE49-F238E27FC236}">
                <a16:creationId xmlns:a16="http://schemas.microsoft.com/office/drawing/2014/main" id="{5E2F051F-FAD1-40B7-AD8D-86ACA838D32B}"/>
              </a:ext>
              <a:ext uri="{C183D7F6-B498-43B3-948B-1728B52AA6E4}">
                <adec:decorative xmlns:adec="http://schemas.microsoft.com/office/drawing/2017/decorative" val="1"/>
              </a:ext>
            </a:extLst>
          </p:cNvPr>
          <p:cNvCxnSpPr>
            <a:cxnSpLocks/>
          </p:cNvCxnSpPr>
          <p:nvPr/>
        </p:nvCxnSpPr>
        <p:spPr>
          <a:xfrm>
            <a:off x="418644" y="2660048"/>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8966B79-BC7C-4DB8-80D4-01380DB97330}"/>
              </a:ext>
              <a:ext uri="{C183D7F6-B498-43B3-948B-1728B52AA6E4}">
                <adec:decorative xmlns:adec="http://schemas.microsoft.com/office/drawing/2017/decorative" val="1"/>
              </a:ext>
            </a:extLst>
          </p:cNvPr>
          <p:cNvCxnSpPr>
            <a:cxnSpLocks/>
          </p:cNvCxnSpPr>
          <p:nvPr/>
        </p:nvCxnSpPr>
        <p:spPr>
          <a:xfrm>
            <a:off x="418644" y="3937131"/>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69D048A-1B0B-4837-8CE2-BD16F3AE2B1C}"/>
              </a:ext>
              <a:ext uri="{C183D7F6-B498-43B3-948B-1728B52AA6E4}">
                <adec:decorative xmlns:adec="http://schemas.microsoft.com/office/drawing/2017/decorative" val="1"/>
              </a:ext>
            </a:extLst>
          </p:cNvPr>
          <p:cNvCxnSpPr>
            <a:cxnSpLocks/>
          </p:cNvCxnSpPr>
          <p:nvPr/>
        </p:nvCxnSpPr>
        <p:spPr>
          <a:xfrm>
            <a:off x="418644" y="521421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 name="Footer Placeholder 1">
            <a:extLst>
              <a:ext uri="{FF2B5EF4-FFF2-40B4-BE49-F238E27FC236}">
                <a16:creationId xmlns:a16="http://schemas.microsoft.com/office/drawing/2014/main" id="{B394CE8A-C8F7-40DD-84CF-FE592D7BC2D8}"/>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11767544"/>
      </p:ext>
    </p:extLst>
  </p:cSld>
  <p:clrMapOvr>
    <a:masterClrMapping/>
  </p:clrMapOvr>
  <p:transition>
    <p:fade/>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Photo layout with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dirty="0"/>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BDD9959D-3459-4484-BDE0-9F4EABE5443B}"/>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213604413"/>
      </p:ext>
    </p:extLst>
  </p:cSld>
  <p:clrMapOvr>
    <a:masterClrMapping/>
  </p:clrMapOvr>
  <p:transition>
    <p:fade/>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Demo slide with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9E5E14-01F2-4F10-A177-A81144B86D44}"/>
              </a:ext>
            </a:extLst>
          </p:cNvPr>
          <p:cNvSpPr>
            <a:spLocks noGrp="1"/>
          </p:cNvSpPr>
          <p:nvPr>
            <p:ph type="title"/>
          </p:nvPr>
        </p:nvSpPr>
        <p:spPr>
          <a:xfrm>
            <a:off x="418643" y="440494"/>
            <a:ext cx="11341268" cy="728448"/>
          </a:xfrm>
        </p:spPr>
        <p:txBody>
          <a:bodyPr/>
          <a:lstStyle/>
          <a:p>
            <a:r>
              <a:rPr lang="zh-CN" altLang="en-US"/>
              <a:t>单击此处编辑母版标题样式</a:t>
            </a:r>
            <a:endParaRPr lang="en-US" dirty="0"/>
          </a:p>
        </p:txBody>
      </p:sp>
      <p:sp>
        <p:nvSpPr>
          <p:cNvPr id="4" name="Text Placeholder 3"/>
          <p:cNvSpPr>
            <a:spLocks noGrp="1"/>
          </p:cNvSpPr>
          <p:nvPr>
            <p:ph type="body" sz="quarter" idx="10" hasCustomPrompt="1"/>
          </p:nvPr>
        </p:nvSpPr>
        <p:spPr>
          <a:xfrm>
            <a:off x="418644" y="1456898"/>
            <a:ext cx="5408119" cy="615553"/>
          </a:xfrm>
          <a:prstGeom prst="rect">
            <a:avLst/>
          </a:prstGeom>
        </p:spPr>
        <p:txBody>
          <a:bodyPr wrap="square" lIns="0" tIns="0" rIns="0" bIns="0">
            <a:spAutoFit/>
          </a:bodyPr>
          <a:lstStyle>
            <a:lvl1pPr marL="0" indent="0">
              <a:lnSpc>
                <a:spcPts val="2353"/>
              </a:lnSpc>
              <a:buNone/>
              <a:defRPr sz="2400" b="0" i="0" spc="0">
                <a:solidFill>
                  <a:schemeClr val="tx1"/>
                </a:solidFill>
                <a:latin typeface="+mj-lt"/>
              </a:defRPr>
            </a:lvl1pPr>
            <a:lvl2pPr marL="224097" indent="0">
              <a:buNone/>
              <a:defRPr/>
            </a:lvl2pPr>
            <a:lvl3pPr marL="448193" indent="0">
              <a:buNone/>
              <a:defRPr/>
            </a:lvl3pPr>
            <a:lvl4pPr marL="672290" indent="0">
              <a:buNone/>
              <a:defRPr/>
            </a:lvl4pPr>
            <a:lvl5pPr marL="896386" indent="0">
              <a:buNone/>
              <a:defRPr/>
            </a:lvl5pPr>
          </a:lstStyle>
          <a:p>
            <a:pPr lvl="0"/>
            <a:r>
              <a:rPr lang="pt-BR" dirty="0" err="1"/>
              <a:t>Large</a:t>
            </a:r>
            <a:r>
              <a:rPr lang="pt-BR" dirty="0"/>
              <a:t> </a:t>
            </a:r>
            <a:r>
              <a:rPr lang="pt-BR" dirty="0" err="1"/>
              <a:t>subhead</a:t>
            </a:r>
            <a:r>
              <a:rPr lang="pt-BR" dirty="0"/>
              <a:t> Segoe UI </a:t>
            </a:r>
            <a:r>
              <a:rPr lang="pt-BR" dirty="0" err="1"/>
              <a:t>Semibold</a:t>
            </a:r>
            <a:r>
              <a:rPr lang="pt-BR" dirty="0"/>
              <a:t> Regular 20/24</a:t>
            </a:r>
            <a:endParaRPr lang="en-US" dirty="0"/>
          </a:p>
        </p:txBody>
      </p:sp>
      <p:sp>
        <p:nvSpPr>
          <p:cNvPr id="5" name="Text Placeholder 4"/>
          <p:cNvSpPr>
            <a:spLocks noGrp="1"/>
          </p:cNvSpPr>
          <p:nvPr>
            <p:ph type="body" sz="quarter" idx="11" hasCustomPrompt="1"/>
          </p:nvPr>
        </p:nvSpPr>
        <p:spPr>
          <a:xfrm>
            <a:off x="418643" y="2158886"/>
            <a:ext cx="5408118" cy="2339102"/>
          </a:xfrm>
          <a:prstGeom prst="rect">
            <a:avLst/>
          </a:prstGeom>
        </p:spPr>
        <p:txBody>
          <a:bodyPr lIns="0" tIns="45720" rIns="0" bIns="45720"/>
          <a:lstStyle>
            <a:lvl1pPr marL="0" indent="0">
              <a:lnSpc>
                <a:spcPct val="100000"/>
              </a:lnSpc>
              <a:spcBef>
                <a:spcPts val="0"/>
              </a:spcBef>
              <a:spcAft>
                <a:spcPts val="12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dirty="0"/>
              <a:t>Body copy Segoe UI Regular 14/18. The quick brown fox jumps over the lazy dog. The quick brown fox jumps over the lazy dog. The quick brown fox jumps over the lazy dog.</a:t>
            </a:r>
          </a:p>
          <a:p>
            <a:pPr lvl="0"/>
            <a:r>
              <a:rPr lang="en-US" dirty="0"/>
              <a:t>Body copy Segoe UI Regular 14/18. The quick brown fox jumps over the lazy dog. The quick brown fox jumps over the lazy dog. The quick brown fox jumps over the lazy dog.</a:t>
            </a:r>
          </a:p>
          <a:p>
            <a:pPr lvl="0"/>
            <a:r>
              <a:rPr lang="en-US" dirty="0"/>
              <a:t>Body copy Segoe UI Regular 14/18. The quick brown fox jumps over the lazy dog. The quick brown fox jumps over the lazy dog. The quick brown fox jumps over the lazy dog.</a:t>
            </a:r>
          </a:p>
        </p:txBody>
      </p:sp>
      <p:pic>
        <p:nvPicPr>
          <p:cNvPr id="11" name="Picture 10" descr="Tablet image">
            <a:extLst>
              <a:ext uri="{FF2B5EF4-FFF2-40B4-BE49-F238E27FC236}">
                <a16:creationId xmlns:a16="http://schemas.microsoft.com/office/drawing/2014/main" id="{C4B95F29-56C3-4C85-A12B-0B0BE769E70B}"/>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b="2610"/>
          <a:stretch/>
        </p:blipFill>
        <p:spPr>
          <a:xfrm>
            <a:off x="4444774" y="586254"/>
            <a:ext cx="7747227" cy="6271747"/>
          </a:xfrm>
          <a:prstGeom prst="rect">
            <a:avLst/>
          </a:prstGeom>
        </p:spPr>
      </p:pic>
      <p:sp>
        <p:nvSpPr>
          <p:cNvPr id="12" name="Picture Placeholder 11">
            <a:extLst>
              <a:ext uri="{FF2B5EF4-FFF2-40B4-BE49-F238E27FC236}">
                <a16:creationId xmlns:a16="http://schemas.microsoft.com/office/drawing/2014/main" id="{934476FE-7091-4DE7-A55E-3EF5A6569A7D}"/>
              </a:ext>
            </a:extLst>
          </p:cNvPr>
          <p:cNvSpPr>
            <a:spLocks noGrp="1"/>
          </p:cNvSpPr>
          <p:nvPr>
            <p:ph type="pic" sz="quarter" idx="12" hasCustomPrompt="1"/>
          </p:nvPr>
        </p:nvSpPr>
        <p:spPr>
          <a:xfrm>
            <a:off x="6357959" y="1699714"/>
            <a:ext cx="5834041" cy="4319326"/>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8A22579A-F1B5-42C9-964C-C03AC486905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80897692"/>
      </p:ext>
    </p:extLst>
  </p:cSld>
  <p:clrMapOvr>
    <a:masterClrMapping/>
  </p:clrMapOvr>
  <p:transition>
    <p:fade/>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Demo sli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9A2FC6-09D2-4CBB-A8B4-445680BD8200}"/>
              </a:ext>
            </a:extLst>
          </p:cNvPr>
          <p:cNvSpPr>
            <a:spLocks noGrp="1"/>
          </p:cNvSpPr>
          <p:nvPr>
            <p:ph type="title" hasCustomPrompt="1"/>
          </p:nvPr>
        </p:nvSpPr>
        <p:spPr/>
        <p:txBody>
          <a:bodyPr/>
          <a:lstStyle>
            <a:lvl1pPr>
              <a:defRPr/>
            </a:lvl1pPr>
          </a:lstStyle>
          <a:p>
            <a:r>
              <a:rPr lang="en-US" dirty="0"/>
              <a:t>Demo </a:t>
            </a:r>
          </a:p>
        </p:txBody>
      </p:sp>
      <p:pic>
        <p:nvPicPr>
          <p:cNvPr id="10" name="Picture 9" descr="Tablet image">
            <a:extLst>
              <a:ext uri="{FF2B5EF4-FFF2-40B4-BE49-F238E27FC236}">
                <a16:creationId xmlns:a16="http://schemas.microsoft.com/office/drawing/2014/main" id="{73CDB1EA-72FB-46B3-89D4-DEE1F2EF724A}"/>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b="1563"/>
          <a:stretch/>
        </p:blipFill>
        <p:spPr>
          <a:xfrm>
            <a:off x="334447" y="586564"/>
            <a:ext cx="10869930" cy="6271436"/>
          </a:xfrm>
          <a:prstGeom prst="rect">
            <a:avLst/>
          </a:prstGeom>
        </p:spPr>
      </p:pic>
      <p:sp>
        <p:nvSpPr>
          <p:cNvPr id="8" name="Picture Placeholder 11">
            <a:extLst>
              <a:ext uri="{FF2B5EF4-FFF2-40B4-BE49-F238E27FC236}">
                <a16:creationId xmlns:a16="http://schemas.microsoft.com/office/drawing/2014/main" id="{0473E679-3B6D-497A-A0F6-454C968B7607}"/>
              </a:ext>
            </a:extLst>
          </p:cNvPr>
          <p:cNvSpPr>
            <a:spLocks noGrp="1"/>
          </p:cNvSpPr>
          <p:nvPr>
            <p:ph type="pic" sz="quarter" idx="12" hasCustomPrompt="1"/>
          </p:nvPr>
        </p:nvSpPr>
        <p:spPr>
          <a:xfrm>
            <a:off x="2265962" y="1702827"/>
            <a:ext cx="7660076" cy="4311543"/>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E84FE4C0-97E2-47A0-A924-D46358B22C1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03626241"/>
      </p:ext>
    </p:extLst>
  </p:cSld>
  <p:clrMapOvr>
    <a:masterClrMapping/>
  </p:clrMapOvr>
  <p:transition>
    <p:fade/>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Chart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5" y="620428"/>
            <a:ext cx="11306469" cy="403137"/>
          </a:xfrm>
          <a:prstGeom prst="rect">
            <a:avLst/>
          </a:prstGeom>
        </p:spPr>
        <p:txBody>
          <a:bodyPr wrap="square" lIns="0" tIns="0" rIns="0" bIns="0">
            <a:spAutoFit/>
          </a:bodyPr>
          <a:lstStyle>
            <a:lvl1pPr>
              <a:lnSpc>
                <a:spcPts val="3137"/>
              </a:lnSpc>
              <a:defRPr sz="2745">
                <a:solidFill>
                  <a:srgbClr val="000000"/>
                </a:solidFill>
              </a:defRPr>
            </a:lvl1pPr>
          </a:lstStyle>
          <a:p>
            <a:r>
              <a:rPr lang="en-US" dirty="0"/>
              <a:t>Chart examples</a:t>
            </a:r>
          </a:p>
        </p:txBody>
      </p:sp>
      <p:sp>
        <p:nvSpPr>
          <p:cNvPr id="7" name="Chart Placeholder 6"/>
          <p:cNvSpPr>
            <a:spLocks noGrp="1"/>
          </p:cNvSpPr>
          <p:nvPr>
            <p:ph type="chart" sz="quarter" idx="21"/>
          </p:nvPr>
        </p:nvSpPr>
        <p:spPr>
          <a:xfrm>
            <a:off x="455996" y="1950780"/>
            <a:ext cx="3618377" cy="3534843"/>
          </a:xfrm>
          <a:prstGeom prst="rect">
            <a:avLst/>
          </a:prstGeom>
        </p:spPr>
        <p:txBody>
          <a:bodyPr anchor="ctr">
            <a:noAutofit/>
          </a:bodyPr>
          <a:lstStyle>
            <a:lvl1pPr marL="0" indent="0" algn="ctr">
              <a:buNone/>
              <a:defRPr sz="2353">
                <a:solidFill>
                  <a:srgbClr val="000000"/>
                </a:solidFill>
              </a:defRPr>
            </a:lvl1pPr>
          </a:lstStyle>
          <a:p>
            <a:r>
              <a:rPr lang="zh-CN" altLang="en-US"/>
              <a:t>单击图标添加图表</a:t>
            </a:r>
            <a:endParaRPr lang="en-US"/>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55991"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9" name="Text Placeholder 4"/>
          <p:cNvSpPr>
            <a:spLocks noGrp="1"/>
          </p:cNvSpPr>
          <p:nvPr>
            <p:ph type="body" sz="quarter" idx="12" hasCustomPrompt="1"/>
          </p:nvPr>
        </p:nvSpPr>
        <p:spPr>
          <a:xfrm>
            <a:off x="455992" y="5947380"/>
            <a:ext cx="3618381" cy="307777"/>
          </a:xfrm>
          <a:prstGeom prst="rect">
            <a:avLst/>
          </a:prstGeom>
        </p:spPr>
        <p:txBody>
          <a:bodyPr lIns="0" tIns="0" rIns="0" bIns="0"/>
          <a:lstStyle>
            <a:lvl1pPr marL="0" indent="0">
              <a:lnSpc>
                <a:spcPct val="100000"/>
              </a:lnSpc>
              <a:spcBef>
                <a:spcPts val="882"/>
              </a:spcBef>
              <a:buFont typeface="Arial" panose="020B0604020202020204" pitchFamily="34" charset="0"/>
              <a:buNone/>
              <a:defRPr sz="10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10/12. The quick brown fox jumps over the lazy dog.</a:t>
            </a:r>
          </a:p>
        </p:txBody>
      </p:sp>
      <p:sp>
        <p:nvSpPr>
          <p:cNvPr id="20" name="Chart Placeholder 6"/>
          <p:cNvSpPr>
            <a:spLocks noGrp="1"/>
          </p:cNvSpPr>
          <p:nvPr>
            <p:ph type="chart" sz="quarter" idx="22"/>
          </p:nvPr>
        </p:nvSpPr>
        <p:spPr>
          <a:xfrm>
            <a:off x="4303152" y="1950780"/>
            <a:ext cx="3607487" cy="3534843"/>
          </a:xfrm>
          <a:prstGeom prst="rect">
            <a:avLst/>
          </a:prstGeom>
        </p:spPr>
        <p:txBody>
          <a:bodyPr anchor="ctr">
            <a:noAutofit/>
          </a:bodyPr>
          <a:lstStyle>
            <a:lvl1pPr marL="0" indent="0" algn="ctr">
              <a:buNone/>
              <a:defRPr sz="2353">
                <a:solidFill>
                  <a:srgbClr val="000000"/>
                </a:solidFill>
              </a:defRPr>
            </a:lvl1pPr>
          </a:lstStyle>
          <a:p>
            <a:r>
              <a:rPr lang="zh-CN" altLang="en-US"/>
              <a:t>单击图标添加图表</a:t>
            </a:r>
            <a:endParaRPr lang="en-US"/>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14044"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17" name="Text Placeholder 4"/>
          <p:cNvSpPr>
            <a:spLocks noGrp="1"/>
          </p:cNvSpPr>
          <p:nvPr>
            <p:ph type="body" sz="quarter" idx="18" hasCustomPrompt="1"/>
          </p:nvPr>
        </p:nvSpPr>
        <p:spPr>
          <a:xfrm>
            <a:off x="4303152"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1" name="Chart Placeholder 6"/>
          <p:cNvSpPr>
            <a:spLocks noGrp="1"/>
          </p:cNvSpPr>
          <p:nvPr>
            <p:ph type="chart" sz="quarter" idx="23"/>
          </p:nvPr>
        </p:nvSpPr>
        <p:spPr>
          <a:xfrm>
            <a:off x="8139412" y="1950780"/>
            <a:ext cx="3623051" cy="3534843"/>
          </a:xfrm>
          <a:prstGeom prst="rect">
            <a:avLst/>
          </a:prstGeom>
        </p:spPr>
        <p:txBody>
          <a:bodyPr anchor="ctr">
            <a:noAutofit/>
          </a:bodyPr>
          <a:lstStyle>
            <a:lvl1pPr marL="0" indent="0" algn="ctr">
              <a:buNone/>
              <a:defRPr sz="2353">
                <a:solidFill>
                  <a:srgbClr val="000000"/>
                </a:solidFill>
              </a:defRPr>
            </a:lvl1pPr>
          </a:lstStyle>
          <a:p>
            <a:r>
              <a:rPr lang="zh-CN" altLang="en-US"/>
              <a:t>单击图标添加图表</a:t>
            </a:r>
            <a:endParaRPr lang="en-US"/>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39413"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3" name="Footer Placeholder 1">
            <a:extLst>
              <a:ext uri="{FF2B5EF4-FFF2-40B4-BE49-F238E27FC236}">
                <a16:creationId xmlns:a16="http://schemas.microsoft.com/office/drawing/2014/main" id="{FA5328AC-6A58-453B-9802-C4F04C29295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05845038"/>
      </p:ext>
    </p:extLst>
  </p:cSld>
  <p:clrMapOvr>
    <a:masterClrMapping/>
  </p:clrMapOvr>
  <p:transition>
    <p:fade/>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Tabl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320125-45A4-4C74-9D99-B161A1AC8C9F}"/>
              </a:ext>
            </a:extLst>
          </p:cNvPr>
          <p:cNvSpPr>
            <a:spLocks noGrp="1"/>
          </p:cNvSpPr>
          <p:nvPr>
            <p:ph type="title"/>
          </p:nvPr>
        </p:nvSpPr>
        <p:spPr/>
        <p:txBody>
          <a:bodyPr/>
          <a:lstStyle/>
          <a:p>
            <a:r>
              <a:rPr lang="zh-CN" altLang="en-US"/>
              <a:t>单击此处编辑母版标题样式</a:t>
            </a:r>
            <a:endParaRPr lang="en-US"/>
          </a:p>
        </p:txBody>
      </p:sp>
      <p:sp>
        <p:nvSpPr>
          <p:cNvPr id="4" name="Table Placeholder 3"/>
          <p:cNvSpPr>
            <a:spLocks noGrp="1"/>
          </p:cNvSpPr>
          <p:nvPr>
            <p:ph type="tbl" sz="quarter" idx="10"/>
          </p:nvPr>
        </p:nvSpPr>
        <p:spPr>
          <a:xfrm>
            <a:off x="418644" y="1457324"/>
            <a:ext cx="11343820" cy="4960181"/>
          </a:xfrm>
          <a:prstGeom prst="rect">
            <a:avLst/>
          </a:prstGeom>
        </p:spPr>
        <p:txBody>
          <a:bodyPr anchor="ctr" anchorCtr="0"/>
          <a:lstStyle>
            <a:lvl1pPr algn="ctr">
              <a:defRPr sz="2400"/>
            </a:lvl1pPr>
          </a:lstStyle>
          <a:p>
            <a:r>
              <a:rPr lang="zh-CN" altLang="en-US"/>
              <a:t>单击图标添加表格</a:t>
            </a:r>
            <a:endParaRPr lang="en-US"/>
          </a:p>
        </p:txBody>
      </p:sp>
      <p:sp>
        <p:nvSpPr>
          <p:cNvPr id="2" name="Footer Placeholder 1">
            <a:extLst>
              <a:ext uri="{FF2B5EF4-FFF2-40B4-BE49-F238E27FC236}">
                <a16:creationId xmlns:a16="http://schemas.microsoft.com/office/drawing/2014/main" id="{71E5784C-2CDD-4699-AC34-0D913D75C715}"/>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041044490"/>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slideLayout" Target="../slideLayouts/slideLayout59.xml"/><Relationship Id="rId18" Type="http://schemas.openxmlformats.org/officeDocument/2006/relationships/slideLayout" Target="../slideLayouts/slideLayout64.xml"/><Relationship Id="rId26" Type="http://schemas.openxmlformats.org/officeDocument/2006/relationships/theme" Target="../theme/theme2.xml"/><Relationship Id="rId3" Type="http://schemas.openxmlformats.org/officeDocument/2006/relationships/slideLayout" Target="../slideLayouts/slideLayout49.xml"/><Relationship Id="rId21" Type="http://schemas.openxmlformats.org/officeDocument/2006/relationships/slideLayout" Target="../slideLayouts/slideLayout67.xml"/><Relationship Id="rId7" Type="http://schemas.openxmlformats.org/officeDocument/2006/relationships/slideLayout" Target="../slideLayouts/slideLayout53.xml"/><Relationship Id="rId12" Type="http://schemas.openxmlformats.org/officeDocument/2006/relationships/slideLayout" Target="../slideLayouts/slideLayout58.xml"/><Relationship Id="rId17" Type="http://schemas.openxmlformats.org/officeDocument/2006/relationships/slideLayout" Target="../slideLayouts/slideLayout63.xml"/><Relationship Id="rId25" Type="http://schemas.openxmlformats.org/officeDocument/2006/relationships/slideLayout" Target="../slideLayouts/slideLayout71.xml"/><Relationship Id="rId2" Type="http://schemas.openxmlformats.org/officeDocument/2006/relationships/slideLayout" Target="../slideLayouts/slideLayout48.xml"/><Relationship Id="rId16" Type="http://schemas.openxmlformats.org/officeDocument/2006/relationships/slideLayout" Target="../slideLayouts/slideLayout62.xml"/><Relationship Id="rId20" Type="http://schemas.openxmlformats.org/officeDocument/2006/relationships/slideLayout" Target="../slideLayouts/slideLayout66.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24" Type="http://schemas.openxmlformats.org/officeDocument/2006/relationships/slideLayout" Target="../slideLayouts/slideLayout70.xml"/><Relationship Id="rId5" Type="http://schemas.openxmlformats.org/officeDocument/2006/relationships/slideLayout" Target="../slideLayouts/slideLayout51.xml"/><Relationship Id="rId15" Type="http://schemas.openxmlformats.org/officeDocument/2006/relationships/slideLayout" Target="../slideLayouts/slideLayout61.xml"/><Relationship Id="rId23" Type="http://schemas.openxmlformats.org/officeDocument/2006/relationships/slideLayout" Target="../slideLayouts/slideLayout69.xml"/><Relationship Id="rId10" Type="http://schemas.openxmlformats.org/officeDocument/2006/relationships/slideLayout" Target="../slideLayouts/slideLayout56.xml"/><Relationship Id="rId19" Type="http://schemas.openxmlformats.org/officeDocument/2006/relationships/slideLayout" Target="../slideLayouts/slideLayout65.xml"/><Relationship Id="rId4" Type="http://schemas.openxmlformats.org/officeDocument/2006/relationships/slideLayout" Target="../slideLayouts/slideLayout50.xml"/><Relationship Id="rId9" Type="http://schemas.openxmlformats.org/officeDocument/2006/relationships/slideLayout" Target="../slideLayouts/slideLayout55.xml"/><Relationship Id="rId14" Type="http://schemas.openxmlformats.org/officeDocument/2006/relationships/slideLayout" Target="../slideLayouts/slideLayout60.xml"/><Relationship Id="rId22" Type="http://schemas.openxmlformats.org/officeDocument/2006/relationships/slideLayout" Target="../slideLayouts/slideLayout68.xml"/><Relationship Id="rId27" Type="http://schemas.openxmlformats.org/officeDocument/2006/relationships/image" Target="../media/image9.emf"/></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84.xml"/><Relationship Id="rId18" Type="http://schemas.openxmlformats.org/officeDocument/2006/relationships/slideLayout" Target="../slideLayouts/slideLayout89.xml"/><Relationship Id="rId26" Type="http://schemas.openxmlformats.org/officeDocument/2006/relationships/slideLayout" Target="../slideLayouts/slideLayout97.xml"/><Relationship Id="rId39" Type="http://schemas.openxmlformats.org/officeDocument/2006/relationships/slideLayout" Target="../slideLayouts/slideLayout110.xml"/><Relationship Id="rId21" Type="http://schemas.openxmlformats.org/officeDocument/2006/relationships/slideLayout" Target="../slideLayouts/slideLayout92.xml"/><Relationship Id="rId34" Type="http://schemas.openxmlformats.org/officeDocument/2006/relationships/slideLayout" Target="../slideLayouts/slideLayout105.xml"/><Relationship Id="rId42" Type="http://schemas.openxmlformats.org/officeDocument/2006/relationships/slideLayout" Target="../slideLayouts/slideLayout113.xml"/><Relationship Id="rId47" Type="http://schemas.openxmlformats.org/officeDocument/2006/relationships/slideLayout" Target="../slideLayouts/slideLayout118.xml"/><Relationship Id="rId50" Type="http://schemas.openxmlformats.org/officeDocument/2006/relationships/theme" Target="../theme/theme3.xml"/><Relationship Id="rId7" Type="http://schemas.openxmlformats.org/officeDocument/2006/relationships/slideLayout" Target="../slideLayouts/slideLayout78.xml"/><Relationship Id="rId2" Type="http://schemas.openxmlformats.org/officeDocument/2006/relationships/slideLayout" Target="../slideLayouts/slideLayout73.xml"/><Relationship Id="rId16" Type="http://schemas.openxmlformats.org/officeDocument/2006/relationships/slideLayout" Target="../slideLayouts/slideLayout87.xml"/><Relationship Id="rId29" Type="http://schemas.openxmlformats.org/officeDocument/2006/relationships/slideLayout" Target="../slideLayouts/slideLayout100.xml"/><Relationship Id="rId11" Type="http://schemas.openxmlformats.org/officeDocument/2006/relationships/slideLayout" Target="../slideLayouts/slideLayout82.xml"/><Relationship Id="rId24" Type="http://schemas.openxmlformats.org/officeDocument/2006/relationships/slideLayout" Target="../slideLayouts/slideLayout95.xml"/><Relationship Id="rId32" Type="http://schemas.openxmlformats.org/officeDocument/2006/relationships/slideLayout" Target="../slideLayouts/slideLayout103.xml"/><Relationship Id="rId37" Type="http://schemas.openxmlformats.org/officeDocument/2006/relationships/slideLayout" Target="../slideLayouts/slideLayout108.xml"/><Relationship Id="rId40" Type="http://schemas.openxmlformats.org/officeDocument/2006/relationships/slideLayout" Target="../slideLayouts/slideLayout111.xml"/><Relationship Id="rId45" Type="http://schemas.openxmlformats.org/officeDocument/2006/relationships/slideLayout" Target="../slideLayouts/slideLayout116.xml"/><Relationship Id="rId5" Type="http://schemas.openxmlformats.org/officeDocument/2006/relationships/slideLayout" Target="../slideLayouts/slideLayout76.xml"/><Relationship Id="rId15" Type="http://schemas.openxmlformats.org/officeDocument/2006/relationships/slideLayout" Target="../slideLayouts/slideLayout86.xml"/><Relationship Id="rId23" Type="http://schemas.openxmlformats.org/officeDocument/2006/relationships/slideLayout" Target="../slideLayouts/slideLayout94.xml"/><Relationship Id="rId28" Type="http://schemas.openxmlformats.org/officeDocument/2006/relationships/slideLayout" Target="../slideLayouts/slideLayout99.xml"/><Relationship Id="rId36" Type="http://schemas.openxmlformats.org/officeDocument/2006/relationships/slideLayout" Target="../slideLayouts/slideLayout107.xml"/><Relationship Id="rId49" Type="http://schemas.openxmlformats.org/officeDocument/2006/relationships/slideLayout" Target="../slideLayouts/slideLayout120.xml"/><Relationship Id="rId10" Type="http://schemas.openxmlformats.org/officeDocument/2006/relationships/slideLayout" Target="../slideLayouts/slideLayout81.xml"/><Relationship Id="rId19" Type="http://schemas.openxmlformats.org/officeDocument/2006/relationships/slideLayout" Target="../slideLayouts/slideLayout90.xml"/><Relationship Id="rId31" Type="http://schemas.openxmlformats.org/officeDocument/2006/relationships/slideLayout" Target="../slideLayouts/slideLayout102.xml"/><Relationship Id="rId44" Type="http://schemas.openxmlformats.org/officeDocument/2006/relationships/slideLayout" Target="../slideLayouts/slideLayout115.xml"/><Relationship Id="rId4" Type="http://schemas.openxmlformats.org/officeDocument/2006/relationships/slideLayout" Target="../slideLayouts/slideLayout75.xml"/><Relationship Id="rId9" Type="http://schemas.openxmlformats.org/officeDocument/2006/relationships/slideLayout" Target="../slideLayouts/slideLayout80.xml"/><Relationship Id="rId14" Type="http://schemas.openxmlformats.org/officeDocument/2006/relationships/slideLayout" Target="../slideLayouts/slideLayout85.xml"/><Relationship Id="rId22" Type="http://schemas.openxmlformats.org/officeDocument/2006/relationships/slideLayout" Target="../slideLayouts/slideLayout93.xml"/><Relationship Id="rId27" Type="http://schemas.openxmlformats.org/officeDocument/2006/relationships/slideLayout" Target="../slideLayouts/slideLayout98.xml"/><Relationship Id="rId30" Type="http://schemas.openxmlformats.org/officeDocument/2006/relationships/slideLayout" Target="../slideLayouts/slideLayout101.xml"/><Relationship Id="rId35" Type="http://schemas.openxmlformats.org/officeDocument/2006/relationships/slideLayout" Target="../slideLayouts/slideLayout106.xml"/><Relationship Id="rId43" Type="http://schemas.openxmlformats.org/officeDocument/2006/relationships/slideLayout" Target="../slideLayouts/slideLayout114.xml"/><Relationship Id="rId48" Type="http://schemas.openxmlformats.org/officeDocument/2006/relationships/slideLayout" Target="../slideLayouts/slideLayout119.xml"/><Relationship Id="rId8" Type="http://schemas.openxmlformats.org/officeDocument/2006/relationships/slideLayout" Target="../slideLayouts/slideLayout79.xml"/><Relationship Id="rId3" Type="http://schemas.openxmlformats.org/officeDocument/2006/relationships/slideLayout" Target="../slideLayouts/slideLayout74.xml"/><Relationship Id="rId12" Type="http://schemas.openxmlformats.org/officeDocument/2006/relationships/slideLayout" Target="../slideLayouts/slideLayout83.xml"/><Relationship Id="rId17" Type="http://schemas.openxmlformats.org/officeDocument/2006/relationships/slideLayout" Target="../slideLayouts/slideLayout88.xml"/><Relationship Id="rId25" Type="http://schemas.openxmlformats.org/officeDocument/2006/relationships/slideLayout" Target="../slideLayouts/slideLayout96.xml"/><Relationship Id="rId33" Type="http://schemas.openxmlformats.org/officeDocument/2006/relationships/slideLayout" Target="../slideLayouts/slideLayout104.xml"/><Relationship Id="rId38" Type="http://schemas.openxmlformats.org/officeDocument/2006/relationships/slideLayout" Target="../slideLayouts/slideLayout109.xml"/><Relationship Id="rId46" Type="http://schemas.openxmlformats.org/officeDocument/2006/relationships/slideLayout" Target="../slideLayouts/slideLayout117.xml"/><Relationship Id="rId20" Type="http://schemas.openxmlformats.org/officeDocument/2006/relationships/slideLayout" Target="../slideLayouts/slideLayout91.xml"/><Relationship Id="rId41" Type="http://schemas.openxmlformats.org/officeDocument/2006/relationships/slideLayout" Target="../slideLayouts/slideLayout112.xml"/><Relationship Id="rId1" Type="http://schemas.openxmlformats.org/officeDocument/2006/relationships/slideLayout" Target="../slideLayouts/slideLayout72.xml"/><Relationship Id="rId6" Type="http://schemas.openxmlformats.org/officeDocument/2006/relationships/slideLayout" Target="../slideLayouts/slideLayout7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8643" y="440494"/>
            <a:ext cx="11341268" cy="680196"/>
          </a:xfrm>
          <a:prstGeom prst="rect">
            <a:avLst/>
          </a:prstGeom>
        </p:spPr>
        <p:txBody>
          <a:bodyPr vert="horz" wrap="square" lIns="0" tIns="91440" rIns="146304" bIns="91440" rtlCol="0" anchor="t">
            <a:noAutofit/>
          </a:bodyPr>
          <a:lstStyle/>
          <a:p>
            <a:r>
              <a:rPr lang="en-US" dirty="0"/>
              <a:t>Heading Segoe UI </a:t>
            </a:r>
            <a:r>
              <a:rPr lang="en-US" dirty="0" err="1"/>
              <a:t>Semibold</a:t>
            </a:r>
            <a:r>
              <a:rPr lang="en-US" dirty="0"/>
              <a:t> 28/32</a:t>
            </a:r>
          </a:p>
        </p:txBody>
      </p:sp>
      <p:sp>
        <p:nvSpPr>
          <p:cNvPr id="4" name="Text Placeholder 3"/>
          <p:cNvSpPr>
            <a:spLocks noGrp="1"/>
          </p:cNvSpPr>
          <p:nvPr>
            <p:ph type="body" idx="1"/>
          </p:nvPr>
        </p:nvSpPr>
        <p:spPr>
          <a:xfrm>
            <a:off x="418643" y="1456898"/>
            <a:ext cx="11341268" cy="2492990"/>
          </a:xfrm>
          <a:prstGeom prst="rect">
            <a:avLst/>
          </a:prstGeom>
        </p:spPr>
        <p:txBody>
          <a:bodyPr vert="horz" wrap="square" lIns="0" tIns="91440" rIns="146304" bIns="91440" rtlCol="0">
            <a:spAutoFit/>
          </a:bodyPr>
          <a:lstStyle/>
          <a:p>
            <a:pPr lvl="1"/>
            <a:r>
              <a:rPr lang="en-US"/>
              <a:t>Large: subhead Segoe UI Regular 20/24</a:t>
            </a:r>
          </a:p>
          <a:p>
            <a:pPr lvl="2"/>
            <a:r>
              <a:rPr lang="en-US"/>
              <a:t>Medium: paragraph heading Segoe UI </a:t>
            </a:r>
            <a:r>
              <a:rPr lang="en-US" err="1"/>
              <a:t>Semibold</a:t>
            </a:r>
            <a:r>
              <a:rPr lang="en-US"/>
              <a:t> 14/18</a:t>
            </a:r>
          </a:p>
          <a:p>
            <a:pPr lvl="3"/>
            <a:r>
              <a:rPr lang="en-US"/>
              <a:t>Medium: paragraph body copy Segoe UI Regular 14/18</a:t>
            </a:r>
          </a:p>
          <a:p>
            <a:pPr lvl="4"/>
            <a:r>
              <a:rPr lang="en-US"/>
              <a:t>Small: caption heading Segoe UI Bold 10/12</a:t>
            </a:r>
          </a:p>
          <a:p>
            <a:pPr lvl="6"/>
            <a:r>
              <a:rPr lang="en-US"/>
              <a:t>Small: caption body copy Segoe UI Regular 10/12</a:t>
            </a:r>
          </a:p>
          <a:p>
            <a:pPr lvl="6"/>
            <a:endParaRPr lang="en-US"/>
          </a:p>
          <a:p>
            <a:pPr lvl="6"/>
            <a:endParaRPr lang="en-US"/>
          </a:p>
        </p:txBody>
      </p:sp>
      <p:grpSp>
        <p:nvGrpSpPr>
          <p:cNvPr id="11" name="Group 10">
            <a:extLst>
              <a:ext uri="{FF2B5EF4-FFF2-40B4-BE49-F238E27FC236}">
                <a16:creationId xmlns:a16="http://schemas.microsoft.com/office/drawing/2014/main" id="{A6F46DBB-AA09-4EDB-B101-9276FD55DEDD}"/>
              </a:ext>
            </a:extLst>
          </p:cNvPr>
          <p:cNvGrpSpPr/>
          <p:nvPr userDrawn="1"/>
        </p:nvGrpSpPr>
        <p:grpSpPr>
          <a:xfrm>
            <a:off x="12280900" y="1"/>
            <a:ext cx="569757" cy="6857999"/>
            <a:chOff x="12517593" y="1"/>
            <a:chExt cx="1498600" cy="6979503"/>
          </a:xfrm>
        </p:grpSpPr>
        <p:grpSp>
          <p:nvGrpSpPr>
            <p:cNvPr id="13" name="Group 12">
              <a:extLst>
                <a:ext uri="{FF2B5EF4-FFF2-40B4-BE49-F238E27FC236}">
                  <a16:creationId xmlns:a16="http://schemas.microsoft.com/office/drawing/2014/main" id="{DF1C2B0A-E552-4D17-A0D9-A5050405EB16}"/>
                </a:ext>
              </a:extLst>
            </p:cNvPr>
            <p:cNvGrpSpPr/>
            <p:nvPr userDrawn="1"/>
          </p:nvGrpSpPr>
          <p:grpSpPr>
            <a:xfrm>
              <a:off x="12517593" y="2206171"/>
              <a:ext cx="1498600" cy="4773333"/>
              <a:chOff x="12438823" y="2918013"/>
              <a:chExt cx="1498600" cy="11082523"/>
            </a:xfrm>
          </p:grpSpPr>
          <p:sp>
            <p:nvSpPr>
              <p:cNvPr id="22" name="Rectangle 21">
                <a:extLst>
                  <a:ext uri="{FF2B5EF4-FFF2-40B4-BE49-F238E27FC236}">
                    <a16:creationId xmlns:a16="http://schemas.microsoft.com/office/drawing/2014/main" id="{FAF3C2A1-70D1-45C6-9E1E-D7FF03C94243}"/>
                  </a:ext>
                </a:extLst>
              </p:cNvPr>
              <p:cNvSpPr/>
              <p:nvPr/>
            </p:nvSpPr>
            <p:spPr bwMode="auto">
              <a:xfrm rot="5400000">
                <a:off x="11796983" y="9077816"/>
                <a:ext cx="2782281" cy="1498598"/>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tx1"/>
                    </a:solidFill>
                    <a:ea typeface="Segoe UI" pitchFamily="34" charset="0"/>
                    <a:cs typeface="Segoe UI" pitchFamily="34" charset="0"/>
                  </a:rPr>
                  <a:t>Aqua</a:t>
                </a:r>
              </a:p>
              <a:p>
                <a:pPr defTabSz="932472" fontAlgn="base">
                  <a:spcBef>
                    <a:spcPct val="0"/>
                  </a:spcBef>
                  <a:spcAft>
                    <a:spcPts val="100"/>
                  </a:spcAft>
                </a:pPr>
                <a:r>
                  <a:rPr lang="en-US" sz="600">
                    <a:solidFill>
                      <a:schemeClr val="tx1"/>
                    </a:solidFill>
                    <a:ea typeface="Segoe UI" pitchFamily="34" charset="0"/>
                    <a:cs typeface="Segoe UI" pitchFamily="34" charset="0"/>
                  </a:rPr>
                  <a:t>R80 G230 B255</a:t>
                </a:r>
              </a:p>
              <a:p>
                <a:pPr defTabSz="932472" fontAlgn="base">
                  <a:spcBef>
                    <a:spcPct val="0"/>
                  </a:spcBef>
                  <a:spcAft>
                    <a:spcPts val="100"/>
                  </a:spcAft>
                </a:pPr>
                <a:r>
                  <a:rPr lang="en-US" sz="600">
                    <a:solidFill>
                      <a:schemeClr val="tx1"/>
                    </a:solidFill>
                    <a:ea typeface="Segoe UI" pitchFamily="34" charset="0"/>
                    <a:cs typeface="Segoe UI" pitchFamily="34" charset="0"/>
                  </a:rPr>
                  <a:t>Hex #50E6FF</a:t>
                </a:r>
              </a:p>
            </p:txBody>
          </p:sp>
          <p:sp>
            <p:nvSpPr>
              <p:cNvPr id="23" name="Rectangle 22">
                <a:extLst>
                  <a:ext uri="{FF2B5EF4-FFF2-40B4-BE49-F238E27FC236}">
                    <a16:creationId xmlns:a16="http://schemas.microsoft.com/office/drawing/2014/main" id="{FF5316C7-505A-45A5-B12E-C7921F1FB0EB}"/>
                  </a:ext>
                </a:extLst>
              </p:cNvPr>
              <p:cNvSpPr/>
              <p:nvPr/>
            </p:nvSpPr>
            <p:spPr bwMode="auto">
              <a:xfrm rot="5400000">
                <a:off x="11774289" y="6271576"/>
                <a:ext cx="2827669" cy="1498599"/>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bg1"/>
                    </a:solidFill>
                    <a:ea typeface="Segoe UI" pitchFamily="34" charset="0"/>
                    <a:cs typeface="Segoe UI" pitchFamily="34" charset="0"/>
                  </a:rPr>
                  <a:t>Blue-Gray</a:t>
                </a:r>
              </a:p>
              <a:p>
                <a:pPr defTabSz="932472" fontAlgn="base">
                  <a:spcBef>
                    <a:spcPct val="0"/>
                  </a:spcBef>
                  <a:spcAft>
                    <a:spcPts val="100"/>
                  </a:spcAft>
                </a:pPr>
                <a:r>
                  <a:rPr lang="pt-BR" sz="600">
                    <a:solidFill>
                      <a:schemeClr val="bg1"/>
                    </a:solidFill>
                    <a:ea typeface="Segoe UI" pitchFamily="34" charset="0"/>
                    <a:cs typeface="Segoe UI" pitchFamily="34" charset="0"/>
                  </a:rPr>
                  <a:t>R36 G58 B94</a:t>
                </a:r>
              </a:p>
              <a:p>
                <a:pPr defTabSz="932472" fontAlgn="base">
                  <a:spcBef>
                    <a:spcPct val="0"/>
                  </a:spcBef>
                  <a:spcAft>
                    <a:spcPts val="100"/>
                  </a:spcAft>
                </a:pPr>
                <a:r>
                  <a:rPr lang="pt-BR" sz="600">
                    <a:solidFill>
                      <a:schemeClr val="bg1"/>
                    </a:solidFill>
                    <a:ea typeface="Segoe UI" pitchFamily="34" charset="0"/>
                    <a:cs typeface="Segoe UI" pitchFamily="34" charset="0"/>
                  </a:rPr>
                  <a:t>Hex #243A5E</a:t>
                </a:r>
              </a:p>
            </p:txBody>
          </p:sp>
          <p:sp>
            <p:nvSpPr>
              <p:cNvPr id="24" name="Rectangle 23">
                <a:extLst>
                  <a:ext uri="{FF2B5EF4-FFF2-40B4-BE49-F238E27FC236}">
                    <a16:creationId xmlns:a16="http://schemas.microsoft.com/office/drawing/2014/main" id="{B51AC3E1-E685-4665-BE4D-A5C8A0F7E51D}"/>
                  </a:ext>
                </a:extLst>
              </p:cNvPr>
              <p:cNvSpPr/>
              <p:nvPr/>
            </p:nvSpPr>
            <p:spPr bwMode="auto">
              <a:xfrm rot="5400000">
                <a:off x="11843609" y="3513227"/>
                <a:ext cx="2689028" cy="1498600"/>
              </a:xfrm>
              <a:prstGeom prst="rect">
                <a:avLst/>
              </a:prstGeom>
              <a:solidFill>
                <a:schemeClr val="accent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bg1"/>
                    </a:solidFill>
                    <a:ea typeface="Segoe UI" pitchFamily="34" charset="0"/>
                    <a:cs typeface="Segoe UI" pitchFamily="34" charset="0"/>
                  </a:rPr>
                  <a:t>Blue</a:t>
                </a:r>
              </a:p>
              <a:p>
                <a:pPr defTabSz="932472" fontAlgn="base">
                  <a:spcBef>
                    <a:spcPct val="0"/>
                  </a:spcBef>
                  <a:spcAft>
                    <a:spcPts val="100"/>
                  </a:spcAft>
                </a:pPr>
                <a:r>
                  <a:rPr lang="en-US" sz="600">
                    <a:solidFill>
                      <a:schemeClr val="bg1"/>
                    </a:solidFill>
                    <a:ea typeface="Segoe UI" pitchFamily="34" charset="0"/>
                    <a:cs typeface="Segoe UI" pitchFamily="34" charset="0"/>
                  </a:rPr>
                  <a:t>R0 G120 B212</a:t>
                </a:r>
              </a:p>
              <a:p>
                <a:pPr defTabSz="932472" fontAlgn="base">
                  <a:spcBef>
                    <a:spcPct val="0"/>
                  </a:spcBef>
                  <a:spcAft>
                    <a:spcPts val="100"/>
                  </a:spcAft>
                </a:pPr>
                <a:r>
                  <a:rPr lang="en-US" sz="600">
                    <a:solidFill>
                      <a:schemeClr val="bg1"/>
                    </a:solidFill>
                    <a:ea typeface="Segoe UI" pitchFamily="34" charset="0"/>
                    <a:cs typeface="Segoe UI" pitchFamily="34" charset="0"/>
                  </a:rPr>
                  <a:t>Hex #0078D4</a:t>
                </a:r>
              </a:p>
            </p:txBody>
          </p:sp>
          <p:sp>
            <p:nvSpPr>
              <p:cNvPr id="25" name="Rectangle 24">
                <a:extLst>
                  <a:ext uri="{FF2B5EF4-FFF2-40B4-BE49-F238E27FC236}">
                    <a16:creationId xmlns:a16="http://schemas.microsoft.com/office/drawing/2014/main" id="{7D3D7E8C-6D79-460D-9148-BD2CBF6420F2}"/>
                  </a:ext>
                </a:extLst>
              </p:cNvPr>
              <p:cNvSpPr/>
              <p:nvPr/>
            </p:nvSpPr>
            <p:spPr bwMode="auto">
              <a:xfrm rot="5400000">
                <a:off x="11796983" y="11860097"/>
                <a:ext cx="2782281" cy="1498598"/>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bg1"/>
                    </a:solidFill>
                    <a:ea typeface="Segoe UI" pitchFamily="34" charset="0"/>
                    <a:cs typeface="Segoe UI" pitchFamily="34" charset="0"/>
                  </a:rPr>
                  <a:t>Dark Gray</a:t>
                </a:r>
              </a:p>
              <a:p>
                <a:pPr defTabSz="932472" fontAlgn="base">
                  <a:spcBef>
                    <a:spcPct val="0"/>
                  </a:spcBef>
                  <a:spcAft>
                    <a:spcPts val="100"/>
                  </a:spcAft>
                </a:pPr>
                <a:r>
                  <a:rPr lang="en-US" sz="600">
                    <a:solidFill>
                      <a:schemeClr val="bg1"/>
                    </a:solidFill>
                    <a:ea typeface="Segoe UI" pitchFamily="34" charset="0"/>
                    <a:cs typeface="Segoe UI" pitchFamily="34" charset="0"/>
                  </a:rPr>
                  <a:t>R80 G80 B80</a:t>
                </a:r>
              </a:p>
              <a:p>
                <a:pPr defTabSz="932472" fontAlgn="base">
                  <a:spcBef>
                    <a:spcPct val="0"/>
                  </a:spcBef>
                  <a:spcAft>
                    <a:spcPts val="100"/>
                  </a:spcAft>
                </a:pPr>
                <a:r>
                  <a:rPr lang="en-US" sz="600">
                    <a:solidFill>
                      <a:schemeClr val="bg1"/>
                    </a:solidFill>
                    <a:ea typeface="Segoe UI" pitchFamily="34" charset="0"/>
                    <a:cs typeface="Segoe UI" pitchFamily="34" charset="0"/>
                  </a:rPr>
                  <a:t>Hex #505050</a:t>
                </a:r>
              </a:p>
            </p:txBody>
          </p:sp>
        </p:grpSp>
        <p:grpSp>
          <p:nvGrpSpPr>
            <p:cNvPr id="15" name="Group 14">
              <a:extLst>
                <a:ext uri="{FF2B5EF4-FFF2-40B4-BE49-F238E27FC236}">
                  <a16:creationId xmlns:a16="http://schemas.microsoft.com/office/drawing/2014/main" id="{76AEE724-EFFA-4CFB-BA0B-DD68A64D04E9}"/>
                </a:ext>
              </a:extLst>
            </p:cNvPr>
            <p:cNvGrpSpPr/>
            <p:nvPr userDrawn="1"/>
          </p:nvGrpSpPr>
          <p:grpSpPr>
            <a:xfrm rot="5400000">
              <a:off x="12190172" y="327422"/>
              <a:ext cx="2153442" cy="1498599"/>
              <a:chOff x="465140" y="7280835"/>
              <a:chExt cx="7676186" cy="942415"/>
            </a:xfrm>
          </p:grpSpPr>
          <p:sp>
            <p:nvSpPr>
              <p:cNvPr id="17" name="Rectangle 16">
                <a:extLst>
                  <a:ext uri="{FF2B5EF4-FFF2-40B4-BE49-F238E27FC236}">
                    <a16:creationId xmlns:a16="http://schemas.microsoft.com/office/drawing/2014/main" id="{D1C9D6FE-36D5-467D-953B-E0782AC67540}"/>
                  </a:ext>
                </a:extLst>
              </p:cNvPr>
              <p:cNvSpPr/>
              <p:nvPr/>
            </p:nvSpPr>
            <p:spPr bwMode="auto">
              <a:xfrm>
                <a:off x="465140" y="7280835"/>
                <a:ext cx="2487611" cy="942414"/>
              </a:xfrm>
              <a:prstGeom prst="rect">
                <a:avLst/>
              </a:prstGeom>
              <a:solidFill>
                <a:schemeClr val="tx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bg1"/>
                    </a:solidFill>
                    <a:ea typeface="Segoe UI" pitchFamily="34" charset="0"/>
                    <a:cs typeface="Segoe UI" pitchFamily="34" charset="0"/>
                  </a:rPr>
                  <a:t>Black</a:t>
                </a:r>
              </a:p>
              <a:p>
                <a:pPr defTabSz="932472" fontAlgn="base">
                  <a:spcBef>
                    <a:spcPct val="0"/>
                  </a:spcBef>
                  <a:spcAft>
                    <a:spcPts val="100"/>
                  </a:spcAft>
                </a:pPr>
                <a:r>
                  <a:rPr lang="en-US" sz="600">
                    <a:solidFill>
                      <a:schemeClr val="bg1"/>
                    </a:solidFill>
                    <a:ea typeface="Segoe UI" pitchFamily="34" charset="0"/>
                    <a:cs typeface="Segoe UI" pitchFamily="34" charset="0"/>
                  </a:rPr>
                  <a:t>R0 G0 B0</a:t>
                </a:r>
              </a:p>
              <a:p>
                <a:pPr defTabSz="932472" fontAlgn="base">
                  <a:spcBef>
                    <a:spcPct val="0"/>
                  </a:spcBef>
                  <a:spcAft>
                    <a:spcPts val="100"/>
                  </a:spcAft>
                </a:pPr>
                <a:r>
                  <a:rPr lang="en-US" sz="600">
                    <a:solidFill>
                      <a:schemeClr val="bg1"/>
                    </a:solidFill>
                    <a:ea typeface="Segoe UI" pitchFamily="34" charset="0"/>
                    <a:cs typeface="Segoe UI" pitchFamily="34" charset="0"/>
                  </a:rPr>
                  <a:t>Hex #000000</a:t>
                </a:r>
              </a:p>
            </p:txBody>
          </p:sp>
          <p:sp>
            <p:nvSpPr>
              <p:cNvPr id="18" name="Rectangle 17">
                <a:extLst>
                  <a:ext uri="{FF2B5EF4-FFF2-40B4-BE49-F238E27FC236}">
                    <a16:creationId xmlns:a16="http://schemas.microsoft.com/office/drawing/2014/main" id="{4F0F4CA1-873B-4C12-948D-D14CBB2A7B67}"/>
                  </a:ext>
                </a:extLst>
              </p:cNvPr>
              <p:cNvSpPr/>
              <p:nvPr/>
            </p:nvSpPr>
            <p:spPr bwMode="auto">
              <a:xfrm>
                <a:off x="3051346" y="7280835"/>
                <a:ext cx="2487611" cy="942414"/>
              </a:xfrm>
              <a:prstGeom prst="rect">
                <a:avLst/>
              </a:prstGeom>
              <a:solidFill>
                <a:schemeClr val="bg1"/>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tx1"/>
                    </a:solidFill>
                    <a:ea typeface="Segoe UI" pitchFamily="34" charset="0"/>
                    <a:cs typeface="Segoe UI" pitchFamily="34" charset="0"/>
                  </a:rPr>
                  <a:t>White</a:t>
                </a:r>
              </a:p>
              <a:p>
                <a:pPr defTabSz="932472" fontAlgn="base">
                  <a:spcBef>
                    <a:spcPct val="0"/>
                  </a:spcBef>
                  <a:spcAft>
                    <a:spcPts val="100"/>
                  </a:spcAft>
                </a:pPr>
                <a:r>
                  <a:rPr lang="en-US" sz="600">
                    <a:solidFill>
                      <a:schemeClr val="tx1"/>
                    </a:solidFill>
                    <a:ea typeface="Segoe UI" pitchFamily="34" charset="0"/>
                    <a:cs typeface="Segoe UI" pitchFamily="34" charset="0"/>
                  </a:rPr>
                  <a:t>R255 G255 B255</a:t>
                </a:r>
              </a:p>
              <a:p>
                <a:pPr defTabSz="932472" fontAlgn="base">
                  <a:spcBef>
                    <a:spcPct val="0"/>
                  </a:spcBef>
                  <a:spcAft>
                    <a:spcPts val="100"/>
                  </a:spcAft>
                </a:pPr>
                <a:r>
                  <a:rPr lang="en-US" sz="600">
                    <a:solidFill>
                      <a:schemeClr val="tx1"/>
                    </a:solidFill>
                    <a:ea typeface="Segoe UI" pitchFamily="34" charset="0"/>
                    <a:cs typeface="Segoe UI" pitchFamily="34" charset="0"/>
                  </a:rPr>
                  <a:t>Hex #FFFFFF</a:t>
                </a:r>
              </a:p>
            </p:txBody>
          </p:sp>
          <p:sp>
            <p:nvSpPr>
              <p:cNvPr id="21" name="Rectangle 20">
                <a:extLst>
                  <a:ext uri="{FF2B5EF4-FFF2-40B4-BE49-F238E27FC236}">
                    <a16:creationId xmlns:a16="http://schemas.microsoft.com/office/drawing/2014/main" id="{478F0677-6924-40DD-9DCE-FBA80C11198A}"/>
                  </a:ext>
                </a:extLst>
              </p:cNvPr>
              <p:cNvSpPr/>
              <p:nvPr/>
            </p:nvSpPr>
            <p:spPr bwMode="auto">
              <a:xfrm>
                <a:off x="5653715" y="7280836"/>
                <a:ext cx="2487611" cy="942414"/>
              </a:xfrm>
              <a:prstGeom prst="rect">
                <a:avLst/>
              </a:prstGeom>
              <a:solidFill>
                <a:schemeClr val="bg2"/>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tx1"/>
                    </a:solidFill>
                    <a:ea typeface="Segoe UI" pitchFamily="34" charset="0"/>
                    <a:cs typeface="Segoe UI" pitchFamily="34" charset="0"/>
                  </a:rPr>
                  <a:t>Light gray</a:t>
                </a:r>
              </a:p>
              <a:p>
                <a:pPr defTabSz="932472" fontAlgn="base">
                  <a:spcBef>
                    <a:spcPct val="0"/>
                  </a:spcBef>
                  <a:spcAft>
                    <a:spcPts val="100"/>
                  </a:spcAft>
                </a:pPr>
                <a:r>
                  <a:rPr lang="en-US" sz="600">
                    <a:solidFill>
                      <a:schemeClr val="tx1"/>
                    </a:solidFill>
                    <a:ea typeface="Segoe UI" pitchFamily="34" charset="0"/>
                    <a:cs typeface="Segoe UI" pitchFamily="34" charset="0"/>
                  </a:rPr>
                  <a:t>R242 G242 B242</a:t>
                </a:r>
              </a:p>
              <a:p>
                <a:pPr defTabSz="932472" fontAlgn="base">
                  <a:spcBef>
                    <a:spcPct val="0"/>
                  </a:spcBef>
                  <a:spcAft>
                    <a:spcPts val="100"/>
                  </a:spcAft>
                </a:pPr>
                <a:r>
                  <a:rPr lang="en-US" sz="600">
                    <a:solidFill>
                      <a:schemeClr val="tx1"/>
                    </a:solidFill>
                    <a:ea typeface="Segoe UI" pitchFamily="34" charset="0"/>
                    <a:cs typeface="Segoe UI" pitchFamily="34" charset="0"/>
                  </a:rPr>
                  <a:t>Hex #F2F2F2</a:t>
                </a:r>
              </a:p>
            </p:txBody>
          </p:sp>
        </p:grpSp>
      </p:grpSp>
    </p:spTree>
    <p:extLst>
      <p:ext uri="{BB962C8B-B14F-4D97-AF65-F5344CB8AC3E}">
        <p14:creationId xmlns:p14="http://schemas.microsoft.com/office/powerpoint/2010/main" val="3057461312"/>
      </p:ext>
    </p:extLst>
  </p:cSld>
  <p:clrMap bg1="lt1" tx1="dk1" bg2="lt2" tx2="dk2" accent1="accent1" accent2="accent2" accent3="accent3" accent4="accent4" accent5="accent5" accent6="accent6" hlink="hlink" folHlink="folHlink"/>
  <p:sldLayoutIdLst>
    <p:sldLayoutId id="2147484743" r:id="rId1"/>
    <p:sldLayoutId id="2147484744" r:id="rId2"/>
    <p:sldLayoutId id="2147484745" r:id="rId3"/>
    <p:sldLayoutId id="2147484746" r:id="rId4"/>
    <p:sldLayoutId id="2147484747" r:id="rId5"/>
    <p:sldLayoutId id="2147484748" r:id="rId6"/>
    <p:sldLayoutId id="2147484749" r:id="rId7"/>
    <p:sldLayoutId id="2147484750" r:id="rId8"/>
    <p:sldLayoutId id="2147484751" r:id="rId9"/>
    <p:sldLayoutId id="2147484752" r:id="rId10"/>
    <p:sldLayoutId id="2147484753" r:id="rId11"/>
    <p:sldLayoutId id="2147484754" r:id="rId12"/>
    <p:sldLayoutId id="2147484755" r:id="rId13"/>
    <p:sldLayoutId id="2147484756" r:id="rId14"/>
    <p:sldLayoutId id="2147484757" r:id="rId15"/>
    <p:sldLayoutId id="2147484758" r:id="rId16"/>
    <p:sldLayoutId id="2147484759" r:id="rId17"/>
    <p:sldLayoutId id="2147484760" r:id="rId18"/>
    <p:sldLayoutId id="2147484761" r:id="rId19"/>
    <p:sldLayoutId id="2147484762" r:id="rId20"/>
    <p:sldLayoutId id="2147484763" r:id="rId21"/>
    <p:sldLayoutId id="2147484764" r:id="rId22"/>
    <p:sldLayoutId id="2147484765" r:id="rId23"/>
    <p:sldLayoutId id="2147484766" r:id="rId24"/>
    <p:sldLayoutId id="2147484767" r:id="rId25"/>
    <p:sldLayoutId id="2147484768" r:id="rId26"/>
    <p:sldLayoutId id="2147484769" r:id="rId27"/>
    <p:sldLayoutId id="2147484770" r:id="rId28"/>
    <p:sldLayoutId id="2147484771" r:id="rId29"/>
    <p:sldLayoutId id="2147484772" r:id="rId30"/>
    <p:sldLayoutId id="2147484773" r:id="rId31"/>
    <p:sldLayoutId id="2147484774" r:id="rId32"/>
    <p:sldLayoutId id="2147484775" r:id="rId33"/>
    <p:sldLayoutId id="2147484776" r:id="rId34"/>
    <p:sldLayoutId id="2147484777" r:id="rId35"/>
    <p:sldLayoutId id="2147484778" r:id="rId36"/>
    <p:sldLayoutId id="2147484779" r:id="rId37"/>
    <p:sldLayoutId id="2147484780" r:id="rId38"/>
    <p:sldLayoutId id="2147484781" r:id="rId39"/>
    <p:sldLayoutId id="2147484782" r:id="rId40"/>
    <p:sldLayoutId id="2147484783" r:id="rId41"/>
    <p:sldLayoutId id="2147484784" r:id="rId42"/>
    <p:sldLayoutId id="2147484785" r:id="rId43"/>
    <p:sldLayoutId id="2147484786" r:id="rId44"/>
    <p:sldLayoutId id="2147484787" r:id="rId45"/>
    <p:sldLayoutId id="2147484788" r:id="rId46"/>
  </p:sldLayoutIdLst>
  <p:transition>
    <p:fade/>
  </p:transition>
  <p:hf sldNum="0" hdr="0" dt="0"/>
  <p:txStyles>
    <p:titleStyle>
      <a:lvl1pPr algn="l" defTabSz="914367" rtl="0" eaLnBrk="1" latinLnBrk="0" hangingPunct="1">
        <a:lnSpc>
          <a:spcPct val="90000"/>
        </a:lnSpc>
        <a:spcBef>
          <a:spcPct val="0"/>
        </a:spcBef>
        <a:buNone/>
        <a:defRPr lang="en-US" sz="3200" b="0" kern="1200" cap="none" spc="-49"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22">
          <p15:clr>
            <a:srgbClr val="C35EA4"/>
          </p15:clr>
        </p15:guide>
        <p15:guide id="32" pos="1498">
          <p15:clr>
            <a:srgbClr val="C35EA4"/>
          </p15:clr>
        </p15:guide>
        <p15:guide id="33" pos="2569">
          <p15:clr>
            <a:srgbClr val="C35EA4"/>
          </p15:clr>
        </p15:guide>
        <p15:guide id="34" pos="2711">
          <p15:clr>
            <a:srgbClr val="C35EA4"/>
          </p15:clr>
        </p15:guide>
        <p15:guide id="35" pos="3778">
          <p15:clr>
            <a:srgbClr val="C35EA4"/>
          </p15:clr>
        </p15:guide>
        <p15:guide id="36" pos="3924">
          <p15:clr>
            <a:srgbClr val="C35EA4"/>
          </p15:clr>
        </p15:guide>
        <p15:guide id="37" pos="4983">
          <p15:clr>
            <a:srgbClr val="C35EA4"/>
          </p15:clr>
        </p15:guide>
        <p15:guide id="38" pos="5127">
          <p15:clr>
            <a:srgbClr val="C35EA4"/>
          </p15:clr>
        </p15:guide>
        <p15:guide id="39" pos="6199">
          <p15:clr>
            <a:srgbClr val="C35EA4"/>
          </p15:clr>
        </p15:guide>
        <p15:guide id="40" pos="6342">
          <p15:clr>
            <a:srgbClr val="C35EA4"/>
          </p15:clr>
        </p15:guide>
        <p15:guide id="41" pos="264">
          <p15:clr>
            <a:srgbClr val="F26B43"/>
          </p15:clr>
        </p15:guide>
        <p15:guide id="42" pos="7416">
          <p15:clr>
            <a:srgbClr val="F26B43"/>
          </p15:clr>
        </p15:guide>
        <p15:guide id="43" orient="horz" pos="736">
          <p15:clr>
            <a:srgbClr val="5ACBF0"/>
          </p15:clr>
        </p15:guide>
        <p15:guide id="44" orient="horz" pos="1360">
          <p15:clr>
            <a:srgbClr val="5ACBF0"/>
          </p15:clr>
        </p15:guide>
        <p15:guide id="45" orient="horz" pos="593">
          <p15:clr>
            <a:srgbClr val="5ACBF0"/>
          </p15:clr>
        </p15:guide>
        <p15:guide id="46" orient="horz" pos="1484">
          <p15:clr>
            <a:srgbClr val="5ACBF0"/>
          </p15:clr>
        </p15:guide>
        <p15:guide id="47" orient="horz" pos="2088">
          <p15:clr>
            <a:srgbClr val="5ACBF0"/>
          </p15:clr>
        </p15:guide>
        <p15:guide id="48" orient="horz" pos="2254">
          <p15:clr>
            <a:srgbClr val="5ACBF0"/>
          </p15:clr>
        </p15:guide>
        <p15:guide id="49" orient="horz" pos="277">
          <p15:clr>
            <a:srgbClr val="F26B43"/>
          </p15:clr>
        </p15:guide>
        <p15:guide id="50" orient="horz" pos="4043">
          <p15:clr>
            <a:srgbClr val="F26B43"/>
          </p15:clr>
        </p15:guide>
        <p15:guide id="51" orient="horz" pos="2835">
          <p15:clr>
            <a:srgbClr val="5ACBF0"/>
          </p15:clr>
        </p15:guide>
        <p15:guide id="52" orient="horz" pos="2960">
          <p15:clr>
            <a:srgbClr val="5ACBF0"/>
          </p15:clr>
        </p15:guide>
        <p15:guide id="53" orient="horz" pos="3572">
          <p15:clr>
            <a:srgbClr val="5ACBF0"/>
          </p15:clr>
        </p15:guide>
        <p15:guide id="54" orient="horz" pos="3690">
          <p15:clr>
            <a:srgbClr val="5ACBF0"/>
          </p15:clr>
        </p15:guide>
        <p15:guide id="55" orient="horz" pos="91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588263" y="457200"/>
            <a:ext cx="11018520" cy="553998"/>
          </a:xfrm>
          <a:prstGeom prst="rect">
            <a:avLst/>
          </a:prstGeom>
        </p:spPr>
        <p:txBody>
          <a:bodyPr vert="horz" wrap="square" lIns="0" tIns="0" rIns="0" bIns="0" rtlCol="0" anchor="t">
            <a:spAutoFit/>
          </a:bodyPr>
          <a:lstStyle/>
          <a:p>
            <a:r>
              <a:rPr lang="en-US"/>
              <a:t>Click to edit Master title style</a:t>
            </a:r>
            <a:endParaRPr lang="en-US" dirty="0"/>
          </a:p>
        </p:txBody>
      </p:sp>
      <p:sp>
        <p:nvSpPr>
          <p:cNvPr id="4" name="Text Placeholder 3"/>
          <p:cNvSpPr>
            <a:spLocks noGrp="1"/>
          </p:cNvSpPr>
          <p:nvPr userDrawn="1">
            <p:ph type="body" idx="1"/>
          </p:nvPr>
        </p:nvSpPr>
        <p:spPr>
          <a:xfrm>
            <a:off x="584200" y="1435503"/>
            <a:ext cx="11018520" cy="1612749"/>
          </a:xfrm>
          <a:prstGeom prst="rect">
            <a:avLst/>
          </a:prstGeom>
        </p:spPr>
        <p:txBody>
          <a:bodyPr vert="horz" wrap="square" lIns="0" tIns="0" rIns="0" bIns="0" rtlCol="0">
            <a:sp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49" name="NEW Brand Colors 2018">
            <a:extLst>
              <a:ext uri="{FF2B5EF4-FFF2-40B4-BE49-F238E27FC236}">
                <a16:creationId xmlns:a16="http://schemas.microsoft.com/office/drawing/2014/main" id="{9D5783B5-1069-4509-929A-C02C0B0887F7}"/>
              </a:ext>
            </a:extLst>
          </p:cNvPr>
          <p:cNvPicPr>
            <a:picLocks noChangeAspect="1"/>
          </p:cNvPicPr>
          <p:nvPr userDrawn="1"/>
        </p:nvPicPr>
        <p:blipFill>
          <a:blip r:embed="rId27"/>
          <a:stretch>
            <a:fillRect/>
          </a:stretch>
        </p:blipFill>
        <p:spPr>
          <a:xfrm rot="5400000">
            <a:off x="9288988" y="2942644"/>
            <a:ext cx="6858000" cy="972712"/>
          </a:xfrm>
          <a:prstGeom prst="rect">
            <a:avLst/>
          </a:prstGeom>
        </p:spPr>
      </p:pic>
      <p:grpSp>
        <p:nvGrpSpPr>
          <p:cNvPr id="47" name="GRID" hidden="1">
            <a:extLst>
              <a:ext uri="{FF2B5EF4-FFF2-40B4-BE49-F238E27FC236}">
                <a16:creationId xmlns:a16="http://schemas.microsoft.com/office/drawing/2014/main" id="{32B5FFBF-552A-4973-B5B3-9EE3A765185F}"/>
              </a:ext>
            </a:extLst>
          </p:cNvPr>
          <p:cNvGrpSpPr/>
          <p:nvPr userDrawn="1"/>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userDrawn="1"/>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userDrawn="1"/>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588427678"/>
      </p:ext>
    </p:extLst>
  </p:cSld>
  <p:clrMap bg1="lt1" tx1="dk1" bg2="lt2" tx2="dk2" accent1="accent1" accent2="accent2" accent3="accent3" accent4="accent4" accent5="accent5" accent6="accent6" hlink="hlink" folHlink="folHlink"/>
  <p:sldLayoutIdLst>
    <p:sldLayoutId id="2147484610" r:id="rId1"/>
    <p:sldLayoutId id="2147484580" r:id="rId2"/>
    <p:sldLayoutId id="2147484609" r:id="rId3"/>
    <p:sldLayoutId id="2147484741" r:id="rId4"/>
    <p:sldLayoutId id="2147484240" r:id="rId5"/>
    <p:sldLayoutId id="2147484241" r:id="rId6"/>
    <p:sldLayoutId id="2147484474" r:id="rId7"/>
    <p:sldLayoutId id="2147484245" r:id="rId8"/>
    <p:sldLayoutId id="2147484247" r:id="rId9"/>
    <p:sldLayoutId id="2147484639" r:id="rId10"/>
    <p:sldLayoutId id="2147484603" r:id="rId11"/>
    <p:sldLayoutId id="2147484700" r:id="rId12"/>
    <p:sldLayoutId id="2147484701" r:id="rId13"/>
    <p:sldLayoutId id="2147484702" r:id="rId14"/>
    <p:sldLayoutId id="2147484249" r:id="rId15"/>
    <p:sldLayoutId id="2147484640" r:id="rId16"/>
    <p:sldLayoutId id="2147484582" r:id="rId17"/>
    <p:sldLayoutId id="2147484641" r:id="rId18"/>
    <p:sldLayoutId id="2147484584" r:id="rId19"/>
    <p:sldLayoutId id="2147484583" r:id="rId20"/>
    <p:sldLayoutId id="2147484256" r:id="rId21"/>
    <p:sldLayoutId id="2147484257" r:id="rId22"/>
    <p:sldLayoutId id="2147484585" r:id="rId23"/>
    <p:sldLayoutId id="2147484299" r:id="rId24"/>
    <p:sldLayoutId id="2147484263" r:id="rId25"/>
  </p:sldLayoutIdLst>
  <p:transition>
    <p:fade/>
  </p:transition>
  <p:hf sldNum="0" hdr="0" ftr="0" dt="0"/>
  <p:txStyles>
    <p:titleStyle>
      <a:lvl1pPr algn="l" defTabSz="932742" rtl="0" eaLnBrk="1" latinLnBrk="0" hangingPunct="1">
        <a:lnSpc>
          <a:spcPct val="100000"/>
        </a:lnSpc>
        <a:spcBef>
          <a:spcPct val="0"/>
        </a:spcBef>
        <a:buNone/>
        <a:defRPr lang="en-US" sz="3600" b="0" kern="1200" cap="none" spc="-5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Segoe UI Semilight" panose="020B0402040204020203" pitchFamily="34" charset="0"/>
          <a:ea typeface="+mn-ea"/>
          <a:cs typeface="Segoe UI Semilight" panose="020B04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gradFill>
            <a:gsLst>
              <a:gs pos="1250">
                <a:schemeClr val="tx1"/>
              </a:gs>
              <a:gs pos="100000">
                <a:schemeClr val="tx1"/>
              </a:gs>
            </a:gsLst>
            <a:lin ang="5400000" scaled="0"/>
          </a:gra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userDrawn="1">
          <p15:clr>
            <a:srgbClr val="C35EA4"/>
          </p15:clr>
        </p15:guide>
        <p15:guide id="17" pos="7313" userDrawn="1">
          <p15:clr>
            <a:srgbClr val="C35EA4"/>
          </p15:clr>
        </p15:guide>
        <p15:guide id="25" orient="horz" pos="369" userDrawn="1">
          <p15:clr>
            <a:srgbClr val="C35EA4"/>
          </p15:clr>
        </p15:guide>
        <p15:guide id="26" orient="horz" pos="3949" userDrawn="1">
          <p15:clr>
            <a:srgbClr val="C35EA4"/>
          </p15:clr>
        </p15:guide>
        <p15:guide id="27" orient="horz" pos="184" userDrawn="1">
          <p15:clr>
            <a:srgbClr val="A4A3A4"/>
          </p15:clr>
        </p15:guide>
        <p15:guide id="28" pos="185" userDrawn="1">
          <p15:clr>
            <a:srgbClr val="A4A3A4"/>
          </p15:clr>
        </p15:guide>
        <p15:guide id="29" orient="horz" pos="4135" userDrawn="1">
          <p15:clr>
            <a:srgbClr val="A4A3A4"/>
          </p15:clr>
        </p15:guide>
        <p15:guide id="30" pos="7495" userDrawn="1">
          <p15:clr>
            <a:srgbClr val="A4A3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8643" y="440494"/>
            <a:ext cx="11341268" cy="680196"/>
          </a:xfrm>
          <a:prstGeom prst="rect">
            <a:avLst/>
          </a:prstGeom>
        </p:spPr>
        <p:txBody>
          <a:bodyPr vert="horz" wrap="square" lIns="0" tIns="91440" rIns="146304" bIns="91440" rtlCol="0" anchor="t">
            <a:noAutofit/>
          </a:bodyPr>
          <a:lstStyle/>
          <a:p>
            <a:r>
              <a:rPr lang="en-US" dirty="0"/>
              <a:t>Heading Segoe UI </a:t>
            </a:r>
            <a:r>
              <a:rPr lang="en-US" dirty="0" err="1"/>
              <a:t>Semibold</a:t>
            </a:r>
            <a:r>
              <a:rPr lang="en-US" dirty="0"/>
              <a:t> 28/32</a:t>
            </a:r>
          </a:p>
        </p:txBody>
      </p:sp>
      <p:sp>
        <p:nvSpPr>
          <p:cNvPr id="4" name="Text Placeholder 3"/>
          <p:cNvSpPr>
            <a:spLocks noGrp="1"/>
          </p:cNvSpPr>
          <p:nvPr>
            <p:ph type="body" idx="1"/>
          </p:nvPr>
        </p:nvSpPr>
        <p:spPr>
          <a:xfrm>
            <a:off x="418643" y="1456898"/>
            <a:ext cx="11341268" cy="2492990"/>
          </a:xfrm>
          <a:prstGeom prst="rect">
            <a:avLst/>
          </a:prstGeom>
        </p:spPr>
        <p:txBody>
          <a:bodyPr vert="horz" wrap="square" lIns="0" tIns="91440" rIns="146304" bIns="91440" rtlCol="0">
            <a:spAutoFit/>
          </a:bodyPr>
          <a:lstStyle/>
          <a:p>
            <a:pPr lvl="1"/>
            <a:r>
              <a:rPr lang="en-US"/>
              <a:t>Large: subhead Segoe UI Regular 20/24</a:t>
            </a:r>
          </a:p>
          <a:p>
            <a:pPr lvl="2"/>
            <a:r>
              <a:rPr lang="en-US"/>
              <a:t>Medium: paragraph heading Segoe UI </a:t>
            </a:r>
            <a:r>
              <a:rPr lang="en-US" err="1"/>
              <a:t>Semibold</a:t>
            </a:r>
            <a:r>
              <a:rPr lang="en-US"/>
              <a:t> 14/18</a:t>
            </a:r>
          </a:p>
          <a:p>
            <a:pPr lvl="3"/>
            <a:r>
              <a:rPr lang="en-US"/>
              <a:t>Medium: paragraph body copy Segoe UI Regular 14/18</a:t>
            </a:r>
          </a:p>
          <a:p>
            <a:pPr lvl="4"/>
            <a:r>
              <a:rPr lang="en-US"/>
              <a:t>Small: caption heading Segoe UI Bold 10/12</a:t>
            </a:r>
          </a:p>
          <a:p>
            <a:pPr lvl="6"/>
            <a:r>
              <a:rPr lang="en-US"/>
              <a:t>Small: caption body copy Segoe UI Regular 10/12</a:t>
            </a:r>
          </a:p>
          <a:p>
            <a:pPr lvl="6"/>
            <a:endParaRPr lang="en-US"/>
          </a:p>
          <a:p>
            <a:pPr lvl="6"/>
            <a:endParaRPr lang="en-US"/>
          </a:p>
        </p:txBody>
      </p:sp>
      <p:grpSp>
        <p:nvGrpSpPr>
          <p:cNvPr id="11" name="Group 10">
            <a:extLst>
              <a:ext uri="{FF2B5EF4-FFF2-40B4-BE49-F238E27FC236}">
                <a16:creationId xmlns:a16="http://schemas.microsoft.com/office/drawing/2014/main" id="{A6F46DBB-AA09-4EDB-B101-9276FD55DEDD}"/>
              </a:ext>
            </a:extLst>
          </p:cNvPr>
          <p:cNvGrpSpPr/>
          <p:nvPr/>
        </p:nvGrpSpPr>
        <p:grpSpPr>
          <a:xfrm>
            <a:off x="12280900" y="1"/>
            <a:ext cx="569757" cy="6857999"/>
            <a:chOff x="12517593" y="1"/>
            <a:chExt cx="1498600" cy="6979503"/>
          </a:xfrm>
        </p:grpSpPr>
        <p:grpSp>
          <p:nvGrpSpPr>
            <p:cNvPr id="13" name="Group 12">
              <a:extLst>
                <a:ext uri="{FF2B5EF4-FFF2-40B4-BE49-F238E27FC236}">
                  <a16:creationId xmlns:a16="http://schemas.microsoft.com/office/drawing/2014/main" id="{DF1C2B0A-E552-4D17-A0D9-A5050405EB16}"/>
                </a:ext>
              </a:extLst>
            </p:cNvPr>
            <p:cNvGrpSpPr/>
            <p:nvPr/>
          </p:nvGrpSpPr>
          <p:grpSpPr>
            <a:xfrm>
              <a:off x="12517593" y="2206171"/>
              <a:ext cx="1498600" cy="4773333"/>
              <a:chOff x="12438823" y="2918013"/>
              <a:chExt cx="1498600" cy="11082523"/>
            </a:xfrm>
          </p:grpSpPr>
          <p:sp>
            <p:nvSpPr>
              <p:cNvPr id="22" name="Rectangle 21">
                <a:extLst>
                  <a:ext uri="{FF2B5EF4-FFF2-40B4-BE49-F238E27FC236}">
                    <a16:creationId xmlns:a16="http://schemas.microsoft.com/office/drawing/2014/main" id="{FAF3C2A1-70D1-45C6-9E1E-D7FF03C94243}"/>
                  </a:ext>
                </a:extLst>
              </p:cNvPr>
              <p:cNvSpPr/>
              <p:nvPr/>
            </p:nvSpPr>
            <p:spPr bwMode="auto">
              <a:xfrm rot="5400000">
                <a:off x="11796983" y="9077816"/>
                <a:ext cx="2782281" cy="1498598"/>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tx1"/>
                    </a:solidFill>
                    <a:ea typeface="Segoe UI" pitchFamily="34" charset="0"/>
                    <a:cs typeface="Segoe UI" pitchFamily="34" charset="0"/>
                  </a:rPr>
                  <a:t>Aqua</a:t>
                </a:r>
              </a:p>
              <a:p>
                <a:pPr defTabSz="932472" fontAlgn="base">
                  <a:spcBef>
                    <a:spcPct val="0"/>
                  </a:spcBef>
                  <a:spcAft>
                    <a:spcPts val="100"/>
                  </a:spcAft>
                </a:pPr>
                <a:r>
                  <a:rPr lang="en-US" sz="600">
                    <a:solidFill>
                      <a:schemeClr val="tx1"/>
                    </a:solidFill>
                    <a:ea typeface="Segoe UI" pitchFamily="34" charset="0"/>
                    <a:cs typeface="Segoe UI" pitchFamily="34" charset="0"/>
                  </a:rPr>
                  <a:t>R80 G230 B255</a:t>
                </a:r>
              </a:p>
              <a:p>
                <a:pPr defTabSz="932472" fontAlgn="base">
                  <a:spcBef>
                    <a:spcPct val="0"/>
                  </a:spcBef>
                  <a:spcAft>
                    <a:spcPts val="100"/>
                  </a:spcAft>
                </a:pPr>
                <a:r>
                  <a:rPr lang="en-US" sz="600">
                    <a:solidFill>
                      <a:schemeClr val="tx1"/>
                    </a:solidFill>
                    <a:ea typeface="Segoe UI" pitchFamily="34" charset="0"/>
                    <a:cs typeface="Segoe UI" pitchFamily="34" charset="0"/>
                  </a:rPr>
                  <a:t>Hex #50E6FF</a:t>
                </a:r>
              </a:p>
            </p:txBody>
          </p:sp>
          <p:sp>
            <p:nvSpPr>
              <p:cNvPr id="23" name="Rectangle 22">
                <a:extLst>
                  <a:ext uri="{FF2B5EF4-FFF2-40B4-BE49-F238E27FC236}">
                    <a16:creationId xmlns:a16="http://schemas.microsoft.com/office/drawing/2014/main" id="{FF5316C7-505A-45A5-B12E-C7921F1FB0EB}"/>
                  </a:ext>
                </a:extLst>
              </p:cNvPr>
              <p:cNvSpPr/>
              <p:nvPr/>
            </p:nvSpPr>
            <p:spPr bwMode="auto">
              <a:xfrm rot="5400000">
                <a:off x="11774289" y="6271576"/>
                <a:ext cx="2827669" cy="1498599"/>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bg1"/>
                    </a:solidFill>
                    <a:ea typeface="Segoe UI" pitchFamily="34" charset="0"/>
                    <a:cs typeface="Segoe UI" pitchFamily="34" charset="0"/>
                  </a:rPr>
                  <a:t>Blue-Gray</a:t>
                </a:r>
              </a:p>
              <a:p>
                <a:pPr defTabSz="932472" fontAlgn="base">
                  <a:spcBef>
                    <a:spcPct val="0"/>
                  </a:spcBef>
                  <a:spcAft>
                    <a:spcPts val="100"/>
                  </a:spcAft>
                </a:pPr>
                <a:r>
                  <a:rPr lang="pt-BR" sz="600">
                    <a:solidFill>
                      <a:schemeClr val="bg1"/>
                    </a:solidFill>
                    <a:ea typeface="Segoe UI" pitchFamily="34" charset="0"/>
                    <a:cs typeface="Segoe UI" pitchFamily="34" charset="0"/>
                  </a:rPr>
                  <a:t>R36 G58 B94</a:t>
                </a:r>
              </a:p>
              <a:p>
                <a:pPr defTabSz="932472" fontAlgn="base">
                  <a:spcBef>
                    <a:spcPct val="0"/>
                  </a:spcBef>
                  <a:spcAft>
                    <a:spcPts val="100"/>
                  </a:spcAft>
                </a:pPr>
                <a:r>
                  <a:rPr lang="pt-BR" sz="600">
                    <a:solidFill>
                      <a:schemeClr val="bg1"/>
                    </a:solidFill>
                    <a:ea typeface="Segoe UI" pitchFamily="34" charset="0"/>
                    <a:cs typeface="Segoe UI" pitchFamily="34" charset="0"/>
                  </a:rPr>
                  <a:t>Hex #243A5E</a:t>
                </a:r>
              </a:p>
            </p:txBody>
          </p:sp>
          <p:sp>
            <p:nvSpPr>
              <p:cNvPr id="24" name="Rectangle 23">
                <a:extLst>
                  <a:ext uri="{FF2B5EF4-FFF2-40B4-BE49-F238E27FC236}">
                    <a16:creationId xmlns:a16="http://schemas.microsoft.com/office/drawing/2014/main" id="{B51AC3E1-E685-4665-BE4D-A5C8A0F7E51D}"/>
                  </a:ext>
                </a:extLst>
              </p:cNvPr>
              <p:cNvSpPr/>
              <p:nvPr/>
            </p:nvSpPr>
            <p:spPr bwMode="auto">
              <a:xfrm rot="5400000">
                <a:off x="11843609" y="3513227"/>
                <a:ext cx="2689028" cy="1498600"/>
              </a:xfrm>
              <a:prstGeom prst="rect">
                <a:avLst/>
              </a:prstGeom>
              <a:solidFill>
                <a:schemeClr val="accent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bg1"/>
                    </a:solidFill>
                    <a:ea typeface="Segoe UI" pitchFamily="34" charset="0"/>
                    <a:cs typeface="Segoe UI" pitchFamily="34" charset="0"/>
                  </a:rPr>
                  <a:t>Blue</a:t>
                </a:r>
              </a:p>
              <a:p>
                <a:pPr defTabSz="932472" fontAlgn="base">
                  <a:spcBef>
                    <a:spcPct val="0"/>
                  </a:spcBef>
                  <a:spcAft>
                    <a:spcPts val="100"/>
                  </a:spcAft>
                </a:pPr>
                <a:r>
                  <a:rPr lang="en-US" sz="600">
                    <a:solidFill>
                      <a:schemeClr val="bg1"/>
                    </a:solidFill>
                    <a:ea typeface="Segoe UI" pitchFamily="34" charset="0"/>
                    <a:cs typeface="Segoe UI" pitchFamily="34" charset="0"/>
                  </a:rPr>
                  <a:t>R0 G120 B212</a:t>
                </a:r>
              </a:p>
              <a:p>
                <a:pPr defTabSz="932472" fontAlgn="base">
                  <a:spcBef>
                    <a:spcPct val="0"/>
                  </a:spcBef>
                  <a:spcAft>
                    <a:spcPts val="100"/>
                  </a:spcAft>
                </a:pPr>
                <a:r>
                  <a:rPr lang="en-US" sz="600">
                    <a:solidFill>
                      <a:schemeClr val="bg1"/>
                    </a:solidFill>
                    <a:ea typeface="Segoe UI" pitchFamily="34" charset="0"/>
                    <a:cs typeface="Segoe UI" pitchFamily="34" charset="0"/>
                  </a:rPr>
                  <a:t>Hex #0078D4</a:t>
                </a:r>
              </a:p>
            </p:txBody>
          </p:sp>
          <p:sp>
            <p:nvSpPr>
              <p:cNvPr id="25" name="Rectangle 24">
                <a:extLst>
                  <a:ext uri="{FF2B5EF4-FFF2-40B4-BE49-F238E27FC236}">
                    <a16:creationId xmlns:a16="http://schemas.microsoft.com/office/drawing/2014/main" id="{7D3D7E8C-6D79-460D-9148-BD2CBF6420F2}"/>
                  </a:ext>
                </a:extLst>
              </p:cNvPr>
              <p:cNvSpPr/>
              <p:nvPr/>
            </p:nvSpPr>
            <p:spPr bwMode="auto">
              <a:xfrm rot="5400000">
                <a:off x="11796983" y="11860097"/>
                <a:ext cx="2782281" cy="1498598"/>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bg1"/>
                    </a:solidFill>
                    <a:ea typeface="Segoe UI" pitchFamily="34" charset="0"/>
                    <a:cs typeface="Segoe UI" pitchFamily="34" charset="0"/>
                  </a:rPr>
                  <a:t>Dark Gray</a:t>
                </a:r>
              </a:p>
              <a:p>
                <a:pPr defTabSz="932472" fontAlgn="base">
                  <a:spcBef>
                    <a:spcPct val="0"/>
                  </a:spcBef>
                  <a:spcAft>
                    <a:spcPts val="100"/>
                  </a:spcAft>
                </a:pPr>
                <a:r>
                  <a:rPr lang="en-US" sz="600">
                    <a:solidFill>
                      <a:schemeClr val="bg1"/>
                    </a:solidFill>
                    <a:ea typeface="Segoe UI" pitchFamily="34" charset="0"/>
                    <a:cs typeface="Segoe UI" pitchFamily="34" charset="0"/>
                  </a:rPr>
                  <a:t>R80 G80 B80</a:t>
                </a:r>
              </a:p>
              <a:p>
                <a:pPr defTabSz="932472" fontAlgn="base">
                  <a:spcBef>
                    <a:spcPct val="0"/>
                  </a:spcBef>
                  <a:spcAft>
                    <a:spcPts val="100"/>
                  </a:spcAft>
                </a:pPr>
                <a:r>
                  <a:rPr lang="en-US" sz="600">
                    <a:solidFill>
                      <a:schemeClr val="bg1"/>
                    </a:solidFill>
                    <a:ea typeface="Segoe UI" pitchFamily="34" charset="0"/>
                    <a:cs typeface="Segoe UI" pitchFamily="34" charset="0"/>
                  </a:rPr>
                  <a:t>Hex #505050</a:t>
                </a:r>
              </a:p>
            </p:txBody>
          </p:sp>
        </p:grpSp>
        <p:grpSp>
          <p:nvGrpSpPr>
            <p:cNvPr id="15" name="Group 14">
              <a:extLst>
                <a:ext uri="{FF2B5EF4-FFF2-40B4-BE49-F238E27FC236}">
                  <a16:creationId xmlns:a16="http://schemas.microsoft.com/office/drawing/2014/main" id="{76AEE724-EFFA-4CFB-BA0B-DD68A64D04E9}"/>
                </a:ext>
              </a:extLst>
            </p:cNvPr>
            <p:cNvGrpSpPr/>
            <p:nvPr/>
          </p:nvGrpSpPr>
          <p:grpSpPr>
            <a:xfrm rot="5400000">
              <a:off x="12190172" y="327422"/>
              <a:ext cx="2153442" cy="1498599"/>
              <a:chOff x="465140" y="7280835"/>
              <a:chExt cx="7676186" cy="942415"/>
            </a:xfrm>
          </p:grpSpPr>
          <p:sp>
            <p:nvSpPr>
              <p:cNvPr id="17" name="Rectangle 16">
                <a:extLst>
                  <a:ext uri="{FF2B5EF4-FFF2-40B4-BE49-F238E27FC236}">
                    <a16:creationId xmlns:a16="http://schemas.microsoft.com/office/drawing/2014/main" id="{D1C9D6FE-36D5-467D-953B-E0782AC67540}"/>
                  </a:ext>
                </a:extLst>
              </p:cNvPr>
              <p:cNvSpPr/>
              <p:nvPr/>
            </p:nvSpPr>
            <p:spPr bwMode="auto">
              <a:xfrm>
                <a:off x="465140" y="7280835"/>
                <a:ext cx="2487611" cy="942414"/>
              </a:xfrm>
              <a:prstGeom prst="rect">
                <a:avLst/>
              </a:prstGeom>
              <a:solidFill>
                <a:schemeClr val="tx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bg1"/>
                    </a:solidFill>
                    <a:ea typeface="Segoe UI" pitchFamily="34" charset="0"/>
                    <a:cs typeface="Segoe UI" pitchFamily="34" charset="0"/>
                  </a:rPr>
                  <a:t>Black</a:t>
                </a:r>
              </a:p>
              <a:p>
                <a:pPr defTabSz="932472" fontAlgn="base">
                  <a:spcBef>
                    <a:spcPct val="0"/>
                  </a:spcBef>
                  <a:spcAft>
                    <a:spcPts val="100"/>
                  </a:spcAft>
                </a:pPr>
                <a:r>
                  <a:rPr lang="en-US" sz="600">
                    <a:solidFill>
                      <a:schemeClr val="bg1"/>
                    </a:solidFill>
                    <a:ea typeface="Segoe UI" pitchFamily="34" charset="0"/>
                    <a:cs typeface="Segoe UI" pitchFamily="34" charset="0"/>
                  </a:rPr>
                  <a:t>R0 G0 B0</a:t>
                </a:r>
              </a:p>
              <a:p>
                <a:pPr defTabSz="932472" fontAlgn="base">
                  <a:spcBef>
                    <a:spcPct val="0"/>
                  </a:spcBef>
                  <a:spcAft>
                    <a:spcPts val="100"/>
                  </a:spcAft>
                </a:pPr>
                <a:r>
                  <a:rPr lang="en-US" sz="600">
                    <a:solidFill>
                      <a:schemeClr val="bg1"/>
                    </a:solidFill>
                    <a:ea typeface="Segoe UI" pitchFamily="34" charset="0"/>
                    <a:cs typeface="Segoe UI" pitchFamily="34" charset="0"/>
                  </a:rPr>
                  <a:t>Hex #000000</a:t>
                </a:r>
              </a:p>
            </p:txBody>
          </p:sp>
          <p:sp>
            <p:nvSpPr>
              <p:cNvPr id="18" name="Rectangle 17">
                <a:extLst>
                  <a:ext uri="{FF2B5EF4-FFF2-40B4-BE49-F238E27FC236}">
                    <a16:creationId xmlns:a16="http://schemas.microsoft.com/office/drawing/2014/main" id="{4F0F4CA1-873B-4C12-948D-D14CBB2A7B67}"/>
                  </a:ext>
                </a:extLst>
              </p:cNvPr>
              <p:cNvSpPr/>
              <p:nvPr/>
            </p:nvSpPr>
            <p:spPr bwMode="auto">
              <a:xfrm>
                <a:off x="3051346" y="7280835"/>
                <a:ext cx="2487611" cy="942414"/>
              </a:xfrm>
              <a:prstGeom prst="rect">
                <a:avLst/>
              </a:prstGeom>
              <a:solidFill>
                <a:schemeClr val="bg1"/>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tx1"/>
                    </a:solidFill>
                    <a:ea typeface="Segoe UI" pitchFamily="34" charset="0"/>
                    <a:cs typeface="Segoe UI" pitchFamily="34" charset="0"/>
                  </a:rPr>
                  <a:t>White</a:t>
                </a:r>
              </a:p>
              <a:p>
                <a:pPr defTabSz="932472" fontAlgn="base">
                  <a:spcBef>
                    <a:spcPct val="0"/>
                  </a:spcBef>
                  <a:spcAft>
                    <a:spcPts val="100"/>
                  </a:spcAft>
                </a:pPr>
                <a:r>
                  <a:rPr lang="en-US" sz="600">
                    <a:solidFill>
                      <a:schemeClr val="tx1"/>
                    </a:solidFill>
                    <a:ea typeface="Segoe UI" pitchFamily="34" charset="0"/>
                    <a:cs typeface="Segoe UI" pitchFamily="34" charset="0"/>
                  </a:rPr>
                  <a:t>R255 G255 B255</a:t>
                </a:r>
              </a:p>
              <a:p>
                <a:pPr defTabSz="932472" fontAlgn="base">
                  <a:spcBef>
                    <a:spcPct val="0"/>
                  </a:spcBef>
                  <a:spcAft>
                    <a:spcPts val="100"/>
                  </a:spcAft>
                </a:pPr>
                <a:r>
                  <a:rPr lang="en-US" sz="600">
                    <a:solidFill>
                      <a:schemeClr val="tx1"/>
                    </a:solidFill>
                    <a:ea typeface="Segoe UI" pitchFamily="34" charset="0"/>
                    <a:cs typeface="Segoe UI" pitchFamily="34" charset="0"/>
                  </a:rPr>
                  <a:t>Hex #FFFFFF</a:t>
                </a:r>
              </a:p>
            </p:txBody>
          </p:sp>
          <p:sp>
            <p:nvSpPr>
              <p:cNvPr id="21" name="Rectangle 20">
                <a:extLst>
                  <a:ext uri="{FF2B5EF4-FFF2-40B4-BE49-F238E27FC236}">
                    <a16:creationId xmlns:a16="http://schemas.microsoft.com/office/drawing/2014/main" id="{478F0677-6924-40DD-9DCE-FBA80C11198A}"/>
                  </a:ext>
                </a:extLst>
              </p:cNvPr>
              <p:cNvSpPr/>
              <p:nvPr/>
            </p:nvSpPr>
            <p:spPr bwMode="auto">
              <a:xfrm>
                <a:off x="5653715" y="7280836"/>
                <a:ext cx="2487611" cy="942414"/>
              </a:xfrm>
              <a:prstGeom prst="rect">
                <a:avLst/>
              </a:prstGeom>
              <a:solidFill>
                <a:schemeClr val="bg2"/>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tx1"/>
                    </a:solidFill>
                    <a:ea typeface="Segoe UI" pitchFamily="34" charset="0"/>
                    <a:cs typeface="Segoe UI" pitchFamily="34" charset="0"/>
                  </a:rPr>
                  <a:t>Light gray</a:t>
                </a:r>
              </a:p>
              <a:p>
                <a:pPr defTabSz="932472" fontAlgn="base">
                  <a:spcBef>
                    <a:spcPct val="0"/>
                  </a:spcBef>
                  <a:spcAft>
                    <a:spcPts val="100"/>
                  </a:spcAft>
                </a:pPr>
                <a:r>
                  <a:rPr lang="en-US" sz="600">
                    <a:solidFill>
                      <a:schemeClr val="tx1"/>
                    </a:solidFill>
                    <a:ea typeface="Segoe UI" pitchFamily="34" charset="0"/>
                    <a:cs typeface="Segoe UI" pitchFamily="34" charset="0"/>
                  </a:rPr>
                  <a:t>R242 G242 B242</a:t>
                </a:r>
              </a:p>
              <a:p>
                <a:pPr defTabSz="932472" fontAlgn="base">
                  <a:spcBef>
                    <a:spcPct val="0"/>
                  </a:spcBef>
                  <a:spcAft>
                    <a:spcPts val="100"/>
                  </a:spcAft>
                </a:pPr>
                <a:r>
                  <a:rPr lang="en-US" sz="600">
                    <a:solidFill>
                      <a:schemeClr val="tx1"/>
                    </a:solidFill>
                    <a:ea typeface="Segoe UI" pitchFamily="34" charset="0"/>
                    <a:cs typeface="Segoe UI" pitchFamily="34" charset="0"/>
                  </a:rPr>
                  <a:t>Hex #F2F2F2</a:t>
                </a:r>
              </a:p>
            </p:txBody>
          </p:sp>
        </p:grpSp>
      </p:grpSp>
    </p:spTree>
    <p:extLst>
      <p:ext uri="{BB962C8B-B14F-4D97-AF65-F5344CB8AC3E}">
        <p14:creationId xmlns:p14="http://schemas.microsoft.com/office/powerpoint/2010/main" val="1317134921"/>
      </p:ext>
    </p:extLst>
  </p:cSld>
  <p:clrMap bg1="lt1" tx1="dk1" bg2="lt2" tx2="dk2" accent1="accent1" accent2="accent2" accent3="accent3" accent4="accent4" accent5="accent5" accent6="accent6" hlink="hlink" folHlink="folHlink"/>
  <p:sldLayoutIdLst>
    <p:sldLayoutId id="2147484790" r:id="rId1"/>
    <p:sldLayoutId id="2147484791" r:id="rId2"/>
    <p:sldLayoutId id="2147484792" r:id="rId3"/>
    <p:sldLayoutId id="2147484793" r:id="rId4"/>
    <p:sldLayoutId id="2147484794" r:id="rId5"/>
    <p:sldLayoutId id="2147484795" r:id="rId6"/>
    <p:sldLayoutId id="2147484796" r:id="rId7"/>
    <p:sldLayoutId id="2147484797" r:id="rId8"/>
    <p:sldLayoutId id="2147484798" r:id="rId9"/>
    <p:sldLayoutId id="2147484799" r:id="rId10"/>
    <p:sldLayoutId id="2147484800" r:id="rId11"/>
    <p:sldLayoutId id="2147484801" r:id="rId12"/>
    <p:sldLayoutId id="2147484802" r:id="rId13"/>
    <p:sldLayoutId id="2147484803" r:id="rId14"/>
    <p:sldLayoutId id="2147484804" r:id="rId15"/>
    <p:sldLayoutId id="2147484805" r:id="rId16"/>
    <p:sldLayoutId id="2147484806" r:id="rId17"/>
    <p:sldLayoutId id="2147484807" r:id="rId18"/>
    <p:sldLayoutId id="2147484808" r:id="rId19"/>
    <p:sldLayoutId id="2147484809" r:id="rId20"/>
    <p:sldLayoutId id="2147484810" r:id="rId21"/>
    <p:sldLayoutId id="2147484811" r:id="rId22"/>
    <p:sldLayoutId id="2147484812" r:id="rId23"/>
    <p:sldLayoutId id="2147484813" r:id="rId24"/>
    <p:sldLayoutId id="2147484814" r:id="rId25"/>
    <p:sldLayoutId id="2147484815" r:id="rId26"/>
    <p:sldLayoutId id="2147484816" r:id="rId27"/>
    <p:sldLayoutId id="2147484817" r:id="rId28"/>
    <p:sldLayoutId id="2147484818" r:id="rId29"/>
    <p:sldLayoutId id="2147484819" r:id="rId30"/>
    <p:sldLayoutId id="2147484820" r:id="rId31"/>
    <p:sldLayoutId id="2147484821" r:id="rId32"/>
    <p:sldLayoutId id="2147484822" r:id="rId33"/>
    <p:sldLayoutId id="2147484823" r:id="rId34"/>
    <p:sldLayoutId id="2147484824" r:id="rId35"/>
    <p:sldLayoutId id="2147484825" r:id="rId36"/>
    <p:sldLayoutId id="2147484826" r:id="rId37"/>
    <p:sldLayoutId id="2147484827" r:id="rId38"/>
    <p:sldLayoutId id="2147484828" r:id="rId39"/>
    <p:sldLayoutId id="2147484829" r:id="rId40"/>
    <p:sldLayoutId id="2147484830" r:id="rId41"/>
    <p:sldLayoutId id="2147484831" r:id="rId42"/>
    <p:sldLayoutId id="2147484832" r:id="rId43"/>
    <p:sldLayoutId id="2147484833" r:id="rId44"/>
    <p:sldLayoutId id="2147484834" r:id="rId45"/>
    <p:sldLayoutId id="2147484835" r:id="rId46"/>
    <p:sldLayoutId id="2147484836" r:id="rId47"/>
    <p:sldLayoutId id="2147484837" r:id="rId48"/>
    <p:sldLayoutId id="2147484838" r:id="rId49"/>
  </p:sldLayoutIdLst>
  <p:transition>
    <p:fade/>
  </p:transition>
  <p:txStyles>
    <p:titleStyle>
      <a:lvl1pPr algn="l" defTabSz="914367" rtl="0" eaLnBrk="1" latinLnBrk="0" hangingPunct="1">
        <a:lnSpc>
          <a:spcPct val="90000"/>
        </a:lnSpc>
        <a:spcBef>
          <a:spcPct val="0"/>
        </a:spcBef>
        <a:buNone/>
        <a:defRPr lang="en-US" sz="3200" b="0" kern="1200" cap="none" spc="-49"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22">
          <p15:clr>
            <a:srgbClr val="C35EA4"/>
          </p15:clr>
        </p15:guide>
        <p15:guide id="32" pos="1498">
          <p15:clr>
            <a:srgbClr val="C35EA4"/>
          </p15:clr>
        </p15:guide>
        <p15:guide id="33" pos="2569">
          <p15:clr>
            <a:srgbClr val="C35EA4"/>
          </p15:clr>
        </p15:guide>
        <p15:guide id="34" pos="2711">
          <p15:clr>
            <a:srgbClr val="C35EA4"/>
          </p15:clr>
        </p15:guide>
        <p15:guide id="35" pos="3778">
          <p15:clr>
            <a:srgbClr val="C35EA4"/>
          </p15:clr>
        </p15:guide>
        <p15:guide id="36" pos="3924">
          <p15:clr>
            <a:srgbClr val="C35EA4"/>
          </p15:clr>
        </p15:guide>
        <p15:guide id="37" pos="4983">
          <p15:clr>
            <a:srgbClr val="C35EA4"/>
          </p15:clr>
        </p15:guide>
        <p15:guide id="38" pos="5127">
          <p15:clr>
            <a:srgbClr val="C35EA4"/>
          </p15:clr>
        </p15:guide>
        <p15:guide id="39" pos="6199">
          <p15:clr>
            <a:srgbClr val="C35EA4"/>
          </p15:clr>
        </p15:guide>
        <p15:guide id="40" pos="6342">
          <p15:clr>
            <a:srgbClr val="C35EA4"/>
          </p15:clr>
        </p15:guide>
        <p15:guide id="41" pos="264">
          <p15:clr>
            <a:srgbClr val="F26B43"/>
          </p15:clr>
        </p15:guide>
        <p15:guide id="42" pos="7416">
          <p15:clr>
            <a:srgbClr val="F26B43"/>
          </p15:clr>
        </p15:guide>
        <p15:guide id="43" orient="horz" pos="736">
          <p15:clr>
            <a:srgbClr val="5ACBF0"/>
          </p15:clr>
        </p15:guide>
        <p15:guide id="44" orient="horz" pos="1360">
          <p15:clr>
            <a:srgbClr val="5ACBF0"/>
          </p15:clr>
        </p15:guide>
        <p15:guide id="45" orient="horz" pos="593">
          <p15:clr>
            <a:srgbClr val="5ACBF0"/>
          </p15:clr>
        </p15:guide>
        <p15:guide id="46" orient="horz" pos="1484">
          <p15:clr>
            <a:srgbClr val="5ACBF0"/>
          </p15:clr>
        </p15:guide>
        <p15:guide id="47" orient="horz" pos="2088">
          <p15:clr>
            <a:srgbClr val="5ACBF0"/>
          </p15:clr>
        </p15:guide>
        <p15:guide id="48" orient="horz" pos="2254">
          <p15:clr>
            <a:srgbClr val="5ACBF0"/>
          </p15:clr>
        </p15:guide>
        <p15:guide id="49" orient="horz" pos="277">
          <p15:clr>
            <a:srgbClr val="F26B43"/>
          </p15:clr>
        </p15:guide>
        <p15:guide id="50" orient="horz" pos="4043">
          <p15:clr>
            <a:srgbClr val="F26B43"/>
          </p15:clr>
        </p15:guide>
        <p15:guide id="51" orient="horz" pos="2835">
          <p15:clr>
            <a:srgbClr val="5ACBF0"/>
          </p15:clr>
        </p15:guide>
        <p15:guide id="52" orient="horz" pos="2960">
          <p15:clr>
            <a:srgbClr val="5ACBF0"/>
          </p15:clr>
        </p15:guide>
        <p15:guide id="53" orient="horz" pos="3572">
          <p15:clr>
            <a:srgbClr val="5ACBF0"/>
          </p15:clr>
        </p15:guide>
        <p15:guide id="54" orient="horz" pos="3690">
          <p15:clr>
            <a:srgbClr val="5ACBF0"/>
          </p15:clr>
        </p15:guide>
        <p15:guide id="55" orient="horz" pos="91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9.xml"/><Relationship Id="rId1" Type="http://schemas.openxmlformats.org/officeDocument/2006/relationships/slideLayout" Target="../slideLayouts/slideLayout46.xml"/><Relationship Id="rId4" Type="http://schemas.openxmlformats.org/officeDocument/2006/relationships/hyperlink" Target="https://blog.ucem.ac.uk/onlineeducation/posts/tag/moodle-quiz"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8.xml"/><Relationship Id="rId1" Type="http://schemas.openxmlformats.org/officeDocument/2006/relationships/slideLayout" Target="../slideLayouts/slideLayout46.xml"/><Relationship Id="rId4" Type="http://schemas.openxmlformats.org/officeDocument/2006/relationships/hyperlink" Target="https://blog.ucem.ac.uk/onlineeducation/posts/tag/moodle-quiz"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6.xml"/><Relationship Id="rId1" Type="http://schemas.openxmlformats.org/officeDocument/2006/relationships/slideLayout" Target="../slideLayouts/slideLayout46.xml"/><Relationship Id="rId4" Type="http://schemas.openxmlformats.org/officeDocument/2006/relationships/hyperlink" Target="https://blog.ucem.ac.uk/onlineeducation/posts/tag/moodle-quiz"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7.xml"/><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2" Type="http://schemas.microsoft.com/office/2018/10/relationships/comments" Target="../comments/modernComment_71C_5A44AF74.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9.xml"/><Relationship Id="rId1" Type="http://schemas.openxmlformats.org/officeDocument/2006/relationships/slideLayout" Target="../slideLayouts/slideLayout46.xml"/><Relationship Id="rId4" Type="http://schemas.openxmlformats.org/officeDocument/2006/relationships/hyperlink" Target="https://blog.ucem.ac.uk/onlineeducation/posts/tag/moodle-quiz" TargetMode="External"/></Relationships>
</file>

<file path=ppt/slides/_rels/slide34.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3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28681" y="3311610"/>
            <a:ext cx="5428936" cy="1013941"/>
          </a:xfrm>
        </p:spPr>
        <p:txBody>
          <a:bodyPr anchor="ctr"/>
          <a:lstStyle/>
          <a:p>
            <a:r>
              <a:rPr lang="en-GB" sz="3200" dirty="0"/>
              <a:t>Learning Path 6:</a:t>
            </a:r>
            <a:br>
              <a:rPr lang="en-GB" sz="3200" dirty="0"/>
            </a:br>
            <a:r>
              <a:rPr lang="bs-Latn-BA" sz="3200" dirty="0"/>
              <a:t>Manag</a:t>
            </a:r>
            <a:r>
              <a:rPr lang="en-US" sz="3200" dirty="0"/>
              <a:t>e</a:t>
            </a:r>
            <a:r>
              <a:rPr lang="bs-Latn-BA" sz="3200" dirty="0"/>
              <a:t> </a:t>
            </a:r>
            <a:r>
              <a:rPr lang="en-US" sz="3200" dirty="0"/>
              <a:t>endpoint s</a:t>
            </a:r>
            <a:r>
              <a:rPr lang="bs-Latn-BA" sz="3200" dirty="0"/>
              <a:t>ecurity</a:t>
            </a:r>
            <a:endParaRPr lang="en-US" sz="3200" dirty="0"/>
          </a:p>
        </p:txBody>
      </p:sp>
      <p:sp>
        <p:nvSpPr>
          <p:cNvPr id="6" name="Rectangle 5">
            <a:extLst>
              <a:ext uri="{FF2B5EF4-FFF2-40B4-BE49-F238E27FC236}">
                <a16:creationId xmlns:a16="http://schemas.microsoft.com/office/drawing/2014/main" id="{ECD31D2D-D8F7-4DB1-85D2-860983F89271}"/>
              </a:ext>
            </a:extLst>
          </p:cNvPr>
          <p:cNvSpPr/>
          <p:nvPr/>
        </p:nvSpPr>
        <p:spPr>
          <a:xfrm>
            <a:off x="428400" y="1720334"/>
            <a:ext cx="5494453" cy="400110"/>
          </a:xfrm>
          <a:prstGeom prst="rect">
            <a:avLst/>
          </a:prstGeom>
        </p:spPr>
        <p:txBody>
          <a:bodyPr wrap="none" lIns="0">
            <a:spAutoFit/>
          </a:bodyPr>
          <a:lstStyle/>
          <a:p>
            <a:r>
              <a:rPr lang="en-US" sz="2000" dirty="0">
                <a:latin typeface="+mj-lt"/>
              </a:rPr>
              <a:t>MD-102 Microsoft 365 Endpoint Administrator</a:t>
            </a:r>
          </a:p>
        </p:txBody>
      </p:sp>
    </p:spTree>
    <p:extLst>
      <p:ext uri="{BB962C8B-B14F-4D97-AF65-F5344CB8AC3E}">
        <p14:creationId xmlns:p14="http://schemas.microsoft.com/office/powerpoint/2010/main" val="4193731126"/>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Knowledge Check</a:t>
            </a:r>
          </a:p>
        </p:txBody>
      </p:sp>
      <p:sp>
        <p:nvSpPr>
          <p:cNvPr id="7" name="TextBox 6">
            <a:extLst>
              <a:ext uri="{FF2B5EF4-FFF2-40B4-BE49-F238E27FC236}">
                <a16:creationId xmlns:a16="http://schemas.microsoft.com/office/drawing/2014/main" id="{8677AB01-5F2A-4C8E-93DF-3B7646C863F3}"/>
              </a:ext>
              <a:ext uri="{C183D7F6-B498-43B3-948B-1728B52AA6E4}">
                <adec:decorative xmlns:adec="http://schemas.microsoft.com/office/drawing/2017/decorative" val="0"/>
              </a:ext>
            </a:extLst>
          </p:cNvPr>
          <p:cNvSpPr txBox="1"/>
          <p:nvPr/>
        </p:nvSpPr>
        <p:spPr>
          <a:xfrm>
            <a:off x="588264" y="1890775"/>
            <a:ext cx="6021639" cy="3238306"/>
          </a:xfrm>
          <a:prstGeom prst="rect">
            <a:avLst/>
          </a:prstGeom>
          <a:solidFill>
            <a:schemeClr val="bg1">
              <a:lumMod val="95000"/>
            </a:schemeClr>
          </a:solidFill>
          <a:ln>
            <a:noFill/>
          </a:ln>
        </p:spPr>
        <p:txBody>
          <a:bodyPr wrap="square" lIns="134464" tIns="89642" rIns="89642" bIns="89642" rtlCol="0" anchor="ctr">
            <a:noAutofit/>
          </a:bodyPr>
          <a:lstStyle/>
          <a:p>
            <a:pPr marL="0" marR="0" lvl="0" indent="0" algn="ctr" defTabSz="914367" rtl="0" eaLnBrk="1" fontAlgn="auto" latinLnBrk="0" hangingPunct="1">
              <a:lnSpc>
                <a:spcPct val="100000"/>
              </a:lnSpc>
              <a:spcBef>
                <a:spcPts val="0"/>
              </a:spcBef>
              <a:spcAft>
                <a:spcPts val="588"/>
              </a:spcAft>
              <a:buClrTx/>
              <a:buSzTx/>
              <a:buFontTx/>
              <a:buNone/>
              <a:tabLst/>
              <a:defRPr/>
            </a:pPr>
            <a:r>
              <a:rPr kumimoji="0" lang="en-US" sz="2353" b="0" i="0" u="none" strike="noStrike" kern="1200" cap="none" spc="0" normalizeH="0" baseline="0" noProof="0" dirty="0">
                <a:ln>
                  <a:noFill/>
                </a:ln>
                <a:solidFill>
                  <a:srgbClr val="0078D4"/>
                </a:solidFill>
                <a:effectLst/>
                <a:uLnTx/>
                <a:uFillTx/>
                <a:latin typeface="Segoe UI Semibold"/>
                <a:ea typeface="+mn-ea"/>
                <a:cs typeface="+mn-cs"/>
              </a:rPr>
              <a:t>Test your knowledge by answering the Knowledge Check questions at the end of this Learn module</a:t>
            </a:r>
            <a:endParaRPr kumimoji="0" lang="en-US" sz="2745" b="0" i="0" u="none" strike="noStrike" kern="1200" cap="none" spc="0" normalizeH="0" baseline="0" noProof="0" dirty="0">
              <a:ln>
                <a:noFill/>
              </a:ln>
              <a:solidFill>
                <a:srgbClr val="0078D4"/>
              </a:solidFill>
              <a:effectLst/>
              <a:uLnTx/>
              <a:uFillTx/>
              <a:latin typeface="Segoe UI"/>
              <a:ea typeface="+mn-ea"/>
              <a:cs typeface="+mn-cs"/>
            </a:endParaRPr>
          </a:p>
        </p:txBody>
      </p:sp>
      <p:pic>
        <p:nvPicPr>
          <p:cNvPr id="3" name="Picture 2">
            <a:extLst>
              <a:ext uri="{FF2B5EF4-FFF2-40B4-BE49-F238E27FC236}">
                <a16:creationId xmlns:a16="http://schemas.microsoft.com/office/drawing/2014/main" id="{F038770E-6868-4835-B83C-A8558C3063A2}"/>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019783" y="1890775"/>
            <a:ext cx="3726421" cy="3257795"/>
          </a:xfrm>
          <a:prstGeom prst="rect">
            <a:avLst/>
          </a:prstGeom>
        </p:spPr>
      </p:pic>
    </p:spTree>
    <p:extLst>
      <p:ext uri="{BB962C8B-B14F-4D97-AF65-F5344CB8AC3E}">
        <p14:creationId xmlns:p14="http://schemas.microsoft.com/office/powerpoint/2010/main" val="24484646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s-Latn-BA" dirty="0"/>
              <a:t>Module 2:</a:t>
            </a:r>
            <a:r>
              <a:rPr lang="en-US" dirty="0"/>
              <a:t> </a:t>
            </a:r>
            <a:r>
              <a:rPr lang="bs-Latn-BA" dirty="0"/>
              <a:t>Manage Microsoft Defender for Endpoint</a:t>
            </a:r>
            <a:endParaRPr lang="en-US" dirty="0"/>
          </a:p>
        </p:txBody>
      </p:sp>
      <p:pic>
        <p:nvPicPr>
          <p:cNvPr id="5" name="Picture 4">
            <a:extLst>
              <a:ext uri="{FF2B5EF4-FFF2-40B4-BE49-F238E27FC236}">
                <a16:creationId xmlns:a16="http://schemas.microsoft.com/office/drawing/2014/main" id="{22D2DFD5-FF8C-4DDB-8C19-0B8A75C20CEF}"/>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16680" y="2696294"/>
            <a:ext cx="1444752" cy="1444752"/>
          </a:xfrm>
          <a:prstGeom prst="rect">
            <a:avLst/>
          </a:prstGeom>
        </p:spPr>
      </p:pic>
    </p:spTree>
    <p:extLst>
      <p:ext uri="{BB962C8B-B14F-4D97-AF65-F5344CB8AC3E}">
        <p14:creationId xmlns:p14="http://schemas.microsoft.com/office/powerpoint/2010/main" val="973494851"/>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B293DD1-BCDD-4DDD-82EC-8675E4FB99CC}"/>
              </a:ext>
            </a:extLst>
          </p:cNvPr>
          <p:cNvSpPr>
            <a:spLocks noGrp="1"/>
          </p:cNvSpPr>
          <p:nvPr>
            <p:ph type="title"/>
          </p:nvPr>
        </p:nvSpPr>
        <p:spPr/>
        <p:txBody>
          <a:bodyPr/>
          <a:lstStyle/>
          <a:p>
            <a:r>
              <a:rPr lang="en-US" dirty="0"/>
              <a:t>Module 2: Manage Microsoft Defender for Endpoint</a:t>
            </a:r>
            <a:br>
              <a:rPr lang="en-US" dirty="0"/>
            </a:br>
            <a:r>
              <a:rPr lang="en-US" dirty="0"/>
              <a:t> </a:t>
            </a:r>
            <a:br>
              <a:rPr lang="en-US" dirty="0"/>
            </a:br>
            <a:br>
              <a:rPr lang="en-US" dirty="0"/>
            </a:br>
            <a:br>
              <a:rPr lang="en-US" dirty="0"/>
            </a:br>
            <a:endParaRPr lang="en-US" dirty="0"/>
          </a:p>
        </p:txBody>
      </p:sp>
      <p:sp>
        <p:nvSpPr>
          <p:cNvPr id="2" name="Text Placeholder 1">
            <a:extLst>
              <a:ext uri="{FF2B5EF4-FFF2-40B4-BE49-F238E27FC236}">
                <a16:creationId xmlns:a16="http://schemas.microsoft.com/office/drawing/2014/main" id="{44A49DAE-79D6-48FB-BB90-ED534D0C7C09}"/>
              </a:ext>
            </a:extLst>
          </p:cNvPr>
          <p:cNvSpPr>
            <a:spLocks noGrp="1"/>
          </p:cNvSpPr>
          <p:nvPr>
            <p:ph type="body" sz="quarter" idx="10"/>
          </p:nvPr>
        </p:nvSpPr>
        <p:spPr>
          <a:xfrm>
            <a:off x="432089" y="1083334"/>
            <a:ext cx="11341268" cy="2308324"/>
          </a:xfrm>
        </p:spPr>
        <p:txBody>
          <a:bodyPr/>
          <a:lstStyle/>
          <a:p>
            <a:pPr marL="342900" indent="-342900">
              <a:buFont typeface="Arial" panose="020B0604020202020204" pitchFamily="34" charset="0"/>
              <a:buChar char="•"/>
            </a:pPr>
            <a:r>
              <a:rPr lang="en-US" sz="2400" dirty="0">
                <a:solidFill>
                  <a:schemeClr val="tx1"/>
                </a:solidFill>
                <a:latin typeface="+mn-lt"/>
              </a:rPr>
              <a:t>Explore Microsoft Defender for Endpoint</a:t>
            </a:r>
          </a:p>
          <a:p>
            <a:pPr marL="342900" indent="-342900">
              <a:buFont typeface="Arial" panose="020B0604020202020204" pitchFamily="34" charset="0"/>
              <a:buChar char="•"/>
            </a:pPr>
            <a:r>
              <a:rPr lang="en-US" sz="2400" dirty="0">
                <a:solidFill>
                  <a:schemeClr val="tx1"/>
                </a:solidFill>
                <a:latin typeface="+mn-lt"/>
              </a:rPr>
              <a:t>Examine key capabilities of Microsoft Defender for Endpoint</a:t>
            </a:r>
          </a:p>
          <a:p>
            <a:pPr marL="342900" indent="-342900">
              <a:buFont typeface="Arial" panose="020B0604020202020204" pitchFamily="34" charset="0"/>
              <a:buChar char="•"/>
            </a:pPr>
            <a:r>
              <a:rPr lang="en-US" sz="2400" dirty="0">
                <a:solidFill>
                  <a:schemeClr val="tx1"/>
                </a:solidFill>
                <a:latin typeface="+mn-lt"/>
              </a:rPr>
              <a:t>Explore Windows Defender Application Control and Device Guard</a:t>
            </a:r>
          </a:p>
          <a:p>
            <a:pPr marL="342900" indent="-342900">
              <a:buFont typeface="Arial" panose="020B0604020202020204" pitchFamily="34" charset="0"/>
              <a:buChar char="•"/>
            </a:pPr>
            <a:r>
              <a:rPr lang="en-US" sz="2400" dirty="0">
                <a:solidFill>
                  <a:schemeClr val="tx1"/>
                </a:solidFill>
                <a:latin typeface="+mn-lt"/>
              </a:rPr>
              <a:t>Explore Microsoft Defender Application Guard</a:t>
            </a:r>
          </a:p>
          <a:p>
            <a:pPr marL="342900" indent="-342900">
              <a:buFont typeface="Arial" panose="020B0604020202020204" pitchFamily="34" charset="0"/>
              <a:buChar char="•"/>
            </a:pPr>
            <a:r>
              <a:rPr lang="en-US" sz="2400" dirty="0">
                <a:solidFill>
                  <a:schemeClr val="tx1"/>
                </a:solidFill>
                <a:latin typeface="+mn-lt"/>
              </a:rPr>
              <a:t>Examine Windows Defender Exploit Guard</a:t>
            </a:r>
          </a:p>
          <a:p>
            <a:pPr marL="342900" indent="-342900">
              <a:buFont typeface="Arial" panose="020B0604020202020204" pitchFamily="34" charset="0"/>
              <a:buChar char="•"/>
            </a:pPr>
            <a:r>
              <a:rPr lang="en-US" sz="2400" dirty="0">
                <a:solidFill>
                  <a:schemeClr val="tx1"/>
                </a:solidFill>
                <a:latin typeface="+mn-lt"/>
              </a:rPr>
              <a:t>Explore Windows Defender System Guard</a:t>
            </a:r>
          </a:p>
        </p:txBody>
      </p:sp>
    </p:spTree>
    <p:extLst>
      <p:ext uri="{BB962C8B-B14F-4D97-AF65-F5344CB8AC3E}">
        <p14:creationId xmlns:p14="http://schemas.microsoft.com/office/powerpoint/2010/main" val="4232431105"/>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Explore Microsoft Defender for Endpoint</a:t>
            </a:r>
          </a:p>
        </p:txBody>
      </p:sp>
      <p:sp>
        <p:nvSpPr>
          <p:cNvPr id="6" name="Text Placeholder 5"/>
          <p:cNvSpPr>
            <a:spLocks noGrp="1"/>
          </p:cNvSpPr>
          <p:nvPr>
            <p:ph sz="quarter" idx="10"/>
          </p:nvPr>
        </p:nvSpPr>
        <p:spPr/>
        <p:txBody>
          <a:bodyPr/>
          <a:lstStyle/>
          <a:p>
            <a:r>
              <a:rPr lang="en-US" dirty="0"/>
              <a:t>Microsoft Defender for Endpoint is a platform designed to help enterprise networks prevent, detect, investigate, and respond to advanced threats.</a:t>
            </a:r>
          </a:p>
          <a:p>
            <a:endParaRPr lang="en-US" dirty="0"/>
          </a:p>
          <a:p>
            <a:r>
              <a:rPr lang="en-US" dirty="0"/>
              <a:t>Use Microsoft 365 Defender portal to manage and monitor Microsoft Defender for Endpoint.</a:t>
            </a:r>
          </a:p>
        </p:txBody>
      </p:sp>
      <p:sp>
        <p:nvSpPr>
          <p:cNvPr id="2" name="Content Placeholder 1">
            <a:extLst>
              <a:ext uri="{FF2B5EF4-FFF2-40B4-BE49-F238E27FC236}">
                <a16:creationId xmlns:a16="http://schemas.microsoft.com/office/drawing/2014/main" id="{7782DD32-0B8C-4145-B88C-CAF9CA15E602}"/>
              </a:ext>
            </a:extLst>
          </p:cNvPr>
          <p:cNvSpPr>
            <a:spLocks noGrp="1"/>
          </p:cNvSpPr>
          <p:nvPr>
            <p:ph sz="quarter" idx="11"/>
          </p:nvPr>
        </p:nvSpPr>
        <p:spPr/>
        <p:txBody>
          <a:bodyPr/>
          <a:lstStyle/>
          <a:p>
            <a:r>
              <a:rPr lang="en-US" dirty="0"/>
              <a:t>Microsoft Defender for Endpoint uses the following combination of technology </a:t>
            </a:r>
          </a:p>
          <a:p>
            <a:pPr marL="334800" lvl="1" indent="-223200">
              <a:buFont typeface="Arial" panose="020B0604020202020204" pitchFamily="34" charset="0"/>
              <a:buChar char="•"/>
            </a:pPr>
            <a:r>
              <a:rPr lang="en-US" dirty="0"/>
              <a:t>Endpoint behavioral sensors</a:t>
            </a:r>
          </a:p>
          <a:p>
            <a:pPr marL="334800" lvl="1" indent="-223200">
              <a:buFont typeface="Arial" panose="020B0604020202020204" pitchFamily="34" charset="0"/>
              <a:buChar char="•"/>
            </a:pPr>
            <a:r>
              <a:rPr lang="en-US" dirty="0"/>
              <a:t>Cloud security analytics</a:t>
            </a:r>
          </a:p>
          <a:p>
            <a:pPr marL="334800" lvl="1" indent="-223200">
              <a:buFont typeface="Arial" panose="020B0604020202020204" pitchFamily="34" charset="0"/>
              <a:buChar char="•"/>
            </a:pPr>
            <a:r>
              <a:rPr lang="en-US" dirty="0"/>
              <a:t>Threat intelligence</a:t>
            </a:r>
          </a:p>
        </p:txBody>
      </p:sp>
    </p:spTree>
    <p:extLst>
      <p:ext uri="{BB962C8B-B14F-4D97-AF65-F5344CB8AC3E}">
        <p14:creationId xmlns:p14="http://schemas.microsoft.com/office/powerpoint/2010/main" val="1748985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Examine key capabilities of Microsoft Defender for Endpoint</a:t>
            </a:r>
          </a:p>
        </p:txBody>
      </p:sp>
      <p:sp>
        <p:nvSpPr>
          <p:cNvPr id="24" name="Rectangle 23">
            <a:extLst>
              <a:ext uri="{FF2B5EF4-FFF2-40B4-BE49-F238E27FC236}">
                <a16:creationId xmlns:a16="http://schemas.microsoft.com/office/drawing/2014/main" id="{046E54F8-BB02-48F9-8B18-E6BC7C9C9E93}"/>
              </a:ext>
            </a:extLst>
          </p:cNvPr>
          <p:cNvSpPr/>
          <p:nvPr/>
        </p:nvSpPr>
        <p:spPr bwMode="auto">
          <a:xfrm>
            <a:off x="417600" y="1546961"/>
            <a:ext cx="3600000" cy="1440000"/>
          </a:xfrm>
          <a:prstGeom prst="rect">
            <a:avLst/>
          </a:prstGeom>
          <a:solidFill>
            <a:srgbClr val="F2F2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4000" tIns="144000" rIns="144000" bIns="144000" numCol="1" spcCol="0" rtlCol="0" fromWordArt="0" anchor="t" anchorCtr="0" forceAA="0" compatLnSpc="1">
            <a:prstTxWarp prst="textNoShape">
              <a:avLst/>
            </a:prstTxWarp>
            <a:noAutofit/>
          </a:bodyPr>
          <a:lstStyle/>
          <a:p>
            <a:r>
              <a:rPr lang="en-US" sz="2000" dirty="0">
                <a:solidFill>
                  <a:schemeClr val="tx1"/>
                </a:solidFill>
                <a:latin typeface="+mj-lt"/>
              </a:rPr>
              <a:t>Attack surface reduction</a:t>
            </a:r>
          </a:p>
        </p:txBody>
      </p:sp>
      <p:sp>
        <p:nvSpPr>
          <p:cNvPr id="25" name="Rectangle 24">
            <a:extLst>
              <a:ext uri="{FF2B5EF4-FFF2-40B4-BE49-F238E27FC236}">
                <a16:creationId xmlns:a16="http://schemas.microsoft.com/office/drawing/2014/main" id="{89658B87-0F53-4BE9-A07F-242E20B848B5}"/>
              </a:ext>
            </a:extLst>
          </p:cNvPr>
          <p:cNvSpPr/>
          <p:nvPr/>
        </p:nvSpPr>
        <p:spPr bwMode="auto">
          <a:xfrm>
            <a:off x="4294800" y="1546961"/>
            <a:ext cx="3600000" cy="1440000"/>
          </a:xfrm>
          <a:prstGeom prst="rect">
            <a:avLst/>
          </a:prstGeom>
          <a:solidFill>
            <a:srgbClr val="F2F2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4000" tIns="144000" rIns="144000" bIns="144000" numCol="1" spcCol="0" rtlCol="0" fromWordArt="0" anchor="t" anchorCtr="0" forceAA="0" compatLnSpc="1">
            <a:prstTxWarp prst="textNoShape">
              <a:avLst/>
            </a:prstTxWarp>
            <a:noAutofit/>
          </a:bodyPr>
          <a:lstStyle/>
          <a:p>
            <a:r>
              <a:rPr lang="en-US" sz="2000" dirty="0">
                <a:solidFill>
                  <a:schemeClr val="tx1"/>
                </a:solidFill>
                <a:latin typeface="+mj-lt"/>
              </a:rPr>
              <a:t>Next generation protection</a:t>
            </a:r>
          </a:p>
        </p:txBody>
      </p:sp>
      <p:sp>
        <p:nvSpPr>
          <p:cNvPr id="26" name="Rectangle 25">
            <a:extLst>
              <a:ext uri="{FF2B5EF4-FFF2-40B4-BE49-F238E27FC236}">
                <a16:creationId xmlns:a16="http://schemas.microsoft.com/office/drawing/2014/main" id="{3FE96402-BEC6-4B32-AFDA-037812B4D41D}"/>
              </a:ext>
            </a:extLst>
          </p:cNvPr>
          <p:cNvSpPr/>
          <p:nvPr/>
        </p:nvSpPr>
        <p:spPr bwMode="auto">
          <a:xfrm>
            <a:off x="8172000" y="1546961"/>
            <a:ext cx="3600000" cy="1440000"/>
          </a:xfrm>
          <a:prstGeom prst="rect">
            <a:avLst/>
          </a:prstGeom>
          <a:solidFill>
            <a:srgbClr val="F2F2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4000" tIns="144000" rIns="144000" bIns="144000" numCol="1" spcCol="0" rtlCol="0" fromWordArt="0" anchor="t" anchorCtr="0" forceAA="0" compatLnSpc="1">
            <a:prstTxWarp prst="textNoShape">
              <a:avLst/>
            </a:prstTxWarp>
            <a:noAutofit/>
          </a:bodyPr>
          <a:lstStyle/>
          <a:p>
            <a:r>
              <a:rPr lang="en-US" sz="2000" dirty="0">
                <a:solidFill>
                  <a:schemeClr val="tx1"/>
                </a:solidFill>
                <a:latin typeface="+mj-lt"/>
              </a:rPr>
              <a:t>Endpoint detection and response</a:t>
            </a:r>
          </a:p>
        </p:txBody>
      </p:sp>
      <p:sp>
        <p:nvSpPr>
          <p:cNvPr id="27" name="Rectangle 26">
            <a:extLst>
              <a:ext uri="{FF2B5EF4-FFF2-40B4-BE49-F238E27FC236}">
                <a16:creationId xmlns:a16="http://schemas.microsoft.com/office/drawing/2014/main" id="{55DBEF76-E504-4724-BCB6-6E657E3B10E2}"/>
              </a:ext>
            </a:extLst>
          </p:cNvPr>
          <p:cNvSpPr/>
          <p:nvPr/>
        </p:nvSpPr>
        <p:spPr bwMode="auto">
          <a:xfrm>
            <a:off x="417600" y="3167936"/>
            <a:ext cx="3600000" cy="1440000"/>
          </a:xfrm>
          <a:prstGeom prst="rect">
            <a:avLst/>
          </a:prstGeom>
          <a:solidFill>
            <a:srgbClr val="F2F2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4000" tIns="144000" rIns="144000" bIns="144000" numCol="1" spcCol="0" rtlCol="0" fromWordArt="0" anchor="t" anchorCtr="0" forceAA="0" compatLnSpc="1">
            <a:prstTxWarp prst="textNoShape">
              <a:avLst/>
            </a:prstTxWarp>
            <a:noAutofit/>
          </a:bodyPr>
          <a:lstStyle/>
          <a:p>
            <a:r>
              <a:rPr lang="en-US" sz="2000" dirty="0">
                <a:solidFill>
                  <a:schemeClr val="tx1"/>
                </a:solidFill>
                <a:latin typeface="+mj-lt"/>
              </a:rPr>
              <a:t>Auto investigation and remediation</a:t>
            </a:r>
          </a:p>
        </p:txBody>
      </p:sp>
      <p:sp>
        <p:nvSpPr>
          <p:cNvPr id="28" name="Rectangle 27">
            <a:extLst>
              <a:ext uri="{FF2B5EF4-FFF2-40B4-BE49-F238E27FC236}">
                <a16:creationId xmlns:a16="http://schemas.microsoft.com/office/drawing/2014/main" id="{951DB793-06AC-4F34-8608-A9EC4E3E5367}"/>
              </a:ext>
            </a:extLst>
          </p:cNvPr>
          <p:cNvSpPr/>
          <p:nvPr/>
        </p:nvSpPr>
        <p:spPr bwMode="auto">
          <a:xfrm>
            <a:off x="4294800" y="3167936"/>
            <a:ext cx="3600000" cy="1440000"/>
          </a:xfrm>
          <a:prstGeom prst="rect">
            <a:avLst/>
          </a:prstGeom>
          <a:solidFill>
            <a:srgbClr val="F2F2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4000" tIns="144000" rIns="144000" bIns="144000" numCol="1" spcCol="0" rtlCol="0" fromWordArt="0" anchor="t" anchorCtr="0" forceAA="0" compatLnSpc="1">
            <a:prstTxWarp prst="textNoShape">
              <a:avLst/>
            </a:prstTxWarp>
            <a:noAutofit/>
          </a:bodyPr>
          <a:lstStyle/>
          <a:p>
            <a:r>
              <a:rPr lang="en-US" sz="2000" dirty="0">
                <a:solidFill>
                  <a:schemeClr val="tx1"/>
                </a:solidFill>
                <a:latin typeface="+mj-lt"/>
              </a:rPr>
              <a:t>Secure score</a:t>
            </a:r>
          </a:p>
        </p:txBody>
      </p:sp>
      <p:sp>
        <p:nvSpPr>
          <p:cNvPr id="29" name="Rectangle 28">
            <a:extLst>
              <a:ext uri="{FF2B5EF4-FFF2-40B4-BE49-F238E27FC236}">
                <a16:creationId xmlns:a16="http://schemas.microsoft.com/office/drawing/2014/main" id="{8557584C-E95E-4824-8E86-83E3572E14C4}"/>
              </a:ext>
            </a:extLst>
          </p:cNvPr>
          <p:cNvSpPr/>
          <p:nvPr/>
        </p:nvSpPr>
        <p:spPr bwMode="auto">
          <a:xfrm>
            <a:off x="8172000" y="3167936"/>
            <a:ext cx="3600000" cy="1440000"/>
          </a:xfrm>
          <a:prstGeom prst="rect">
            <a:avLst/>
          </a:prstGeom>
          <a:solidFill>
            <a:srgbClr val="F2F2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4000" tIns="144000" rIns="144000" bIns="144000" numCol="1" spcCol="0" rtlCol="0" fromWordArt="0" anchor="t" anchorCtr="0" forceAA="0" compatLnSpc="1">
            <a:prstTxWarp prst="textNoShape">
              <a:avLst/>
            </a:prstTxWarp>
            <a:noAutofit/>
          </a:bodyPr>
          <a:lstStyle/>
          <a:p>
            <a:r>
              <a:rPr lang="en-US" sz="2000" dirty="0">
                <a:solidFill>
                  <a:schemeClr val="tx1"/>
                </a:solidFill>
                <a:latin typeface="+mj-lt"/>
              </a:rPr>
              <a:t>Advanced hunting</a:t>
            </a:r>
          </a:p>
        </p:txBody>
      </p:sp>
      <p:sp>
        <p:nvSpPr>
          <p:cNvPr id="30" name="Rectangle 29">
            <a:extLst>
              <a:ext uri="{FF2B5EF4-FFF2-40B4-BE49-F238E27FC236}">
                <a16:creationId xmlns:a16="http://schemas.microsoft.com/office/drawing/2014/main" id="{D39856F1-8979-41A9-B404-2418F5A55B36}"/>
              </a:ext>
            </a:extLst>
          </p:cNvPr>
          <p:cNvSpPr/>
          <p:nvPr/>
        </p:nvSpPr>
        <p:spPr bwMode="auto">
          <a:xfrm>
            <a:off x="419171" y="4788000"/>
            <a:ext cx="3600000" cy="1440000"/>
          </a:xfrm>
          <a:prstGeom prst="rect">
            <a:avLst/>
          </a:prstGeom>
          <a:solidFill>
            <a:srgbClr val="F2F2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4000" tIns="144000" rIns="144000" bIns="144000" numCol="1" spcCol="0" rtlCol="0" fromWordArt="0" anchor="t" anchorCtr="0" forceAA="0" compatLnSpc="1">
            <a:prstTxWarp prst="textNoShape">
              <a:avLst/>
            </a:prstTxWarp>
            <a:noAutofit/>
          </a:bodyPr>
          <a:lstStyle/>
          <a:p>
            <a:r>
              <a:rPr lang="en-US" sz="2000" dirty="0">
                <a:solidFill>
                  <a:schemeClr val="tx1"/>
                </a:solidFill>
                <a:latin typeface="+mj-lt"/>
              </a:rPr>
              <a:t>Management and APIs</a:t>
            </a:r>
          </a:p>
        </p:txBody>
      </p:sp>
    </p:spTree>
    <p:extLst>
      <p:ext uri="{BB962C8B-B14F-4D97-AF65-F5344CB8AC3E}">
        <p14:creationId xmlns:p14="http://schemas.microsoft.com/office/powerpoint/2010/main" val="1486722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18643" y="440494"/>
            <a:ext cx="11460090" cy="680196"/>
          </a:xfrm>
        </p:spPr>
        <p:txBody>
          <a:bodyPr/>
          <a:lstStyle/>
          <a:p>
            <a:r>
              <a:rPr lang="en-US" dirty="0"/>
              <a:t>Explore Windows Defender Application Control and Device Guard</a:t>
            </a:r>
          </a:p>
        </p:txBody>
      </p:sp>
      <p:sp>
        <p:nvSpPr>
          <p:cNvPr id="2" name="Content Placeholder 1">
            <a:extLst>
              <a:ext uri="{FF2B5EF4-FFF2-40B4-BE49-F238E27FC236}">
                <a16:creationId xmlns:a16="http://schemas.microsoft.com/office/drawing/2014/main" id="{2EF157CC-C2EC-43D6-B7A2-916B07B69D91}"/>
              </a:ext>
            </a:extLst>
          </p:cNvPr>
          <p:cNvSpPr>
            <a:spLocks noGrp="1"/>
          </p:cNvSpPr>
          <p:nvPr>
            <p:ph sz="quarter" idx="10"/>
          </p:nvPr>
        </p:nvSpPr>
        <p:spPr>
          <a:xfrm>
            <a:off x="418866" y="1685496"/>
            <a:ext cx="5543785" cy="3762803"/>
          </a:xfrm>
        </p:spPr>
        <p:txBody>
          <a:bodyPr/>
          <a:lstStyle/>
          <a:p>
            <a:pPr>
              <a:lnSpc>
                <a:spcPct val="100000"/>
              </a:lnSpc>
              <a:spcBef>
                <a:spcPts val="600"/>
              </a:spcBef>
            </a:pPr>
            <a:r>
              <a:rPr lang="en-US" dirty="0">
                <a:latin typeface="+mj-lt"/>
              </a:rPr>
              <a:t>Windows Defender Application Control</a:t>
            </a:r>
          </a:p>
          <a:p>
            <a:pPr marL="342900" indent="-342900">
              <a:lnSpc>
                <a:spcPct val="100000"/>
              </a:lnSpc>
              <a:spcBef>
                <a:spcPts val="600"/>
              </a:spcBef>
              <a:buFont typeface="Arial" panose="020B0604020202020204" pitchFamily="34" charset="0"/>
              <a:buChar char="•"/>
            </a:pPr>
            <a:r>
              <a:rPr lang="en-US" sz="2000" dirty="0">
                <a:latin typeface="+mn-lt"/>
              </a:rPr>
              <a:t>Instead of assuming all applications are trustworthy, applications must earn trust in order to run</a:t>
            </a:r>
          </a:p>
          <a:p>
            <a:pPr marL="334800" indent="-223200">
              <a:lnSpc>
                <a:spcPct val="100000"/>
              </a:lnSpc>
              <a:spcBef>
                <a:spcPts val="600"/>
              </a:spcBef>
              <a:buFont typeface="Arial" panose="020B0604020202020204" pitchFamily="34" charset="0"/>
              <a:buChar char="•"/>
            </a:pPr>
            <a:r>
              <a:rPr lang="en-US" sz="2000" dirty="0">
                <a:latin typeface="+mn-lt"/>
              </a:rPr>
              <a:t>Signed or manifest of accepted executables</a:t>
            </a:r>
          </a:p>
          <a:p>
            <a:endParaRPr lang="en-US" dirty="0"/>
          </a:p>
        </p:txBody>
      </p:sp>
      <p:sp>
        <p:nvSpPr>
          <p:cNvPr id="3" name="Content Placeholder 2">
            <a:extLst>
              <a:ext uri="{FF2B5EF4-FFF2-40B4-BE49-F238E27FC236}">
                <a16:creationId xmlns:a16="http://schemas.microsoft.com/office/drawing/2014/main" id="{01C4A324-EDD7-4132-A119-155551026B3B}"/>
              </a:ext>
            </a:extLst>
          </p:cNvPr>
          <p:cNvSpPr>
            <a:spLocks noGrp="1"/>
          </p:cNvSpPr>
          <p:nvPr>
            <p:ph sz="quarter" idx="11"/>
          </p:nvPr>
        </p:nvSpPr>
        <p:spPr>
          <a:xfrm>
            <a:off x="6229584" y="1685496"/>
            <a:ext cx="5543550" cy="3762803"/>
          </a:xfrm>
        </p:spPr>
        <p:txBody>
          <a:bodyPr/>
          <a:lstStyle/>
          <a:p>
            <a:pPr>
              <a:lnSpc>
                <a:spcPct val="100000"/>
              </a:lnSpc>
              <a:spcBef>
                <a:spcPts val="600"/>
              </a:spcBef>
            </a:pPr>
            <a:r>
              <a:rPr lang="en-US" dirty="0">
                <a:latin typeface="+mj-lt"/>
              </a:rPr>
              <a:t>Device Guard</a:t>
            </a:r>
          </a:p>
          <a:p>
            <a:pPr marL="334800" indent="-223200">
              <a:lnSpc>
                <a:spcPct val="100000"/>
              </a:lnSpc>
              <a:spcBef>
                <a:spcPts val="600"/>
              </a:spcBef>
              <a:buFont typeface="Arial" panose="020B0604020202020204" pitchFamily="34" charset="0"/>
              <a:buChar char="•"/>
            </a:pPr>
            <a:r>
              <a:rPr lang="en-US" sz="2000" dirty="0">
                <a:latin typeface="+mn-lt"/>
              </a:rPr>
              <a:t>Leverages hypervisor to protect kernel-mode processes</a:t>
            </a:r>
          </a:p>
          <a:p>
            <a:pPr marL="334800" indent="-223200">
              <a:lnSpc>
                <a:spcPct val="100000"/>
              </a:lnSpc>
              <a:spcBef>
                <a:spcPts val="600"/>
              </a:spcBef>
              <a:buFont typeface="Arial" panose="020B0604020202020204" pitchFamily="34" charset="0"/>
              <a:buChar char="•"/>
            </a:pPr>
            <a:r>
              <a:rPr lang="en-US" sz="2000" dirty="0">
                <a:latin typeface="+mn-lt"/>
              </a:rPr>
              <a:t>HVCI requires compatible hardware and drivers</a:t>
            </a:r>
          </a:p>
          <a:p>
            <a:endParaRPr lang="en-US" dirty="0"/>
          </a:p>
        </p:txBody>
      </p:sp>
    </p:spTree>
    <p:extLst>
      <p:ext uri="{BB962C8B-B14F-4D97-AF65-F5344CB8AC3E}">
        <p14:creationId xmlns:p14="http://schemas.microsoft.com/office/powerpoint/2010/main" val="1371897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4674876-F605-45B4-AF8A-D88E8CF99C15}"/>
              </a:ext>
              <a:ext uri="{C183D7F6-B498-43B3-948B-1728B52AA6E4}">
                <adec:decorative xmlns:adec="http://schemas.microsoft.com/office/drawing/2017/decorative" val="1"/>
              </a:ext>
            </a:extLst>
          </p:cNvPr>
          <p:cNvPicPr>
            <a:picLocks noChangeAspect="1"/>
          </p:cNvPicPr>
          <p:nvPr/>
        </p:nvPicPr>
        <p:blipFill>
          <a:blip r:embed="rId3"/>
          <a:srcRect/>
          <a:stretch/>
        </p:blipFill>
        <p:spPr>
          <a:xfrm>
            <a:off x="5776022" y="2121878"/>
            <a:ext cx="6415977" cy="3610852"/>
          </a:xfrm>
          <a:prstGeom prst="rect">
            <a:avLst/>
          </a:prstGeom>
        </p:spPr>
      </p:pic>
      <p:sp>
        <p:nvSpPr>
          <p:cNvPr id="17" name="Title 16"/>
          <p:cNvSpPr>
            <a:spLocks noGrp="1"/>
          </p:cNvSpPr>
          <p:nvPr>
            <p:ph type="title"/>
          </p:nvPr>
        </p:nvSpPr>
        <p:spPr/>
        <p:txBody>
          <a:bodyPr/>
          <a:lstStyle/>
          <a:p>
            <a:r>
              <a:rPr lang="en-US" dirty="0"/>
              <a:t>Explore Microsoft Defender Application Guard</a:t>
            </a:r>
          </a:p>
        </p:txBody>
      </p:sp>
      <p:sp>
        <p:nvSpPr>
          <p:cNvPr id="6" name="Text Placeholder 5"/>
          <p:cNvSpPr>
            <a:spLocks noGrp="1"/>
          </p:cNvSpPr>
          <p:nvPr>
            <p:ph type="body" sz="quarter" idx="4294967295"/>
          </p:nvPr>
        </p:nvSpPr>
        <p:spPr>
          <a:xfrm>
            <a:off x="417600" y="1435100"/>
            <a:ext cx="5580000" cy="1107996"/>
          </a:xfrm>
          <a:solidFill>
            <a:srgbClr val="F2F2F2"/>
          </a:solidFill>
        </p:spPr>
        <p:txBody>
          <a:bodyPr lIns="136800" rIns="136800"/>
          <a:lstStyle/>
          <a:p>
            <a:pPr marL="111600">
              <a:spcBef>
                <a:spcPts val="1200"/>
              </a:spcBef>
            </a:pPr>
            <a:r>
              <a:rPr lang="en-US" sz="2000" dirty="0"/>
              <a:t>Microsoft Defender Application Guard is designed to help prevent old and newly emerging attacks</a:t>
            </a:r>
          </a:p>
        </p:txBody>
      </p:sp>
      <p:sp>
        <p:nvSpPr>
          <p:cNvPr id="8" name="Text Placeholder 5">
            <a:extLst>
              <a:ext uri="{FF2B5EF4-FFF2-40B4-BE49-F238E27FC236}">
                <a16:creationId xmlns:a16="http://schemas.microsoft.com/office/drawing/2014/main" id="{23D2C8B6-DD34-4C85-B7EE-630EDF48CBE1}"/>
              </a:ext>
            </a:extLst>
          </p:cNvPr>
          <p:cNvSpPr txBox="1">
            <a:spLocks/>
          </p:cNvSpPr>
          <p:nvPr/>
        </p:nvSpPr>
        <p:spPr>
          <a:xfrm>
            <a:off x="417600" y="2627254"/>
            <a:ext cx="5580000" cy="1107996"/>
          </a:xfrm>
          <a:prstGeom prst="rect">
            <a:avLst/>
          </a:prstGeom>
          <a:solidFill>
            <a:srgbClr val="F2F2F2"/>
          </a:solidFill>
        </p:spPr>
        <p:txBody>
          <a:bodyPr vert="horz" wrap="square" lIns="136800" tIns="91440" rIns="136800" bIns="91440" rtlCol="0">
            <a:spAutoFit/>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marL="111600">
              <a:spcBef>
                <a:spcPts val="1200"/>
              </a:spcBef>
            </a:pPr>
            <a:r>
              <a:rPr lang="en-US" sz="2000" dirty="0"/>
              <a:t>Application Guard helps to isolate enterprise-defined untrusted sites, providing protection while your employees browse the internet</a:t>
            </a:r>
          </a:p>
        </p:txBody>
      </p:sp>
      <p:sp>
        <p:nvSpPr>
          <p:cNvPr id="9" name="Text Placeholder 5">
            <a:extLst>
              <a:ext uri="{FF2B5EF4-FFF2-40B4-BE49-F238E27FC236}">
                <a16:creationId xmlns:a16="http://schemas.microsoft.com/office/drawing/2014/main" id="{AED06F8E-8D37-47A1-B5A2-0FA0F28B5E53}"/>
              </a:ext>
            </a:extLst>
          </p:cNvPr>
          <p:cNvSpPr txBox="1">
            <a:spLocks/>
          </p:cNvSpPr>
          <p:nvPr/>
        </p:nvSpPr>
        <p:spPr>
          <a:xfrm>
            <a:off x="417600" y="3818207"/>
            <a:ext cx="5580000" cy="1106424"/>
          </a:xfrm>
          <a:prstGeom prst="rect">
            <a:avLst/>
          </a:prstGeom>
          <a:solidFill>
            <a:srgbClr val="F2F2F2"/>
          </a:solidFill>
        </p:spPr>
        <p:txBody>
          <a:bodyPr vert="horz" wrap="square" lIns="136800" tIns="91440" rIns="136800" bIns="91440" rtlCol="0">
            <a:spAutoFit/>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marL="111600">
              <a:spcBef>
                <a:spcPts val="1200"/>
              </a:spcBef>
            </a:pPr>
            <a:r>
              <a:rPr lang="en-US" sz="2000" dirty="0"/>
              <a:t>Microsoft Edge opens the site in an isolated Hyper-V-enabled container, separate from the host operating system</a:t>
            </a:r>
          </a:p>
        </p:txBody>
      </p:sp>
      <p:sp>
        <p:nvSpPr>
          <p:cNvPr id="2" name="Text Placeholder 5">
            <a:extLst>
              <a:ext uri="{FF2B5EF4-FFF2-40B4-BE49-F238E27FC236}">
                <a16:creationId xmlns:a16="http://schemas.microsoft.com/office/drawing/2014/main" id="{9ACAD976-7E06-C541-4FA6-21A09C3053E3}"/>
              </a:ext>
            </a:extLst>
          </p:cNvPr>
          <p:cNvSpPr txBox="1">
            <a:spLocks/>
          </p:cNvSpPr>
          <p:nvPr/>
        </p:nvSpPr>
        <p:spPr>
          <a:xfrm>
            <a:off x="417600" y="5007588"/>
            <a:ext cx="5580000" cy="1815882"/>
          </a:xfrm>
          <a:prstGeom prst="rect">
            <a:avLst/>
          </a:prstGeom>
          <a:solidFill>
            <a:srgbClr val="F2F2F2"/>
          </a:solidFill>
        </p:spPr>
        <p:txBody>
          <a:bodyPr vert="horz" wrap="square" lIns="136800" tIns="91440" rIns="136800" bIns="91440" rtlCol="0">
            <a:spAutoFit/>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marL="111600">
              <a:spcBef>
                <a:spcPts val="1200"/>
              </a:spcBef>
            </a:pPr>
            <a:r>
              <a:rPr lang="en-US" sz="2000" dirty="0"/>
              <a:t>Application Guard targets:</a:t>
            </a:r>
          </a:p>
          <a:p>
            <a:pPr marL="397350" indent="-285750">
              <a:spcBef>
                <a:spcPts val="1200"/>
              </a:spcBef>
              <a:buFont typeface="Arial" panose="020B0604020202020204" pitchFamily="34" charset="0"/>
              <a:buChar char="•"/>
            </a:pPr>
            <a:r>
              <a:rPr lang="en-US" sz="1800" dirty="0">
                <a:latin typeface="+mn-lt"/>
              </a:rPr>
              <a:t>Enterprise desktops and laptops</a:t>
            </a:r>
          </a:p>
          <a:p>
            <a:pPr marL="397350" indent="-285750">
              <a:spcBef>
                <a:spcPts val="1200"/>
              </a:spcBef>
              <a:buFont typeface="Arial" panose="020B0604020202020204" pitchFamily="34" charset="0"/>
              <a:buChar char="•"/>
            </a:pPr>
            <a:r>
              <a:rPr lang="en-US" sz="1800" dirty="0">
                <a:latin typeface="+mn-lt"/>
              </a:rPr>
              <a:t>Personal and managed BYOD devices</a:t>
            </a:r>
          </a:p>
          <a:p>
            <a:pPr marL="111600">
              <a:spcBef>
                <a:spcPts val="1200"/>
              </a:spcBef>
            </a:pPr>
            <a:endParaRPr lang="en-US" sz="2000" dirty="0">
              <a:latin typeface="+mn-lt"/>
            </a:endParaRPr>
          </a:p>
        </p:txBody>
      </p:sp>
    </p:spTree>
    <p:extLst>
      <p:ext uri="{BB962C8B-B14F-4D97-AF65-F5344CB8AC3E}">
        <p14:creationId xmlns:p14="http://schemas.microsoft.com/office/powerpoint/2010/main" val="4147480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Examine Windows Defender Exploit Guard</a:t>
            </a:r>
          </a:p>
        </p:txBody>
      </p:sp>
      <p:sp>
        <p:nvSpPr>
          <p:cNvPr id="6" name="Text Placeholder 5"/>
          <p:cNvSpPr>
            <a:spLocks noGrp="1"/>
          </p:cNvSpPr>
          <p:nvPr>
            <p:ph sz="quarter" idx="10"/>
          </p:nvPr>
        </p:nvSpPr>
        <p:spPr/>
        <p:txBody>
          <a:bodyPr/>
          <a:lstStyle/>
          <a:p>
            <a:r>
              <a:rPr lang="en-US" dirty="0"/>
              <a:t>Microsoft Defender Exploit Guard is a set of host intrusion prevention capabilities for Windows</a:t>
            </a:r>
            <a:endParaRPr lang="bs-Latn-BA" dirty="0"/>
          </a:p>
        </p:txBody>
      </p:sp>
      <p:sp>
        <p:nvSpPr>
          <p:cNvPr id="2" name="Content Placeholder 1">
            <a:extLst>
              <a:ext uri="{FF2B5EF4-FFF2-40B4-BE49-F238E27FC236}">
                <a16:creationId xmlns:a16="http://schemas.microsoft.com/office/drawing/2014/main" id="{844AE34D-9722-492E-BC2E-1E30D2038457}"/>
              </a:ext>
            </a:extLst>
          </p:cNvPr>
          <p:cNvSpPr>
            <a:spLocks noGrp="1"/>
          </p:cNvSpPr>
          <p:nvPr>
            <p:ph sz="quarter" idx="11"/>
          </p:nvPr>
        </p:nvSpPr>
        <p:spPr/>
        <p:txBody>
          <a:bodyPr/>
          <a:lstStyle/>
          <a:p>
            <a:r>
              <a:rPr lang="en-US" dirty="0"/>
              <a:t>The key features of Microsoft Defender Exploit Guard are:</a:t>
            </a:r>
          </a:p>
          <a:p>
            <a:pPr marL="334800" lvl="1" indent="-223200">
              <a:buFont typeface="Arial" panose="020B0604020202020204" pitchFamily="34" charset="0"/>
              <a:buChar char="•"/>
            </a:pPr>
            <a:r>
              <a:rPr lang="en-US" dirty="0"/>
              <a:t>Exploit protection</a:t>
            </a:r>
          </a:p>
          <a:p>
            <a:pPr marL="334800" lvl="1" indent="-223200">
              <a:buFont typeface="Arial" panose="020B0604020202020204" pitchFamily="34" charset="0"/>
              <a:buChar char="•"/>
            </a:pPr>
            <a:r>
              <a:rPr lang="en-US" dirty="0"/>
              <a:t>Attack surface reduction</a:t>
            </a:r>
          </a:p>
          <a:p>
            <a:pPr marL="334800" lvl="1" indent="-223200">
              <a:buFont typeface="Arial" panose="020B0604020202020204" pitchFamily="34" charset="0"/>
              <a:buChar char="•"/>
            </a:pPr>
            <a:r>
              <a:rPr lang="en-US" dirty="0"/>
              <a:t>Network protection</a:t>
            </a:r>
          </a:p>
          <a:p>
            <a:pPr marL="334800" lvl="1" indent="-223200">
              <a:buFont typeface="Arial" panose="020B0604020202020204" pitchFamily="34" charset="0"/>
              <a:buChar char="•"/>
            </a:pPr>
            <a:r>
              <a:rPr lang="en-US" dirty="0"/>
              <a:t>Controlled folder access</a:t>
            </a:r>
          </a:p>
        </p:txBody>
      </p:sp>
    </p:spTree>
    <p:extLst>
      <p:ext uri="{BB962C8B-B14F-4D97-AF65-F5344CB8AC3E}">
        <p14:creationId xmlns:p14="http://schemas.microsoft.com/office/powerpoint/2010/main" val="2387019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Explore Windows Defender System Guard</a:t>
            </a:r>
          </a:p>
        </p:txBody>
      </p:sp>
      <p:sp>
        <p:nvSpPr>
          <p:cNvPr id="6" name="Text Placeholder 5"/>
          <p:cNvSpPr>
            <a:spLocks noGrp="1"/>
          </p:cNvSpPr>
          <p:nvPr>
            <p:ph type="body" sz="quarter" idx="42"/>
          </p:nvPr>
        </p:nvSpPr>
        <p:spPr>
          <a:xfrm>
            <a:off x="418644" y="1456896"/>
            <a:ext cx="5579310" cy="1490400"/>
          </a:xfrm>
        </p:spPr>
        <p:txBody>
          <a:bodyPr/>
          <a:lstStyle/>
          <a:p>
            <a:r>
              <a:rPr lang="en-US" sz="2000" dirty="0">
                <a:latin typeface="+mj-lt"/>
              </a:rPr>
              <a:t>Reorganizes the existing Windows system integrity features under one roof and sets up the next set of investments in Windows security</a:t>
            </a:r>
            <a:endParaRPr lang="bs-Latn-BA" sz="2000" dirty="0">
              <a:latin typeface="+mj-lt"/>
            </a:endParaRPr>
          </a:p>
        </p:txBody>
      </p:sp>
      <p:sp>
        <p:nvSpPr>
          <p:cNvPr id="4" name="Text Placeholder 3">
            <a:extLst>
              <a:ext uri="{FF2B5EF4-FFF2-40B4-BE49-F238E27FC236}">
                <a16:creationId xmlns:a16="http://schemas.microsoft.com/office/drawing/2014/main" id="{C85EEC2C-4B05-4D9F-B970-15CB0DBF26A8}"/>
              </a:ext>
            </a:extLst>
          </p:cNvPr>
          <p:cNvSpPr>
            <a:spLocks noGrp="1"/>
          </p:cNvSpPr>
          <p:nvPr>
            <p:ph type="body" sz="quarter" idx="44"/>
          </p:nvPr>
        </p:nvSpPr>
        <p:spPr>
          <a:xfrm>
            <a:off x="418644" y="3096000"/>
            <a:ext cx="5579310" cy="950400"/>
          </a:xfrm>
        </p:spPr>
        <p:txBody>
          <a:bodyPr/>
          <a:lstStyle/>
          <a:p>
            <a:r>
              <a:rPr lang="en-US" sz="2000" dirty="0">
                <a:latin typeface="+mj-lt"/>
                <a:cs typeface="Segoe UI Semilight" panose="020B0402040204020203" pitchFamily="34" charset="0"/>
              </a:rPr>
              <a:t>Helps protect and maintain the integrity of the system as it starts up</a:t>
            </a:r>
          </a:p>
        </p:txBody>
      </p:sp>
      <p:sp>
        <p:nvSpPr>
          <p:cNvPr id="7" name="Text Placeholder 6">
            <a:extLst>
              <a:ext uri="{FF2B5EF4-FFF2-40B4-BE49-F238E27FC236}">
                <a16:creationId xmlns:a16="http://schemas.microsoft.com/office/drawing/2014/main" id="{71544959-5899-4691-9773-DFA69C0C67DE}"/>
              </a:ext>
            </a:extLst>
          </p:cNvPr>
          <p:cNvSpPr>
            <a:spLocks noGrp="1"/>
          </p:cNvSpPr>
          <p:nvPr>
            <p:ph type="body" sz="quarter" idx="45"/>
          </p:nvPr>
        </p:nvSpPr>
        <p:spPr>
          <a:xfrm>
            <a:off x="418644" y="4190400"/>
            <a:ext cx="5579310" cy="950400"/>
          </a:xfrm>
        </p:spPr>
        <p:txBody>
          <a:bodyPr/>
          <a:lstStyle/>
          <a:p>
            <a:r>
              <a:rPr lang="en-US" sz="2000" dirty="0">
                <a:latin typeface="+mj-lt"/>
                <a:cs typeface="Segoe UI Semilight" panose="020B0402040204020203" pitchFamily="34" charset="0"/>
              </a:rPr>
              <a:t>Helps protect and maintain the integrity of the system after it's running</a:t>
            </a:r>
          </a:p>
        </p:txBody>
      </p:sp>
      <p:sp>
        <p:nvSpPr>
          <p:cNvPr id="8" name="Text Placeholder 7">
            <a:extLst>
              <a:ext uri="{FF2B5EF4-FFF2-40B4-BE49-F238E27FC236}">
                <a16:creationId xmlns:a16="http://schemas.microsoft.com/office/drawing/2014/main" id="{3EAB76DF-E4B8-43E6-9AF8-E232285F1197}"/>
              </a:ext>
            </a:extLst>
          </p:cNvPr>
          <p:cNvSpPr>
            <a:spLocks noGrp="1"/>
          </p:cNvSpPr>
          <p:nvPr>
            <p:ph type="body" sz="quarter" idx="46"/>
          </p:nvPr>
        </p:nvSpPr>
        <p:spPr/>
        <p:txBody>
          <a:bodyPr/>
          <a:lstStyle/>
          <a:p>
            <a:r>
              <a:rPr lang="en-US" sz="2000" dirty="0">
                <a:latin typeface="+mj-lt"/>
                <a:cs typeface="Segoe UI Semilight" panose="020B0402040204020203" pitchFamily="34" charset="0"/>
              </a:rPr>
              <a:t>Helps ensure that system integrity is maintained through local and remote verification</a:t>
            </a:r>
          </a:p>
        </p:txBody>
      </p:sp>
      <p:pic>
        <p:nvPicPr>
          <p:cNvPr id="3" name="Picture 2" descr="Boot time integrity">
            <a:extLst>
              <a:ext uri="{FF2B5EF4-FFF2-40B4-BE49-F238E27FC236}">
                <a16:creationId xmlns:a16="http://schemas.microsoft.com/office/drawing/2014/main" id="{728B7D79-DAFC-46AA-91E7-67B6B3A985ED}"/>
              </a:ext>
            </a:extLst>
          </p:cNvPr>
          <p:cNvPicPr>
            <a:picLocks noChangeAspect="1"/>
          </p:cNvPicPr>
          <p:nvPr/>
        </p:nvPicPr>
        <p:blipFill rotWithShape="1">
          <a:blip r:embed="rId3"/>
          <a:srcRect l="8609" r="5491"/>
          <a:stretch/>
        </p:blipFill>
        <p:spPr>
          <a:xfrm>
            <a:off x="6340460" y="2189364"/>
            <a:ext cx="5322277" cy="3495675"/>
          </a:xfrm>
          <a:prstGeom prst="rect">
            <a:avLst/>
          </a:prstGeom>
        </p:spPr>
      </p:pic>
    </p:spTree>
    <p:extLst>
      <p:ext uri="{BB962C8B-B14F-4D97-AF65-F5344CB8AC3E}">
        <p14:creationId xmlns:p14="http://schemas.microsoft.com/office/powerpoint/2010/main" val="391328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Knowledge Check</a:t>
            </a:r>
          </a:p>
        </p:txBody>
      </p:sp>
      <p:sp>
        <p:nvSpPr>
          <p:cNvPr id="7" name="TextBox 6">
            <a:extLst>
              <a:ext uri="{FF2B5EF4-FFF2-40B4-BE49-F238E27FC236}">
                <a16:creationId xmlns:a16="http://schemas.microsoft.com/office/drawing/2014/main" id="{8677AB01-5F2A-4C8E-93DF-3B7646C863F3}"/>
              </a:ext>
              <a:ext uri="{C183D7F6-B498-43B3-948B-1728B52AA6E4}">
                <adec:decorative xmlns:adec="http://schemas.microsoft.com/office/drawing/2017/decorative" val="0"/>
              </a:ext>
            </a:extLst>
          </p:cNvPr>
          <p:cNvSpPr txBox="1"/>
          <p:nvPr/>
        </p:nvSpPr>
        <p:spPr>
          <a:xfrm>
            <a:off x="588264" y="1890775"/>
            <a:ext cx="6021639" cy="3238306"/>
          </a:xfrm>
          <a:prstGeom prst="rect">
            <a:avLst/>
          </a:prstGeom>
          <a:solidFill>
            <a:schemeClr val="bg1">
              <a:lumMod val="95000"/>
            </a:schemeClr>
          </a:solidFill>
          <a:ln>
            <a:noFill/>
          </a:ln>
        </p:spPr>
        <p:txBody>
          <a:bodyPr wrap="square" lIns="134464" tIns="89642" rIns="89642" bIns="89642" rtlCol="0" anchor="ctr">
            <a:noAutofit/>
          </a:bodyPr>
          <a:lstStyle/>
          <a:p>
            <a:pPr marL="0" marR="0" lvl="0" indent="0" algn="ctr" defTabSz="914367" rtl="0" eaLnBrk="1" fontAlgn="auto" latinLnBrk="0" hangingPunct="1">
              <a:lnSpc>
                <a:spcPct val="100000"/>
              </a:lnSpc>
              <a:spcBef>
                <a:spcPts val="0"/>
              </a:spcBef>
              <a:spcAft>
                <a:spcPts val="588"/>
              </a:spcAft>
              <a:buClrTx/>
              <a:buSzTx/>
              <a:buFontTx/>
              <a:buNone/>
              <a:tabLst/>
              <a:defRPr/>
            </a:pPr>
            <a:r>
              <a:rPr kumimoji="0" lang="en-US" sz="2353" b="0" i="0" u="none" strike="noStrike" kern="1200" cap="none" spc="0" normalizeH="0" baseline="0" noProof="0" dirty="0">
                <a:ln>
                  <a:noFill/>
                </a:ln>
                <a:solidFill>
                  <a:srgbClr val="0078D4"/>
                </a:solidFill>
                <a:effectLst/>
                <a:uLnTx/>
                <a:uFillTx/>
                <a:latin typeface="Segoe UI Semibold"/>
                <a:ea typeface="+mn-ea"/>
                <a:cs typeface="+mn-cs"/>
              </a:rPr>
              <a:t>Test your knowledge by answering the Knowledge Check questions at the end of this Learn module</a:t>
            </a:r>
            <a:endParaRPr kumimoji="0" lang="en-US" sz="2745" b="0" i="0" u="none" strike="noStrike" kern="1200" cap="none" spc="0" normalizeH="0" baseline="0" noProof="0" dirty="0">
              <a:ln>
                <a:noFill/>
              </a:ln>
              <a:solidFill>
                <a:srgbClr val="0078D4"/>
              </a:solidFill>
              <a:effectLst/>
              <a:uLnTx/>
              <a:uFillTx/>
              <a:latin typeface="Segoe UI"/>
              <a:ea typeface="+mn-ea"/>
              <a:cs typeface="+mn-cs"/>
            </a:endParaRPr>
          </a:p>
        </p:txBody>
      </p:sp>
      <p:pic>
        <p:nvPicPr>
          <p:cNvPr id="3" name="Picture 2">
            <a:extLst>
              <a:ext uri="{FF2B5EF4-FFF2-40B4-BE49-F238E27FC236}">
                <a16:creationId xmlns:a16="http://schemas.microsoft.com/office/drawing/2014/main" id="{F038770E-6868-4835-B83C-A8558C3063A2}"/>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019783" y="1890775"/>
            <a:ext cx="3726421" cy="3257795"/>
          </a:xfrm>
          <a:prstGeom prst="rect">
            <a:avLst/>
          </a:prstGeom>
        </p:spPr>
      </p:pic>
    </p:spTree>
    <p:extLst>
      <p:ext uri="{BB962C8B-B14F-4D97-AF65-F5344CB8AC3E}">
        <p14:creationId xmlns:p14="http://schemas.microsoft.com/office/powerpoint/2010/main" val="1626288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bs-Latn-BA" dirty="0"/>
              <a:t>Learning Path </a:t>
            </a:r>
            <a:r>
              <a:rPr lang="en-US" dirty="0"/>
              <a:t>a</a:t>
            </a:r>
            <a:r>
              <a:rPr lang="bs-Latn-BA" dirty="0"/>
              <a:t>genda</a:t>
            </a:r>
            <a:endParaRPr lang="en-US" dirty="0"/>
          </a:p>
        </p:txBody>
      </p:sp>
      <p:sp>
        <p:nvSpPr>
          <p:cNvPr id="6" name="Text Placeholder 5"/>
          <p:cNvSpPr>
            <a:spLocks noGrp="1"/>
          </p:cNvSpPr>
          <p:nvPr>
            <p:ph type="body" sz="quarter" idx="11"/>
          </p:nvPr>
        </p:nvSpPr>
        <p:spPr>
          <a:xfrm>
            <a:off x="3163890" y="598417"/>
            <a:ext cx="7695070" cy="1224434"/>
          </a:xfrm>
        </p:spPr>
        <p:txBody>
          <a:bodyPr/>
          <a:lstStyle/>
          <a:p>
            <a:r>
              <a:rPr lang="en-US" sz="1800" dirty="0"/>
              <a:t>Deploy device data protection</a:t>
            </a:r>
          </a:p>
        </p:txBody>
      </p:sp>
      <p:sp>
        <p:nvSpPr>
          <p:cNvPr id="2" name="Text Placeholder 1">
            <a:extLst>
              <a:ext uri="{FF2B5EF4-FFF2-40B4-BE49-F238E27FC236}">
                <a16:creationId xmlns:a16="http://schemas.microsoft.com/office/drawing/2014/main" id="{11E3760B-F404-4553-B013-CCC89079E0BD}"/>
              </a:ext>
            </a:extLst>
          </p:cNvPr>
          <p:cNvSpPr>
            <a:spLocks noGrp="1"/>
          </p:cNvSpPr>
          <p:nvPr>
            <p:ph type="body" sz="quarter" idx="15"/>
          </p:nvPr>
        </p:nvSpPr>
        <p:spPr>
          <a:xfrm>
            <a:off x="3163890" y="2056300"/>
            <a:ext cx="7695070" cy="1224434"/>
          </a:xfrm>
        </p:spPr>
        <p:txBody>
          <a:bodyPr/>
          <a:lstStyle/>
          <a:p>
            <a:r>
              <a:rPr lang="en-US" sz="1800" dirty="0"/>
              <a:t>Manage Microsoft Defender for Endpoint</a:t>
            </a:r>
          </a:p>
        </p:txBody>
      </p:sp>
      <p:sp>
        <p:nvSpPr>
          <p:cNvPr id="3" name="Text Placeholder 2">
            <a:extLst>
              <a:ext uri="{FF2B5EF4-FFF2-40B4-BE49-F238E27FC236}">
                <a16:creationId xmlns:a16="http://schemas.microsoft.com/office/drawing/2014/main" id="{238FC818-ACA8-4D0D-B760-CD6F961E98E2}"/>
              </a:ext>
            </a:extLst>
          </p:cNvPr>
          <p:cNvSpPr>
            <a:spLocks noGrp="1"/>
          </p:cNvSpPr>
          <p:nvPr>
            <p:ph type="body" sz="quarter" idx="20"/>
          </p:nvPr>
        </p:nvSpPr>
        <p:spPr>
          <a:xfrm>
            <a:off x="3163890" y="3514183"/>
            <a:ext cx="7695070" cy="1224434"/>
          </a:xfrm>
        </p:spPr>
        <p:txBody>
          <a:bodyPr/>
          <a:lstStyle/>
          <a:p>
            <a:r>
              <a:rPr lang="en-US" sz="1800" dirty="0"/>
              <a:t>Manage Microsoft Defender in Windows client</a:t>
            </a:r>
          </a:p>
        </p:txBody>
      </p:sp>
      <p:sp>
        <p:nvSpPr>
          <p:cNvPr id="7" name="Text Placeholder 2">
            <a:extLst>
              <a:ext uri="{FF2B5EF4-FFF2-40B4-BE49-F238E27FC236}">
                <a16:creationId xmlns:a16="http://schemas.microsoft.com/office/drawing/2014/main" id="{08ADE892-0B29-A897-3024-7E5EB541CB95}"/>
              </a:ext>
            </a:extLst>
          </p:cNvPr>
          <p:cNvSpPr txBox="1">
            <a:spLocks/>
          </p:cNvSpPr>
          <p:nvPr/>
        </p:nvSpPr>
        <p:spPr>
          <a:xfrm>
            <a:off x="3163890" y="4883469"/>
            <a:ext cx="7695070" cy="1224434"/>
          </a:xfrm>
          <a:prstGeom prst="rect">
            <a:avLst/>
          </a:prstGeom>
        </p:spPr>
        <p:txBody>
          <a:bodyPr vert="horz" wrap="square" lIns="0" tIns="0" rIns="0" bIns="0" rtlCol="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kern="1200" spc="0" baseline="0">
                <a:solidFill>
                  <a:schemeClr val="tx1"/>
                </a:solidFill>
                <a:latin typeface="+mn-lt"/>
                <a:ea typeface="+mn-ea"/>
                <a:cs typeface="+mn-cs"/>
              </a:defRPr>
            </a:lvl2pPr>
            <a:lvl3pPr marL="448193"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67229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896386"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sz="1800" dirty="0"/>
              <a:t>Manage Microsoft Defender for Cloud Apps</a:t>
            </a:r>
          </a:p>
        </p:txBody>
      </p:sp>
    </p:spTree>
    <p:extLst>
      <p:ext uri="{BB962C8B-B14F-4D97-AF65-F5344CB8AC3E}">
        <p14:creationId xmlns:p14="http://schemas.microsoft.com/office/powerpoint/2010/main" val="17937069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s-Latn-BA" dirty="0"/>
              <a:t>Module 3: </a:t>
            </a:r>
            <a:r>
              <a:rPr lang="en-US" dirty="0"/>
              <a:t>Manage Microsoft Defender in Windows client</a:t>
            </a:r>
          </a:p>
        </p:txBody>
      </p:sp>
      <p:pic>
        <p:nvPicPr>
          <p:cNvPr id="4" name="Picture 3">
            <a:extLst>
              <a:ext uri="{FF2B5EF4-FFF2-40B4-BE49-F238E27FC236}">
                <a16:creationId xmlns:a16="http://schemas.microsoft.com/office/drawing/2014/main" id="{943699F5-A374-4570-A07D-F2B924BB80C1}"/>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0968" y="2697480"/>
            <a:ext cx="1444752" cy="1444752"/>
          </a:xfrm>
          <a:prstGeom prst="rect">
            <a:avLst/>
          </a:prstGeom>
        </p:spPr>
      </p:pic>
    </p:spTree>
    <p:extLst>
      <p:ext uri="{BB962C8B-B14F-4D97-AF65-F5344CB8AC3E}">
        <p14:creationId xmlns:p14="http://schemas.microsoft.com/office/powerpoint/2010/main" val="1633891919"/>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B293DD1-BCDD-4DDD-82EC-8675E4FB99CC}"/>
              </a:ext>
            </a:extLst>
          </p:cNvPr>
          <p:cNvSpPr>
            <a:spLocks noGrp="1"/>
          </p:cNvSpPr>
          <p:nvPr>
            <p:ph type="title"/>
          </p:nvPr>
        </p:nvSpPr>
        <p:spPr/>
        <p:txBody>
          <a:bodyPr/>
          <a:lstStyle/>
          <a:p>
            <a:r>
              <a:rPr lang="en-US" dirty="0"/>
              <a:t>Module 3: Manage Microsoft Defender in Windows client</a:t>
            </a:r>
            <a:br>
              <a:rPr lang="en-US" dirty="0"/>
            </a:br>
            <a:br>
              <a:rPr lang="en-US" dirty="0"/>
            </a:br>
            <a:br>
              <a:rPr lang="en-US" dirty="0"/>
            </a:br>
            <a:endParaRPr lang="en-US" dirty="0"/>
          </a:p>
        </p:txBody>
      </p:sp>
      <p:sp>
        <p:nvSpPr>
          <p:cNvPr id="2" name="Text Placeholder 1">
            <a:extLst>
              <a:ext uri="{FF2B5EF4-FFF2-40B4-BE49-F238E27FC236}">
                <a16:creationId xmlns:a16="http://schemas.microsoft.com/office/drawing/2014/main" id="{44A49DAE-79D6-48FB-BB90-ED534D0C7C09}"/>
              </a:ext>
            </a:extLst>
          </p:cNvPr>
          <p:cNvSpPr>
            <a:spLocks noGrp="1"/>
          </p:cNvSpPr>
          <p:nvPr>
            <p:ph type="body" sz="quarter" idx="10"/>
          </p:nvPr>
        </p:nvSpPr>
        <p:spPr>
          <a:xfrm>
            <a:off x="432089" y="1083334"/>
            <a:ext cx="11341268" cy="1938992"/>
          </a:xfrm>
        </p:spPr>
        <p:txBody>
          <a:bodyPr/>
          <a:lstStyle/>
          <a:p>
            <a:pPr marL="342900" indent="-342900">
              <a:buFont typeface="Arial" panose="020B0604020202020204" pitchFamily="34" charset="0"/>
              <a:buChar char="•"/>
            </a:pPr>
            <a:r>
              <a:rPr lang="en-US" sz="2400" dirty="0">
                <a:solidFill>
                  <a:schemeClr val="tx1"/>
                </a:solidFill>
                <a:latin typeface="+mn-lt"/>
              </a:rPr>
              <a:t>Explore Windows Security Center</a:t>
            </a:r>
          </a:p>
          <a:p>
            <a:pPr marL="342900" indent="-342900">
              <a:buFont typeface="Arial" panose="020B0604020202020204" pitchFamily="34" charset="0"/>
              <a:buChar char="•"/>
            </a:pPr>
            <a:r>
              <a:rPr lang="en-US" sz="2400" dirty="0">
                <a:solidFill>
                  <a:schemeClr val="tx1"/>
                </a:solidFill>
                <a:latin typeface="+mn-lt"/>
              </a:rPr>
              <a:t>Explore Windows Defender Credential Guard</a:t>
            </a:r>
          </a:p>
          <a:p>
            <a:pPr marL="342900" indent="-342900">
              <a:buFont typeface="Arial" panose="020B0604020202020204" pitchFamily="34" charset="0"/>
              <a:buChar char="•"/>
            </a:pPr>
            <a:r>
              <a:rPr lang="en-US" sz="2400" dirty="0">
                <a:solidFill>
                  <a:schemeClr val="tx1"/>
                </a:solidFill>
                <a:latin typeface="+mn-lt"/>
              </a:rPr>
              <a:t>Manage Microsoft Defender Antivirus</a:t>
            </a:r>
          </a:p>
          <a:p>
            <a:pPr marL="342900" indent="-342900">
              <a:buFont typeface="Arial" panose="020B0604020202020204" pitchFamily="34" charset="0"/>
              <a:buChar char="•"/>
            </a:pPr>
            <a:r>
              <a:rPr lang="en-US" sz="2400" dirty="0">
                <a:solidFill>
                  <a:schemeClr val="tx1"/>
                </a:solidFill>
                <a:latin typeface="+mn-lt"/>
              </a:rPr>
              <a:t>Manage Windows Defender Firewall</a:t>
            </a:r>
          </a:p>
          <a:p>
            <a:pPr marL="342900" indent="-342900">
              <a:buFont typeface="Arial" panose="020B0604020202020204" pitchFamily="34" charset="0"/>
              <a:buChar char="•"/>
            </a:pPr>
            <a:r>
              <a:rPr lang="en-US" sz="2400" dirty="0">
                <a:solidFill>
                  <a:schemeClr val="tx1"/>
                </a:solidFill>
                <a:latin typeface="+mn-lt"/>
              </a:rPr>
              <a:t>Explore Windows Defender Firewall with Advanced Security</a:t>
            </a:r>
          </a:p>
        </p:txBody>
      </p:sp>
    </p:spTree>
    <p:extLst>
      <p:ext uri="{BB962C8B-B14F-4D97-AF65-F5344CB8AC3E}">
        <p14:creationId xmlns:p14="http://schemas.microsoft.com/office/powerpoint/2010/main" val="1233927106"/>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Explore Windows Security Center</a:t>
            </a:r>
          </a:p>
        </p:txBody>
      </p:sp>
      <p:sp>
        <p:nvSpPr>
          <p:cNvPr id="6" name="Text Placeholder 5"/>
          <p:cNvSpPr>
            <a:spLocks noGrp="1"/>
          </p:cNvSpPr>
          <p:nvPr>
            <p:ph type="body" sz="quarter" idx="4294967295"/>
          </p:nvPr>
        </p:nvSpPr>
        <p:spPr>
          <a:xfrm>
            <a:off x="417600" y="1435100"/>
            <a:ext cx="5580000" cy="4965462"/>
          </a:xfrm>
        </p:spPr>
        <p:txBody>
          <a:bodyPr/>
          <a:lstStyle/>
          <a:p>
            <a:r>
              <a:rPr lang="en-US" sz="2000" dirty="0"/>
              <a:t>Windows Security Center covers all aspects of security for the operating system, accounts and applications being used on a specific device.</a:t>
            </a:r>
          </a:p>
          <a:p>
            <a:pPr>
              <a:spcBef>
                <a:spcPts val="2400"/>
              </a:spcBef>
              <a:spcAft>
                <a:spcPts val="600"/>
              </a:spcAft>
            </a:pPr>
            <a:r>
              <a:rPr lang="en-US" sz="2000" dirty="0"/>
              <a:t>Windows Security Center covers:</a:t>
            </a:r>
          </a:p>
          <a:p>
            <a:pPr marL="334800" lvl="1" indent="-223200">
              <a:buFont typeface="Arial" panose="020B0604020202020204" pitchFamily="34" charset="0"/>
              <a:buChar char="•"/>
            </a:pPr>
            <a:r>
              <a:rPr lang="en-US" sz="1800" dirty="0"/>
              <a:t>Virus and threat protection </a:t>
            </a:r>
          </a:p>
          <a:p>
            <a:pPr marL="334800" lvl="1" indent="-223200">
              <a:buFont typeface="Arial" panose="020B0604020202020204" pitchFamily="34" charset="0"/>
              <a:buChar char="•"/>
            </a:pPr>
            <a:r>
              <a:rPr lang="en-US" sz="1800" dirty="0"/>
              <a:t>Account protection </a:t>
            </a:r>
          </a:p>
          <a:p>
            <a:pPr marL="334800" lvl="1" indent="-223200">
              <a:buFont typeface="Arial" panose="020B0604020202020204" pitchFamily="34" charset="0"/>
              <a:buChar char="•"/>
            </a:pPr>
            <a:r>
              <a:rPr lang="en-US" sz="1800" dirty="0"/>
              <a:t>Firewall and network protection </a:t>
            </a:r>
          </a:p>
          <a:p>
            <a:pPr marL="334800" lvl="1" indent="-223200">
              <a:buFont typeface="Arial" panose="020B0604020202020204" pitchFamily="34" charset="0"/>
              <a:buChar char="•"/>
            </a:pPr>
            <a:r>
              <a:rPr lang="en-US" sz="1800" dirty="0"/>
              <a:t>App and browser control </a:t>
            </a:r>
          </a:p>
          <a:p>
            <a:pPr marL="334800" lvl="1" indent="-223200">
              <a:buFont typeface="Arial" panose="020B0604020202020204" pitchFamily="34" charset="0"/>
              <a:buChar char="•"/>
            </a:pPr>
            <a:r>
              <a:rPr lang="en-US" sz="1800" dirty="0"/>
              <a:t>Device security </a:t>
            </a:r>
          </a:p>
          <a:p>
            <a:pPr marL="334800" lvl="1" indent="-223200">
              <a:buFont typeface="Arial" panose="020B0604020202020204" pitchFamily="34" charset="0"/>
              <a:buChar char="•"/>
            </a:pPr>
            <a:r>
              <a:rPr lang="en-US" sz="1800" dirty="0"/>
              <a:t>Device performance &amp; health </a:t>
            </a:r>
          </a:p>
          <a:p>
            <a:pPr marL="334800" lvl="1" indent="-223200">
              <a:buFont typeface="Arial" panose="020B0604020202020204" pitchFamily="34" charset="0"/>
              <a:buChar char="•"/>
            </a:pPr>
            <a:r>
              <a:rPr lang="en-US" sz="1800" dirty="0"/>
              <a:t>Family options</a:t>
            </a:r>
          </a:p>
          <a:p>
            <a:pPr marL="334800" lvl="1" indent="-223200">
              <a:buFont typeface="Arial" panose="020B0604020202020204" pitchFamily="34" charset="0"/>
              <a:buChar char="•"/>
            </a:pPr>
            <a:r>
              <a:rPr lang="en-US" sz="1800" dirty="0"/>
              <a:t>Protection History</a:t>
            </a:r>
          </a:p>
        </p:txBody>
      </p:sp>
      <p:pic>
        <p:nvPicPr>
          <p:cNvPr id="3" name="Picture 2" descr="Screenshot of Windows Security Center">
            <a:extLst>
              <a:ext uri="{FF2B5EF4-FFF2-40B4-BE49-F238E27FC236}">
                <a16:creationId xmlns:a16="http://schemas.microsoft.com/office/drawing/2014/main" id="{85F4D2B1-ED90-47F9-AD87-D79BCB78616D}"/>
              </a:ext>
            </a:extLst>
          </p:cNvPr>
          <p:cNvPicPr>
            <a:picLocks noChangeAspect="1"/>
          </p:cNvPicPr>
          <p:nvPr/>
        </p:nvPicPr>
        <p:blipFill rotWithShape="1">
          <a:blip r:embed="rId3"/>
          <a:srcRect l="21886" t="-1751" b="37094"/>
          <a:stretch/>
        </p:blipFill>
        <p:spPr>
          <a:xfrm>
            <a:off x="4947139" y="2473569"/>
            <a:ext cx="6951784" cy="4051301"/>
          </a:xfrm>
          <a:prstGeom prst="rect">
            <a:avLst/>
          </a:prstGeom>
        </p:spPr>
      </p:pic>
    </p:spTree>
    <p:extLst>
      <p:ext uri="{BB962C8B-B14F-4D97-AF65-F5344CB8AC3E}">
        <p14:creationId xmlns:p14="http://schemas.microsoft.com/office/powerpoint/2010/main" val="1340528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Explore Windows Defender Credential Guard</a:t>
            </a:r>
          </a:p>
        </p:txBody>
      </p:sp>
      <p:sp>
        <p:nvSpPr>
          <p:cNvPr id="6" name="Text Placeholder 5"/>
          <p:cNvSpPr>
            <a:spLocks noGrp="1"/>
          </p:cNvSpPr>
          <p:nvPr>
            <p:ph type="body" sz="quarter" idx="4294967295"/>
          </p:nvPr>
        </p:nvSpPr>
        <p:spPr>
          <a:xfrm>
            <a:off x="417599" y="1435100"/>
            <a:ext cx="5580000" cy="4355038"/>
          </a:xfrm>
        </p:spPr>
        <p:txBody>
          <a:bodyPr/>
          <a:lstStyle/>
          <a:p>
            <a:r>
              <a:rPr lang="en-US" sz="2000" dirty="0"/>
              <a:t>Windows Defender Credential Guard uses virtualization-based security to isolate secrets so that only privileged system software can access them</a:t>
            </a:r>
          </a:p>
          <a:p>
            <a:pPr>
              <a:spcBef>
                <a:spcPts val="2400"/>
              </a:spcBef>
              <a:spcAft>
                <a:spcPts val="600"/>
              </a:spcAft>
            </a:pPr>
            <a:r>
              <a:rPr lang="en-US" sz="2000" dirty="0"/>
              <a:t>Windows Defender Credential Guard enables</a:t>
            </a:r>
          </a:p>
          <a:p>
            <a:pPr marL="334800" lvl="1" indent="-223200">
              <a:buFont typeface="Arial" panose="020B0604020202020204" pitchFamily="34" charset="0"/>
              <a:buChar char="•"/>
            </a:pPr>
            <a:r>
              <a:rPr lang="en-US" sz="1800" dirty="0"/>
              <a:t>Hardware security NTLM, Kerberos, and Credential Manager </a:t>
            </a:r>
          </a:p>
          <a:p>
            <a:pPr marL="334800" lvl="1" indent="-223200">
              <a:buFont typeface="Arial" panose="020B0604020202020204" pitchFamily="34" charset="0"/>
              <a:buChar char="•"/>
            </a:pPr>
            <a:r>
              <a:rPr lang="en-US" sz="1800" dirty="0"/>
              <a:t>Virtualization-based security Windows NTLM and Kerberos derived credentials and other secrets run in a protected environment</a:t>
            </a:r>
          </a:p>
          <a:p>
            <a:pPr marL="334800" lvl="1" indent="-223200">
              <a:buFont typeface="Arial" panose="020B0604020202020204" pitchFamily="34" charset="0"/>
              <a:buChar char="•"/>
            </a:pPr>
            <a:r>
              <a:rPr lang="en-US" sz="1800" dirty="0"/>
              <a:t>Better protection against advanced persistent threats </a:t>
            </a:r>
          </a:p>
        </p:txBody>
      </p:sp>
      <p:pic>
        <p:nvPicPr>
          <p:cNvPr id="4" name="Picture 3" descr="Windows Defender Credential Guard overview">
            <a:extLst>
              <a:ext uri="{FF2B5EF4-FFF2-40B4-BE49-F238E27FC236}">
                <a16:creationId xmlns:a16="http://schemas.microsoft.com/office/drawing/2014/main" id="{DA18A717-D115-4CD2-BD42-ECAF34E1202A}"/>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361834" y="2764536"/>
            <a:ext cx="5279531" cy="2345330"/>
          </a:xfrm>
          <a:prstGeom prst="rect">
            <a:avLst/>
          </a:prstGeom>
          <a:noFill/>
          <a:ln>
            <a:noFill/>
          </a:ln>
        </p:spPr>
      </p:pic>
    </p:spTree>
    <p:extLst>
      <p:ext uri="{BB962C8B-B14F-4D97-AF65-F5344CB8AC3E}">
        <p14:creationId xmlns:p14="http://schemas.microsoft.com/office/powerpoint/2010/main" val="17902824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140677" y="407918"/>
            <a:ext cx="11354712" cy="728448"/>
          </a:xfrm>
        </p:spPr>
        <p:txBody>
          <a:bodyPr wrap="square" anchor="t">
            <a:normAutofit/>
          </a:bodyPr>
          <a:lstStyle/>
          <a:p>
            <a:r>
              <a:rPr lang="en-US" dirty="0"/>
              <a:t>Manage Microsoft Defender Antivirus</a:t>
            </a:r>
          </a:p>
        </p:txBody>
      </p:sp>
      <p:sp>
        <p:nvSpPr>
          <p:cNvPr id="6" name="Text Placeholder 5"/>
          <p:cNvSpPr>
            <a:spLocks noGrp="1"/>
          </p:cNvSpPr>
          <p:nvPr>
            <p:ph type="body" sz="quarter" idx="46"/>
          </p:nvPr>
        </p:nvSpPr>
        <p:spPr>
          <a:xfrm>
            <a:off x="140677" y="1456897"/>
            <a:ext cx="6049108" cy="1128821"/>
          </a:xfrm>
        </p:spPr>
        <p:txBody>
          <a:bodyPr wrap="square" anchor="ctr">
            <a:normAutofit/>
          </a:bodyPr>
          <a:lstStyle/>
          <a:p>
            <a:pPr>
              <a:spcAft>
                <a:spcPts val="600"/>
              </a:spcAft>
            </a:pPr>
            <a:r>
              <a:rPr lang="en-US" sz="2000" dirty="0">
                <a:latin typeface="+mj-lt"/>
              </a:rPr>
              <a:t>Microsoft Defender Antivirus helps protect your computer from spyware, malware, and viruses, and is Hyper-V–aware.</a:t>
            </a:r>
          </a:p>
        </p:txBody>
      </p:sp>
      <p:sp>
        <p:nvSpPr>
          <p:cNvPr id="12" name="Text Placeholder 11">
            <a:extLst>
              <a:ext uri="{FF2B5EF4-FFF2-40B4-BE49-F238E27FC236}">
                <a16:creationId xmlns:a16="http://schemas.microsoft.com/office/drawing/2014/main" id="{312A2466-4E17-57C4-1DAC-C756A0C54D22}"/>
              </a:ext>
            </a:extLst>
          </p:cNvPr>
          <p:cNvSpPr>
            <a:spLocks noGrp="1"/>
          </p:cNvSpPr>
          <p:nvPr>
            <p:ph type="body" sz="quarter" idx="44"/>
          </p:nvPr>
        </p:nvSpPr>
        <p:spPr>
          <a:xfrm>
            <a:off x="140677" y="2635199"/>
            <a:ext cx="6049108" cy="1128821"/>
          </a:xfrm>
        </p:spPr>
        <p:txBody>
          <a:bodyPr wrap="square" anchor="ctr">
            <a:normAutofit/>
          </a:bodyPr>
          <a:lstStyle/>
          <a:p>
            <a:pPr>
              <a:spcAft>
                <a:spcPts val="600"/>
              </a:spcAft>
            </a:pPr>
            <a:r>
              <a:rPr lang="en-US" sz="2000" dirty="0">
                <a:latin typeface="+mj-lt"/>
              </a:rPr>
              <a:t>You can use Microsoft Defender Antivirus to run a Quick, Full, or Custom scan and choose to exclude processes in your scan.</a:t>
            </a:r>
          </a:p>
        </p:txBody>
      </p:sp>
      <p:sp>
        <p:nvSpPr>
          <p:cNvPr id="10" name="Text Placeholder 9">
            <a:extLst>
              <a:ext uri="{FF2B5EF4-FFF2-40B4-BE49-F238E27FC236}">
                <a16:creationId xmlns:a16="http://schemas.microsoft.com/office/drawing/2014/main" id="{7DB14209-0810-414C-815D-619BE158001D}"/>
              </a:ext>
            </a:extLst>
          </p:cNvPr>
          <p:cNvSpPr>
            <a:spLocks noGrp="1"/>
          </p:cNvSpPr>
          <p:nvPr>
            <p:ph type="body" sz="quarter" idx="45"/>
          </p:nvPr>
        </p:nvSpPr>
        <p:spPr>
          <a:xfrm>
            <a:off x="140677" y="3813501"/>
            <a:ext cx="6049108" cy="1277263"/>
          </a:xfrm>
        </p:spPr>
        <p:txBody>
          <a:bodyPr wrap="square" anchor="ctr">
            <a:normAutofit fontScale="92500" lnSpcReduction="10000"/>
          </a:bodyPr>
          <a:lstStyle/>
          <a:p>
            <a:pPr>
              <a:lnSpc>
                <a:spcPct val="90000"/>
              </a:lnSpc>
              <a:spcAft>
                <a:spcPts val="600"/>
              </a:spcAft>
            </a:pPr>
            <a:r>
              <a:rPr lang="en-US" sz="2200" dirty="0">
                <a:latin typeface="+mj-lt"/>
              </a:rPr>
              <a:t>You can configure Microsoft Defender Antivirus with several tools, including:</a:t>
            </a:r>
          </a:p>
          <a:p>
            <a:pPr marL="285750" indent="-285750">
              <a:lnSpc>
                <a:spcPct val="90000"/>
              </a:lnSpc>
              <a:spcAft>
                <a:spcPts val="600"/>
              </a:spcAft>
              <a:buFont typeface="Arial" panose="020B0604020202020204" pitchFamily="34" charset="0"/>
              <a:buChar char="•"/>
            </a:pPr>
            <a:r>
              <a:rPr lang="en-US" sz="1900" dirty="0"/>
              <a:t>Microsoft Intune</a:t>
            </a:r>
          </a:p>
          <a:p>
            <a:pPr marL="285750" indent="-285750">
              <a:lnSpc>
                <a:spcPct val="90000"/>
              </a:lnSpc>
              <a:spcAft>
                <a:spcPts val="600"/>
              </a:spcAft>
              <a:buFont typeface="Arial" panose="020B0604020202020204" pitchFamily="34" charset="0"/>
              <a:buChar char="•"/>
            </a:pPr>
            <a:r>
              <a:rPr lang="en-US" sz="1900" dirty="0"/>
              <a:t>Microsoft Configuration Manager</a:t>
            </a:r>
          </a:p>
        </p:txBody>
      </p:sp>
      <p:sp>
        <p:nvSpPr>
          <p:cNvPr id="11" name="Text Placeholder 10">
            <a:extLst>
              <a:ext uri="{FF2B5EF4-FFF2-40B4-BE49-F238E27FC236}">
                <a16:creationId xmlns:a16="http://schemas.microsoft.com/office/drawing/2014/main" id="{DAE31016-EB5D-47A1-A0AB-DFE77509B833}"/>
              </a:ext>
            </a:extLst>
          </p:cNvPr>
          <p:cNvSpPr>
            <a:spLocks noGrp="1"/>
          </p:cNvSpPr>
          <p:nvPr>
            <p:ph type="body" sz="quarter" idx="42"/>
          </p:nvPr>
        </p:nvSpPr>
        <p:spPr>
          <a:xfrm>
            <a:off x="140677" y="5140244"/>
            <a:ext cx="6049108" cy="1277263"/>
          </a:xfrm>
        </p:spPr>
        <p:txBody>
          <a:bodyPr wrap="square" anchor="ctr">
            <a:normAutofit fontScale="92500"/>
          </a:bodyPr>
          <a:lstStyle/>
          <a:p>
            <a:pPr>
              <a:lnSpc>
                <a:spcPct val="90000"/>
              </a:lnSpc>
              <a:spcAft>
                <a:spcPts val="600"/>
              </a:spcAft>
            </a:pPr>
            <a:r>
              <a:rPr lang="en-US" sz="2200" dirty="0">
                <a:latin typeface="+mj-lt"/>
              </a:rPr>
              <a:t>Additional features:</a:t>
            </a:r>
          </a:p>
          <a:p>
            <a:pPr marL="285750" indent="-285750">
              <a:spcAft>
                <a:spcPts val="600"/>
              </a:spcAft>
              <a:buFont typeface="Arial" panose="020B0604020202020204" pitchFamily="34" charset="0"/>
              <a:buChar char="•"/>
            </a:pPr>
            <a:r>
              <a:rPr lang="en-US" sz="1900" dirty="0"/>
              <a:t>Block at First Sight</a:t>
            </a:r>
          </a:p>
          <a:p>
            <a:pPr marL="285750" indent="-285750">
              <a:spcAft>
                <a:spcPts val="600"/>
              </a:spcAft>
              <a:buFont typeface="Arial" panose="020B0604020202020204" pitchFamily="34" charset="0"/>
              <a:buChar char="•"/>
            </a:pPr>
            <a:r>
              <a:rPr lang="en-US" sz="1900" dirty="0"/>
              <a:t>Detect and Block Potentially Unwanted Applications</a:t>
            </a:r>
          </a:p>
          <a:p>
            <a:pPr>
              <a:lnSpc>
                <a:spcPct val="90000"/>
              </a:lnSpc>
              <a:spcAft>
                <a:spcPts val="600"/>
              </a:spcAft>
            </a:pPr>
            <a:endParaRPr lang="en-US" dirty="0"/>
          </a:p>
        </p:txBody>
      </p:sp>
      <p:pic>
        <p:nvPicPr>
          <p:cNvPr id="7" name="Picture 6">
            <a:extLst>
              <a:ext uri="{FF2B5EF4-FFF2-40B4-BE49-F238E27FC236}">
                <a16:creationId xmlns:a16="http://schemas.microsoft.com/office/drawing/2014/main" id="{E79951D6-2969-1D26-165A-6F05450B1BB8}"/>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7209932" y="1564130"/>
            <a:ext cx="3583337" cy="4746143"/>
          </a:xfrm>
          <a:prstGeom prst="rect">
            <a:avLst/>
          </a:prstGeom>
          <a:noFill/>
          <a:ln w="19050">
            <a:noFill/>
          </a:ln>
        </p:spPr>
      </p:pic>
    </p:spTree>
    <p:extLst>
      <p:ext uri="{BB962C8B-B14F-4D97-AF65-F5344CB8AC3E}">
        <p14:creationId xmlns:p14="http://schemas.microsoft.com/office/powerpoint/2010/main" val="4245633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18644" y="440494"/>
            <a:ext cx="11354712" cy="728448"/>
          </a:xfrm>
        </p:spPr>
        <p:txBody>
          <a:bodyPr wrap="square" anchor="t">
            <a:normAutofit/>
          </a:bodyPr>
          <a:lstStyle/>
          <a:p>
            <a:r>
              <a:rPr lang="en-US" dirty="0"/>
              <a:t>Manage Windows Defender Firewall</a:t>
            </a:r>
          </a:p>
        </p:txBody>
      </p:sp>
      <p:sp>
        <p:nvSpPr>
          <p:cNvPr id="6" name="Text Placeholder 5"/>
          <p:cNvSpPr>
            <a:spLocks noGrp="1"/>
          </p:cNvSpPr>
          <p:nvPr>
            <p:ph type="body" sz="quarter" idx="46"/>
          </p:nvPr>
        </p:nvSpPr>
        <p:spPr>
          <a:xfrm>
            <a:off x="418644" y="1456897"/>
            <a:ext cx="5579310" cy="1128821"/>
          </a:xfrm>
        </p:spPr>
        <p:txBody>
          <a:bodyPr wrap="square" anchor="ctr">
            <a:noAutofit/>
          </a:bodyPr>
          <a:lstStyle/>
          <a:p>
            <a:pPr>
              <a:spcAft>
                <a:spcPts val="600"/>
              </a:spcAft>
            </a:pPr>
            <a:r>
              <a:rPr lang="en-US" sz="2000" dirty="0">
                <a:latin typeface="+mj-lt"/>
              </a:rPr>
              <a:t>Windows Defender Firewall settings may be accessed from Windows Security center or in Control Panel, in the Network and Sharing Center and System and Security items.</a:t>
            </a:r>
          </a:p>
        </p:txBody>
      </p:sp>
      <p:sp>
        <p:nvSpPr>
          <p:cNvPr id="12" name="Text Placeholder 11">
            <a:extLst>
              <a:ext uri="{FF2B5EF4-FFF2-40B4-BE49-F238E27FC236}">
                <a16:creationId xmlns:a16="http://schemas.microsoft.com/office/drawing/2014/main" id="{312A2466-4E17-57C4-1DAC-C756A0C54D22}"/>
              </a:ext>
            </a:extLst>
          </p:cNvPr>
          <p:cNvSpPr>
            <a:spLocks noGrp="1"/>
          </p:cNvSpPr>
          <p:nvPr>
            <p:ph type="body" sz="quarter" idx="44"/>
          </p:nvPr>
        </p:nvSpPr>
        <p:spPr>
          <a:xfrm>
            <a:off x="418644" y="2809229"/>
            <a:ext cx="5579310" cy="1128821"/>
          </a:xfrm>
        </p:spPr>
        <p:txBody>
          <a:bodyPr wrap="square" anchor="ctr">
            <a:normAutofit/>
          </a:bodyPr>
          <a:lstStyle/>
          <a:p>
            <a:pPr>
              <a:spcAft>
                <a:spcPts val="600"/>
              </a:spcAft>
            </a:pPr>
            <a:r>
              <a:rPr lang="en-US" sz="2000" dirty="0">
                <a:latin typeface="+mj-lt"/>
              </a:rPr>
              <a:t>Microsoft Intune can be used to manage Windows Defender Firewall on computers enrolled in Intune or joined to Azure AD.</a:t>
            </a:r>
          </a:p>
        </p:txBody>
      </p:sp>
      <p:sp>
        <p:nvSpPr>
          <p:cNvPr id="10" name="Text Placeholder 9">
            <a:extLst>
              <a:ext uri="{FF2B5EF4-FFF2-40B4-BE49-F238E27FC236}">
                <a16:creationId xmlns:a16="http://schemas.microsoft.com/office/drawing/2014/main" id="{7DB14209-0810-414C-815D-619BE158001D}"/>
              </a:ext>
            </a:extLst>
          </p:cNvPr>
          <p:cNvSpPr>
            <a:spLocks noGrp="1"/>
          </p:cNvSpPr>
          <p:nvPr>
            <p:ph type="body" sz="quarter" idx="45"/>
          </p:nvPr>
        </p:nvSpPr>
        <p:spPr>
          <a:xfrm>
            <a:off x="418644" y="4086915"/>
            <a:ext cx="5579310" cy="1277263"/>
          </a:xfrm>
        </p:spPr>
        <p:txBody>
          <a:bodyPr wrap="square" anchor="ctr">
            <a:normAutofit fontScale="92500" lnSpcReduction="20000"/>
          </a:bodyPr>
          <a:lstStyle/>
          <a:p>
            <a:pPr>
              <a:lnSpc>
                <a:spcPct val="90000"/>
              </a:lnSpc>
              <a:spcAft>
                <a:spcPts val="600"/>
              </a:spcAft>
            </a:pPr>
            <a:r>
              <a:rPr lang="en-US" sz="2200" dirty="0">
                <a:latin typeface="+mj-lt"/>
              </a:rPr>
              <a:t>Three types of network location profiles:</a:t>
            </a:r>
          </a:p>
          <a:p>
            <a:pPr marL="285750" indent="-285750">
              <a:lnSpc>
                <a:spcPct val="90000"/>
              </a:lnSpc>
              <a:spcAft>
                <a:spcPts val="600"/>
              </a:spcAft>
              <a:buFont typeface="Arial" panose="020B0604020202020204" pitchFamily="34" charset="0"/>
              <a:buChar char="•"/>
            </a:pPr>
            <a:r>
              <a:rPr lang="en-US" sz="1900" dirty="0"/>
              <a:t>Domain network</a:t>
            </a:r>
          </a:p>
          <a:p>
            <a:pPr marL="285750" indent="-285750">
              <a:lnSpc>
                <a:spcPct val="90000"/>
              </a:lnSpc>
              <a:spcAft>
                <a:spcPts val="600"/>
              </a:spcAft>
              <a:buFont typeface="Arial" panose="020B0604020202020204" pitchFamily="34" charset="0"/>
              <a:buChar char="•"/>
            </a:pPr>
            <a:r>
              <a:rPr lang="en-US" sz="1900" dirty="0"/>
              <a:t>Private network</a:t>
            </a:r>
          </a:p>
          <a:p>
            <a:pPr marL="285750" indent="-285750">
              <a:lnSpc>
                <a:spcPct val="90000"/>
              </a:lnSpc>
              <a:spcAft>
                <a:spcPts val="600"/>
              </a:spcAft>
              <a:buFont typeface="Arial" panose="020B0604020202020204" pitchFamily="34" charset="0"/>
              <a:buChar char="•"/>
            </a:pPr>
            <a:r>
              <a:rPr lang="en-US" sz="1900" dirty="0"/>
              <a:t>Public network</a:t>
            </a:r>
          </a:p>
        </p:txBody>
      </p:sp>
      <p:sp>
        <p:nvSpPr>
          <p:cNvPr id="11" name="Text Placeholder 10">
            <a:extLst>
              <a:ext uri="{FF2B5EF4-FFF2-40B4-BE49-F238E27FC236}">
                <a16:creationId xmlns:a16="http://schemas.microsoft.com/office/drawing/2014/main" id="{DAE31016-EB5D-47A1-A0AB-DFE77509B833}"/>
              </a:ext>
            </a:extLst>
          </p:cNvPr>
          <p:cNvSpPr>
            <a:spLocks noGrp="1"/>
          </p:cNvSpPr>
          <p:nvPr>
            <p:ph type="body" sz="quarter" idx="42"/>
          </p:nvPr>
        </p:nvSpPr>
        <p:spPr>
          <a:xfrm>
            <a:off x="418644" y="5465123"/>
            <a:ext cx="5579310" cy="728448"/>
          </a:xfrm>
        </p:spPr>
        <p:txBody>
          <a:bodyPr wrap="square" anchor="ctr">
            <a:noAutofit/>
          </a:bodyPr>
          <a:lstStyle/>
          <a:p>
            <a:pPr>
              <a:lnSpc>
                <a:spcPct val="90000"/>
              </a:lnSpc>
              <a:spcAft>
                <a:spcPts val="600"/>
              </a:spcAft>
            </a:pPr>
            <a:r>
              <a:rPr lang="en-US" sz="2000" dirty="0">
                <a:latin typeface="+mj-lt"/>
              </a:rPr>
              <a:t>Windows Defender Firewall can display notifications in taskbar.</a:t>
            </a:r>
          </a:p>
        </p:txBody>
      </p:sp>
      <p:pic>
        <p:nvPicPr>
          <p:cNvPr id="4" name="Picture 3">
            <a:extLst>
              <a:ext uri="{FF2B5EF4-FFF2-40B4-BE49-F238E27FC236}">
                <a16:creationId xmlns:a16="http://schemas.microsoft.com/office/drawing/2014/main" id="{036C0FF3-67ED-210E-076E-BA5B1827CAA9}"/>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6292986" y="1658983"/>
            <a:ext cx="5480369" cy="4568118"/>
          </a:xfrm>
          <a:prstGeom prst="rect">
            <a:avLst/>
          </a:prstGeom>
        </p:spPr>
      </p:pic>
    </p:spTree>
    <p:extLst>
      <p:ext uri="{BB962C8B-B14F-4D97-AF65-F5344CB8AC3E}">
        <p14:creationId xmlns:p14="http://schemas.microsoft.com/office/powerpoint/2010/main" val="1377637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Explore Windows Defender Firewall with Advanced Security</a:t>
            </a:r>
          </a:p>
        </p:txBody>
      </p:sp>
      <p:sp>
        <p:nvSpPr>
          <p:cNvPr id="4" name="Text Placeholder 4">
            <a:extLst>
              <a:ext uri="{FF2B5EF4-FFF2-40B4-BE49-F238E27FC236}">
                <a16:creationId xmlns:a16="http://schemas.microsoft.com/office/drawing/2014/main" id="{BDA96DEB-41BC-4E6B-A995-596C3FDC792E}"/>
              </a:ext>
            </a:extLst>
          </p:cNvPr>
          <p:cNvSpPr txBox="1">
            <a:spLocks/>
          </p:cNvSpPr>
          <p:nvPr/>
        </p:nvSpPr>
        <p:spPr>
          <a:xfrm>
            <a:off x="418643" y="1381480"/>
            <a:ext cx="11354715" cy="896552"/>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kern="1200" spc="0" baseline="0">
                <a:solidFill>
                  <a:schemeClr val="tx1"/>
                </a:solidFill>
                <a:latin typeface="+mn-lt"/>
                <a:ea typeface="+mn-ea"/>
                <a:cs typeface="+mn-cs"/>
              </a:defRPr>
            </a:lvl2pPr>
            <a:lvl3pPr marL="448193"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67229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896386"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a:lnSpc>
                <a:spcPct val="100000"/>
              </a:lnSpc>
              <a:spcBef>
                <a:spcPts val="600"/>
              </a:spcBef>
            </a:pPr>
            <a:r>
              <a:rPr lang="en-US" sz="2000" dirty="0"/>
              <a:t>You can perform more advanced firewall configuration in the Windows Defender Firewall with Advanced Security snap-in.</a:t>
            </a:r>
          </a:p>
        </p:txBody>
      </p:sp>
      <p:cxnSp>
        <p:nvCxnSpPr>
          <p:cNvPr id="5" name="Straight Connector 4">
            <a:extLst>
              <a:ext uri="{FF2B5EF4-FFF2-40B4-BE49-F238E27FC236}">
                <a16:creationId xmlns:a16="http://schemas.microsoft.com/office/drawing/2014/main" id="{A7ABE6B4-1B8C-4A04-BBCD-AF987467841F}"/>
              </a:ext>
              <a:ext uri="{C183D7F6-B498-43B3-948B-1728B52AA6E4}">
                <adec:decorative xmlns:adec="http://schemas.microsoft.com/office/drawing/2017/decorative" val="1"/>
              </a:ext>
            </a:extLst>
          </p:cNvPr>
          <p:cNvCxnSpPr>
            <a:cxnSpLocks/>
          </p:cNvCxnSpPr>
          <p:nvPr/>
        </p:nvCxnSpPr>
        <p:spPr>
          <a:xfrm>
            <a:off x="420158" y="2374892"/>
            <a:ext cx="113397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Text Placeholder 4">
            <a:extLst>
              <a:ext uri="{FF2B5EF4-FFF2-40B4-BE49-F238E27FC236}">
                <a16:creationId xmlns:a16="http://schemas.microsoft.com/office/drawing/2014/main" id="{AA246274-F70B-4D5C-8023-53C2F4E0FCE2}"/>
              </a:ext>
            </a:extLst>
          </p:cNvPr>
          <p:cNvSpPr txBox="1">
            <a:spLocks/>
          </p:cNvSpPr>
          <p:nvPr/>
        </p:nvSpPr>
        <p:spPr>
          <a:xfrm>
            <a:off x="418643" y="2471473"/>
            <a:ext cx="11354715" cy="896552"/>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kern="1200" spc="0" baseline="0">
                <a:solidFill>
                  <a:schemeClr val="tx1"/>
                </a:solidFill>
                <a:latin typeface="+mn-lt"/>
                <a:ea typeface="+mn-ea"/>
                <a:cs typeface="+mn-cs"/>
              </a:defRPr>
            </a:lvl2pPr>
            <a:lvl3pPr marL="448193"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67229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896386"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a:lnSpc>
                <a:spcPct val="100000"/>
              </a:lnSpc>
              <a:spcBef>
                <a:spcPts val="600"/>
              </a:spcBef>
            </a:pPr>
            <a:r>
              <a:rPr lang="en-US" sz="2000" dirty="0"/>
              <a:t>Windows Defender Firewall with Advanced Security is a network-aware app, enabling you to provide flexibility on an internal network without sacrificing security on external networks.</a:t>
            </a:r>
          </a:p>
        </p:txBody>
      </p:sp>
      <p:cxnSp>
        <p:nvCxnSpPr>
          <p:cNvPr id="8" name="Straight Connector 7">
            <a:extLst>
              <a:ext uri="{FF2B5EF4-FFF2-40B4-BE49-F238E27FC236}">
                <a16:creationId xmlns:a16="http://schemas.microsoft.com/office/drawing/2014/main" id="{2B871E24-0244-4FCA-9E32-29223408320B}"/>
              </a:ext>
              <a:ext uri="{C183D7F6-B498-43B3-948B-1728B52AA6E4}">
                <adec:decorative xmlns:adec="http://schemas.microsoft.com/office/drawing/2017/decorative" val="1"/>
              </a:ext>
            </a:extLst>
          </p:cNvPr>
          <p:cNvCxnSpPr>
            <a:cxnSpLocks/>
          </p:cNvCxnSpPr>
          <p:nvPr/>
        </p:nvCxnSpPr>
        <p:spPr>
          <a:xfrm>
            <a:off x="420158" y="3464730"/>
            <a:ext cx="113397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4">
            <a:extLst>
              <a:ext uri="{FF2B5EF4-FFF2-40B4-BE49-F238E27FC236}">
                <a16:creationId xmlns:a16="http://schemas.microsoft.com/office/drawing/2014/main" id="{66A86FD6-7B78-4CC9-BC66-E0DDD0601C3C}"/>
              </a:ext>
            </a:extLst>
          </p:cNvPr>
          <p:cNvSpPr txBox="1">
            <a:spLocks/>
          </p:cNvSpPr>
          <p:nvPr/>
        </p:nvSpPr>
        <p:spPr>
          <a:xfrm>
            <a:off x="418643" y="3561466"/>
            <a:ext cx="11354715" cy="896552"/>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kern="1200" spc="0" baseline="0">
                <a:solidFill>
                  <a:schemeClr val="tx1"/>
                </a:solidFill>
                <a:latin typeface="+mn-lt"/>
                <a:ea typeface="+mn-ea"/>
                <a:cs typeface="+mn-cs"/>
              </a:defRPr>
            </a:lvl2pPr>
            <a:lvl3pPr marL="448193"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67229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896386"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a:lnSpc>
                <a:spcPct val="100000"/>
              </a:lnSpc>
              <a:spcBef>
                <a:spcPts val="600"/>
              </a:spcBef>
            </a:pPr>
            <a:r>
              <a:rPr lang="en-US" sz="2000" dirty="0"/>
              <a:t>Domain, private, and public network profiles allow you to configure and group settings, including firewall rules and connection security rules, based on the network location type.</a:t>
            </a:r>
          </a:p>
        </p:txBody>
      </p:sp>
      <p:cxnSp>
        <p:nvCxnSpPr>
          <p:cNvPr id="10" name="Straight Connector 9">
            <a:extLst>
              <a:ext uri="{FF2B5EF4-FFF2-40B4-BE49-F238E27FC236}">
                <a16:creationId xmlns:a16="http://schemas.microsoft.com/office/drawing/2014/main" id="{6FAFF32B-E659-4DF5-B0FF-D05E6E33CA25}"/>
              </a:ext>
              <a:ext uri="{C183D7F6-B498-43B3-948B-1728B52AA6E4}">
                <adec:decorative xmlns:adec="http://schemas.microsoft.com/office/drawing/2017/decorative" val="1"/>
              </a:ext>
            </a:extLst>
          </p:cNvPr>
          <p:cNvCxnSpPr>
            <a:cxnSpLocks/>
          </p:cNvCxnSpPr>
          <p:nvPr/>
        </p:nvCxnSpPr>
        <p:spPr>
          <a:xfrm>
            <a:off x="421014" y="4550386"/>
            <a:ext cx="113397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1" name="Text Placeholder 4">
            <a:extLst>
              <a:ext uri="{FF2B5EF4-FFF2-40B4-BE49-F238E27FC236}">
                <a16:creationId xmlns:a16="http://schemas.microsoft.com/office/drawing/2014/main" id="{9D3545C5-96DD-4B00-982E-063C6A539A2B}"/>
              </a:ext>
            </a:extLst>
          </p:cNvPr>
          <p:cNvSpPr txBox="1">
            <a:spLocks/>
          </p:cNvSpPr>
          <p:nvPr/>
        </p:nvSpPr>
        <p:spPr>
          <a:xfrm>
            <a:off x="419499" y="4722537"/>
            <a:ext cx="11354715" cy="1517997"/>
          </a:xfrm>
          <a:prstGeom prst="rect">
            <a:avLst/>
          </a:prstGeom>
        </p:spPr>
        <p:txBody>
          <a:bodyPr wrap="square" lIns="0" tIns="0" rIns="0" bIns="0" anchor="t" anchorCtr="0">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kern="1200" spc="0" baseline="0">
                <a:solidFill>
                  <a:schemeClr val="tx1"/>
                </a:solidFill>
                <a:latin typeface="+mn-lt"/>
                <a:ea typeface="+mn-ea"/>
                <a:cs typeface="+mn-cs"/>
              </a:defRPr>
            </a:lvl2pPr>
            <a:lvl3pPr marL="448193"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67229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896386"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a:lnSpc>
                <a:spcPct val="100000"/>
              </a:lnSpc>
              <a:spcBef>
                <a:spcPts val="600"/>
              </a:spcBef>
              <a:spcAft>
                <a:spcPts val="600"/>
              </a:spcAft>
            </a:pPr>
            <a:r>
              <a:rPr lang="en-US" sz="2000" dirty="0"/>
              <a:t>You can configure the following types of rules:</a:t>
            </a:r>
          </a:p>
          <a:p>
            <a:pPr marL="334800" lvl="1" indent="-223200">
              <a:buFont typeface="Arial" panose="020B0604020202020204" pitchFamily="34" charset="0"/>
              <a:buChar char="•"/>
            </a:pPr>
            <a:r>
              <a:rPr lang="en-US" dirty="0"/>
              <a:t>Inbound</a:t>
            </a:r>
          </a:p>
          <a:p>
            <a:pPr marL="334800" lvl="1" indent="-223200">
              <a:buFont typeface="Arial" panose="020B0604020202020204" pitchFamily="34" charset="0"/>
              <a:buChar char="•"/>
            </a:pPr>
            <a:r>
              <a:rPr lang="en-US" dirty="0"/>
              <a:t>Outbound</a:t>
            </a:r>
          </a:p>
          <a:p>
            <a:pPr marL="334800" lvl="1" indent="-223200">
              <a:buFont typeface="Arial" panose="020B0604020202020204" pitchFamily="34" charset="0"/>
              <a:buChar char="•"/>
            </a:pPr>
            <a:r>
              <a:rPr lang="en-US" dirty="0"/>
              <a:t>Connection security rules</a:t>
            </a:r>
          </a:p>
        </p:txBody>
      </p:sp>
    </p:spTree>
    <p:extLst>
      <p:ext uri="{BB962C8B-B14F-4D97-AF65-F5344CB8AC3E}">
        <p14:creationId xmlns:p14="http://schemas.microsoft.com/office/powerpoint/2010/main" val="2078672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Knowledge Check</a:t>
            </a:r>
          </a:p>
        </p:txBody>
      </p:sp>
      <p:sp>
        <p:nvSpPr>
          <p:cNvPr id="7" name="TextBox 6">
            <a:extLst>
              <a:ext uri="{FF2B5EF4-FFF2-40B4-BE49-F238E27FC236}">
                <a16:creationId xmlns:a16="http://schemas.microsoft.com/office/drawing/2014/main" id="{8677AB01-5F2A-4C8E-93DF-3B7646C863F3}"/>
              </a:ext>
              <a:ext uri="{C183D7F6-B498-43B3-948B-1728B52AA6E4}">
                <adec:decorative xmlns:adec="http://schemas.microsoft.com/office/drawing/2017/decorative" val="0"/>
              </a:ext>
            </a:extLst>
          </p:cNvPr>
          <p:cNvSpPr txBox="1"/>
          <p:nvPr/>
        </p:nvSpPr>
        <p:spPr>
          <a:xfrm>
            <a:off x="588264" y="1890775"/>
            <a:ext cx="6021639" cy="3238306"/>
          </a:xfrm>
          <a:prstGeom prst="rect">
            <a:avLst/>
          </a:prstGeom>
          <a:solidFill>
            <a:schemeClr val="bg1">
              <a:lumMod val="95000"/>
            </a:schemeClr>
          </a:solidFill>
          <a:ln>
            <a:noFill/>
          </a:ln>
        </p:spPr>
        <p:txBody>
          <a:bodyPr wrap="square" lIns="134464" tIns="89642" rIns="89642" bIns="89642" rtlCol="0" anchor="ctr">
            <a:noAutofit/>
          </a:bodyPr>
          <a:lstStyle/>
          <a:p>
            <a:pPr marL="0" marR="0" lvl="0" indent="0" algn="ctr" defTabSz="914367" rtl="0" eaLnBrk="1" fontAlgn="auto" latinLnBrk="0" hangingPunct="1">
              <a:lnSpc>
                <a:spcPct val="100000"/>
              </a:lnSpc>
              <a:spcBef>
                <a:spcPts val="0"/>
              </a:spcBef>
              <a:spcAft>
                <a:spcPts val="588"/>
              </a:spcAft>
              <a:buClrTx/>
              <a:buSzTx/>
              <a:buFontTx/>
              <a:buNone/>
              <a:tabLst/>
              <a:defRPr/>
            </a:pPr>
            <a:r>
              <a:rPr kumimoji="0" lang="en-US" sz="2353" b="0" i="0" u="none" strike="noStrike" kern="1200" cap="none" spc="0" normalizeH="0" baseline="0" noProof="0" dirty="0">
                <a:ln>
                  <a:noFill/>
                </a:ln>
                <a:solidFill>
                  <a:srgbClr val="0078D4"/>
                </a:solidFill>
                <a:effectLst/>
                <a:uLnTx/>
                <a:uFillTx/>
                <a:latin typeface="Segoe UI Semibold"/>
                <a:ea typeface="+mn-ea"/>
                <a:cs typeface="+mn-cs"/>
              </a:rPr>
              <a:t>Test your knowledge by answering the Knowledge Check questions at the end of this Learn module</a:t>
            </a:r>
            <a:endParaRPr kumimoji="0" lang="en-US" sz="2745" b="0" i="0" u="none" strike="noStrike" kern="1200" cap="none" spc="0" normalizeH="0" baseline="0" noProof="0" dirty="0">
              <a:ln>
                <a:noFill/>
              </a:ln>
              <a:solidFill>
                <a:srgbClr val="0078D4"/>
              </a:solidFill>
              <a:effectLst/>
              <a:uLnTx/>
              <a:uFillTx/>
              <a:latin typeface="Segoe UI"/>
              <a:ea typeface="+mn-ea"/>
              <a:cs typeface="+mn-cs"/>
            </a:endParaRPr>
          </a:p>
        </p:txBody>
      </p:sp>
      <p:pic>
        <p:nvPicPr>
          <p:cNvPr id="3" name="Picture 2">
            <a:extLst>
              <a:ext uri="{FF2B5EF4-FFF2-40B4-BE49-F238E27FC236}">
                <a16:creationId xmlns:a16="http://schemas.microsoft.com/office/drawing/2014/main" id="{F038770E-6868-4835-B83C-A8558C3063A2}"/>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019783" y="1890775"/>
            <a:ext cx="3726421" cy="3257795"/>
          </a:xfrm>
          <a:prstGeom prst="rect">
            <a:avLst/>
          </a:prstGeom>
        </p:spPr>
      </p:pic>
    </p:spTree>
    <p:extLst>
      <p:ext uri="{BB962C8B-B14F-4D97-AF65-F5344CB8AC3E}">
        <p14:creationId xmlns:p14="http://schemas.microsoft.com/office/powerpoint/2010/main" val="1208426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s-Latn-BA" dirty="0"/>
              <a:t>Module </a:t>
            </a:r>
            <a:r>
              <a:rPr lang="en-US" dirty="0"/>
              <a:t>4</a:t>
            </a:r>
            <a:r>
              <a:rPr lang="bs-Latn-BA" dirty="0"/>
              <a:t>: </a:t>
            </a:r>
            <a:r>
              <a:rPr lang="en-US" dirty="0"/>
              <a:t>Manage Microsoft Defender for Cloud Apps</a:t>
            </a:r>
          </a:p>
        </p:txBody>
      </p:sp>
      <p:pic>
        <p:nvPicPr>
          <p:cNvPr id="5" name="Picture 4">
            <a:extLst>
              <a:ext uri="{FF2B5EF4-FFF2-40B4-BE49-F238E27FC236}">
                <a16:creationId xmlns:a16="http://schemas.microsoft.com/office/drawing/2014/main" id="{D3A8BEDC-5B96-17A1-BE27-DDF3238D8013}"/>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12613" y="2691136"/>
            <a:ext cx="1489143" cy="1475727"/>
          </a:xfrm>
          <a:prstGeom prst="rect">
            <a:avLst/>
          </a:prstGeom>
        </p:spPr>
      </p:pic>
    </p:spTree>
    <p:extLst>
      <p:ext uri="{BB962C8B-B14F-4D97-AF65-F5344CB8AC3E}">
        <p14:creationId xmlns:p14="http://schemas.microsoft.com/office/powerpoint/2010/main" val="2911522783"/>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B293DD1-BCDD-4DDD-82EC-8675E4FB99CC}"/>
              </a:ext>
            </a:extLst>
          </p:cNvPr>
          <p:cNvSpPr>
            <a:spLocks noGrp="1"/>
          </p:cNvSpPr>
          <p:nvPr>
            <p:ph type="title"/>
          </p:nvPr>
        </p:nvSpPr>
        <p:spPr/>
        <p:txBody>
          <a:bodyPr/>
          <a:lstStyle/>
          <a:p>
            <a:r>
              <a:rPr lang="en-US" dirty="0"/>
              <a:t>Module 3: Manage Microsoft Defender in Windows client</a:t>
            </a:r>
            <a:br>
              <a:rPr lang="en-US" dirty="0"/>
            </a:br>
            <a:br>
              <a:rPr lang="en-US" dirty="0"/>
            </a:br>
            <a:br>
              <a:rPr lang="en-US" dirty="0"/>
            </a:br>
            <a:endParaRPr lang="en-US" dirty="0"/>
          </a:p>
        </p:txBody>
      </p:sp>
      <p:sp>
        <p:nvSpPr>
          <p:cNvPr id="2" name="Text Placeholder 1">
            <a:extLst>
              <a:ext uri="{FF2B5EF4-FFF2-40B4-BE49-F238E27FC236}">
                <a16:creationId xmlns:a16="http://schemas.microsoft.com/office/drawing/2014/main" id="{44A49DAE-79D6-48FB-BB90-ED534D0C7C09}"/>
              </a:ext>
            </a:extLst>
          </p:cNvPr>
          <p:cNvSpPr>
            <a:spLocks noGrp="1"/>
          </p:cNvSpPr>
          <p:nvPr>
            <p:ph type="body" sz="quarter" idx="10"/>
          </p:nvPr>
        </p:nvSpPr>
        <p:spPr>
          <a:xfrm>
            <a:off x="432089" y="1083334"/>
            <a:ext cx="11341268" cy="1685526"/>
          </a:xfrm>
        </p:spPr>
        <p:txBody>
          <a:bodyPr/>
          <a:lstStyle/>
          <a:p>
            <a:pPr marL="342900" indent="-342900">
              <a:lnSpc>
                <a:spcPct val="150000"/>
              </a:lnSpc>
              <a:buFont typeface="Arial" panose="020B0604020202020204" pitchFamily="34" charset="0"/>
              <a:buChar char="•"/>
            </a:pPr>
            <a:r>
              <a:rPr lang="en-US" sz="2400" dirty="0">
                <a:solidFill>
                  <a:schemeClr val="tx1"/>
                </a:solidFill>
                <a:latin typeface="+mn-lt"/>
              </a:rPr>
              <a:t>Explore </a:t>
            </a:r>
            <a:r>
              <a:rPr lang="nn-NO" sz="2400" dirty="0">
                <a:solidFill>
                  <a:schemeClr val="tx1"/>
                </a:solidFill>
                <a:latin typeface="+mn-lt"/>
              </a:rPr>
              <a:t>Microsoft Defender for Cloud Apps</a:t>
            </a:r>
            <a:endParaRPr lang="en-US" sz="2400" dirty="0">
              <a:solidFill>
                <a:schemeClr val="tx1"/>
              </a:solidFill>
              <a:latin typeface="+mn-lt"/>
            </a:endParaRPr>
          </a:p>
          <a:p>
            <a:pPr marL="342900" indent="-342900">
              <a:lnSpc>
                <a:spcPct val="150000"/>
              </a:lnSpc>
              <a:buFont typeface="Arial" panose="020B0604020202020204" pitchFamily="34" charset="0"/>
              <a:buChar char="•"/>
            </a:pPr>
            <a:r>
              <a:rPr lang="nn-NO" sz="2400" dirty="0">
                <a:solidFill>
                  <a:schemeClr val="tx1"/>
                </a:solidFill>
                <a:latin typeface="+mn-lt"/>
              </a:rPr>
              <a:t>Planning for Microsoft Defender Cloud Apps</a:t>
            </a:r>
          </a:p>
          <a:p>
            <a:pPr marL="342900" indent="-342900">
              <a:lnSpc>
                <a:spcPct val="150000"/>
              </a:lnSpc>
              <a:buFont typeface="Arial" panose="020B0604020202020204" pitchFamily="34" charset="0"/>
              <a:buChar char="•"/>
            </a:pPr>
            <a:r>
              <a:rPr lang="en-US" sz="2400" dirty="0">
                <a:solidFill>
                  <a:schemeClr val="tx1"/>
                </a:solidFill>
                <a:latin typeface="+mn-lt"/>
              </a:rPr>
              <a:t>Implement Microsoft Defender Cloud Apps</a:t>
            </a:r>
          </a:p>
        </p:txBody>
      </p:sp>
    </p:spTree>
    <p:extLst>
      <p:ext uri="{BB962C8B-B14F-4D97-AF65-F5344CB8AC3E}">
        <p14:creationId xmlns:p14="http://schemas.microsoft.com/office/powerpoint/2010/main" val="214911166"/>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s-Latn-BA" dirty="0"/>
              <a:t>Module 1: </a:t>
            </a:r>
            <a:r>
              <a:rPr lang="en-US" dirty="0"/>
              <a:t>Deploy device data protection</a:t>
            </a:r>
          </a:p>
        </p:txBody>
      </p:sp>
      <p:pic>
        <p:nvPicPr>
          <p:cNvPr id="4" name="Picture 3">
            <a:extLst>
              <a:ext uri="{FF2B5EF4-FFF2-40B4-BE49-F238E27FC236}">
                <a16:creationId xmlns:a16="http://schemas.microsoft.com/office/drawing/2014/main" id="{6933E384-ED1E-4D4A-8674-8D481B0AC9CC}"/>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08326" y="2776600"/>
            <a:ext cx="1440000" cy="1440000"/>
          </a:xfrm>
          <a:prstGeom prst="rect">
            <a:avLst/>
          </a:prstGeom>
        </p:spPr>
      </p:pic>
    </p:spTree>
    <p:extLst>
      <p:ext uri="{BB962C8B-B14F-4D97-AF65-F5344CB8AC3E}">
        <p14:creationId xmlns:p14="http://schemas.microsoft.com/office/powerpoint/2010/main" val="2164016885"/>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AA84CC-6E51-969A-9FD1-24F11BDF2BBA}"/>
              </a:ext>
            </a:extLst>
          </p:cNvPr>
          <p:cNvSpPr>
            <a:spLocks noGrp="1"/>
          </p:cNvSpPr>
          <p:nvPr>
            <p:ph type="title"/>
          </p:nvPr>
        </p:nvSpPr>
        <p:spPr/>
        <p:txBody>
          <a:bodyPr/>
          <a:lstStyle/>
          <a:p>
            <a:r>
              <a:rPr lang="en-US" dirty="0"/>
              <a:t>Explore Microsoft Defender for Cloud Apps</a:t>
            </a:r>
          </a:p>
        </p:txBody>
      </p:sp>
      <p:sp>
        <p:nvSpPr>
          <p:cNvPr id="3" name="Content Placeholder 2">
            <a:extLst>
              <a:ext uri="{FF2B5EF4-FFF2-40B4-BE49-F238E27FC236}">
                <a16:creationId xmlns:a16="http://schemas.microsoft.com/office/drawing/2014/main" id="{D3D67274-6199-82AE-CF19-E2CD99F445EB}"/>
              </a:ext>
            </a:extLst>
          </p:cNvPr>
          <p:cNvSpPr>
            <a:spLocks noGrp="1"/>
          </p:cNvSpPr>
          <p:nvPr>
            <p:ph sz="quarter" idx="10"/>
          </p:nvPr>
        </p:nvSpPr>
        <p:spPr>
          <a:xfrm>
            <a:off x="419100" y="1456897"/>
            <a:ext cx="11340811" cy="4770537"/>
          </a:xfrm>
        </p:spPr>
        <p:txBody>
          <a:bodyPr/>
          <a:lstStyle/>
          <a:p>
            <a:pPr marL="342900" indent="-342900">
              <a:buFont typeface="Arial" panose="020B0604020202020204" pitchFamily="34" charset="0"/>
              <a:buChar char="•"/>
            </a:pPr>
            <a:r>
              <a:rPr lang="en-US" dirty="0"/>
              <a:t>Microsoft Defender for Cloud Apps is a versatile Cloud Access Security Broker (CASB) solution with advanced features for extensive visibility and control along with sophisticated analytics to detect and mitigate cybersecurity threats.</a:t>
            </a:r>
          </a:p>
          <a:p>
            <a:pPr marL="342900" indent="-342900">
              <a:buFont typeface="Arial" panose="020B0604020202020204" pitchFamily="34" charset="0"/>
              <a:buChar char="•"/>
            </a:pPr>
            <a:r>
              <a:rPr lang="en-US" dirty="0"/>
              <a:t>CASBs provide extra safeguards for cloud services by enforcing enterprise security policies, brokering access, and monitoring user activities.</a:t>
            </a:r>
          </a:p>
          <a:p>
            <a:pPr marL="342900" indent="-342900">
              <a:buFont typeface="Arial" panose="020B0604020202020204" pitchFamily="34" charset="0"/>
              <a:buChar char="•"/>
            </a:pPr>
            <a:r>
              <a:rPr lang="en-US" dirty="0"/>
              <a:t>CASBs offer a broad range of capabilities that safeguard your environment across multiple pillars, including:</a:t>
            </a:r>
          </a:p>
          <a:p>
            <a:pPr marL="800100" lvl="1" indent="-342900">
              <a:buFont typeface="Segoe UI" panose="020B0502040204020203" pitchFamily="34" charset="0"/>
              <a:buChar char="‒"/>
              <a:defRPr/>
            </a:pPr>
            <a:r>
              <a:rPr lang="en-US" dirty="0"/>
              <a:t>Visibility</a:t>
            </a:r>
          </a:p>
          <a:p>
            <a:pPr marL="800100" lvl="1" indent="-342900">
              <a:buFont typeface="Segoe UI" panose="020B0502040204020203" pitchFamily="34" charset="0"/>
              <a:buChar char="‒"/>
              <a:defRPr/>
            </a:pPr>
            <a:r>
              <a:rPr lang="en-US" dirty="0"/>
              <a:t>Data security</a:t>
            </a:r>
          </a:p>
          <a:p>
            <a:pPr marL="800100" lvl="1" indent="-342900">
              <a:buFont typeface="Segoe UI" panose="020B0502040204020203" pitchFamily="34" charset="0"/>
              <a:buChar char="‒"/>
              <a:defRPr/>
            </a:pPr>
            <a:r>
              <a:rPr lang="en-US" dirty="0"/>
              <a:t>Threat protection</a:t>
            </a:r>
          </a:p>
          <a:p>
            <a:pPr marL="800100" lvl="1" indent="-342900">
              <a:buFont typeface="Segoe UI" panose="020B0502040204020203" pitchFamily="34" charset="0"/>
              <a:buChar char="‒"/>
              <a:defRPr/>
            </a:pPr>
            <a:r>
              <a:rPr lang="en-US" dirty="0"/>
              <a:t>Compliance</a:t>
            </a:r>
          </a:p>
        </p:txBody>
      </p:sp>
    </p:spTree>
    <p:extLst>
      <p:ext uri="{BB962C8B-B14F-4D97-AF65-F5344CB8AC3E}">
        <p14:creationId xmlns:p14="http://schemas.microsoft.com/office/powerpoint/2010/main" val="2924462919"/>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ECC1A5-F435-F81A-F0DC-37D8322F57B3}"/>
              </a:ext>
            </a:extLst>
          </p:cNvPr>
          <p:cNvSpPr>
            <a:spLocks noGrp="1"/>
          </p:cNvSpPr>
          <p:nvPr>
            <p:ph type="title"/>
          </p:nvPr>
        </p:nvSpPr>
        <p:spPr/>
        <p:txBody>
          <a:bodyPr/>
          <a:lstStyle/>
          <a:p>
            <a:r>
              <a:rPr lang="nn-NO" dirty="0"/>
              <a:t>Planning for Microsoft Defender Cloud Apps</a:t>
            </a:r>
            <a:endParaRPr lang="en-US" dirty="0"/>
          </a:p>
        </p:txBody>
      </p:sp>
      <p:sp>
        <p:nvSpPr>
          <p:cNvPr id="3" name="Content Placeholder 2">
            <a:extLst>
              <a:ext uri="{FF2B5EF4-FFF2-40B4-BE49-F238E27FC236}">
                <a16:creationId xmlns:a16="http://schemas.microsoft.com/office/drawing/2014/main" id="{431D6F6C-5308-727E-64C4-021B120DE1BE}"/>
              </a:ext>
            </a:extLst>
          </p:cNvPr>
          <p:cNvSpPr>
            <a:spLocks noGrp="1"/>
          </p:cNvSpPr>
          <p:nvPr>
            <p:ph sz="quarter" idx="10"/>
          </p:nvPr>
        </p:nvSpPr>
        <p:spPr>
          <a:xfrm>
            <a:off x="419100" y="1456897"/>
            <a:ext cx="11340811" cy="4272965"/>
          </a:xfrm>
        </p:spPr>
        <p:txBody>
          <a:bodyPr/>
          <a:lstStyle/>
          <a:p>
            <a:r>
              <a:rPr lang="en-US" dirty="0"/>
              <a:t>Microsoft Defender for Cloud Apps is now part of Microsoft 365 Defender. The Microsoft 365 Defender portal allows security admins to perform their security tasks in one location.</a:t>
            </a:r>
          </a:p>
          <a:p>
            <a:r>
              <a:rPr lang="en-US" dirty="0"/>
              <a:t>Microsoft Defender for Cloud Apps doesn't require Microsoft 365 productivity suite licenses.</a:t>
            </a:r>
          </a:p>
          <a:p>
            <a:r>
              <a:rPr lang="en-US" dirty="0"/>
              <a:t>Prerequisites:</a:t>
            </a:r>
          </a:p>
          <a:p>
            <a:pPr marL="342900" indent="-342900">
              <a:buFont typeface="Arial" panose="020B0604020202020204" pitchFamily="34" charset="0"/>
              <a:buChar char="•"/>
            </a:pPr>
            <a:r>
              <a:rPr lang="en-US" sz="2000" dirty="0">
                <a:latin typeface="+mn-lt"/>
              </a:rPr>
              <a:t>Every user protected by Microsoft Defender for Cloud Apps must have a license.</a:t>
            </a:r>
          </a:p>
          <a:p>
            <a:pPr marL="342900" indent="-342900">
              <a:buFont typeface="Arial" panose="020B0604020202020204" pitchFamily="34" charset="0"/>
              <a:buChar char="•"/>
            </a:pPr>
            <a:r>
              <a:rPr lang="en-US" sz="2000" dirty="0">
                <a:latin typeface="+mn-lt"/>
              </a:rPr>
              <a:t>You must be a Global Administrator or a Security Administrator in Azure Active Directory or Office 365.</a:t>
            </a:r>
          </a:p>
          <a:p>
            <a:pPr marL="342900" indent="-342900">
              <a:buFont typeface="Arial" panose="020B0604020202020204" pitchFamily="34" charset="0"/>
              <a:buChar char="•"/>
            </a:pPr>
            <a:r>
              <a:rPr lang="en-US" sz="2000" dirty="0">
                <a:latin typeface="+mn-lt"/>
              </a:rPr>
              <a:t>To run the Defender for Cloud Apps portal, use Microsoft Edge Google Chrome, Mozilla Firefox, or Apple Safari.</a:t>
            </a:r>
          </a:p>
        </p:txBody>
      </p:sp>
    </p:spTree>
    <p:extLst>
      <p:ext uri="{BB962C8B-B14F-4D97-AF65-F5344CB8AC3E}">
        <p14:creationId xmlns:p14="http://schemas.microsoft.com/office/powerpoint/2010/main" val="1745511984"/>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1EACA7-C155-7442-A21F-53739D6D7CCB}"/>
              </a:ext>
            </a:extLst>
          </p:cNvPr>
          <p:cNvSpPr>
            <a:spLocks noGrp="1"/>
          </p:cNvSpPr>
          <p:nvPr>
            <p:ph type="title"/>
          </p:nvPr>
        </p:nvSpPr>
        <p:spPr>
          <a:xfrm>
            <a:off x="418643" y="440494"/>
            <a:ext cx="11341268" cy="680196"/>
          </a:xfrm>
        </p:spPr>
        <p:txBody>
          <a:bodyPr wrap="square" anchor="t">
            <a:normAutofit/>
          </a:bodyPr>
          <a:lstStyle/>
          <a:p>
            <a:r>
              <a:rPr lang="en-US"/>
              <a:t>Implement Microsoft Defender for Cloud Apps</a:t>
            </a:r>
          </a:p>
        </p:txBody>
      </p:sp>
      <p:sp>
        <p:nvSpPr>
          <p:cNvPr id="3" name="Content Placeholder 2">
            <a:extLst>
              <a:ext uri="{FF2B5EF4-FFF2-40B4-BE49-F238E27FC236}">
                <a16:creationId xmlns:a16="http://schemas.microsoft.com/office/drawing/2014/main" id="{8C4AF6CD-59F5-603A-0FD9-71C4883663DD}"/>
              </a:ext>
            </a:extLst>
          </p:cNvPr>
          <p:cNvSpPr>
            <a:spLocks noGrp="1"/>
          </p:cNvSpPr>
          <p:nvPr>
            <p:ph sz="quarter" idx="10"/>
          </p:nvPr>
        </p:nvSpPr>
        <p:spPr>
          <a:xfrm>
            <a:off x="441468" y="1353353"/>
            <a:ext cx="5543785" cy="5064153"/>
          </a:xfrm>
        </p:spPr>
        <p:txBody>
          <a:bodyPr wrap="square">
            <a:normAutofit/>
          </a:bodyPr>
          <a:lstStyle/>
          <a:p>
            <a:pPr>
              <a:lnSpc>
                <a:spcPct val="90000"/>
              </a:lnSpc>
            </a:pPr>
            <a:r>
              <a:rPr lang="en-US" dirty="0"/>
              <a:t>Steps to implement Microsoft Defender for Cloud Apps in the Microsoft 365 Defender Portal:</a:t>
            </a:r>
          </a:p>
          <a:p>
            <a:pPr marL="457200" indent="-457200">
              <a:lnSpc>
                <a:spcPct val="90000"/>
              </a:lnSpc>
              <a:buFont typeface="+mj-lt"/>
              <a:buAutoNum type="arabicPeriod"/>
            </a:pPr>
            <a:r>
              <a:rPr lang="en-US" sz="2000" dirty="0">
                <a:latin typeface="+mn-lt"/>
              </a:rPr>
              <a:t>Set instant visibility, protection, and governance actions for your apps</a:t>
            </a:r>
          </a:p>
          <a:p>
            <a:pPr marL="457200" indent="-457200">
              <a:lnSpc>
                <a:spcPct val="90000"/>
              </a:lnSpc>
              <a:buFont typeface="+mj-lt"/>
              <a:buAutoNum type="arabicPeriod"/>
            </a:pPr>
            <a:r>
              <a:rPr lang="en-US" sz="2000" dirty="0">
                <a:latin typeface="+mn-lt"/>
              </a:rPr>
              <a:t>Protect sensitive information with DLP policies</a:t>
            </a:r>
          </a:p>
          <a:p>
            <a:pPr marL="457200" indent="-457200">
              <a:lnSpc>
                <a:spcPct val="90000"/>
              </a:lnSpc>
              <a:buFont typeface="+mj-lt"/>
              <a:buAutoNum type="arabicPeriod"/>
            </a:pPr>
            <a:r>
              <a:rPr lang="en-US" sz="2000" dirty="0">
                <a:latin typeface="+mn-lt"/>
              </a:rPr>
              <a:t>Control cloud apps with policies</a:t>
            </a:r>
          </a:p>
          <a:p>
            <a:pPr marL="457200" indent="-457200">
              <a:lnSpc>
                <a:spcPct val="90000"/>
              </a:lnSpc>
              <a:buFont typeface="+mj-lt"/>
              <a:buAutoNum type="arabicPeriod"/>
            </a:pPr>
            <a:r>
              <a:rPr lang="en-US" sz="2000" dirty="0">
                <a:latin typeface="+mn-lt"/>
              </a:rPr>
              <a:t>Set up Cloud Discovery</a:t>
            </a:r>
          </a:p>
          <a:p>
            <a:pPr marL="457200" indent="-457200">
              <a:lnSpc>
                <a:spcPct val="90000"/>
              </a:lnSpc>
              <a:buFont typeface="+mj-lt"/>
              <a:buAutoNum type="arabicPeriod"/>
            </a:pPr>
            <a:r>
              <a:rPr lang="en-US" sz="2000" dirty="0">
                <a:latin typeface="+mn-lt"/>
              </a:rPr>
              <a:t>Deploy Conditional Access App Control for catalog apps</a:t>
            </a:r>
          </a:p>
          <a:p>
            <a:pPr marL="457200" indent="-457200">
              <a:lnSpc>
                <a:spcPct val="90000"/>
              </a:lnSpc>
              <a:buFont typeface="+mj-lt"/>
              <a:buAutoNum type="arabicPeriod"/>
            </a:pPr>
            <a:r>
              <a:rPr lang="en-US" sz="2000" dirty="0">
                <a:latin typeface="+mn-lt"/>
              </a:rPr>
              <a:t>Personalize your experience</a:t>
            </a:r>
          </a:p>
          <a:p>
            <a:pPr marL="457200" indent="-457200">
              <a:lnSpc>
                <a:spcPct val="90000"/>
              </a:lnSpc>
              <a:buFont typeface="+mj-lt"/>
              <a:buAutoNum type="arabicPeriod"/>
            </a:pPr>
            <a:r>
              <a:rPr lang="en-US" sz="2000" dirty="0">
                <a:latin typeface="+mn-lt"/>
              </a:rPr>
              <a:t>Organize the data according to your needs</a:t>
            </a:r>
          </a:p>
        </p:txBody>
      </p:sp>
      <p:pic>
        <p:nvPicPr>
          <p:cNvPr id="11" name="Picture 10" descr="Screenshot of Microsoft 365 Defender">
            <a:extLst>
              <a:ext uri="{FF2B5EF4-FFF2-40B4-BE49-F238E27FC236}">
                <a16:creationId xmlns:a16="http://schemas.microsoft.com/office/drawing/2014/main" id="{A3F48F72-364C-3274-F254-F5E3FEBDECC7}"/>
              </a:ext>
            </a:extLst>
          </p:cNvPr>
          <p:cNvPicPr>
            <a:picLocks noChangeAspect="1"/>
          </p:cNvPicPr>
          <p:nvPr/>
        </p:nvPicPr>
        <p:blipFill>
          <a:blip r:embed="rId3"/>
          <a:stretch>
            <a:fillRect/>
          </a:stretch>
        </p:blipFill>
        <p:spPr>
          <a:xfrm>
            <a:off x="5979967" y="1297370"/>
            <a:ext cx="5770565" cy="5064153"/>
          </a:xfrm>
          <a:prstGeom prst="rect">
            <a:avLst/>
          </a:prstGeom>
        </p:spPr>
      </p:pic>
    </p:spTree>
    <p:extLst>
      <p:ext uri="{BB962C8B-B14F-4D97-AF65-F5344CB8AC3E}">
        <p14:creationId xmlns:p14="http://schemas.microsoft.com/office/powerpoint/2010/main" val="1514450804"/>
      </p:ext>
    </p:extLst>
  </p:cSld>
  <p:clrMapOvr>
    <a:masterClrMapping/>
  </p:clrMapOvr>
  <p:transition>
    <p:fade/>
  </p:transition>
  <p:extLst>
    <p:ext uri="{6950BFC3-D8DA-4A85-94F7-54DA5524770B}">
      <p188:commentRel xmlns:p188="http://schemas.microsoft.com/office/powerpoint/2018/8/main" r:id="rId2"/>
    </p:ext>
  </p:extLs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Knowledge Check</a:t>
            </a:r>
          </a:p>
        </p:txBody>
      </p:sp>
      <p:sp>
        <p:nvSpPr>
          <p:cNvPr id="7" name="TextBox 6">
            <a:extLst>
              <a:ext uri="{FF2B5EF4-FFF2-40B4-BE49-F238E27FC236}">
                <a16:creationId xmlns:a16="http://schemas.microsoft.com/office/drawing/2014/main" id="{8677AB01-5F2A-4C8E-93DF-3B7646C863F3}"/>
              </a:ext>
              <a:ext uri="{C183D7F6-B498-43B3-948B-1728B52AA6E4}">
                <adec:decorative xmlns:adec="http://schemas.microsoft.com/office/drawing/2017/decorative" val="0"/>
              </a:ext>
            </a:extLst>
          </p:cNvPr>
          <p:cNvSpPr txBox="1"/>
          <p:nvPr/>
        </p:nvSpPr>
        <p:spPr>
          <a:xfrm>
            <a:off x="588264" y="1890775"/>
            <a:ext cx="6021639" cy="3238306"/>
          </a:xfrm>
          <a:prstGeom prst="rect">
            <a:avLst/>
          </a:prstGeom>
          <a:solidFill>
            <a:schemeClr val="bg1">
              <a:lumMod val="95000"/>
            </a:schemeClr>
          </a:solidFill>
          <a:ln>
            <a:noFill/>
          </a:ln>
        </p:spPr>
        <p:txBody>
          <a:bodyPr wrap="square" lIns="134464" tIns="89642" rIns="89642" bIns="89642" rtlCol="0" anchor="ctr">
            <a:noAutofit/>
          </a:bodyPr>
          <a:lstStyle/>
          <a:p>
            <a:pPr marL="0" marR="0" lvl="0" indent="0" algn="ctr" defTabSz="914367" rtl="0" eaLnBrk="1" fontAlgn="auto" latinLnBrk="0" hangingPunct="1">
              <a:lnSpc>
                <a:spcPct val="100000"/>
              </a:lnSpc>
              <a:spcBef>
                <a:spcPts val="0"/>
              </a:spcBef>
              <a:spcAft>
                <a:spcPts val="588"/>
              </a:spcAft>
              <a:buClrTx/>
              <a:buSzTx/>
              <a:buFontTx/>
              <a:buNone/>
              <a:tabLst/>
              <a:defRPr/>
            </a:pPr>
            <a:r>
              <a:rPr kumimoji="0" lang="en-US" sz="2353" b="0" i="0" u="none" strike="noStrike" kern="1200" cap="none" spc="0" normalizeH="0" baseline="0" noProof="0" dirty="0">
                <a:ln>
                  <a:noFill/>
                </a:ln>
                <a:solidFill>
                  <a:srgbClr val="0078D4"/>
                </a:solidFill>
                <a:effectLst/>
                <a:uLnTx/>
                <a:uFillTx/>
                <a:latin typeface="Segoe UI Semibold"/>
                <a:ea typeface="+mn-ea"/>
                <a:cs typeface="+mn-cs"/>
              </a:rPr>
              <a:t>Test your knowledge by answering the Knowledge Check questions at the end of this Learn module</a:t>
            </a:r>
            <a:endParaRPr kumimoji="0" lang="en-US" sz="2745" b="0" i="0" u="none" strike="noStrike" kern="1200" cap="none" spc="0" normalizeH="0" baseline="0" noProof="0" dirty="0">
              <a:ln>
                <a:noFill/>
              </a:ln>
              <a:solidFill>
                <a:srgbClr val="0078D4"/>
              </a:solidFill>
              <a:effectLst/>
              <a:uLnTx/>
              <a:uFillTx/>
              <a:latin typeface="Segoe UI"/>
              <a:ea typeface="+mn-ea"/>
              <a:cs typeface="+mn-cs"/>
            </a:endParaRPr>
          </a:p>
        </p:txBody>
      </p:sp>
      <p:pic>
        <p:nvPicPr>
          <p:cNvPr id="3" name="Picture 2">
            <a:extLst>
              <a:ext uri="{FF2B5EF4-FFF2-40B4-BE49-F238E27FC236}">
                <a16:creationId xmlns:a16="http://schemas.microsoft.com/office/drawing/2014/main" id="{F038770E-6868-4835-B83C-A8558C3063A2}"/>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019783" y="1890775"/>
            <a:ext cx="3726421" cy="3257795"/>
          </a:xfrm>
          <a:prstGeom prst="rect">
            <a:avLst/>
          </a:prstGeom>
        </p:spPr>
      </p:pic>
    </p:spTree>
    <p:extLst>
      <p:ext uri="{BB962C8B-B14F-4D97-AF65-F5344CB8AC3E}">
        <p14:creationId xmlns:p14="http://schemas.microsoft.com/office/powerpoint/2010/main" val="549398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F102BCF-C8EC-48F0-B73E-F6513511CD50}"/>
              </a:ext>
            </a:extLst>
          </p:cNvPr>
          <p:cNvSpPr>
            <a:spLocks noGrp="1"/>
          </p:cNvSpPr>
          <p:nvPr>
            <p:ph type="title"/>
          </p:nvPr>
        </p:nvSpPr>
        <p:spPr/>
        <p:txBody>
          <a:bodyPr/>
          <a:lstStyle/>
          <a:p>
            <a:r>
              <a:rPr lang="en-US" dirty="0"/>
              <a:t>Practice Labs:</a:t>
            </a:r>
            <a:br>
              <a:rPr lang="en-US" dirty="0"/>
            </a:br>
            <a:endParaRPr lang="en-US" dirty="0"/>
          </a:p>
        </p:txBody>
      </p:sp>
      <p:sp>
        <p:nvSpPr>
          <p:cNvPr id="2" name="Text Placeholder 1">
            <a:extLst>
              <a:ext uri="{FF2B5EF4-FFF2-40B4-BE49-F238E27FC236}">
                <a16:creationId xmlns:a16="http://schemas.microsoft.com/office/drawing/2014/main" id="{F45B4EE0-6CF9-4D5A-8AB1-C12300B613CC}"/>
              </a:ext>
            </a:extLst>
          </p:cNvPr>
          <p:cNvSpPr>
            <a:spLocks noGrp="1"/>
          </p:cNvSpPr>
          <p:nvPr>
            <p:ph type="body" sz="quarter" idx="16"/>
          </p:nvPr>
        </p:nvSpPr>
        <p:spPr>
          <a:xfrm>
            <a:off x="2085043" y="1994072"/>
            <a:ext cx="3650357" cy="2006600"/>
          </a:xfrm>
        </p:spPr>
        <p:txBody>
          <a:bodyPr/>
          <a:lstStyle/>
          <a:p>
            <a:r>
              <a:rPr lang="en-US" dirty="0"/>
              <a:t>Configure and Deploy Windows Information Protection Policies by using Intune</a:t>
            </a:r>
          </a:p>
        </p:txBody>
      </p:sp>
      <p:sp>
        <p:nvSpPr>
          <p:cNvPr id="6" name="Text Placeholder 5">
            <a:extLst>
              <a:ext uri="{FF2B5EF4-FFF2-40B4-BE49-F238E27FC236}">
                <a16:creationId xmlns:a16="http://schemas.microsoft.com/office/drawing/2014/main" id="{29F4621B-C97D-4A2F-938E-ED9FFD450476}"/>
              </a:ext>
            </a:extLst>
          </p:cNvPr>
          <p:cNvSpPr>
            <a:spLocks noGrp="1"/>
          </p:cNvSpPr>
          <p:nvPr>
            <p:ph type="body" sz="quarter" idx="18"/>
          </p:nvPr>
        </p:nvSpPr>
        <p:spPr>
          <a:xfrm>
            <a:off x="6456602" y="1994072"/>
            <a:ext cx="3650357" cy="2006600"/>
          </a:xfrm>
        </p:spPr>
        <p:txBody>
          <a:bodyPr/>
          <a:lstStyle/>
          <a:p>
            <a:r>
              <a:rPr lang="en-US" dirty="0"/>
              <a:t>Configuring Disk Encryption Using Intune</a:t>
            </a:r>
          </a:p>
        </p:txBody>
      </p:sp>
      <p:grpSp>
        <p:nvGrpSpPr>
          <p:cNvPr id="7" name="Group 6">
            <a:extLst>
              <a:ext uri="{FF2B5EF4-FFF2-40B4-BE49-F238E27FC236}">
                <a16:creationId xmlns:a16="http://schemas.microsoft.com/office/drawing/2014/main" id="{B1340EC1-29B7-473A-B93C-F0F25342ACC9}"/>
              </a:ext>
              <a:ext uri="{C183D7F6-B498-43B3-948B-1728B52AA6E4}">
                <adec:decorative xmlns:adec="http://schemas.microsoft.com/office/drawing/2017/decorative" val="1"/>
              </a:ext>
            </a:extLst>
          </p:cNvPr>
          <p:cNvGrpSpPr/>
          <p:nvPr/>
        </p:nvGrpSpPr>
        <p:grpSpPr>
          <a:xfrm>
            <a:off x="4819908" y="3156043"/>
            <a:ext cx="723611" cy="723714"/>
            <a:chOff x="418643" y="2472176"/>
            <a:chExt cx="896425" cy="896552"/>
          </a:xfrm>
        </p:grpSpPr>
        <p:grpSp>
          <p:nvGrpSpPr>
            <p:cNvPr id="8" name="Group 7">
              <a:extLst>
                <a:ext uri="{FF2B5EF4-FFF2-40B4-BE49-F238E27FC236}">
                  <a16:creationId xmlns:a16="http://schemas.microsoft.com/office/drawing/2014/main" id="{ACBA8E3F-4E2D-4776-B6CE-4C48BA8A0207}"/>
                </a:ext>
                <a:ext uri="{C183D7F6-B498-43B3-948B-1728B52AA6E4}">
                  <adec:decorative xmlns:adec="http://schemas.microsoft.com/office/drawing/2017/decorative" val="1"/>
                </a:ext>
              </a:extLst>
            </p:cNvPr>
            <p:cNvGrpSpPr/>
            <p:nvPr/>
          </p:nvGrpSpPr>
          <p:grpSpPr>
            <a:xfrm>
              <a:off x="418643" y="2472176"/>
              <a:ext cx="896425" cy="896552"/>
              <a:chOff x="7962901" y="3032919"/>
              <a:chExt cx="981074" cy="981076"/>
            </a:xfrm>
          </p:grpSpPr>
          <p:sp>
            <p:nvSpPr>
              <p:cNvPr id="10" name="Freeform 5">
                <a:extLst>
                  <a:ext uri="{FF2B5EF4-FFF2-40B4-BE49-F238E27FC236}">
                    <a16:creationId xmlns:a16="http://schemas.microsoft.com/office/drawing/2014/main" id="{D4DA7129-B282-4D44-9BAC-5B6FD10FA7EE}"/>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11" name="Freeform 6">
                <a:extLst>
                  <a:ext uri="{FF2B5EF4-FFF2-40B4-BE49-F238E27FC236}">
                    <a16:creationId xmlns:a16="http://schemas.microsoft.com/office/drawing/2014/main" id="{292A01DC-4A2F-4AFB-816B-8A63FD4AD1F0}"/>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9" name="Picture 8" descr="Icon of three rectangles facing different directions">
              <a:extLst>
                <a:ext uri="{FF2B5EF4-FFF2-40B4-BE49-F238E27FC236}">
                  <a16:creationId xmlns:a16="http://schemas.microsoft.com/office/drawing/2014/main" id="{B47149A6-F644-47E1-8795-33490D31B485}"/>
                </a:ext>
              </a:extLst>
            </p:cNvPr>
            <p:cNvPicPr>
              <a:picLocks noChangeAspect="1"/>
            </p:cNvPicPr>
            <p:nvPr/>
          </p:nvPicPr>
          <p:blipFill>
            <a:blip r:embed="rId2"/>
            <a:stretch>
              <a:fillRect/>
            </a:stretch>
          </p:blipFill>
          <p:spPr>
            <a:xfrm>
              <a:off x="663655" y="2717252"/>
              <a:ext cx="406400" cy="406400"/>
            </a:xfrm>
            <a:prstGeom prst="rect">
              <a:avLst/>
            </a:prstGeom>
          </p:spPr>
        </p:pic>
      </p:grpSp>
      <p:grpSp>
        <p:nvGrpSpPr>
          <p:cNvPr id="17" name="Group 16">
            <a:extLst>
              <a:ext uri="{FF2B5EF4-FFF2-40B4-BE49-F238E27FC236}">
                <a16:creationId xmlns:a16="http://schemas.microsoft.com/office/drawing/2014/main" id="{CAA1FC63-3E16-4C0B-A9A8-29860F770EEB}"/>
              </a:ext>
              <a:ext uri="{C183D7F6-B498-43B3-948B-1728B52AA6E4}">
                <adec:decorative xmlns:adec="http://schemas.microsoft.com/office/drawing/2017/decorative" val="1"/>
              </a:ext>
            </a:extLst>
          </p:cNvPr>
          <p:cNvGrpSpPr/>
          <p:nvPr/>
        </p:nvGrpSpPr>
        <p:grpSpPr>
          <a:xfrm>
            <a:off x="9182468" y="3156043"/>
            <a:ext cx="723611" cy="723714"/>
            <a:chOff x="418643" y="2472176"/>
            <a:chExt cx="896425" cy="896552"/>
          </a:xfrm>
        </p:grpSpPr>
        <p:grpSp>
          <p:nvGrpSpPr>
            <p:cNvPr id="18" name="Group 17">
              <a:extLst>
                <a:ext uri="{FF2B5EF4-FFF2-40B4-BE49-F238E27FC236}">
                  <a16:creationId xmlns:a16="http://schemas.microsoft.com/office/drawing/2014/main" id="{C57E15E6-8769-4F34-B2D6-3BCABA33EE8F}"/>
                </a:ext>
                <a:ext uri="{C183D7F6-B498-43B3-948B-1728B52AA6E4}">
                  <adec:decorative xmlns:adec="http://schemas.microsoft.com/office/drawing/2017/decorative" val="1"/>
                </a:ext>
              </a:extLst>
            </p:cNvPr>
            <p:cNvGrpSpPr/>
            <p:nvPr/>
          </p:nvGrpSpPr>
          <p:grpSpPr>
            <a:xfrm>
              <a:off x="418643" y="2472176"/>
              <a:ext cx="896425" cy="896552"/>
              <a:chOff x="7962901" y="3032919"/>
              <a:chExt cx="981074" cy="981076"/>
            </a:xfrm>
          </p:grpSpPr>
          <p:sp>
            <p:nvSpPr>
              <p:cNvPr id="20" name="Freeform 5">
                <a:extLst>
                  <a:ext uri="{FF2B5EF4-FFF2-40B4-BE49-F238E27FC236}">
                    <a16:creationId xmlns:a16="http://schemas.microsoft.com/office/drawing/2014/main" id="{55C9ADC5-607B-4DC1-A7EA-A6EAB154CD97}"/>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1" name="Freeform 6">
                <a:extLst>
                  <a:ext uri="{FF2B5EF4-FFF2-40B4-BE49-F238E27FC236}">
                    <a16:creationId xmlns:a16="http://schemas.microsoft.com/office/drawing/2014/main" id="{C375BF7D-14B2-4C7C-BA42-DF3ECAD70304}"/>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9" name="Picture 18" descr="Icon of three rectangles facing different directions">
              <a:extLst>
                <a:ext uri="{FF2B5EF4-FFF2-40B4-BE49-F238E27FC236}">
                  <a16:creationId xmlns:a16="http://schemas.microsoft.com/office/drawing/2014/main" id="{F4121EFE-7122-4F01-8DE3-821A9486C634}"/>
                </a:ext>
              </a:extLst>
            </p:cNvPr>
            <p:cNvPicPr>
              <a:picLocks noChangeAspect="1"/>
            </p:cNvPicPr>
            <p:nvPr/>
          </p:nvPicPr>
          <p:blipFill>
            <a:blip r:embed="rId2"/>
            <a:stretch>
              <a:fillRect/>
            </a:stretch>
          </p:blipFill>
          <p:spPr>
            <a:xfrm>
              <a:off x="663655" y="2717252"/>
              <a:ext cx="406400" cy="406400"/>
            </a:xfrm>
            <a:prstGeom prst="rect">
              <a:avLst/>
            </a:prstGeom>
          </p:spPr>
        </p:pic>
      </p:grpSp>
    </p:spTree>
    <p:extLst>
      <p:ext uri="{BB962C8B-B14F-4D97-AF65-F5344CB8AC3E}">
        <p14:creationId xmlns:p14="http://schemas.microsoft.com/office/powerpoint/2010/main" val="1264798423"/>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AFD3162-DA9E-4D67-9F87-E583DE6D64AE}"/>
              </a:ext>
            </a:extLst>
          </p:cNvPr>
          <p:cNvSpPr txBox="1">
            <a:spLocks noGrp="1"/>
          </p:cNvSpPr>
          <p:nvPr>
            <p:ph type="title" idx="4294967295"/>
          </p:nvPr>
        </p:nvSpPr>
        <p:spPr>
          <a:xfrm>
            <a:off x="261257" y="-517065"/>
            <a:ext cx="1507464" cy="517065"/>
          </a:xfrm>
          <a:prstGeom prst="rect">
            <a:avLst/>
          </a:prstGeom>
          <a:noFill/>
          <a:ln>
            <a:noFill/>
            <a:prstDash/>
          </a:ln>
          <a:effectLst/>
        </p:spPr>
        <p:txBody>
          <a:bodyPr rot="0" spcFirstLastPara="0" vertOverflow="overflow" horzOverflow="overflow" vert="horz" wrap="none" lIns="182880" tIns="146304" rIns="182880" bIns="146304" numCol="1" spcCol="0" rtlCol="0" fromWordArt="0" anchor="t" anchorCtr="0" forceAA="0" compatLnSpc="1">
            <a:prstTxWarp prst="textNoShape">
              <a:avLst/>
            </a:prstTxWarp>
            <a:spAutoFit/>
          </a:bodyPr>
          <a:lstStyle/>
          <a:p>
            <a:pPr marL="0" marR="0" lvl="0" indent="0" algn="l" defTabSz="914367" rtl="0" eaLnBrk="1" fontAlgn="auto" latinLnBrk="0" hangingPunct="1">
              <a:lnSpc>
                <a:spcPct val="90000"/>
              </a:lnSpc>
              <a:spcBef>
                <a:spcPts val="0"/>
              </a:spcBef>
              <a:spcAft>
                <a:spcPts val="600"/>
              </a:spcAft>
              <a:buClrTx/>
              <a:buSzTx/>
              <a:buFontTx/>
              <a:buNone/>
              <a:tabLst/>
              <a:defRPr/>
            </a:pPr>
            <a:r>
              <a:rPr kumimoji="0" lang="en-US" sz="1600" b="0" i="0" u="none" strike="noStrike" kern="1200" cap="none" spc="0" normalizeH="0" baseline="0" noProof="0">
                <a:ln>
                  <a:noFill/>
                </a:ln>
                <a:solidFill>
                  <a:schemeClr val="bg1"/>
                </a:solidFill>
                <a:effectLst/>
                <a:uLnTx/>
                <a:uFillTx/>
                <a:latin typeface="+mn-lt"/>
                <a:ea typeface="+mn-ea"/>
                <a:cs typeface="+mn-cs"/>
              </a:rPr>
              <a:t>Closing slide</a:t>
            </a:r>
            <a:endParaRPr kumimoji="0" lang="fr-FR" sz="1600" b="0" i="0" u="none" strike="noStrike" kern="1200" cap="none" spc="0" normalizeH="0" baseline="0" noProof="0" err="1">
              <a:ln>
                <a:noFill/>
              </a:ln>
              <a:solidFill>
                <a:schemeClr val="bg1"/>
              </a:solidFill>
              <a:effectLst/>
              <a:uLnTx/>
              <a:uFillTx/>
              <a:latin typeface="+mn-lt"/>
              <a:ea typeface="+mn-ea"/>
              <a:cs typeface="+mn-cs"/>
            </a:endParaRPr>
          </a:p>
        </p:txBody>
      </p:sp>
    </p:spTree>
    <p:extLst>
      <p:ext uri="{BB962C8B-B14F-4D97-AF65-F5344CB8AC3E}">
        <p14:creationId xmlns:p14="http://schemas.microsoft.com/office/powerpoint/2010/main" val="2592321789"/>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B293DD1-BCDD-4DDD-82EC-8675E4FB99CC}"/>
              </a:ext>
            </a:extLst>
          </p:cNvPr>
          <p:cNvSpPr>
            <a:spLocks noGrp="1"/>
          </p:cNvSpPr>
          <p:nvPr>
            <p:ph type="title"/>
          </p:nvPr>
        </p:nvSpPr>
        <p:spPr/>
        <p:txBody>
          <a:bodyPr/>
          <a:lstStyle/>
          <a:p>
            <a:r>
              <a:rPr lang="en-US" dirty="0"/>
              <a:t>Module 1: Implement device data protection</a:t>
            </a:r>
            <a:br>
              <a:rPr lang="en-US" dirty="0"/>
            </a:br>
            <a:br>
              <a:rPr lang="en-US" dirty="0"/>
            </a:br>
            <a:br>
              <a:rPr lang="en-US" dirty="0"/>
            </a:br>
            <a:endParaRPr lang="en-US" dirty="0"/>
          </a:p>
        </p:txBody>
      </p:sp>
      <p:sp>
        <p:nvSpPr>
          <p:cNvPr id="2" name="Text Placeholder 1">
            <a:extLst>
              <a:ext uri="{FF2B5EF4-FFF2-40B4-BE49-F238E27FC236}">
                <a16:creationId xmlns:a16="http://schemas.microsoft.com/office/drawing/2014/main" id="{44A49DAE-79D6-48FB-BB90-ED534D0C7C09}"/>
              </a:ext>
            </a:extLst>
          </p:cNvPr>
          <p:cNvSpPr>
            <a:spLocks noGrp="1"/>
          </p:cNvSpPr>
          <p:nvPr>
            <p:ph type="body" sz="quarter" idx="10"/>
          </p:nvPr>
        </p:nvSpPr>
        <p:spPr>
          <a:xfrm>
            <a:off x="432089" y="1083334"/>
            <a:ext cx="11341268" cy="2793522"/>
          </a:xfrm>
        </p:spPr>
        <p:txBody>
          <a:bodyPr/>
          <a:lstStyle/>
          <a:p>
            <a:pPr marL="342900" indent="-342900">
              <a:lnSpc>
                <a:spcPct val="150000"/>
              </a:lnSpc>
              <a:buFont typeface="Arial" panose="020B0604020202020204" pitchFamily="34" charset="0"/>
              <a:buChar char="•"/>
            </a:pPr>
            <a:r>
              <a:rPr lang="en-US" sz="2400" dirty="0">
                <a:solidFill>
                  <a:schemeClr val="tx1"/>
                </a:solidFill>
                <a:latin typeface="+mn-lt"/>
              </a:rPr>
              <a:t>Explore Windows Information Protection</a:t>
            </a:r>
          </a:p>
          <a:p>
            <a:pPr marL="342900" indent="-342900">
              <a:lnSpc>
                <a:spcPct val="150000"/>
              </a:lnSpc>
              <a:buFont typeface="Arial" panose="020B0604020202020204" pitchFamily="34" charset="0"/>
              <a:buChar char="•"/>
            </a:pPr>
            <a:r>
              <a:rPr lang="en-US" sz="2400" dirty="0">
                <a:solidFill>
                  <a:schemeClr val="tx1"/>
                </a:solidFill>
                <a:latin typeface="+mn-lt"/>
              </a:rPr>
              <a:t>Plan Windows Information Protection</a:t>
            </a:r>
          </a:p>
          <a:p>
            <a:pPr marL="342900" indent="-342900">
              <a:lnSpc>
                <a:spcPct val="150000"/>
              </a:lnSpc>
              <a:buFont typeface="Arial" panose="020B0604020202020204" pitchFamily="34" charset="0"/>
              <a:buChar char="•"/>
            </a:pPr>
            <a:r>
              <a:rPr lang="en-US" sz="2400" dirty="0">
                <a:solidFill>
                  <a:schemeClr val="tx1"/>
                </a:solidFill>
                <a:latin typeface="+mn-lt"/>
              </a:rPr>
              <a:t>Implement and use Windows Information Protection</a:t>
            </a:r>
          </a:p>
          <a:p>
            <a:pPr marL="342900" indent="-342900">
              <a:lnSpc>
                <a:spcPct val="150000"/>
              </a:lnSpc>
              <a:buFont typeface="Arial" panose="020B0604020202020204" pitchFamily="34" charset="0"/>
              <a:buChar char="•"/>
            </a:pPr>
            <a:r>
              <a:rPr lang="en-US" sz="2400" dirty="0">
                <a:solidFill>
                  <a:schemeClr val="tx1"/>
                </a:solidFill>
                <a:latin typeface="+mn-lt"/>
              </a:rPr>
              <a:t>Explore Encrypting File System in Windows client</a:t>
            </a:r>
          </a:p>
          <a:p>
            <a:pPr marL="342900" indent="-342900">
              <a:lnSpc>
                <a:spcPct val="150000"/>
              </a:lnSpc>
              <a:buFont typeface="Arial" panose="020B0604020202020204" pitchFamily="34" charset="0"/>
              <a:buChar char="•"/>
            </a:pPr>
            <a:r>
              <a:rPr lang="en-US" sz="2400" dirty="0">
                <a:solidFill>
                  <a:schemeClr val="tx1"/>
                </a:solidFill>
                <a:latin typeface="+mn-lt"/>
              </a:rPr>
              <a:t>Explore BitLocker</a:t>
            </a:r>
          </a:p>
        </p:txBody>
      </p:sp>
    </p:spTree>
    <p:extLst>
      <p:ext uri="{BB962C8B-B14F-4D97-AF65-F5344CB8AC3E}">
        <p14:creationId xmlns:p14="http://schemas.microsoft.com/office/powerpoint/2010/main" val="3195427233"/>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bs-Latn-BA" dirty="0"/>
              <a:t>Explore Windows Information Protection</a:t>
            </a:r>
          </a:p>
        </p:txBody>
      </p:sp>
      <p:sp>
        <p:nvSpPr>
          <p:cNvPr id="6" name="Text Placeholder 5"/>
          <p:cNvSpPr>
            <a:spLocks noGrp="1"/>
          </p:cNvSpPr>
          <p:nvPr>
            <p:ph sz="quarter" idx="10"/>
          </p:nvPr>
        </p:nvSpPr>
        <p:spPr>
          <a:xfrm>
            <a:off x="441468" y="1456895"/>
            <a:ext cx="5543785" cy="4122000"/>
          </a:xfrm>
        </p:spPr>
        <p:txBody>
          <a:bodyPr/>
          <a:lstStyle/>
          <a:p>
            <a:r>
              <a:rPr lang="en-US" dirty="0"/>
              <a:t>Data loss prevention (DLP):</a:t>
            </a:r>
          </a:p>
          <a:p>
            <a:pPr marL="334800" lvl="1" indent="-223200">
              <a:buFont typeface="Arial" panose="020B0604020202020204" pitchFamily="34" charset="0"/>
              <a:buChar char="•"/>
            </a:pPr>
            <a:r>
              <a:rPr lang="en-US" dirty="0"/>
              <a:t>Rules to identify </a:t>
            </a:r>
            <a:r>
              <a:rPr lang="en-US"/>
              <a:t>and categorize </a:t>
            </a:r>
            <a:r>
              <a:rPr lang="en-US" dirty="0"/>
              <a:t>protected data</a:t>
            </a:r>
          </a:p>
          <a:p>
            <a:pPr marL="334800" lvl="1" indent="-223200">
              <a:buFont typeface="Arial" panose="020B0604020202020204" pitchFamily="34" charset="0"/>
              <a:buChar char="•"/>
            </a:pPr>
            <a:r>
              <a:rPr lang="en-US" dirty="0"/>
              <a:t>Rules for what to do with the data when found</a:t>
            </a:r>
          </a:p>
          <a:p>
            <a:pPr marL="334800" lvl="1" indent="-223200">
              <a:buFont typeface="Arial" panose="020B0604020202020204" pitchFamily="34" charset="0"/>
              <a:buChar char="•"/>
            </a:pPr>
            <a:r>
              <a:rPr lang="en-US" dirty="0"/>
              <a:t>Can interfere with normal workflow</a:t>
            </a:r>
          </a:p>
        </p:txBody>
      </p:sp>
      <p:sp>
        <p:nvSpPr>
          <p:cNvPr id="2" name="Content Placeholder 1">
            <a:extLst>
              <a:ext uri="{FF2B5EF4-FFF2-40B4-BE49-F238E27FC236}">
                <a16:creationId xmlns:a16="http://schemas.microsoft.com/office/drawing/2014/main" id="{296104A2-FD17-485D-80AD-55A8A6B774A2}"/>
              </a:ext>
            </a:extLst>
          </p:cNvPr>
          <p:cNvSpPr>
            <a:spLocks noGrp="1"/>
          </p:cNvSpPr>
          <p:nvPr>
            <p:ph sz="quarter" idx="11"/>
          </p:nvPr>
        </p:nvSpPr>
        <p:spPr>
          <a:xfrm>
            <a:off x="6229350" y="1456895"/>
            <a:ext cx="5543550" cy="4122000"/>
          </a:xfrm>
        </p:spPr>
        <p:txBody>
          <a:bodyPr/>
          <a:lstStyle/>
          <a:p>
            <a:r>
              <a:rPr lang="en-US" dirty="0"/>
              <a:t>Information Rights Management (IRM):</a:t>
            </a:r>
          </a:p>
          <a:p>
            <a:pPr marL="334800" lvl="1" indent="-223200">
              <a:buFont typeface="Arial" panose="020B0604020202020204" pitchFamily="34" charset="0"/>
              <a:buChar char="•"/>
            </a:pPr>
            <a:r>
              <a:rPr lang="en-US" dirty="0"/>
              <a:t>Protection travels with documents</a:t>
            </a:r>
          </a:p>
          <a:p>
            <a:pPr marL="334800" lvl="1" indent="-223200">
              <a:buFont typeface="Arial" panose="020B0604020202020204" pitchFamily="34" charset="0"/>
              <a:buChar char="•"/>
            </a:pPr>
            <a:r>
              <a:rPr lang="en-US" dirty="0"/>
              <a:t>Requires compatible apps and infrastructure</a:t>
            </a:r>
          </a:p>
          <a:p>
            <a:pPr marL="334800" lvl="1" indent="-223200">
              <a:buFont typeface="Arial" panose="020B0604020202020204" pitchFamily="34" charset="0"/>
              <a:buChar char="•"/>
            </a:pPr>
            <a:r>
              <a:rPr lang="en-US" dirty="0"/>
              <a:t>Neither DLP nor IRM remove data from employee devices</a:t>
            </a:r>
          </a:p>
          <a:p>
            <a:pPr marL="334800" lvl="1" indent="-223200">
              <a:buFont typeface="Arial" panose="020B0604020202020204" pitchFamily="34" charset="0"/>
              <a:buChar char="•"/>
            </a:pPr>
            <a:r>
              <a:rPr lang="en-US" dirty="0"/>
              <a:t>WIP manages apps, data, and user access</a:t>
            </a:r>
          </a:p>
          <a:p>
            <a:pPr marL="334800" lvl="1" indent="-223200">
              <a:buFont typeface="Arial" panose="020B0604020202020204" pitchFamily="34" charset="0"/>
              <a:buChar char="•"/>
            </a:pPr>
            <a:r>
              <a:rPr lang="en-US" dirty="0"/>
              <a:t>WIP works with Azure RMS</a:t>
            </a:r>
          </a:p>
        </p:txBody>
      </p:sp>
    </p:spTree>
    <p:extLst>
      <p:ext uri="{BB962C8B-B14F-4D97-AF65-F5344CB8AC3E}">
        <p14:creationId xmlns:p14="http://schemas.microsoft.com/office/powerpoint/2010/main" val="224013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Plan Windows Information Protection</a:t>
            </a:r>
          </a:p>
        </p:txBody>
      </p:sp>
      <p:sp>
        <p:nvSpPr>
          <p:cNvPr id="6" name="Text Placeholder 5"/>
          <p:cNvSpPr>
            <a:spLocks noGrp="1"/>
          </p:cNvSpPr>
          <p:nvPr>
            <p:ph sz="quarter" idx="10"/>
          </p:nvPr>
        </p:nvSpPr>
        <p:spPr>
          <a:xfrm>
            <a:off x="441468" y="1456895"/>
            <a:ext cx="5543785" cy="4122000"/>
          </a:xfrm>
        </p:spPr>
        <p:txBody>
          <a:bodyPr/>
          <a:lstStyle/>
          <a:p>
            <a:r>
              <a:rPr lang="en-US" dirty="0"/>
              <a:t>Benefits:</a:t>
            </a:r>
          </a:p>
          <a:p>
            <a:pPr marL="334800" lvl="1" indent="-223200">
              <a:buFont typeface="Arial" panose="020B0604020202020204" pitchFamily="34" charset="0"/>
              <a:buChar char="•"/>
            </a:pPr>
            <a:r>
              <a:rPr lang="en-US" dirty="0"/>
              <a:t>Separate work and personal data</a:t>
            </a:r>
          </a:p>
          <a:p>
            <a:pPr marL="334800" lvl="1" indent="-223200">
              <a:buFont typeface="Arial" panose="020B0604020202020204" pitchFamily="34" charset="0"/>
              <a:buChar char="•"/>
            </a:pPr>
            <a:r>
              <a:rPr lang="en-US" dirty="0"/>
              <a:t>Protect line of business (LOB) apps</a:t>
            </a:r>
          </a:p>
          <a:p>
            <a:pPr marL="334800" lvl="1" indent="-223200">
              <a:buFont typeface="Arial" panose="020B0604020202020204" pitchFamily="34" charset="0"/>
              <a:buChar char="•"/>
            </a:pPr>
            <a:r>
              <a:rPr lang="en-US" dirty="0"/>
              <a:t>Selective wipe</a:t>
            </a:r>
          </a:p>
          <a:p>
            <a:pPr marL="334800" lvl="1" indent="-223200">
              <a:buFont typeface="Arial" panose="020B0604020202020204" pitchFamily="34" charset="0"/>
              <a:buChar char="•"/>
            </a:pPr>
            <a:r>
              <a:rPr lang="en-US" dirty="0"/>
              <a:t>Auditing</a:t>
            </a:r>
          </a:p>
          <a:p>
            <a:pPr marL="334800" lvl="1" indent="-223200">
              <a:buFont typeface="Arial" panose="020B0604020202020204" pitchFamily="34" charset="0"/>
              <a:buChar char="•"/>
            </a:pPr>
            <a:r>
              <a:rPr lang="en-US" dirty="0"/>
              <a:t>Manage with Microsoft Intune, Microsoft Configuration Manager, and other Mobile Device Management (MDM) solutions</a:t>
            </a:r>
          </a:p>
        </p:txBody>
      </p:sp>
      <p:sp>
        <p:nvSpPr>
          <p:cNvPr id="2" name="Content Placeholder 1">
            <a:extLst>
              <a:ext uri="{FF2B5EF4-FFF2-40B4-BE49-F238E27FC236}">
                <a16:creationId xmlns:a16="http://schemas.microsoft.com/office/drawing/2014/main" id="{4CF73F80-151B-49BF-A53D-4F492F87377C}"/>
              </a:ext>
            </a:extLst>
          </p:cNvPr>
          <p:cNvSpPr>
            <a:spLocks noGrp="1"/>
          </p:cNvSpPr>
          <p:nvPr>
            <p:ph sz="quarter" idx="11"/>
          </p:nvPr>
        </p:nvSpPr>
        <p:spPr>
          <a:xfrm>
            <a:off x="6229350" y="1456895"/>
            <a:ext cx="5543550" cy="4122000"/>
          </a:xfrm>
        </p:spPr>
        <p:txBody>
          <a:bodyPr/>
          <a:lstStyle/>
          <a:p>
            <a:r>
              <a:rPr lang="en-US" dirty="0"/>
              <a:t>Scenarios:</a:t>
            </a:r>
          </a:p>
          <a:p>
            <a:pPr marL="334800" lvl="1" indent="-223200">
              <a:buFont typeface="Arial" panose="020B0604020202020204" pitchFamily="34" charset="0"/>
              <a:buChar char="•"/>
            </a:pPr>
            <a:r>
              <a:rPr lang="en-US" dirty="0"/>
              <a:t>Data encrypted on the device</a:t>
            </a:r>
          </a:p>
          <a:p>
            <a:pPr marL="334800" lvl="1" indent="-223200">
              <a:buFont typeface="Arial" panose="020B0604020202020204" pitchFamily="34" charset="0"/>
              <a:buChar char="•"/>
            </a:pPr>
            <a:r>
              <a:rPr lang="en-US" dirty="0"/>
              <a:t>Control app access</a:t>
            </a:r>
          </a:p>
          <a:p>
            <a:pPr marL="334800" lvl="1" indent="-223200">
              <a:buFont typeface="Arial" panose="020B0604020202020204" pitchFamily="34" charset="0"/>
              <a:buChar char="•"/>
            </a:pPr>
            <a:r>
              <a:rPr lang="en-US" dirty="0"/>
              <a:t>Enlightened apps detect corporate vs personal data</a:t>
            </a:r>
          </a:p>
          <a:p>
            <a:pPr marL="334800" lvl="1" indent="-223200">
              <a:buFont typeface="Arial" panose="020B0604020202020204" pitchFamily="34" charset="0"/>
              <a:buChar char="•"/>
            </a:pPr>
            <a:r>
              <a:rPr lang="en-US" dirty="0"/>
              <a:t>Block personal apps and services</a:t>
            </a:r>
          </a:p>
          <a:p>
            <a:pPr marL="334800" lvl="1" indent="-223200">
              <a:buFont typeface="Arial" panose="020B0604020202020204" pitchFamily="34" charset="0"/>
              <a:buChar char="•"/>
            </a:pPr>
            <a:r>
              <a:rPr lang="en-US" dirty="0"/>
              <a:t>Protect devices that are lost, stolen, or owned by former employees</a:t>
            </a:r>
          </a:p>
        </p:txBody>
      </p:sp>
    </p:spTree>
    <p:extLst>
      <p:ext uri="{BB962C8B-B14F-4D97-AF65-F5344CB8AC3E}">
        <p14:creationId xmlns:p14="http://schemas.microsoft.com/office/powerpoint/2010/main" val="8718558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Implement and use Windows Information Protection</a:t>
            </a:r>
          </a:p>
        </p:txBody>
      </p:sp>
      <p:sp>
        <p:nvSpPr>
          <p:cNvPr id="6" name="Text Placeholder 5"/>
          <p:cNvSpPr>
            <a:spLocks noGrp="1"/>
          </p:cNvSpPr>
          <p:nvPr>
            <p:ph type="body" sz="quarter" idx="4294967295"/>
          </p:nvPr>
        </p:nvSpPr>
        <p:spPr>
          <a:xfrm>
            <a:off x="417600" y="1533001"/>
            <a:ext cx="11358000" cy="4575612"/>
          </a:xfrm>
          <a:solidFill>
            <a:schemeClr val="bg1"/>
          </a:solidFill>
        </p:spPr>
        <p:txBody>
          <a:bodyPr/>
          <a:lstStyle/>
          <a:p>
            <a:pPr marL="334800" indent="-223200">
              <a:spcBef>
                <a:spcPts val="1200"/>
              </a:spcBef>
              <a:buFont typeface="Arial" panose="020B0604020202020204" pitchFamily="34" charset="0"/>
              <a:buChar char="•"/>
            </a:pPr>
            <a:r>
              <a:rPr lang="en-US" sz="2000" dirty="0">
                <a:latin typeface="+mj-lt"/>
              </a:rPr>
              <a:t>WIP policies specify which trusted apps can use and manipulate data</a:t>
            </a:r>
          </a:p>
          <a:p>
            <a:pPr marL="334800" indent="-223200">
              <a:spcBef>
                <a:spcPts val="1200"/>
              </a:spcBef>
              <a:buFont typeface="Arial" panose="020B0604020202020204" pitchFamily="34" charset="0"/>
              <a:buChar char="•"/>
            </a:pPr>
            <a:r>
              <a:rPr lang="en-US" sz="2000" dirty="0"/>
              <a:t>Y</a:t>
            </a:r>
            <a:r>
              <a:rPr lang="en-US" sz="2000" dirty="0">
                <a:latin typeface="+mj-lt"/>
              </a:rPr>
              <a:t>ou can define which apps are protected, the level of protection provided, and how to find organizational data on your network. </a:t>
            </a:r>
          </a:p>
          <a:p>
            <a:pPr marL="334800" indent="-223200">
              <a:spcBef>
                <a:spcPts val="1200"/>
              </a:spcBef>
              <a:buFont typeface="Arial" panose="020B0604020202020204" pitchFamily="34" charset="0"/>
              <a:buChar char="•"/>
            </a:pPr>
            <a:r>
              <a:rPr lang="en-US" sz="2000" dirty="0">
                <a:latin typeface="+mj-lt"/>
              </a:rPr>
              <a:t>You can set four WIP-protection modes for managing access</a:t>
            </a:r>
          </a:p>
          <a:p>
            <a:pPr marL="800100" lvl="1" indent="-342900">
              <a:buFont typeface="Segoe UI" panose="020B0502040204020203" pitchFamily="34" charset="0"/>
              <a:buChar char="‒"/>
              <a:defRPr/>
            </a:pPr>
            <a:r>
              <a:rPr lang="en-US" sz="1800" dirty="0"/>
              <a:t>Block or Hide overrides</a:t>
            </a:r>
          </a:p>
          <a:p>
            <a:pPr marL="800100" lvl="1" indent="-342900">
              <a:buFont typeface="Segoe UI" panose="020B0502040204020203" pitchFamily="34" charset="0"/>
              <a:buChar char="‒"/>
              <a:defRPr/>
            </a:pPr>
            <a:r>
              <a:rPr lang="en-US" sz="1800" dirty="0"/>
              <a:t>Allow overrides</a:t>
            </a:r>
          </a:p>
          <a:p>
            <a:pPr marL="800100" lvl="1" indent="-342900">
              <a:buFont typeface="Segoe UI" panose="020B0502040204020203" pitchFamily="34" charset="0"/>
              <a:buChar char="‒"/>
              <a:defRPr/>
            </a:pPr>
            <a:r>
              <a:rPr lang="en-US" sz="1800" dirty="0"/>
              <a:t>Silent</a:t>
            </a:r>
          </a:p>
          <a:p>
            <a:pPr marL="800100" lvl="1" indent="-342900">
              <a:buFont typeface="Segoe UI" panose="020B0502040204020203" pitchFamily="34" charset="0"/>
              <a:buChar char="‒"/>
              <a:defRPr/>
            </a:pPr>
            <a:r>
              <a:rPr lang="en-US" sz="1800" dirty="0"/>
              <a:t>Off</a:t>
            </a:r>
            <a:endParaRPr lang="en-US" sz="1800" dirty="0">
              <a:latin typeface="+mj-lt"/>
            </a:endParaRPr>
          </a:p>
          <a:p>
            <a:pPr marL="334800" indent="-223200">
              <a:spcBef>
                <a:spcPts val="1200"/>
              </a:spcBef>
              <a:buFont typeface="Arial" panose="020B0604020202020204" pitchFamily="34" charset="0"/>
              <a:buChar char="•"/>
            </a:pPr>
            <a:r>
              <a:rPr lang="en-US" sz="2000" dirty="0">
                <a:latin typeface="+mj-lt"/>
              </a:rPr>
              <a:t>Rule templates are used when adding apps to the Allowed apps list in WIP.</a:t>
            </a:r>
          </a:p>
          <a:p>
            <a:pPr marL="334800" indent="-223200">
              <a:spcBef>
                <a:spcPts val="1200"/>
              </a:spcBef>
              <a:buFont typeface="Arial" panose="020B0604020202020204" pitchFamily="34" charset="0"/>
              <a:buChar char="•"/>
            </a:pPr>
            <a:r>
              <a:rPr lang="en-US" sz="2000" dirty="0">
                <a:latin typeface="+mj-lt"/>
              </a:rPr>
              <a:t>Corporate identity, network perimeter, and DRA certificate are important aspects of WIP policy configuration</a:t>
            </a:r>
            <a:r>
              <a:rPr lang="en-US" sz="2000" dirty="0"/>
              <a:t>.</a:t>
            </a:r>
            <a:endParaRPr lang="en-US" sz="1800" b="0" i="0" u="none" strike="noStrike" dirty="0">
              <a:effectLst/>
              <a:latin typeface="Arial" panose="020B0604020202020204" pitchFamily="34" charset="0"/>
            </a:endParaRPr>
          </a:p>
        </p:txBody>
      </p:sp>
    </p:spTree>
    <p:extLst>
      <p:ext uri="{BB962C8B-B14F-4D97-AF65-F5344CB8AC3E}">
        <p14:creationId xmlns:p14="http://schemas.microsoft.com/office/powerpoint/2010/main" val="2370297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Explore Encrypting File System in Windows client</a:t>
            </a:r>
          </a:p>
        </p:txBody>
      </p:sp>
      <p:sp>
        <p:nvSpPr>
          <p:cNvPr id="6" name="Text Placeholder 5"/>
          <p:cNvSpPr>
            <a:spLocks noGrp="1"/>
          </p:cNvSpPr>
          <p:nvPr>
            <p:ph sz="quarter" idx="10"/>
          </p:nvPr>
        </p:nvSpPr>
        <p:spPr>
          <a:xfrm>
            <a:off x="441468" y="1456897"/>
            <a:ext cx="5543785" cy="2448354"/>
          </a:xfrm>
        </p:spPr>
        <p:txBody>
          <a:bodyPr/>
          <a:lstStyle/>
          <a:p>
            <a:r>
              <a:rPr lang="en-US" dirty="0"/>
              <a:t>EFS is a built-in file encryption tool for Windows:</a:t>
            </a:r>
          </a:p>
          <a:p>
            <a:pPr marL="334800" lvl="1" indent="-223200">
              <a:buFont typeface="Arial" panose="020B0604020202020204" pitchFamily="34" charset="0"/>
              <a:buChar char="•"/>
            </a:pPr>
            <a:r>
              <a:rPr lang="en-US" dirty="0"/>
              <a:t>Enables transparent file encryption, decryption, and encrypted file recovery</a:t>
            </a:r>
          </a:p>
          <a:p>
            <a:pPr marL="334800" lvl="1" indent="-223200">
              <a:buFont typeface="Arial" panose="020B0604020202020204" pitchFamily="34" charset="0"/>
              <a:buChar char="•"/>
            </a:pPr>
            <a:r>
              <a:rPr lang="en-US" dirty="0"/>
              <a:t>Allows encrypted files to be shared with other users</a:t>
            </a:r>
            <a:endParaRPr lang="bs-Latn-BA" dirty="0"/>
          </a:p>
        </p:txBody>
      </p:sp>
      <p:sp>
        <p:nvSpPr>
          <p:cNvPr id="2" name="Content Placeholder 1">
            <a:extLst>
              <a:ext uri="{FF2B5EF4-FFF2-40B4-BE49-F238E27FC236}">
                <a16:creationId xmlns:a16="http://schemas.microsoft.com/office/drawing/2014/main" id="{E1A5141C-6835-4F71-AEC6-5F3F1E0E791A}"/>
              </a:ext>
            </a:extLst>
          </p:cNvPr>
          <p:cNvSpPr>
            <a:spLocks noGrp="1"/>
          </p:cNvSpPr>
          <p:nvPr>
            <p:ph sz="quarter" idx="11"/>
          </p:nvPr>
        </p:nvSpPr>
        <p:spPr>
          <a:xfrm>
            <a:off x="445802" y="3969152"/>
            <a:ext cx="5543550" cy="2448354"/>
          </a:xfrm>
        </p:spPr>
        <p:txBody>
          <a:bodyPr/>
          <a:lstStyle/>
          <a:p>
            <a:r>
              <a:rPr lang="en-US" dirty="0"/>
              <a:t>Common usage scenarios for EFS:</a:t>
            </a:r>
          </a:p>
          <a:p>
            <a:pPr marL="334800" lvl="1" indent="-223200">
              <a:buFont typeface="Arial" panose="020B0604020202020204" pitchFamily="34" charset="0"/>
              <a:buChar char="•"/>
            </a:pPr>
            <a:r>
              <a:rPr lang="en-US" dirty="0"/>
              <a:t>Protecting files on shared computers</a:t>
            </a:r>
          </a:p>
          <a:p>
            <a:pPr marL="334800" lvl="1" indent="-223200">
              <a:buFont typeface="Arial" panose="020B0604020202020204" pitchFamily="34" charset="0"/>
              <a:buChar char="•"/>
            </a:pPr>
            <a:r>
              <a:rPr lang="en-US" dirty="0"/>
              <a:t>Protecting files from access by privileged users</a:t>
            </a:r>
          </a:p>
          <a:p>
            <a:pPr marL="334800" lvl="1" indent="-223200">
              <a:buFont typeface="Arial" panose="020B0604020202020204" pitchFamily="34" charset="0"/>
              <a:buChar char="•"/>
            </a:pPr>
            <a:r>
              <a:rPr lang="en-US" dirty="0"/>
              <a:t>Limiting file access to specific users</a:t>
            </a:r>
          </a:p>
        </p:txBody>
      </p:sp>
      <p:sp>
        <p:nvSpPr>
          <p:cNvPr id="3" name="Text Placeholder 5">
            <a:extLst>
              <a:ext uri="{FF2B5EF4-FFF2-40B4-BE49-F238E27FC236}">
                <a16:creationId xmlns:a16="http://schemas.microsoft.com/office/drawing/2014/main" id="{82E4078A-CF71-AEB0-EDE7-CED47B56F0A3}"/>
              </a:ext>
            </a:extLst>
          </p:cNvPr>
          <p:cNvSpPr txBox="1">
            <a:spLocks/>
          </p:cNvSpPr>
          <p:nvPr/>
        </p:nvSpPr>
        <p:spPr>
          <a:xfrm>
            <a:off x="6096000" y="1448373"/>
            <a:ext cx="5543785" cy="2448354"/>
          </a:xfrm>
          <a:prstGeom prst="rect">
            <a:avLst/>
          </a:prstGeom>
          <a:solidFill>
            <a:schemeClr val="bg2"/>
          </a:solidFill>
        </p:spPr>
        <p:txBody>
          <a:bodyPr vert="horz" wrap="square" lIns="137160" tIns="91440" rIns="146304" bIns="91440" rtlCol="0">
            <a:noAutofit/>
          </a:bodyPr>
          <a:lstStyle>
            <a:lvl1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2400"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Manage EFS Certificates</a:t>
            </a:r>
          </a:p>
          <a:p>
            <a:pPr marL="334800" lvl="1" indent="-223200">
              <a:buFont typeface="Arial" panose="020B0604020202020204" pitchFamily="34" charset="0"/>
              <a:buChar char="•"/>
            </a:pPr>
            <a:r>
              <a:rPr lang="en-US" dirty="0"/>
              <a:t>EFS uses public key cryptography to encrypt files and requires correct management of the user's EFS certificate.</a:t>
            </a:r>
          </a:p>
          <a:p>
            <a:pPr marL="334800" lvl="1" indent="-223200">
              <a:buFont typeface="Arial" panose="020B0604020202020204" pitchFamily="34" charset="0"/>
              <a:buChar char="•"/>
            </a:pPr>
            <a:r>
              <a:rPr lang="en-US" dirty="0"/>
              <a:t>Before using EFS, it is important to issue a certificate for a Data Recovery Agent (DRA). </a:t>
            </a:r>
            <a:endParaRPr lang="bs-Latn-BA" dirty="0"/>
          </a:p>
        </p:txBody>
      </p:sp>
      <p:sp>
        <p:nvSpPr>
          <p:cNvPr id="4" name="Text Placeholder 5">
            <a:extLst>
              <a:ext uri="{FF2B5EF4-FFF2-40B4-BE49-F238E27FC236}">
                <a16:creationId xmlns:a16="http://schemas.microsoft.com/office/drawing/2014/main" id="{DE49200B-23A1-76D0-1BBC-1ABCEC60D0C7}"/>
              </a:ext>
            </a:extLst>
          </p:cNvPr>
          <p:cNvSpPr txBox="1">
            <a:spLocks/>
          </p:cNvSpPr>
          <p:nvPr/>
        </p:nvSpPr>
        <p:spPr>
          <a:xfrm>
            <a:off x="6096000" y="3969152"/>
            <a:ext cx="5543785" cy="2448354"/>
          </a:xfrm>
          <a:prstGeom prst="rect">
            <a:avLst/>
          </a:prstGeom>
          <a:solidFill>
            <a:schemeClr val="bg2"/>
          </a:solidFill>
        </p:spPr>
        <p:txBody>
          <a:bodyPr vert="horz" wrap="square" lIns="137160" tIns="91440" rIns="146304" bIns="91440" rtlCol="0">
            <a:noAutofit/>
          </a:bodyPr>
          <a:lstStyle>
            <a:lvl1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2400"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EFS Features in Windows 10</a:t>
            </a:r>
          </a:p>
          <a:p>
            <a:pPr marL="334800" lvl="1" indent="-223200">
              <a:buFont typeface="Arial" panose="020B0604020202020204" pitchFamily="34" charset="0"/>
              <a:buChar char="•"/>
            </a:pPr>
            <a:r>
              <a:rPr lang="en-US" dirty="0"/>
              <a:t>Group Policy settings for EFS. </a:t>
            </a:r>
          </a:p>
          <a:p>
            <a:pPr marL="334800" lvl="1" indent="-223200">
              <a:buFont typeface="Arial" panose="020B0604020202020204" pitchFamily="34" charset="0"/>
              <a:buChar char="•"/>
            </a:pPr>
            <a:r>
              <a:rPr lang="en-US" dirty="0"/>
              <a:t>Per-user encryption of Offline Files.</a:t>
            </a:r>
          </a:p>
          <a:p>
            <a:pPr marL="334800" lvl="1" indent="-223200">
              <a:buFont typeface="Arial" panose="020B0604020202020204" pitchFamily="34" charset="0"/>
              <a:buChar char="•"/>
            </a:pPr>
            <a:r>
              <a:rPr lang="bs-Latn-BA" dirty="0"/>
              <a:t>Selective Wipe.</a:t>
            </a:r>
          </a:p>
        </p:txBody>
      </p:sp>
    </p:spTree>
    <p:extLst>
      <p:ext uri="{BB962C8B-B14F-4D97-AF65-F5344CB8AC3E}">
        <p14:creationId xmlns:p14="http://schemas.microsoft.com/office/powerpoint/2010/main" val="434417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54FAA8-1547-DA9D-8CB1-F8D5D7CF8192}"/>
              </a:ext>
            </a:extLst>
          </p:cNvPr>
          <p:cNvSpPr>
            <a:spLocks noGrp="1"/>
          </p:cNvSpPr>
          <p:nvPr>
            <p:ph type="title"/>
          </p:nvPr>
        </p:nvSpPr>
        <p:spPr/>
        <p:txBody>
          <a:bodyPr/>
          <a:lstStyle/>
          <a:p>
            <a:r>
              <a:rPr lang="en-US" dirty="0"/>
              <a:t>Explore BitLocker</a:t>
            </a:r>
          </a:p>
        </p:txBody>
      </p:sp>
      <p:sp>
        <p:nvSpPr>
          <p:cNvPr id="3" name="Content Placeholder 2">
            <a:extLst>
              <a:ext uri="{FF2B5EF4-FFF2-40B4-BE49-F238E27FC236}">
                <a16:creationId xmlns:a16="http://schemas.microsoft.com/office/drawing/2014/main" id="{62412775-A35E-05B9-9C41-A64AF89EF948}"/>
              </a:ext>
            </a:extLst>
          </p:cNvPr>
          <p:cNvSpPr>
            <a:spLocks noGrp="1"/>
          </p:cNvSpPr>
          <p:nvPr>
            <p:ph sz="quarter" idx="10"/>
          </p:nvPr>
        </p:nvSpPr>
        <p:spPr>
          <a:xfrm>
            <a:off x="419100" y="1456897"/>
            <a:ext cx="11340811" cy="4596130"/>
          </a:xfrm>
        </p:spPr>
        <p:txBody>
          <a:bodyPr/>
          <a:lstStyle/>
          <a:p>
            <a:pPr marL="342900" indent="-342900">
              <a:buFont typeface="Arial" panose="020B0604020202020204" pitchFamily="34" charset="0"/>
              <a:buChar char="•"/>
            </a:pPr>
            <a:r>
              <a:rPr lang="en-US" dirty="0"/>
              <a:t>BitLocker provides protection by encrypting disk volumes, including the operating system and data volumes.</a:t>
            </a:r>
          </a:p>
          <a:p>
            <a:pPr marL="342900" indent="-342900">
              <a:buFont typeface="Arial" panose="020B0604020202020204" pitchFamily="34" charset="0"/>
              <a:buChar char="•"/>
            </a:pPr>
            <a:r>
              <a:rPr lang="en-US" dirty="0"/>
              <a:t>BitLocker uses a TPM to verify the integrity of the startup process by:</a:t>
            </a:r>
          </a:p>
          <a:p>
            <a:pPr marL="800100" lvl="1" indent="-342900">
              <a:buFont typeface="Segoe UI" panose="020B0502040204020203" pitchFamily="34" charset="0"/>
              <a:buChar char="‒"/>
              <a:defRPr/>
            </a:pPr>
            <a:r>
              <a:rPr lang="en-US" dirty="0"/>
              <a:t>Providing a method to check that early boot-file integrity has been maintained.</a:t>
            </a:r>
          </a:p>
          <a:p>
            <a:pPr marL="800100" lvl="1" indent="-342900">
              <a:buFont typeface="Segoe UI" panose="020B0502040204020203" pitchFamily="34" charset="0"/>
              <a:buChar char="‒"/>
              <a:defRPr/>
            </a:pPr>
            <a:r>
              <a:rPr lang="en-US" dirty="0"/>
              <a:t>Enhancing protection to mitigate offline software-based attacks.</a:t>
            </a:r>
          </a:p>
          <a:p>
            <a:pPr marL="800100" lvl="1" indent="-342900">
              <a:buFont typeface="Segoe UI" panose="020B0502040204020203" pitchFamily="34" charset="0"/>
              <a:buChar char="‒"/>
              <a:defRPr/>
            </a:pPr>
            <a:r>
              <a:rPr lang="en-US" dirty="0"/>
              <a:t>Locking the system when it detects tampering.</a:t>
            </a:r>
          </a:p>
          <a:p>
            <a:pPr marL="342900" indent="-342900">
              <a:buFont typeface="Arial" panose="020B0604020202020204" pitchFamily="34" charset="0"/>
              <a:buChar char="•"/>
            </a:pPr>
            <a:r>
              <a:rPr lang="en-US" dirty="0"/>
              <a:t>Both BitLocker and EFS provide encryption</a:t>
            </a:r>
          </a:p>
          <a:p>
            <a:pPr marL="800100" lvl="1" indent="-342900">
              <a:buFont typeface="Segoe UI" panose="020B0502040204020203" pitchFamily="34" charset="0"/>
              <a:buChar char="‒"/>
              <a:defRPr/>
            </a:pPr>
            <a:r>
              <a:rPr lang="en-US" dirty="0"/>
              <a:t>EFS provides protection on the file and folder level.</a:t>
            </a:r>
          </a:p>
          <a:p>
            <a:pPr marL="800100" lvl="1" indent="-342900">
              <a:buFont typeface="Segoe UI" panose="020B0502040204020203" pitchFamily="34" charset="0"/>
              <a:buChar char="‒"/>
              <a:defRPr/>
            </a:pPr>
            <a:r>
              <a:rPr lang="en-US" dirty="0"/>
              <a:t>BitLocker provides protection on the volume or disk level.</a:t>
            </a:r>
          </a:p>
          <a:p>
            <a:pPr marL="342900" indent="-342900">
              <a:buFont typeface="Arial" panose="020B0604020202020204" pitchFamily="34" charset="0"/>
              <a:buChar char="•"/>
            </a:pPr>
            <a:r>
              <a:rPr lang="en-US" dirty="0"/>
              <a:t>BitLocker To Go extends BitLocker support to removable storage devices</a:t>
            </a:r>
          </a:p>
        </p:txBody>
      </p:sp>
    </p:spTree>
    <p:extLst>
      <p:ext uri="{BB962C8B-B14F-4D97-AF65-F5344CB8AC3E}">
        <p14:creationId xmlns:p14="http://schemas.microsoft.com/office/powerpoint/2010/main" val="2001635972"/>
      </p:ext>
    </p:extLst>
  </p:cSld>
  <p:clrMapOvr>
    <a:masterClrMapping/>
  </p:clrMapOvr>
  <p:transition>
    <p:fade/>
  </p:transition>
</p:sld>
</file>

<file path=ppt/theme/theme1.xml><?xml version="1.0" encoding="utf-8"?>
<a:theme xmlns:a="http://schemas.openxmlformats.org/drawingml/2006/main" name="Microsoft 365 Template">
  <a:themeElements>
    <a:clrScheme name="Microsoft 365">
      <a:dk1>
        <a:srgbClr val="000000"/>
      </a:dk1>
      <a:lt1>
        <a:srgbClr val="FFFFFF"/>
      </a:lt1>
      <a:dk2>
        <a:srgbClr val="0078D4"/>
      </a:dk2>
      <a:lt2>
        <a:srgbClr val="F2F2F2"/>
      </a:lt2>
      <a:accent1>
        <a:srgbClr val="0078D4"/>
      </a:accent1>
      <a:accent2>
        <a:srgbClr val="243A5E"/>
      </a:accent2>
      <a:accent3>
        <a:srgbClr val="50E6FF"/>
      </a:accent3>
      <a:accent4>
        <a:srgbClr val="000000"/>
      </a:accent4>
      <a:accent5>
        <a:srgbClr val="505050"/>
      </a:accent5>
      <a:accent6>
        <a:srgbClr val="F2F2F2"/>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2.xml><?xml version="1.0" encoding="utf-8"?>
<a:theme xmlns:a="http://schemas.openxmlformats.org/drawingml/2006/main" name="WHITE TEMPLATE">
  <a:themeElements>
    <a:clrScheme name="ST_Illustration_White_Blue">
      <a:dk1>
        <a:srgbClr val="1A1A1A"/>
      </a:dk1>
      <a:lt1>
        <a:srgbClr val="FFFFFF"/>
      </a:lt1>
      <a:dk2>
        <a:srgbClr val="0D0D0D"/>
      </a:dk2>
      <a:lt2>
        <a:srgbClr val="D2D2D2"/>
      </a:lt2>
      <a:accent1>
        <a:srgbClr val="0078D4"/>
      </a:accent1>
      <a:accent2>
        <a:srgbClr val="002050"/>
      </a:accent2>
      <a:accent3>
        <a:srgbClr val="107C10"/>
      </a:accent3>
      <a:accent4>
        <a:srgbClr val="D73B01"/>
      </a:accent4>
      <a:accent5>
        <a:srgbClr val="737373"/>
      </a:accent5>
      <a:accent6>
        <a:srgbClr val="E6E6E6"/>
      </a:accent6>
      <a:hlink>
        <a:srgbClr val="0078D4"/>
      </a:hlink>
      <a:folHlink>
        <a:srgbClr val="0078D4"/>
      </a:folHlink>
    </a:clrScheme>
    <a:fontScheme name="Segoe UI Semibold - Segoe UI">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16-9_Illustration_2018_Cloud_011.potx" id="{762B47AA-A827-4F63-8EDD-1F6B4767BB62}" vid="{53DB83EF-4F78-4F48-A301-01610C79C1EF}"/>
    </a:ext>
  </a:extLst>
</a:theme>
</file>

<file path=ppt/theme/theme3.xml><?xml version="1.0" encoding="utf-8"?>
<a:theme xmlns:a="http://schemas.openxmlformats.org/drawingml/2006/main" name="M365">
  <a:themeElements>
    <a:clrScheme name="Microsoft 365">
      <a:dk1>
        <a:srgbClr val="000000"/>
      </a:dk1>
      <a:lt1>
        <a:srgbClr val="FFFFFF"/>
      </a:lt1>
      <a:dk2>
        <a:srgbClr val="0078D4"/>
      </a:dk2>
      <a:lt2>
        <a:srgbClr val="F2F2F2"/>
      </a:lt2>
      <a:accent1>
        <a:srgbClr val="0078D4"/>
      </a:accent1>
      <a:accent2>
        <a:srgbClr val="243A5E"/>
      </a:accent2>
      <a:accent3>
        <a:srgbClr val="50E6FF"/>
      </a:accent3>
      <a:accent4>
        <a:srgbClr val="000000"/>
      </a:accent4>
      <a:accent5>
        <a:srgbClr val="505050"/>
      </a:accent5>
      <a:accent6>
        <a:srgbClr val="F2F2F2"/>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时装设计">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365" id="{22915A89-04A6-482C-BDA0-48CF38EEED58}" vid="{BFD06977-976F-4C55-B136-5C35E8BBF06C}"/>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1AABA23C4C32146ADA35E17E93DA282" ma:contentTypeVersion="16" ma:contentTypeDescription="Create a new document." ma:contentTypeScope="" ma:versionID="d39e0f165dcb4aca81d9f4bbdde283ce">
  <xsd:schema xmlns:xsd="http://www.w3.org/2001/XMLSchema" xmlns:xs="http://www.w3.org/2001/XMLSchema" xmlns:p="http://schemas.microsoft.com/office/2006/metadata/properties" xmlns:ns1="http://schemas.microsoft.com/sharepoint/v3" xmlns:ns2="1bad2278-f046-45e0-9f2a-b48eb19103d6" xmlns:ns3="1b481494-f05a-47b7-834b-e11edac47ab6" xmlns:ns4="230e9df3-be65-4c73-a93b-d1236ebd677e" targetNamespace="http://schemas.microsoft.com/office/2006/metadata/properties" ma:root="true" ma:fieldsID="d181d3beedf3debb437e2aee55b7221b" ns1:_="" ns2:_="" ns3:_="" ns4:_="">
    <xsd:import namespace="http://schemas.microsoft.com/sharepoint/v3"/>
    <xsd:import namespace="1bad2278-f046-45e0-9f2a-b48eb19103d6"/>
    <xsd:import namespace="1b481494-f05a-47b7-834b-e11edac47ab6"/>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DateTaken" minOccurs="0"/>
                <xsd:element ref="ns2:MediaServiceAutoKeyPoints" minOccurs="0"/>
                <xsd:element ref="ns2:MediaServiceKeyPoints" minOccurs="0"/>
                <xsd:element ref="ns3:SharedWithUsers" minOccurs="0"/>
                <xsd:element ref="ns3:SharedWithDetails" minOccurs="0"/>
                <xsd:element ref="ns1:_ip_UnifiedCompliancePolicyProperties" minOccurs="0"/>
                <xsd:element ref="ns1:_ip_UnifiedCompliancePolicyUIAction" minOccurs="0"/>
                <xsd:element ref="ns2:MediaServiceGenerationTime" minOccurs="0"/>
                <xsd:element ref="ns2:MediaServiceEventHashCode"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6" nillable="true" ma:displayName="Unified Compliance Policy Properties" ma:hidden="true" ma:internalName="_ip_UnifiedCompliancePolicyProperties">
      <xsd:simpleType>
        <xsd:restriction base="dms:Note"/>
      </xsd:simpleType>
    </xsd:element>
    <xsd:element name="_ip_UnifiedCompliancePolicyUIAction" ma:index="17"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bad2278-f046-45e0-9f2a-b48eb19103d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DateTaken" ma:index="11" nillable="true" ma:displayName="MediaServiceDateTaken" ma:hidden="true" ma:internalName="MediaServiceDateTaken" ma:readOnly="true">
      <xsd:simpleType>
        <xsd:restriction base="dms:Text"/>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fals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b481494-f05a-47b7-834b-e11edac47ab6"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2e3b7fcd-ebde-418d-8896-5e6de28a4ddf}" ma:internalName="TaxCatchAll" ma:showField="CatchAllData" ma:web="1b481494-f05a-47b7-834b-e11edac47ab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MediaServiceKeyPoints xmlns="1bad2278-f046-45e0-9f2a-b48eb19103d6" xsi:nil="true"/>
    <_ip_UnifiedCompliancePolicyUIAction xmlns="http://schemas.microsoft.com/sharepoint/v3" xsi:nil="true"/>
    <_ip_UnifiedCompliancePolicyProperties xmlns="http://schemas.microsoft.com/sharepoint/v3" xsi:nil="true"/>
    <TaxCatchAll xmlns="230e9df3-be65-4c73-a93b-d1236ebd677e" xsi:nil="true"/>
    <lcf76f155ced4ddcb4097134ff3c332f xmlns="1bad2278-f046-45e0-9f2a-b48eb19103d6">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2A01D3A6-9984-4F7F-B763-66E315CD6D6F}">
  <ds:schemaRefs>
    <ds:schemaRef ds:uri="1b481494-f05a-47b7-834b-e11edac47ab6"/>
    <ds:schemaRef ds:uri="1bad2278-f046-45e0-9f2a-b48eb19103d6"/>
    <ds:schemaRef ds:uri="230e9df3-be65-4c73-a93b-d1236ebd677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F990F116-B58F-4255-B05B-DA3808E0E5C6}">
  <ds:schemaRefs>
    <ds:schemaRef ds:uri="http://schemas.microsoft.com/office/2006/documentManagement/types"/>
    <ds:schemaRef ds:uri="http://schemas.openxmlformats.org/package/2006/metadata/core-properties"/>
    <ds:schemaRef ds:uri="230e9df3-be65-4c73-a93b-d1236ebd677e"/>
    <ds:schemaRef ds:uri="http://www.w3.org/XML/1998/namespace"/>
    <ds:schemaRef ds:uri="http://schemas.microsoft.com/office/infopath/2007/PartnerControls"/>
    <ds:schemaRef ds:uri="1b481494-f05a-47b7-834b-e11edac47ab6"/>
    <ds:schemaRef ds:uri="1bad2278-f046-45e0-9f2a-b48eb19103d6"/>
    <ds:schemaRef ds:uri="http://schemas.microsoft.com/office/2006/metadata/properties"/>
    <ds:schemaRef ds:uri="http://purl.org/dc/dcmitype/"/>
    <ds:schemaRef ds:uri="http://schemas.microsoft.com/sharepoint/v3"/>
    <ds:schemaRef ds:uri="http://purl.org/dc/terms/"/>
    <ds:schemaRef ds:uri="http://purl.org/dc/elements/1.1/"/>
  </ds:schemaRefs>
</ds:datastoreItem>
</file>

<file path=docMetadata/LabelInfo.xml><?xml version="1.0" encoding="utf-8"?>
<clbl:labelList xmlns:clbl="http://schemas.microsoft.com/office/2020/mipLabelMetadata">
  <clbl:label id="{f42aa342-8706-4288-bd11-ebb85995028c}" enabled="1" method="Privileged" siteId="{72f988bf-86f1-41af-91ab-2d7cd011db47}" removed="0"/>
</clbl:labelList>
</file>

<file path=docProps/app.xml><?xml version="1.0" encoding="utf-8"?>
<Properties xmlns="http://schemas.openxmlformats.org/officeDocument/2006/extended-properties" xmlns:vt="http://schemas.openxmlformats.org/officeDocument/2006/docPropsVTypes">
  <Template>16-9_Illustration_2018_Cloud_011</Template>
  <TotalTime>6674</TotalTime>
  <Words>2528</Words>
  <Application>Microsoft Office PowerPoint</Application>
  <PresentationFormat>Widescreen</PresentationFormat>
  <Paragraphs>299</Paragraphs>
  <Slides>35</Slides>
  <Notes>29</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35</vt:i4>
      </vt:variant>
    </vt:vector>
  </HeadingPairs>
  <TitlesOfParts>
    <vt:vector size="46" baseType="lpstr">
      <vt:lpstr>Arial</vt:lpstr>
      <vt:lpstr>Calibri</vt:lpstr>
      <vt:lpstr>Consolas</vt:lpstr>
      <vt:lpstr>Segoe UI</vt:lpstr>
      <vt:lpstr>Segoe UI Light</vt:lpstr>
      <vt:lpstr>Segoe UI Semibold</vt:lpstr>
      <vt:lpstr>Segoe UI Semilight</vt:lpstr>
      <vt:lpstr>Wingdings</vt:lpstr>
      <vt:lpstr>Microsoft 365 Template</vt:lpstr>
      <vt:lpstr>WHITE TEMPLATE</vt:lpstr>
      <vt:lpstr>M365</vt:lpstr>
      <vt:lpstr>Learning Path 6: Manage endpoint security</vt:lpstr>
      <vt:lpstr>Learning Path agenda</vt:lpstr>
      <vt:lpstr>Module 1: Deploy device data protection</vt:lpstr>
      <vt:lpstr>Module 1: Implement device data protection   </vt:lpstr>
      <vt:lpstr>Explore Windows Information Protection</vt:lpstr>
      <vt:lpstr>Plan Windows Information Protection</vt:lpstr>
      <vt:lpstr>Implement and use Windows Information Protection</vt:lpstr>
      <vt:lpstr>Explore Encrypting File System in Windows client</vt:lpstr>
      <vt:lpstr>Explore BitLocker</vt:lpstr>
      <vt:lpstr>Knowledge Check</vt:lpstr>
      <vt:lpstr>Module 2: Manage Microsoft Defender for Endpoint</vt:lpstr>
      <vt:lpstr>Module 2: Manage Microsoft Defender for Endpoint     </vt:lpstr>
      <vt:lpstr>Explore Microsoft Defender for Endpoint</vt:lpstr>
      <vt:lpstr>Examine key capabilities of Microsoft Defender for Endpoint</vt:lpstr>
      <vt:lpstr>Explore Windows Defender Application Control and Device Guard</vt:lpstr>
      <vt:lpstr>Explore Microsoft Defender Application Guard</vt:lpstr>
      <vt:lpstr>Examine Windows Defender Exploit Guard</vt:lpstr>
      <vt:lpstr>Explore Windows Defender System Guard</vt:lpstr>
      <vt:lpstr>Knowledge Check</vt:lpstr>
      <vt:lpstr>Module 3: Manage Microsoft Defender in Windows client</vt:lpstr>
      <vt:lpstr>Module 3: Manage Microsoft Defender in Windows client   </vt:lpstr>
      <vt:lpstr>Explore Windows Security Center</vt:lpstr>
      <vt:lpstr>Explore Windows Defender Credential Guard</vt:lpstr>
      <vt:lpstr>Manage Microsoft Defender Antivirus</vt:lpstr>
      <vt:lpstr>Manage Windows Defender Firewall</vt:lpstr>
      <vt:lpstr>Explore Windows Defender Firewall with Advanced Security</vt:lpstr>
      <vt:lpstr>Knowledge Check</vt:lpstr>
      <vt:lpstr>Module 4: Manage Microsoft Defender for Cloud Apps</vt:lpstr>
      <vt:lpstr>Module 3: Manage Microsoft Defender in Windows client   </vt:lpstr>
      <vt:lpstr>Explore Microsoft Defender for Cloud Apps</vt:lpstr>
      <vt:lpstr>Planning for Microsoft Defender Cloud Apps</vt:lpstr>
      <vt:lpstr>Implement Microsoft Defender for Cloud Apps</vt:lpstr>
      <vt:lpstr>Knowledge Check</vt:lpstr>
      <vt:lpstr>Practice Labs: </vt:lpstr>
      <vt:lpstr>Closing slide</vt:lpstr>
    </vt:vector>
  </TitlesOfParts>
  <Manager>&lt;Comms manager name here&gt;</Manager>
  <Company>Microsoft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Event name or presentation title</dc:title>
  <dc:subject>&lt;Event name&gt;</dc:subject>
  <dc:creator>Evelyn Sheahan</dc:creator>
  <cp:keywords/>
  <dc:description/>
  <cp:lastModifiedBy>Randy Stearman</cp:lastModifiedBy>
  <cp:revision>68</cp:revision>
  <dcterms:created xsi:type="dcterms:W3CDTF">2018-07-31T14:16:34Z</dcterms:created>
  <dcterms:modified xsi:type="dcterms:W3CDTF">2023-06-19T16:40:47Z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0x010100A1AABA23C4C32146ADA35E17E93DA282</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
  </property>
  <property fmtid="{D5CDD505-2E9C-101B-9397-08002B2CF9AE}" pid="7" name="Track">
    <vt:lpwstr/>
  </property>
  <property fmtid="{D5CDD505-2E9C-101B-9397-08002B2CF9AE}" pid="8" name="Event Location">
    <vt:lpwstr/>
  </property>
  <property fmtid="{D5CDD505-2E9C-101B-9397-08002B2CF9AE}" pid="9" name="Campaign">
    <vt:lpwstr/>
  </property>
  <property fmtid="{D5CDD505-2E9C-101B-9397-08002B2CF9AE}" pid="10" name="IsMyDocuments">
    <vt:bool>true</vt:bool>
  </property>
  <property fmtid="{D5CDD505-2E9C-101B-9397-08002B2CF9AE}" pid="11" name="MSIP_Label_f42aa342-8706-4288-bd11-ebb85995028c_Enabled">
    <vt:lpwstr>True</vt:lpwstr>
  </property>
  <property fmtid="{D5CDD505-2E9C-101B-9397-08002B2CF9AE}" pid="12" name="MSIP_Label_f42aa342-8706-4288-bd11-ebb85995028c_SiteId">
    <vt:lpwstr>72f988bf-86f1-41af-91ab-2d7cd011db47</vt:lpwstr>
  </property>
  <property fmtid="{D5CDD505-2E9C-101B-9397-08002B2CF9AE}" pid="13" name="MSIP_Label_f42aa342-8706-4288-bd11-ebb85995028c_Ref">
    <vt:lpwstr>https://api.informationprotection.azure.com/api/72f988bf-86f1-41af-91ab-2d7cd011db47</vt:lpwstr>
  </property>
  <property fmtid="{D5CDD505-2E9C-101B-9397-08002B2CF9AE}" pid="14" name="MSIP_Label_f42aa342-8706-4288-bd11-ebb85995028c_Owner">
    <vt:lpwstr>maryfj@microsoft.com</vt:lpwstr>
  </property>
  <property fmtid="{D5CDD505-2E9C-101B-9397-08002B2CF9AE}" pid="15" name="MSIP_Label_f42aa342-8706-4288-bd11-ebb85995028c_SetDate">
    <vt:lpwstr>2017-08-29T14:27:20.8568347-07:00</vt:lpwstr>
  </property>
  <property fmtid="{D5CDD505-2E9C-101B-9397-08002B2CF9AE}" pid="16" name="MSIP_Label_f42aa342-8706-4288-bd11-ebb85995028c_Name">
    <vt:lpwstr>General</vt:lpwstr>
  </property>
  <property fmtid="{D5CDD505-2E9C-101B-9397-08002B2CF9AE}" pid="17" name="MSIP_Label_f42aa342-8706-4288-bd11-ebb85995028c_Application">
    <vt:lpwstr>Microsoft Azure Information Protection</vt:lpwstr>
  </property>
  <property fmtid="{D5CDD505-2E9C-101B-9397-08002B2CF9AE}" pid="18" name="MSIP_Label_f42aa342-8706-4288-bd11-ebb85995028c_Extended_MSFT_Method">
    <vt:lpwstr>Automatic</vt:lpwstr>
  </property>
  <property fmtid="{D5CDD505-2E9C-101B-9397-08002B2CF9AE}" pid="19" name="Sensitivity">
    <vt:lpwstr>General</vt:lpwstr>
  </property>
  <property fmtid="{D5CDD505-2E9C-101B-9397-08002B2CF9AE}" pid="20" name="AuthorIds_UIVersion_1024">
    <vt:lpwstr>6</vt:lpwstr>
  </property>
  <property fmtid="{D5CDD505-2E9C-101B-9397-08002B2CF9AE}" pid="21" name="MediaServiceImageTags">
    <vt:lpwstr/>
  </property>
</Properties>
</file>