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34"/>
  </p:notesMasterIdLst>
  <p:sldIdLst>
    <p:sldId id="1758" r:id="rId5"/>
    <p:sldId id="1778" r:id="rId6"/>
    <p:sldId id="1684" r:id="rId7"/>
    <p:sldId id="1811" r:id="rId8"/>
    <p:sldId id="1788" r:id="rId9"/>
    <p:sldId id="1827" r:id="rId10"/>
    <p:sldId id="1790" r:id="rId11"/>
    <p:sldId id="1754" r:id="rId12"/>
    <p:sldId id="1793" r:id="rId13"/>
    <p:sldId id="1792" r:id="rId14"/>
    <p:sldId id="1832" r:id="rId15"/>
    <p:sldId id="1795" r:id="rId16"/>
    <p:sldId id="1823" r:id="rId17"/>
    <p:sldId id="1797" r:id="rId18"/>
    <p:sldId id="1798" r:id="rId19"/>
    <p:sldId id="1769" r:id="rId20"/>
    <p:sldId id="1813" r:id="rId21"/>
    <p:sldId id="1838" r:id="rId22"/>
    <p:sldId id="1824" r:id="rId23"/>
    <p:sldId id="1825" r:id="rId24"/>
    <p:sldId id="1815" r:id="rId25"/>
    <p:sldId id="1816" r:id="rId26"/>
    <p:sldId id="1834" r:id="rId27"/>
    <p:sldId id="1763" r:id="rId28"/>
    <p:sldId id="1820" r:id="rId29"/>
    <p:sldId id="1836" r:id="rId30"/>
    <p:sldId id="1837" r:id="rId31"/>
    <p:sldId id="1775" r:id="rId32"/>
    <p:sldId id="1786" r:id="rId33"/>
  </p:sldIdLst>
  <p:sldSz cx="12192000" cy="6858000"/>
  <p:notesSz cx="7010400" cy="9296400"/>
  <p:defaultTextStyle>
    <a:defPPr>
      <a:defRPr lang="en-US"/>
    </a:defPPr>
    <a:lvl1pPr marL="0" algn="l" defTabSz="914367" rtl="0" eaLnBrk="1" latinLnBrk="0" hangingPunct="1">
      <a:defRPr sz="1765" kern="1200">
        <a:solidFill>
          <a:schemeClr val="tx1"/>
        </a:solidFill>
        <a:latin typeface="+mn-lt"/>
        <a:ea typeface="+mn-ea"/>
        <a:cs typeface="+mn-cs"/>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141E4042-5094-C76F-C777-81D159CD9774}" name="Brandon Neeb" initials="BN" userId="S::bneeb@microsoft.com::d291b79a-a732-41c4-9980-443b8bceb27b"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43A5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BE119B8-6F74-4116-A686-5D38A53C8A8D}" v="2" dt="2023-05-05T20:30:50.524"/>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6582" autoAdjust="0"/>
  </p:normalViewPr>
  <p:slideViewPr>
    <p:cSldViewPr snapToGrid="0">
      <p:cViewPr varScale="1">
        <p:scale>
          <a:sx n="91" d="100"/>
          <a:sy n="91" d="100"/>
        </p:scale>
        <p:origin x="1314" y="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microsoft.com/office/2016/11/relationships/changesInfo" Target="changesInfos/changesInfo1.xml"/><Relationship Id="rId21" Type="http://schemas.openxmlformats.org/officeDocument/2006/relationships/slide" Target="slides/slide17.xml"/><Relationship Id="rId34" Type="http://schemas.openxmlformats.org/officeDocument/2006/relationships/notesMaster" Target="notesMasters/notesMaster1.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microsoft.com/office/2018/10/relationships/authors" Target="author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theme" Target="theme/theme1.xml"/><Relationship Id="rId40"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presProps" Target="presProps.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Randy Stearman" userId="6a3a33aa-6c38-478f-95c3-872a45d4cfac" providerId="ADAL" clId="{5C0DC92B-5DEE-4DDE-AF9F-65C980B98194}"/>
    <pc:docChg chg="addSld modSld sldOrd">
      <pc:chgData name="Randy Stearman" userId="6a3a33aa-6c38-478f-95c3-872a45d4cfac" providerId="ADAL" clId="{5C0DC92B-5DEE-4DDE-AF9F-65C980B98194}" dt="2023-04-27T21:29:23.140" v="49" actId="14100"/>
      <pc:docMkLst>
        <pc:docMk/>
      </pc:docMkLst>
      <pc:sldChg chg="modSp mod">
        <pc:chgData name="Randy Stearman" userId="6a3a33aa-6c38-478f-95c3-872a45d4cfac" providerId="ADAL" clId="{5C0DC92B-5DEE-4DDE-AF9F-65C980B98194}" dt="2023-04-27T21:29:23.140" v="49" actId="14100"/>
        <pc:sldMkLst>
          <pc:docMk/>
          <pc:sldMk cId="4283358613" sldId="1763"/>
        </pc:sldMkLst>
        <pc:spChg chg="mod">
          <ac:chgData name="Randy Stearman" userId="6a3a33aa-6c38-478f-95c3-872a45d4cfac" providerId="ADAL" clId="{5C0DC92B-5DEE-4DDE-AF9F-65C980B98194}" dt="2023-04-27T21:29:23.140" v="49" actId="14100"/>
          <ac:spMkLst>
            <pc:docMk/>
            <pc:sldMk cId="4283358613" sldId="1763"/>
            <ac:spMk id="4" creationId="{EF88AF80-F523-48BE-AC7A-8343805717D3}"/>
          </ac:spMkLst>
        </pc:spChg>
      </pc:sldChg>
      <pc:sldChg chg="modSp mod">
        <pc:chgData name="Randy Stearman" userId="6a3a33aa-6c38-478f-95c3-872a45d4cfac" providerId="ADAL" clId="{5C0DC92B-5DEE-4DDE-AF9F-65C980B98194}" dt="2023-04-27T21:27:29.432" v="6"/>
        <pc:sldMkLst>
          <pc:docMk/>
          <pc:sldMk cId="1242323143" sldId="1775"/>
        </pc:sldMkLst>
        <pc:spChg chg="mod">
          <ac:chgData name="Randy Stearman" userId="6a3a33aa-6c38-478f-95c3-872a45d4cfac" providerId="ADAL" clId="{5C0DC92B-5DEE-4DDE-AF9F-65C980B98194}" dt="2023-04-27T21:27:29.432" v="6"/>
          <ac:spMkLst>
            <pc:docMk/>
            <pc:sldMk cId="1242323143" sldId="1775"/>
            <ac:spMk id="17" creationId="{00000000-0000-0000-0000-000000000000}"/>
          </ac:spMkLst>
        </pc:spChg>
      </pc:sldChg>
      <pc:sldChg chg="modSp mod">
        <pc:chgData name="Randy Stearman" userId="6a3a33aa-6c38-478f-95c3-872a45d4cfac" providerId="ADAL" clId="{5C0DC92B-5DEE-4DDE-AF9F-65C980B98194}" dt="2023-04-27T21:27:41.703" v="16" actId="20577"/>
        <pc:sldMkLst>
          <pc:docMk/>
          <pc:sldMk cId="3195427233" sldId="1811"/>
        </pc:sldMkLst>
        <pc:spChg chg="mod">
          <ac:chgData name="Randy Stearman" userId="6a3a33aa-6c38-478f-95c3-872a45d4cfac" providerId="ADAL" clId="{5C0DC92B-5DEE-4DDE-AF9F-65C980B98194}" dt="2023-04-27T21:27:41.703" v="16" actId="20577"/>
          <ac:spMkLst>
            <pc:docMk/>
            <pc:sldMk cId="3195427233" sldId="1811"/>
            <ac:spMk id="2" creationId="{44A49DAE-79D6-48FB-BB90-ED534D0C7C09}"/>
          </ac:spMkLst>
        </pc:spChg>
      </pc:sldChg>
      <pc:sldChg chg="modSp mod">
        <pc:chgData name="Randy Stearman" userId="6a3a33aa-6c38-478f-95c3-872a45d4cfac" providerId="ADAL" clId="{5C0DC92B-5DEE-4DDE-AF9F-65C980B98194}" dt="2023-04-27T21:28:20.452" v="32" actId="20577"/>
        <pc:sldMkLst>
          <pc:docMk/>
          <pc:sldMk cId="1237137031" sldId="1823"/>
        </pc:sldMkLst>
        <pc:spChg chg="mod">
          <ac:chgData name="Randy Stearman" userId="6a3a33aa-6c38-478f-95c3-872a45d4cfac" providerId="ADAL" clId="{5C0DC92B-5DEE-4DDE-AF9F-65C980B98194}" dt="2023-04-27T21:28:20.452" v="32" actId="20577"/>
          <ac:spMkLst>
            <pc:docMk/>
            <pc:sldMk cId="1237137031" sldId="1823"/>
            <ac:spMk id="2" creationId="{44A49DAE-79D6-48FB-BB90-ED534D0C7C09}"/>
          </ac:spMkLst>
        </pc:spChg>
      </pc:sldChg>
      <pc:sldChg chg="modSp mod">
        <pc:chgData name="Randy Stearman" userId="6a3a33aa-6c38-478f-95c3-872a45d4cfac" providerId="ADAL" clId="{5C0DC92B-5DEE-4DDE-AF9F-65C980B98194}" dt="2023-04-27T21:29:11.931" v="48" actId="20577"/>
        <pc:sldMkLst>
          <pc:docMk/>
          <pc:sldMk cId="581481599" sldId="1825"/>
        </pc:sldMkLst>
        <pc:spChg chg="mod">
          <ac:chgData name="Randy Stearman" userId="6a3a33aa-6c38-478f-95c3-872a45d4cfac" providerId="ADAL" clId="{5C0DC92B-5DEE-4DDE-AF9F-65C980B98194}" dt="2023-04-27T21:29:11.931" v="48" actId="20577"/>
          <ac:spMkLst>
            <pc:docMk/>
            <pc:sldMk cId="581481599" sldId="1825"/>
            <ac:spMk id="2" creationId="{44A49DAE-79D6-48FB-BB90-ED534D0C7C09}"/>
          </ac:spMkLst>
        </pc:spChg>
      </pc:sldChg>
      <pc:sldChg chg="ord">
        <pc:chgData name="Randy Stearman" userId="6a3a33aa-6c38-478f-95c3-872a45d4cfac" providerId="ADAL" clId="{5C0DC92B-5DEE-4DDE-AF9F-65C980B98194}" dt="2023-04-27T21:26:45.134" v="3"/>
        <pc:sldMkLst>
          <pc:docMk/>
          <pc:sldMk cId="1208426233" sldId="1832"/>
        </pc:sldMkLst>
      </pc:sldChg>
      <pc:sldChg chg="add">
        <pc:chgData name="Randy Stearman" userId="6a3a33aa-6c38-478f-95c3-872a45d4cfac" providerId="ADAL" clId="{5C0DC92B-5DEE-4DDE-AF9F-65C980B98194}" dt="2023-04-27T21:26:29.856" v="0" actId="2890"/>
        <pc:sldMkLst>
          <pc:docMk/>
          <pc:sldMk cId="3509064415" sldId="1837"/>
        </pc:sldMkLst>
      </pc:sldChg>
      <pc:sldChg chg="add ord">
        <pc:chgData name="Randy Stearman" userId="6a3a33aa-6c38-478f-95c3-872a45d4cfac" providerId="ADAL" clId="{5C0DC92B-5DEE-4DDE-AF9F-65C980B98194}" dt="2023-04-27T21:26:52.363" v="5"/>
        <pc:sldMkLst>
          <pc:docMk/>
          <pc:sldMk cId="2658090833" sldId="1838"/>
        </pc:sldMkLst>
      </pc:sldChg>
    </pc:docChg>
  </pc:docChgLst>
  <pc:docChgLst>
    <pc:chgData name="Matt Quinlan" userId="255634d8-b803-417a-a2de-8b895e420c9b" providerId="ADAL" clId="{E46AAAC4-A748-4EA5-98C0-42B452D0876F}"/>
    <pc:docChg chg="undo redo custSel addSld delSld modSld sldOrd">
      <pc:chgData name="Matt Quinlan" userId="255634d8-b803-417a-a2de-8b895e420c9b" providerId="ADAL" clId="{E46AAAC4-A748-4EA5-98C0-42B452D0876F}" dt="2022-02-17T16:05:41.860" v="84" actId="20577"/>
      <pc:docMkLst>
        <pc:docMk/>
      </pc:docMkLst>
      <pc:sldChg chg="modSp mod">
        <pc:chgData name="Matt Quinlan" userId="255634d8-b803-417a-a2de-8b895e420c9b" providerId="ADAL" clId="{E46AAAC4-A748-4EA5-98C0-42B452D0876F}" dt="2022-02-17T15:53:46.477" v="16" actId="20577"/>
        <pc:sldMkLst>
          <pc:docMk/>
          <pc:sldMk cId="2281750522" sldId="1684"/>
        </pc:sldMkLst>
        <pc:spChg chg="mod">
          <ac:chgData name="Matt Quinlan" userId="255634d8-b803-417a-a2de-8b895e420c9b" providerId="ADAL" clId="{E46AAAC4-A748-4EA5-98C0-42B452D0876F}" dt="2022-02-17T15:53:46.477" v="16" actId="20577"/>
          <ac:spMkLst>
            <pc:docMk/>
            <pc:sldMk cId="2281750522" sldId="1684"/>
            <ac:spMk id="5" creationId="{007C2C26-EFD2-E847-AEA7-5CEF245E0904}"/>
          </ac:spMkLst>
        </pc:spChg>
      </pc:sldChg>
      <pc:sldChg chg="modSp mod">
        <pc:chgData name="Matt Quinlan" userId="255634d8-b803-417a-a2de-8b895e420c9b" providerId="ADAL" clId="{E46AAAC4-A748-4EA5-98C0-42B452D0876F}" dt="2022-02-17T15:55:48.029" v="38"/>
        <pc:sldMkLst>
          <pc:docMk/>
          <pc:sldMk cId="270346476" sldId="1690"/>
        </pc:sldMkLst>
        <pc:spChg chg="mod">
          <ac:chgData name="Matt Quinlan" userId="255634d8-b803-417a-a2de-8b895e420c9b" providerId="ADAL" clId="{E46AAAC4-A748-4EA5-98C0-42B452D0876F}" dt="2022-02-17T15:55:48.029" v="38"/>
          <ac:spMkLst>
            <pc:docMk/>
            <pc:sldMk cId="270346476" sldId="1690"/>
            <ac:spMk id="2" creationId="{A8396C26-52BC-A64E-B5E0-4D8C4735091E}"/>
          </ac:spMkLst>
        </pc:spChg>
      </pc:sldChg>
      <pc:sldChg chg="modSp mod">
        <pc:chgData name="Matt Quinlan" userId="255634d8-b803-417a-a2de-8b895e420c9b" providerId="ADAL" clId="{E46AAAC4-A748-4EA5-98C0-42B452D0876F}" dt="2022-02-17T16:04:41.542" v="81" actId="14100"/>
        <pc:sldMkLst>
          <pc:docMk/>
          <pc:sldMk cId="2977561915" sldId="1693"/>
        </pc:sldMkLst>
        <pc:spChg chg="mod">
          <ac:chgData name="Matt Quinlan" userId="255634d8-b803-417a-a2de-8b895e420c9b" providerId="ADAL" clId="{E46AAAC4-A748-4EA5-98C0-42B452D0876F}" dt="2022-02-17T16:04:41.542" v="81" actId="14100"/>
          <ac:spMkLst>
            <pc:docMk/>
            <pc:sldMk cId="2977561915" sldId="1693"/>
            <ac:spMk id="2" creationId="{D2542854-46B9-3C46-86ED-051FEA185446}"/>
          </ac:spMkLst>
        </pc:spChg>
      </pc:sldChg>
      <pc:sldChg chg="modSp mod">
        <pc:chgData name="Matt Quinlan" userId="255634d8-b803-417a-a2de-8b895e420c9b" providerId="ADAL" clId="{E46AAAC4-A748-4EA5-98C0-42B452D0876F}" dt="2022-02-17T15:56:08.616" v="43"/>
        <pc:sldMkLst>
          <pc:docMk/>
          <pc:sldMk cId="4023205320" sldId="1754"/>
        </pc:sldMkLst>
        <pc:spChg chg="mod">
          <ac:chgData name="Matt Quinlan" userId="255634d8-b803-417a-a2de-8b895e420c9b" providerId="ADAL" clId="{E46AAAC4-A748-4EA5-98C0-42B452D0876F}" dt="2022-02-17T15:56:08.616" v="43"/>
          <ac:spMkLst>
            <pc:docMk/>
            <pc:sldMk cId="4023205320" sldId="1754"/>
            <ac:spMk id="2" creationId="{D2542854-46B9-3C46-86ED-051FEA185446}"/>
          </ac:spMkLst>
        </pc:spChg>
      </pc:sldChg>
      <pc:sldChg chg="modSp mod">
        <pc:chgData name="Matt Quinlan" userId="255634d8-b803-417a-a2de-8b895e420c9b" providerId="ADAL" clId="{E46AAAC4-A748-4EA5-98C0-42B452D0876F}" dt="2022-02-17T16:05:41.860" v="84" actId="20577"/>
        <pc:sldMkLst>
          <pc:docMk/>
          <pc:sldMk cId="1359081573" sldId="1758"/>
        </pc:sldMkLst>
        <pc:spChg chg="mod">
          <ac:chgData name="Matt Quinlan" userId="255634d8-b803-417a-a2de-8b895e420c9b" providerId="ADAL" clId="{E46AAAC4-A748-4EA5-98C0-42B452D0876F}" dt="2022-02-17T16:05:41.860" v="84" actId="20577"/>
          <ac:spMkLst>
            <pc:docMk/>
            <pc:sldMk cId="1359081573" sldId="1758"/>
            <ac:spMk id="4" creationId="{841CB59B-EF9E-4E47-BF33-B8075EB6C7A1}"/>
          </ac:spMkLst>
        </pc:spChg>
      </pc:sldChg>
      <pc:sldChg chg="del">
        <pc:chgData name="Matt Quinlan" userId="255634d8-b803-417a-a2de-8b895e420c9b" providerId="ADAL" clId="{E46AAAC4-A748-4EA5-98C0-42B452D0876F}" dt="2022-02-17T15:55:27.845" v="34" actId="47"/>
        <pc:sldMkLst>
          <pc:docMk/>
          <pc:sldMk cId="1950383483" sldId="1761"/>
        </pc:sldMkLst>
      </pc:sldChg>
      <pc:sldChg chg="modSp mod ord">
        <pc:chgData name="Matt Quinlan" userId="255634d8-b803-417a-a2de-8b895e420c9b" providerId="ADAL" clId="{E46AAAC4-A748-4EA5-98C0-42B452D0876F}" dt="2022-02-17T15:59:49.692" v="63"/>
        <pc:sldMkLst>
          <pc:docMk/>
          <pc:sldMk cId="4283358613" sldId="1763"/>
        </pc:sldMkLst>
        <pc:spChg chg="mod">
          <ac:chgData name="Matt Quinlan" userId="255634d8-b803-417a-a2de-8b895e420c9b" providerId="ADAL" clId="{E46AAAC4-A748-4EA5-98C0-42B452D0876F}" dt="2022-02-17T15:59:49.692" v="63"/>
          <ac:spMkLst>
            <pc:docMk/>
            <pc:sldMk cId="4283358613" sldId="1763"/>
            <ac:spMk id="9" creationId="{6B293DD1-BCDD-4DDD-82EC-8675E4FB99CC}"/>
          </ac:spMkLst>
        </pc:spChg>
      </pc:sldChg>
      <pc:sldChg chg="del">
        <pc:chgData name="Matt Quinlan" userId="255634d8-b803-417a-a2de-8b895e420c9b" providerId="ADAL" clId="{E46AAAC4-A748-4EA5-98C0-42B452D0876F}" dt="2022-02-17T15:56:58.047" v="50" actId="47"/>
        <pc:sldMkLst>
          <pc:docMk/>
          <pc:sldMk cId="484129280" sldId="1765"/>
        </pc:sldMkLst>
      </pc:sldChg>
      <pc:sldChg chg="modSp mod">
        <pc:chgData name="Matt Quinlan" userId="255634d8-b803-417a-a2de-8b895e420c9b" providerId="ADAL" clId="{E46AAAC4-A748-4EA5-98C0-42B452D0876F}" dt="2022-02-17T16:04:27.098" v="78"/>
        <pc:sldMkLst>
          <pc:docMk/>
          <pc:sldMk cId="2548646033" sldId="1769"/>
        </pc:sldMkLst>
        <pc:spChg chg="mod">
          <ac:chgData name="Matt Quinlan" userId="255634d8-b803-417a-a2de-8b895e420c9b" providerId="ADAL" clId="{E46AAAC4-A748-4EA5-98C0-42B452D0876F}" dt="2022-02-17T16:04:27.098" v="78"/>
          <ac:spMkLst>
            <pc:docMk/>
            <pc:sldMk cId="2548646033" sldId="1769"/>
            <ac:spMk id="17" creationId="{00000000-0000-0000-0000-000000000000}"/>
          </ac:spMkLst>
        </pc:spChg>
      </pc:sldChg>
      <pc:sldChg chg="addSp modSp mod chgLayout">
        <pc:chgData name="Matt Quinlan" userId="255634d8-b803-417a-a2de-8b895e420c9b" providerId="ADAL" clId="{E46AAAC4-A748-4EA5-98C0-42B452D0876F}" dt="2022-02-17T15:52:37.602" v="14" actId="255"/>
        <pc:sldMkLst>
          <pc:docMk/>
          <pc:sldMk cId="4244671936" sldId="1778"/>
        </pc:sldMkLst>
        <pc:spChg chg="mod ord">
          <ac:chgData name="Matt Quinlan" userId="255634d8-b803-417a-a2de-8b895e420c9b" providerId="ADAL" clId="{E46AAAC4-A748-4EA5-98C0-42B452D0876F}" dt="2022-02-17T15:52:18.435" v="12"/>
          <ac:spMkLst>
            <pc:docMk/>
            <pc:sldMk cId="4244671936" sldId="1778"/>
            <ac:spMk id="2" creationId="{00000000-0000-0000-0000-000000000000}"/>
          </ac:spMkLst>
        </pc:spChg>
        <pc:spChg chg="add mod ord">
          <ac:chgData name="Matt Quinlan" userId="255634d8-b803-417a-a2de-8b895e420c9b" providerId="ADAL" clId="{E46AAAC4-A748-4EA5-98C0-42B452D0876F}" dt="2022-02-17T15:52:37.602" v="14" actId="255"/>
          <ac:spMkLst>
            <pc:docMk/>
            <pc:sldMk cId="4244671936" sldId="1778"/>
            <ac:spMk id="3" creationId="{0FD05BC2-E6C8-4BAF-B6CC-AA7AFA082BC1}"/>
          </ac:spMkLst>
        </pc:spChg>
        <pc:spChg chg="mod ord">
          <ac:chgData name="Matt Quinlan" userId="255634d8-b803-417a-a2de-8b895e420c9b" providerId="ADAL" clId="{E46AAAC4-A748-4EA5-98C0-42B452D0876F}" dt="2022-02-17T15:52:04.276" v="9" actId="700"/>
          <ac:spMkLst>
            <pc:docMk/>
            <pc:sldMk cId="4244671936" sldId="1778"/>
            <ac:spMk id="6" creationId="{00000000-0000-0000-0000-000000000000}"/>
          </ac:spMkLst>
        </pc:spChg>
        <pc:spChg chg="mod ord">
          <ac:chgData name="Matt Quinlan" userId="255634d8-b803-417a-a2de-8b895e420c9b" providerId="ADAL" clId="{E46AAAC4-A748-4EA5-98C0-42B452D0876F}" dt="2022-02-17T15:52:04.276" v="9" actId="700"/>
          <ac:spMkLst>
            <pc:docMk/>
            <pc:sldMk cId="4244671936" sldId="1778"/>
            <ac:spMk id="17" creationId="{00000000-0000-0000-0000-000000000000}"/>
          </ac:spMkLst>
        </pc:spChg>
        <pc:spChg chg="mod">
          <ac:chgData name="Matt Quinlan" userId="255634d8-b803-417a-a2de-8b895e420c9b" providerId="ADAL" clId="{E46AAAC4-A748-4EA5-98C0-42B452D0876F}" dt="2022-02-17T15:52:07.757" v="10" actId="1076"/>
          <ac:spMkLst>
            <pc:docMk/>
            <pc:sldMk cId="4244671936" sldId="1778"/>
            <ac:spMk id="31" creationId="{D616F46A-8C8E-475E-91F4-D968F21F5186}"/>
          </ac:spMkLst>
        </pc:spChg>
        <pc:spChg chg="mod">
          <ac:chgData name="Matt Quinlan" userId="255634d8-b803-417a-a2de-8b895e420c9b" providerId="ADAL" clId="{E46AAAC4-A748-4EA5-98C0-42B452D0876F}" dt="2022-02-17T15:52:07.757" v="10" actId="1076"/>
          <ac:spMkLst>
            <pc:docMk/>
            <pc:sldMk cId="4244671936" sldId="1778"/>
            <ac:spMk id="34" creationId="{3931DC69-4D5C-40B4-80D2-7FDE66A622D0}"/>
          </ac:spMkLst>
        </pc:spChg>
        <pc:spChg chg="mod">
          <ac:chgData name="Matt Quinlan" userId="255634d8-b803-417a-a2de-8b895e420c9b" providerId="ADAL" clId="{E46AAAC4-A748-4EA5-98C0-42B452D0876F}" dt="2022-02-17T15:52:14.876" v="11" actId="1076"/>
          <ac:spMkLst>
            <pc:docMk/>
            <pc:sldMk cId="4244671936" sldId="1778"/>
            <ac:spMk id="36" creationId="{3F8F9610-0EC3-452C-8CD8-3BB282908543}"/>
          </ac:spMkLst>
        </pc:spChg>
        <pc:spChg chg="mod">
          <ac:chgData name="Matt Quinlan" userId="255634d8-b803-417a-a2de-8b895e420c9b" providerId="ADAL" clId="{E46AAAC4-A748-4EA5-98C0-42B452D0876F}" dt="2022-02-17T15:52:14.876" v="11" actId="1076"/>
          <ac:spMkLst>
            <pc:docMk/>
            <pc:sldMk cId="4244671936" sldId="1778"/>
            <ac:spMk id="37" creationId="{E126B067-1DDD-4966-9349-1E5FD0A6CBB1}"/>
          </ac:spMkLst>
        </pc:spChg>
        <pc:grpChg chg="mod">
          <ac:chgData name="Matt Quinlan" userId="255634d8-b803-417a-a2de-8b895e420c9b" providerId="ADAL" clId="{E46AAAC4-A748-4EA5-98C0-42B452D0876F}" dt="2022-02-17T15:52:07.757" v="10" actId="1076"/>
          <ac:grpSpMkLst>
            <pc:docMk/>
            <pc:sldMk cId="4244671936" sldId="1778"/>
            <ac:grpSpMk id="5" creationId="{9C2CF54E-F2E7-494A-BF15-74720B7F9EE2}"/>
          </ac:grpSpMkLst>
        </pc:grpChg>
        <pc:grpChg chg="mod">
          <ac:chgData name="Matt Quinlan" userId="255634d8-b803-417a-a2de-8b895e420c9b" providerId="ADAL" clId="{E46AAAC4-A748-4EA5-98C0-42B452D0876F}" dt="2022-02-17T15:52:14.876" v="11" actId="1076"/>
          <ac:grpSpMkLst>
            <pc:docMk/>
            <pc:sldMk cId="4244671936" sldId="1778"/>
            <ac:grpSpMk id="11" creationId="{9BDFA416-E6F5-40FC-9751-3E23DFB09288}"/>
          </ac:grpSpMkLst>
        </pc:grpChg>
        <pc:grpChg chg="mod">
          <ac:chgData name="Matt Quinlan" userId="255634d8-b803-417a-a2de-8b895e420c9b" providerId="ADAL" clId="{E46AAAC4-A748-4EA5-98C0-42B452D0876F}" dt="2022-02-17T15:52:07.757" v="10" actId="1076"/>
          <ac:grpSpMkLst>
            <pc:docMk/>
            <pc:sldMk cId="4244671936" sldId="1778"/>
            <ac:grpSpMk id="30" creationId="{7B881764-8CC8-466B-8F40-2A9FB83FA51B}"/>
          </ac:grpSpMkLst>
        </pc:grpChg>
        <pc:grpChg chg="mod">
          <ac:chgData name="Matt Quinlan" userId="255634d8-b803-417a-a2de-8b895e420c9b" providerId="ADAL" clId="{E46AAAC4-A748-4EA5-98C0-42B452D0876F}" dt="2022-02-17T15:52:14.876" v="11" actId="1076"/>
          <ac:grpSpMkLst>
            <pc:docMk/>
            <pc:sldMk cId="4244671936" sldId="1778"/>
            <ac:grpSpMk id="35" creationId="{32AA795D-E551-4CFE-947A-3510539E99E6}"/>
          </ac:grpSpMkLst>
        </pc:grpChg>
        <pc:picChg chg="mod">
          <ac:chgData name="Matt Quinlan" userId="255634d8-b803-417a-a2de-8b895e420c9b" providerId="ADAL" clId="{E46AAAC4-A748-4EA5-98C0-42B452D0876F}" dt="2022-02-17T15:52:07.757" v="10" actId="1076"/>
          <ac:picMkLst>
            <pc:docMk/>
            <pc:sldMk cId="4244671936" sldId="1778"/>
            <ac:picMk id="4" creationId="{81AF9DE4-AD9C-4C7D-979E-1D05B5FAF71F}"/>
          </ac:picMkLst>
        </pc:picChg>
        <pc:picChg chg="mod">
          <ac:chgData name="Matt Quinlan" userId="255634d8-b803-417a-a2de-8b895e420c9b" providerId="ADAL" clId="{E46AAAC4-A748-4EA5-98C0-42B452D0876F}" dt="2022-02-17T15:52:14.876" v="11" actId="1076"/>
          <ac:picMkLst>
            <pc:docMk/>
            <pc:sldMk cId="4244671936" sldId="1778"/>
            <ac:picMk id="7" creationId="{43819837-3474-41BD-B9A9-3E1A697C8DC5}"/>
          </ac:picMkLst>
        </pc:picChg>
      </pc:sldChg>
      <pc:sldChg chg="modSp mod">
        <pc:chgData name="Matt Quinlan" userId="255634d8-b803-417a-a2de-8b895e420c9b" providerId="ADAL" clId="{E46AAAC4-A748-4EA5-98C0-42B452D0876F}" dt="2022-02-17T15:55:31.401" v="35"/>
        <pc:sldMkLst>
          <pc:docMk/>
          <pc:sldMk cId="931444780" sldId="1788"/>
        </pc:sldMkLst>
        <pc:spChg chg="mod">
          <ac:chgData name="Matt Quinlan" userId="255634d8-b803-417a-a2de-8b895e420c9b" providerId="ADAL" clId="{E46AAAC4-A748-4EA5-98C0-42B452D0876F}" dt="2022-02-17T15:55:31.401" v="35"/>
          <ac:spMkLst>
            <pc:docMk/>
            <pc:sldMk cId="931444780" sldId="1788"/>
            <ac:spMk id="14" creationId="{E307D465-5D56-0B41-96C4-901FFC2422DF}"/>
          </ac:spMkLst>
        </pc:spChg>
      </pc:sldChg>
      <pc:sldChg chg="modSp mod">
        <pc:chgData name="Matt Quinlan" userId="255634d8-b803-417a-a2de-8b895e420c9b" providerId="ADAL" clId="{E46AAAC4-A748-4EA5-98C0-42B452D0876F}" dt="2022-02-17T15:55:55.311" v="39"/>
        <pc:sldMkLst>
          <pc:docMk/>
          <pc:sldMk cId="868654966" sldId="1790"/>
        </pc:sldMkLst>
        <pc:spChg chg="mod">
          <ac:chgData name="Matt Quinlan" userId="255634d8-b803-417a-a2de-8b895e420c9b" providerId="ADAL" clId="{E46AAAC4-A748-4EA5-98C0-42B452D0876F}" dt="2022-02-17T15:55:55.311" v="39"/>
          <ac:spMkLst>
            <pc:docMk/>
            <pc:sldMk cId="868654966" sldId="1790"/>
            <ac:spMk id="14" creationId="{E307D465-5D56-0B41-96C4-901FFC2422DF}"/>
          </ac:spMkLst>
        </pc:spChg>
      </pc:sldChg>
      <pc:sldChg chg="modSp mod">
        <pc:chgData name="Matt Quinlan" userId="255634d8-b803-417a-a2de-8b895e420c9b" providerId="ADAL" clId="{E46AAAC4-A748-4EA5-98C0-42B452D0876F}" dt="2022-02-17T15:56:30.706" v="48"/>
        <pc:sldMkLst>
          <pc:docMk/>
          <pc:sldMk cId="2346633513" sldId="1792"/>
        </pc:sldMkLst>
        <pc:spChg chg="mod">
          <ac:chgData name="Matt Quinlan" userId="255634d8-b803-417a-a2de-8b895e420c9b" providerId="ADAL" clId="{E46AAAC4-A748-4EA5-98C0-42B452D0876F}" dt="2022-02-17T15:56:30.706" v="48"/>
          <ac:spMkLst>
            <pc:docMk/>
            <pc:sldMk cId="2346633513" sldId="1792"/>
            <ac:spMk id="14" creationId="{E307D465-5D56-0B41-96C4-901FFC2422DF}"/>
          </ac:spMkLst>
        </pc:spChg>
      </pc:sldChg>
      <pc:sldChg chg="modSp mod">
        <pc:chgData name="Matt Quinlan" userId="255634d8-b803-417a-a2de-8b895e420c9b" providerId="ADAL" clId="{E46AAAC4-A748-4EA5-98C0-42B452D0876F}" dt="2022-02-17T15:56:16.930" v="44"/>
        <pc:sldMkLst>
          <pc:docMk/>
          <pc:sldMk cId="2402487572" sldId="1793"/>
        </pc:sldMkLst>
        <pc:spChg chg="mod">
          <ac:chgData name="Matt Quinlan" userId="255634d8-b803-417a-a2de-8b895e420c9b" providerId="ADAL" clId="{E46AAAC4-A748-4EA5-98C0-42B452D0876F}" dt="2022-02-17T15:56:16.930" v="44"/>
          <ac:spMkLst>
            <pc:docMk/>
            <pc:sldMk cId="2402487572" sldId="1793"/>
            <ac:spMk id="14" creationId="{E307D465-5D56-0B41-96C4-901FFC2422DF}"/>
          </ac:spMkLst>
        </pc:spChg>
      </pc:sldChg>
      <pc:sldChg chg="modSp mod">
        <pc:chgData name="Matt Quinlan" userId="255634d8-b803-417a-a2de-8b895e420c9b" providerId="ADAL" clId="{E46AAAC4-A748-4EA5-98C0-42B452D0876F}" dt="2022-02-17T15:54:01.518" v="18" actId="20577"/>
        <pc:sldMkLst>
          <pc:docMk/>
          <pc:sldMk cId="3853195780" sldId="1795"/>
        </pc:sldMkLst>
        <pc:spChg chg="mod">
          <ac:chgData name="Matt Quinlan" userId="255634d8-b803-417a-a2de-8b895e420c9b" providerId="ADAL" clId="{E46AAAC4-A748-4EA5-98C0-42B452D0876F}" dt="2022-02-17T15:54:01.518" v="18" actId="20577"/>
          <ac:spMkLst>
            <pc:docMk/>
            <pc:sldMk cId="3853195780" sldId="1795"/>
            <ac:spMk id="5" creationId="{007C2C26-EFD2-E847-AEA7-5CEF245E0904}"/>
          </ac:spMkLst>
        </pc:spChg>
      </pc:sldChg>
      <pc:sldChg chg="modSp mod">
        <pc:chgData name="Matt Quinlan" userId="255634d8-b803-417a-a2de-8b895e420c9b" providerId="ADAL" clId="{E46AAAC4-A748-4EA5-98C0-42B452D0876F}" dt="2022-02-17T15:57:03.922" v="51"/>
        <pc:sldMkLst>
          <pc:docMk/>
          <pc:sldMk cId="438111401" sldId="1797"/>
        </pc:sldMkLst>
        <pc:spChg chg="mod">
          <ac:chgData name="Matt Quinlan" userId="255634d8-b803-417a-a2de-8b895e420c9b" providerId="ADAL" clId="{E46AAAC4-A748-4EA5-98C0-42B452D0876F}" dt="2022-02-17T15:57:03.922" v="51"/>
          <ac:spMkLst>
            <pc:docMk/>
            <pc:sldMk cId="438111401" sldId="1797"/>
            <ac:spMk id="14" creationId="{E307D465-5D56-0B41-96C4-901FFC2422DF}"/>
          </ac:spMkLst>
        </pc:spChg>
      </pc:sldChg>
      <pc:sldChg chg="modSp mod">
        <pc:chgData name="Matt Quinlan" userId="255634d8-b803-417a-a2de-8b895e420c9b" providerId="ADAL" clId="{E46AAAC4-A748-4EA5-98C0-42B452D0876F}" dt="2022-02-17T16:03:20.450" v="74"/>
        <pc:sldMkLst>
          <pc:docMk/>
          <pc:sldMk cId="1325370024" sldId="1798"/>
        </pc:sldMkLst>
        <pc:spChg chg="mod">
          <ac:chgData name="Matt Quinlan" userId="255634d8-b803-417a-a2de-8b895e420c9b" providerId="ADAL" clId="{E46AAAC4-A748-4EA5-98C0-42B452D0876F}" dt="2022-02-17T16:03:20.450" v="74"/>
          <ac:spMkLst>
            <pc:docMk/>
            <pc:sldMk cId="1325370024" sldId="1798"/>
            <ac:spMk id="2" creationId="{24FAAC5C-3107-4E17-AC7E-D1322BCE9359}"/>
          </ac:spMkLst>
        </pc:spChg>
      </pc:sldChg>
      <pc:sldChg chg="modSp mod">
        <pc:chgData name="Matt Quinlan" userId="255634d8-b803-417a-a2de-8b895e420c9b" providerId="ADAL" clId="{E46AAAC4-A748-4EA5-98C0-42B452D0876F}" dt="2022-02-17T16:03:25.081" v="75"/>
        <pc:sldMkLst>
          <pc:docMk/>
          <pc:sldMk cId="2157719709" sldId="1799"/>
        </pc:sldMkLst>
        <pc:spChg chg="mod">
          <ac:chgData name="Matt Quinlan" userId="255634d8-b803-417a-a2de-8b895e420c9b" providerId="ADAL" clId="{E46AAAC4-A748-4EA5-98C0-42B452D0876F}" dt="2022-02-17T16:03:25.081" v="75"/>
          <ac:spMkLst>
            <pc:docMk/>
            <pc:sldMk cId="2157719709" sldId="1799"/>
            <ac:spMk id="2" creationId="{24FAAC5C-3107-4E17-AC7E-D1322BCE9359}"/>
          </ac:spMkLst>
        </pc:spChg>
      </pc:sldChg>
      <pc:sldChg chg="modSp mod ord">
        <pc:chgData name="Matt Quinlan" userId="255634d8-b803-417a-a2de-8b895e420c9b" providerId="ADAL" clId="{E46AAAC4-A748-4EA5-98C0-42B452D0876F}" dt="2022-02-17T15:59:23.686" v="60"/>
        <pc:sldMkLst>
          <pc:docMk/>
          <pc:sldMk cId="2044867809" sldId="1803"/>
        </pc:sldMkLst>
        <pc:spChg chg="mod">
          <ac:chgData name="Matt Quinlan" userId="255634d8-b803-417a-a2de-8b895e420c9b" providerId="ADAL" clId="{E46AAAC4-A748-4EA5-98C0-42B452D0876F}" dt="2022-02-17T15:59:23.686" v="60"/>
          <ac:spMkLst>
            <pc:docMk/>
            <pc:sldMk cId="2044867809" sldId="1803"/>
            <ac:spMk id="14" creationId="{E307D465-5D56-0B41-96C4-901FFC2422DF}"/>
          </ac:spMkLst>
        </pc:spChg>
      </pc:sldChg>
      <pc:sldChg chg="modSp mod">
        <pc:chgData name="Matt Quinlan" userId="255634d8-b803-417a-a2de-8b895e420c9b" providerId="ADAL" clId="{E46AAAC4-A748-4EA5-98C0-42B452D0876F}" dt="2022-02-17T16:03:29.213" v="76"/>
        <pc:sldMkLst>
          <pc:docMk/>
          <pc:sldMk cId="742254408" sldId="1809"/>
        </pc:sldMkLst>
        <pc:spChg chg="mod">
          <ac:chgData name="Matt Quinlan" userId="255634d8-b803-417a-a2de-8b895e420c9b" providerId="ADAL" clId="{E46AAAC4-A748-4EA5-98C0-42B452D0876F}" dt="2022-02-17T16:03:29.213" v="76"/>
          <ac:spMkLst>
            <pc:docMk/>
            <pc:sldMk cId="742254408" sldId="1809"/>
            <ac:spMk id="2" creationId="{D2542854-46B9-3C46-86ED-051FEA185446}"/>
          </ac:spMkLst>
        </pc:spChg>
      </pc:sldChg>
      <pc:sldChg chg="modSp add mod">
        <pc:chgData name="Matt Quinlan" userId="255634d8-b803-417a-a2de-8b895e420c9b" providerId="ADAL" clId="{E46AAAC4-A748-4EA5-98C0-42B452D0876F}" dt="2022-02-17T15:56:26.570" v="47"/>
        <pc:sldMkLst>
          <pc:docMk/>
          <pc:sldMk cId="3195427233" sldId="1811"/>
        </pc:sldMkLst>
        <pc:spChg chg="mod">
          <ac:chgData name="Matt Quinlan" userId="255634d8-b803-417a-a2de-8b895e420c9b" providerId="ADAL" clId="{E46AAAC4-A748-4EA5-98C0-42B452D0876F}" dt="2022-02-17T15:56:26.570" v="47"/>
          <ac:spMkLst>
            <pc:docMk/>
            <pc:sldMk cId="3195427233" sldId="1811"/>
            <ac:spMk id="2" creationId="{44A49DAE-79D6-48FB-BB90-ED534D0C7C09}"/>
          </ac:spMkLst>
        </pc:spChg>
        <pc:spChg chg="mod">
          <ac:chgData name="Matt Quinlan" userId="255634d8-b803-417a-a2de-8b895e420c9b" providerId="ADAL" clId="{E46AAAC4-A748-4EA5-98C0-42B452D0876F}" dt="2022-02-17T15:55:17.637" v="33"/>
          <ac:spMkLst>
            <pc:docMk/>
            <pc:sldMk cId="3195427233" sldId="1811"/>
            <ac:spMk id="9" creationId="{6B293DD1-BCDD-4DDD-82EC-8675E4FB99CC}"/>
          </ac:spMkLst>
        </pc:spChg>
      </pc:sldChg>
      <pc:sldChg chg="modSp mod">
        <pc:chgData name="Matt Quinlan" userId="255634d8-b803-417a-a2de-8b895e420c9b" providerId="ADAL" clId="{E46AAAC4-A748-4EA5-98C0-42B452D0876F}" dt="2022-02-17T16:03:37.784" v="77"/>
        <pc:sldMkLst>
          <pc:docMk/>
          <pc:sldMk cId="2169184965" sldId="1812"/>
        </pc:sldMkLst>
        <pc:spChg chg="mod">
          <ac:chgData name="Matt Quinlan" userId="255634d8-b803-417a-a2de-8b895e420c9b" providerId="ADAL" clId="{E46AAAC4-A748-4EA5-98C0-42B452D0876F}" dt="2022-02-17T16:03:37.784" v="77"/>
          <ac:spMkLst>
            <pc:docMk/>
            <pc:sldMk cId="2169184965" sldId="1812"/>
            <ac:spMk id="17" creationId="{00000000-0000-0000-0000-000000000000}"/>
          </ac:spMkLst>
        </pc:spChg>
      </pc:sldChg>
      <pc:sldChg chg="modSp mod">
        <pc:chgData name="Matt Quinlan" userId="255634d8-b803-417a-a2de-8b895e420c9b" providerId="ADAL" clId="{E46AAAC4-A748-4EA5-98C0-42B452D0876F}" dt="2022-02-17T16:04:31.871" v="79"/>
        <pc:sldMkLst>
          <pc:docMk/>
          <pc:sldMk cId="150557460" sldId="1813"/>
        </pc:sldMkLst>
        <pc:spChg chg="mod">
          <ac:chgData name="Matt Quinlan" userId="255634d8-b803-417a-a2de-8b895e420c9b" providerId="ADAL" clId="{E46AAAC4-A748-4EA5-98C0-42B452D0876F}" dt="2022-02-17T16:04:31.871" v="79"/>
          <ac:spMkLst>
            <pc:docMk/>
            <pc:sldMk cId="150557460" sldId="1813"/>
            <ac:spMk id="2" creationId="{D0AEBDD6-414C-454C-9FE7-20496BF5D795}"/>
          </ac:spMkLst>
        </pc:spChg>
      </pc:sldChg>
      <pc:sldChg chg="modSp mod">
        <pc:chgData name="Matt Quinlan" userId="255634d8-b803-417a-a2de-8b895e420c9b" providerId="ADAL" clId="{E46AAAC4-A748-4EA5-98C0-42B452D0876F}" dt="2022-02-17T16:04:46.306" v="82"/>
        <pc:sldMkLst>
          <pc:docMk/>
          <pc:sldMk cId="639164129" sldId="1814"/>
        </pc:sldMkLst>
        <pc:spChg chg="mod">
          <ac:chgData name="Matt Quinlan" userId="255634d8-b803-417a-a2de-8b895e420c9b" providerId="ADAL" clId="{E46AAAC4-A748-4EA5-98C0-42B452D0876F}" dt="2022-02-17T16:04:46.306" v="82"/>
          <ac:spMkLst>
            <pc:docMk/>
            <pc:sldMk cId="639164129" sldId="1814"/>
            <ac:spMk id="2" creationId="{D2542854-46B9-3C46-86ED-051FEA185446}"/>
          </ac:spMkLst>
        </pc:spChg>
      </pc:sldChg>
      <pc:sldChg chg="modSp mod ord">
        <pc:chgData name="Matt Quinlan" userId="255634d8-b803-417a-a2de-8b895e420c9b" providerId="ADAL" clId="{E46AAAC4-A748-4EA5-98C0-42B452D0876F}" dt="2022-02-17T16:01:01.702" v="69"/>
        <pc:sldMkLst>
          <pc:docMk/>
          <pc:sldMk cId="3732597758" sldId="1815"/>
        </pc:sldMkLst>
        <pc:spChg chg="mod">
          <ac:chgData name="Matt Quinlan" userId="255634d8-b803-417a-a2de-8b895e420c9b" providerId="ADAL" clId="{E46AAAC4-A748-4EA5-98C0-42B452D0876F}" dt="2022-02-17T16:01:01.702" v="69"/>
          <ac:spMkLst>
            <pc:docMk/>
            <pc:sldMk cId="3732597758" sldId="1815"/>
            <ac:spMk id="2" creationId="{24FAAC5C-3107-4E17-AC7E-D1322BCE9359}"/>
          </ac:spMkLst>
        </pc:spChg>
      </pc:sldChg>
      <pc:sldChg chg="modSp mod ord">
        <pc:chgData name="Matt Quinlan" userId="255634d8-b803-417a-a2de-8b895e420c9b" providerId="ADAL" clId="{E46AAAC4-A748-4EA5-98C0-42B452D0876F}" dt="2022-02-17T16:00:06.475" v="66"/>
        <pc:sldMkLst>
          <pc:docMk/>
          <pc:sldMk cId="263385594" sldId="1816"/>
        </pc:sldMkLst>
        <pc:spChg chg="mod">
          <ac:chgData name="Matt Quinlan" userId="255634d8-b803-417a-a2de-8b895e420c9b" providerId="ADAL" clId="{E46AAAC4-A748-4EA5-98C0-42B452D0876F}" dt="2022-02-17T16:00:06.475" v="66"/>
          <ac:spMkLst>
            <pc:docMk/>
            <pc:sldMk cId="263385594" sldId="1816"/>
            <ac:spMk id="2" creationId="{24FAAC5C-3107-4E17-AC7E-D1322BCE9359}"/>
          </ac:spMkLst>
        </pc:spChg>
      </pc:sldChg>
      <pc:sldChg chg="modSp mod ord">
        <pc:chgData name="Matt Quinlan" userId="255634d8-b803-417a-a2de-8b895e420c9b" providerId="ADAL" clId="{E46AAAC4-A748-4EA5-98C0-42B452D0876F}" dt="2022-02-17T15:59:58.442" v="64"/>
        <pc:sldMkLst>
          <pc:docMk/>
          <pc:sldMk cId="4207440134" sldId="1818"/>
        </pc:sldMkLst>
        <pc:spChg chg="mod">
          <ac:chgData name="Matt Quinlan" userId="255634d8-b803-417a-a2de-8b895e420c9b" providerId="ADAL" clId="{E46AAAC4-A748-4EA5-98C0-42B452D0876F}" dt="2022-02-17T15:59:58.442" v="64"/>
          <ac:spMkLst>
            <pc:docMk/>
            <pc:sldMk cId="4207440134" sldId="1818"/>
            <ac:spMk id="17" creationId="{00000000-0000-0000-0000-000000000000}"/>
          </ac:spMkLst>
        </pc:spChg>
      </pc:sldChg>
      <pc:sldChg chg="modSp mod ord">
        <pc:chgData name="Matt Quinlan" userId="255634d8-b803-417a-a2de-8b895e420c9b" providerId="ADAL" clId="{E46AAAC4-A748-4EA5-98C0-42B452D0876F}" dt="2022-02-17T15:59:45.578" v="62"/>
        <pc:sldMkLst>
          <pc:docMk/>
          <pc:sldMk cId="42158975" sldId="1820"/>
        </pc:sldMkLst>
        <pc:spChg chg="mod">
          <ac:chgData name="Matt Quinlan" userId="255634d8-b803-417a-a2de-8b895e420c9b" providerId="ADAL" clId="{E46AAAC4-A748-4EA5-98C0-42B452D0876F}" dt="2022-02-17T15:59:45.578" v="62"/>
          <ac:spMkLst>
            <pc:docMk/>
            <pc:sldMk cId="42158975" sldId="1820"/>
            <ac:spMk id="9" creationId="{6B293DD1-BCDD-4DDD-82EC-8675E4FB99CC}"/>
          </ac:spMkLst>
        </pc:spChg>
      </pc:sldChg>
      <pc:sldChg chg="modSp mod ord">
        <pc:chgData name="Matt Quinlan" userId="255634d8-b803-417a-a2de-8b895e420c9b" providerId="ADAL" clId="{E46AAAC4-A748-4EA5-98C0-42B452D0876F}" dt="2022-02-17T16:00:01.915" v="65"/>
        <pc:sldMkLst>
          <pc:docMk/>
          <pc:sldMk cId="2650266404" sldId="1821"/>
        </pc:sldMkLst>
        <pc:spChg chg="mod">
          <ac:chgData name="Matt Quinlan" userId="255634d8-b803-417a-a2de-8b895e420c9b" providerId="ADAL" clId="{E46AAAC4-A748-4EA5-98C0-42B452D0876F}" dt="2022-02-17T16:00:01.915" v="65"/>
          <ac:spMkLst>
            <pc:docMk/>
            <pc:sldMk cId="2650266404" sldId="1821"/>
            <ac:spMk id="2" creationId="{24FAAC5C-3107-4E17-AC7E-D1322BCE9359}"/>
          </ac:spMkLst>
        </pc:spChg>
      </pc:sldChg>
      <pc:sldChg chg="modSp mod ord">
        <pc:chgData name="Matt Quinlan" userId="255634d8-b803-417a-a2de-8b895e420c9b" providerId="ADAL" clId="{E46AAAC4-A748-4EA5-98C0-42B452D0876F}" dt="2022-02-17T15:59:30.200" v="61"/>
        <pc:sldMkLst>
          <pc:docMk/>
          <pc:sldMk cId="3710183055" sldId="1822"/>
        </pc:sldMkLst>
        <pc:spChg chg="mod">
          <ac:chgData name="Matt Quinlan" userId="255634d8-b803-417a-a2de-8b895e420c9b" providerId="ADAL" clId="{E46AAAC4-A748-4EA5-98C0-42B452D0876F}" dt="2022-02-17T15:59:30.200" v="61"/>
          <ac:spMkLst>
            <pc:docMk/>
            <pc:sldMk cId="3710183055" sldId="1822"/>
            <ac:spMk id="17" creationId="{00000000-0000-0000-0000-000000000000}"/>
          </ac:spMkLst>
        </pc:spChg>
      </pc:sldChg>
      <pc:sldChg chg="modSp add mod">
        <pc:chgData name="Matt Quinlan" userId="255634d8-b803-417a-a2de-8b895e420c9b" providerId="ADAL" clId="{E46AAAC4-A748-4EA5-98C0-42B452D0876F}" dt="2022-02-17T15:57:59.903" v="54"/>
        <pc:sldMkLst>
          <pc:docMk/>
          <pc:sldMk cId="1237137031" sldId="1823"/>
        </pc:sldMkLst>
        <pc:spChg chg="mod">
          <ac:chgData name="Matt Quinlan" userId="255634d8-b803-417a-a2de-8b895e420c9b" providerId="ADAL" clId="{E46AAAC4-A748-4EA5-98C0-42B452D0876F}" dt="2022-02-17T15:57:59.903" v="54"/>
          <ac:spMkLst>
            <pc:docMk/>
            <pc:sldMk cId="1237137031" sldId="1823"/>
            <ac:spMk id="2" creationId="{44A49DAE-79D6-48FB-BB90-ED534D0C7C09}"/>
          </ac:spMkLst>
        </pc:spChg>
        <pc:spChg chg="mod">
          <ac:chgData name="Matt Quinlan" userId="255634d8-b803-417a-a2de-8b895e420c9b" providerId="ADAL" clId="{E46AAAC4-A748-4EA5-98C0-42B452D0876F}" dt="2022-02-17T15:55:05.406" v="31" actId="20577"/>
          <ac:spMkLst>
            <pc:docMk/>
            <pc:sldMk cId="1237137031" sldId="1823"/>
            <ac:spMk id="9" creationId="{6B293DD1-BCDD-4DDD-82EC-8675E4FB99CC}"/>
          </ac:spMkLst>
        </pc:spChg>
      </pc:sldChg>
      <pc:sldChg chg="delSp modSp add mod">
        <pc:chgData name="Matt Quinlan" userId="255634d8-b803-417a-a2de-8b895e420c9b" providerId="ADAL" clId="{E46AAAC4-A748-4EA5-98C0-42B452D0876F}" dt="2022-02-17T15:54:42.677" v="23" actId="478"/>
        <pc:sldMkLst>
          <pc:docMk/>
          <pc:sldMk cId="2331486700" sldId="1824"/>
        </pc:sldMkLst>
        <pc:spChg chg="mod">
          <ac:chgData name="Matt Quinlan" userId="255634d8-b803-417a-a2de-8b895e420c9b" providerId="ADAL" clId="{E46AAAC4-A748-4EA5-98C0-42B452D0876F}" dt="2022-02-17T15:54:40.886" v="22" actId="20577"/>
          <ac:spMkLst>
            <pc:docMk/>
            <pc:sldMk cId="2331486700" sldId="1824"/>
            <ac:spMk id="5" creationId="{007C2C26-EFD2-E847-AEA7-5CEF245E0904}"/>
          </ac:spMkLst>
        </pc:spChg>
        <pc:picChg chg="del">
          <ac:chgData name="Matt Quinlan" userId="255634d8-b803-417a-a2de-8b895e420c9b" providerId="ADAL" clId="{E46AAAC4-A748-4EA5-98C0-42B452D0876F}" dt="2022-02-17T15:54:42.677" v="23" actId="478"/>
          <ac:picMkLst>
            <pc:docMk/>
            <pc:sldMk cId="2331486700" sldId="1824"/>
            <ac:picMk id="4" creationId="{97771117-CAF4-4801-9B95-8A0D9BDD5B42}"/>
          </ac:picMkLst>
        </pc:picChg>
      </pc:sldChg>
      <pc:sldChg chg="modSp add mod">
        <pc:chgData name="Matt Quinlan" userId="255634d8-b803-417a-a2de-8b895e420c9b" providerId="ADAL" clId="{E46AAAC4-A748-4EA5-98C0-42B452D0876F}" dt="2022-02-17T15:59:14.884" v="59"/>
        <pc:sldMkLst>
          <pc:docMk/>
          <pc:sldMk cId="581481599" sldId="1825"/>
        </pc:sldMkLst>
        <pc:spChg chg="mod">
          <ac:chgData name="Matt Quinlan" userId="255634d8-b803-417a-a2de-8b895e420c9b" providerId="ADAL" clId="{E46AAAC4-A748-4EA5-98C0-42B452D0876F}" dt="2022-02-17T15:59:14.884" v="59"/>
          <ac:spMkLst>
            <pc:docMk/>
            <pc:sldMk cId="581481599" sldId="1825"/>
            <ac:spMk id="2" creationId="{44A49DAE-79D6-48FB-BB90-ED534D0C7C09}"/>
          </ac:spMkLst>
        </pc:spChg>
        <pc:spChg chg="mod">
          <ac:chgData name="Matt Quinlan" userId="255634d8-b803-417a-a2de-8b895e420c9b" providerId="ADAL" clId="{E46AAAC4-A748-4EA5-98C0-42B452D0876F}" dt="2022-02-17T15:54:50.132" v="26"/>
          <ac:spMkLst>
            <pc:docMk/>
            <pc:sldMk cId="581481599" sldId="1825"/>
            <ac:spMk id="9" creationId="{6B293DD1-BCDD-4DDD-82EC-8675E4FB99CC}"/>
          </ac:spMkLst>
        </pc:spChg>
      </pc:sldChg>
    </pc:docChg>
  </pc:docChgLst>
  <pc:docChgLst>
    <pc:chgData name="Brian Hinkelman" userId="bb920ec3-1f5b-4dbc-84af-061d9b95fe4c" providerId="ADAL" clId="{BB4B48E0-2F02-4AEB-BC58-95B09529E769}"/>
    <pc:docChg chg="undo custSel modSld">
      <pc:chgData name="Brian Hinkelman" userId="bb920ec3-1f5b-4dbc-84af-061d9b95fe4c" providerId="ADAL" clId="{BB4B48E0-2F02-4AEB-BC58-95B09529E769}" dt="2021-02-03T18:15:15.217" v="10"/>
      <pc:docMkLst>
        <pc:docMk/>
      </pc:docMkLst>
      <pc:sldChg chg="modSp mod">
        <pc:chgData name="Brian Hinkelman" userId="bb920ec3-1f5b-4dbc-84af-061d9b95fe4c" providerId="ADAL" clId="{BB4B48E0-2F02-4AEB-BC58-95B09529E769}" dt="2021-02-03T18:15:15.217" v="10"/>
        <pc:sldMkLst>
          <pc:docMk/>
          <pc:sldMk cId="1359081573" sldId="1758"/>
        </pc:sldMkLst>
        <pc:spChg chg="mod">
          <ac:chgData name="Brian Hinkelman" userId="bb920ec3-1f5b-4dbc-84af-061d9b95fe4c" providerId="ADAL" clId="{BB4B48E0-2F02-4AEB-BC58-95B09529E769}" dt="2021-02-03T18:15:15.217" v="10"/>
          <ac:spMkLst>
            <pc:docMk/>
            <pc:sldMk cId="1359081573" sldId="1758"/>
            <ac:spMk id="4" creationId="{841CB59B-EF9E-4E47-BF33-B8075EB6C7A1}"/>
          </ac:spMkLst>
        </pc:spChg>
      </pc:sldChg>
      <pc:sldChg chg="addSp modSp mod">
        <pc:chgData name="Brian Hinkelman" userId="bb920ec3-1f5b-4dbc-84af-061d9b95fe4c" providerId="ADAL" clId="{BB4B48E0-2F02-4AEB-BC58-95B09529E769}" dt="2021-02-03T17:58:51.982" v="7"/>
        <pc:sldMkLst>
          <pc:docMk/>
          <pc:sldMk cId="1242323143" sldId="1775"/>
        </pc:sldMkLst>
        <pc:spChg chg="add mod">
          <ac:chgData name="Brian Hinkelman" userId="bb920ec3-1f5b-4dbc-84af-061d9b95fe4c" providerId="ADAL" clId="{BB4B48E0-2F02-4AEB-BC58-95B09529E769}" dt="2021-02-03T17:58:43" v="4"/>
          <ac:spMkLst>
            <pc:docMk/>
            <pc:sldMk cId="1242323143" sldId="1775"/>
            <ac:spMk id="9" creationId="{D2818539-54B9-4983-A268-4A6EEBA1B9AD}"/>
          </ac:spMkLst>
        </pc:spChg>
        <pc:spChg chg="mod">
          <ac:chgData name="Brian Hinkelman" userId="bb920ec3-1f5b-4dbc-84af-061d9b95fe4c" providerId="ADAL" clId="{BB4B48E0-2F02-4AEB-BC58-95B09529E769}" dt="2021-02-03T17:58:30.063" v="1" actId="1076"/>
          <ac:spMkLst>
            <pc:docMk/>
            <pc:sldMk cId="1242323143" sldId="1775"/>
            <ac:spMk id="13" creationId="{68D2E8ED-AF32-4496-989D-37562F6E7E90}"/>
          </ac:spMkLst>
        </pc:spChg>
        <pc:spChg chg="mod">
          <ac:chgData name="Brian Hinkelman" userId="bb920ec3-1f5b-4dbc-84af-061d9b95fe4c" providerId="ADAL" clId="{BB4B48E0-2F02-4AEB-BC58-95B09529E769}" dt="2021-02-03T17:58:30.063" v="1" actId="1076"/>
          <ac:spMkLst>
            <pc:docMk/>
            <pc:sldMk cId="1242323143" sldId="1775"/>
            <ac:spMk id="14" creationId="{F9410A5A-AC06-42E5-8FCE-B5D31BE2A192}"/>
          </ac:spMkLst>
        </pc:spChg>
        <pc:spChg chg="mod">
          <ac:chgData name="Brian Hinkelman" userId="bb920ec3-1f5b-4dbc-84af-061d9b95fe4c" providerId="ADAL" clId="{BB4B48E0-2F02-4AEB-BC58-95B09529E769}" dt="2021-02-03T17:58:51.982" v="7"/>
          <ac:spMkLst>
            <pc:docMk/>
            <pc:sldMk cId="1242323143" sldId="1775"/>
            <ac:spMk id="16" creationId="{2723EE74-D03B-43E6-8DA4-03A69A4F70CE}"/>
          </ac:spMkLst>
        </pc:spChg>
        <pc:grpChg chg="add mod">
          <ac:chgData name="Brian Hinkelman" userId="bb920ec3-1f5b-4dbc-84af-061d9b95fe4c" providerId="ADAL" clId="{BB4B48E0-2F02-4AEB-BC58-95B09529E769}" dt="2021-02-03T17:58:30.063" v="1" actId="1076"/>
          <ac:grpSpMkLst>
            <pc:docMk/>
            <pc:sldMk cId="1242323143" sldId="1775"/>
            <ac:grpSpMk id="10" creationId="{B03C84E3-E1FF-4DB6-B0F3-25984FF7BECF}"/>
          </ac:grpSpMkLst>
        </pc:grpChg>
        <pc:grpChg chg="mod">
          <ac:chgData name="Brian Hinkelman" userId="bb920ec3-1f5b-4dbc-84af-061d9b95fe4c" providerId="ADAL" clId="{BB4B48E0-2F02-4AEB-BC58-95B09529E769}" dt="2021-02-03T17:58:30.063" v="1" actId="1076"/>
          <ac:grpSpMkLst>
            <pc:docMk/>
            <pc:sldMk cId="1242323143" sldId="1775"/>
            <ac:grpSpMk id="11" creationId="{BAA29246-95B9-4118-B741-30D39B2249D2}"/>
          </ac:grpSpMkLst>
        </pc:grpChg>
        <pc:picChg chg="mod">
          <ac:chgData name="Brian Hinkelman" userId="bb920ec3-1f5b-4dbc-84af-061d9b95fe4c" providerId="ADAL" clId="{BB4B48E0-2F02-4AEB-BC58-95B09529E769}" dt="2021-02-03T17:58:30.063" v="1" actId="1076"/>
          <ac:picMkLst>
            <pc:docMk/>
            <pc:sldMk cId="1242323143" sldId="1775"/>
            <ac:picMk id="12" creationId="{527CDFBF-6915-444E-B1A6-D3013B52E8C2}"/>
          </ac:picMkLst>
        </pc:picChg>
      </pc:sldChg>
    </pc:docChg>
  </pc:docChgLst>
  <pc:docChgLst>
    <pc:chgData name="Mark Kitris" userId="ff507901-5b31-4004-968e-a8d0bf342d9a" providerId="ADAL" clId="{73F92E3E-A443-43BE-8B84-22AF6EA24BE3}"/>
    <pc:docChg chg="undo custSel addSld delSld modSld modMainMaster">
      <pc:chgData name="Mark Kitris" userId="ff507901-5b31-4004-968e-a8d0bf342d9a" providerId="ADAL" clId="{73F92E3E-A443-43BE-8B84-22AF6EA24BE3}" dt="2023-04-26T21:24:20.893" v="245"/>
      <pc:docMkLst>
        <pc:docMk/>
      </pc:docMkLst>
      <pc:sldChg chg="del">
        <pc:chgData name="Mark Kitris" userId="ff507901-5b31-4004-968e-a8d0bf342d9a" providerId="ADAL" clId="{73F92E3E-A443-43BE-8B84-22AF6EA24BE3}" dt="2023-04-14T21:46:41.963" v="119" actId="47"/>
        <pc:sldMkLst>
          <pc:docMk/>
          <pc:sldMk cId="270346476" sldId="1690"/>
        </pc:sldMkLst>
      </pc:sldChg>
      <pc:sldChg chg="modSp mod">
        <pc:chgData name="Mark Kitris" userId="ff507901-5b31-4004-968e-a8d0bf342d9a" providerId="ADAL" clId="{73F92E3E-A443-43BE-8B84-22AF6EA24BE3}" dt="2023-04-26T21:24:20.893" v="245"/>
        <pc:sldMkLst>
          <pc:docMk/>
          <pc:sldMk cId="1359081573" sldId="1758"/>
        </pc:sldMkLst>
        <pc:spChg chg="mod ord">
          <ac:chgData name="Mark Kitris" userId="ff507901-5b31-4004-968e-a8d0bf342d9a" providerId="ADAL" clId="{73F92E3E-A443-43BE-8B84-22AF6EA24BE3}" dt="2023-04-26T21:24:20.893" v="245"/>
          <ac:spMkLst>
            <pc:docMk/>
            <pc:sldMk cId="1359081573" sldId="1758"/>
            <ac:spMk id="6" creationId="{13591332-C500-45F5-807B-0DF90593F1AF}"/>
          </ac:spMkLst>
        </pc:spChg>
      </pc:sldChg>
      <pc:sldChg chg="delSp modSp mod">
        <pc:chgData name="Mark Kitris" userId="ff507901-5b31-4004-968e-a8d0bf342d9a" providerId="ADAL" clId="{73F92E3E-A443-43BE-8B84-22AF6EA24BE3}" dt="2023-04-26T21:10:27.568" v="237" actId="962"/>
        <pc:sldMkLst>
          <pc:docMk/>
          <pc:sldMk cId="2548646033" sldId="1769"/>
        </pc:sldMkLst>
        <pc:spChg chg="del">
          <ac:chgData name="Mark Kitris" userId="ff507901-5b31-4004-968e-a8d0bf342d9a" providerId="ADAL" clId="{73F92E3E-A443-43BE-8B84-22AF6EA24BE3}" dt="2023-04-26T21:09:42.142" v="233" actId="478"/>
          <ac:spMkLst>
            <pc:docMk/>
            <pc:sldMk cId="2548646033" sldId="1769"/>
            <ac:spMk id="10" creationId="{32A410ED-7569-43A6-B2FA-F99910A9A57D}"/>
          </ac:spMkLst>
        </pc:spChg>
        <pc:grpChg chg="mod">
          <ac:chgData name="Mark Kitris" userId="ff507901-5b31-4004-968e-a8d0bf342d9a" providerId="ADAL" clId="{73F92E3E-A443-43BE-8B84-22AF6EA24BE3}" dt="2023-04-26T21:10:21.733" v="235" actId="962"/>
          <ac:grpSpMkLst>
            <pc:docMk/>
            <pc:sldMk cId="2548646033" sldId="1769"/>
            <ac:grpSpMk id="5" creationId="{64A1CB40-464B-4063-AA8A-7AD5F6C7A758}"/>
          </ac:grpSpMkLst>
        </pc:grpChg>
        <pc:grpChg chg="mod">
          <ac:chgData name="Mark Kitris" userId="ff507901-5b31-4004-968e-a8d0bf342d9a" providerId="ADAL" clId="{73F92E3E-A443-43BE-8B84-22AF6EA24BE3}" dt="2023-04-26T21:10:24.916" v="236" actId="962"/>
          <ac:grpSpMkLst>
            <pc:docMk/>
            <pc:sldMk cId="2548646033" sldId="1769"/>
            <ac:grpSpMk id="7" creationId="{EE46F8C6-7B4B-4B22-9867-B56FA715481F}"/>
          </ac:grpSpMkLst>
        </pc:grpChg>
        <pc:grpChg chg="mod">
          <ac:chgData name="Mark Kitris" userId="ff507901-5b31-4004-968e-a8d0bf342d9a" providerId="ADAL" clId="{73F92E3E-A443-43BE-8B84-22AF6EA24BE3}" dt="2023-04-26T21:10:27.568" v="237" actId="962"/>
          <ac:grpSpMkLst>
            <pc:docMk/>
            <pc:sldMk cId="2548646033" sldId="1769"/>
            <ac:grpSpMk id="8" creationId="{0DAAF69E-351B-4CB1-90F7-3EEC4DDB27B2}"/>
          </ac:grpSpMkLst>
        </pc:grpChg>
      </pc:sldChg>
      <pc:sldChg chg="addSp modSp mod modNotesTx">
        <pc:chgData name="Mark Kitris" userId="ff507901-5b31-4004-968e-a8d0bf342d9a" providerId="ADAL" clId="{73F92E3E-A443-43BE-8B84-22AF6EA24BE3}" dt="2023-04-26T21:10:46.582" v="238" actId="962"/>
        <pc:sldMkLst>
          <pc:docMk/>
          <pc:sldMk cId="4244671936" sldId="1778"/>
        </pc:sldMkLst>
        <pc:spChg chg="mod">
          <ac:chgData name="Mark Kitris" userId="ff507901-5b31-4004-968e-a8d0bf342d9a" providerId="ADAL" clId="{73F92E3E-A443-43BE-8B84-22AF6EA24BE3}" dt="2023-04-14T21:32:57.092" v="9" actId="20577"/>
          <ac:spMkLst>
            <pc:docMk/>
            <pc:sldMk cId="4244671936" sldId="1778"/>
            <ac:spMk id="3" creationId="{0FD05BC2-E6C8-4BAF-B6CC-AA7AFA082BC1}"/>
          </ac:spMkLst>
        </pc:spChg>
        <pc:grpChg chg="add mod">
          <ac:chgData name="Mark Kitris" userId="ff507901-5b31-4004-968e-a8d0bf342d9a" providerId="ADAL" clId="{73F92E3E-A443-43BE-8B84-22AF6EA24BE3}" dt="2023-04-26T21:10:46.582" v="238" actId="962"/>
          <ac:grpSpMkLst>
            <pc:docMk/>
            <pc:sldMk cId="4244671936" sldId="1778"/>
            <ac:grpSpMk id="8" creationId="{DF9B3DFB-7E34-FFB8-1834-63E70E500DC7}"/>
          </ac:grpSpMkLst>
        </pc:grpChg>
        <pc:picChg chg="mod">
          <ac:chgData name="Mark Kitris" userId="ff507901-5b31-4004-968e-a8d0bf342d9a" providerId="ADAL" clId="{73F92E3E-A443-43BE-8B84-22AF6EA24BE3}" dt="2023-04-14T21:34:59.525" v="10"/>
          <ac:picMkLst>
            <pc:docMk/>
            <pc:sldMk cId="4244671936" sldId="1778"/>
            <ac:picMk id="9" creationId="{A64BAFBA-7F74-66F8-3B5A-0C3AFB3C8DFB}"/>
          </ac:picMkLst>
        </pc:picChg>
        <pc:picChg chg="mod">
          <ac:chgData name="Mark Kitris" userId="ff507901-5b31-4004-968e-a8d0bf342d9a" providerId="ADAL" clId="{73F92E3E-A443-43BE-8B84-22AF6EA24BE3}" dt="2023-04-14T21:34:59.525" v="10"/>
          <ac:picMkLst>
            <pc:docMk/>
            <pc:sldMk cId="4244671936" sldId="1778"/>
            <ac:picMk id="10" creationId="{A2D45BFC-88A4-D799-1675-AFB8C4A6C4EF}"/>
          </ac:picMkLst>
        </pc:picChg>
      </pc:sldChg>
      <pc:sldChg chg="modSp mod">
        <pc:chgData name="Mark Kitris" userId="ff507901-5b31-4004-968e-a8d0bf342d9a" providerId="ADAL" clId="{73F92E3E-A443-43BE-8B84-22AF6EA24BE3}" dt="2023-04-14T21:48:30.453" v="154" actId="20577"/>
        <pc:sldMkLst>
          <pc:docMk/>
          <pc:sldMk cId="868654966" sldId="1790"/>
        </pc:sldMkLst>
        <pc:spChg chg="mod">
          <ac:chgData name="Mark Kitris" userId="ff507901-5b31-4004-968e-a8d0bf342d9a" providerId="ADAL" clId="{73F92E3E-A443-43BE-8B84-22AF6EA24BE3}" dt="2023-04-14T21:48:30.453" v="154" actId="20577"/>
          <ac:spMkLst>
            <pc:docMk/>
            <pc:sldMk cId="868654966" sldId="1790"/>
            <ac:spMk id="3" creationId="{AA185E1C-174B-427E-8173-3D6B22758871}"/>
          </ac:spMkLst>
        </pc:spChg>
      </pc:sldChg>
      <pc:sldChg chg="modSp mod">
        <pc:chgData name="Mark Kitris" userId="ff507901-5b31-4004-968e-a8d0bf342d9a" providerId="ADAL" clId="{73F92E3E-A443-43BE-8B84-22AF6EA24BE3}" dt="2023-04-14T22:11:48.008" v="230" actId="20577"/>
        <pc:sldMkLst>
          <pc:docMk/>
          <pc:sldMk cId="2346633513" sldId="1792"/>
        </pc:sldMkLst>
        <pc:spChg chg="mod">
          <ac:chgData name="Mark Kitris" userId="ff507901-5b31-4004-968e-a8d0bf342d9a" providerId="ADAL" clId="{73F92E3E-A443-43BE-8B84-22AF6EA24BE3}" dt="2023-04-14T22:11:48.008" v="230" actId="20577"/>
          <ac:spMkLst>
            <pc:docMk/>
            <pc:sldMk cId="2346633513" sldId="1792"/>
            <ac:spMk id="3" creationId="{AA185E1C-174B-427E-8173-3D6B22758871}"/>
          </ac:spMkLst>
        </pc:spChg>
      </pc:sldChg>
      <pc:sldChg chg="modSp mod">
        <pc:chgData name="Mark Kitris" userId="ff507901-5b31-4004-968e-a8d0bf342d9a" providerId="ADAL" clId="{73F92E3E-A443-43BE-8B84-22AF6EA24BE3}" dt="2023-04-14T22:03:06.441" v="183" actId="6549"/>
        <pc:sldMkLst>
          <pc:docMk/>
          <pc:sldMk cId="2402487572" sldId="1793"/>
        </pc:sldMkLst>
        <pc:spChg chg="mod">
          <ac:chgData name="Mark Kitris" userId="ff507901-5b31-4004-968e-a8d0bf342d9a" providerId="ADAL" clId="{73F92E3E-A443-43BE-8B84-22AF6EA24BE3}" dt="2023-04-14T22:03:06.441" v="183" actId="6549"/>
          <ac:spMkLst>
            <pc:docMk/>
            <pc:sldMk cId="2402487572" sldId="1793"/>
            <ac:spMk id="3" creationId="{AA185E1C-174B-427E-8173-3D6B22758871}"/>
          </ac:spMkLst>
        </pc:spChg>
      </pc:sldChg>
      <pc:sldChg chg="modSp mod">
        <pc:chgData name="Mark Kitris" userId="ff507901-5b31-4004-968e-a8d0bf342d9a" providerId="ADAL" clId="{73F92E3E-A443-43BE-8B84-22AF6EA24BE3}" dt="2023-04-26T21:11:43.847" v="242" actId="14100"/>
        <pc:sldMkLst>
          <pc:docMk/>
          <pc:sldMk cId="263385594" sldId="1816"/>
        </pc:sldMkLst>
        <pc:spChg chg="mod">
          <ac:chgData name="Mark Kitris" userId="ff507901-5b31-4004-968e-a8d0bf342d9a" providerId="ADAL" clId="{73F92E3E-A443-43BE-8B84-22AF6EA24BE3}" dt="2023-04-26T21:11:43.847" v="242" actId="14100"/>
          <ac:spMkLst>
            <pc:docMk/>
            <pc:sldMk cId="263385594" sldId="1816"/>
            <ac:spMk id="5" creationId="{F9DA8299-D58D-42EA-B05E-17AFE9E360D2}"/>
          </ac:spMkLst>
        </pc:spChg>
        <pc:spChg chg="mod ord">
          <ac:chgData name="Mark Kitris" userId="ff507901-5b31-4004-968e-a8d0bf342d9a" providerId="ADAL" clId="{73F92E3E-A443-43BE-8B84-22AF6EA24BE3}" dt="2023-04-26T21:11:38.023" v="241" actId="14100"/>
          <ac:spMkLst>
            <pc:docMk/>
            <pc:sldMk cId="263385594" sldId="1816"/>
            <ac:spMk id="6" creationId="{D19E8511-215D-465D-9B3E-79303C79E978}"/>
          </ac:spMkLst>
        </pc:spChg>
      </pc:sldChg>
      <pc:sldChg chg="modSp mod">
        <pc:chgData name="Mark Kitris" userId="ff507901-5b31-4004-968e-a8d0bf342d9a" providerId="ADAL" clId="{73F92E3E-A443-43BE-8B84-22AF6EA24BE3}" dt="2023-04-14T22:13:22.078" v="231" actId="20577"/>
        <pc:sldMkLst>
          <pc:docMk/>
          <pc:sldMk cId="1237137031" sldId="1823"/>
        </pc:sldMkLst>
        <pc:spChg chg="mod">
          <ac:chgData name="Mark Kitris" userId="ff507901-5b31-4004-968e-a8d0bf342d9a" providerId="ADAL" clId="{73F92E3E-A443-43BE-8B84-22AF6EA24BE3}" dt="2023-04-14T22:13:22.078" v="231" actId="20577"/>
          <ac:spMkLst>
            <pc:docMk/>
            <pc:sldMk cId="1237137031" sldId="1823"/>
            <ac:spMk id="2" creationId="{44A49DAE-79D6-48FB-BB90-ED534D0C7C09}"/>
          </ac:spMkLst>
        </pc:spChg>
      </pc:sldChg>
      <pc:sldChg chg="addSp modSp mod">
        <pc:chgData name="Mark Kitris" userId="ff507901-5b31-4004-968e-a8d0bf342d9a" providerId="ADAL" clId="{73F92E3E-A443-43BE-8B84-22AF6EA24BE3}" dt="2023-04-14T21:36:15.175" v="37" actId="20577"/>
        <pc:sldMkLst>
          <pc:docMk/>
          <pc:sldMk cId="2331486700" sldId="1824"/>
        </pc:sldMkLst>
        <pc:spChg chg="mod">
          <ac:chgData name="Mark Kitris" userId="ff507901-5b31-4004-968e-a8d0bf342d9a" providerId="ADAL" clId="{73F92E3E-A443-43BE-8B84-22AF6EA24BE3}" dt="2023-04-14T21:36:15.175" v="37" actId="20577"/>
          <ac:spMkLst>
            <pc:docMk/>
            <pc:sldMk cId="2331486700" sldId="1824"/>
            <ac:spMk id="5" creationId="{007C2C26-EFD2-E847-AEA7-5CEF245E0904}"/>
          </ac:spMkLst>
        </pc:spChg>
        <pc:grpChg chg="add mod">
          <ac:chgData name="Mark Kitris" userId="ff507901-5b31-4004-968e-a8d0bf342d9a" providerId="ADAL" clId="{73F92E3E-A443-43BE-8B84-22AF6EA24BE3}" dt="2023-04-14T21:36:04.462" v="28" actId="1038"/>
          <ac:grpSpMkLst>
            <pc:docMk/>
            <pc:sldMk cId="2331486700" sldId="1824"/>
            <ac:grpSpMk id="2" creationId="{9A87DCC3-F579-F8B4-F3D2-F54D081DB420}"/>
          </ac:grpSpMkLst>
        </pc:grpChg>
        <pc:picChg chg="mod">
          <ac:chgData name="Mark Kitris" userId="ff507901-5b31-4004-968e-a8d0bf342d9a" providerId="ADAL" clId="{73F92E3E-A443-43BE-8B84-22AF6EA24BE3}" dt="2023-04-14T21:35:44.912" v="21"/>
          <ac:picMkLst>
            <pc:docMk/>
            <pc:sldMk cId="2331486700" sldId="1824"/>
            <ac:picMk id="3" creationId="{0E61408E-A96E-A97F-7089-B7C34B8F2E45}"/>
          </ac:picMkLst>
        </pc:picChg>
        <pc:picChg chg="mod">
          <ac:chgData name="Mark Kitris" userId="ff507901-5b31-4004-968e-a8d0bf342d9a" providerId="ADAL" clId="{73F92E3E-A443-43BE-8B84-22AF6EA24BE3}" dt="2023-04-14T21:35:44.912" v="21"/>
          <ac:picMkLst>
            <pc:docMk/>
            <pc:sldMk cId="2331486700" sldId="1824"/>
            <ac:picMk id="4" creationId="{09FDF221-AC77-E0A8-3FD0-0BFC6BE9C810}"/>
          </ac:picMkLst>
        </pc:picChg>
      </pc:sldChg>
      <pc:sldChg chg="add del">
        <pc:chgData name="Mark Kitris" userId="ff507901-5b31-4004-968e-a8d0bf342d9a" providerId="ADAL" clId="{73F92E3E-A443-43BE-8B84-22AF6EA24BE3}" dt="2023-04-14T21:46:44.564" v="120" actId="47"/>
        <pc:sldMkLst>
          <pc:docMk/>
          <pc:sldMk cId="2750393925" sldId="1826"/>
        </pc:sldMkLst>
      </pc:sldChg>
      <pc:sldChg chg="modSp new mod">
        <pc:chgData name="Mark Kitris" userId="ff507901-5b31-4004-968e-a8d0bf342d9a" providerId="ADAL" clId="{73F92E3E-A443-43BE-8B84-22AF6EA24BE3}" dt="2023-04-14T21:45:05.281" v="118" actId="6549"/>
        <pc:sldMkLst>
          <pc:docMk/>
          <pc:sldMk cId="508528353" sldId="1827"/>
        </pc:sldMkLst>
        <pc:spChg chg="mod">
          <ac:chgData name="Mark Kitris" userId="ff507901-5b31-4004-968e-a8d0bf342d9a" providerId="ADAL" clId="{73F92E3E-A443-43BE-8B84-22AF6EA24BE3}" dt="2023-04-14T21:40:45.094" v="40"/>
          <ac:spMkLst>
            <pc:docMk/>
            <pc:sldMk cId="508528353" sldId="1827"/>
            <ac:spMk id="2" creationId="{5450A60D-2489-805F-15FC-E303CF8BEE92}"/>
          </ac:spMkLst>
        </pc:spChg>
        <pc:spChg chg="mod">
          <ac:chgData name="Mark Kitris" userId="ff507901-5b31-4004-968e-a8d0bf342d9a" providerId="ADAL" clId="{73F92E3E-A443-43BE-8B84-22AF6EA24BE3}" dt="2023-04-14T21:45:05.281" v="118" actId="6549"/>
          <ac:spMkLst>
            <pc:docMk/>
            <pc:sldMk cId="508528353" sldId="1827"/>
            <ac:spMk id="3" creationId="{BA1BC361-B46F-5994-FC97-9CCC94D2A9DB}"/>
          </ac:spMkLst>
        </pc:spChg>
      </pc:sldChg>
      <pc:sldChg chg="modSp mod">
        <pc:chgData name="Mark Kitris" userId="ff507901-5b31-4004-968e-a8d0bf342d9a" providerId="ADAL" clId="{73F92E3E-A443-43BE-8B84-22AF6EA24BE3}" dt="2023-04-26T21:12:34.239" v="244" actId="962"/>
        <pc:sldMkLst>
          <pc:docMk/>
          <pc:sldMk cId="1208426233" sldId="1832"/>
        </pc:sldMkLst>
        <pc:picChg chg="mod">
          <ac:chgData name="Mark Kitris" userId="ff507901-5b31-4004-968e-a8d0bf342d9a" providerId="ADAL" clId="{73F92E3E-A443-43BE-8B84-22AF6EA24BE3}" dt="2023-04-26T21:12:34.239" v="244" actId="962"/>
          <ac:picMkLst>
            <pc:docMk/>
            <pc:sldMk cId="1208426233" sldId="1832"/>
            <ac:picMk id="3" creationId="{F038770E-6868-4835-B83C-A8558C3063A2}"/>
          </ac:picMkLst>
        </pc:picChg>
      </pc:sldChg>
      <pc:sldChg chg="modSp mod">
        <pc:chgData name="Mark Kitris" userId="ff507901-5b31-4004-968e-a8d0bf342d9a" providerId="ADAL" clId="{73F92E3E-A443-43BE-8B84-22AF6EA24BE3}" dt="2023-04-26T21:12:12.388" v="243" actId="13244"/>
        <pc:sldMkLst>
          <pc:docMk/>
          <pc:sldMk cId="1783397475" sldId="1836"/>
        </pc:sldMkLst>
        <pc:spChg chg="ord">
          <ac:chgData name="Mark Kitris" userId="ff507901-5b31-4004-968e-a8d0bf342d9a" providerId="ADAL" clId="{73F92E3E-A443-43BE-8B84-22AF6EA24BE3}" dt="2023-04-26T21:12:12.388" v="243" actId="13244"/>
          <ac:spMkLst>
            <pc:docMk/>
            <pc:sldMk cId="1783397475" sldId="1836"/>
            <ac:spMk id="8" creationId="{F888AA3B-AEBB-062D-BEBA-9B35994B00FF}"/>
          </ac:spMkLst>
        </pc:spChg>
      </pc:sldChg>
      <pc:sldMasterChg chg="modSldLayout">
        <pc:chgData name="Mark Kitris" userId="ff507901-5b31-4004-968e-a8d0bf342d9a" providerId="ADAL" clId="{73F92E3E-A443-43BE-8B84-22AF6EA24BE3}" dt="2023-04-26T21:10:02.105" v="234" actId="478"/>
        <pc:sldMasterMkLst>
          <pc:docMk/>
          <pc:sldMasterMk cId="3536282773" sldId="2147483660"/>
        </pc:sldMasterMkLst>
        <pc:sldLayoutChg chg="delSp mod">
          <pc:chgData name="Mark Kitris" userId="ff507901-5b31-4004-968e-a8d0bf342d9a" providerId="ADAL" clId="{73F92E3E-A443-43BE-8B84-22AF6EA24BE3}" dt="2023-04-26T21:10:02.105" v="234" actId="478"/>
          <pc:sldLayoutMkLst>
            <pc:docMk/>
            <pc:sldMasterMk cId="3536282773" sldId="2147483660"/>
            <pc:sldLayoutMk cId="1855379483" sldId="2147483695"/>
          </pc:sldLayoutMkLst>
          <pc:cxnChg chg="del">
            <ac:chgData name="Mark Kitris" userId="ff507901-5b31-4004-968e-a8d0bf342d9a" providerId="ADAL" clId="{73F92E3E-A443-43BE-8B84-22AF6EA24BE3}" dt="2023-04-26T21:10:02.105" v="234" actId="478"/>
            <ac:cxnSpMkLst>
              <pc:docMk/>
              <pc:sldMasterMk cId="3536282773" sldId="2147483660"/>
              <pc:sldLayoutMk cId="1855379483" sldId="2147483695"/>
              <ac:cxnSpMk id="9" creationId="{15248E5B-B35D-43BA-B0E9-DDA9F982CABC}"/>
            </ac:cxnSpMkLst>
          </pc:cxnChg>
        </pc:sldLayoutChg>
      </pc:sldMasterChg>
    </pc:docChg>
  </pc:docChgLst>
  <pc:docChgLst>
    <pc:chgData name="Brandon Neeb" userId="d291b79a-a732-41c4-9980-443b8bceb27b" providerId="ADAL" clId="{A239251D-2C7D-42F4-B9E6-D9AB457D77AC}"/>
    <pc:docChg chg="">
      <pc:chgData name="Brandon Neeb" userId="d291b79a-a732-41c4-9980-443b8bceb27b" providerId="ADAL" clId="{A239251D-2C7D-42F4-B9E6-D9AB457D77AC}" dt="2023-05-04T22:34:46.970" v="1"/>
      <pc:docMkLst>
        <pc:docMk/>
      </pc:docMkLst>
      <pc:sldChg chg="addCm">
        <pc:chgData name="Brandon Neeb" userId="d291b79a-a732-41c4-9980-443b8bceb27b" providerId="ADAL" clId="{A239251D-2C7D-42F4-B9E6-D9AB457D77AC}" dt="2023-05-04T22:34:46.970" v="1"/>
        <pc:sldMkLst>
          <pc:docMk/>
          <pc:sldMk cId="1325370024" sldId="1798"/>
        </pc:sldMkLst>
        <pc:extLst>
          <p:ext xmlns:p="http://schemas.openxmlformats.org/presentationml/2006/main" uri="{D6D511B9-2390-475A-947B-AFAB55BFBCF1}">
            <pc226:cmChg xmlns:pc226="http://schemas.microsoft.com/office/powerpoint/2022/06/main/command" chg="add">
              <pc226:chgData name="Brandon Neeb" userId="d291b79a-a732-41c4-9980-443b8bceb27b" providerId="ADAL" clId="{A239251D-2C7D-42F4-B9E6-D9AB457D77AC}" dt="2023-05-04T22:34:46.970" v="1"/>
              <pc2:cmMkLst xmlns:pc2="http://schemas.microsoft.com/office/powerpoint/2019/9/main/command">
                <pc:docMk/>
                <pc:sldMk cId="1325370024" sldId="1798"/>
                <pc2:cmMk id="{94346EA6-BD38-4DD3-A2C9-17154489753A}"/>
              </pc2:cmMkLst>
            </pc226:cmChg>
          </p:ext>
        </pc:extLst>
      </pc:sldChg>
      <pc:sldChg chg="addCm">
        <pc:chgData name="Brandon Neeb" userId="d291b79a-a732-41c4-9980-443b8bceb27b" providerId="ADAL" clId="{A239251D-2C7D-42F4-B9E6-D9AB457D77AC}" dt="2023-05-04T22:33:27.405" v="0"/>
        <pc:sldMkLst>
          <pc:docMk/>
          <pc:sldMk cId="508528353" sldId="1827"/>
        </pc:sldMkLst>
        <pc:extLst>
          <p:ext xmlns:p="http://schemas.openxmlformats.org/presentationml/2006/main" uri="{D6D511B9-2390-475A-947B-AFAB55BFBCF1}">
            <pc226:cmChg xmlns:pc226="http://schemas.microsoft.com/office/powerpoint/2022/06/main/command" chg="add">
              <pc226:chgData name="Brandon Neeb" userId="d291b79a-a732-41c4-9980-443b8bceb27b" providerId="ADAL" clId="{A239251D-2C7D-42F4-B9E6-D9AB457D77AC}" dt="2023-05-04T22:33:27.405" v="0"/>
              <pc2:cmMkLst xmlns:pc2="http://schemas.microsoft.com/office/powerpoint/2019/9/main/command">
                <pc:docMk/>
                <pc:sldMk cId="508528353" sldId="1827"/>
                <pc2:cmMk id="{6A45A00C-F3CA-4670-ABEC-B95E437BAECA}"/>
              </pc2:cmMkLst>
            </pc226:cmChg>
          </p:ext>
        </pc:extLst>
      </pc:sldChg>
    </pc:docChg>
  </pc:docChgLst>
  <pc:docChgLst>
    <pc:chgData name="Randy Stearman" userId="6a3a33aa-6c38-478f-95c3-872a45d4cfac" providerId="ADAL" clId="{2BE119B8-6F74-4116-A686-5D38A53C8A8D}"/>
    <pc:docChg chg="undo custSel modSld">
      <pc:chgData name="Randy Stearman" userId="6a3a33aa-6c38-478f-95c3-872a45d4cfac" providerId="ADAL" clId="{2BE119B8-6F74-4116-A686-5D38A53C8A8D}" dt="2023-05-05T20:31:40.300" v="268" actId="255"/>
      <pc:docMkLst>
        <pc:docMk/>
      </pc:docMkLst>
      <pc:sldChg chg="modSp mod">
        <pc:chgData name="Randy Stearman" userId="6a3a33aa-6c38-478f-95c3-872a45d4cfac" providerId="ADAL" clId="{2BE119B8-6F74-4116-A686-5D38A53C8A8D}" dt="2023-05-02T20:14:24.543" v="190" actId="20577"/>
        <pc:sldMkLst>
          <pc:docMk/>
          <pc:sldMk cId="4283358613" sldId="1763"/>
        </pc:sldMkLst>
        <pc:spChg chg="mod">
          <ac:chgData name="Randy Stearman" userId="6a3a33aa-6c38-478f-95c3-872a45d4cfac" providerId="ADAL" clId="{2BE119B8-6F74-4116-A686-5D38A53C8A8D}" dt="2023-05-02T20:14:24.543" v="190" actId="20577"/>
          <ac:spMkLst>
            <pc:docMk/>
            <pc:sldMk cId="4283358613" sldId="1763"/>
            <ac:spMk id="2" creationId="{44A49DAE-79D6-48FB-BB90-ED534D0C7C09}"/>
          </ac:spMkLst>
        </pc:spChg>
        <pc:spChg chg="mod">
          <ac:chgData name="Randy Stearman" userId="6a3a33aa-6c38-478f-95c3-872a45d4cfac" providerId="ADAL" clId="{2BE119B8-6F74-4116-A686-5D38A53C8A8D}" dt="2023-05-02T19:18:24.017" v="94" actId="255"/>
          <ac:spMkLst>
            <pc:docMk/>
            <pc:sldMk cId="4283358613" sldId="1763"/>
            <ac:spMk id="9" creationId="{6B293DD1-BCDD-4DDD-82EC-8675E4FB99CC}"/>
          </ac:spMkLst>
        </pc:spChg>
      </pc:sldChg>
      <pc:sldChg chg="modSp mod">
        <pc:chgData name="Randy Stearman" userId="6a3a33aa-6c38-478f-95c3-872a45d4cfac" providerId="ADAL" clId="{2BE119B8-6F74-4116-A686-5D38A53C8A8D}" dt="2023-05-05T20:22:18.435" v="222" actId="20577"/>
        <pc:sldMkLst>
          <pc:docMk/>
          <pc:sldMk cId="2548646033" sldId="1769"/>
        </pc:sldMkLst>
        <pc:spChg chg="mod">
          <ac:chgData name="Randy Stearman" userId="6a3a33aa-6c38-478f-95c3-872a45d4cfac" providerId="ADAL" clId="{2BE119B8-6F74-4116-A686-5D38A53C8A8D}" dt="2023-05-05T20:22:15.794" v="219" actId="20577"/>
          <ac:spMkLst>
            <pc:docMk/>
            <pc:sldMk cId="2548646033" sldId="1769"/>
            <ac:spMk id="2" creationId="{00000000-0000-0000-0000-000000000000}"/>
          </ac:spMkLst>
        </pc:spChg>
        <pc:spChg chg="mod">
          <ac:chgData name="Randy Stearman" userId="6a3a33aa-6c38-478f-95c3-872a45d4cfac" providerId="ADAL" clId="{2BE119B8-6F74-4116-A686-5D38A53C8A8D}" dt="2023-05-05T20:22:18.435" v="222" actId="20577"/>
          <ac:spMkLst>
            <pc:docMk/>
            <pc:sldMk cId="2548646033" sldId="1769"/>
            <ac:spMk id="3" creationId="{00000000-0000-0000-0000-000000000000}"/>
          </ac:spMkLst>
        </pc:spChg>
        <pc:spChg chg="mod">
          <ac:chgData name="Randy Stearman" userId="6a3a33aa-6c38-478f-95c3-872a45d4cfac" providerId="ADAL" clId="{2BE119B8-6F74-4116-A686-5D38A53C8A8D}" dt="2023-05-05T20:21:50.952" v="216" actId="20577"/>
          <ac:spMkLst>
            <pc:docMk/>
            <pc:sldMk cId="2548646033" sldId="1769"/>
            <ac:spMk id="6" creationId="{00000000-0000-0000-0000-000000000000}"/>
          </ac:spMkLst>
        </pc:spChg>
      </pc:sldChg>
      <pc:sldChg chg="modSp mod">
        <pc:chgData name="Randy Stearman" userId="6a3a33aa-6c38-478f-95c3-872a45d4cfac" providerId="ADAL" clId="{2BE119B8-6F74-4116-A686-5D38A53C8A8D}" dt="2023-05-05T20:19:47.760" v="199" actId="12"/>
        <pc:sldMkLst>
          <pc:docMk/>
          <pc:sldMk cId="868654966" sldId="1790"/>
        </pc:sldMkLst>
        <pc:spChg chg="mod">
          <ac:chgData name="Randy Stearman" userId="6a3a33aa-6c38-478f-95c3-872a45d4cfac" providerId="ADAL" clId="{2BE119B8-6F74-4116-A686-5D38A53C8A8D}" dt="2023-05-05T20:19:47.760" v="199" actId="12"/>
          <ac:spMkLst>
            <pc:docMk/>
            <pc:sldMk cId="868654966" sldId="1790"/>
            <ac:spMk id="3" creationId="{AA185E1C-174B-427E-8173-3D6B22758871}"/>
          </ac:spMkLst>
        </pc:spChg>
      </pc:sldChg>
      <pc:sldChg chg="modSp mod">
        <pc:chgData name="Randy Stearman" userId="6a3a33aa-6c38-478f-95c3-872a45d4cfac" providerId="ADAL" clId="{2BE119B8-6F74-4116-A686-5D38A53C8A8D}" dt="2023-05-05T20:20:06.776" v="205" actId="12"/>
        <pc:sldMkLst>
          <pc:docMk/>
          <pc:sldMk cId="2346633513" sldId="1792"/>
        </pc:sldMkLst>
        <pc:spChg chg="mod">
          <ac:chgData name="Randy Stearman" userId="6a3a33aa-6c38-478f-95c3-872a45d4cfac" providerId="ADAL" clId="{2BE119B8-6F74-4116-A686-5D38A53C8A8D}" dt="2023-05-05T20:20:06.776" v="205" actId="12"/>
          <ac:spMkLst>
            <pc:docMk/>
            <pc:sldMk cId="2346633513" sldId="1792"/>
            <ac:spMk id="3" creationId="{AA185E1C-174B-427E-8173-3D6B22758871}"/>
          </ac:spMkLst>
        </pc:spChg>
      </pc:sldChg>
      <pc:sldChg chg="modSp mod">
        <pc:chgData name="Randy Stearman" userId="6a3a33aa-6c38-478f-95c3-872a45d4cfac" providerId="ADAL" clId="{2BE119B8-6F74-4116-A686-5D38A53C8A8D}" dt="2023-05-05T20:20:00.805" v="203" actId="12"/>
        <pc:sldMkLst>
          <pc:docMk/>
          <pc:sldMk cId="2402487572" sldId="1793"/>
        </pc:sldMkLst>
        <pc:spChg chg="mod">
          <ac:chgData name="Randy Stearman" userId="6a3a33aa-6c38-478f-95c3-872a45d4cfac" providerId="ADAL" clId="{2BE119B8-6F74-4116-A686-5D38A53C8A8D}" dt="2023-05-05T20:20:00.805" v="203" actId="12"/>
          <ac:spMkLst>
            <pc:docMk/>
            <pc:sldMk cId="2402487572" sldId="1793"/>
            <ac:spMk id="3" creationId="{AA185E1C-174B-427E-8173-3D6B22758871}"/>
          </ac:spMkLst>
        </pc:spChg>
      </pc:sldChg>
      <pc:sldChg chg="modSp mod">
        <pc:chgData name="Randy Stearman" userId="6a3a33aa-6c38-478f-95c3-872a45d4cfac" providerId="ADAL" clId="{2BE119B8-6F74-4116-A686-5D38A53C8A8D}" dt="2023-05-05T20:21:09.572" v="212" actId="20577"/>
        <pc:sldMkLst>
          <pc:docMk/>
          <pc:sldMk cId="1325370024" sldId="1798"/>
        </pc:sldMkLst>
        <pc:spChg chg="mod">
          <ac:chgData name="Randy Stearman" userId="6a3a33aa-6c38-478f-95c3-872a45d4cfac" providerId="ADAL" clId="{2BE119B8-6F74-4116-A686-5D38A53C8A8D}" dt="2023-05-05T20:21:09.572" v="212" actId="20577"/>
          <ac:spMkLst>
            <pc:docMk/>
            <pc:sldMk cId="1325370024" sldId="1798"/>
            <ac:spMk id="3" creationId="{DC08D0CA-79A2-42B9-B52D-1DFDB66E4146}"/>
          </ac:spMkLst>
        </pc:spChg>
      </pc:sldChg>
      <pc:sldChg chg="modSp mod">
        <pc:chgData name="Randy Stearman" userId="6a3a33aa-6c38-478f-95c3-872a45d4cfac" providerId="ADAL" clId="{2BE119B8-6F74-4116-A686-5D38A53C8A8D}" dt="2023-05-05T20:19:08.154" v="191" actId="2710"/>
        <pc:sldMkLst>
          <pc:docMk/>
          <pc:sldMk cId="3195427233" sldId="1811"/>
        </pc:sldMkLst>
        <pc:spChg chg="mod">
          <ac:chgData name="Randy Stearman" userId="6a3a33aa-6c38-478f-95c3-872a45d4cfac" providerId="ADAL" clId="{2BE119B8-6F74-4116-A686-5D38A53C8A8D}" dt="2023-05-05T20:19:08.154" v="191" actId="2710"/>
          <ac:spMkLst>
            <pc:docMk/>
            <pc:sldMk cId="3195427233" sldId="1811"/>
            <ac:spMk id="2" creationId="{44A49DAE-79D6-48FB-BB90-ED534D0C7C09}"/>
          </ac:spMkLst>
        </pc:spChg>
      </pc:sldChg>
      <pc:sldChg chg="modSp mod">
        <pc:chgData name="Randy Stearman" userId="6a3a33aa-6c38-478f-95c3-872a45d4cfac" providerId="ADAL" clId="{2BE119B8-6F74-4116-A686-5D38A53C8A8D}" dt="2023-05-05T20:24:14.950" v="231" actId="12"/>
        <pc:sldMkLst>
          <pc:docMk/>
          <pc:sldMk cId="3732597758" sldId="1815"/>
        </pc:sldMkLst>
        <pc:spChg chg="mod">
          <ac:chgData name="Randy Stearman" userId="6a3a33aa-6c38-478f-95c3-872a45d4cfac" providerId="ADAL" clId="{2BE119B8-6F74-4116-A686-5D38A53C8A8D}" dt="2023-05-02T19:17:41.996" v="61" actId="255"/>
          <ac:spMkLst>
            <pc:docMk/>
            <pc:sldMk cId="3732597758" sldId="1815"/>
            <ac:spMk id="2" creationId="{24FAAC5C-3107-4E17-AC7E-D1322BCE9359}"/>
          </ac:spMkLst>
        </pc:spChg>
        <pc:spChg chg="mod">
          <ac:chgData name="Randy Stearman" userId="6a3a33aa-6c38-478f-95c3-872a45d4cfac" providerId="ADAL" clId="{2BE119B8-6F74-4116-A686-5D38A53C8A8D}" dt="2023-05-05T20:24:14.950" v="231" actId="12"/>
          <ac:spMkLst>
            <pc:docMk/>
            <pc:sldMk cId="3732597758" sldId="1815"/>
            <ac:spMk id="3" creationId="{DC08D0CA-79A2-42B9-B52D-1DFDB66E4146}"/>
          </ac:spMkLst>
        </pc:spChg>
      </pc:sldChg>
      <pc:sldChg chg="modSp mod">
        <pc:chgData name="Randy Stearman" userId="6a3a33aa-6c38-478f-95c3-872a45d4cfac" providerId="ADAL" clId="{2BE119B8-6F74-4116-A686-5D38A53C8A8D}" dt="2023-05-05T20:26:19.988" v="241" actId="20577"/>
        <pc:sldMkLst>
          <pc:docMk/>
          <pc:sldMk cId="263385594" sldId="1816"/>
        </pc:sldMkLst>
        <pc:spChg chg="mod">
          <ac:chgData name="Randy Stearman" userId="6a3a33aa-6c38-478f-95c3-872a45d4cfac" providerId="ADAL" clId="{2BE119B8-6F74-4116-A686-5D38A53C8A8D}" dt="2023-05-02T19:17:55.717" v="72" actId="255"/>
          <ac:spMkLst>
            <pc:docMk/>
            <pc:sldMk cId="263385594" sldId="1816"/>
            <ac:spMk id="2" creationId="{24FAAC5C-3107-4E17-AC7E-D1322BCE9359}"/>
          </ac:spMkLst>
        </pc:spChg>
        <pc:spChg chg="mod">
          <ac:chgData name="Randy Stearman" userId="6a3a33aa-6c38-478f-95c3-872a45d4cfac" providerId="ADAL" clId="{2BE119B8-6F74-4116-A686-5D38A53C8A8D}" dt="2023-05-05T20:26:19.988" v="241" actId="20577"/>
          <ac:spMkLst>
            <pc:docMk/>
            <pc:sldMk cId="263385594" sldId="1816"/>
            <ac:spMk id="6" creationId="{D19E8511-215D-465D-9B3E-79303C79E978}"/>
          </ac:spMkLst>
        </pc:spChg>
      </pc:sldChg>
      <pc:sldChg chg="modSp mod">
        <pc:chgData name="Randy Stearman" userId="6a3a33aa-6c38-478f-95c3-872a45d4cfac" providerId="ADAL" clId="{2BE119B8-6F74-4116-A686-5D38A53C8A8D}" dt="2023-05-05T20:30:17.357" v="258"/>
        <pc:sldMkLst>
          <pc:docMk/>
          <pc:sldMk cId="42158975" sldId="1820"/>
        </pc:sldMkLst>
        <pc:spChg chg="mod">
          <ac:chgData name="Randy Stearman" userId="6a3a33aa-6c38-478f-95c3-872a45d4cfac" providerId="ADAL" clId="{2BE119B8-6F74-4116-A686-5D38A53C8A8D}" dt="2023-05-02T19:18:50.036" v="125" actId="20577"/>
          <ac:spMkLst>
            <pc:docMk/>
            <pc:sldMk cId="42158975" sldId="1820"/>
            <ac:spMk id="2" creationId="{44A49DAE-79D6-48FB-BB90-ED534D0C7C09}"/>
          </ac:spMkLst>
        </pc:spChg>
        <pc:spChg chg="mod">
          <ac:chgData name="Randy Stearman" userId="6a3a33aa-6c38-478f-95c3-872a45d4cfac" providerId="ADAL" clId="{2BE119B8-6F74-4116-A686-5D38A53C8A8D}" dt="2023-05-02T19:18:45.706" v="115" actId="255"/>
          <ac:spMkLst>
            <pc:docMk/>
            <pc:sldMk cId="42158975" sldId="1820"/>
            <ac:spMk id="9" creationId="{6B293DD1-BCDD-4DDD-82EC-8675E4FB99CC}"/>
          </ac:spMkLst>
        </pc:spChg>
        <pc:spChg chg="mod">
          <ac:chgData name="Randy Stearman" userId="6a3a33aa-6c38-478f-95c3-872a45d4cfac" providerId="ADAL" clId="{2BE119B8-6F74-4116-A686-5D38A53C8A8D}" dt="2023-05-05T20:30:17.357" v="258"/>
          <ac:spMkLst>
            <pc:docMk/>
            <pc:sldMk cId="42158975" sldId="1820"/>
            <ac:spMk id="15" creationId="{3519720E-058D-4C2F-B208-E21CC1CA2826}"/>
          </ac:spMkLst>
        </pc:spChg>
        <pc:spChg chg="mod">
          <ac:chgData name="Randy Stearman" userId="6a3a33aa-6c38-478f-95c3-872a45d4cfac" providerId="ADAL" clId="{2BE119B8-6F74-4116-A686-5D38A53C8A8D}" dt="2023-05-02T19:19:03.909" v="137" actId="20577"/>
          <ac:spMkLst>
            <pc:docMk/>
            <pc:sldMk cId="42158975" sldId="1820"/>
            <ac:spMk id="16" creationId="{10560544-8B8E-4976-9D0A-3BB5DB41EF1F}"/>
          </ac:spMkLst>
        </pc:spChg>
      </pc:sldChg>
      <pc:sldChg chg="modSp mod">
        <pc:chgData name="Randy Stearman" userId="6a3a33aa-6c38-478f-95c3-872a45d4cfac" providerId="ADAL" clId="{2BE119B8-6F74-4116-A686-5D38A53C8A8D}" dt="2023-05-05T20:20:26.436" v="207" actId="2710"/>
        <pc:sldMkLst>
          <pc:docMk/>
          <pc:sldMk cId="1237137031" sldId="1823"/>
        </pc:sldMkLst>
        <pc:spChg chg="mod">
          <ac:chgData name="Randy Stearman" userId="6a3a33aa-6c38-478f-95c3-872a45d4cfac" providerId="ADAL" clId="{2BE119B8-6F74-4116-A686-5D38A53C8A8D}" dt="2023-05-05T20:20:26.436" v="207" actId="2710"/>
          <ac:spMkLst>
            <pc:docMk/>
            <pc:sldMk cId="1237137031" sldId="1823"/>
            <ac:spMk id="2" creationId="{44A49DAE-79D6-48FB-BB90-ED534D0C7C09}"/>
          </ac:spMkLst>
        </pc:spChg>
      </pc:sldChg>
      <pc:sldChg chg="modSp mod">
        <pc:chgData name="Randy Stearman" userId="6a3a33aa-6c38-478f-95c3-872a45d4cfac" providerId="ADAL" clId="{2BE119B8-6F74-4116-A686-5D38A53C8A8D}" dt="2023-05-05T20:22:42.922" v="223" actId="2710"/>
        <pc:sldMkLst>
          <pc:docMk/>
          <pc:sldMk cId="581481599" sldId="1825"/>
        </pc:sldMkLst>
        <pc:spChg chg="mod">
          <ac:chgData name="Randy Stearman" userId="6a3a33aa-6c38-478f-95c3-872a45d4cfac" providerId="ADAL" clId="{2BE119B8-6F74-4116-A686-5D38A53C8A8D}" dt="2023-05-05T20:22:42.922" v="223" actId="2710"/>
          <ac:spMkLst>
            <pc:docMk/>
            <pc:sldMk cId="581481599" sldId="1825"/>
            <ac:spMk id="2" creationId="{44A49DAE-79D6-48FB-BB90-ED534D0C7C09}"/>
          </ac:spMkLst>
        </pc:spChg>
        <pc:spChg chg="mod">
          <ac:chgData name="Randy Stearman" userId="6a3a33aa-6c38-478f-95c3-872a45d4cfac" providerId="ADAL" clId="{2BE119B8-6F74-4116-A686-5D38A53C8A8D}" dt="2023-05-02T19:15:55.319" v="8" actId="20577"/>
          <ac:spMkLst>
            <pc:docMk/>
            <pc:sldMk cId="581481599" sldId="1825"/>
            <ac:spMk id="9" creationId="{6B293DD1-BCDD-4DDD-82EC-8675E4FB99CC}"/>
          </ac:spMkLst>
        </pc:spChg>
      </pc:sldChg>
      <pc:sldChg chg="modSp mod delCm">
        <pc:chgData name="Randy Stearman" userId="6a3a33aa-6c38-478f-95c3-872a45d4cfac" providerId="ADAL" clId="{2BE119B8-6F74-4116-A686-5D38A53C8A8D}" dt="2023-05-05T20:19:41.488" v="197"/>
        <pc:sldMkLst>
          <pc:docMk/>
          <pc:sldMk cId="508528353" sldId="1827"/>
        </pc:sldMkLst>
        <pc:spChg chg="mod">
          <ac:chgData name="Randy Stearman" userId="6a3a33aa-6c38-478f-95c3-872a45d4cfac" providerId="ADAL" clId="{2BE119B8-6F74-4116-A686-5D38A53C8A8D}" dt="2023-05-05T20:19:36.135" v="196" actId="20577"/>
          <ac:spMkLst>
            <pc:docMk/>
            <pc:sldMk cId="508528353" sldId="1827"/>
            <ac:spMk id="3" creationId="{BA1BC361-B46F-5994-FC97-9CCC94D2A9DB}"/>
          </ac:spMkLst>
        </pc:spChg>
        <pc:extLst>
          <p:ext xmlns:p="http://schemas.openxmlformats.org/presentationml/2006/main" uri="{D6D511B9-2390-475A-947B-AFAB55BFBCF1}">
            <pc226:cmChg xmlns:pc226="http://schemas.microsoft.com/office/powerpoint/2022/06/main/command" chg="del">
              <pc226:chgData name="Randy Stearman" userId="6a3a33aa-6c38-478f-95c3-872a45d4cfac" providerId="ADAL" clId="{2BE119B8-6F74-4116-A686-5D38A53C8A8D}" dt="2023-05-05T20:19:41.488" v="197"/>
              <pc2:cmMkLst xmlns:pc2="http://schemas.microsoft.com/office/powerpoint/2019/9/main/command">
                <pc:docMk/>
                <pc:sldMk cId="508528353" sldId="1827"/>
                <pc2:cmMk id="{6A45A00C-F3CA-4670-ABEC-B95E437BAECA}"/>
              </pc2:cmMkLst>
            </pc226:cmChg>
          </p:ext>
        </pc:extLst>
      </pc:sldChg>
      <pc:sldChg chg="modSp mod">
        <pc:chgData name="Randy Stearman" userId="6a3a33aa-6c38-478f-95c3-872a45d4cfac" providerId="ADAL" clId="{2BE119B8-6F74-4116-A686-5D38A53C8A8D}" dt="2023-05-05T20:27:22.252" v="255" actId="12"/>
        <pc:sldMkLst>
          <pc:docMk/>
          <pc:sldMk cId="2099788423" sldId="1834"/>
        </pc:sldMkLst>
        <pc:spChg chg="mod">
          <ac:chgData name="Randy Stearman" userId="6a3a33aa-6c38-478f-95c3-872a45d4cfac" providerId="ADAL" clId="{2BE119B8-6F74-4116-A686-5D38A53C8A8D}" dt="2023-05-02T19:18:10.693" v="83" actId="255"/>
          <ac:spMkLst>
            <pc:docMk/>
            <pc:sldMk cId="2099788423" sldId="1834"/>
            <ac:spMk id="2" creationId="{24FAAC5C-3107-4E17-AC7E-D1322BCE9359}"/>
          </ac:spMkLst>
        </pc:spChg>
        <pc:spChg chg="mod">
          <ac:chgData name="Randy Stearman" userId="6a3a33aa-6c38-478f-95c3-872a45d4cfac" providerId="ADAL" clId="{2BE119B8-6F74-4116-A686-5D38A53C8A8D}" dt="2023-05-05T20:27:22.252" v="255" actId="12"/>
          <ac:spMkLst>
            <pc:docMk/>
            <pc:sldMk cId="2099788423" sldId="1834"/>
            <ac:spMk id="7" creationId="{FB2B1849-BEBF-4817-B95D-08C46296F22F}"/>
          </ac:spMkLst>
        </pc:spChg>
      </pc:sldChg>
      <pc:sldChg chg="delSp modSp mod">
        <pc:chgData name="Randy Stearman" userId="6a3a33aa-6c38-478f-95c3-872a45d4cfac" providerId="ADAL" clId="{2BE119B8-6F74-4116-A686-5D38A53C8A8D}" dt="2023-05-05T20:31:40.300" v="268" actId="255"/>
        <pc:sldMkLst>
          <pc:docMk/>
          <pc:sldMk cId="1783397475" sldId="1836"/>
        </pc:sldMkLst>
        <pc:spChg chg="mod">
          <ac:chgData name="Randy Stearman" userId="6a3a33aa-6c38-478f-95c3-872a45d4cfac" providerId="ADAL" clId="{2BE119B8-6F74-4116-A686-5D38A53C8A8D}" dt="2023-05-05T20:31:13.302" v="267" actId="14100"/>
          <ac:spMkLst>
            <pc:docMk/>
            <pc:sldMk cId="1783397475" sldId="1836"/>
            <ac:spMk id="2" creationId="{00000000-0000-0000-0000-000000000000}"/>
          </ac:spMkLst>
        </pc:spChg>
        <pc:spChg chg="mod">
          <ac:chgData name="Randy Stearman" userId="6a3a33aa-6c38-478f-95c3-872a45d4cfac" providerId="ADAL" clId="{2BE119B8-6F74-4116-A686-5D38A53C8A8D}" dt="2023-05-05T20:31:13.302" v="267" actId="14100"/>
          <ac:spMkLst>
            <pc:docMk/>
            <pc:sldMk cId="1783397475" sldId="1836"/>
            <ac:spMk id="4" creationId="{00000000-0000-0000-0000-000000000000}"/>
          </ac:spMkLst>
        </pc:spChg>
        <pc:spChg chg="mod">
          <ac:chgData name="Randy Stearman" userId="6a3a33aa-6c38-478f-95c3-872a45d4cfac" providerId="ADAL" clId="{2BE119B8-6F74-4116-A686-5D38A53C8A8D}" dt="2023-05-05T20:31:13.302" v="267" actId="14100"/>
          <ac:spMkLst>
            <pc:docMk/>
            <pc:sldMk cId="1783397475" sldId="1836"/>
            <ac:spMk id="5" creationId="{00000000-0000-0000-0000-000000000000}"/>
          </ac:spMkLst>
        </pc:spChg>
        <pc:spChg chg="mod">
          <ac:chgData name="Randy Stearman" userId="6a3a33aa-6c38-478f-95c3-872a45d4cfac" providerId="ADAL" clId="{2BE119B8-6F74-4116-A686-5D38A53C8A8D}" dt="2023-05-05T20:31:13.302" v="267" actId="14100"/>
          <ac:spMkLst>
            <pc:docMk/>
            <pc:sldMk cId="1783397475" sldId="1836"/>
            <ac:spMk id="6" creationId="{00000000-0000-0000-0000-000000000000}"/>
          </ac:spMkLst>
        </pc:spChg>
        <pc:spChg chg="mod">
          <ac:chgData name="Randy Stearman" userId="6a3a33aa-6c38-478f-95c3-872a45d4cfac" providerId="ADAL" clId="{2BE119B8-6F74-4116-A686-5D38A53C8A8D}" dt="2023-05-05T20:31:40.300" v="268" actId="255"/>
          <ac:spMkLst>
            <pc:docMk/>
            <pc:sldMk cId="1783397475" sldId="1836"/>
            <ac:spMk id="8" creationId="{F888AA3B-AEBB-062D-BEBA-9B35994B00FF}"/>
          </ac:spMkLst>
        </pc:spChg>
        <pc:spChg chg="mod">
          <ac:chgData name="Randy Stearman" userId="6a3a33aa-6c38-478f-95c3-872a45d4cfac" providerId="ADAL" clId="{2BE119B8-6F74-4116-A686-5D38A53C8A8D}" dt="2023-05-02T19:19:30.771" v="164" actId="255"/>
          <ac:spMkLst>
            <pc:docMk/>
            <pc:sldMk cId="1783397475" sldId="1836"/>
            <ac:spMk id="17" creationId="{00000000-0000-0000-0000-000000000000}"/>
          </ac:spMkLst>
        </pc:spChg>
        <pc:grpChg chg="del">
          <ac:chgData name="Randy Stearman" userId="6a3a33aa-6c38-478f-95c3-872a45d4cfac" providerId="ADAL" clId="{2BE119B8-6F74-4116-A686-5D38A53C8A8D}" dt="2023-05-05T20:30:50.524" v="263" actId="478"/>
          <ac:grpSpMkLst>
            <pc:docMk/>
            <pc:sldMk cId="1783397475" sldId="1836"/>
            <ac:grpSpMk id="9" creationId="{7C6EA231-A57E-3475-1A93-5E8DE8975EBD}"/>
          </ac:grpSpMkLst>
        </pc:grpChg>
        <pc:grpChg chg="del">
          <ac:chgData name="Randy Stearman" userId="6a3a33aa-6c38-478f-95c3-872a45d4cfac" providerId="ADAL" clId="{2BE119B8-6F74-4116-A686-5D38A53C8A8D}" dt="2023-05-05T20:30:50.524" v="263" actId="478"/>
          <ac:grpSpMkLst>
            <pc:docMk/>
            <pc:sldMk cId="1783397475" sldId="1836"/>
            <ac:grpSpMk id="13" creationId="{BC392860-3FC1-4100-9649-C2B06C24F215}"/>
          </ac:grpSpMkLst>
        </pc:grpChg>
        <pc:grpChg chg="del">
          <ac:chgData name="Randy Stearman" userId="6a3a33aa-6c38-478f-95c3-872a45d4cfac" providerId="ADAL" clId="{2BE119B8-6F74-4116-A686-5D38A53C8A8D}" dt="2023-05-05T20:30:50.524" v="263" actId="478"/>
          <ac:grpSpMkLst>
            <pc:docMk/>
            <pc:sldMk cId="1783397475" sldId="1836"/>
            <ac:grpSpMk id="15" creationId="{86D12FFD-40CA-4AA2-A4E4-FFA309530E72}"/>
          </ac:grpSpMkLst>
        </pc:grpChg>
        <pc:grpChg chg="del">
          <ac:chgData name="Randy Stearman" userId="6a3a33aa-6c38-478f-95c3-872a45d4cfac" providerId="ADAL" clId="{2BE119B8-6F74-4116-A686-5D38A53C8A8D}" dt="2023-05-05T20:30:50.524" v="263" actId="478"/>
          <ac:grpSpMkLst>
            <pc:docMk/>
            <pc:sldMk cId="1783397475" sldId="1836"/>
            <ac:grpSpMk id="21" creationId="{CC512F6F-AD2C-442D-837C-C2B78205CE84}"/>
          </ac:grpSpMkLst>
        </pc:grpChg>
        <pc:grpChg chg="del">
          <ac:chgData name="Randy Stearman" userId="6a3a33aa-6c38-478f-95c3-872a45d4cfac" providerId="ADAL" clId="{2BE119B8-6F74-4116-A686-5D38A53C8A8D}" dt="2023-05-05T20:30:50.524" v="263" actId="478"/>
          <ac:grpSpMkLst>
            <pc:docMk/>
            <pc:sldMk cId="1783397475" sldId="1836"/>
            <ac:grpSpMk id="23" creationId="{88C51E44-C407-56C0-8C0D-A64381F6A730}"/>
          </ac:grpSpMkLst>
        </pc:grpChg>
      </pc:sldChg>
    </pc:docChg>
  </pc:docChgLst>
  <pc:docChgLst>
    <pc:chgData name="Brian Hinkelman" userId="bb920ec3-1f5b-4dbc-84af-061d9b95fe4c" providerId="ADAL" clId="{B22C15B1-7758-48E9-B6B1-0855361868D0}"/>
    <pc:docChg chg="custSel delSld modSld">
      <pc:chgData name="Brian Hinkelman" userId="bb920ec3-1f5b-4dbc-84af-061d9b95fe4c" providerId="ADAL" clId="{B22C15B1-7758-48E9-B6B1-0855361868D0}" dt="2021-12-16T15:41:59.462" v="189" actId="6549"/>
      <pc:docMkLst>
        <pc:docMk/>
      </pc:docMkLst>
      <pc:sldChg chg="modSp mod">
        <pc:chgData name="Brian Hinkelman" userId="bb920ec3-1f5b-4dbc-84af-061d9b95fe4c" providerId="ADAL" clId="{B22C15B1-7758-48E9-B6B1-0855361868D0}" dt="2021-12-16T15:39:50.477" v="144" actId="6549"/>
        <pc:sldMkLst>
          <pc:docMk/>
          <pc:sldMk cId="2977561915" sldId="1693"/>
        </pc:sldMkLst>
        <pc:spChg chg="mod">
          <ac:chgData name="Brian Hinkelman" userId="bb920ec3-1f5b-4dbc-84af-061d9b95fe4c" providerId="ADAL" clId="{B22C15B1-7758-48E9-B6B1-0855361868D0}" dt="2021-12-16T15:39:50.477" v="144" actId="6549"/>
          <ac:spMkLst>
            <pc:docMk/>
            <pc:sldMk cId="2977561915" sldId="1693"/>
            <ac:spMk id="2" creationId="{D2542854-46B9-3C46-86ED-051FEA185446}"/>
          </ac:spMkLst>
        </pc:spChg>
      </pc:sldChg>
      <pc:sldChg chg="modSp mod">
        <pc:chgData name="Brian Hinkelman" userId="bb920ec3-1f5b-4dbc-84af-061d9b95fe4c" providerId="ADAL" clId="{B22C15B1-7758-48E9-B6B1-0855361868D0}" dt="2021-12-14T21:39:29.222" v="66" actId="313"/>
        <pc:sldMkLst>
          <pc:docMk/>
          <pc:sldMk cId="4023205320" sldId="1754"/>
        </pc:sldMkLst>
        <pc:spChg chg="mod">
          <ac:chgData name="Brian Hinkelman" userId="bb920ec3-1f5b-4dbc-84af-061d9b95fe4c" providerId="ADAL" clId="{B22C15B1-7758-48E9-B6B1-0855361868D0}" dt="2021-12-14T21:39:29.222" v="66" actId="313"/>
          <ac:spMkLst>
            <pc:docMk/>
            <pc:sldMk cId="4023205320" sldId="1754"/>
            <ac:spMk id="2" creationId="{D2542854-46B9-3C46-86ED-051FEA185446}"/>
          </ac:spMkLst>
        </pc:spChg>
        <pc:spChg chg="mod">
          <ac:chgData name="Brian Hinkelman" userId="bb920ec3-1f5b-4dbc-84af-061d9b95fe4c" providerId="ADAL" clId="{B22C15B1-7758-48E9-B6B1-0855361868D0}" dt="2021-12-14T21:36:52.148" v="65" actId="20577"/>
          <ac:spMkLst>
            <pc:docMk/>
            <pc:sldMk cId="4023205320" sldId="1754"/>
            <ac:spMk id="7" creationId="{04A0B88B-0014-9E4A-A90E-8EE0189B9389}"/>
          </ac:spMkLst>
        </pc:spChg>
      </pc:sldChg>
      <pc:sldChg chg="modSp mod">
        <pc:chgData name="Brian Hinkelman" userId="bb920ec3-1f5b-4dbc-84af-061d9b95fe4c" providerId="ADAL" clId="{B22C15B1-7758-48E9-B6B1-0855361868D0}" dt="2021-12-16T15:41:10.680" v="169" actId="6549"/>
        <pc:sldMkLst>
          <pc:docMk/>
          <pc:sldMk cId="4283358613" sldId="1763"/>
        </pc:sldMkLst>
        <pc:spChg chg="mod">
          <ac:chgData name="Brian Hinkelman" userId="bb920ec3-1f5b-4dbc-84af-061d9b95fe4c" providerId="ADAL" clId="{B22C15B1-7758-48E9-B6B1-0855361868D0}" dt="2021-12-16T15:41:10.680" v="169" actId="6549"/>
          <ac:spMkLst>
            <pc:docMk/>
            <pc:sldMk cId="4283358613" sldId="1763"/>
            <ac:spMk id="2" creationId="{44A49DAE-79D6-48FB-BB90-ED534D0C7C09}"/>
          </ac:spMkLst>
        </pc:spChg>
        <pc:spChg chg="mod">
          <ac:chgData name="Brian Hinkelman" userId="bb920ec3-1f5b-4dbc-84af-061d9b95fe4c" providerId="ADAL" clId="{B22C15B1-7758-48E9-B6B1-0855361868D0}" dt="2021-12-16T15:41:04.774" v="168" actId="6549"/>
          <ac:spMkLst>
            <pc:docMk/>
            <pc:sldMk cId="4283358613" sldId="1763"/>
            <ac:spMk id="9" creationId="{6B293DD1-BCDD-4DDD-82EC-8675E4FB99CC}"/>
          </ac:spMkLst>
        </pc:spChg>
      </pc:sldChg>
      <pc:sldChg chg="modSp mod">
        <pc:chgData name="Brian Hinkelman" userId="bb920ec3-1f5b-4dbc-84af-061d9b95fe4c" providerId="ADAL" clId="{B22C15B1-7758-48E9-B6B1-0855361868D0}" dt="2021-12-16T15:38:27.968" v="81" actId="6549"/>
        <pc:sldMkLst>
          <pc:docMk/>
          <pc:sldMk cId="484129280" sldId="1765"/>
        </pc:sldMkLst>
        <pc:spChg chg="mod">
          <ac:chgData name="Brian Hinkelman" userId="bb920ec3-1f5b-4dbc-84af-061d9b95fe4c" providerId="ADAL" clId="{B22C15B1-7758-48E9-B6B1-0855361868D0}" dt="2021-12-16T15:38:26.479" v="80" actId="6549"/>
          <ac:spMkLst>
            <pc:docMk/>
            <pc:sldMk cId="484129280" sldId="1765"/>
            <ac:spMk id="2" creationId="{00000000-0000-0000-0000-000000000000}"/>
          </ac:spMkLst>
        </pc:spChg>
        <pc:spChg chg="mod">
          <ac:chgData name="Brian Hinkelman" userId="bb920ec3-1f5b-4dbc-84af-061d9b95fe4c" providerId="ADAL" clId="{B22C15B1-7758-48E9-B6B1-0855361868D0}" dt="2021-12-16T15:38:27.968" v="81" actId="6549"/>
          <ac:spMkLst>
            <pc:docMk/>
            <pc:sldMk cId="484129280" sldId="1765"/>
            <ac:spMk id="3" creationId="{00000000-0000-0000-0000-000000000000}"/>
          </ac:spMkLst>
        </pc:spChg>
      </pc:sldChg>
      <pc:sldChg chg="modSp mod">
        <pc:chgData name="Brian Hinkelman" userId="bb920ec3-1f5b-4dbc-84af-061d9b95fe4c" providerId="ADAL" clId="{B22C15B1-7758-48E9-B6B1-0855361868D0}" dt="2021-12-16T15:39:41.009" v="142" actId="6549"/>
        <pc:sldMkLst>
          <pc:docMk/>
          <pc:sldMk cId="2548646033" sldId="1769"/>
        </pc:sldMkLst>
        <pc:spChg chg="mod">
          <ac:chgData name="Brian Hinkelman" userId="bb920ec3-1f5b-4dbc-84af-061d9b95fe4c" providerId="ADAL" clId="{B22C15B1-7758-48E9-B6B1-0855361868D0}" dt="2021-12-16T15:39:41.009" v="142" actId="6549"/>
          <ac:spMkLst>
            <pc:docMk/>
            <pc:sldMk cId="2548646033" sldId="1769"/>
            <ac:spMk id="17" creationId="{00000000-0000-0000-0000-000000000000}"/>
          </ac:spMkLst>
        </pc:spChg>
      </pc:sldChg>
      <pc:sldChg chg="del">
        <pc:chgData name="Brian Hinkelman" userId="bb920ec3-1f5b-4dbc-84af-061d9b95fe4c" providerId="ADAL" clId="{B22C15B1-7758-48E9-B6B1-0855361868D0}" dt="2021-12-14T21:35:26.475" v="0" actId="2696"/>
        <pc:sldMkLst>
          <pc:docMk/>
          <pc:sldMk cId="3635678684" sldId="1789"/>
        </pc:sldMkLst>
      </pc:sldChg>
      <pc:sldChg chg="modSp mod">
        <pc:chgData name="Brian Hinkelman" userId="bb920ec3-1f5b-4dbc-84af-061d9b95fe4c" providerId="ADAL" clId="{B22C15B1-7758-48E9-B6B1-0855361868D0}" dt="2021-12-16T15:38:20.540" v="79" actId="20577"/>
        <pc:sldMkLst>
          <pc:docMk/>
          <pc:sldMk cId="868654966" sldId="1790"/>
        </pc:sldMkLst>
        <pc:spChg chg="mod">
          <ac:chgData name="Brian Hinkelman" userId="bb920ec3-1f5b-4dbc-84af-061d9b95fe4c" providerId="ADAL" clId="{B22C15B1-7758-48E9-B6B1-0855361868D0}" dt="2021-12-16T15:38:20.540" v="79" actId="20577"/>
          <ac:spMkLst>
            <pc:docMk/>
            <pc:sldMk cId="868654966" sldId="1790"/>
            <ac:spMk id="3" creationId="{AA185E1C-174B-427E-8173-3D6B22758871}"/>
          </ac:spMkLst>
        </pc:spChg>
      </pc:sldChg>
      <pc:sldChg chg="modSp mod">
        <pc:chgData name="Brian Hinkelman" userId="bb920ec3-1f5b-4dbc-84af-061d9b95fe4c" providerId="ADAL" clId="{B22C15B1-7758-48E9-B6B1-0855361868D0}" dt="2021-12-16T15:38:57.477" v="130" actId="20577"/>
        <pc:sldMkLst>
          <pc:docMk/>
          <pc:sldMk cId="1325370024" sldId="1798"/>
        </pc:sldMkLst>
        <pc:spChg chg="mod">
          <ac:chgData name="Brian Hinkelman" userId="bb920ec3-1f5b-4dbc-84af-061d9b95fe4c" providerId="ADAL" clId="{B22C15B1-7758-48E9-B6B1-0855361868D0}" dt="2021-12-16T15:38:31.517" v="82" actId="6549"/>
          <ac:spMkLst>
            <pc:docMk/>
            <pc:sldMk cId="1325370024" sldId="1798"/>
            <ac:spMk id="2" creationId="{24FAAC5C-3107-4E17-AC7E-D1322BCE9359}"/>
          </ac:spMkLst>
        </pc:spChg>
        <pc:spChg chg="mod">
          <ac:chgData name="Brian Hinkelman" userId="bb920ec3-1f5b-4dbc-84af-061d9b95fe4c" providerId="ADAL" clId="{B22C15B1-7758-48E9-B6B1-0855361868D0}" dt="2021-12-16T15:38:57.477" v="130" actId="20577"/>
          <ac:spMkLst>
            <pc:docMk/>
            <pc:sldMk cId="1325370024" sldId="1798"/>
            <ac:spMk id="3" creationId="{DC08D0CA-79A2-42B9-B52D-1DFDB66E4146}"/>
          </ac:spMkLst>
        </pc:spChg>
      </pc:sldChg>
      <pc:sldChg chg="modSp mod modNotesTx">
        <pc:chgData name="Brian Hinkelman" userId="bb920ec3-1f5b-4dbc-84af-061d9b95fe4c" providerId="ADAL" clId="{B22C15B1-7758-48E9-B6B1-0855361868D0}" dt="2021-12-16T15:39:28.243" v="139" actId="6549"/>
        <pc:sldMkLst>
          <pc:docMk/>
          <pc:sldMk cId="2157719709" sldId="1799"/>
        </pc:sldMkLst>
        <pc:spChg chg="mod">
          <ac:chgData name="Brian Hinkelman" userId="bb920ec3-1f5b-4dbc-84af-061d9b95fe4c" providerId="ADAL" clId="{B22C15B1-7758-48E9-B6B1-0855361868D0}" dt="2021-12-16T15:39:02.696" v="131" actId="6549"/>
          <ac:spMkLst>
            <pc:docMk/>
            <pc:sldMk cId="2157719709" sldId="1799"/>
            <ac:spMk id="2" creationId="{24FAAC5C-3107-4E17-AC7E-D1322BCE9359}"/>
          </ac:spMkLst>
        </pc:spChg>
        <pc:spChg chg="mod">
          <ac:chgData name="Brian Hinkelman" userId="bb920ec3-1f5b-4dbc-84af-061d9b95fe4c" providerId="ADAL" clId="{B22C15B1-7758-48E9-B6B1-0855361868D0}" dt="2021-12-16T15:39:14.696" v="138" actId="20577"/>
          <ac:spMkLst>
            <pc:docMk/>
            <pc:sldMk cId="2157719709" sldId="1799"/>
            <ac:spMk id="3" creationId="{DC08D0CA-79A2-42B9-B52D-1DFDB66E4146}"/>
          </ac:spMkLst>
        </pc:spChg>
      </pc:sldChg>
      <pc:sldChg chg="modSp mod">
        <pc:chgData name="Brian Hinkelman" userId="bb920ec3-1f5b-4dbc-84af-061d9b95fe4c" providerId="ADAL" clId="{B22C15B1-7758-48E9-B6B1-0855361868D0}" dt="2021-12-16T15:41:59.462" v="189" actId="6549"/>
        <pc:sldMkLst>
          <pc:docMk/>
          <pc:sldMk cId="2044867809" sldId="1803"/>
        </pc:sldMkLst>
        <pc:spChg chg="mod">
          <ac:chgData name="Brian Hinkelman" userId="bb920ec3-1f5b-4dbc-84af-061d9b95fe4c" providerId="ADAL" clId="{B22C15B1-7758-48E9-B6B1-0855361868D0}" dt="2021-12-16T15:41:59.462" v="189" actId="6549"/>
          <ac:spMkLst>
            <pc:docMk/>
            <pc:sldMk cId="2044867809" sldId="1803"/>
            <ac:spMk id="3" creationId="{AA185E1C-174B-427E-8173-3D6B22758871}"/>
          </ac:spMkLst>
        </pc:spChg>
      </pc:sldChg>
      <pc:sldChg chg="modSp mod">
        <pc:chgData name="Brian Hinkelman" userId="bb920ec3-1f5b-4dbc-84af-061d9b95fe4c" providerId="ADAL" clId="{B22C15B1-7758-48E9-B6B1-0855361868D0}" dt="2021-12-16T15:39:33.008" v="140" actId="6549"/>
        <pc:sldMkLst>
          <pc:docMk/>
          <pc:sldMk cId="742254408" sldId="1809"/>
        </pc:sldMkLst>
        <pc:spChg chg="mod">
          <ac:chgData name="Brian Hinkelman" userId="bb920ec3-1f5b-4dbc-84af-061d9b95fe4c" providerId="ADAL" clId="{B22C15B1-7758-48E9-B6B1-0855361868D0}" dt="2021-12-16T15:39:33.008" v="140" actId="6549"/>
          <ac:spMkLst>
            <pc:docMk/>
            <pc:sldMk cId="742254408" sldId="1809"/>
            <ac:spMk id="2" creationId="{D2542854-46B9-3C46-86ED-051FEA185446}"/>
          </ac:spMkLst>
        </pc:spChg>
      </pc:sldChg>
      <pc:sldChg chg="modSp mod">
        <pc:chgData name="Brian Hinkelman" userId="bb920ec3-1f5b-4dbc-84af-061d9b95fe4c" providerId="ADAL" clId="{B22C15B1-7758-48E9-B6B1-0855361868D0}" dt="2021-12-16T15:39:37.009" v="141" actId="6549"/>
        <pc:sldMkLst>
          <pc:docMk/>
          <pc:sldMk cId="2169184965" sldId="1812"/>
        </pc:sldMkLst>
        <pc:spChg chg="mod">
          <ac:chgData name="Brian Hinkelman" userId="bb920ec3-1f5b-4dbc-84af-061d9b95fe4c" providerId="ADAL" clId="{B22C15B1-7758-48E9-B6B1-0855361868D0}" dt="2021-12-16T15:39:37.009" v="141" actId="6549"/>
          <ac:spMkLst>
            <pc:docMk/>
            <pc:sldMk cId="2169184965" sldId="1812"/>
            <ac:spMk id="17" creationId="{00000000-0000-0000-0000-000000000000}"/>
          </ac:spMkLst>
        </pc:spChg>
      </pc:sldChg>
      <pc:sldChg chg="modSp mod">
        <pc:chgData name="Brian Hinkelman" userId="bb920ec3-1f5b-4dbc-84af-061d9b95fe4c" providerId="ADAL" clId="{B22C15B1-7758-48E9-B6B1-0855361868D0}" dt="2021-12-16T15:39:45.930" v="143" actId="6549"/>
        <pc:sldMkLst>
          <pc:docMk/>
          <pc:sldMk cId="150557460" sldId="1813"/>
        </pc:sldMkLst>
        <pc:spChg chg="mod">
          <ac:chgData name="Brian Hinkelman" userId="bb920ec3-1f5b-4dbc-84af-061d9b95fe4c" providerId="ADAL" clId="{B22C15B1-7758-48E9-B6B1-0855361868D0}" dt="2021-12-16T15:39:45.930" v="143" actId="6549"/>
          <ac:spMkLst>
            <pc:docMk/>
            <pc:sldMk cId="150557460" sldId="1813"/>
            <ac:spMk id="2" creationId="{D0AEBDD6-414C-454C-9FE7-20496BF5D795}"/>
          </ac:spMkLst>
        </pc:spChg>
      </pc:sldChg>
      <pc:sldChg chg="modSp mod">
        <pc:chgData name="Brian Hinkelman" userId="bb920ec3-1f5b-4dbc-84af-061d9b95fe4c" providerId="ADAL" clId="{B22C15B1-7758-48E9-B6B1-0855361868D0}" dt="2021-12-16T15:39:53.899" v="145" actId="6549"/>
        <pc:sldMkLst>
          <pc:docMk/>
          <pc:sldMk cId="639164129" sldId="1814"/>
        </pc:sldMkLst>
        <pc:spChg chg="mod">
          <ac:chgData name="Brian Hinkelman" userId="bb920ec3-1f5b-4dbc-84af-061d9b95fe4c" providerId="ADAL" clId="{B22C15B1-7758-48E9-B6B1-0855361868D0}" dt="2021-12-16T15:39:53.899" v="145" actId="6549"/>
          <ac:spMkLst>
            <pc:docMk/>
            <pc:sldMk cId="639164129" sldId="1814"/>
            <ac:spMk id="2" creationId="{D2542854-46B9-3C46-86ED-051FEA185446}"/>
          </ac:spMkLst>
        </pc:spChg>
      </pc:sldChg>
      <pc:sldChg chg="modSp mod">
        <pc:chgData name="Brian Hinkelman" userId="bb920ec3-1f5b-4dbc-84af-061d9b95fe4c" providerId="ADAL" clId="{B22C15B1-7758-48E9-B6B1-0855361868D0}" dt="2021-12-16T15:39:57.509" v="146" actId="6549"/>
        <pc:sldMkLst>
          <pc:docMk/>
          <pc:sldMk cId="3732597758" sldId="1815"/>
        </pc:sldMkLst>
        <pc:spChg chg="mod">
          <ac:chgData name="Brian Hinkelman" userId="bb920ec3-1f5b-4dbc-84af-061d9b95fe4c" providerId="ADAL" clId="{B22C15B1-7758-48E9-B6B1-0855361868D0}" dt="2021-12-16T15:39:57.509" v="146" actId="6549"/>
          <ac:spMkLst>
            <pc:docMk/>
            <pc:sldMk cId="3732597758" sldId="1815"/>
            <ac:spMk id="2" creationId="{24FAAC5C-3107-4E17-AC7E-D1322BCE9359}"/>
          </ac:spMkLst>
        </pc:spChg>
      </pc:sldChg>
      <pc:sldChg chg="modSp mod">
        <pc:chgData name="Brian Hinkelman" userId="bb920ec3-1f5b-4dbc-84af-061d9b95fe4c" providerId="ADAL" clId="{B22C15B1-7758-48E9-B6B1-0855361868D0}" dt="2021-12-16T15:40:06.477" v="147" actId="6549"/>
        <pc:sldMkLst>
          <pc:docMk/>
          <pc:sldMk cId="263385594" sldId="1816"/>
        </pc:sldMkLst>
        <pc:spChg chg="mod">
          <ac:chgData name="Brian Hinkelman" userId="bb920ec3-1f5b-4dbc-84af-061d9b95fe4c" providerId="ADAL" clId="{B22C15B1-7758-48E9-B6B1-0855361868D0}" dt="2021-12-16T15:40:06.477" v="147" actId="6549"/>
          <ac:spMkLst>
            <pc:docMk/>
            <pc:sldMk cId="263385594" sldId="1816"/>
            <ac:spMk id="2" creationId="{24FAAC5C-3107-4E17-AC7E-D1322BCE9359}"/>
          </ac:spMkLst>
        </pc:spChg>
      </pc:sldChg>
      <pc:sldChg chg="modSp mod">
        <pc:chgData name="Brian Hinkelman" userId="bb920ec3-1f5b-4dbc-84af-061d9b95fe4c" providerId="ADAL" clId="{B22C15B1-7758-48E9-B6B1-0855361868D0}" dt="2021-12-16T15:40:59.852" v="167" actId="6549"/>
        <pc:sldMkLst>
          <pc:docMk/>
          <pc:sldMk cId="4207440134" sldId="1818"/>
        </pc:sldMkLst>
        <pc:spChg chg="mod">
          <ac:chgData name="Brian Hinkelman" userId="bb920ec3-1f5b-4dbc-84af-061d9b95fe4c" providerId="ADAL" clId="{B22C15B1-7758-48E9-B6B1-0855361868D0}" dt="2021-12-16T15:40:59.852" v="167" actId="6549"/>
          <ac:spMkLst>
            <pc:docMk/>
            <pc:sldMk cId="4207440134" sldId="1818"/>
            <ac:spMk id="17" creationId="{00000000-0000-0000-0000-000000000000}"/>
          </ac:spMkLst>
        </pc:spChg>
      </pc:sldChg>
      <pc:sldChg chg="modSp mod">
        <pc:chgData name="Brian Hinkelman" userId="bb920ec3-1f5b-4dbc-84af-061d9b95fe4c" providerId="ADAL" clId="{B22C15B1-7758-48E9-B6B1-0855361868D0}" dt="2021-12-16T15:41:15.759" v="171" actId="6549"/>
        <pc:sldMkLst>
          <pc:docMk/>
          <pc:sldMk cId="42158975" sldId="1820"/>
        </pc:sldMkLst>
        <pc:spChg chg="mod">
          <ac:chgData name="Brian Hinkelman" userId="bb920ec3-1f5b-4dbc-84af-061d9b95fe4c" providerId="ADAL" clId="{B22C15B1-7758-48E9-B6B1-0855361868D0}" dt="2021-12-16T15:41:15.759" v="171" actId="6549"/>
          <ac:spMkLst>
            <pc:docMk/>
            <pc:sldMk cId="42158975" sldId="1820"/>
            <ac:spMk id="2" creationId="{44A49DAE-79D6-48FB-BB90-ED534D0C7C09}"/>
          </ac:spMkLst>
        </pc:spChg>
        <pc:spChg chg="mod">
          <ac:chgData name="Brian Hinkelman" userId="bb920ec3-1f5b-4dbc-84af-061d9b95fe4c" providerId="ADAL" clId="{B22C15B1-7758-48E9-B6B1-0855361868D0}" dt="2021-12-16T15:41:14.290" v="170" actId="6549"/>
          <ac:spMkLst>
            <pc:docMk/>
            <pc:sldMk cId="42158975" sldId="1820"/>
            <ac:spMk id="9" creationId="{6B293DD1-BCDD-4DDD-82EC-8675E4FB99CC}"/>
          </ac:spMkLst>
        </pc:spChg>
      </pc:sldChg>
      <pc:sldChg chg="modSp mod">
        <pc:chgData name="Brian Hinkelman" userId="bb920ec3-1f5b-4dbc-84af-061d9b95fe4c" providerId="ADAL" clId="{B22C15B1-7758-48E9-B6B1-0855361868D0}" dt="2021-12-16T15:40:54.446" v="166" actId="6549"/>
        <pc:sldMkLst>
          <pc:docMk/>
          <pc:sldMk cId="2650266404" sldId="1821"/>
        </pc:sldMkLst>
        <pc:spChg chg="mod">
          <ac:chgData name="Brian Hinkelman" userId="bb920ec3-1f5b-4dbc-84af-061d9b95fe4c" providerId="ADAL" clId="{B22C15B1-7758-48E9-B6B1-0855361868D0}" dt="2021-12-16T15:40:10.665" v="148" actId="6549"/>
          <ac:spMkLst>
            <pc:docMk/>
            <pc:sldMk cId="2650266404" sldId="1821"/>
            <ac:spMk id="2" creationId="{24FAAC5C-3107-4E17-AC7E-D1322BCE9359}"/>
          </ac:spMkLst>
        </pc:spChg>
        <pc:spChg chg="mod">
          <ac:chgData name="Brian Hinkelman" userId="bb920ec3-1f5b-4dbc-84af-061d9b95fe4c" providerId="ADAL" clId="{B22C15B1-7758-48E9-B6B1-0855361868D0}" dt="2021-12-16T15:40:54.446" v="166" actId="6549"/>
          <ac:spMkLst>
            <pc:docMk/>
            <pc:sldMk cId="2650266404" sldId="1821"/>
            <ac:spMk id="7" creationId="{FB2B1849-BEBF-4817-B95D-08C46296F22F}"/>
          </ac:spMkLst>
        </pc:spChg>
      </pc:sldChg>
      <pc:sldChg chg="modSp mod">
        <pc:chgData name="Brian Hinkelman" userId="bb920ec3-1f5b-4dbc-84af-061d9b95fe4c" providerId="ADAL" clId="{B22C15B1-7758-48E9-B6B1-0855361868D0}" dt="2021-12-16T15:41:24.134" v="185" actId="20577"/>
        <pc:sldMkLst>
          <pc:docMk/>
          <pc:sldMk cId="3710183055" sldId="1822"/>
        </pc:sldMkLst>
        <pc:spChg chg="mod">
          <ac:chgData name="Brian Hinkelman" userId="bb920ec3-1f5b-4dbc-84af-061d9b95fe4c" providerId="ADAL" clId="{B22C15B1-7758-48E9-B6B1-0855361868D0}" dt="2021-12-16T15:41:24.134" v="185" actId="20577"/>
          <ac:spMkLst>
            <pc:docMk/>
            <pc:sldMk cId="3710183055" sldId="1822"/>
            <ac:spMk id="6" creationId="{00000000-0000-0000-0000-000000000000}"/>
          </ac:spMkLst>
        </pc:spChg>
      </pc:sldChg>
    </pc:docChg>
  </pc:docChgLst>
  <pc:docChgLst>
    <pc:chgData name="Brian Hinkelman" userId="bb920ec3-1f5b-4dbc-84af-061d9b95fe4c" providerId="ADAL" clId="{ED964A32-2293-4A2F-B708-27E242249CB3}"/>
    <pc:docChg chg="modSld">
      <pc:chgData name="Brian Hinkelman" userId="bb920ec3-1f5b-4dbc-84af-061d9b95fe4c" providerId="ADAL" clId="{ED964A32-2293-4A2F-B708-27E242249CB3}" dt="2021-02-08T21:44:23.839" v="2" actId="20577"/>
      <pc:docMkLst>
        <pc:docMk/>
      </pc:docMkLst>
      <pc:sldChg chg="modSp mod">
        <pc:chgData name="Brian Hinkelman" userId="bb920ec3-1f5b-4dbc-84af-061d9b95fe4c" providerId="ADAL" clId="{ED964A32-2293-4A2F-B708-27E242249CB3}" dt="2021-02-08T21:44:23.839" v="2" actId="20577"/>
        <pc:sldMkLst>
          <pc:docMk/>
          <pc:sldMk cId="1950383483" sldId="1761"/>
        </pc:sldMkLst>
        <pc:spChg chg="mod">
          <ac:chgData name="Brian Hinkelman" userId="bb920ec3-1f5b-4dbc-84af-061d9b95fe4c" providerId="ADAL" clId="{ED964A32-2293-4A2F-B708-27E242249CB3}" dt="2021-02-08T21:44:19.923" v="0" actId="6549"/>
          <ac:spMkLst>
            <pc:docMk/>
            <pc:sldMk cId="1950383483" sldId="1761"/>
            <ac:spMk id="2" creationId="{00000000-0000-0000-0000-000000000000}"/>
          </ac:spMkLst>
        </pc:spChg>
        <pc:spChg chg="mod">
          <ac:chgData name="Brian Hinkelman" userId="bb920ec3-1f5b-4dbc-84af-061d9b95fe4c" providerId="ADAL" clId="{ED964A32-2293-4A2F-B708-27E242249CB3}" dt="2021-02-08T21:44:21.613" v="1" actId="6549"/>
          <ac:spMkLst>
            <pc:docMk/>
            <pc:sldMk cId="1950383483" sldId="1761"/>
            <ac:spMk id="4" creationId="{00000000-0000-0000-0000-000000000000}"/>
          </ac:spMkLst>
        </pc:spChg>
        <pc:spChg chg="mod">
          <ac:chgData name="Brian Hinkelman" userId="bb920ec3-1f5b-4dbc-84af-061d9b95fe4c" providerId="ADAL" clId="{ED964A32-2293-4A2F-B708-27E242249CB3}" dt="2021-02-08T21:44:23.839" v="2" actId="20577"/>
          <ac:spMkLst>
            <pc:docMk/>
            <pc:sldMk cId="1950383483" sldId="1761"/>
            <ac:spMk id="5" creationId="{00000000-0000-0000-0000-000000000000}"/>
          </ac:spMkLst>
        </pc:spChg>
      </pc:sldChg>
    </pc:docChg>
  </pc:docChgLst>
  <pc:docChgLst>
    <pc:chgData name="Brian Hinkelman" userId="bb920ec3-1f5b-4dbc-84af-061d9b95fe4c" providerId="ADAL" clId="{74C45B15-5656-425F-B5C2-3892C658D582}"/>
    <pc:docChg chg="modSld">
      <pc:chgData name="Brian Hinkelman" userId="bb920ec3-1f5b-4dbc-84af-061d9b95fe4c" providerId="ADAL" clId="{74C45B15-5656-425F-B5C2-3892C658D582}" dt="2022-04-29T15:51:46.982" v="1" actId="20577"/>
      <pc:docMkLst>
        <pc:docMk/>
      </pc:docMkLst>
      <pc:sldChg chg="modSp mod">
        <pc:chgData name="Brian Hinkelman" userId="bb920ec3-1f5b-4dbc-84af-061d9b95fe4c" providerId="ADAL" clId="{74C45B15-5656-425F-B5C2-3892C658D582}" dt="2022-04-29T15:51:46.982" v="1" actId="20577"/>
        <pc:sldMkLst>
          <pc:docMk/>
          <pc:sldMk cId="1242323143" sldId="1775"/>
        </pc:sldMkLst>
        <pc:spChg chg="mod">
          <ac:chgData name="Brian Hinkelman" userId="bb920ec3-1f5b-4dbc-84af-061d9b95fe4c" providerId="ADAL" clId="{74C45B15-5656-425F-B5C2-3892C658D582}" dt="2022-04-29T15:51:46.982" v="1" actId="20577"/>
          <ac:spMkLst>
            <pc:docMk/>
            <pc:sldMk cId="1242323143" sldId="1775"/>
            <ac:spMk id="9" creationId="{D2818539-54B9-4983-A268-4A6EEBA1B9AD}"/>
          </ac:spMkLst>
        </pc:spChg>
        <pc:spChg chg="mod">
          <ac:chgData name="Brian Hinkelman" userId="bb920ec3-1f5b-4dbc-84af-061d9b95fe4c" providerId="ADAL" clId="{74C45B15-5656-425F-B5C2-3892C658D582}" dt="2022-04-29T15:51:40.570" v="0" actId="20577"/>
          <ac:spMkLst>
            <pc:docMk/>
            <pc:sldMk cId="1242323143" sldId="1775"/>
            <ac:spMk id="16" creationId="{2723EE74-D03B-43E6-8DA4-03A69A4F70CE}"/>
          </ac:spMkLst>
        </pc:spChg>
      </pc:sldChg>
    </pc:docChg>
  </pc:docChgLst>
  <pc:docChgLst>
    <pc:chgData name="Mark Kitris" userId="ff507901-5b31-4004-968e-a8d0bf342d9a" providerId="ADAL" clId="{F8B5DA00-EC14-45FD-8B73-97FD3E02ED69}"/>
    <pc:docChg chg="undo custSel addSld delSld modSld sldOrd">
      <pc:chgData name="Mark Kitris" userId="ff507901-5b31-4004-968e-a8d0bf342d9a" providerId="ADAL" clId="{F8B5DA00-EC14-45FD-8B73-97FD3E02ED69}" dt="2023-04-26T14:25:03.619" v="1092"/>
      <pc:docMkLst>
        <pc:docMk/>
      </pc:docMkLst>
      <pc:sldChg chg="modSp mod">
        <pc:chgData name="Mark Kitris" userId="ff507901-5b31-4004-968e-a8d0bf342d9a" providerId="ADAL" clId="{F8B5DA00-EC14-45FD-8B73-97FD3E02ED69}" dt="2023-04-23T14:16:18.675" v="572" actId="20577"/>
        <pc:sldMkLst>
          <pc:docMk/>
          <pc:sldMk cId="4283358613" sldId="1763"/>
        </pc:sldMkLst>
        <pc:spChg chg="mod">
          <ac:chgData name="Mark Kitris" userId="ff507901-5b31-4004-968e-a8d0bf342d9a" providerId="ADAL" clId="{F8B5DA00-EC14-45FD-8B73-97FD3E02ED69}" dt="2023-04-23T14:16:18.675" v="572" actId="20577"/>
          <ac:spMkLst>
            <pc:docMk/>
            <pc:sldMk cId="4283358613" sldId="1763"/>
            <ac:spMk id="4" creationId="{EF88AF80-F523-48BE-AC7A-8343805717D3}"/>
          </ac:spMkLst>
        </pc:spChg>
      </pc:sldChg>
      <pc:sldChg chg="del">
        <pc:chgData name="Mark Kitris" userId="ff507901-5b31-4004-968e-a8d0bf342d9a" providerId="ADAL" clId="{F8B5DA00-EC14-45FD-8B73-97FD3E02ED69}" dt="2023-04-23T19:08:41.827" v="946" actId="47"/>
        <pc:sldMkLst>
          <pc:docMk/>
          <pc:sldMk cId="2044867809" sldId="1803"/>
        </pc:sldMkLst>
      </pc:sldChg>
      <pc:sldChg chg="addSp delSp modSp mod">
        <pc:chgData name="Mark Kitris" userId="ff507901-5b31-4004-968e-a8d0bf342d9a" providerId="ADAL" clId="{F8B5DA00-EC14-45FD-8B73-97FD3E02ED69}" dt="2023-04-23T20:08:57.535" v="1085" actId="1035"/>
        <pc:sldMkLst>
          <pc:docMk/>
          <pc:sldMk cId="263385594" sldId="1816"/>
        </pc:sldMkLst>
        <pc:spChg chg="mod">
          <ac:chgData name="Mark Kitris" userId="ff507901-5b31-4004-968e-a8d0bf342d9a" providerId="ADAL" clId="{F8B5DA00-EC14-45FD-8B73-97FD3E02ED69}" dt="2023-04-23T20:08:48.347" v="1070" actId="1076"/>
          <ac:spMkLst>
            <pc:docMk/>
            <pc:sldMk cId="263385594" sldId="1816"/>
            <ac:spMk id="2" creationId="{24FAAC5C-3107-4E17-AC7E-D1322BCE9359}"/>
          </ac:spMkLst>
        </pc:spChg>
        <pc:spChg chg="del">
          <ac:chgData name="Mark Kitris" userId="ff507901-5b31-4004-968e-a8d0bf342d9a" providerId="ADAL" clId="{F8B5DA00-EC14-45FD-8B73-97FD3E02ED69}" dt="2023-04-23T20:08:23.267" v="1067" actId="478"/>
          <ac:spMkLst>
            <pc:docMk/>
            <pc:sldMk cId="263385594" sldId="1816"/>
            <ac:spMk id="3" creationId="{DC08D0CA-79A2-42B9-B52D-1DFDB66E4146}"/>
          </ac:spMkLst>
        </pc:spChg>
        <pc:spChg chg="mod">
          <ac:chgData name="Mark Kitris" userId="ff507901-5b31-4004-968e-a8d0bf342d9a" providerId="ADAL" clId="{F8B5DA00-EC14-45FD-8B73-97FD3E02ED69}" dt="2023-04-23T20:08:57.535" v="1085" actId="1035"/>
          <ac:spMkLst>
            <pc:docMk/>
            <pc:sldMk cId="263385594" sldId="1816"/>
            <ac:spMk id="5" creationId="{F9DA8299-D58D-42EA-B05E-17AFE9E360D2}"/>
          </ac:spMkLst>
        </pc:spChg>
        <pc:spChg chg="mod">
          <ac:chgData name="Mark Kitris" userId="ff507901-5b31-4004-968e-a8d0bf342d9a" providerId="ADAL" clId="{F8B5DA00-EC14-45FD-8B73-97FD3E02ED69}" dt="2023-04-23T20:08:57.535" v="1085" actId="1035"/>
          <ac:spMkLst>
            <pc:docMk/>
            <pc:sldMk cId="263385594" sldId="1816"/>
            <ac:spMk id="6" creationId="{D19E8511-215D-465D-9B3E-79303C79E978}"/>
          </ac:spMkLst>
        </pc:spChg>
        <pc:spChg chg="add del mod">
          <ac:chgData name="Mark Kitris" userId="ff507901-5b31-4004-968e-a8d0bf342d9a" providerId="ADAL" clId="{F8B5DA00-EC14-45FD-8B73-97FD3E02ED69}" dt="2023-04-23T20:08:28.882" v="1068" actId="478"/>
          <ac:spMkLst>
            <pc:docMk/>
            <pc:sldMk cId="263385594" sldId="1816"/>
            <ac:spMk id="7" creationId="{92A0A4B5-36BE-B153-A96E-7A273E7B7940}"/>
          </ac:spMkLst>
        </pc:spChg>
      </pc:sldChg>
      <pc:sldChg chg="addSp delSp modSp del mod ord">
        <pc:chgData name="Mark Kitris" userId="ff507901-5b31-4004-968e-a8d0bf342d9a" providerId="ADAL" clId="{F8B5DA00-EC14-45FD-8B73-97FD3E02ED69}" dt="2023-04-23T20:10:30.331" v="1086" actId="47"/>
        <pc:sldMkLst>
          <pc:docMk/>
          <pc:sldMk cId="4207440134" sldId="1818"/>
        </pc:sldMkLst>
        <pc:spChg chg="mod">
          <ac:chgData name="Mark Kitris" userId="ff507901-5b31-4004-968e-a8d0bf342d9a" providerId="ADAL" clId="{F8B5DA00-EC14-45FD-8B73-97FD3E02ED69}" dt="2023-04-23T20:06:02.617" v="1042" actId="1035"/>
          <ac:spMkLst>
            <pc:docMk/>
            <pc:sldMk cId="4207440134" sldId="1818"/>
            <ac:spMk id="2" creationId="{00000000-0000-0000-0000-000000000000}"/>
          </ac:spMkLst>
        </pc:spChg>
        <pc:spChg chg="mod">
          <ac:chgData name="Mark Kitris" userId="ff507901-5b31-4004-968e-a8d0bf342d9a" providerId="ADAL" clId="{F8B5DA00-EC14-45FD-8B73-97FD3E02ED69}" dt="2023-04-23T20:06:02.617" v="1042" actId="1035"/>
          <ac:spMkLst>
            <pc:docMk/>
            <pc:sldMk cId="4207440134" sldId="1818"/>
            <ac:spMk id="3" creationId="{00000000-0000-0000-0000-000000000000}"/>
          </ac:spMkLst>
        </pc:spChg>
        <pc:spChg chg="mod">
          <ac:chgData name="Mark Kitris" userId="ff507901-5b31-4004-968e-a8d0bf342d9a" providerId="ADAL" clId="{F8B5DA00-EC14-45FD-8B73-97FD3E02ED69}" dt="2023-04-23T20:06:02.617" v="1042" actId="1035"/>
          <ac:spMkLst>
            <pc:docMk/>
            <pc:sldMk cId="4207440134" sldId="1818"/>
            <ac:spMk id="4" creationId="{00000000-0000-0000-0000-000000000000}"/>
          </ac:spMkLst>
        </pc:spChg>
        <pc:spChg chg="del">
          <ac:chgData name="Mark Kitris" userId="ff507901-5b31-4004-968e-a8d0bf342d9a" providerId="ADAL" clId="{F8B5DA00-EC14-45FD-8B73-97FD3E02ED69}" dt="2023-04-23T20:04:59.759" v="951" actId="478"/>
          <ac:spMkLst>
            <pc:docMk/>
            <pc:sldMk cId="4207440134" sldId="1818"/>
            <ac:spMk id="5" creationId="{D36BCD5A-A38E-4D15-A63D-987A9BBB3F57}"/>
          </ac:spMkLst>
        </pc:spChg>
        <pc:spChg chg="mod">
          <ac:chgData name="Mark Kitris" userId="ff507901-5b31-4004-968e-a8d0bf342d9a" providerId="ADAL" clId="{F8B5DA00-EC14-45FD-8B73-97FD3E02ED69}" dt="2023-04-23T20:06:02.617" v="1042" actId="1035"/>
          <ac:spMkLst>
            <pc:docMk/>
            <pc:sldMk cId="4207440134" sldId="1818"/>
            <ac:spMk id="6" creationId="{00000000-0000-0000-0000-000000000000}"/>
          </ac:spMkLst>
        </pc:spChg>
        <pc:spChg chg="mod">
          <ac:chgData name="Mark Kitris" userId="ff507901-5b31-4004-968e-a8d0bf342d9a" providerId="ADAL" clId="{F8B5DA00-EC14-45FD-8B73-97FD3E02ED69}" dt="2023-04-23T20:06:02.617" v="1042" actId="1035"/>
          <ac:spMkLst>
            <pc:docMk/>
            <pc:sldMk cId="4207440134" sldId="1818"/>
            <ac:spMk id="7" creationId="{6314F0EF-9028-4EE8-912D-D4123B782F3B}"/>
          </ac:spMkLst>
        </pc:spChg>
        <pc:spChg chg="add del mod">
          <ac:chgData name="Mark Kitris" userId="ff507901-5b31-4004-968e-a8d0bf342d9a" providerId="ADAL" clId="{F8B5DA00-EC14-45FD-8B73-97FD3E02ED69}" dt="2023-04-23T20:05:02.130" v="952" actId="478"/>
          <ac:spMkLst>
            <pc:docMk/>
            <pc:sldMk cId="4207440134" sldId="1818"/>
            <ac:spMk id="9" creationId="{82D2564B-ED75-9C86-7B3D-3CE5D5DA5683}"/>
          </ac:spMkLst>
        </pc:spChg>
        <pc:spChg chg="add mod">
          <ac:chgData name="Mark Kitris" userId="ff507901-5b31-4004-968e-a8d0bf342d9a" providerId="ADAL" clId="{F8B5DA00-EC14-45FD-8B73-97FD3E02ED69}" dt="2023-04-23T20:06:30.111" v="1065" actId="12"/>
          <ac:spMkLst>
            <pc:docMk/>
            <pc:sldMk cId="4207440134" sldId="1818"/>
            <ac:spMk id="10" creationId="{67ADBBC7-66B9-2096-F6E5-3EFBD6535C38}"/>
          </ac:spMkLst>
        </pc:spChg>
        <pc:spChg chg="mod">
          <ac:chgData name="Mark Kitris" userId="ff507901-5b31-4004-968e-a8d0bf342d9a" providerId="ADAL" clId="{F8B5DA00-EC14-45FD-8B73-97FD3E02ED69}" dt="2023-04-23T20:04:54.599" v="950"/>
          <ac:spMkLst>
            <pc:docMk/>
            <pc:sldMk cId="4207440134" sldId="1818"/>
            <ac:spMk id="17" creationId="{00000000-0000-0000-0000-000000000000}"/>
          </ac:spMkLst>
        </pc:spChg>
      </pc:sldChg>
      <pc:sldChg chg="del">
        <pc:chgData name="Mark Kitris" userId="ff507901-5b31-4004-968e-a8d0bf342d9a" providerId="ADAL" clId="{F8B5DA00-EC14-45FD-8B73-97FD3E02ED69}" dt="2023-04-23T20:08:04.929" v="1066" actId="47"/>
        <pc:sldMkLst>
          <pc:docMk/>
          <pc:sldMk cId="2650266404" sldId="1821"/>
        </pc:sldMkLst>
      </pc:sldChg>
      <pc:sldChg chg="modSp del mod">
        <pc:chgData name="Mark Kitris" userId="ff507901-5b31-4004-968e-a8d0bf342d9a" providerId="ADAL" clId="{F8B5DA00-EC14-45FD-8B73-97FD3E02ED69}" dt="2023-04-23T19:06:18.953" v="910" actId="47"/>
        <pc:sldMkLst>
          <pc:docMk/>
          <pc:sldMk cId="3710183055" sldId="1822"/>
        </pc:sldMkLst>
        <pc:spChg chg="mod">
          <ac:chgData name="Mark Kitris" userId="ff507901-5b31-4004-968e-a8d0bf342d9a" providerId="ADAL" clId="{F8B5DA00-EC14-45FD-8B73-97FD3E02ED69}" dt="2023-04-23T18:42:41.294" v="697" actId="20577"/>
          <ac:spMkLst>
            <pc:docMk/>
            <pc:sldMk cId="3710183055" sldId="1822"/>
            <ac:spMk id="2" creationId="{00000000-0000-0000-0000-000000000000}"/>
          </ac:spMkLst>
        </pc:spChg>
        <pc:spChg chg="mod">
          <ac:chgData name="Mark Kitris" userId="ff507901-5b31-4004-968e-a8d0bf342d9a" providerId="ADAL" clId="{F8B5DA00-EC14-45FD-8B73-97FD3E02ED69}" dt="2023-04-23T19:00:51.006" v="770" actId="20577"/>
          <ac:spMkLst>
            <pc:docMk/>
            <pc:sldMk cId="3710183055" sldId="1822"/>
            <ac:spMk id="3" creationId="{00000000-0000-0000-0000-000000000000}"/>
          </ac:spMkLst>
        </pc:spChg>
        <pc:spChg chg="mod">
          <ac:chgData name="Mark Kitris" userId="ff507901-5b31-4004-968e-a8d0bf342d9a" providerId="ADAL" clId="{F8B5DA00-EC14-45FD-8B73-97FD3E02ED69}" dt="2023-04-23T18:55:04.894" v="756" actId="20577"/>
          <ac:spMkLst>
            <pc:docMk/>
            <pc:sldMk cId="3710183055" sldId="1822"/>
            <ac:spMk id="4" creationId="{00000000-0000-0000-0000-000000000000}"/>
          </ac:spMkLst>
        </pc:spChg>
        <pc:spChg chg="mod">
          <ac:chgData name="Mark Kitris" userId="ff507901-5b31-4004-968e-a8d0bf342d9a" providerId="ADAL" clId="{F8B5DA00-EC14-45FD-8B73-97FD3E02ED69}" dt="2023-04-23T18:58:27.495" v="765"/>
          <ac:spMkLst>
            <pc:docMk/>
            <pc:sldMk cId="3710183055" sldId="1822"/>
            <ac:spMk id="5" creationId="{00000000-0000-0000-0000-000000000000}"/>
          </ac:spMkLst>
        </pc:spChg>
        <pc:spChg chg="mod">
          <ac:chgData name="Mark Kitris" userId="ff507901-5b31-4004-968e-a8d0bf342d9a" providerId="ADAL" clId="{F8B5DA00-EC14-45FD-8B73-97FD3E02ED69}" dt="2023-04-23T18:58:49.479" v="767" actId="20577"/>
          <ac:spMkLst>
            <pc:docMk/>
            <pc:sldMk cId="3710183055" sldId="1822"/>
            <ac:spMk id="6" creationId="{00000000-0000-0000-0000-000000000000}"/>
          </ac:spMkLst>
        </pc:spChg>
      </pc:sldChg>
      <pc:sldChg chg="addSp delSp mod">
        <pc:chgData name="Mark Kitris" userId="ff507901-5b31-4004-968e-a8d0bf342d9a" providerId="ADAL" clId="{F8B5DA00-EC14-45FD-8B73-97FD3E02ED69}" dt="2023-04-23T14:02:34.206" v="356" actId="22"/>
        <pc:sldMkLst>
          <pc:docMk/>
          <pc:sldMk cId="2331486700" sldId="1824"/>
        </pc:sldMkLst>
        <pc:spChg chg="add del">
          <ac:chgData name="Mark Kitris" userId="ff507901-5b31-4004-968e-a8d0bf342d9a" providerId="ADAL" clId="{F8B5DA00-EC14-45FD-8B73-97FD3E02ED69}" dt="2023-04-23T14:02:34.206" v="356" actId="22"/>
          <ac:spMkLst>
            <pc:docMk/>
            <pc:sldMk cId="2331486700" sldId="1824"/>
            <ac:spMk id="7" creationId="{83A7580C-4767-B5D6-C021-AECB3F452B04}"/>
          </ac:spMkLst>
        </pc:spChg>
      </pc:sldChg>
      <pc:sldChg chg="ord">
        <pc:chgData name="Mark Kitris" userId="ff507901-5b31-4004-968e-a8d0bf342d9a" providerId="ADAL" clId="{F8B5DA00-EC14-45FD-8B73-97FD3E02ED69}" dt="2023-04-26T14:25:03.619" v="1092"/>
        <pc:sldMkLst>
          <pc:docMk/>
          <pc:sldMk cId="1208426233" sldId="1832"/>
        </pc:sldMkLst>
      </pc:sldChg>
      <pc:sldChg chg="modSp new del mod ord">
        <pc:chgData name="Mark Kitris" userId="ff507901-5b31-4004-968e-a8d0bf342d9a" providerId="ADAL" clId="{F8B5DA00-EC14-45FD-8B73-97FD3E02ED69}" dt="2023-04-23T13:59:25.928" v="300" actId="2696"/>
        <pc:sldMkLst>
          <pc:docMk/>
          <pc:sldMk cId="3260805892" sldId="1833"/>
        </pc:sldMkLst>
        <pc:spChg chg="mod">
          <ac:chgData name="Mark Kitris" userId="ff507901-5b31-4004-968e-a8d0bf342d9a" providerId="ADAL" clId="{F8B5DA00-EC14-45FD-8B73-97FD3E02ED69}" dt="2023-04-23T13:59:16.165" v="299" actId="20577"/>
          <ac:spMkLst>
            <pc:docMk/>
            <pc:sldMk cId="3260805892" sldId="1833"/>
            <ac:spMk id="2" creationId="{C6C250EE-9A3F-EEB2-442C-8F496A291A13}"/>
          </ac:spMkLst>
        </pc:spChg>
        <pc:spChg chg="mod">
          <ac:chgData name="Mark Kitris" userId="ff507901-5b31-4004-968e-a8d0bf342d9a" providerId="ADAL" clId="{F8B5DA00-EC14-45FD-8B73-97FD3E02ED69}" dt="2023-04-23T13:59:13.465" v="297" actId="20577"/>
          <ac:spMkLst>
            <pc:docMk/>
            <pc:sldMk cId="3260805892" sldId="1833"/>
            <ac:spMk id="3" creationId="{B59852F8-B0A1-D2FC-297C-F4A3A5F270D9}"/>
          </ac:spMkLst>
        </pc:spChg>
      </pc:sldChg>
      <pc:sldChg chg="addSp delSp modSp add mod ord">
        <pc:chgData name="Mark Kitris" userId="ff507901-5b31-4004-968e-a8d0bf342d9a" providerId="ADAL" clId="{F8B5DA00-EC14-45FD-8B73-97FD3E02ED69}" dt="2023-04-23T20:12:11.574" v="1090" actId="20577"/>
        <pc:sldMkLst>
          <pc:docMk/>
          <pc:sldMk cId="2099788423" sldId="1834"/>
        </pc:sldMkLst>
        <pc:spChg chg="mod">
          <ac:chgData name="Mark Kitris" userId="ff507901-5b31-4004-968e-a8d0bf342d9a" providerId="ADAL" clId="{F8B5DA00-EC14-45FD-8B73-97FD3E02ED69}" dt="2023-04-23T14:13:37.477" v="559" actId="1076"/>
          <ac:spMkLst>
            <pc:docMk/>
            <pc:sldMk cId="2099788423" sldId="1834"/>
            <ac:spMk id="2" creationId="{24FAAC5C-3107-4E17-AC7E-D1322BCE9359}"/>
          </ac:spMkLst>
        </pc:spChg>
        <pc:spChg chg="del">
          <ac:chgData name="Mark Kitris" userId="ff507901-5b31-4004-968e-a8d0bf342d9a" providerId="ADAL" clId="{F8B5DA00-EC14-45FD-8B73-97FD3E02ED69}" dt="2023-04-23T13:13:03.657" v="7" actId="478"/>
          <ac:spMkLst>
            <pc:docMk/>
            <pc:sldMk cId="2099788423" sldId="1834"/>
            <ac:spMk id="3" creationId="{DC08D0CA-79A2-42B9-B52D-1DFDB66E4146}"/>
          </ac:spMkLst>
        </pc:spChg>
        <pc:spChg chg="add del mod">
          <ac:chgData name="Mark Kitris" userId="ff507901-5b31-4004-968e-a8d0bf342d9a" providerId="ADAL" clId="{F8B5DA00-EC14-45FD-8B73-97FD3E02ED69}" dt="2023-04-23T13:13:08.540" v="8" actId="478"/>
          <ac:spMkLst>
            <pc:docMk/>
            <pc:sldMk cId="2099788423" sldId="1834"/>
            <ac:spMk id="5" creationId="{CE804D82-F59A-51AE-C9A5-7831468701EF}"/>
          </ac:spMkLst>
        </pc:spChg>
        <pc:spChg chg="mod">
          <ac:chgData name="Mark Kitris" userId="ff507901-5b31-4004-968e-a8d0bf342d9a" providerId="ADAL" clId="{F8B5DA00-EC14-45FD-8B73-97FD3E02ED69}" dt="2023-04-23T20:12:11.574" v="1090" actId="20577"/>
          <ac:spMkLst>
            <pc:docMk/>
            <pc:sldMk cId="2099788423" sldId="1834"/>
            <ac:spMk id="7" creationId="{FB2B1849-BEBF-4817-B95D-08C46296F22F}"/>
          </ac:spMkLst>
        </pc:spChg>
      </pc:sldChg>
      <pc:sldChg chg="modSp add del mod">
        <pc:chgData name="Mark Kitris" userId="ff507901-5b31-4004-968e-a8d0bf342d9a" providerId="ADAL" clId="{F8B5DA00-EC14-45FD-8B73-97FD3E02ED69}" dt="2023-04-23T19:06:25.031" v="911" actId="47"/>
        <pc:sldMkLst>
          <pc:docMk/>
          <pc:sldMk cId="2075393151" sldId="1835"/>
        </pc:sldMkLst>
        <pc:spChg chg="mod">
          <ac:chgData name="Mark Kitris" userId="ff507901-5b31-4004-968e-a8d0bf342d9a" providerId="ADAL" clId="{F8B5DA00-EC14-45FD-8B73-97FD3E02ED69}" dt="2023-04-23T18:57:07.886" v="762"/>
          <ac:spMkLst>
            <pc:docMk/>
            <pc:sldMk cId="2075393151" sldId="1835"/>
            <ac:spMk id="3" creationId="{00000000-0000-0000-0000-000000000000}"/>
          </ac:spMkLst>
        </pc:spChg>
      </pc:sldChg>
      <pc:sldChg chg="addSp delSp modSp add mod">
        <pc:chgData name="Mark Kitris" userId="ff507901-5b31-4004-968e-a8d0bf342d9a" providerId="ADAL" clId="{F8B5DA00-EC14-45FD-8B73-97FD3E02ED69}" dt="2023-04-23T19:07:22.358" v="945" actId="1037"/>
        <pc:sldMkLst>
          <pc:docMk/>
          <pc:sldMk cId="1783397475" sldId="1836"/>
        </pc:sldMkLst>
        <pc:spChg chg="mod">
          <ac:chgData name="Mark Kitris" userId="ff507901-5b31-4004-968e-a8d0bf342d9a" providerId="ADAL" clId="{F8B5DA00-EC14-45FD-8B73-97FD3E02ED69}" dt="2023-04-23T19:05:51.631" v="909" actId="20577"/>
          <ac:spMkLst>
            <pc:docMk/>
            <pc:sldMk cId="1783397475" sldId="1836"/>
            <ac:spMk id="2" creationId="{00000000-0000-0000-0000-000000000000}"/>
          </ac:spMkLst>
        </pc:spChg>
        <pc:spChg chg="del">
          <ac:chgData name="Mark Kitris" userId="ff507901-5b31-4004-968e-a8d0bf342d9a" providerId="ADAL" clId="{F8B5DA00-EC14-45FD-8B73-97FD3E02ED69}" dt="2023-04-23T19:02:46.305" v="772" actId="478"/>
          <ac:spMkLst>
            <pc:docMk/>
            <pc:sldMk cId="1783397475" sldId="1836"/>
            <ac:spMk id="3" creationId="{00000000-0000-0000-0000-000000000000}"/>
          </ac:spMkLst>
        </pc:spChg>
        <pc:spChg chg="mod">
          <ac:chgData name="Mark Kitris" userId="ff507901-5b31-4004-968e-a8d0bf342d9a" providerId="ADAL" clId="{F8B5DA00-EC14-45FD-8B73-97FD3E02ED69}" dt="2023-04-23T19:05:44.413" v="907" actId="20577"/>
          <ac:spMkLst>
            <pc:docMk/>
            <pc:sldMk cId="1783397475" sldId="1836"/>
            <ac:spMk id="4" creationId="{00000000-0000-0000-0000-000000000000}"/>
          </ac:spMkLst>
        </pc:spChg>
        <pc:spChg chg="mod">
          <ac:chgData name="Mark Kitris" userId="ff507901-5b31-4004-968e-a8d0bf342d9a" providerId="ADAL" clId="{F8B5DA00-EC14-45FD-8B73-97FD3E02ED69}" dt="2023-04-23T19:04:30.099" v="874" actId="20577"/>
          <ac:spMkLst>
            <pc:docMk/>
            <pc:sldMk cId="1783397475" sldId="1836"/>
            <ac:spMk id="5" creationId="{00000000-0000-0000-0000-000000000000}"/>
          </ac:spMkLst>
        </pc:spChg>
        <pc:spChg chg="mod">
          <ac:chgData name="Mark Kitris" userId="ff507901-5b31-4004-968e-a8d0bf342d9a" providerId="ADAL" clId="{F8B5DA00-EC14-45FD-8B73-97FD3E02ED69}" dt="2023-04-23T19:07:22.358" v="945" actId="1037"/>
          <ac:spMkLst>
            <pc:docMk/>
            <pc:sldMk cId="1783397475" sldId="1836"/>
            <ac:spMk id="6" creationId="{00000000-0000-0000-0000-000000000000}"/>
          </ac:spMkLst>
        </pc:spChg>
        <pc:spChg chg="add mod">
          <ac:chgData name="Mark Kitris" userId="ff507901-5b31-4004-968e-a8d0bf342d9a" providerId="ADAL" clId="{F8B5DA00-EC14-45FD-8B73-97FD3E02ED69}" dt="2023-04-23T19:03:02.520" v="775" actId="20577"/>
          <ac:spMkLst>
            <pc:docMk/>
            <pc:sldMk cId="1783397475" sldId="1836"/>
            <ac:spMk id="8" creationId="{F888AA3B-AEBB-062D-BEBA-9B35994B00FF}"/>
          </ac:spMkLst>
        </pc:spChg>
        <pc:spChg chg="mod">
          <ac:chgData name="Mark Kitris" userId="ff507901-5b31-4004-968e-a8d0bf342d9a" providerId="ADAL" clId="{F8B5DA00-EC14-45FD-8B73-97FD3E02ED69}" dt="2023-04-23T19:03:22.501" v="871" actId="1035"/>
          <ac:spMkLst>
            <pc:docMk/>
            <pc:sldMk cId="1783397475" sldId="1836"/>
            <ac:spMk id="16" creationId="{0E9DA775-9129-6161-6A6C-75307880B6EC}"/>
          </ac:spMkLst>
        </pc:spChg>
        <pc:spChg chg="mod">
          <ac:chgData name="Mark Kitris" userId="ff507901-5b31-4004-968e-a8d0bf342d9a" providerId="ADAL" clId="{F8B5DA00-EC14-45FD-8B73-97FD3E02ED69}" dt="2023-04-23T19:03:22.501" v="871" actId="1035"/>
          <ac:spMkLst>
            <pc:docMk/>
            <pc:sldMk cId="1783397475" sldId="1836"/>
            <ac:spMk id="22" creationId="{6C4E5EC3-9CED-A744-679C-B760734D9AA0}"/>
          </ac:spMkLst>
        </pc:spChg>
        <pc:spChg chg="mod">
          <ac:chgData name="Mark Kitris" userId="ff507901-5b31-4004-968e-a8d0bf342d9a" providerId="ADAL" clId="{F8B5DA00-EC14-45FD-8B73-97FD3E02ED69}" dt="2023-04-23T19:05:05.883" v="905" actId="1076"/>
          <ac:spMkLst>
            <pc:docMk/>
            <pc:sldMk cId="1783397475" sldId="1836"/>
            <ac:spMk id="26" creationId="{DB1358F4-70C5-F2CF-6A9E-1AAC37019639}"/>
          </ac:spMkLst>
        </pc:spChg>
        <pc:spChg chg="mod">
          <ac:chgData name="Mark Kitris" userId="ff507901-5b31-4004-968e-a8d0bf342d9a" providerId="ADAL" clId="{F8B5DA00-EC14-45FD-8B73-97FD3E02ED69}" dt="2023-04-23T19:05:05.883" v="905" actId="1076"/>
          <ac:spMkLst>
            <pc:docMk/>
            <pc:sldMk cId="1783397475" sldId="1836"/>
            <ac:spMk id="27" creationId="{1E32B467-2449-D2F4-B90D-B509C5848416}"/>
          </ac:spMkLst>
        </pc:spChg>
        <pc:spChg chg="mod">
          <ac:chgData name="Mark Kitris" userId="ff507901-5b31-4004-968e-a8d0bf342d9a" providerId="ADAL" clId="{F8B5DA00-EC14-45FD-8B73-97FD3E02ED69}" dt="2023-04-23T19:04:39.822" v="903" actId="1036"/>
          <ac:spMkLst>
            <pc:docMk/>
            <pc:sldMk cId="1783397475" sldId="1836"/>
            <ac:spMk id="46" creationId="{9C789DB9-D860-4C09-9AD0-3F48625085D7}"/>
          </ac:spMkLst>
        </pc:spChg>
        <pc:spChg chg="mod">
          <ac:chgData name="Mark Kitris" userId="ff507901-5b31-4004-968e-a8d0bf342d9a" providerId="ADAL" clId="{F8B5DA00-EC14-45FD-8B73-97FD3E02ED69}" dt="2023-04-23T19:04:39.822" v="903" actId="1036"/>
          <ac:spMkLst>
            <pc:docMk/>
            <pc:sldMk cId="1783397475" sldId="1836"/>
            <ac:spMk id="47" creationId="{B113AEFC-67D4-4DAB-B67F-9A0E0EBDBD99}"/>
          </ac:spMkLst>
        </pc:spChg>
        <pc:grpChg chg="add mod">
          <ac:chgData name="Mark Kitris" userId="ff507901-5b31-4004-968e-a8d0bf342d9a" providerId="ADAL" clId="{F8B5DA00-EC14-45FD-8B73-97FD3E02ED69}" dt="2023-04-23T19:03:22.501" v="871" actId="1035"/>
          <ac:grpSpMkLst>
            <pc:docMk/>
            <pc:sldMk cId="1783397475" sldId="1836"/>
            <ac:grpSpMk id="9" creationId="{7C6EA231-A57E-3475-1A93-5E8DE8975EBD}"/>
          </ac:grpSpMkLst>
        </pc:grpChg>
        <pc:grpChg chg="mod">
          <ac:chgData name="Mark Kitris" userId="ff507901-5b31-4004-968e-a8d0bf342d9a" providerId="ADAL" clId="{F8B5DA00-EC14-45FD-8B73-97FD3E02ED69}" dt="2023-04-23T19:03:22.501" v="871" actId="1035"/>
          <ac:grpSpMkLst>
            <pc:docMk/>
            <pc:sldMk cId="1783397475" sldId="1836"/>
            <ac:grpSpMk id="10" creationId="{FEEE753B-146E-B3D4-2BCC-12422429F48E}"/>
          </ac:grpSpMkLst>
        </pc:grpChg>
        <pc:grpChg chg="del">
          <ac:chgData name="Mark Kitris" userId="ff507901-5b31-4004-968e-a8d0bf342d9a" providerId="ADAL" clId="{F8B5DA00-EC14-45FD-8B73-97FD3E02ED69}" dt="2023-04-23T19:02:49.538" v="773" actId="478"/>
          <ac:grpSpMkLst>
            <pc:docMk/>
            <pc:sldMk cId="1783397475" sldId="1836"/>
            <ac:grpSpMk id="19" creationId="{AB3D5AE1-C384-4DA5-BB97-83BDD8EF1E2C}"/>
          </ac:grpSpMkLst>
        </pc:grpChg>
        <pc:grpChg chg="mod">
          <ac:chgData name="Mark Kitris" userId="ff507901-5b31-4004-968e-a8d0bf342d9a" providerId="ADAL" clId="{F8B5DA00-EC14-45FD-8B73-97FD3E02ED69}" dt="2023-04-23T19:04:39.822" v="903" actId="1036"/>
          <ac:grpSpMkLst>
            <pc:docMk/>
            <pc:sldMk cId="1783397475" sldId="1836"/>
            <ac:grpSpMk id="21" creationId="{CC512F6F-AD2C-442D-837C-C2B78205CE84}"/>
          </ac:grpSpMkLst>
        </pc:grpChg>
        <pc:grpChg chg="add mod">
          <ac:chgData name="Mark Kitris" userId="ff507901-5b31-4004-968e-a8d0bf342d9a" providerId="ADAL" clId="{F8B5DA00-EC14-45FD-8B73-97FD3E02ED69}" dt="2023-04-23T19:05:05.883" v="905" actId="1076"/>
          <ac:grpSpMkLst>
            <pc:docMk/>
            <pc:sldMk cId="1783397475" sldId="1836"/>
            <ac:grpSpMk id="23" creationId="{88C51E44-C407-56C0-8C0D-A64381F6A730}"/>
          </ac:grpSpMkLst>
        </pc:grpChg>
        <pc:grpChg chg="mod">
          <ac:chgData name="Mark Kitris" userId="ff507901-5b31-4004-968e-a8d0bf342d9a" providerId="ADAL" clId="{F8B5DA00-EC14-45FD-8B73-97FD3E02ED69}" dt="2023-04-23T19:05:05.883" v="905" actId="1076"/>
          <ac:grpSpMkLst>
            <pc:docMk/>
            <pc:sldMk cId="1783397475" sldId="1836"/>
            <ac:grpSpMk id="24" creationId="{91BA500F-A910-0C4B-C84B-2AEA0F9A05C6}"/>
          </ac:grpSpMkLst>
        </pc:grpChg>
        <pc:grpChg chg="del">
          <ac:chgData name="Mark Kitris" userId="ff507901-5b31-4004-968e-a8d0bf342d9a" providerId="ADAL" clId="{F8B5DA00-EC14-45FD-8B73-97FD3E02ED69}" dt="2023-04-23T19:03:57.912" v="872" actId="478"/>
          <ac:grpSpMkLst>
            <pc:docMk/>
            <pc:sldMk cId="1783397475" sldId="1836"/>
            <ac:grpSpMk id="29" creationId="{7EDE95DC-3FF1-429E-A18F-42B24C5DAF20}"/>
          </ac:grpSpMkLst>
        </pc:grpChg>
        <pc:grpChg chg="mod">
          <ac:chgData name="Mark Kitris" userId="ff507901-5b31-4004-968e-a8d0bf342d9a" providerId="ADAL" clId="{F8B5DA00-EC14-45FD-8B73-97FD3E02ED69}" dt="2023-04-23T19:04:39.822" v="903" actId="1036"/>
          <ac:grpSpMkLst>
            <pc:docMk/>
            <pc:sldMk cId="1783397475" sldId="1836"/>
            <ac:grpSpMk id="45" creationId="{55B5DF94-85BA-4DC4-BDBC-D8DB86921757}"/>
          </ac:grpSpMkLst>
        </pc:grpChg>
        <pc:picChg chg="mod">
          <ac:chgData name="Mark Kitris" userId="ff507901-5b31-4004-968e-a8d0bf342d9a" providerId="ADAL" clId="{F8B5DA00-EC14-45FD-8B73-97FD3E02ED69}" dt="2023-04-23T19:03:22.501" v="871" actId="1035"/>
          <ac:picMkLst>
            <pc:docMk/>
            <pc:sldMk cId="1783397475" sldId="1836"/>
            <ac:picMk id="11" creationId="{8C505AFC-487A-74C5-B12E-9AE640BACD0A}"/>
          </ac:picMkLst>
        </pc:picChg>
        <pc:picChg chg="mod">
          <ac:chgData name="Mark Kitris" userId="ff507901-5b31-4004-968e-a8d0bf342d9a" providerId="ADAL" clId="{F8B5DA00-EC14-45FD-8B73-97FD3E02ED69}" dt="2023-04-23T19:04:39.822" v="903" actId="1036"/>
          <ac:picMkLst>
            <pc:docMk/>
            <pc:sldMk cId="1783397475" sldId="1836"/>
            <ac:picMk id="20" creationId="{16D54DA4-DE25-46CB-984B-F4086B030EAC}"/>
          </ac:picMkLst>
        </pc:picChg>
        <pc:picChg chg="mod">
          <ac:chgData name="Mark Kitris" userId="ff507901-5b31-4004-968e-a8d0bf342d9a" providerId="ADAL" clId="{F8B5DA00-EC14-45FD-8B73-97FD3E02ED69}" dt="2023-04-23T19:05:05.883" v="905" actId="1076"/>
          <ac:picMkLst>
            <pc:docMk/>
            <pc:sldMk cId="1783397475" sldId="1836"/>
            <ac:picMk id="25" creationId="{D94B0D23-9379-E674-4C3A-3AFE4A44AE17}"/>
          </ac:picMkLst>
        </pc:picChg>
      </pc:sldChg>
      <pc:sldMasterChg chg="delSldLayout">
        <pc:chgData name="Mark Kitris" userId="ff507901-5b31-4004-968e-a8d0bf342d9a" providerId="ADAL" clId="{F8B5DA00-EC14-45FD-8B73-97FD3E02ED69}" dt="2023-04-23T20:10:30.331" v="1086" actId="47"/>
        <pc:sldMasterMkLst>
          <pc:docMk/>
          <pc:sldMasterMk cId="3536282773" sldId="2147483660"/>
        </pc:sldMasterMkLst>
        <pc:sldLayoutChg chg="del">
          <pc:chgData name="Mark Kitris" userId="ff507901-5b31-4004-968e-a8d0bf342d9a" providerId="ADAL" clId="{F8B5DA00-EC14-45FD-8B73-97FD3E02ED69}" dt="2023-04-23T20:10:30.331" v="1086" actId="47"/>
          <pc:sldLayoutMkLst>
            <pc:docMk/>
            <pc:sldMasterMk cId="3536282773" sldId="2147483660"/>
            <pc:sldLayoutMk cId="703254142" sldId="2147483710"/>
          </pc:sldLayoutMkLst>
        </pc:sldLayoutChg>
      </pc:sldMasterChg>
    </pc:docChg>
  </pc:docChgLst>
  <pc:docChgLst>
    <pc:chgData name="Mark Kitris" userId="ff507901-5b31-4004-968e-a8d0bf342d9a" providerId="ADAL" clId="{F77B986D-F0E6-4556-AE29-A7AFB2DFA805}"/>
    <pc:docChg chg="undo custSel addSld delSld modSld">
      <pc:chgData name="Mark Kitris" userId="ff507901-5b31-4004-968e-a8d0bf342d9a" providerId="ADAL" clId="{F77B986D-F0E6-4556-AE29-A7AFB2DFA805}" dt="2023-04-20T14:05:36.886" v="145" actId="20577"/>
      <pc:docMkLst>
        <pc:docMk/>
      </pc:docMkLst>
      <pc:sldChg chg="del">
        <pc:chgData name="Mark Kitris" userId="ff507901-5b31-4004-968e-a8d0bf342d9a" providerId="ADAL" clId="{F77B986D-F0E6-4556-AE29-A7AFB2DFA805}" dt="2023-04-20T14:00:19.034" v="101" actId="47"/>
        <pc:sldMkLst>
          <pc:docMk/>
          <pc:sldMk cId="2977561915" sldId="1693"/>
        </pc:sldMkLst>
      </pc:sldChg>
      <pc:sldChg chg="modSp mod modNotesTx">
        <pc:chgData name="Mark Kitris" userId="ff507901-5b31-4004-968e-a8d0bf342d9a" providerId="ADAL" clId="{F77B986D-F0E6-4556-AE29-A7AFB2DFA805}" dt="2023-04-20T14:05:36.886" v="145" actId="20577"/>
        <pc:sldMkLst>
          <pc:docMk/>
          <pc:sldMk cId="1242323143" sldId="1775"/>
        </pc:sldMkLst>
        <pc:spChg chg="mod">
          <ac:chgData name="Mark Kitris" userId="ff507901-5b31-4004-968e-a8d0bf342d9a" providerId="ADAL" clId="{F77B986D-F0E6-4556-AE29-A7AFB2DFA805}" dt="2023-04-18T13:05:50.651" v="17" actId="20577"/>
          <ac:spMkLst>
            <pc:docMk/>
            <pc:sldMk cId="1242323143" sldId="1775"/>
            <ac:spMk id="9" creationId="{D2818539-54B9-4983-A268-4A6EEBA1B9AD}"/>
          </ac:spMkLst>
        </pc:spChg>
      </pc:sldChg>
      <pc:sldChg chg="modSp mod">
        <pc:chgData name="Mark Kitris" userId="ff507901-5b31-4004-968e-a8d0bf342d9a" providerId="ADAL" clId="{F77B986D-F0E6-4556-AE29-A7AFB2DFA805}" dt="2023-04-20T13:56:18.395" v="97" actId="20577"/>
        <pc:sldMkLst>
          <pc:docMk/>
          <pc:sldMk cId="1325370024" sldId="1798"/>
        </pc:sldMkLst>
        <pc:spChg chg="mod">
          <ac:chgData name="Mark Kitris" userId="ff507901-5b31-4004-968e-a8d0bf342d9a" providerId="ADAL" clId="{F77B986D-F0E6-4556-AE29-A7AFB2DFA805}" dt="2023-04-20T13:56:18.395" v="97" actId="20577"/>
          <ac:spMkLst>
            <pc:docMk/>
            <pc:sldMk cId="1325370024" sldId="1798"/>
            <ac:spMk id="3" creationId="{DC08D0CA-79A2-42B9-B52D-1DFDB66E4146}"/>
          </ac:spMkLst>
        </pc:spChg>
      </pc:sldChg>
      <pc:sldChg chg="del">
        <pc:chgData name="Mark Kitris" userId="ff507901-5b31-4004-968e-a8d0bf342d9a" providerId="ADAL" clId="{F77B986D-F0E6-4556-AE29-A7AFB2DFA805}" dt="2023-04-20T13:58:33.237" v="100" actId="47"/>
        <pc:sldMkLst>
          <pc:docMk/>
          <pc:sldMk cId="2157719709" sldId="1799"/>
        </pc:sldMkLst>
      </pc:sldChg>
      <pc:sldChg chg="del">
        <pc:chgData name="Mark Kitris" userId="ff507901-5b31-4004-968e-a8d0bf342d9a" providerId="ADAL" clId="{F77B986D-F0E6-4556-AE29-A7AFB2DFA805}" dt="2023-04-20T13:58:22.984" v="99" actId="47"/>
        <pc:sldMkLst>
          <pc:docMk/>
          <pc:sldMk cId="742254408" sldId="1809"/>
        </pc:sldMkLst>
      </pc:sldChg>
      <pc:sldChg chg="del">
        <pc:chgData name="Mark Kitris" userId="ff507901-5b31-4004-968e-a8d0bf342d9a" providerId="ADAL" clId="{F77B986D-F0E6-4556-AE29-A7AFB2DFA805}" dt="2023-04-20T13:58:04.916" v="98" actId="47"/>
        <pc:sldMkLst>
          <pc:docMk/>
          <pc:sldMk cId="2169184965" sldId="1812"/>
        </pc:sldMkLst>
      </pc:sldChg>
      <pc:sldChg chg="del">
        <pc:chgData name="Mark Kitris" userId="ff507901-5b31-4004-968e-a8d0bf342d9a" providerId="ADAL" clId="{F77B986D-F0E6-4556-AE29-A7AFB2DFA805}" dt="2023-04-20T14:01:48.082" v="102" actId="47"/>
        <pc:sldMkLst>
          <pc:docMk/>
          <pc:sldMk cId="639164129" sldId="1814"/>
        </pc:sldMkLst>
      </pc:sldChg>
      <pc:sldChg chg="modSp mod">
        <pc:chgData name="Mark Kitris" userId="ff507901-5b31-4004-968e-a8d0bf342d9a" providerId="ADAL" clId="{F77B986D-F0E6-4556-AE29-A7AFB2DFA805}" dt="2023-04-20T14:04:28.659" v="144" actId="6549"/>
        <pc:sldMkLst>
          <pc:docMk/>
          <pc:sldMk cId="581481599" sldId="1825"/>
        </pc:sldMkLst>
        <pc:spChg chg="mod">
          <ac:chgData name="Mark Kitris" userId="ff507901-5b31-4004-968e-a8d0bf342d9a" providerId="ADAL" clId="{F77B986D-F0E6-4556-AE29-A7AFB2DFA805}" dt="2023-04-20T14:04:28.659" v="144" actId="6549"/>
          <ac:spMkLst>
            <pc:docMk/>
            <pc:sldMk cId="581481599" sldId="1825"/>
            <ac:spMk id="2" creationId="{44A49DAE-79D6-48FB-BB90-ED534D0C7C09}"/>
          </ac:spMkLst>
        </pc:spChg>
      </pc:sldChg>
      <pc:sldChg chg="add">
        <pc:chgData name="Mark Kitris" userId="ff507901-5b31-4004-968e-a8d0bf342d9a" providerId="ADAL" clId="{F77B986D-F0E6-4556-AE29-A7AFB2DFA805}" dt="2023-04-18T13:03:50.731" v="0"/>
        <pc:sldMkLst>
          <pc:docMk/>
          <pc:sldMk cId="1208426233" sldId="1832"/>
        </pc:sldMkLst>
      </pc:sldChg>
      <pc:sldMasterChg chg="delSldLayout">
        <pc:chgData name="Mark Kitris" userId="ff507901-5b31-4004-968e-a8d0bf342d9a" providerId="ADAL" clId="{F77B986D-F0E6-4556-AE29-A7AFB2DFA805}" dt="2023-04-20T14:01:48.082" v="102" actId="47"/>
        <pc:sldMasterMkLst>
          <pc:docMk/>
          <pc:sldMasterMk cId="3536282773" sldId="2147483660"/>
        </pc:sldMasterMkLst>
        <pc:sldLayoutChg chg="del">
          <pc:chgData name="Mark Kitris" userId="ff507901-5b31-4004-968e-a8d0bf342d9a" providerId="ADAL" clId="{F77B986D-F0E6-4556-AE29-A7AFB2DFA805}" dt="2023-04-20T14:01:48.082" v="102" actId="47"/>
          <pc:sldLayoutMkLst>
            <pc:docMk/>
            <pc:sldMasterMk cId="3536282773" sldId="2147483660"/>
            <pc:sldLayoutMk cId="866828059" sldId="2147483706"/>
          </pc:sldLayoutMkLst>
        </pc:sldLayoutChg>
        <pc:sldLayoutChg chg="del">
          <pc:chgData name="Mark Kitris" userId="ff507901-5b31-4004-968e-a8d0bf342d9a" providerId="ADAL" clId="{F77B986D-F0E6-4556-AE29-A7AFB2DFA805}" dt="2023-04-20T13:58:04.916" v="98" actId="47"/>
          <pc:sldLayoutMkLst>
            <pc:docMk/>
            <pc:sldMasterMk cId="3536282773" sldId="2147483660"/>
            <pc:sldLayoutMk cId="1039132726" sldId="2147483707"/>
          </pc:sldLayoutMkLst>
        </pc:sldLayoutChg>
        <pc:sldLayoutChg chg="del">
          <pc:chgData name="Mark Kitris" userId="ff507901-5b31-4004-968e-a8d0bf342d9a" providerId="ADAL" clId="{F77B986D-F0E6-4556-AE29-A7AFB2DFA805}" dt="2023-04-20T14:00:19.034" v="101" actId="47"/>
          <pc:sldLayoutMkLst>
            <pc:docMk/>
            <pc:sldMasterMk cId="3536282773" sldId="2147483660"/>
            <pc:sldLayoutMk cId="3114374830" sldId="2147483709"/>
          </pc:sldLayoutMkLst>
        </pc:sldLayoutChg>
      </pc:sldMasterChg>
    </pc:docChg>
  </pc:docChgLst>
  <pc:docChgLst>
    <pc:chgData name="Mark Kitris" userId="ff507901-5b31-4004-968e-a8d0bf342d9a" providerId="ADAL" clId="{9E3B9B10-F276-41FC-BEAB-C24864729300}"/>
    <pc:docChg chg="modSld">
      <pc:chgData name="Mark Kitris" userId="ff507901-5b31-4004-968e-a8d0bf342d9a" providerId="ADAL" clId="{9E3B9B10-F276-41FC-BEAB-C24864729300}" dt="2023-05-02T21:58:59.056" v="53" actId="20577"/>
      <pc:docMkLst>
        <pc:docMk/>
      </pc:docMkLst>
      <pc:sldChg chg="modSp mod">
        <pc:chgData name="Mark Kitris" userId="ff507901-5b31-4004-968e-a8d0bf342d9a" providerId="ADAL" clId="{9E3B9B10-F276-41FC-BEAB-C24864729300}" dt="2023-05-02T21:58:23.136" v="43" actId="20577"/>
        <pc:sldMkLst>
          <pc:docMk/>
          <pc:sldMk cId="4283358613" sldId="1763"/>
        </pc:sldMkLst>
        <pc:spChg chg="mod">
          <ac:chgData name="Mark Kitris" userId="ff507901-5b31-4004-968e-a8d0bf342d9a" providerId="ADAL" clId="{9E3B9B10-F276-41FC-BEAB-C24864729300}" dt="2023-05-02T21:58:23.136" v="43" actId="20577"/>
          <ac:spMkLst>
            <pc:docMk/>
            <pc:sldMk cId="4283358613" sldId="1763"/>
            <ac:spMk id="4" creationId="{EF88AF80-F523-48BE-AC7A-8343805717D3}"/>
          </ac:spMkLst>
        </pc:spChg>
      </pc:sldChg>
      <pc:sldChg chg="modSp mod">
        <pc:chgData name="Mark Kitris" userId="ff507901-5b31-4004-968e-a8d0bf342d9a" providerId="ADAL" clId="{9E3B9B10-F276-41FC-BEAB-C24864729300}" dt="2023-05-02T21:49:44.407" v="21" actId="20577"/>
        <pc:sldMkLst>
          <pc:docMk/>
          <pc:sldMk cId="150557460" sldId="1813"/>
        </pc:sldMkLst>
        <pc:spChg chg="mod">
          <ac:chgData name="Mark Kitris" userId="ff507901-5b31-4004-968e-a8d0bf342d9a" providerId="ADAL" clId="{9E3B9B10-F276-41FC-BEAB-C24864729300}" dt="2023-05-02T21:49:13.421" v="9" actId="20577"/>
          <ac:spMkLst>
            <pc:docMk/>
            <pc:sldMk cId="150557460" sldId="1813"/>
            <ac:spMk id="23" creationId="{4BEA6C56-4911-4179-A092-64B0CB9C4223}"/>
          </ac:spMkLst>
        </pc:spChg>
        <pc:spChg chg="mod">
          <ac:chgData name="Mark Kitris" userId="ff507901-5b31-4004-968e-a8d0bf342d9a" providerId="ADAL" clId="{9E3B9B10-F276-41FC-BEAB-C24864729300}" dt="2023-05-02T21:49:44.407" v="21" actId="20577"/>
          <ac:spMkLst>
            <pc:docMk/>
            <pc:sldMk cId="150557460" sldId="1813"/>
            <ac:spMk id="27" creationId="{0B0A57CA-2DAF-4C83-AF55-2CEFAA433862}"/>
          </ac:spMkLst>
        </pc:spChg>
      </pc:sldChg>
      <pc:sldChg chg="modSp mod">
        <pc:chgData name="Mark Kitris" userId="ff507901-5b31-4004-968e-a8d0bf342d9a" providerId="ADAL" clId="{9E3B9B10-F276-41FC-BEAB-C24864729300}" dt="2023-05-02T21:56:34.488" v="31" actId="20577"/>
        <pc:sldMkLst>
          <pc:docMk/>
          <pc:sldMk cId="2099788423" sldId="1834"/>
        </pc:sldMkLst>
        <pc:spChg chg="mod">
          <ac:chgData name="Mark Kitris" userId="ff507901-5b31-4004-968e-a8d0bf342d9a" providerId="ADAL" clId="{9E3B9B10-F276-41FC-BEAB-C24864729300}" dt="2023-05-02T21:56:34.488" v="31" actId="20577"/>
          <ac:spMkLst>
            <pc:docMk/>
            <pc:sldMk cId="2099788423" sldId="1834"/>
            <ac:spMk id="7" creationId="{FB2B1849-BEBF-4817-B95D-08C46296F22F}"/>
          </ac:spMkLst>
        </pc:spChg>
      </pc:sldChg>
      <pc:sldChg chg="modSp mod">
        <pc:chgData name="Mark Kitris" userId="ff507901-5b31-4004-968e-a8d0bf342d9a" providerId="ADAL" clId="{9E3B9B10-F276-41FC-BEAB-C24864729300}" dt="2023-05-02T21:58:59.056" v="53" actId="20577"/>
        <pc:sldMkLst>
          <pc:docMk/>
          <pc:sldMk cId="1783397475" sldId="1836"/>
        </pc:sldMkLst>
        <pc:spChg chg="mod">
          <ac:chgData name="Mark Kitris" userId="ff507901-5b31-4004-968e-a8d0bf342d9a" providerId="ADAL" clId="{9E3B9B10-F276-41FC-BEAB-C24864729300}" dt="2023-05-02T21:58:59.056" v="53" actId="20577"/>
          <ac:spMkLst>
            <pc:docMk/>
            <pc:sldMk cId="1783397475" sldId="1836"/>
            <ac:spMk id="8" creationId="{F888AA3B-AEBB-062D-BEBA-9B35994B00FF}"/>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a:p>
        </p:txBody>
      </p:sp>
      <p:sp>
        <p:nvSpPr>
          <p:cNvPr id="3" name="日期占位符 2"/>
          <p:cNvSpPr>
            <a:spLocks noGrp="1"/>
          </p:cNvSpPr>
          <p:nvPr>
            <p:ph type="dt" idx="1"/>
          </p:nvPr>
        </p:nvSpPr>
        <p:spPr>
          <a:xfrm>
            <a:off x="3970938" y="0"/>
            <a:ext cx="3037840" cy="466434"/>
          </a:xfrm>
          <a:prstGeom prst="rect">
            <a:avLst/>
          </a:prstGeom>
        </p:spPr>
        <p:txBody>
          <a:bodyPr vert="horz" lIns="93177" tIns="46589" rIns="93177" bIns="46589" rtlCol="0"/>
          <a:lstStyle>
            <a:lvl1pPr algn="r">
              <a:defRPr sz="1200"/>
            </a:lvl1pPr>
          </a:lstStyle>
          <a:p>
            <a:fld id="{B260A77A-0FB6-4C23-9789-ED12A8E69DA2}" type="datetimeFigureOut">
              <a:rPr lang="en-US" smtClean="0"/>
              <a:t>6/19/2023</a:t>
            </a:fld>
            <a:endParaRPr lang="en-US"/>
          </a:p>
        </p:txBody>
      </p:sp>
      <p:sp>
        <p:nvSpPr>
          <p:cNvPr id="4" name="幻灯片图像占位符 3"/>
          <p:cNvSpPr>
            <a:spLocks noGrp="1" noRot="1" noChangeAspect="1"/>
          </p:cNvSpPr>
          <p:nvPr>
            <p:ph type="sldImg" idx="2"/>
          </p:nvPr>
        </p:nvSpPr>
        <p:spPr>
          <a:xfrm>
            <a:off x="717550" y="1162050"/>
            <a:ext cx="5575300" cy="3136900"/>
          </a:xfrm>
          <a:prstGeom prst="rect">
            <a:avLst/>
          </a:prstGeom>
          <a:noFill/>
          <a:ln w="12700">
            <a:solidFill>
              <a:prstClr val="black"/>
            </a:solidFill>
          </a:ln>
        </p:spPr>
        <p:txBody>
          <a:bodyPr vert="horz" lIns="93177" tIns="46589" rIns="93177" bIns="46589" rtlCol="0" anchor="ctr"/>
          <a:lstStyle/>
          <a:p>
            <a:endParaRPr lang="en-US"/>
          </a:p>
        </p:txBody>
      </p:sp>
      <p:sp>
        <p:nvSpPr>
          <p:cNvPr id="5" name="备注占位符 4"/>
          <p:cNvSpPr>
            <a:spLocks noGrp="1"/>
          </p:cNvSpPr>
          <p:nvPr>
            <p:ph type="body" sz="quarter" idx="3"/>
          </p:nvPr>
        </p:nvSpPr>
        <p:spPr>
          <a:xfrm>
            <a:off x="701040" y="4473892"/>
            <a:ext cx="5608320" cy="3660458"/>
          </a:xfrm>
          <a:prstGeom prst="rect">
            <a:avLst/>
          </a:prstGeom>
        </p:spPr>
        <p:txBody>
          <a:bodyPr vert="horz" lIns="93177" tIns="46589" rIns="93177" bIns="46589"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a:p>
        </p:txBody>
      </p:sp>
      <p:sp>
        <p:nvSpPr>
          <p:cNvPr id="6" name="页脚占位符 5"/>
          <p:cNvSpPr>
            <a:spLocks noGrp="1"/>
          </p:cNvSpPr>
          <p:nvPr>
            <p:ph type="ftr" sz="quarter" idx="4"/>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a:p>
        </p:txBody>
      </p:sp>
      <p:sp>
        <p:nvSpPr>
          <p:cNvPr id="7" name="灯片编号占位符 6"/>
          <p:cNvSpPr>
            <a:spLocks noGrp="1"/>
          </p:cNvSpPr>
          <p:nvPr>
            <p:ph type="sldNum" sz="quarter" idx="5"/>
          </p:nvPr>
        </p:nvSpPr>
        <p:spPr>
          <a:xfrm>
            <a:off x="3970938" y="8829967"/>
            <a:ext cx="3037840" cy="466433"/>
          </a:xfrm>
          <a:prstGeom prst="rect">
            <a:avLst/>
          </a:prstGeom>
        </p:spPr>
        <p:txBody>
          <a:bodyPr vert="horz" lIns="93177" tIns="46589" rIns="93177" bIns="46589" rtlCol="0" anchor="b"/>
          <a:lstStyle>
            <a:lvl1pPr algn="r">
              <a:defRPr sz="1200"/>
            </a:lvl1pPr>
          </a:lstStyle>
          <a:p>
            <a:fld id="{7024F9A0-E9E1-46B6-AE31-3C30EE8105E0}" type="slidenum">
              <a:rPr lang="en-US" smtClean="0"/>
              <a:t>‹#›</a:t>
            </a:fld>
            <a:endParaRPr lang="en-US"/>
          </a:p>
        </p:txBody>
      </p:sp>
    </p:spTree>
    <p:extLst>
      <p:ext uri="{BB962C8B-B14F-4D97-AF65-F5344CB8AC3E}">
        <p14:creationId xmlns:p14="http://schemas.microsoft.com/office/powerpoint/2010/main" val="28736936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50464">
              <a:lnSpc>
                <a:spcPct val="90000"/>
              </a:lnSpc>
              <a:spcAft>
                <a:spcPts val="346"/>
              </a:spcAft>
              <a:defRPr/>
            </a:pPr>
            <a:endParaRPr lang="en-US" dirty="0"/>
          </a:p>
        </p:txBody>
      </p:sp>
      <p:sp>
        <p:nvSpPr>
          <p:cNvPr id="4" name="Header Placeholder 3"/>
          <p:cNvSpPr>
            <a:spLocks noGrp="1"/>
          </p:cNvSpPr>
          <p:nvPr>
            <p:ph type="hdr" sz="quarter" idx="10"/>
          </p:nvPr>
        </p:nvSpPr>
        <p:spPr/>
        <p:txBody>
          <a:bodyPr/>
          <a:lstStyle/>
          <a:p>
            <a:endParaRPr lang="en-US"/>
          </a:p>
        </p:txBody>
      </p:sp>
      <p:sp>
        <p:nvSpPr>
          <p:cNvPr id="5" name="Footer Placeholder 4"/>
          <p:cNvSpPr>
            <a:spLocks noGrp="1"/>
          </p:cNvSpPr>
          <p:nvPr>
            <p:ph type="ftr" sz="quarter" idx="11"/>
          </p:nvPr>
        </p:nvSpPr>
        <p:spPr/>
        <p:txBody>
          <a:bodyPr/>
          <a:lstStyle/>
          <a:p>
            <a:pPr defTabSz="931467"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7" name="Slide Number Placeholder 6"/>
          <p:cNvSpPr>
            <a:spLocks noGrp="1"/>
          </p:cNvSpPr>
          <p:nvPr>
            <p:ph type="sldNum" sz="quarter" idx="13"/>
          </p:nvPr>
        </p:nvSpPr>
        <p:spPr/>
        <p:txBody>
          <a:bodyPr/>
          <a:lstStyle/>
          <a:p>
            <a:fld id="{B4008EB6-D09E-4580-8CD6-DDB14511944F}" type="slidenum">
              <a:rPr lang="en-US" smtClean="0"/>
              <a:pPr/>
              <a:t>1</a:t>
            </a:fld>
            <a:endParaRPr lang="en-US"/>
          </a:p>
        </p:txBody>
      </p:sp>
    </p:spTree>
    <p:extLst>
      <p:ext uri="{BB962C8B-B14F-4D97-AF65-F5344CB8AC3E}">
        <p14:creationId xmlns:p14="http://schemas.microsoft.com/office/powerpoint/2010/main" val="428625201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 name="Footer Placeholder 4"/>
          <p:cNvSpPr>
            <a:spLocks noGrp="1"/>
          </p:cNvSpPr>
          <p:nvPr>
            <p:ph type="ftr" sz="quarter" idx="11"/>
          </p:nvPr>
        </p:nvSpPr>
        <p:spPr/>
        <p:txBody>
          <a:bodyPr/>
          <a:lstStyle/>
          <a:p>
            <a:pPr marL="0" marR="0" lvl="0" indent="0" algn="l" defTabSz="914099"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pPr marL="0" marR="0" lvl="0" indent="0" algn="r" defTabSz="914367" rtl="0" eaLnBrk="1" fontAlgn="auto" latinLnBrk="0" hangingPunct="1">
              <a:lnSpc>
                <a:spcPct val="100000"/>
              </a:lnSpc>
              <a:spcBef>
                <a:spcPts val="0"/>
              </a:spcBef>
              <a:spcAft>
                <a:spcPts val="0"/>
              </a:spcAft>
              <a:buClrTx/>
              <a:buSzTx/>
              <a:buFontTx/>
              <a:buNone/>
              <a:tabLst/>
              <a:defRPr/>
            </a:pPr>
            <a:fld id="{9427A7F7-BB1E-479D-AFAA-B52F4D0C99F2}" type="datetime8">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367" rtl="0" eaLnBrk="1" fontAlgn="auto" latinLnBrk="0" hangingPunct="1">
                <a:lnSpc>
                  <a:spcPct val="100000"/>
                </a:lnSpc>
                <a:spcBef>
                  <a:spcPts val="0"/>
                </a:spcBef>
                <a:spcAft>
                  <a:spcPts val="0"/>
                </a:spcAft>
                <a:buClrTx/>
                <a:buSzTx/>
                <a:buFontTx/>
                <a:buNone/>
                <a:tabLst/>
                <a:defRPr/>
              </a:pPr>
              <a:t>6/19/2023 9:40 AM</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7" name="Slide Number Placeholder 6"/>
          <p:cNvSpPr>
            <a:spLocks noGrp="1"/>
          </p:cNvSpPr>
          <p:nvPr>
            <p:ph type="sldNum" sz="quarter" idx="13"/>
          </p:nvPr>
        </p:nvSpPr>
        <p:spPr/>
        <p:txBody>
          <a:bodyPr/>
          <a:lstStyle/>
          <a:p>
            <a:pPr marL="0" marR="0" lvl="0" indent="0" algn="r" defTabSz="914367"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367" rtl="0" eaLnBrk="1" fontAlgn="auto" latinLnBrk="0" hangingPunct="1">
                <a:lnSpc>
                  <a:spcPct val="100000"/>
                </a:lnSpc>
                <a:spcBef>
                  <a:spcPts val="0"/>
                </a:spcBef>
                <a:spcAft>
                  <a:spcPts val="0"/>
                </a:spcAft>
                <a:buClrTx/>
                <a:buSzTx/>
                <a:buFontTx/>
                <a:buNone/>
                <a:tabLst/>
                <a:defRPr/>
              </a:pPr>
              <a:t>11</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39979924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50464">
              <a:lnSpc>
                <a:spcPct val="90000"/>
              </a:lnSpc>
              <a:spcAft>
                <a:spcPts val="346"/>
              </a:spcAft>
              <a:defRPr/>
            </a:pPr>
            <a:endParaRPr lang="en-US"/>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pPr defTabSz="931467"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12</a:t>
            </a:fld>
            <a:endParaRPr lang="en-US"/>
          </a:p>
        </p:txBody>
      </p:sp>
    </p:spTree>
    <p:extLst>
      <p:ext uri="{BB962C8B-B14F-4D97-AF65-F5344CB8AC3E}">
        <p14:creationId xmlns:p14="http://schemas.microsoft.com/office/powerpoint/2010/main" val="159647352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p:nvPr>
        </p:nvSpPr>
        <p:spPr/>
        <p:txBody>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 name="Footer Placeholder 4"/>
          <p:cNvSpPr>
            <a:spLocks noGrp="1"/>
          </p:cNvSpPr>
          <p:nvPr>
            <p:ph type="ftr" sz="quarter" idx="4"/>
          </p:nvPr>
        </p:nvSpPr>
        <p:spPr/>
        <p:txBody>
          <a:bodyPr/>
          <a:lstStyle/>
          <a:p>
            <a:pPr marL="0" marR="0" lvl="0" indent="0" algn="l" defTabSz="914099"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pPr marL="0" marR="0" lvl="0" indent="0" algn="r" defTabSz="914367"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367" rtl="0" eaLnBrk="1" fontAlgn="auto" latinLnBrk="0" hangingPunct="1">
                <a:lnSpc>
                  <a:spcPct val="100000"/>
                </a:lnSpc>
                <a:spcBef>
                  <a:spcPts val="0"/>
                </a:spcBef>
                <a:spcAft>
                  <a:spcPts val="0"/>
                </a:spcAft>
                <a:buClrTx/>
                <a:buSzTx/>
                <a:buFontTx/>
                <a:buNone/>
                <a:tabLst/>
                <a:defRPr/>
              </a:pPr>
              <a:t>13</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05991692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1740">
              <a:lnSpc>
                <a:spcPct val="90000"/>
              </a:lnSpc>
              <a:spcAft>
                <a:spcPts val="339"/>
              </a:spcAft>
              <a:defRPr/>
            </a:pPr>
            <a:r>
              <a:rPr lang="en-US" sz="900">
                <a:solidFill>
                  <a:prstClr val="black"/>
                </a:solidFill>
                <a:latin typeface="Segoe UI Light" panose="020B0502040204020203" pitchFamily="34" charset="0"/>
                <a:cs typeface="Segoe UI Light" panose="020B0502040204020203" pitchFamily="34" charset="0"/>
              </a:rPr>
              <a:t>Compare the advantages and disadvantages of choosing between the default and custom image.</a:t>
            </a:r>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pPr defTabSz="931467"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14</a:t>
            </a:fld>
            <a:endParaRPr lang="en-US"/>
          </a:p>
        </p:txBody>
      </p:sp>
    </p:spTree>
    <p:extLst>
      <p:ext uri="{BB962C8B-B14F-4D97-AF65-F5344CB8AC3E}">
        <p14:creationId xmlns:p14="http://schemas.microsoft.com/office/powerpoint/2010/main" val="138908659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It is </a:t>
            </a:r>
            <a:r>
              <a:rPr lang="en-US" sz="1800" dirty="0">
                <a:solidFill>
                  <a:srgbClr val="0070C0"/>
                </a:solidFill>
                <a:effectLst/>
                <a:latin typeface="Segoe UI Semibold" panose="020B0702040204020203" pitchFamily="34" charset="0"/>
                <a:ea typeface="Calibri" panose="020F0502020204030204" pitchFamily="34" charset="0"/>
                <a:cs typeface="Times New Roman" panose="02020603050405020304" pitchFamily="18" charset="0"/>
              </a:rPr>
              <a:t>important for students to understand that with the transition to Windows Autopilot and Windows Intune, MDT caters to a specific scenario where devices are likely built and managed on premise. As they shift to modern management and deployment, they should plan procedures to ensure that they understand the ramification of and have a place for MDT in their strategy going forward. </a:t>
            </a:r>
            <a:endParaRPr lang="en-US" dirty="0"/>
          </a:p>
        </p:txBody>
      </p:sp>
      <p:sp>
        <p:nvSpPr>
          <p:cNvPr id="4" name="Slide Number Placeholder 3"/>
          <p:cNvSpPr>
            <a:spLocks noGrp="1"/>
          </p:cNvSpPr>
          <p:nvPr>
            <p:ph type="sldNum" sz="quarter" idx="5"/>
          </p:nvPr>
        </p:nvSpPr>
        <p:spPr/>
        <p:txBody>
          <a:bodyPr/>
          <a:lstStyle/>
          <a:p>
            <a:fld id="{7024F9A0-E9E1-46B6-AE31-3C30EE8105E0}" type="slidenum">
              <a:rPr lang="en-US" smtClean="0"/>
              <a:t>15</a:t>
            </a:fld>
            <a:endParaRPr lang="en-US"/>
          </a:p>
        </p:txBody>
      </p:sp>
    </p:spTree>
    <p:extLst>
      <p:ext uri="{BB962C8B-B14F-4D97-AF65-F5344CB8AC3E}">
        <p14:creationId xmlns:p14="http://schemas.microsoft.com/office/powerpoint/2010/main" val="115850967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 name="Footer Placeholder 4"/>
          <p:cNvSpPr>
            <a:spLocks noGrp="1"/>
          </p:cNvSpPr>
          <p:nvPr>
            <p:ph type="ftr" sz="quarter" idx="11"/>
          </p:nvPr>
        </p:nvSpPr>
        <p:spPr/>
        <p:txBody>
          <a:bodyPr/>
          <a:lstStyle/>
          <a:p>
            <a:pPr marL="0" marR="0" lvl="0" indent="0" algn="l" defTabSz="914099"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pPr marL="0" marR="0" lvl="0" indent="0" algn="r" defTabSz="914367" rtl="0" eaLnBrk="1" fontAlgn="auto" latinLnBrk="0" hangingPunct="1">
              <a:lnSpc>
                <a:spcPct val="100000"/>
              </a:lnSpc>
              <a:spcBef>
                <a:spcPts val="0"/>
              </a:spcBef>
              <a:spcAft>
                <a:spcPts val="0"/>
              </a:spcAft>
              <a:buClrTx/>
              <a:buSzTx/>
              <a:buFontTx/>
              <a:buNone/>
              <a:tabLst/>
              <a:defRPr/>
            </a:pPr>
            <a:fld id="{9427A7F7-BB1E-479D-AFAA-B52F4D0C99F2}" type="datetime8">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367" rtl="0" eaLnBrk="1" fontAlgn="auto" latinLnBrk="0" hangingPunct="1">
                <a:lnSpc>
                  <a:spcPct val="100000"/>
                </a:lnSpc>
                <a:spcBef>
                  <a:spcPts val="0"/>
                </a:spcBef>
                <a:spcAft>
                  <a:spcPts val="0"/>
                </a:spcAft>
                <a:buClrTx/>
                <a:buSzTx/>
                <a:buFontTx/>
                <a:buNone/>
                <a:tabLst/>
                <a:defRPr/>
              </a:pPr>
              <a:t>6/19/2023 9:40 AM</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7" name="Slide Number Placeholder 6"/>
          <p:cNvSpPr>
            <a:spLocks noGrp="1"/>
          </p:cNvSpPr>
          <p:nvPr>
            <p:ph type="sldNum" sz="quarter" idx="13"/>
          </p:nvPr>
        </p:nvSpPr>
        <p:spPr/>
        <p:txBody>
          <a:bodyPr/>
          <a:lstStyle/>
          <a:p>
            <a:pPr marL="0" marR="0" lvl="0" indent="0" algn="r" defTabSz="914367"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367" rtl="0" eaLnBrk="1" fontAlgn="auto" latinLnBrk="0" hangingPunct="1">
                <a:lnSpc>
                  <a:spcPct val="100000"/>
                </a:lnSpc>
                <a:spcBef>
                  <a:spcPts val="0"/>
                </a:spcBef>
                <a:spcAft>
                  <a:spcPts val="0"/>
                </a:spcAft>
                <a:buClrTx/>
                <a:buSzTx/>
                <a:buFontTx/>
                <a:buNone/>
                <a:tabLst/>
                <a:defRPr/>
              </a:pPr>
              <a:t>18</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2332194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50464">
              <a:lnSpc>
                <a:spcPct val="90000"/>
              </a:lnSpc>
              <a:spcAft>
                <a:spcPts val="346"/>
              </a:spcAft>
              <a:defRPr/>
            </a:pPr>
            <a:endParaRPr lang="en-US" dirty="0"/>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pPr defTabSz="931467"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19</a:t>
            </a:fld>
            <a:endParaRPr lang="en-US"/>
          </a:p>
        </p:txBody>
      </p:sp>
    </p:spTree>
    <p:extLst>
      <p:ext uri="{BB962C8B-B14F-4D97-AF65-F5344CB8AC3E}">
        <p14:creationId xmlns:p14="http://schemas.microsoft.com/office/powerpoint/2010/main" val="99807585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p:nvPr>
        </p:nvSpPr>
        <p:spPr/>
        <p:txBody>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 name="Footer Placeholder 4"/>
          <p:cNvSpPr>
            <a:spLocks noGrp="1"/>
          </p:cNvSpPr>
          <p:nvPr>
            <p:ph type="ftr" sz="quarter" idx="4"/>
          </p:nvPr>
        </p:nvSpPr>
        <p:spPr/>
        <p:txBody>
          <a:bodyPr/>
          <a:lstStyle/>
          <a:p>
            <a:pPr marL="0" marR="0" lvl="0" indent="0" algn="l" defTabSz="914099"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pPr marL="0" marR="0" lvl="0" indent="0" algn="r" defTabSz="914367"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367" rtl="0" eaLnBrk="1" fontAlgn="auto" latinLnBrk="0" hangingPunct="1">
                <a:lnSpc>
                  <a:spcPct val="100000"/>
                </a:lnSpc>
                <a:spcBef>
                  <a:spcPts val="0"/>
                </a:spcBef>
                <a:spcAft>
                  <a:spcPts val="0"/>
                </a:spcAft>
                <a:buClrTx/>
                <a:buSzTx/>
                <a:buFontTx/>
                <a:buNone/>
                <a:tabLst/>
                <a:defRPr/>
              </a:pPr>
              <a:t>20</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9648706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367" rtl="0" eaLnBrk="1" fontAlgn="auto" latinLnBrk="0" hangingPunct="1">
              <a:lnSpc>
                <a:spcPct val="90000"/>
              </a:lnSpc>
              <a:spcBef>
                <a:spcPts val="0"/>
              </a:spcBef>
              <a:spcAft>
                <a:spcPts val="333"/>
              </a:spcAft>
              <a:buClrTx/>
              <a:buSzTx/>
              <a:buFontTx/>
              <a:buNone/>
              <a:tabLst/>
              <a:defRPr/>
            </a:pPr>
            <a:r>
              <a:rPr lang="en-US" sz="900" dirty="0">
                <a:latin typeface="Segoe UI Light" panose="020B0502040204020203" pitchFamily="34" charset="0"/>
                <a:cs typeface="Segoe UI Light" panose="020B0502040204020203" pitchFamily="34" charset="0"/>
              </a:rPr>
              <a:t>This slide lists the modules in this learning path. Briefly, introduce the list of modules.</a:t>
            </a:r>
          </a:p>
          <a:p>
            <a:endParaRPr lang="en-US" sz="800" dirty="0"/>
          </a:p>
          <a:p>
            <a:pPr marL="0" marR="0" lvl="0" indent="0" algn="l" defTabSz="914367" rtl="0" eaLnBrk="1" fontAlgn="auto" latinLnBrk="0" hangingPunct="1">
              <a:lnSpc>
                <a:spcPct val="90000"/>
              </a:lnSpc>
              <a:spcBef>
                <a:spcPts val="0"/>
              </a:spcBef>
              <a:spcAft>
                <a:spcPts val="333"/>
              </a:spcAft>
              <a:buClrTx/>
              <a:buSzTx/>
              <a:buFontTx/>
              <a:buNone/>
              <a:tabLst/>
              <a:defRPr/>
            </a:pPr>
            <a:r>
              <a:rPr lang="en-US" sz="900" b="1" dirty="0">
                <a:latin typeface="Segoe UI Light" panose="020B0502040204020203" pitchFamily="34" charset="0"/>
                <a:cs typeface="Segoe UI Light" panose="020B0502040204020203" pitchFamily="34" charset="0"/>
              </a:rPr>
              <a:t>Note</a:t>
            </a:r>
            <a:r>
              <a:rPr lang="en-US" sz="900" dirty="0">
                <a:latin typeface="Segoe UI Light" panose="020B0502040204020203" pitchFamily="34" charset="0"/>
                <a:cs typeface="Segoe UI Light" panose="020B0502040204020203" pitchFamily="34" charset="0"/>
              </a:rPr>
              <a:t>: As of October 2022, the name "Microsoft Endpoint Manager" is no longer used. Cloud management is now referred to as "Microsoft Intune" and on-premises management s now referred to as "Microsoft Configuration Manager". Be aware that there may still be instances where documentation or the user interface reflects the original name of "Microsoft Endpoint Manager" or "Microsoft Endpoint Configuration Manager".</a:t>
            </a:r>
          </a:p>
          <a:p>
            <a:pPr defTabSz="931740">
              <a:lnSpc>
                <a:spcPct val="90000"/>
              </a:lnSpc>
              <a:spcAft>
                <a:spcPts val="339"/>
              </a:spcAft>
              <a:defRPr/>
            </a:pPr>
            <a:endParaRPr lang="en-US" sz="900" dirty="0">
              <a:solidFill>
                <a:prstClr val="black"/>
              </a:solidFill>
              <a:latin typeface="Segoe UI Light" pitchFamily="34" charset="0"/>
            </a:endParaRPr>
          </a:p>
        </p:txBody>
      </p:sp>
      <p:sp>
        <p:nvSpPr>
          <p:cNvPr id="4" name="Header Placeholder 3"/>
          <p:cNvSpPr>
            <a:spLocks noGrp="1"/>
          </p:cNvSpPr>
          <p:nvPr>
            <p:ph type="hdr" sz="quarter" idx="10"/>
          </p:nvPr>
        </p:nvSpPr>
        <p:spPr/>
        <p:txBody>
          <a:bodyPr/>
          <a:lstStyle/>
          <a:p>
            <a:endParaRPr lang="en-US"/>
          </a:p>
        </p:txBody>
      </p:sp>
      <p:sp>
        <p:nvSpPr>
          <p:cNvPr id="5" name="Footer Placeholder 4"/>
          <p:cNvSpPr>
            <a:spLocks noGrp="1"/>
          </p:cNvSpPr>
          <p:nvPr>
            <p:ph type="ftr" sz="quarter" idx="11"/>
          </p:nvPr>
        </p:nvSpPr>
        <p:spPr/>
        <p:txBody>
          <a:bodyPr/>
          <a:lstStyle/>
          <a:p>
            <a:pPr defTabSz="931467"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C9F26854-F9AE-4E32-B2A5-59EE421C280D}" type="datetime8">
              <a:rPr lang="en-US" smtClean="0"/>
              <a:t>6/19/2023 9:40 AM</a:t>
            </a:fld>
            <a:endParaRPr lang="en-US"/>
          </a:p>
        </p:txBody>
      </p:sp>
      <p:sp>
        <p:nvSpPr>
          <p:cNvPr id="7" name="Slide Number Placeholder 6"/>
          <p:cNvSpPr>
            <a:spLocks noGrp="1"/>
          </p:cNvSpPr>
          <p:nvPr>
            <p:ph type="sldNum" sz="quarter" idx="13"/>
          </p:nvPr>
        </p:nvSpPr>
        <p:spPr/>
        <p:txBody>
          <a:bodyPr/>
          <a:lstStyle/>
          <a:p>
            <a:fld id="{B4008EB6-D09E-4580-8CD6-DDB14511944F}" type="slidenum">
              <a:rPr lang="en-US" smtClean="0"/>
              <a:pPr/>
              <a:t>2</a:t>
            </a:fld>
            <a:endParaRPr lang="en-US"/>
          </a:p>
        </p:txBody>
      </p:sp>
    </p:spTree>
    <p:extLst>
      <p:ext uri="{BB962C8B-B14F-4D97-AF65-F5344CB8AC3E}">
        <p14:creationId xmlns:p14="http://schemas.microsoft.com/office/powerpoint/2010/main" val="86257814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024F9A0-E9E1-46B6-AE31-3C30EE8105E0}" type="slidenum">
              <a:rPr lang="en-US" smtClean="0"/>
              <a:t>22</a:t>
            </a:fld>
            <a:endParaRPr lang="en-US"/>
          </a:p>
        </p:txBody>
      </p:sp>
    </p:spTree>
    <p:extLst>
      <p:ext uri="{BB962C8B-B14F-4D97-AF65-F5344CB8AC3E}">
        <p14:creationId xmlns:p14="http://schemas.microsoft.com/office/powerpoint/2010/main" val="108226474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024F9A0-E9E1-46B6-AE31-3C30EE8105E0}" type="slidenum">
              <a:rPr lang="en-US" smtClean="0"/>
              <a:t>23</a:t>
            </a:fld>
            <a:endParaRPr lang="en-US"/>
          </a:p>
        </p:txBody>
      </p:sp>
    </p:spTree>
    <p:extLst>
      <p:ext uri="{BB962C8B-B14F-4D97-AF65-F5344CB8AC3E}">
        <p14:creationId xmlns:p14="http://schemas.microsoft.com/office/powerpoint/2010/main" val="120129278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endParaRPr lang="en-US"/>
          </a:p>
        </p:txBody>
      </p:sp>
      <p:sp>
        <p:nvSpPr>
          <p:cNvPr id="5" name="Footer Placeholder 4"/>
          <p:cNvSpPr>
            <a:spLocks noGrp="1"/>
          </p:cNvSpPr>
          <p:nvPr>
            <p:ph type="ftr" sz="quarter" idx="11"/>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C9F26854-F9AE-4E32-B2A5-59EE421C280D}" type="datetime8">
              <a:rPr lang="en-US" smtClean="0"/>
              <a:t>6/19/2023 9:40 AM</a:t>
            </a:fld>
            <a:endParaRPr lang="en-US"/>
          </a:p>
        </p:txBody>
      </p:sp>
      <p:sp>
        <p:nvSpPr>
          <p:cNvPr id="7" name="Slide Number Placeholder 6"/>
          <p:cNvSpPr>
            <a:spLocks noGrp="1"/>
          </p:cNvSpPr>
          <p:nvPr>
            <p:ph type="sldNum" sz="quarter" idx="13"/>
          </p:nvPr>
        </p:nvSpPr>
        <p:spPr/>
        <p:txBody>
          <a:bodyPr/>
          <a:lstStyle/>
          <a:p>
            <a:fld id="{B4008EB6-D09E-4580-8CD6-DDB14511944F}" type="slidenum">
              <a:rPr lang="en-US" smtClean="0"/>
              <a:pPr/>
              <a:t>26</a:t>
            </a:fld>
            <a:endParaRPr lang="en-US"/>
          </a:p>
        </p:txBody>
      </p:sp>
    </p:spTree>
    <p:extLst>
      <p:ext uri="{BB962C8B-B14F-4D97-AF65-F5344CB8AC3E}">
        <p14:creationId xmlns:p14="http://schemas.microsoft.com/office/powerpoint/2010/main" val="387333809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 name="Footer Placeholder 4"/>
          <p:cNvSpPr>
            <a:spLocks noGrp="1"/>
          </p:cNvSpPr>
          <p:nvPr>
            <p:ph type="ftr" sz="quarter" idx="11"/>
          </p:nvPr>
        </p:nvSpPr>
        <p:spPr/>
        <p:txBody>
          <a:bodyPr/>
          <a:lstStyle/>
          <a:p>
            <a:pPr marL="0" marR="0" lvl="0" indent="0" algn="l" defTabSz="914099"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pPr marL="0" marR="0" lvl="0" indent="0" algn="r" defTabSz="914367" rtl="0" eaLnBrk="1" fontAlgn="auto" latinLnBrk="0" hangingPunct="1">
              <a:lnSpc>
                <a:spcPct val="100000"/>
              </a:lnSpc>
              <a:spcBef>
                <a:spcPts val="0"/>
              </a:spcBef>
              <a:spcAft>
                <a:spcPts val="0"/>
              </a:spcAft>
              <a:buClrTx/>
              <a:buSzTx/>
              <a:buFontTx/>
              <a:buNone/>
              <a:tabLst/>
              <a:defRPr/>
            </a:pPr>
            <a:fld id="{9427A7F7-BB1E-479D-AFAA-B52F4D0C99F2}" type="datetime8">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367" rtl="0" eaLnBrk="1" fontAlgn="auto" latinLnBrk="0" hangingPunct="1">
                <a:lnSpc>
                  <a:spcPct val="100000"/>
                </a:lnSpc>
                <a:spcBef>
                  <a:spcPts val="0"/>
                </a:spcBef>
                <a:spcAft>
                  <a:spcPts val="0"/>
                </a:spcAft>
                <a:buClrTx/>
                <a:buSzTx/>
                <a:buFontTx/>
                <a:buNone/>
                <a:tabLst/>
                <a:defRPr/>
              </a:pPr>
              <a:t>6/19/2023 9:40 AM</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7" name="Slide Number Placeholder 6"/>
          <p:cNvSpPr>
            <a:spLocks noGrp="1"/>
          </p:cNvSpPr>
          <p:nvPr>
            <p:ph type="sldNum" sz="quarter" idx="13"/>
          </p:nvPr>
        </p:nvSpPr>
        <p:spPr/>
        <p:txBody>
          <a:bodyPr/>
          <a:lstStyle/>
          <a:p>
            <a:pPr marL="0" marR="0" lvl="0" indent="0" algn="r" defTabSz="914367"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367" rtl="0" eaLnBrk="1" fontAlgn="auto" latinLnBrk="0" hangingPunct="1">
                <a:lnSpc>
                  <a:spcPct val="100000"/>
                </a:lnSpc>
                <a:spcBef>
                  <a:spcPts val="0"/>
                </a:spcBef>
                <a:spcAft>
                  <a:spcPts val="0"/>
                </a:spcAft>
                <a:buClrTx/>
                <a:buSzTx/>
                <a:buFontTx/>
                <a:buNone/>
                <a:tabLst/>
                <a:defRPr/>
              </a:pPr>
              <a:t>27</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08588514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1740">
              <a:lnSpc>
                <a:spcPct val="90000"/>
              </a:lnSpc>
              <a:spcAft>
                <a:spcPts val="339"/>
              </a:spcAft>
              <a:defRPr/>
            </a:pPr>
            <a:endParaRPr lang="en-US" sz="900" dirty="0">
              <a:solidFill>
                <a:prstClr val="black"/>
              </a:solidFill>
              <a:latin typeface="Segoe UI Light" pitchFamily="34" charset="0"/>
            </a:endParaRPr>
          </a:p>
        </p:txBody>
      </p:sp>
      <p:sp>
        <p:nvSpPr>
          <p:cNvPr id="4" name="Header Placeholder 3"/>
          <p:cNvSpPr>
            <a:spLocks noGrp="1"/>
          </p:cNvSpPr>
          <p:nvPr>
            <p:ph type="hdr" sz="quarter" idx="10"/>
          </p:nvPr>
        </p:nvSpPr>
        <p:spPr/>
        <p:txBody>
          <a:bodyPr/>
          <a:lstStyle/>
          <a:p>
            <a:endParaRPr lang="en-US"/>
          </a:p>
        </p:txBody>
      </p:sp>
      <p:sp>
        <p:nvSpPr>
          <p:cNvPr id="5" name="Footer Placeholder 4"/>
          <p:cNvSpPr>
            <a:spLocks noGrp="1"/>
          </p:cNvSpPr>
          <p:nvPr>
            <p:ph type="ftr" sz="quarter" idx="11"/>
          </p:nvPr>
        </p:nvSpPr>
        <p:spPr/>
        <p:txBody>
          <a:bodyPr/>
          <a:lstStyle/>
          <a:p>
            <a:pPr defTabSz="931467"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C9F26854-F9AE-4E32-B2A5-59EE421C280D}" type="datetime8">
              <a:rPr lang="en-US" smtClean="0"/>
              <a:t>6/19/2023 9:40 AM</a:t>
            </a:fld>
            <a:endParaRPr lang="en-US"/>
          </a:p>
        </p:txBody>
      </p:sp>
      <p:sp>
        <p:nvSpPr>
          <p:cNvPr id="7" name="Slide Number Placeholder 6"/>
          <p:cNvSpPr>
            <a:spLocks noGrp="1"/>
          </p:cNvSpPr>
          <p:nvPr>
            <p:ph type="sldNum" sz="quarter" idx="13"/>
          </p:nvPr>
        </p:nvSpPr>
        <p:spPr/>
        <p:txBody>
          <a:bodyPr/>
          <a:lstStyle/>
          <a:p>
            <a:fld id="{B4008EB6-D09E-4580-8CD6-DDB14511944F}" type="slidenum">
              <a:rPr lang="en-US" smtClean="0"/>
              <a:pPr/>
              <a:t>28</a:t>
            </a:fld>
            <a:endParaRPr lang="en-US"/>
          </a:p>
        </p:txBody>
      </p:sp>
    </p:spTree>
    <p:extLst>
      <p:ext uri="{BB962C8B-B14F-4D97-AF65-F5344CB8AC3E}">
        <p14:creationId xmlns:p14="http://schemas.microsoft.com/office/powerpoint/2010/main" val="234246116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defTabSz="931740">
              <a:lnSpc>
                <a:spcPct val="90000"/>
              </a:lnSpc>
              <a:spcAft>
                <a:spcPts val="339"/>
              </a:spcAft>
              <a:defRPr/>
            </a:pPr>
            <a:endParaRPr lang="en-US" sz="900">
              <a:solidFill>
                <a:prstClr val="black"/>
              </a:solidFill>
              <a:latin typeface="Segoe UI Light" pitchFamily="34" charset="0"/>
            </a:endParaRPr>
          </a:p>
        </p:txBody>
      </p:sp>
      <p:sp>
        <p:nvSpPr>
          <p:cNvPr id="4" name="灯片编号占位符 3"/>
          <p:cNvSpPr>
            <a:spLocks noGrp="1"/>
          </p:cNvSpPr>
          <p:nvPr>
            <p:ph type="sldNum" sz="quarter" idx="5"/>
          </p:nvPr>
        </p:nvSpPr>
        <p:spPr/>
        <p:txBody>
          <a:bodyPr/>
          <a:lstStyle/>
          <a:p>
            <a:fld id="{7024F9A0-E9E1-46B6-AE31-3C30EE8105E0}" type="slidenum">
              <a:rPr lang="en-US" smtClean="0"/>
              <a:t>29</a:t>
            </a:fld>
            <a:endParaRPr lang="en-US"/>
          </a:p>
        </p:txBody>
      </p:sp>
    </p:spTree>
    <p:extLst>
      <p:ext uri="{BB962C8B-B14F-4D97-AF65-F5344CB8AC3E}">
        <p14:creationId xmlns:p14="http://schemas.microsoft.com/office/powerpoint/2010/main" val="237988818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50464">
              <a:lnSpc>
                <a:spcPct val="90000"/>
              </a:lnSpc>
              <a:spcAft>
                <a:spcPts val="346"/>
              </a:spcAft>
              <a:defRPr/>
            </a:pPr>
            <a:endParaRPr lang="en-US"/>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pPr defTabSz="931467"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3</a:t>
            </a:fld>
            <a:endParaRPr lang="en-US"/>
          </a:p>
        </p:txBody>
      </p:sp>
    </p:spTree>
    <p:extLst>
      <p:ext uri="{BB962C8B-B14F-4D97-AF65-F5344CB8AC3E}">
        <p14:creationId xmlns:p14="http://schemas.microsoft.com/office/powerpoint/2010/main" val="220986899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p:nvPr>
        </p:nvSpPr>
        <p:spPr/>
        <p:txBody>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 name="Footer Placeholder 4"/>
          <p:cNvSpPr>
            <a:spLocks noGrp="1"/>
          </p:cNvSpPr>
          <p:nvPr>
            <p:ph type="ftr" sz="quarter" idx="4"/>
          </p:nvPr>
        </p:nvSpPr>
        <p:spPr/>
        <p:txBody>
          <a:bodyPr/>
          <a:lstStyle/>
          <a:p>
            <a:pPr marL="0" marR="0" lvl="0" indent="0" algn="l" defTabSz="914099"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pPr marL="0" marR="0" lvl="0" indent="0" algn="r" defTabSz="914367"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367" rtl="0" eaLnBrk="1" fontAlgn="auto" latinLnBrk="0" hangingPunct="1">
                <a:lnSpc>
                  <a:spcPct val="100000"/>
                </a:lnSpc>
                <a:spcBef>
                  <a:spcPts val="0"/>
                </a:spcBef>
                <a:spcAft>
                  <a:spcPts val="0"/>
                </a:spcAft>
                <a:buClrTx/>
                <a:buSzTx/>
                <a:buFontTx/>
                <a:buNone/>
                <a:tabLst/>
                <a:defRPr/>
              </a:pPr>
              <a:t>4</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97856786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1740">
              <a:lnSpc>
                <a:spcPct val="90000"/>
              </a:lnSpc>
              <a:spcAft>
                <a:spcPts val="339"/>
              </a:spcAft>
              <a:defRPr/>
            </a:pPr>
            <a:endParaRPr lang="en-US" sz="900">
              <a:solidFill>
                <a:prstClr val="black"/>
              </a:solidFill>
              <a:latin typeface="Segoe UI Light" pitchFamily="34" charset="0"/>
            </a:endParaRPr>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pPr defTabSz="931467"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5</a:t>
            </a:fld>
            <a:endParaRPr lang="en-US"/>
          </a:p>
        </p:txBody>
      </p:sp>
    </p:spTree>
    <p:extLst>
      <p:ext uri="{BB962C8B-B14F-4D97-AF65-F5344CB8AC3E}">
        <p14:creationId xmlns:p14="http://schemas.microsoft.com/office/powerpoint/2010/main" val="244897388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1740">
              <a:lnSpc>
                <a:spcPct val="90000"/>
              </a:lnSpc>
              <a:spcAft>
                <a:spcPts val="339"/>
              </a:spcAft>
              <a:defRPr/>
            </a:pPr>
            <a:endParaRPr lang="en-US" sz="900" dirty="0">
              <a:solidFill>
                <a:prstClr val="black"/>
              </a:solidFill>
              <a:latin typeface="Segoe UI Light" pitchFamily="34" charset="0"/>
            </a:endParaRPr>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pPr defTabSz="931467"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7</a:t>
            </a:fld>
            <a:endParaRPr lang="en-US"/>
          </a:p>
        </p:txBody>
      </p:sp>
    </p:spTree>
    <p:extLst>
      <p:ext uri="{BB962C8B-B14F-4D97-AF65-F5344CB8AC3E}">
        <p14:creationId xmlns:p14="http://schemas.microsoft.com/office/powerpoint/2010/main" val="99147110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pPr defTabSz="931467"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8</a:t>
            </a:fld>
            <a:endParaRPr lang="en-US"/>
          </a:p>
        </p:txBody>
      </p:sp>
    </p:spTree>
    <p:extLst>
      <p:ext uri="{BB962C8B-B14F-4D97-AF65-F5344CB8AC3E}">
        <p14:creationId xmlns:p14="http://schemas.microsoft.com/office/powerpoint/2010/main" val="98248964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1740">
              <a:lnSpc>
                <a:spcPct val="90000"/>
              </a:lnSpc>
              <a:spcAft>
                <a:spcPts val="339"/>
              </a:spcAft>
              <a:defRPr/>
            </a:pPr>
            <a:endParaRPr lang="en-US" sz="900" dirty="0">
              <a:solidFill>
                <a:prstClr val="black"/>
              </a:solidFill>
              <a:latin typeface="Segoe UI Light" panose="020B0502040204020203" pitchFamily="34" charset="0"/>
              <a:cs typeface="Segoe UI Light" panose="020B0502040204020203" pitchFamily="34" charset="0"/>
            </a:endParaRPr>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pPr defTabSz="931467"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9</a:t>
            </a:fld>
            <a:endParaRPr lang="en-US"/>
          </a:p>
        </p:txBody>
      </p:sp>
    </p:spTree>
    <p:extLst>
      <p:ext uri="{BB962C8B-B14F-4D97-AF65-F5344CB8AC3E}">
        <p14:creationId xmlns:p14="http://schemas.microsoft.com/office/powerpoint/2010/main" val="152449951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1740">
              <a:lnSpc>
                <a:spcPct val="90000"/>
              </a:lnSpc>
              <a:spcAft>
                <a:spcPts val="339"/>
              </a:spcAft>
              <a:defRPr/>
            </a:pPr>
            <a:endParaRPr lang="en-US" sz="900" dirty="0">
              <a:solidFill>
                <a:prstClr val="black"/>
              </a:solidFill>
              <a:latin typeface="Segoe UI Light" panose="020B0502040204020203" pitchFamily="34" charset="0"/>
              <a:cs typeface="Segoe UI Light" panose="020B0502040204020203" pitchFamily="34" charset="0"/>
            </a:endParaRPr>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pPr defTabSz="931467"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10</a:t>
            </a:fld>
            <a:endParaRPr lang="en-US"/>
          </a:p>
        </p:txBody>
      </p:sp>
    </p:spTree>
    <p:extLst>
      <p:ext uri="{BB962C8B-B14F-4D97-AF65-F5344CB8AC3E}">
        <p14:creationId xmlns:p14="http://schemas.microsoft.com/office/powerpoint/2010/main" val="192196101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1">
    <p:bg>
      <p:bgPr>
        <a:solidFill>
          <a:schemeClr val="bg1"/>
        </a:solidFill>
        <a:effectLst/>
      </p:bgPr>
    </p:bg>
    <p:spTree>
      <p:nvGrpSpPr>
        <p:cNvPr id="1" name=""/>
        <p:cNvGrpSpPr/>
        <p:nvPr/>
      </p:nvGrpSpPr>
      <p:grpSpPr>
        <a:xfrm>
          <a:off x="0" y="0"/>
          <a:ext cx="0" cy="0"/>
          <a:chOff x="0" y="0"/>
          <a:chExt cx="0" cy="0"/>
        </a:xfrm>
      </p:grpSpPr>
      <p:sp>
        <p:nvSpPr>
          <p:cNvPr id="13" name="Title 1">
            <a:extLst>
              <a:ext uri="{FF2B5EF4-FFF2-40B4-BE49-F238E27FC236}">
                <a16:creationId xmlns:a16="http://schemas.microsoft.com/office/drawing/2014/main" id="{4A36DC34-EED6-8F49-8473-3802F6C2A3D1}"/>
              </a:ext>
            </a:extLst>
          </p:cNvPr>
          <p:cNvSpPr>
            <a:spLocks noGrp="1"/>
          </p:cNvSpPr>
          <p:nvPr>
            <p:ph type="title" hasCustomPrompt="1"/>
          </p:nvPr>
        </p:nvSpPr>
        <p:spPr>
          <a:xfrm>
            <a:off x="428681" y="2532448"/>
            <a:ext cx="9630389" cy="1793104"/>
          </a:xfrm>
          <a:prstGeom prst="rect">
            <a:avLst/>
          </a:prstGeom>
          <a:noFill/>
        </p:spPr>
        <p:txBody>
          <a:bodyPr lIns="0" tIns="0" rIns="0" bIns="182880" anchor="b" anchorCtr="0"/>
          <a:lstStyle>
            <a:lvl1pPr>
              <a:defRPr sz="4800" strike="noStrike" spc="-49" baseline="0">
                <a:solidFill>
                  <a:schemeClr val="tx2"/>
                </a:solidFill>
              </a:defRPr>
            </a:lvl1pPr>
          </a:lstStyle>
          <a:p>
            <a:r>
              <a:rPr lang="en-US"/>
              <a:t>Microsoft 365 title</a:t>
            </a:r>
          </a:p>
        </p:txBody>
      </p:sp>
      <p:sp>
        <p:nvSpPr>
          <p:cNvPr id="14" name="Text Placeholder 10">
            <a:extLst>
              <a:ext uri="{FF2B5EF4-FFF2-40B4-BE49-F238E27FC236}">
                <a16:creationId xmlns:a16="http://schemas.microsoft.com/office/drawing/2014/main" id="{2E500E80-DD0C-EF4F-BB7D-03960A098E1F}"/>
              </a:ext>
            </a:extLst>
          </p:cNvPr>
          <p:cNvSpPr>
            <a:spLocks noGrp="1"/>
          </p:cNvSpPr>
          <p:nvPr>
            <p:ph type="body" sz="quarter" idx="15" hasCustomPrompt="1"/>
          </p:nvPr>
        </p:nvSpPr>
        <p:spPr>
          <a:xfrm>
            <a:off x="442466" y="4350114"/>
            <a:ext cx="9602819" cy="738664"/>
          </a:xfrm>
          <a:prstGeom prst="rect">
            <a:avLst/>
          </a:prstGeom>
        </p:spPr>
        <p:txBody>
          <a:bodyPr/>
          <a:lstStyle>
            <a:lvl1pPr>
              <a:defRPr sz="1800">
                <a:solidFill>
                  <a:srgbClr val="000000"/>
                </a:solidFill>
              </a:defRPr>
            </a:lvl1pPr>
            <a:lvl2pPr>
              <a:defRPr sz="1765">
                <a:solidFill>
                  <a:srgbClr val="000000"/>
                </a:solidFill>
              </a:defRPr>
            </a:lvl2pPr>
            <a:lvl3pPr>
              <a:defRPr sz="1372"/>
            </a:lvl3pPr>
            <a:lvl4pPr>
              <a:defRPr sz="1372"/>
            </a:lvl4pPr>
            <a:lvl5pPr>
              <a:defRPr sz="1029"/>
            </a:lvl5pPr>
          </a:lstStyle>
          <a:p>
            <a:pPr lvl="0"/>
            <a:r>
              <a:rPr lang="en-US"/>
              <a:t>Author name</a:t>
            </a:r>
            <a:br>
              <a:rPr lang="en-US"/>
            </a:br>
            <a:r>
              <a:rPr lang="en-US"/>
              <a:t>Date</a:t>
            </a:r>
          </a:p>
        </p:txBody>
      </p:sp>
      <p:pic>
        <p:nvPicPr>
          <p:cNvPr id="3" name="MS logo gray - EMF" descr="Microsoft 365 logo">
            <a:extLst>
              <a:ext uri="{FF2B5EF4-FFF2-40B4-BE49-F238E27FC236}">
                <a16:creationId xmlns:a16="http://schemas.microsoft.com/office/drawing/2014/main" id="{51DE49BF-90C8-4C34-99EF-F2B02655BBAD}"/>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bwMode="black">
          <a:xfrm>
            <a:off x="136885" y="159690"/>
            <a:ext cx="2356088" cy="871753"/>
          </a:xfrm>
          <a:prstGeom prst="rect">
            <a:avLst/>
          </a:prstGeom>
        </p:spPr>
      </p:pic>
      <p:sp>
        <p:nvSpPr>
          <p:cNvPr id="2" name="Footer Placeholder 1">
            <a:extLst>
              <a:ext uri="{FF2B5EF4-FFF2-40B4-BE49-F238E27FC236}">
                <a16:creationId xmlns:a16="http://schemas.microsoft.com/office/drawing/2014/main" id="{82FAE6D0-0992-4139-9359-5135BCE47E11}"/>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681962539"/>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Bulleted Text Layout_two columns_half tex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48C836-D6EA-47AA-B133-C4C5DAB392CF}"/>
              </a:ext>
            </a:extLst>
          </p:cNvPr>
          <p:cNvSpPr>
            <a:spLocks noGrp="1"/>
          </p:cNvSpPr>
          <p:nvPr>
            <p:ph type="title"/>
          </p:nvPr>
        </p:nvSpPr>
        <p:spPr>
          <a:xfrm>
            <a:off x="418643" y="440494"/>
            <a:ext cx="11341268" cy="680196"/>
          </a:xfrm>
        </p:spPr>
        <p:txBody>
          <a:bodyPr/>
          <a:lstStyle/>
          <a:p>
            <a:r>
              <a:rPr lang="zh-CN" altLang="en-US"/>
              <a:t>单击此处编辑母版标题样式</a:t>
            </a:r>
            <a:endParaRPr lang="en-US"/>
          </a:p>
        </p:txBody>
      </p:sp>
      <p:sp>
        <p:nvSpPr>
          <p:cNvPr id="5" name="Content Placeholder 4">
            <a:extLst>
              <a:ext uri="{FF2B5EF4-FFF2-40B4-BE49-F238E27FC236}">
                <a16:creationId xmlns:a16="http://schemas.microsoft.com/office/drawing/2014/main" id="{CE9563B9-B8EE-4B13-A96C-8A3EA8059E0A}"/>
              </a:ext>
            </a:extLst>
          </p:cNvPr>
          <p:cNvSpPr>
            <a:spLocks noGrp="1"/>
          </p:cNvSpPr>
          <p:nvPr>
            <p:ph sz="quarter" idx="10"/>
          </p:nvPr>
        </p:nvSpPr>
        <p:spPr>
          <a:xfrm>
            <a:off x="418643" y="1456897"/>
            <a:ext cx="5394960" cy="2487861"/>
          </a:xfrm>
        </p:spPr>
        <p:txBody>
          <a:bodyPr/>
          <a:lstStyle>
            <a:lvl1pPr>
              <a:spcBef>
                <a:spcPts val="392"/>
              </a:spcBef>
              <a:spcAft>
                <a:spcPts val="588"/>
              </a:spcAft>
              <a:defRPr sz="2400"/>
            </a:lvl1pPr>
            <a:lvl2pPr marL="336145" indent="-224097">
              <a:spcBef>
                <a:spcPts val="392"/>
              </a:spcBef>
              <a:spcAft>
                <a:spcPts val="588"/>
              </a:spcAft>
              <a:buFont typeface="Arial" panose="020B0604020202020204" pitchFamily="34" charset="0"/>
              <a:buChar char="•"/>
              <a:defRPr>
                <a:solidFill>
                  <a:schemeClr val="tx1"/>
                </a:solidFill>
                <a:latin typeface="+mn-lt"/>
              </a:defRPr>
            </a:lvl2pPr>
            <a:lvl3pPr marL="280121" indent="-280121">
              <a:spcBef>
                <a:spcPts val="392"/>
              </a:spcBef>
              <a:spcAft>
                <a:spcPts val="588"/>
              </a:spcAft>
              <a:buFont typeface="Arial" panose="020B0604020202020204" pitchFamily="34" charset="0"/>
              <a:buChar char="•"/>
              <a:defRPr>
                <a:solidFill>
                  <a:schemeClr val="tx1"/>
                </a:solidFill>
                <a:latin typeface="+mn-lt"/>
              </a:defRPr>
            </a:lvl3pPr>
            <a:lvl4pPr marL="672290" indent="-280121">
              <a:spcBef>
                <a:spcPts val="392"/>
              </a:spcBef>
              <a:spcAft>
                <a:spcPts val="588"/>
              </a:spcAft>
              <a:buSzPct val="100000"/>
              <a:buFont typeface="Arial" panose="020B0604020202020204" pitchFamily="34" charset="0"/>
              <a:buChar char="‒"/>
              <a:defRPr>
                <a:solidFill>
                  <a:schemeClr val="tx1"/>
                </a:solidFill>
                <a:latin typeface="+mn-lt"/>
              </a:defRPr>
            </a:lvl4pPr>
            <a:lvl5pPr marL="168072" indent="-168072">
              <a:spcBef>
                <a:spcPts val="392"/>
              </a:spcBef>
              <a:spcAft>
                <a:spcPts val="588"/>
              </a:spcAft>
              <a:buFont typeface="Arial" panose="020B0604020202020204" pitchFamily="34" charset="0"/>
              <a:buChar char="•"/>
              <a:defRPr>
                <a:solidFill>
                  <a:schemeClr val="tx1"/>
                </a:solidFill>
                <a:latin typeface="+mn-lt"/>
              </a:defRPr>
            </a:lvl5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a:p>
        </p:txBody>
      </p:sp>
      <p:cxnSp>
        <p:nvCxnSpPr>
          <p:cNvPr id="6" name="Straight Connector 5">
            <a:extLst>
              <a:ext uri="{FF2B5EF4-FFF2-40B4-BE49-F238E27FC236}">
                <a16:creationId xmlns:a16="http://schemas.microsoft.com/office/drawing/2014/main" id="{59500235-F506-479A-8FC5-E0FA2D9B07C5}"/>
              </a:ext>
              <a:ext uri="{C183D7F6-B498-43B3-948B-1728B52AA6E4}">
                <adec:decorative xmlns:adec="http://schemas.microsoft.com/office/drawing/2017/decorative" val="1"/>
              </a:ext>
            </a:extLst>
          </p:cNvPr>
          <p:cNvCxnSpPr>
            <a:cxnSpLocks/>
          </p:cNvCxnSpPr>
          <p:nvPr/>
        </p:nvCxnSpPr>
        <p:spPr>
          <a:xfrm>
            <a:off x="6089277" y="1611250"/>
            <a:ext cx="0" cy="225458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7" name="Content Placeholder 4">
            <a:extLst>
              <a:ext uri="{FF2B5EF4-FFF2-40B4-BE49-F238E27FC236}">
                <a16:creationId xmlns:a16="http://schemas.microsoft.com/office/drawing/2014/main" id="{D17555C6-D911-440E-98E2-C7A43ED55E60}"/>
              </a:ext>
            </a:extLst>
          </p:cNvPr>
          <p:cNvSpPr>
            <a:spLocks noGrp="1"/>
          </p:cNvSpPr>
          <p:nvPr>
            <p:ph sz="quarter" idx="12"/>
          </p:nvPr>
        </p:nvSpPr>
        <p:spPr>
          <a:xfrm>
            <a:off x="6364951" y="1456897"/>
            <a:ext cx="5394960" cy="2487861"/>
          </a:xfrm>
        </p:spPr>
        <p:txBody>
          <a:bodyPr/>
          <a:lstStyle>
            <a:lvl1pPr>
              <a:spcBef>
                <a:spcPts val="392"/>
              </a:spcBef>
              <a:spcAft>
                <a:spcPts val="588"/>
              </a:spcAft>
              <a:defRPr sz="2400"/>
            </a:lvl1pPr>
            <a:lvl2pPr marL="336145" indent="-224097">
              <a:spcBef>
                <a:spcPts val="392"/>
              </a:spcBef>
              <a:spcAft>
                <a:spcPts val="588"/>
              </a:spcAft>
              <a:buFont typeface="Arial" panose="020B0604020202020204" pitchFamily="34" charset="0"/>
              <a:buChar char="•"/>
              <a:defRPr>
                <a:solidFill>
                  <a:schemeClr val="tx1"/>
                </a:solidFill>
                <a:latin typeface="+mn-lt"/>
              </a:defRPr>
            </a:lvl2pPr>
            <a:lvl3pPr marL="280121" indent="-280121">
              <a:spcBef>
                <a:spcPts val="392"/>
              </a:spcBef>
              <a:spcAft>
                <a:spcPts val="588"/>
              </a:spcAft>
              <a:buFont typeface="Arial" panose="020B0604020202020204" pitchFamily="34" charset="0"/>
              <a:buChar char="•"/>
              <a:defRPr>
                <a:solidFill>
                  <a:schemeClr val="tx1"/>
                </a:solidFill>
                <a:latin typeface="+mn-lt"/>
              </a:defRPr>
            </a:lvl3pPr>
            <a:lvl4pPr marL="672290" indent="-280121">
              <a:spcBef>
                <a:spcPts val="392"/>
              </a:spcBef>
              <a:spcAft>
                <a:spcPts val="588"/>
              </a:spcAft>
              <a:buSzPct val="100000"/>
              <a:buFont typeface="Arial" panose="020B0604020202020204" pitchFamily="34" charset="0"/>
              <a:buChar char="‒"/>
              <a:defRPr>
                <a:solidFill>
                  <a:schemeClr val="tx1"/>
                </a:solidFill>
                <a:latin typeface="+mn-lt"/>
              </a:defRPr>
            </a:lvl4pPr>
            <a:lvl5pPr marL="168072" indent="-168072">
              <a:spcBef>
                <a:spcPts val="392"/>
              </a:spcBef>
              <a:spcAft>
                <a:spcPts val="588"/>
              </a:spcAft>
              <a:buFont typeface="Arial" panose="020B0604020202020204" pitchFamily="34" charset="0"/>
              <a:buChar char="•"/>
              <a:defRPr>
                <a:solidFill>
                  <a:schemeClr val="tx1"/>
                </a:solidFill>
                <a:latin typeface="+mn-lt"/>
              </a:defRPr>
            </a:lvl5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a:p>
        </p:txBody>
      </p:sp>
      <p:sp>
        <p:nvSpPr>
          <p:cNvPr id="2" name="Footer Placeholder 1">
            <a:extLst>
              <a:ext uri="{FF2B5EF4-FFF2-40B4-BE49-F238E27FC236}">
                <a16:creationId xmlns:a16="http://schemas.microsoft.com/office/drawing/2014/main" id="{7516BD94-AE1C-455F-8D7D-7082BB27F029}"/>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3571595699"/>
      </p:ext>
    </p:extLst>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1_Bulleted Text Layout_two columns_full tex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48C836-D6EA-47AA-B133-C4C5DAB392CF}"/>
              </a:ext>
            </a:extLst>
          </p:cNvPr>
          <p:cNvSpPr>
            <a:spLocks noGrp="1"/>
          </p:cNvSpPr>
          <p:nvPr>
            <p:ph type="title"/>
          </p:nvPr>
        </p:nvSpPr>
        <p:spPr>
          <a:xfrm>
            <a:off x="418643" y="440494"/>
            <a:ext cx="11341268" cy="680196"/>
          </a:xfrm>
        </p:spPr>
        <p:txBody>
          <a:bodyPr/>
          <a:lstStyle/>
          <a:p>
            <a:r>
              <a:rPr lang="zh-CN" altLang="en-US"/>
              <a:t>单击此处编辑母版标题样式</a:t>
            </a:r>
            <a:endParaRPr lang="en-US"/>
          </a:p>
        </p:txBody>
      </p:sp>
      <p:sp>
        <p:nvSpPr>
          <p:cNvPr id="5" name="Content Placeholder 4">
            <a:extLst>
              <a:ext uri="{FF2B5EF4-FFF2-40B4-BE49-F238E27FC236}">
                <a16:creationId xmlns:a16="http://schemas.microsoft.com/office/drawing/2014/main" id="{CE9563B9-B8EE-4B13-A96C-8A3EA8059E0A}"/>
              </a:ext>
            </a:extLst>
          </p:cNvPr>
          <p:cNvSpPr>
            <a:spLocks noGrp="1"/>
          </p:cNvSpPr>
          <p:nvPr>
            <p:ph sz="quarter" idx="10"/>
          </p:nvPr>
        </p:nvSpPr>
        <p:spPr>
          <a:xfrm>
            <a:off x="418642" y="1456897"/>
            <a:ext cx="5394960" cy="4734629"/>
          </a:xfrm>
        </p:spPr>
        <p:txBody>
          <a:bodyPr/>
          <a:lstStyle>
            <a:lvl1pPr>
              <a:spcBef>
                <a:spcPts val="392"/>
              </a:spcBef>
              <a:spcAft>
                <a:spcPts val="588"/>
              </a:spcAft>
              <a:defRPr sz="2400"/>
            </a:lvl1pPr>
            <a:lvl2pPr marL="336145" indent="-224097">
              <a:spcBef>
                <a:spcPts val="392"/>
              </a:spcBef>
              <a:spcAft>
                <a:spcPts val="588"/>
              </a:spcAft>
              <a:buFont typeface="Arial" panose="020B0604020202020204" pitchFamily="34" charset="0"/>
              <a:buChar char="•"/>
              <a:defRPr>
                <a:solidFill>
                  <a:schemeClr val="tx1"/>
                </a:solidFill>
                <a:latin typeface="+mn-lt"/>
              </a:defRPr>
            </a:lvl2pPr>
            <a:lvl3pPr marL="280121" indent="-280121">
              <a:spcBef>
                <a:spcPts val="392"/>
              </a:spcBef>
              <a:spcAft>
                <a:spcPts val="588"/>
              </a:spcAft>
              <a:buFont typeface="Arial" panose="020B0604020202020204" pitchFamily="34" charset="0"/>
              <a:buChar char="•"/>
              <a:defRPr>
                <a:solidFill>
                  <a:schemeClr val="tx1"/>
                </a:solidFill>
                <a:latin typeface="+mn-lt"/>
              </a:defRPr>
            </a:lvl3pPr>
            <a:lvl4pPr marL="672290" indent="-280121">
              <a:spcBef>
                <a:spcPts val="392"/>
              </a:spcBef>
              <a:spcAft>
                <a:spcPts val="588"/>
              </a:spcAft>
              <a:buSzPct val="100000"/>
              <a:buFont typeface="Arial" panose="020B0604020202020204" pitchFamily="34" charset="0"/>
              <a:buChar char="‒"/>
              <a:defRPr>
                <a:solidFill>
                  <a:schemeClr val="tx1"/>
                </a:solidFill>
                <a:latin typeface="+mn-lt"/>
              </a:defRPr>
            </a:lvl4pPr>
            <a:lvl5pPr marL="168072" indent="-168072">
              <a:spcBef>
                <a:spcPts val="392"/>
              </a:spcBef>
              <a:spcAft>
                <a:spcPts val="588"/>
              </a:spcAft>
              <a:buFont typeface="Arial" panose="020B0604020202020204" pitchFamily="34" charset="0"/>
              <a:buChar char="•"/>
              <a:defRPr>
                <a:solidFill>
                  <a:schemeClr val="tx1"/>
                </a:solidFill>
                <a:latin typeface="+mn-lt"/>
              </a:defRPr>
            </a:lvl5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a:p>
        </p:txBody>
      </p:sp>
      <p:cxnSp>
        <p:nvCxnSpPr>
          <p:cNvPr id="6" name="Straight Connector 5">
            <a:extLst>
              <a:ext uri="{FF2B5EF4-FFF2-40B4-BE49-F238E27FC236}">
                <a16:creationId xmlns:a16="http://schemas.microsoft.com/office/drawing/2014/main" id="{59500235-F506-479A-8FC5-E0FA2D9B07C5}"/>
              </a:ext>
              <a:ext uri="{C183D7F6-B498-43B3-948B-1728B52AA6E4}">
                <adec:decorative xmlns:adec="http://schemas.microsoft.com/office/drawing/2017/decorative" val="1"/>
              </a:ext>
            </a:extLst>
          </p:cNvPr>
          <p:cNvCxnSpPr>
            <a:cxnSpLocks/>
          </p:cNvCxnSpPr>
          <p:nvPr/>
        </p:nvCxnSpPr>
        <p:spPr>
          <a:xfrm>
            <a:off x="6089276" y="1611250"/>
            <a:ext cx="0" cy="4563213"/>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7" name="Content Placeholder 4">
            <a:extLst>
              <a:ext uri="{FF2B5EF4-FFF2-40B4-BE49-F238E27FC236}">
                <a16:creationId xmlns:a16="http://schemas.microsoft.com/office/drawing/2014/main" id="{D17555C6-D911-440E-98E2-C7A43ED55E60}"/>
              </a:ext>
            </a:extLst>
          </p:cNvPr>
          <p:cNvSpPr>
            <a:spLocks noGrp="1"/>
          </p:cNvSpPr>
          <p:nvPr>
            <p:ph sz="quarter" idx="12"/>
          </p:nvPr>
        </p:nvSpPr>
        <p:spPr>
          <a:xfrm>
            <a:off x="6364951" y="1456897"/>
            <a:ext cx="5394960" cy="4734629"/>
          </a:xfrm>
        </p:spPr>
        <p:txBody>
          <a:bodyPr/>
          <a:lstStyle>
            <a:lvl1pPr>
              <a:spcBef>
                <a:spcPts val="392"/>
              </a:spcBef>
              <a:spcAft>
                <a:spcPts val="588"/>
              </a:spcAft>
              <a:defRPr sz="2400"/>
            </a:lvl1pPr>
            <a:lvl2pPr marL="336145" indent="-224097">
              <a:spcBef>
                <a:spcPts val="392"/>
              </a:spcBef>
              <a:spcAft>
                <a:spcPts val="588"/>
              </a:spcAft>
              <a:buFont typeface="Arial" panose="020B0604020202020204" pitchFamily="34" charset="0"/>
              <a:buChar char="•"/>
              <a:defRPr>
                <a:solidFill>
                  <a:schemeClr val="tx1"/>
                </a:solidFill>
                <a:latin typeface="+mn-lt"/>
              </a:defRPr>
            </a:lvl2pPr>
            <a:lvl3pPr marL="280121" indent="-280121">
              <a:spcBef>
                <a:spcPts val="392"/>
              </a:spcBef>
              <a:spcAft>
                <a:spcPts val="588"/>
              </a:spcAft>
              <a:buFont typeface="Arial" panose="020B0604020202020204" pitchFamily="34" charset="0"/>
              <a:buChar char="•"/>
              <a:defRPr>
                <a:solidFill>
                  <a:schemeClr val="tx1"/>
                </a:solidFill>
                <a:latin typeface="+mn-lt"/>
              </a:defRPr>
            </a:lvl3pPr>
            <a:lvl4pPr marL="672290" indent="-280121">
              <a:spcBef>
                <a:spcPts val="392"/>
              </a:spcBef>
              <a:spcAft>
                <a:spcPts val="588"/>
              </a:spcAft>
              <a:buSzPct val="100000"/>
              <a:buFont typeface="Arial" panose="020B0604020202020204" pitchFamily="34" charset="0"/>
              <a:buChar char="‒"/>
              <a:defRPr>
                <a:solidFill>
                  <a:schemeClr val="tx1"/>
                </a:solidFill>
                <a:latin typeface="+mn-lt"/>
              </a:defRPr>
            </a:lvl4pPr>
            <a:lvl5pPr marL="168072" indent="-168072">
              <a:spcBef>
                <a:spcPts val="392"/>
              </a:spcBef>
              <a:spcAft>
                <a:spcPts val="588"/>
              </a:spcAft>
              <a:buFont typeface="Arial" panose="020B0604020202020204" pitchFamily="34" charset="0"/>
              <a:buChar char="•"/>
              <a:defRPr>
                <a:solidFill>
                  <a:schemeClr val="tx1"/>
                </a:solidFill>
                <a:latin typeface="+mn-lt"/>
              </a:defRPr>
            </a:lvl5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a:p>
        </p:txBody>
      </p:sp>
      <p:sp>
        <p:nvSpPr>
          <p:cNvPr id="2" name="Footer Placeholder 1">
            <a:extLst>
              <a:ext uri="{FF2B5EF4-FFF2-40B4-BE49-F238E27FC236}">
                <a16:creationId xmlns:a16="http://schemas.microsoft.com/office/drawing/2014/main" id="{87A06669-B2CF-43F2-99B5-001A005A3AA1}"/>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2252633015"/>
      </p:ext>
    </p:extLst>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1_Bulleted Text Layout_two column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48C836-D6EA-47AA-B133-C4C5DAB392CF}"/>
              </a:ext>
            </a:extLst>
          </p:cNvPr>
          <p:cNvSpPr>
            <a:spLocks noGrp="1"/>
          </p:cNvSpPr>
          <p:nvPr>
            <p:ph type="title"/>
          </p:nvPr>
        </p:nvSpPr>
        <p:spPr/>
        <p:txBody>
          <a:bodyPr/>
          <a:lstStyle/>
          <a:p>
            <a:r>
              <a:rPr lang="zh-CN" altLang="en-US"/>
              <a:t>单击此处编辑母版标题样式</a:t>
            </a:r>
            <a:endParaRPr lang="en-US"/>
          </a:p>
        </p:txBody>
      </p:sp>
      <p:sp>
        <p:nvSpPr>
          <p:cNvPr id="5" name="Content Placeholder 4">
            <a:extLst>
              <a:ext uri="{FF2B5EF4-FFF2-40B4-BE49-F238E27FC236}">
                <a16:creationId xmlns:a16="http://schemas.microsoft.com/office/drawing/2014/main" id="{CE9563B9-B8EE-4B13-A96C-8A3EA8059E0A}"/>
              </a:ext>
            </a:extLst>
          </p:cNvPr>
          <p:cNvSpPr>
            <a:spLocks noGrp="1"/>
          </p:cNvSpPr>
          <p:nvPr>
            <p:ph sz="quarter" idx="10"/>
          </p:nvPr>
        </p:nvSpPr>
        <p:spPr>
          <a:xfrm>
            <a:off x="441468" y="1456896"/>
            <a:ext cx="5543785" cy="4194604"/>
          </a:xfrm>
          <a:solidFill>
            <a:schemeClr val="bg2"/>
          </a:solidFill>
        </p:spPr>
        <p:txBody>
          <a:bodyPr lIns="137160" rIns="137160"/>
          <a:lstStyle>
            <a:lvl1pPr>
              <a:spcBef>
                <a:spcPts val="392"/>
              </a:spcBef>
              <a:spcAft>
                <a:spcPts val="588"/>
              </a:spcAft>
              <a:defRPr sz="2400"/>
            </a:lvl1pPr>
            <a:lvl2pPr marL="336145" indent="-224097">
              <a:spcBef>
                <a:spcPts val="392"/>
              </a:spcBef>
              <a:spcAft>
                <a:spcPts val="588"/>
              </a:spcAft>
              <a:buFont typeface="Arial" panose="020B0604020202020204" pitchFamily="34" charset="0"/>
              <a:buChar char="•"/>
              <a:defRPr>
                <a:solidFill>
                  <a:schemeClr val="tx1"/>
                </a:solidFill>
                <a:latin typeface="+mn-lt"/>
              </a:defRPr>
            </a:lvl2pPr>
            <a:lvl3pPr marL="280121" indent="-280121">
              <a:spcBef>
                <a:spcPts val="392"/>
              </a:spcBef>
              <a:spcAft>
                <a:spcPts val="588"/>
              </a:spcAft>
              <a:buFont typeface="Arial" panose="020B0604020202020204" pitchFamily="34" charset="0"/>
              <a:buChar char="•"/>
              <a:defRPr>
                <a:solidFill>
                  <a:schemeClr val="tx1"/>
                </a:solidFill>
                <a:latin typeface="+mn-lt"/>
              </a:defRPr>
            </a:lvl3pPr>
            <a:lvl4pPr marL="672290" indent="-280121">
              <a:spcBef>
                <a:spcPts val="392"/>
              </a:spcBef>
              <a:spcAft>
                <a:spcPts val="588"/>
              </a:spcAft>
              <a:buSzPct val="100000"/>
              <a:buFont typeface="Arial" panose="020B0604020202020204" pitchFamily="34" charset="0"/>
              <a:buChar char="‒"/>
              <a:defRPr>
                <a:solidFill>
                  <a:schemeClr val="tx1"/>
                </a:solidFill>
                <a:latin typeface="+mn-lt"/>
              </a:defRPr>
            </a:lvl4pPr>
            <a:lvl5pPr marL="168072" indent="-168072">
              <a:spcBef>
                <a:spcPts val="392"/>
              </a:spcBef>
              <a:spcAft>
                <a:spcPts val="588"/>
              </a:spcAft>
              <a:buFont typeface="Arial" panose="020B0604020202020204" pitchFamily="34" charset="0"/>
              <a:buChar char="•"/>
              <a:defRPr>
                <a:solidFill>
                  <a:schemeClr val="tx1"/>
                </a:solidFill>
                <a:latin typeface="+mn-lt"/>
              </a:defRPr>
            </a:lvl5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p:txBody>
      </p:sp>
      <p:sp>
        <p:nvSpPr>
          <p:cNvPr id="7" name="Content Placeholder 4">
            <a:extLst>
              <a:ext uri="{FF2B5EF4-FFF2-40B4-BE49-F238E27FC236}">
                <a16:creationId xmlns:a16="http://schemas.microsoft.com/office/drawing/2014/main" id="{D17555C6-D911-440E-98E2-C7A43ED55E60}"/>
              </a:ext>
            </a:extLst>
          </p:cNvPr>
          <p:cNvSpPr>
            <a:spLocks noGrp="1"/>
          </p:cNvSpPr>
          <p:nvPr>
            <p:ph sz="quarter" idx="12"/>
          </p:nvPr>
        </p:nvSpPr>
        <p:spPr>
          <a:xfrm>
            <a:off x="6229350" y="1456896"/>
            <a:ext cx="5531577" cy="4194604"/>
          </a:xfrm>
          <a:solidFill>
            <a:schemeClr val="bg2"/>
          </a:solidFill>
        </p:spPr>
        <p:txBody>
          <a:bodyPr lIns="137160" rIns="137160"/>
          <a:lstStyle>
            <a:lvl1pPr>
              <a:spcBef>
                <a:spcPts val="392"/>
              </a:spcBef>
              <a:spcAft>
                <a:spcPts val="588"/>
              </a:spcAft>
              <a:defRPr sz="2400"/>
            </a:lvl1pPr>
            <a:lvl2pPr marL="336145" indent="-224097">
              <a:spcBef>
                <a:spcPts val="392"/>
              </a:spcBef>
              <a:spcAft>
                <a:spcPts val="588"/>
              </a:spcAft>
              <a:buFont typeface="Arial" panose="020B0604020202020204" pitchFamily="34" charset="0"/>
              <a:buChar char="•"/>
              <a:defRPr>
                <a:solidFill>
                  <a:schemeClr val="tx1"/>
                </a:solidFill>
                <a:latin typeface="+mn-lt"/>
              </a:defRPr>
            </a:lvl2pPr>
            <a:lvl3pPr marL="280121" indent="-280121">
              <a:spcBef>
                <a:spcPts val="392"/>
              </a:spcBef>
              <a:spcAft>
                <a:spcPts val="588"/>
              </a:spcAft>
              <a:buFont typeface="Arial" panose="020B0604020202020204" pitchFamily="34" charset="0"/>
              <a:buChar char="•"/>
              <a:defRPr>
                <a:solidFill>
                  <a:schemeClr val="tx1"/>
                </a:solidFill>
                <a:latin typeface="+mn-lt"/>
              </a:defRPr>
            </a:lvl3pPr>
            <a:lvl4pPr marL="672290" indent="-280121">
              <a:spcBef>
                <a:spcPts val="392"/>
              </a:spcBef>
              <a:spcAft>
                <a:spcPts val="588"/>
              </a:spcAft>
              <a:buSzPct val="100000"/>
              <a:buFont typeface="Arial" panose="020B0604020202020204" pitchFamily="34" charset="0"/>
              <a:buChar char="‒"/>
              <a:defRPr>
                <a:solidFill>
                  <a:schemeClr val="tx1"/>
                </a:solidFill>
                <a:latin typeface="+mn-lt"/>
              </a:defRPr>
            </a:lvl4pPr>
            <a:lvl5pPr marL="168072" indent="-168072">
              <a:spcBef>
                <a:spcPts val="392"/>
              </a:spcBef>
              <a:spcAft>
                <a:spcPts val="588"/>
              </a:spcAft>
              <a:buFont typeface="Arial" panose="020B0604020202020204" pitchFamily="34" charset="0"/>
              <a:buChar char="•"/>
              <a:defRPr>
                <a:solidFill>
                  <a:schemeClr val="tx1"/>
                </a:solidFill>
                <a:latin typeface="+mn-lt"/>
              </a:defRPr>
            </a:lvl5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p:txBody>
      </p:sp>
      <p:sp>
        <p:nvSpPr>
          <p:cNvPr id="2" name="Footer Placeholder 1">
            <a:extLst>
              <a:ext uri="{FF2B5EF4-FFF2-40B4-BE49-F238E27FC236}">
                <a16:creationId xmlns:a16="http://schemas.microsoft.com/office/drawing/2014/main" id="{FD7644AB-9D01-4585-9388-8EB76A4E16D3}"/>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3105763877"/>
      </p:ext>
    </p:extLst>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Agenda 3 row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6728F4B-C908-4F6F-A8F2-43C3195A2FCA}"/>
              </a:ext>
            </a:extLst>
          </p:cNvPr>
          <p:cNvSpPr/>
          <p:nvPr/>
        </p:nvSpPr>
        <p:spPr bwMode="auto">
          <a:xfrm>
            <a:off x="0" y="0"/>
            <a:ext cx="2743200" cy="6858000"/>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err="1">
              <a:gradFill>
                <a:gsLst>
                  <a:gs pos="0">
                    <a:srgbClr val="FFFFFF"/>
                  </a:gs>
                  <a:gs pos="100000">
                    <a:srgbClr val="FFFFFF"/>
                  </a:gs>
                </a:gsLst>
                <a:lin ang="5400000" scaled="0"/>
              </a:gradFill>
              <a:ea typeface="Segoe UI" pitchFamily="34" charset="0"/>
              <a:cs typeface="Segoe UI" pitchFamily="34" charset="0"/>
            </a:endParaRPr>
          </a:p>
        </p:txBody>
      </p:sp>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18643" y="3088902"/>
            <a:ext cx="1959432" cy="680196"/>
          </a:xfrm>
        </p:spPr>
        <p:txBody>
          <a:bodyPr anchor="ctr"/>
          <a:lstStyle>
            <a:lvl1pPr>
              <a:defRPr>
                <a:solidFill>
                  <a:schemeClr val="bg1"/>
                </a:solidFill>
              </a:defRPr>
            </a:lvl1pPr>
          </a:lstStyle>
          <a:p>
            <a:r>
              <a:rPr lang="en-US"/>
              <a:t>Agenda</a:t>
            </a:r>
            <a:br>
              <a:rPr lang="en-US"/>
            </a:br>
            <a:r>
              <a:rPr lang="en-US"/>
              <a:t>3 rows</a:t>
            </a:r>
          </a:p>
        </p:txBody>
      </p:sp>
      <p:sp>
        <p:nvSpPr>
          <p:cNvPr id="5" name="Text Placeholder 4"/>
          <p:cNvSpPr>
            <a:spLocks noGrp="1"/>
          </p:cNvSpPr>
          <p:nvPr>
            <p:ph type="body" sz="quarter" idx="11" hasCustomPrompt="1"/>
          </p:nvPr>
        </p:nvSpPr>
        <p:spPr>
          <a:xfrm>
            <a:off x="4078288" y="1358901"/>
            <a:ext cx="7695070" cy="1224434"/>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a:t>Body copy Segoe UI Regular 14/18. The quick brown fox jumps over the lazy dog. The quick brown fox jumps over the lazy dog. </a:t>
            </a:r>
          </a:p>
        </p:txBody>
      </p:sp>
      <p:sp>
        <p:nvSpPr>
          <p:cNvPr id="14" name="Text Placeholder 4"/>
          <p:cNvSpPr>
            <a:spLocks noGrp="1"/>
          </p:cNvSpPr>
          <p:nvPr>
            <p:ph type="body" sz="quarter" idx="15" hasCustomPrompt="1"/>
          </p:nvPr>
        </p:nvSpPr>
        <p:spPr>
          <a:xfrm>
            <a:off x="4078288" y="2816784"/>
            <a:ext cx="7695070" cy="1224434"/>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a:t>Body copy Segoe UI Regular 14/18. The quick brown fox jumps over the lazy dog. The quick brown fox jumps over the lazy dog. </a:t>
            </a:r>
          </a:p>
        </p:txBody>
      </p:sp>
      <p:sp>
        <p:nvSpPr>
          <p:cNvPr id="15" name="Text Placeholder 4">
            <a:extLst>
              <a:ext uri="{FF2B5EF4-FFF2-40B4-BE49-F238E27FC236}">
                <a16:creationId xmlns:a16="http://schemas.microsoft.com/office/drawing/2014/main" id="{17004B21-C7C1-4F96-8432-F7255C26DB8E}"/>
              </a:ext>
            </a:extLst>
          </p:cNvPr>
          <p:cNvSpPr>
            <a:spLocks noGrp="1"/>
          </p:cNvSpPr>
          <p:nvPr>
            <p:ph type="body" sz="quarter" idx="20" hasCustomPrompt="1"/>
          </p:nvPr>
        </p:nvSpPr>
        <p:spPr>
          <a:xfrm>
            <a:off x="4078288" y="4274667"/>
            <a:ext cx="7695070" cy="1224434"/>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a:t>Body copy Segoe UI Regular 14/18. The quick brown fox jumps over the lazy dog. The quick brown fox jumps over the lazy dog. </a:t>
            </a:r>
          </a:p>
        </p:txBody>
      </p:sp>
      <p:sp>
        <p:nvSpPr>
          <p:cNvPr id="4" name="Footer Placeholder 1">
            <a:extLst>
              <a:ext uri="{FF2B5EF4-FFF2-40B4-BE49-F238E27FC236}">
                <a16:creationId xmlns:a16="http://schemas.microsoft.com/office/drawing/2014/main" id="{D3BC550B-9B11-4380-8D6F-F4741FB779EC}"/>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3933974437"/>
      </p:ext>
    </p:extLst>
  </p:cSld>
  <p:clrMapOvr>
    <a:masterClrMapping/>
  </p:clrMapOvr>
  <p:transition>
    <p:fade/>
  </p:transition>
  <p:extLst>
    <p:ext uri="{DCECCB84-F9BA-43D5-87BE-67443E8EF086}">
      <p15:sldGuideLst xmlns:p15="http://schemas.microsoft.com/office/powerpoint/2012/main">
        <p15:guide id="1" pos="1728">
          <p15:clr>
            <a:srgbClr val="FBAE40"/>
          </p15:clr>
        </p15:guide>
        <p15:guide id="2" pos="2352">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Agenda 4 row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6728F4B-C908-4F6F-A8F2-43C3195A2FCA}"/>
              </a:ext>
            </a:extLst>
          </p:cNvPr>
          <p:cNvSpPr/>
          <p:nvPr/>
        </p:nvSpPr>
        <p:spPr bwMode="auto">
          <a:xfrm>
            <a:off x="0" y="0"/>
            <a:ext cx="2743200" cy="6858000"/>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err="1">
              <a:gradFill>
                <a:gsLst>
                  <a:gs pos="0">
                    <a:srgbClr val="FFFFFF"/>
                  </a:gs>
                  <a:gs pos="100000">
                    <a:srgbClr val="FFFFFF"/>
                  </a:gs>
                </a:gsLst>
                <a:lin ang="5400000" scaled="0"/>
              </a:gradFill>
              <a:ea typeface="Segoe UI" pitchFamily="34" charset="0"/>
              <a:cs typeface="Segoe UI" pitchFamily="34" charset="0"/>
            </a:endParaRPr>
          </a:p>
        </p:txBody>
      </p:sp>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18643" y="3088902"/>
            <a:ext cx="1959432" cy="680196"/>
          </a:xfrm>
        </p:spPr>
        <p:txBody>
          <a:bodyPr anchor="ctr"/>
          <a:lstStyle>
            <a:lvl1pPr>
              <a:defRPr>
                <a:solidFill>
                  <a:schemeClr val="bg1"/>
                </a:solidFill>
              </a:defRPr>
            </a:lvl1pPr>
          </a:lstStyle>
          <a:p>
            <a:r>
              <a:rPr lang="en-US"/>
              <a:t>Agenda</a:t>
            </a:r>
            <a:br>
              <a:rPr lang="en-US"/>
            </a:br>
            <a:r>
              <a:rPr lang="en-US"/>
              <a:t>4 rows</a:t>
            </a:r>
          </a:p>
        </p:txBody>
      </p:sp>
      <p:sp>
        <p:nvSpPr>
          <p:cNvPr id="5" name="Text Placeholder 4"/>
          <p:cNvSpPr>
            <a:spLocks noGrp="1"/>
          </p:cNvSpPr>
          <p:nvPr>
            <p:ph type="body" sz="quarter" idx="11" hasCustomPrompt="1"/>
          </p:nvPr>
        </p:nvSpPr>
        <p:spPr>
          <a:xfrm>
            <a:off x="4078288" y="985704"/>
            <a:ext cx="7695070"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a:t>Body copy Segoe UI Regular 14/18. The quick brown fox jumps over the lazy dog. The quick brown fox jumps over the lazy dog. </a:t>
            </a:r>
          </a:p>
        </p:txBody>
      </p:sp>
      <p:sp>
        <p:nvSpPr>
          <p:cNvPr id="14" name="Text Placeholder 4"/>
          <p:cNvSpPr>
            <a:spLocks noGrp="1"/>
          </p:cNvSpPr>
          <p:nvPr>
            <p:ph type="body" sz="quarter" idx="15" hasCustomPrompt="1"/>
          </p:nvPr>
        </p:nvSpPr>
        <p:spPr>
          <a:xfrm>
            <a:off x="4078288" y="2339411"/>
            <a:ext cx="7695070"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a:t>Body copy Segoe UI Regular 14/18. The quick brown fox jumps over the lazy dog. The quick brown fox jumps over the lazy dog. </a:t>
            </a:r>
          </a:p>
        </p:txBody>
      </p:sp>
      <p:sp>
        <p:nvSpPr>
          <p:cNvPr id="16" name="Text Placeholder 4"/>
          <p:cNvSpPr>
            <a:spLocks noGrp="1"/>
          </p:cNvSpPr>
          <p:nvPr>
            <p:ph type="body" sz="quarter" idx="17" hasCustomPrompt="1"/>
          </p:nvPr>
        </p:nvSpPr>
        <p:spPr>
          <a:xfrm>
            <a:off x="4078288" y="3693118"/>
            <a:ext cx="7695070"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a:t>Body copy Segoe UI Regular 14/18. The quick brown fox jumps over the lazy dog. The quick brown fox jumps over the lazy dog. </a:t>
            </a:r>
          </a:p>
        </p:txBody>
      </p:sp>
      <p:sp>
        <p:nvSpPr>
          <p:cNvPr id="20" name="Text Placeholder 4"/>
          <p:cNvSpPr>
            <a:spLocks noGrp="1"/>
          </p:cNvSpPr>
          <p:nvPr>
            <p:ph type="body" sz="quarter" idx="21" hasCustomPrompt="1"/>
          </p:nvPr>
        </p:nvSpPr>
        <p:spPr>
          <a:xfrm>
            <a:off x="4078288" y="5046824"/>
            <a:ext cx="7695070"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a:t>Body copy Segoe UI Regular 14/18. The quick brown fox jumps over the lazy dog. The quick brown fox jumps over the lazy dog. </a:t>
            </a:r>
          </a:p>
        </p:txBody>
      </p:sp>
      <p:sp>
        <p:nvSpPr>
          <p:cNvPr id="4" name="Footer Placeholder 1">
            <a:extLst>
              <a:ext uri="{FF2B5EF4-FFF2-40B4-BE49-F238E27FC236}">
                <a16:creationId xmlns:a16="http://schemas.microsoft.com/office/drawing/2014/main" id="{1FA6548C-890C-4150-B5BD-A8AF55A82E70}"/>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1414242887"/>
      </p:ext>
    </p:extLst>
  </p:cSld>
  <p:clrMapOvr>
    <a:masterClrMapping/>
  </p:clrMapOvr>
  <p:transition>
    <p:fade/>
  </p:transition>
  <p:extLst>
    <p:ext uri="{DCECCB84-F9BA-43D5-87BE-67443E8EF086}">
      <p15:sldGuideLst xmlns:p15="http://schemas.microsoft.com/office/powerpoint/2012/main">
        <p15:guide id="1" pos="1728">
          <p15:clr>
            <a:srgbClr val="FBAE40"/>
          </p15:clr>
        </p15:guide>
        <p15:guide id="2" pos="2352">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Agenda 6 row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6728F4B-C908-4F6F-A8F2-43C3195A2FCA}"/>
              </a:ext>
            </a:extLst>
          </p:cNvPr>
          <p:cNvSpPr/>
          <p:nvPr/>
        </p:nvSpPr>
        <p:spPr bwMode="auto">
          <a:xfrm>
            <a:off x="0" y="0"/>
            <a:ext cx="2743200" cy="6858000"/>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err="1">
              <a:gradFill>
                <a:gsLst>
                  <a:gs pos="0">
                    <a:srgbClr val="FFFFFF"/>
                  </a:gs>
                  <a:gs pos="100000">
                    <a:srgbClr val="FFFFFF"/>
                  </a:gs>
                </a:gsLst>
                <a:lin ang="5400000" scaled="0"/>
              </a:gradFill>
              <a:ea typeface="Segoe UI" pitchFamily="34" charset="0"/>
              <a:cs typeface="Segoe UI" pitchFamily="34" charset="0"/>
            </a:endParaRPr>
          </a:p>
        </p:txBody>
      </p:sp>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18643" y="3088902"/>
            <a:ext cx="1959432" cy="680196"/>
          </a:xfrm>
        </p:spPr>
        <p:txBody>
          <a:bodyPr anchor="ctr"/>
          <a:lstStyle>
            <a:lvl1pPr>
              <a:defRPr>
                <a:solidFill>
                  <a:schemeClr val="bg1"/>
                </a:solidFill>
              </a:defRPr>
            </a:lvl1pPr>
          </a:lstStyle>
          <a:p>
            <a:r>
              <a:rPr lang="en-US"/>
              <a:t>Agenda</a:t>
            </a:r>
            <a:br>
              <a:rPr lang="en-US"/>
            </a:br>
            <a:r>
              <a:rPr lang="en-US"/>
              <a:t>6 rows</a:t>
            </a:r>
          </a:p>
        </p:txBody>
      </p:sp>
      <p:sp>
        <p:nvSpPr>
          <p:cNvPr id="5" name="Text Placeholder 4"/>
          <p:cNvSpPr>
            <a:spLocks noGrp="1"/>
          </p:cNvSpPr>
          <p:nvPr>
            <p:ph type="body" sz="quarter" idx="11" hasCustomPrompt="1"/>
          </p:nvPr>
        </p:nvSpPr>
        <p:spPr>
          <a:xfrm>
            <a:off x="4078288" y="691125"/>
            <a:ext cx="7695070" cy="822645"/>
          </a:xfrm>
        </p:spPr>
        <p:txBody>
          <a:bodyPr vert="horz" wrap="square" lIns="0" tIns="0" rIns="0" bIns="0" rtlCol="0" anchor="ctr">
            <a:noAutofit/>
          </a:bodyPr>
          <a:lstStyle>
            <a:lvl2pPr>
              <a:defRPr lang="en-US" sz="1800" b="0" dirty="0"/>
            </a:lvl2pPr>
          </a:lstStyle>
          <a:p>
            <a:pPr lvl="1">
              <a:buFont typeface="Arial" panose="020B0604020202020204" pitchFamily="34" charset="0"/>
            </a:pPr>
            <a:r>
              <a:rPr lang="en-US"/>
              <a:t>Body copy Segoe UI Regular 14/18. The quick brown fox jumps over the lazy dog. The quick brown fox jumps over the lazy dog. </a:t>
            </a:r>
          </a:p>
        </p:txBody>
      </p:sp>
      <p:sp>
        <p:nvSpPr>
          <p:cNvPr id="14" name="Text Placeholder 4"/>
          <p:cNvSpPr>
            <a:spLocks noGrp="1"/>
          </p:cNvSpPr>
          <p:nvPr>
            <p:ph type="body" sz="quarter" idx="15" hasCustomPrompt="1"/>
          </p:nvPr>
        </p:nvSpPr>
        <p:spPr>
          <a:xfrm>
            <a:off x="4078288" y="1619933"/>
            <a:ext cx="7695070" cy="822645"/>
          </a:xfrm>
        </p:spPr>
        <p:txBody>
          <a:bodyPr vert="horz" wrap="square" lIns="0" tIns="0" rIns="0" bIns="0" rtlCol="0" anchor="ctr">
            <a:noAutofit/>
          </a:bodyPr>
          <a:lstStyle>
            <a:lvl2pPr>
              <a:defRPr lang="en-US" sz="1800" b="0"/>
            </a:lvl2pPr>
          </a:lstStyle>
          <a:p>
            <a:pPr lvl="1">
              <a:buFont typeface="Arial" panose="020B0604020202020204" pitchFamily="34" charset="0"/>
            </a:pPr>
            <a:r>
              <a:rPr lang="en-US"/>
              <a:t>Body copy Segoe UI Regular 14/18. The quick brown fox jumps over the lazy dog. The quick brown fox jumps over the lazy dog. </a:t>
            </a:r>
          </a:p>
        </p:txBody>
      </p:sp>
      <p:sp>
        <p:nvSpPr>
          <p:cNvPr id="16" name="Text Placeholder 4"/>
          <p:cNvSpPr>
            <a:spLocks noGrp="1"/>
          </p:cNvSpPr>
          <p:nvPr>
            <p:ph type="body" sz="quarter" idx="17" hasCustomPrompt="1"/>
          </p:nvPr>
        </p:nvSpPr>
        <p:spPr>
          <a:xfrm>
            <a:off x="4078288" y="2548741"/>
            <a:ext cx="7695070" cy="822645"/>
          </a:xfrm>
        </p:spPr>
        <p:txBody>
          <a:bodyPr vert="horz" wrap="square" lIns="0" tIns="0" rIns="0" bIns="0" rtlCol="0" anchor="ctr">
            <a:noAutofit/>
          </a:bodyPr>
          <a:lstStyle>
            <a:lvl2pPr>
              <a:defRPr lang="en-US" sz="1800" b="0"/>
            </a:lvl2pPr>
          </a:lstStyle>
          <a:p>
            <a:pPr lvl="1">
              <a:buFont typeface="Arial" panose="020B0604020202020204" pitchFamily="34" charset="0"/>
            </a:pPr>
            <a:r>
              <a:rPr lang="en-US"/>
              <a:t>Body copy Segoe UI Regular 14/18. The quick brown fox jumps over the lazy dog. The quick brown fox jumps over the lazy dog. </a:t>
            </a:r>
          </a:p>
        </p:txBody>
      </p:sp>
      <p:sp>
        <p:nvSpPr>
          <p:cNvPr id="18" name="Text Placeholder 4"/>
          <p:cNvSpPr>
            <a:spLocks noGrp="1"/>
          </p:cNvSpPr>
          <p:nvPr>
            <p:ph type="body" sz="quarter" idx="19" hasCustomPrompt="1"/>
          </p:nvPr>
        </p:nvSpPr>
        <p:spPr>
          <a:xfrm>
            <a:off x="4078288" y="3477549"/>
            <a:ext cx="7695070" cy="822645"/>
          </a:xfrm>
        </p:spPr>
        <p:txBody>
          <a:bodyPr vert="horz" wrap="square" lIns="0" tIns="0" rIns="0" bIns="0" rtlCol="0" anchor="ctr">
            <a:noAutofit/>
          </a:bodyPr>
          <a:lstStyle>
            <a:lvl2pPr>
              <a:defRPr lang="en-US" sz="1800" b="0"/>
            </a:lvl2pPr>
          </a:lstStyle>
          <a:p>
            <a:pPr lvl="1">
              <a:buFont typeface="Arial" panose="020B0604020202020204" pitchFamily="34" charset="0"/>
            </a:pPr>
            <a:r>
              <a:rPr lang="en-US"/>
              <a:t>Body copy Segoe UI Regular 14/18. The quick brown fox jumps over the lazy dog. The quick brown fox jumps over the lazy dog. </a:t>
            </a:r>
          </a:p>
        </p:txBody>
      </p:sp>
      <p:sp>
        <p:nvSpPr>
          <p:cNvPr id="20" name="Text Placeholder 4"/>
          <p:cNvSpPr>
            <a:spLocks noGrp="1"/>
          </p:cNvSpPr>
          <p:nvPr>
            <p:ph type="body" sz="quarter" idx="21" hasCustomPrompt="1"/>
          </p:nvPr>
        </p:nvSpPr>
        <p:spPr>
          <a:xfrm>
            <a:off x="4078288" y="4406357"/>
            <a:ext cx="7695070" cy="822645"/>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a:t>Body copy Segoe UI Regular 14/18. The quick brown fox jumps over the lazy dog. The quick brown fox jumps over the lazy dog. </a:t>
            </a:r>
          </a:p>
        </p:txBody>
      </p:sp>
      <p:sp>
        <p:nvSpPr>
          <p:cNvPr id="9" name="Text Placeholder 4">
            <a:extLst>
              <a:ext uri="{FF2B5EF4-FFF2-40B4-BE49-F238E27FC236}">
                <a16:creationId xmlns:a16="http://schemas.microsoft.com/office/drawing/2014/main" id="{94990F64-B54A-4123-AFAA-1BF57A1145A0}"/>
              </a:ext>
            </a:extLst>
          </p:cNvPr>
          <p:cNvSpPr>
            <a:spLocks noGrp="1"/>
          </p:cNvSpPr>
          <p:nvPr>
            <p:ph type="body" sz="quarter" idx="22" hasCustomPrompt="1"/>
          </p:nvPr>
        </p:nvSpPr>
        <p:spPr>
          <a:xfrm>
            <a:off x="4078288" y="5335167"/>
            <a:ext cx="7695070" cy="822645"/>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a:t>Body copy Segoe UI Regular 14/18. The quick brown fox jumps over the lazy dog. The quick brown fox jumps over the lazy dog. </a:t>
            </a:r>
          </a:p>
        </p:txBody>
      </p:sp>
      <p:sp>
        <p:nvSpPr>
          <p:cNvPr id="4" name="Footer Placeholder 1">
            <a:extLst>
              <a:ext uri="{FF2B5EF4-FFF2-40B4-BE49-F238E27FC236}">
                <a16:creationId xmlns:a16="http://schemas.microsoft.com/office/drawing/2014/main" id="{3CE3F527-08C7-43D0-8032-F2A71F76D6A3}"/>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4127045573"/>
      </p:ext>
    </p:extLst>
  </p:cSld>
  <p:clrMapOvr>
    <a:masterClrMapping/>
  </p:clrMapOvr>
  <p:transition>
    <p:fade/>
  </p:transition>
  <p:extLst>
    <p:ext uri="{DCECCB84-F9BA-43D5-87BE-67443E8EF086}">
      <p15:sldGuideLst xmlns:p15="http://schemas.microsoft.com/office/powerpoint/2012/main">
        <p15:guide id="1" pos="1728">
          <p15:clr>
            <a:srgbClr val="FBAE40"/>
          </p15:clr>
        </p15:guide>
        <p15:guide id="2" pos="2352">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Agenda 8 row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6728F4B-C908-4F6F-A8F2-43C3195A2FCA}"/>
              </a:ext>
            </a:extLst>
          </p:cNvPr>
          <p:cNvSpPr/>
          <p:nvPr/>
        </p:nvSpPr>
        <p:spPr bwMode="auto">
          <a:xfrm>
            <a:off x="0" y="0"/>
            <a:ext cx="2743200" cy="6858000"/>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err="1">
              <a:gradFill>
                <a:gsLst>
                  <a:gs pos="0">
                    <a:srgbClr val="FFFFFF"/>
                  </a:gs>
                  <a:gs pos="100000">
                    <a:srgbClr val="FFFFFF"/>
                  </a:gs>
                </a:gsLst>
                <a:lin ang="5400000" scaled="0"/>
              </a:gradFill>
              <a:ea typeface="Segoe UI" pitchFamily="34" charset="0"/>
              <a:cs typeface="Segoe UI" pitchFamily="34" charset="0"/>
            </a:endParaRPr>
          </a:p>
        </p:txBody>
      </p:sp>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18643" y="3088902"/>
            <a:ext cx="1959432" cy="680196"/>
          </a:xfrm>
        </p:spPr>
        <p:txBody>
          <a:bodyPr anchor="ctr"/>
          <a:lstStyle>
            <a:lvl1pPr>
              <a:defRPr>
                <a:solidFill>
                  <a:schemeClr val="bg1"/>
                </a:solidFill>
              </a:defRPr>
            </a:lvl1pPr>
          </a:lstStyle>
          <a:p>
            <a:r>
              <a:rPr lang="en-US"/>
              <a:t>Agenda</a:t>
            </a:r>
            <a:br>
              <a:rPr lang="en-US"/>
            </a:br>
            <a:r>
              <a:rPr lang="en-US"/>
              <a:t>8 rows</a:t>
            </a:r>
          </a:p>
        </p:txBody>
      </p:sp>
      <p:sp>
        <p:nvSpPr>
          <p:cNvPr id="5" name="Text Placeholder 4"/>
          <p:cNvSpPr>
            <a:spLocks noGrp="1"/>
          </p:cNvSpPr>
          <p:nvPr>
            <p:ph type="body" sz="quarter" idx="11" hasCustomPrompt="1"/>
          </p:nvPr>
        </p:nvSpPr>
        <p:spPr>
          <a:xfrm>
            <a:off x="4078288" y="466348"/>
            <a:ext cx="7695069" cy="675889"/>
          </a:xfrm>
        </p:spPr>
        <p:txBody>
          <a:bodyPr vert="horz" wrap="square" lIns="0" tIns="0" rIns="0" bIns="0" rtlCol="0" anchor="ctr">
            <a:noAutofit/>
          </a:bodyPr>
          <a:lstStyle>
            <a:lvl2pPr>
              <a:defRPr lang="en-US" sz="1600" b="0" dirty="0"/>
            </a:lvl2pPr>
          </a:lstStyle>
          <a:p>
            <a:pPr lvl="1">
              <a:buFont typeface="Arial" panose="020B0604020202020204" pitchFamily="34" charset="0"/>
            </a:pPr>
            <a:r>
              <a:rPr lang="en-US"/>
              <a:t>Body copy Segoe UI Regular 14/18. The quick brown fox jumps over the lazy dog. </a:t>
            </a:r>
            <a:br>
              <a:rPr lang="en-US"/>
            </a:br>
            <a:r>
              <a:rPr lang="en-US"/>
              <a:t>The quick brown fox jumps over the lazy dog. </a:t>
            </a:r>
          </a:p>
        </p:txBody>
      </p:sp>
      <p:sp>
        <p:nvSpPr>
          <p:cNvPr id="14" name="Text Placeholder 4"/>
          <p:cNvSpPr>
            <a:spLocks noGrp="1"/>
          </p:cNvSpPr>
          <p:nvPr>
            <p:ph type="body" sz="quarter" idx="15" hasCustomPrompt="1"/>
          </p:nvPr>
        </p:nvSpPr>
        <p:spPr>
          <a:xfrm>
            <a:off x="4078288" y="1216264"/>
            <a:ext cx="7695069" cy="675889"/>
          </a:xfrm>
        </p:spPr>
        <p:txBody>
          <a:bodyPr vert="horz" wrap="square" lIns="0" tIns="0" rIns="0" bIns="0" rtlCol="0" anchor="ctr">
            <a:noAutofit/>
          </a:bodyPr>
          <a:lstStyle>
            <a:lvl2pPr>
              <a:defRPr lang="en-US" sz="1600" b="0"/>
            </a:lvl2pPr>
          </a:lstStyle>
          <a:p>
            <a:pPr lvl="1">
              <a:buFont typeface="Arial" panose="020B0604020202020204" pitchFamily="34" charset="0"/>
            </a:pPr>
            <a:r>
              <a:rPr lang="en-US"/>
              <a:t>Body copy Segoe UI Regular 14/18. The quick brown fox jumps over the lazy dog. </a:t>
            </a:r>
            <a:br>
              <a:rPr lang="en-US"/>
            </a:br>
            <a:r>
              <a:rPr lang="en-US"/>
              <a:t>The quick brown fox jumps over the lazy dog. </a:t>
            </a:r>
          </a:p>
        </p:txBody>
      </p:sp>
      <p:sp>
        <p:nvSpPr>
          <p:cNvPr id="16" name="Text Placeholder 4"/>
          <p:cNvSpPr>
            <a:spLocks noGrp="1"/>
          </p:cNvSpPr>
          <p:nvPr>
            <p:ph type="body" sz="quarter" idx="17" hasCustomPrompt="1"/>
          </p:nvPr>
        </p:nvSpPr>
        <p:spPr>
          <a:xfrm>
            <a:off x="4078288" y="1966180"/>
            <a:ext cx="7695069" cy="675889"/>
          </a:xfrm>
        </p:spPr>
        <p:txBody>
          <a:bodyPr vert="horz" wrap="square" lIns="0" tIns="0" rIns="0" bIns="0" rtlCol="0" anchor="ctr">
            <a:noAutofit/>
          </a:bodyPr>
          <a:lstStyle>
            <a:lvl2pPr>
              <a:defRPr lang="en-US" sz="1600" b="0" dirty="0" smtClean="0"/>
            </a:lvl2pPr>
          </a:lstStyle>
          <a:p>
            <a:pPr lvl="1">
              <a:buFont typeface="Arial" panose="020B0604020202020204" pitchFamily="34" charset="0"/>
            </a:pPr>
            <a:r>
              <a:rPr lang="en-US"/>
              <a:t>Body copy Segoe UI Regular 14/18. The quick brown fox jumps over the lazy dog. </a:t>
            </a:r>
            <a:br>
              <a:rPr lang="en-US"/>
            </a:br>
            <a:r>
              <a:rPr lang="en-US"/>
              <a:t>The quick brown fox jumps over the lazy dog. </a:t>
            </a:r>
          </a:p>
        </p:txBody>
      </p:sp>
      <p:sp>
        <p:nvSpPr>
          <p:cNvPr id="18" name="Text Placeholder 4"/>
          <p:cNvSpPr>
            <a:spLocks noGrp="1"/>
          </p:cNvSpPr>
          <p:nvPr>
            <p:ph type="body" sz="quarter" idx="19" hasCustomPrompt="1"/>
          </p:nvPr>
        </p:nvSpPr>
        <p:spPr>
          <a:xfrm>
            <a:off x="4078288" y="2716096"/>
            <a:ext cx="7695069" cy="675889"/>
          </a:xfrm>
        </p:spPr>
        <p:txBody>
          <a:bodyPr vert="horz" wrap="square" lIns="0" tIns="0" rIns="0" bIns="0" rtlCol="0" anchor="ctr">
            <a:noAutofit/>
          </a:bodyPr>
          <a:lstStyle>
            <a:lvl2pPr>
              <a:defRPr lang="en-US" sz="1600" b="0" dirty="0"/>
            </a:lvl2pPr>
          </a:lstStyle>
          <a:p>
            <a:pPr lvl="1">
              <a:buFont typeface="Arial" panose="020B0604020202020204" pitchFamily="34" charset="0"/>
            </a:pPr>
            <a:r>
              <a:rPr lang="en-US"/>
              <a:t>Body copy Segoe UI Regular 14/18. The quick brown fox jumps over the lazy dog. </a:t>
            </a:r>
            <a:br>
              <a:rPr lang="en-US"/>
            </a:br>
            <a:r>
              <a:rPr lang="en-US"/>
              <a:t>The quick brown fox jumps over the lazy dog. </a:t>
            </a:r>
          </a:p>
        </p:txBody>
      </p:sp>
      <p:sp>
        <p:nvSpPr>
          <p:cNvPr id="20" name="Text Placeholder 4"/>
          <p:cNvSpPr>
            <a:spLocks noGrp="1"/>
          </p:cNvSpPr>
          <p:nvPr>
            <p:ph type="body" sz="quarter" idx="21" hasCustomPrompt="1"/>
          </p:nvPr>
        </p:nvSpPr>
        <p:spPr>
          <a:xfrm>
            <a:off x="4078288" y="3466012"/>
            <a:ext cx="7695069" cy="675889"/>
          </a:xfrm>
        </p:spPr>
        <p:txBody>
          <a:bodyPr vert="horz" wrap="square" lIns="0" tIns="0" rIns="0" bIns="0" rtlCol="0" anchor="ctr">
            <a:noAutofit/>
          </a:bodyPr>
          <a:lstStyle>
            <a:lvl2pPr>
              <a:defRPr lang="en-US" sz="1600" b="0" dirty="0"/>
            </a:lvl2pPr>
          </a:lstStyle>
          <a:p>
            <a:pPr lvl="1">
              <a:buFont typeface="Arial" panose="020B0604020202020204" pitchFamily="34" charset="0"/>
            </a:pPr>
            <a:r>
              <a:rPr lang="en-US"/>
              <a:t>Body copy Segoe UI Regular 14/18. The quick brown fox jumps over the lazy dog. </a:t>
            </a:r>
            <a:br>
              <a:rPr lang="en-US"/>
            </a:br>
            <a:r>
              <a:rPr lang="en-US"/>
              <a:t>The quick brown fox jumps over the lazy dog. </a:t>
            </a:r>
          </a:p>
        </p:txBody>
      </p:sp>
      <p:sp>
        <p:nvSpPr>
          <p:cNvPr id="9" name="Text Placeholder 4">
            <a:extLst>
              <a:ext uri="{FF2B5EF4-FFF2-40B4-BE49-F238E27FC236}">
                <a16:creationId xmlns:a16="http://schemas.microsoft.com/office/drawing/2014/main" id="{94990F64-B54A-4123-AFAA-1BF57A1145A0}"/>
              </a:ext>
            </a:extLst>
          </p:cNvPr>
          <p:cNvSpPr>
            <a:spLocks noGrp="1"/>
          </p:cNvSpPr>
          <p:nvPr>
            <p:ph type="body" sz="quarter" idx="22" hasCustomPrompt="1"/>
          </p:nvPr>
        </p:nvSpPr>
        <p:spPr>
          <a:xfrm>
            <a:off x="4078288" y="4215928"/>
            <a:ext cx="7695069" cy="675889"/>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a:t>Body copy Segoe UI Regular 14/18. The quick brown fox jumps over the lazy dog. </a:t>
            </a:r>
            <a:br>
              <a:rPr lang="en-US"/>
            </a:br>
            <a:r>
              <a:rPr lang="en-US"/>
              <a:t>The quick brown fox jumps over the lazy dog. </a:t>
            </a:r>
          </a:p>
        </p:txBody>
      </p:sp>
      <p:sp>
        <p:nvSpPr>
          <p:cNvPr id="10" name="Text Placeholder 4">
            <a:extLst>
              <a:ext uri="{FF2B5EF4-FFF2-40B4-BE49-F238E27FC236}">
                <a16:creationId xmlns:a16="http://schemas.microsoft.com/office/drawing/2014/main" id="{96437053-7BE5-40A0-9B10-9FC884BDC4B6}"/>
              </a:ext>
            </a:extLst>
          </p:cNvPr>
          <p:cNvSpPr>
            <a:spLocks noGrp="1"/>
          </p:cNvSpPr>
          <p:nvPr>
            <p:ph type="body" sz="quarter" idx="23" hasCustomPrompt="1"/>
          </p:nvPr>
        </p:nvSpPr>
        <p:spPr>
          <a:xfrm>
            <a:off x="4078288" y="4965844"/>
            <a:ext cx="7695069" cy="675889"/>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a:t>Body copy Segoe UI Regular 14/18. The quick brown fox jumps over the lazy dog. </a:t>
            </a:r>
            <a:br>
              <a:rPr lang="en-US"/>
            </a:br>
            <a:r>
              <a:rPr lang="en-US"/>
              <a:t>The quick brown fox jumps over the lazy dog. </a:t>
            </a:r>
          </a:p>
        </p:txBody>
      </p:sp>
      <p:sp>
        <p:nvSpPr>
          <p:cNvPr id="11" name="Text Placeholder 4">
            <a:extLst>
              <a:ext uri="{FF2B5EF4-FFF2-40B4-BE49-F238E27FC236}">
                <a16:creationId xmlns:a16="http://schemas.microsoft.com/office/drawing/2014/main" id="{BBE4C696-54C0-4167-89B1-D1FE9690F330}"/>
              </a:ext>
            </a:extLst>
          </p:cNvPr>
          <p:cNvSpPr>
            <a:spLocks noGrp="1"/>
          </p:cNvSpPr>
          <p:nvPr>
            <p:ph type="body" sz="quarter" idx="24" hasCustomPrompt="1"/>
          </p:nvPr>
        </p:nvSpPr>
        <p:spPr>
          <a:xfrm>
            <a:off x="4078288" y="5715763"/>
            <a:ext cx="7695069" cy="675889"/>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a:t>Body copy Segoe UI Regular 14/18. The quick brown fox jumps over the lazy dog. </a:t>
            </a:r>
            <a:br>
              <a:rPr lang="en-US"/>
            </a:br>
            <a:r>
              <a:rPr lang="en-US"/>
              <a:t>The quick brown fox jumps over the lazy dog. </a:t>
            </a:r>
          </a:p>
        </p:txBody>
      </p:sp>
      <p:sp>
        <p:nvSpPr>
          <p:cNvPr id="4" name="Footer Placeholder 1">
            <a:extLst>
              <a:ext uri="{FF2B5EF4-FFF2-40B4-BE49-F238E27FC236}">
                <a16:creationId xmlns:a16="http://schemas.microsoft.com/office/drawing/2014/main" id="{FCBBA077-FCDA-4F62-B502-F11F61DDA34D}"/>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3903491794"/>
      </p:ext>
    </p:extLst>
  </p:cSld>
  <p:clrMapOvr>
    <a:masterClrMapping/>
  </p:clrMapOvr>
  <p:transition>
    <p:fade/>
  </p:transition>
  <p:extLst>
    <p:ext uri="{DCECCB84-F9BA-43D5-87BE-67443E8EF086}">
      <p15:sldGuideLst xmlns:p15="http://schemas.microsoft.com/office/powerpoint/2012/main">
        <p15:guide id="1" pos="1728">
          <p15:clr>
            <a:srgbClr val="FBAE40"/>
          </p15:clr>
        </p15:guide>
        <p15:guide id="2" pos="2354">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Agenda 2 colum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6728F4B-C908-4F6F-A8F2-43C3195A2FCA}"/>
              </a:ext>
            </a:extLst>
          </p:cNvPr>
          <p:cNvSpPr/>
          <p:nvPr/>
        </p:nvSpPr>
        <p:spPr bwMode="auto">
          <a:xfrm>
            <a:off x="0" y="0"/>
            <a:ext cx="2378075" cy="6858000"/>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err="1">
              <a:gradFill>
                <a:gsLst>
                  <a:gs pos="0">
                    <a:srgbClr val="FFFFFF"/>
                  </a:gs>
                  <a:gs pos="100000">
                    <a:srgbClr val="FFFFFF"/>
                  </a:gs>
                </a:gsLst>
                <a:lin ang="5400000" scaled="0"/>
              </a:gradFill>
              <a:ea typeface="Segoe UI" pitchFamily="34" charset="0"/>
              <a:cs typeface="Segoe UI" pitchFamily="34" charset="0"/>
            </a:endParaRPr>
          </a:p>
        </p:txBody>
      </p:sp>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18643" y="3088902"/>
            <a:ext cx="1959432" cy="680196"/>
          </a:xfrm>
        </p:spPr>
        <p:txBody>
          <a:bodyPr rIns="0" anchor="ctr"/>
          <a:lstStyle>
            <a:lvl1pPr>
              <a:defRPr>
                <a:solidFill>
                  <a:schemeClr val="bg1"/>
                </a:solidFill>
              </a:defRPr>
            </a:lvl1pPr>
          </a:lstStyle>
          <a:p>
            <a:r>
              <a:rPr lang="en-US"/>
              <a:t>Agenda</a:t>
            </a:r>
            <a:br>
              <a:rPr lang="en-US"/>
            </a:br>
            <a:r>
              <a:rPr lang="en-US"/>
              <a:t>8 rows</a:t>
            </a:r>
          </a:p>
        </p:txBody>
      </p:sp>
      <p:sp>
        <p:nvSpPr>
          <p:cNvPr id="5" name="Text Placeholder 4"/>
          <p:cNvSpPr>
            <a:spLocks noGrp="1"/>
          </p:cNvSpPr>
          <p:nvPr>
            <p:ph type="body" sz="quarter" idx="11" hasCustomPrompt="1"/>
          </p:nvPr>
        </p:nvSpPr>
        <p:spPr>
          <a:xfrm>
            <a:off x="3619500" y="466348"/>
            <a:ext cx="3330574" cy="675889"/>
          </a:xfrm>
        </p:spPr>
        <p:txBody>
          <a:bodyPr vert="horz" wrap="square" lIns="0" tIns="0" rIns="0" bIns="0" rtlCol="0" anchor="ctr">
            <a:noAutofit/>
          </a:bodyPr>
          <a:lstStyle>
            <a:lvl2pPr>
              <a:defRPr lang="en-US" sz="1400" b="0" dirty="0"/>
            </a:lvl2pPr>
          </a:lstStyle>
          <a:p>
            <a:pPr lvl="1">
              <a:buFont typeface="Arial" panose="020B0604020202020204" pitchFamily="34" charset="0"/>
            </a:pPr>
            <a:r>
              <a:rPr lang="en-US"/>
              <a:t>Body copy Segoe UI Regular 14/18. The quick brown fox jumps over the lazy dog. </a:t>
            </a:r>
          </a:p>
        </p:txBody>
      </p:sp>
      <p:sp>
        <p:nvSpPr>
          <p:cNvPr id="14" name="Text Placeholder 4"/>
          <p:cNvSpPr>
            <a:spLocks noGrp="1"/>
          </p:cNvSpPr>
          <p:nvPr>
            <p:ph type="body" sz="quarter" idx="15" hasCustomPrompt="1"/>
          </p:nvPr>
        </p:nvSpPr>
        <p:spPr>
          <a:xfrm>
            <a:off x="3619500" y="1308612"/>
            <a:ext cx="3330574" cy="675889"/>
          </a:xfrm>
        </p:spPr>
        <p:txBody>
          <a:bodyPr vert="horz" wrap="square" lIns="0" tIns="0" rIns="0" bIns="0" rtlCol="0" anchor="ctr">
            <a:noAutofit/>
          </a:bodyPr>
          <a:lstStyle>
            <a:lvl2pPr>
              <a:defRPr lang="en-US" sz="1400" b="0"/>
            </a:lvl2pPr>
          </a:lstStyle>
          <a:p>
            <a:pPr lvl="1">
              <a:buFont typeface="Arial" panose="020B0604020202020204" pitchFamily="34" charset="0"/>
            </a:pPr>
            <a:r>
              <a:rPr lang="en-US"/>
              <a:t>Body copy Segoe UI Regular 14/18. The quick brown fox jumps over the lazy dog. </a:t>
            </a:r>
          </a:p>
        </p:txBody>
      </p:sp>
      <p:sp>
        <p:nvSpPr>
          <p:cNvPr id="16" name="Text Placeholder 4"/>
          <p:cNvSpPr>
            <a:spLocks noGrp="1"/>
          </p:cNvSpPr>
          <p:nvPr>
            <p:ph type="body" sz="quarter" idx="17" hasCustomPrompt="1"/>
          </p:nvPr>
        </p:nvSpPr>
        <p:spPr>
          <a:xfrm>
            <a:off x="3619500" y="2150876"/>
            <a:ext cx="3330574" cy="675889"/>
          </a:xfrm>
        </p:spPr>
        <p:txBody>
          <a:bodyPr vert="horz" wrap="square" lIns="0" tIns="0" rIns="0" bIns="0" rtlCol="0" anchor="ctr">
            <a:noAutofit/>
          </a:bodyPr>
          <a:lstStyle>
            <a:lvl2pPr>
              <a:defRPr lang="en-US" sz="1400" b="0" dirty="0" smtClean="0"/>
            </a:lvl2pPr>
          </a:lstStyle>
          <a:p>
            <a:pPr lvl="1">
              <a:buFont typeface="Arial" panose="020B0604020202020204" pitchFamily="34" charset="0"/>
            </a:pPr>
            <a:r>
              <a:rPr lang="en-US"/>
              <a:t>Body copy Segoe UI Regular 14/18. The quick brown fox jumps over the lazy dog. </a:t>
            </a:r>
          </a:p>
        </p:txBody>
      </p:sp>
      <p:sp>
        <p:nvSpPr>
          <p:cNvPr id="18" name="Text Placeholder 4"/>
          <p:cNvSpPr>
            <a:spLocks noGrp="1"/>
          </p:cNvSpPr>
          <p:nvPr>
            <p:ph type="body" sz="quarter" idx="19" hasCustomPrompt="1"/>
          </p:nvPr>
        </p:nvSpPr>
        <p:spPr>
          <a:xfrm>
            <a:off x="3619500" y="2993140"/>
            <a:ext cx="3330574" cy="675889"/>
          </a:xfrm>
        </p:spPr>
        <p:txBody>
          <a:bodyPr vert="horz" wrap="square" lIns="0" tIns="0" rIns="0" bIns="0" rtlCol="0" anchor="ctr">
            <a:noAutofit/>
          </a:bodyPr>
          <a:lstStyle>
            <a:lvl2pPr>
              <a:defRPr lang="en-US" sz="1400" b="0" dirty="0"/>
            </a:lvl2pPr>
          </a:lstStyle>
          <a:p>
            <a:pPr lvl="1">
              <a:buFont typeface="Arial" panose="020B0604020202020204" pitchFamily="34" charset="0"/>
            </a:pPr>
            <a:r>
              <a:rPr lang="en-US"/>
              <a:t>Body copy Segoe UI Regular 14/18. The quick brown fox jumps over the lazy dog. </a:t>
            </a:r>
          </a:p>
        </p:txBody>
      </p:sp>
      <p:sp>
        <p:nvSpPr>
          <p:cNvPr id="20" name="Text Placeholder 4"/>
          <p:cNvSpPr>
            <a:spLocks noGrp="1"/>
          </p:cNvSpPr>
          <p:nvPr>
            <p:ph type="body" sz="quarter" idx="21" hasCustomPrompt="1"/>
          </p:nvPr>
        </p:nvSpPr>
        <p:spPr>
          <a:xfrm>
            <a:off x="3619500" y="3835404"/>
            <a:ext cx="3330574" cy="675889"/>
          </a:xfrm>
        </p:spPr>
        <p:txBody>
          <a:bodyPr vert="horz" wrap="square" lIns="0" tIns="0" rIns="0" bIns="0" rtlCol="0" anchor="ctr">
            <a:noAutofit/>
          </a:bodyPr>
          <a:lstStyle>
            <a:lvl2pPr>
              <a:defRPr lang="en-US" sz="1400" b="0" dirty="0"/>
            </a:lvl2pPr>
          </a:lstStyle>
          <a:p>
            <a:pPr lvl="1">
              <a:buFont typeface="Arial" panose="020B0604020202020204" pitchFamily="34" charset="0"/>
            </a:pPr>
            <a:r>
              <a:rPr lang="en-US"/>
              <a:t>Body copy Segoe UI Regular 14/18. The quick brown fox jumps over the lazy dog. </a:t>
            </a:r>
          </a:p>
        </p:txBody>
      </p:sp>
      <p:sp>
        <p:nvSpPr>
          <p:cNvPr id="9" name="Text Placeholder 4">
            <a:extLst>
              <a:ext uri="{FF2B5EF4-FFF2-40B4-BE49-F238E27FC236}">
                <a16:creationId xmlns:a16="http://schemas.microsoft.com/office/drawing/2014/main" id="{94990F64-B54A-4123-AFAA-1BF57A1145A0}"/>
              </a:ext>
            </a:extLst>
          </p:cNvPr>
          <p:cNvSpPr>
            <a:spLocks noGrp="1"/>
          </p:cNvSpPr>
          <p:nvPr>
            <p:ph type="body" sz="quarter" idx="22" hasCustomPrompt="1"/>
          </p:nvPr>
        </p:nvSpPr>
        <p:spPr>
          <a:xfrm>
            <a:off x="3619500" y="4677668"/>
            <a:ext cx="3330574" cy="675889"/>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4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a:t>Body copy Segoe UI Regular 14/18. The quick brown fox jumps over the lazy dog. </a:t>
            </a:r>
          </a:p>
        </p:txBody>
      </p:sp>
      <p:sp>
        <p:nvSpPr>
          <p:cNvPr id="10" name="Text Placeholder 4">
            <a:extLst>
              <a:ext uri="{FF2B5EF4-FFF2-40B4-BE49-F238E27FC236}">
                <a16:creationId xmlns:a16="http://schemas.microsoft.com/office/drawing/2014/main" id="{96437053-7BE5-40A0-9B10-9FC884BDC4B6}"/>
              </a:ext>
            </a:extLst>
          </p:cNvPr>
          <p:cNvSpPr>
            <a:spLocks noGrp="1"/>
          </p:cNvSpPr>
          <p:nvPr>
            <p:ph type="body" sz="quarter" idx="23" hasCustomPrompt="1"/>
          </p:nvPr>
        </p:nvSpPr>
        <p:spPr>
          <a:xfrm>
            <a:off x="3619500" y="5519930"/>
            <a:ext cx="3330574" cy="675889"/>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4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a:t>Body copy Segoe UI Regular 14/18. The quick brown fox jumps over the lazy dog. </a:t>
            </a:r>
          </a:p>
        </p:txBody>
      </p:sp>
      <p:sp>
        <p:nvSpPr>
          <p:cNvPr id="12" name="Text Placeholder 4">
            <a:extLst>
              <a:ext uri="{FF2B5EF4-FFF2-40B4-BE49-F238E27FC236}">
                <a16:creationId xmlns:a16="http://schemas.microsoft.com/office/drawing/2014/main" id="{B26AB1BC-D652-40F2-83A2-06F6897248D2}"/>
              </a:ext>
            </a:extLst>
          </p:cNvPr>
          <p:cNvSpPr>
            <a:spLocks noGrp="1"/>
          </p:cNvSpPr>
          <p:nvPr>
            <p:ph type="body" sz="quarter" idx="24" hasCustomPrompt="1"/>
          </p:nvPr>
        </p:nvSpPr>
        <p:spPr>
          <a:xfrm>
            <a:off x="8331200" y="466348"/>
            <a:ext cx="3442157" cy="675889"/>
          </a:xfrm>
        </p:spPr>
        <p:txBody>
          <a:bodyPr vert="horz" wrap="square" lIns="0" tIns="0" rIns="0" bIns="0" rtlCol="0" anchor="ctr">
            <a:noAutofit/>
          </a:bodyPr>
          <a:lstStyle>
            <a:lvl2pPr>
              <a:defRPr lang="en-US" sz="1400" b="0" dirty="0"/>
            </a:lvl2pPr>
          </a:lstStyle>
          <a:p>
            <a:pPr lvl="1">
              <a:buFont typeface="Arial" panose="020B0604020202020204" pitchFamily="34" charset="0"/>
            </a:pPr>
            <a:r>
              <a:rPr lang="en-US"/>
              <a:t>Body copy Segoe UI Regular 14/18. The quick brown fox jumps over the lazy dog. </a:t>
            </a:r>
          </a:p>
        </p:txBody>
      </p:sp>
      <p:sp>
        <p:nvSpPr>
          <p:cNvPr id="13" name="Text Placeholder 4">
            <a:extLst>
              <a:ext uri="{FF2B5EF4-FFF2-40B4-BE49-F238E27FC236}">
                <a16:creationId xmlns:a16="http://schemas.microsoft.com/office/drawing/2014/main" id="{B7BCA0EE-6780-4007-A1E7-E2C766ADB6AC}"/>
              </a:ext>
            </a:extLst>
          </p:cNvPr>
          <p:cNvSpPr>
            <a:spLocks noGrp="1"/>
          </p:cNvSpPr>
          <p:nvPr>
            <p:ph type="body" sz="quarter" idx="25" hasCustomPrompt="1"/>
          </p:nvPr>
        </p:nvSpPr>
        <p:spPr>
          <a:xfrm>
            <a:off x="8331200" y="1308612"/>
            <a:ext cx="3442157" cy="675889"/>
          </a:xfrm>
        </p:spPr>
        <p:txBody>
          <a:bodyPr vert="horz" wrap="square" lIns="0" tIns="0" rIns="0" bIns="0" rtlCol="0" anchor="ctr">
            <a:noAutofit/>
          </a:bodyPr>
          <a:lstStyle>
            <a:lvl2pPr>
              <a:defRPr lang="en-US" sz="1400" b="0"/>
            </a:lvl2pPr>
          </a:lstStyle>
          <a:p>
            <a:pPr lvl="1">
              <a:buFont typeface="Arial" panose="020B0604020202020204" pitchFamily="34" charset="0"/>
            </a:pPr>
            <a:r>
              <a:rPr lang="en-US"/>
              <a:t>Body copy Segoe UI Regular 14/18. The quick brown fox jumps over the lazy dog. </a:t>
            </a:r>
          </a:p>
        </p:txBody>
      </p:sp>
      <p:sp>
        <p:nvSpPr>
          <p:cNvPr id="15" name="Text Placeholder 4">
            <a:extLst>
              <a:ext uri="{FF2B5EF4-FFF2-40B4-BE49-F238E27FC236}">
                <a16:creationId xmlns:a16="http://schemas.microsoft.com/office/drawing/2014/main" id="{42F7FEE8-0C97-4A8D-B62A-F9127046CA49}"/>
              </a:ext>
            </a:extLst>
          </p:cNvPr>
          <p:cNvSpPr>
            <a:spLocks noGrp="1"/>
          </p:cNvSpPr>
          <p:nvPr>
            <p:ph type="body" sz="quarter" idx="26" hasCustomPrompt="1"/>
          </p:nvPr>
        </p:nvSpPr>
        <p:spPr>
          <a:xfrm>
            <a:off x="8331200" y="2150876"/>
            <a:ext cx="3442157" cy="675889"/>
          </a:xfrm>
        </p:spPr>
        <p:txBody>
          <a:bodyPr vert="horz" wrap="square" lIns="0" tIns="0" rIns="0" bIns="0" rtlCol="0" anchor="ctr">
            <a:noAutofit/>
          </a:bodyPr>
          <a:lstStyle>
            <a:lvl2pPr>
              <a:defRPr lang="en-US" sz="1400" b="0" dirty="0" smtClean="0"/>
            </a:lvl2pPr>
          </a:lstStyle>
          <a:p>
            <a:pPr lvl="1">
              <a:buFont typeface="Arial" panose="020B0604020202020204" pitchFamily="34" charset="0"/>
            </a:pPr>
            <a:r>
              <a:rPr lang="en-US"/>
              <a:t>Body copy Segoe UI Regular 14/18. The quick brown fox jumps over the lazy dog. </a:t>
            </a:r>
          </a:p>
        </p:txBody>
      </p:sp>
      <p:sp>
        <p:nvSpPr>
          <p:cNvPr id="17" name="Text Placeholder 4">
            <a:extLst>
              <a:ext uri="{FF2B5EF4-FFF2-40B4-BE49-F238E27FC236}">
                <a16:creationId xmlns:a16="http://schemas.microsoft.com/office/drawing/2014/main" id="{A2CDDCC0-5CE0-47BF-9A58-947FAAFE0464}"/>
              </a:ext>
            </a:extLst>
          </p:cNvPr>
          <p:cNvSpPr>
            <a:spLocks noGrp="1"/>
          </p:cNvSpPr>
          <p:nvPr>
            <p:ph type="body" sz="quarter" idx="27" hasCustomPrompt="1"/>
          </p:nvPr>
        </p:nvSpPr>
        <p:spPr>
          <a:xfrm>
            <a:off x="8331200" y="2993140"/>
            <a:ext cx="3442157" cy="675889"/>
          </a:xfrm>
        </p:spPr>
        <p:txBody>
          <a:bodyPr vert="horz" wrap="square" lIns="0" tIns="0" rIns="0" bIns="0" rtlCol="0" anchor="ctr">
            <a:noAutofit/>
          </a:bodyPr>
          <a:lstStyle>
            <a:lvl2pPr>
              <a:defRPr lang="en-US" sz="1400" b="0" dirty="0"/>
            </a:lvl2pPr>
          </a:lstStyle>
          <a:p>
            <a:pPr lvl="1">
              <a:buFont typeface="Arial" panose="020B0604020202020204" pitchFamily="34" charset="0"/>
            </a:pPr>
            <a:r>
              <a:rPr lang="en-US"/>
              <a:t>Body copy Segoe UI Regular 14/18. The quick brown fox jumps over the lazy dog. </a:t>
            </a:r>
          </a:p>
        </p:txBody>
      </p:sp>
      <p:sp>
        <p:nvSpPr>
          <p:cNvPr id="19" name="Text Placeholder 4">
            <a:extLst>
              <a:ext uri="{FF2B5EF4-FFF2-40B4-BE49-F238E27FC236}">
                <a16:creationId xmlns:a16="http://schemas.microsoft.com/office/drawing/2014/main" id="{CE365600-EF9A-4204-AC1D-49DA60EE0BC9}"/>
              </a:ext>
            </a:extLst>
          </p:cNvPr>
          <p:cNvSpPr>
            <a:spLocks noGrp="1"/>
          </p:cNvSpPr>
          <p:nvPr>
            <p:ph type="body" sz="quarter" idx="28" hasCustomPrompt="1"/>
          </p:nvPr>
        </p:nvSpPr>
        <p:spPr>
          <a:xfrm>
            <a:off x="8331200" y="3835404"/>
            <a:ext cx="3442157" cy="675889"/>
          </a:xfrm>
        </p:spPr>
        <p:txBody>
          <a:bodyPr vert="horz" wrap="square" lIns="0" tIns="0" rIns="0" bIns="0" rtlCol="0" anchor="ctr">
            <a:noAutofit/>
          </a:bodyPr>
          <a:lstStyle>
            <a:lvl2pPr>
              <a:defRPr lang="en-US" sz="1400" b="0" dirty="0"/>
            </a:lvl2pPr>
          </a:lstStyle>
          <a:p>
            <a:pPr lvl="1">
              <a:buFont typeface="Arial" panose="020B0604020202020204" pitchFamily="34" charset="0"/>
            </a:pPr>
            <a:r>
              <a:rPr lang="en-US"/>
              <a:t>Body copy Segoe UI Regular 14/18. The quick brown fox jumps over the lazy dog. </a:t>
            </a:r>
          </a:p>
        </p:txBody>
      </p:sp>
      <p:sp>
        <p:nvSpPr>
          <p:cNvPr id="21" name="Text Placeholder 4">
            <a:extLst>
              <a:ext uri="{FF2B5EF4-FFF2-40B4-BE49-F238E27FC236}">
                <a16:creationId xmlns:a16="http://schemas.microsoft.com/office/drawing/2014/main" id="{7C988AC2-C93F-4C50-A6B6-35E8D243E2D3}"/>
              </a:ext>
            </a:extLst>
          </p:cNvPr>
          <p:cNvSpPr>
            <a:spLocks noGrp="1"/>
          </p:cNvSpPr>
          <p:nvPr>
            <p:ph type="body" sz="quarter" idx="29" hasCustomPrompt="1"/>
          </p:nvPr>
        </p:nvSpPr>
        <p:spPr>
          <a:xfrm>
            <a:off x="8331200" y="4677668"/>
            <a:ext cx="3442157" cy="675889"/>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4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a:t>Body copy Segoe UI Regular 14/18. The quick brown fox jumps over the lazy dog. </a:t>
            </a:r>
          </a:p>
        </p:txBody>
      </p:sp>
      <p:sp>
        <p:nvSpPr>
          <p:cNvPr id="22" name="Text Placeholder 4">
            <a:extLst>
              <a:ext uri="{FF2B5EF4-FFF2-40B4-BE49-F238E27FC236}">
                <a16:creationId xmlns:a16="http://schemas.microsoft.com/office/drawing/2014/main" id="{1BAD9B5E-AACF-4B5D-9D05-A8B6E03E279B}"/>
              </a:ext>
            </a:extLst>
          </p:cNvPr>
          <p:cNvSpPr>
            <a:spLocks noGrp="1"/>
          </p:cNvSpPr>
          <p:nvPr>
            <p:ph type="body" sz="quarter" idx="30" hasCustomPrompt="1"/>
          </p:nvPr>
        </p:nvSpPr>
        <p:spPr>
          <a:xfrm>
            <a:off x="8331200" y="5519930"/>
            <a:ext cx="3442157" cy="675889"/>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4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a:t>Body copy Segoe UI Regular 14/18. The quick brown fox jumps over the lazy dog. </a:t>
            </a:r>
          </a:p>
        </p:txBody>
      </p:sp>
      <p:sp>
        <p:nvSpPr>
          <p:cNvPr id="4" name="Footer Placeholder 1">
            <a:extLst>
              <a:ext uri="{FF2B5EF4-FFF2-40B4-BE49-F238E27FC236}">
                <a16:creationId xmlns:a16="http://schemas.microsoft.com/office/drawing/2014/main" id="{9F52899F-4DD5-4919-A5F9-0A5E692D4537}"/>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1515571231"/>
      </p:ext>
    </p:extLst>
  </p:cSld>
  <p:clrMapOvr>
    <a:masterClrMapping/>
  </p:clrMapOvr>
  <p:transition>
    <p:fade/>
  </p:transition>
  <p:extLst>
    <p:ext uri="{DCECCB84-F9BA-43D5-87BE-67443E8EF086}">
      <p15:sldGuideLst xmlns:p15="http://schemas.microsoft.com/office/powerpoint/2012/main">
        <p15:guide id="1" pos="1728">
          <p15:clr>
            <a:srgbClr val="FBAE40"/>
          </p15:clr>
        </p15:guide>
        <p15:guide id="2" pos="2280">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Text option 3">
    <p:spTree>
      <p:nvGrpSpPr>
        <p:cNvPr id="1" name=""/>
        <p:cNvGrpSpPr/>
        <p:nvPr/>
      </p:nvGrpSpPr>
      <p:grpSpPr>
        <a:xfrm>
          <a:off x="0" y="0"/>
          <a:ext cx="0" cy="0"/>
          <a:chOff x="0" y="0"/>
          <a:chExt cx="0" cy="0"/>
        </a:xfrm>
      </p:grpSpPr>
      <p:sp>
        <p:nvSpPr>
          <p:cNvPr id="29" name="Title 28">
            <a:extLst>
              <a:ext uri="{FF2B5EF4-FFF2-40B4-BE49-F238E27FC236}">
                <a16:creationId xmlns:a16="http://schemas.microsoft.com/office/drawing/2014/main" id="{DB14B4B7-6595-4F80-A720-AEE6406FDDDB}"/>
              </a:ext>
            </a:extLst>
          </p:cNvPr>
          <p:cNvSpPr>
            <a:spLocks noGrp="1"/>
          </p:cNvSpPr>
          <p:nvPr>
            <p:ph type="title" hasCustomPrompt="1"/>
          </p:nvPr>
        </p:nvSpPr>
        <p:spPr/>
        <p:txBody>
          <a:bodyPr/>
          <a:lstStyle/>
          <a:p>
            <a:r>
              <a:rPr lang="en-US"/>
              <a:t>Text layout three columns images and text</a:t>
            </a:r>
          </a:p>
        </p:txBody>
      </p:sp>
      <p:sp>
        <p:nvSpPr>
          <p:cNvPr id="16" name="Rectangle 15">
            <a:extLst>
              <a:ext uri="{FF2B5EF4-FFF2-40B4-BE49-F238E27FC236}">
                <a16:creationId xmlns:a16="http://schemas.microsoft.com/office/drawing/2014/main" id="{A6AC17A7-7CAA-4CA5-89CD-184D76C19F56}"/>
              </a:ext>
              <a:ext uri="{C183D7F6-B498-43B3-948B-1728B52AA6E4}">
                <adec:decorative xmlns:adec="http://schemas.microsoft.com/office/drawing/2017/decorative" val="1"/>
              </a:ext>
            </a:extLst>
          </p:cNvPr>
          <p:cNvSpPr/>
          <p:nvPr/>
        </p:nvSpPr>
        <p:spPr bwMode="auto">
          <a:xfrm>
            <a:off x="468134" y="1456896"/>
            <a:ext cx="3603442" cy="3100576"/>
          </a:xfrm>
          <a:prstGeom prst="rect">
            <a:avLst/>
          </a:prstGeom>
          <a:noFill/>
          <a:ln w="19050">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8" name="Picture Placeholder 7">
            <a:extLst>
              <a:ext uri="{FF2B5EF4-FFF2-40B4-BE49-F238E27FC236}">
                <a16:creationId xmlns:a16="http://schemas.microsoft.com/office/drawing/2014/main" id="{E501F238-570E-E648-9E57-DAA86A7A8ED3}"/>
              </a:ext>
            </a:extLst>
          </p:cNvPr>
          <p:cNvSpPr>
            <a:spLocks noGrp="1"/>
          </p:cNvSpPr>
          <p:nvPr>
            <p:ph type="pic" sz="quarter" idx="21" hasCustomPrompt="1"/>
          </p:nvPr>
        </p:nvSpPr>
        <p:spPr>
          <a:xfrm>
            <a:off x="592758" y="1564130"/>
            <a:ext cx="3354191" cy="2886109"/>
          </a:xfrm>
          <a:prstGeom prst="rect">
            <a:avLst/>
          </a:prstGeom>
          <a:blipFill>
            <a:blip r:embed="rId2"/>
            <a:stretch>
              <a:fillRect/>
            </a:stretch>
          </a:blipFill>
          <a:ln w="19050">
            <a:noFill/>
          </a:ln>
        </p:spPr>
        <p:txBody>
          <a:bodyPr lIns="914400" rIns="914400"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078" b="1" kern="1200" spc="0" baseline="0" dirty="0" smtClean="0">
                <a:solidFill>
                  <a:schemeClr val="tx1"/>
                </a:solidFill>
                <a:latin typeface="+mn-lt"/>
                <a:ea typeface="+mn-ea"/>
                <a:cs typeface="Segoe UI" panose="020B0502040204020203" pitchFamily="34" charset="0"/>
              </a:defRPr>
            </a:lvl1pPr>
          </a:lstStyle>
          <a:p>
            <a:r>
              <a:rPr lang="en-US"/>
              <a:t>Drag &amp; drop your</a:t>
            </a:r>
            <a:br>
              <a:rPr lang="en-US"/>
            </a:br>
            <a:r>
              <a:rPr lang="en-US"/>
              <a:t>photo here </a:t>
            </a:r>
            <a:br>
              <a:rPr lang="en-US"/>
            </a:br>
            <a:r>
              <a:rPr lang="en-US"/>
              <a:t>or click or tap icon</a:t>
            </a:r>
            <a:br>
              <a:rPr lang="en-US"/>
            </a:br>
            <a:r>
              <a:rPr lang="en-US"/>
              <a:t>below to insert</a:t>
            </a:r>
          </a:p>
        </p:txBody>
      </p:sp>
      <p:sp>
        <p:nvSpPr>
          <p:cNvPr id="5" name="Text Placeholder 4"/>
          <p:cNvSpPr>
            <a:spLocks noGrp="1"/>
          </p:cNvSpPr>
          <p:nvPr>
            <p:ph type="body" sz="quarter" idx="11" hasCustomPrompt="1"/>
          </p:nvPr>
        </p:nvSpPr>
        <p:spPr>
          <a:xfrm>
            <a:off x="418643" y="4708215"/>
            <a:ext cx="3652931" cy="584775"/>
          </a:xfrm>
          <a:prstGeom prst="rect">
            <a:avLst/>
          </a:prstGeom>
        </p:spPr>
        <p:txBody>
          <a:bodyPr lIns="0" tIns="45720" rIns="0" bIns="45720"/>
          <a:lstStyle>
            <a:lvl1pPr marL="0" indent="0">
              <a:lnSpc>
                <a:spcPct val="100000"/>
              </a:lnSpc>
              <a:spcBef>
                <a:spcPts val="1176"/>
              </a:spcBef>
              <a:buNone/>
              <a:defRPr lang="en-US" sz="1600" b="0" kern="1200" spc="0" baseline="0" dirty="0">
                <a:solidFill>
                  <a:schemeClr val="tx2"/>
                </a:solidFill>
                <a:latin typeface="+mj-lt"/>
                <a:ea typeface="+mn-ea"/>
                <a:cs typeface="+mn-cs"/>
              </a:defRPr>
            </a:lvl1pPr>
            <a:lvl2pPr marL="0" marR="0" indent="0" algn="l" defTabSz="914367" rtl="0" eaLnBrk="1" fontAlgn="auto" latinLnBrk="0" hangingPunct="1">
              <a:lnSpc>
                <a:spcPts val="1765"/>
              </a:lnSpc>
              <a:spcBef>
                <a:spcPts val="441"/>
              </a:spcBef>
              <a:spcAft>
                <a:spcPts val="0"/>
              </a:spcAft>
              <a:buClrTx/>
              <a:buSzPct val="90000"/>
              <a:buFont typeface="Arial" panose="020B0604020202020204" pitchFamily="34" charset="0"/>
              <a:buNone/>
              <a:tabLst/>
              <a:defRPr sz="1372">
                <a:solidFill>
                  <a:srgbClr val="000000"/>
                </a:solidFill>
              </a:defRPr>
            </a:lvl2pPr>
            <a:lvl3pPr marL="448193" indent="0">
              <a:buNone/>
              <a:defRPr/>
            </a:lvl3pPr>
            <a:lvl4pPr marL="672290" indent="0">
              <a:buNone/>
              <a:defRPr/>
            </a:lvl4pPr>
            <a:lvl5pPr marL="896386" indent="0">
              <a:buNone/>
              <a:defRPr/>
            </a:lvl5pPr>
          </a:lstStyle>
          <a:p>
            <a:pPr>
              <a:spcBef>
                <a:spcPts val="1200"/>
              </a:spcBef>
            </a:pPr>
            <a:r>
              <a:rPr lang="en-US" b="0">
                <a:solidFill>
                  <a:schemeClr val="tx2"/>
                </a:solidFill>
                <a:latin typeface="+mj-lt"/>
              </a:rPr>
              <a:t>Paragraph title Segoe UI </a:t>
            </a:r>
            <a:r>
              <a:rPr lang="en-US" b="0" err="1">
                <a:solidFill>
                  <a:schemeClr val="tx2"/>
                </a:solidFill>
                <a:latin typeface="+mj-lt"/>
              </a:rPr>
              <a:t>Semibold</a:t>
            </a:r>
            <a:r>
              <a:rPr lang="en-US" b="0">
                <a:solidFill>
                  <a:schemeClr val="tx2"/>
                </a:solidFill>
                <a:latin typeface="+mj-lt"/>
              </a:rPr>
              <a:t> 14/18</a:t>
            </a:r>
          </a:p>
        </p:txBody>
      </p:sp>
      <p:sp>
        <p:nvSpPr>
          <p:cNvPr id="19" name="Text Placeholder 4">
            <a:extLst>
              <a:ext uri="{FF2B5EF4-FFF2-40B4-BE49-F238E27FC236}">
                <a16:creationId xmlns:a16="http://schemas.microsoft.com/office/drawing/2014/main" id="{F22038DD-9076-B34B-B54A-107DF3F024EE}"/>
              </a:ext>
            </a:extLst>
          </p:cNvPr>
          <p:cNvSpPr>
            <a:spLocks noGrp="1"/>
          </p:cNvSpPr>
          <p:nvPr>
            <p:ph type="body" sz="quarter" idx="17" hasCustomPrompt="1"/>
          </p:nvPr>
        </p:nvSpPr>
        <p:spPr>
          <a:xfrm>
            <a:off x="418643" y="5014828"/>
            <a:ext cx="3652931" cy="954107"/>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400" b="0" i="0" spc="0">
                <a:solidFill>
                  <a:srgbClr val="000000"/>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 The quick brown fox jumps over the lazy dog. The quick brown fox jumps over the lazy dog. The quick brown fox jumps over the lazy dog.</a:t>
            </a:r>
          </a:p>
        </p:txBody>
      </p:sp>
      <p:sp>
        <p:nvSpPr>
          <p:cNvPr id="3" name="Rectangle 2">
            <a:extLst>
              <a:ext uri="{FF2B5EF4-FFF2-40B4-BE49-F238E27FC236}">
                <a16:creationId xmlns:a16="http://schemas.microsoft.com/office/drawing/2014/main" id="{7A2E6301-6404-4EF3-A39A-8E79FFA3C974}"/>
              </a:ext>
              <a:ext uri="{C183D7F6-B498-43B3-948B-1728B52AA6E4}">
                <adec:decorative xmlns:adec="http://schemas.microsoft.com/office/drawing/2017/decorative" val="1"/>
              </a:ext>
            </a:extLst>
          </p:cNvPr>
          <p:cNvSpPr/>
          <p:nvPr/>
        </p:nvSpPr>
        <p:spPr bwMode="auto">
          <a:xfrm>
            <a:off x="4308909" y="1456896"/>
            <a:ext cx="3603442" cy="3100576"/>
          </a:xfrm>
          <a:prstGeom prst="rect">
            <a:avLst/>
          </a:prstGeom>
          <a:noFill/>
          <a:ln w="19050">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31" name="Picture Placeholder 7">
            <a:extLst>
              <a:ext uri="{FF2B5EF4-FFF2-40B4-BE49-F238E27FC236}">
                <a16:creationId xmlns:a16="http://schemas.microsoft.com/office/drawing/2014/main" id="{1BE65963-6DE8-471D-88DB-2FC78087003C}"/>
              </a:ext>
            </a:extLst>
          </p:cNvPr>
          <p:cNvSpPr>
            <a:spLocks noGrp="1"/>
          </p:cNvSpPr>
          <p:nvPr>
            <p:ph type="pic" sz="quarter" idx="26" hasCustomPrompt="1"/>
          </p:nvPr>
        </p:nvSpPr>
        <p:spPr>
          <a:xfrm>
            <a:off x="4433534" y="1564130"/>
            <a:ext cx="3354191" cy="2886109"/>
          </a:xfrm>
          <a:prstGeom prst="rect">
            <a:avLst/>
          </a:prstGeom>
          <a:blipFill>
            <a:blip r:embed="rId2"/>
            <a:stretch>
              <a:fillRect/>
            </a:stretch>
          </a:blipFill>
          <a:ln w="19050">
            <a:noFill/>
          </a:ln>
        </p:spPr>
        <p:txBody>
          <a:bodyPr lIns="914400" rIns="914400"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078" b="1" kern="1200" spc="0" baseline="0" dirty="0" smtClean="0">
                <a:solidFill>
                  <a:schemeClr val="tx1"/>
                </a:solidFill>
                <a:latin typeface="+mn-lt"/>
                <a:ea typeface="+mn-ea"/>
                <a:cs typeface="Segoe UI" panose="020B0502040204020203" pitchFamily="34" charset="0"/>
              </a:defRPr>
            </a:lvl1pPr>
          </a:lstStyle>
          <a:p>
            <a:r>
              <a:rPr lang="en-US"/>
              <a:t>Drag &amp; drop your</a:t>
            </a:r>
            <a:br>
              <a:rPr lang="en-US"/>
            </a:br>
            <a:r>
              <a:rPr lang="en-US"/>
              <a:t>photo here </a:t>
            </a:r>
            <a:br>
              <a:rPr lang="en-US"/>
            </a:br>
            <a:r>
              <a:rPr lang="en-US"/>
              <a:t>or click or tap icon</a:t>
            </a:r>
            <a:br>
              <a:rPr lang="en-US"/>
            </a:br>
            <a:r>
              <a:rPr lang="en-US"/>
              <a:t>below to insert</a:t>
            </a:r>
          </a:p>
        </p:txBody>
      </p:sp>
      <p:sp>
        <p:nvSpPr>
          <p:cNvPr id="32" name="Text Placeholder 4">
            <a:extLst>
              <a:ext uri="{FF2B5EF4-FFF2-40B4-BE49-F238E27FC236}">
                <a16:creationId xmlns:a16="http://schemas.microsoft.com/office/drawing/2014/main" id="{197742EC-5845-4BB1-84A3-00C1CF89012A}"/>
              </a:ext>
            </a:extLst>
          </p:cNvPr>
          <p:cNvSpPr>
            <a:spLocks noGrp="1"/>
          </p:cNvSpPr>
          <p:nvPr>
            <p:ph type="body" sz="quarter" idx="20" hasCustomPrompt="1"/>
          </p:nvPr>
        </p:nvSpPr>
        <p:spPr>
          <a:xfrm>
            <a:off x="4293969" y="4708215"/>
            <a:ext cx="3618381" cy="584775"/>
          </a:xfrm>
          <a:prstGeom prst="rect">
            <a:avLst/>
          </a:prstGeom>
        </p:spPr>
        <p:txBody>
          <a:bodyPr lIns="0" tIns="45720" rIns="0" bIns="45720"/>
          <a:lstStyle>
            <a:lvl1pPr marL="0" indent="0">
              <a:lnSpc>
                <a:spcPct val="100000"/>
              </a:lnSpc>
              <a:spcBef>
                <a:spcPts val="1176"/>
              </a:spcBef>
              <a:buNone/>
              <a:defRPr lang="en-US" sz="1600" b="0" kern="1200" spc="0" baseline="0" dirty="0">
                <a:solidFill>
                  <a:schemeClr val="tx2"/>
                </a:solidFill>
                <a:latin typeface="+mj-lt"/>
                <a:ea typeface="+mn-ea"/>
                <a:cs typeface="+mn-cs"/>
              </a:defRPr>
            </a:lvl1pPr>
            <a:lvl2pPr marL="0" marR="0" indent="0" algn="l" defTabSz="914367" rtl="0" eaLnBrk="1" fontAlgn="auto" latinLnBrk="0" hangingPunct="1">
              <a:lnSpc>
                <a:spcPts val="1765"/>
              </a:lnSpc>
              <a:spcBef>
                <a:spcPts val="441"/>
              </a:spcBef>
              <a:spcAft>
                <a:spcPts val="0"/>
              </a:spcAft>
              <a:buClrTx/>
              <a:buSzPct val="90000"/>
              <a:buFont typeface="Arial" panose="020B0604020202020204" pitchFamily="34" charset="0"/>
              <a:buNone/>
              <a:tabLst/>
              <a:defRPr sz="1372">
                <a:solidFill>
                  <a:srgbClr val="000000"/>
                </a:solidFill>
              </a:defRPr>
            </a:lvl2pPr>
            <a:lvl3pPr marL="448193" indent="0">
              <a:buNone/>
              <a:defRPr/>
            </a:lvl3pPr>
            <a:lvl4pPr marL="672290" indent="0">
              <a:buNone/>
              <a:defRPr/>
            </a:lvl4pPr>
            <a:lvl5pPr marL="896386" indent="0">
              <a:buNone/>
              <a:defRPr/>
            </a:lvl5pPr>
          </a:lstStyle>
          <a:p>
            <a:pPr>
              <a:spcBef>
                <a:spcPts val="1200"/>
              </a:spcBef>
            </a:pPr>
            <a:r>
              <a:rPr lang="en-US" b="0">
                <a:solidFill>
                  <a:schemeClr val="tx2"/>
                </a:solidFill>
                <a:latin typeface="+mj-lt"/>
              </a:rPr>
              <a:t>Paragraph title Segoe UI </a:t>
            </a:r>
            <a:r>
              <a:rPr lang="en-US" b="0" err="1">
                <a:solidFill>
                  <a:schemeClr val="tx2"/>
                </a:solidFill>
                <a:latin typeface="+mj-lt"/>
              </a:rPr>
              <a:t>Semibold</a:t>
            </a:r>
            <a:r>
              <a:rPr lang="en-US" b="0">
                <a:solidFill>
                  <a:schemeClr val="tx2"/>
                </a:solidFill>
                <a:latin typeface="+mj-lt"/>
              </a:rPr>
              <a:t> 14/18</a:t>
            </a:r>
          </a:p>
        </p:txBody>
      </p:sp>
      <p:sp>
        <p:nvSpPr>
          <p:cNvPr id="21" name="Text Placeholder 4">
            <a:extLst>
              <a:ext uri="{FF2B5EF4-FFF2-40B4-BE49-F238E27FC236}">
                <a16:creationId xmlns:a16="http://schemas.microsoft.com/office/drawing/2014/main" id="{B0C89B53-FA50-F248-AD0B-933DE098D70A}"/>
              </a:ext>
            </a:extLst>
          </p:cNvPr>
          <p:cNvSpPr>
            <a:spLocks noGrp="1"/>
          </p:cNvSpPr>
          <p:nvPr>
            <p:ph type="body" sz="quarter" idx="24" hasCustomPrompt="1"/>
          </p:nvPr>
        </p:nvSpPr>
        <p:spPr>
          <a:xfrm>
            <a:off x="4293969" y="5014828"/>
            <a:ext cx="3618381" cy="954107"/>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400" b="0" i="0" spc="0">
                <a:solidFill>
                  <a:srgbClr val="000000"/>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 The quick brown fox jumps over the lazy dog. The quick brown fox jumps over the lazy dog. The quick brown fox jumps over the lazy dog.</a:t>
            </a:r>
          </a:p>
        </p:txBody>
      </p:sp>
      <p:sp>
        <p:nvSpPr>
          <p:cNvPr id="17" name="Rectangle 16">
            <a:extLst>
              <a:ext uri="{FF2B5EF4-FFF2-40B4-BE49-F238E27FC236}">
                <a16:creationId xmlns:a16="http://schemas.microsoft.com/office/drawing/2014/main" id="{5EC0DAC3-9E26-491C-A10D-7D086E91DB76}"/>
              </a:ext>
              <a:ext uri="{C183D7F6-B498-43B3-948B-1728B52AA6E4}">
                <adec:decorative xmlns:adec="http://schemas.microsoft.com/office/drawing/2017/decorative" val="1"/>
              </a:ext>
            </a:extLst>
          </p:cNvPr>
          <p:cNvSpPr/>
          <p:nvPr/>
        </p:nvSpPr>
        <p:spPr bwMode="auto">
          <a:xfrm>
            <a:off x="8159021" y="1456896"/>
            <a:ext cx="3603442" cy="3100576"/>
          </a:xfrm>
          <a:prstGeom prst="rect">
            <a:avLst/>
          </a:prstGeom>
          <a:noFill/>
          <a:ln w="19050">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33" name="Picture Placeholder 7">
            <a:extLst>
              <a:ext uri="{FF2B5EF4-FFF2-40B4-BE49-F238E27FC236}">
                <a16:creationId xmlns:a16="http://schemas.microsoft.com/office/drawing/2014/main" id="{907DE53F-AA57-4741-9DAA-A44C19F78D30}"/>
              </a:ext>
            </a:extLst>
          </p:cNvPr>
          <p:cNvSpPr>
            <a:spLocks noGrp="1"/>
          </p:cNvSpPr>
          <p:nvPr>
            <p:ph type="pic" sz="quarter" idx="27" hasCustomPrompt="1"/>
          </p:nvPr>
        </p:nvSpPr>
        <p:spPr>
          <a:xfrm>
            <a:off x="8283647" y="1564130"/>
            <a:ext cx="3354191" cy="2886109"/>
          </a:xfrm>
          <a:prstGeom prst="rect">
            <a:avLst/>
          </a:prstGeom>
          <a:blipFill>
            <a:blip r:embed="rId2"/>
            <a:stretch>
              <a:fillRect/>
            </a:stretch>
          </a:blipFill>
          <a:ln w="19050">
            <a:noFill/>
          </a:ln>
        </p:spPr>
        <p:txBody>
          <a:bodyPr lIns="914400" rIns="914400"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078" b="1" kern="1200" spc="0" baseline="0" dirty="0" smtClean="0">
                <a:solidFill>
                  <a:schemeClr val="tx1"/>
                </a:solidFill>
                <a:latin typeface="+mn-lt"/>
                <a:ea typeface="+mn-ea"/>
                <a:cs typeface="Segoe UI" panose="020B0502040204020203" pitchFamily="34" charset="0"/>
              </a:defRPr>
            </a:lvl1pPr>
          </a:lstStyle>
          <a:p>
            <a:r>
              <a:rPr lang="en-US"/>
              <a:t>Drag &amp; drop your</a:t>
            </a:r>
            <a:br>
              <a:rPr lang="en-US"/>
            </a:br>
            <a:r>
              <a:rPr lang="en-US"/>
              <a:t>photo here </a:t>
            </a:r>
            <a:br>
              <a:rPr lang="en-US"/>
            </a:br>
            <a:r>
              <a:rPr lang="en-US"/>
              <a:t>or click or tap icon</a:t>
            </a:r>
            <a:br>
              <a:rPr lang="en-US"/>
            </a:br>
            <a:r>
              <a:rPr lang="en-US"/>
              <a:t>below to insert</a:t>
            </a:r>
          </a:p>
        </p:txBody>
      </p:sp>
      <p:sp>
        <p:nvSpPr>
          <p:cNvPr id="10" name="Text Placeholder 4"/>
          <p:cNvSpPr>
            <a:spLocks noGrp="1"/>
          </p:cNvSpPr>
          <p:nvPr>
            <p:ph type="body" sz="quarter" idx="13" hasCustomPrompt="1"/>
          </p:nvPr>
        </p:nvSpPr>
        <p:spPr>
          <a:xfrm>
            <a:off x="8144083" y="4708215"/>
            <a:ext cx="3618381" cy="584775"/>
          </a:xfrm>
          <a:prstGeom prst="rect">
            <a:avLst/>
          </a:prstGeom>
        </p:spPr>
        <p:txBody>
          <a:bodyPr lIns="0" tIns="45720" rIns="0" bIns="45720"/>
          <a:lstStyle>
            <a:lvl1pPr marL="0" indent="0">
              <a:lnSpc>
                <a:spcPct val="100000"/>
              </a:lnSpc>
              <a:spcBef>
                <a:spcPts val="1176"/>
              </a:spcBef>
              <a:buNone/>
              <a:defRPr lang="en-US" sz="1600" b="0" kern="1200" spc="0" baseline="0" dirty="0">
                <a:solidFill>
                  <a:schemeClr val="tx2"/>
                </a:solidFill>
                <a:latin typeface="+mj-lt"/>
                <a:ea typeface="+mn-ea"/>
                <a:cs typeface="+mn-cs"/>
              </a:defRPr>
            </a:lvl1pPr>
            <a:lvl2pPr marL="0" marR="0" indent="0" algn="l" defTabSz="914367" rtl="0" eaLnBrk="1" fontAlgn="auto" latinLnBrk="0" hangingPunct="1">
              <a:lnSpc>
                <a:spcPts val="1765"/>
              </a:lnSpc>
              <a:spcBef>
                <a:spcPts val="441"/>
              </a:spcBef>
              <a:spcAft>
                <a:spcPts val="0"/>
              </a:spcAft>
              <a:buClrTx/>
              <a:buSzPct val="90000"/>
              <a:buFont typeface="Arial" panose="020B0604020202020204" pitchFamily="34" charset="0"/>
              <a:buNone/>
              <a:tabLst/>
              <a:defRPr sz="1372">
                <a:solidFill>
                  <a:srgbClr val="000000"/>
                </a:solidFill>
              </a:defRPr>
            </a:lvl2pPr>
            <a:lvl3pPr marL="448193" indent="0">
              <a:buNone/>
              <a:defRPr/>
            </a:lvl3pPr>
            <a:lvl4pPr marL="672290" indent="0">
              <a:buNone/>
              <a:defRPr/>
            </a:lvl4pPr>
            <a:lvl5pPr marL="896386" indent="0">
              <a:buNone/>
              <a:defRPr/>
            </a:lvl5pPr>
          </a:lstStyle>
          <a:p>
            <a:pPr>
              <a:spcBef>
                <a:spcPts val="1200"/>
              </a:spcBef>
            </a:pPr>
            <a:r>
              <a:rPr lang="en-US" b="0">
                <a:solidFill>
                  <a:schemeClr val="tx2"/>
                </a:solidFill>
                <a:latin typeface="+mj-lt"/>
              </a:rPr>
              <a:t>Paragraph title Segoe UI </a:t>
            </a:r>
            <a:r>
              <a:rPr lang="en-US" b="0" err="1">
                <a:solidFill>
                  <a:schemeClr val="tx2"/>
                </a:solidFill>
                <a:latin typeface="+mj-lt"/>
              </a:rPr>
              <a:t>Semibold</a:t>
            </a:r>
            <a:r>
              <a:rPr lang="en-US" b="0">
                <a:solidFill>
                  <a:schemeClr val="tx2"/>
                </a:solidFill>
                <a:latin typeface="+mj-lt"/>
              </a:rPr>
              <a:t> 14/18</a:t>
            </a:r>
          </a:p>
        </p:txBody>
      </p:sp>
      <p:sp>
        <p:nvSpPr>
          <p:cNvPr id="22" name="Text Placeholder 4">
            <a:extLst>
              <a:ext uri="{FF2B5EF4-FFF2-40B4-BE49-F238E27FC236}">
                <a16:creationId xmlns:a16="http://schemas.microsoft.com/office/drawing/2014/main" id="{C11EA858-BBCA-2149-9368-C1FDBC6C8DFD}"/>
              </a:ext>
            </a:extLst>
          </p:cNvPr>
          <p:cNvSpPr>
            <a:spLocks noGrp="1"/>
          </p:cNvSpPr>
          <p:nvPr>
            <p:ph type="body" sz="quarter" idx="25" hasCustomPrompt="1"/>
          </p:nvPr>
        </p:nvSpPr>
        <p:spPr>
          <a:xfrm>
            <a:off x="8144083" y="5014828"/>
            <a:ext cx="3618381" cy="954107"/>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400" b="0" i="0" spc="0">
                <a:solidFill>
                  <a:srgbClr val="000000"/>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 The quick brown fox jumps over the lazy dog. The quick brown fox jumps over the lazy dog. The quick brown fox jumps over the lazy dog.</a:t>
            </a:r>
          </a:p>
        </p:txBody>
      </p:sp>
      <p:sp>
        <p:nvSpPr>
          <p:cNvPr id="2" name="Footer Placeholder 1">
            <a:extLst>
              <a:ext uri="{FF2B5EF4-FFF2-40B4-BE49-F238E27FC236}">
                <a16:creationId xmlns:a16="http://schemas.microsoft.com/office/drawing/2014/main" id="{D26B0962-7685-4EBF-B99E-792210E71636}"/>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3717090328"/>
      </p:ext>
    </p:extLst>
  </p:cSld>
  <p:clrMapOvr>
    <a:masterClrMapping/>
  </p:clrMapOvr>
  <p:transition>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Section slide">
    <p:bg>
      <p:bgPr>
        <a:solidFill>
          <a:schemeClr val="bg1"/>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B990B4C-4B23-479D-ADA8-DD6E0658DF5A}"/>
              </a:ext>
            </a:extLst>
          </p:cNvPr>
          <p:cNvSpPr/>
          <p:nvPr/>
        </p:nvSpPr>
        <p:spPr bwMode="auto">
          <a:xfrm>
            <a:off x="1" y="2526646"/>
            <a:ext cx="9697686" cy="1784048"/>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4" name="Title 35"/>
          <p:cNvSpPr>
            <a:spLocks noGrp="1"/>
          </p:cNvSpPr>
          <p:nvPr>
            <p:ph type="title" hasCustomPrompt="1"/>
          </p:nvPr>
        </p:nvSpPr>
        <p:spPr>
          <a:xfrm>
            <a:off x="418644" y="2526646"/>
            <a:ext cx="9189910" cy="1784048"/>
          </a:xfrm>
          <a:prstGeom prst="rect">
            <a:avLst/>
          </a:prstGeom>
          <a:noFill/>
        </p:spPr>
        <p:txBody>
          <a:bodyPr vert="horz" wrap="square" lIns="0" tIns="0" rIns="0" bIns="0" rtlCol="0" anchor="ctr" anchorCtr="0">
            <a:noAutofit/>
          </a:bodyPr>
          <a:lstStyle>
            <a:lvl1pPr>
              <a:defRPr lang="en-US" sz="3600" spc="-49" baseline="0" dirty="0">
                <a:solidFill>
                  <a:schemeClr val="bg1"/>
                </a:solidFill>
              </a:defRPr>
            </a:lvl1pPr>
          </a:lstStyle>
          <a:p>
            <a:pPr marL="0" lvl="0">
              <a:lnSpc>
                <a:spcPts val="5490"/>
              </a:lnSpc>
            </a:pPr>
            <a:r>
              <a:rPr lang="en-US"/>
              <a:t>Section title</a:t>
            </a:r>
          </a:p>
        </p:txBody>
      </p:sp>
      <p:sp>
        <p:nvSpPr>
          <p:cNvPr id="6" name="Rectangle 5">
            <a:extLst>
              <a:ext uri="{FF2B5EF4-FFF2-40B4-BE49-F238E27FC236}">
                <a16:creationId xmlns:a16="http://schemas.microsoft.com/office/drawing/2014/main" id="{E7A7DCD7-2A9A-4303-B73A-A8AA23BAF4B6}"/>
              </a:ext>
            </a:extLst>
          </p:cNvPr>
          <p:cNvSpPr/>
          <p:nvPr/>
        </p:nvSpPr>
        <p:spPr bwMode="auto">
          <a:xfrm>
            <a:off x="9697686" y="2526646"/>
            <a:ext cx="2082603" cy="1784048"/>
          </a:xfrm>
          <a:prstGeom prst="rect">
            <a:avLst/>
          </a:prstGeo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7" name="Rectangle 6">
            <a:extLst>
              <a:ext uri="{FF2B5EF4-FFF2-40B4-BE49-F238E27FC236}">
                <a16:creationId xmlns:a16="http://schemas.microsoft.com/office/drawing/2014/main" id="{79F5CEB5-AAB3-4E98-82B0-2B2EDFAC7F19}"/>
              </a:ext>
            </a:extLst>
          </p:cNvPr>
          <p:cNvSpPr/>
          <p:nvPr/>
        </p:nvSpPr>
        <p:spPr bwMode="auto">
          <a:xfrm>
            <a:off x="11569483" y="2481083"/>
            <a:ext cx="203874" cy="1875174"/>
          </a:xfrm>
          <a:custGeom>
            <a:avLst/>
            <a:gdLst>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 name="connsiteX4" fmla="*/ 0 w 329334"/>
              <a:gd name="connsiteY4" fmla="*/ 0 h 1819564"/>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 name="connsiteX4" fmla="*/ 0 w 329334"/>
              <a:gd name="connsiteY4" fmla="*/ 861580 h 1819564"/>
              <a:gd name="connsiteX5" fmla="*/ 0 w 329334"/>
              <a:gd name="connsiteY5" fmla="*/ 0 h 1819564"/>
              <a:gd name="connsiteX0" fmla="*/ 0 w 329334"/>
              <a:gd name="connsiteY0" fmla="*/ 861580 h 1819564"/>
              <a:gd name="connsiteX1" fmla="*/ 0 w 329334"/>
              <a:gd name="connsiteY1" fmla="*/ 0 h 1819564"/>
              <a:gd name="connsiteX2" fmla="*/ 329334 w 329334"/>
              <a:gd name="connsiteY2" fmla="*/ 0 h 1819564"/>
              <a:gd name="connsiteX3" fmla="*/ 329334 w 329334"/>
              <a:gd name="connsiteY3" fmla="*/ 1819564 h 1819564"/>
              <a:gd name="connsiteX4" fmla="*/ 0 w 329334"/>
              <a:gd name="connsiteY4" fmla="*/ 1819564 h 1819564"/>
              <a:gd name="connsiteX5" fmla="*/ 91440 w 329334"/>
              <a:gd name="connsiteY5" fmla="*/ 953020 h 1819564"/>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 name="connsiteX4" fmla="*/ 91440 w 329334"/>
              <a:gd name="connsiteY4" fmla="*/ 953020 h 1819564"/>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Lst>
            <a:ahLst/>
            <a:cxnLst>
              <a:cxn ang="0">
                <a:pos x="connsiteX0" y="connsiteY0"/>
              </a:cxn>
              <a:cxn ang="0">
                <a:pos x="connsiteX1" y="connsiteY1"/>
              </a:cxn>
              <a:cxn ang="0">
                <a:pos x="connsiteX2" y="connsiteY2"/>
              </a:cxn>
              <a:cxn ang="0">
                <a:pos x="connsiteX3" y="connsiteY3"/>
              </a:cxn>
            </a:cxnLst>
            <a:rect l="l" t="t" r="r" b="b"/>
            <a:pathLst>
              <a:path w="329334" h="1819564">
                <a:moveTo>
                  <a:pt x="0" y="0"/>
                </a:moveTo>
                <a:lnTo>
                  <a:pt x="329334" y="0"/>
                </a:lnTo>
                <a:lnTo>
                  <a:pt x="329334" y="1819564"/>
                </a:lnTo>
                <a:lnTo>
                  <a:pt x="0" y="1819564"/>
                </a:lnTo>
              </a:path>
            </a:pathLst>
          </a:custGeom>
          <a:noFill/>
          <a:ln w="19050" cap="sq">
            <a:solidFill>
              <a:schemeClr val="accent2"/>
            </a:solidFill>
            <a:miter lim="800000"/>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8" name="Rectangle 6">
            <a:extLst>
              <a:ext uri="{FF2B5EF4-FFF2-40B4-BE49-F238E27FC236}">
                <a16:creationId xmlns:a16="http://schemas.microsoft.com/office/drawing/2014/main" id="{C39A4550-468E-4965-BBF3-650AD824060F}"/>
              </a:ext>
            </a:extLst>
          </p:cNvPr>
          <p:cNvSpPr/>
          <p:nvPr/>
        </p:nvSpPr>
        <p:spPr bwMode="auto">
          <a:xfrm flipH="1">
            <a:off x="9697686" y="2481083"/>
            <a:ext cx="203874" cy="1875174"/>
          </a:xfrm>
          <a:custGeom>
            <a:avLst/>
            <a:gdLst>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 name="connsiteX4" fmla="*/ 0 w 329334"/>
              <a:gd name="connsiteY4" fmla="*/ 0 h 1819564"/>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 name="connsiteX4" fmla="*/ 0 w 329334"/>
              <a:gd name="connsiteY4" fmla="*/ 861580 h 1819564"/>
              <a:gd name="connsiteX5" fmla="*/ 0 w 329334"/>
              <a:gd name="connsiteY5" fmla="*/ 0 h 1819564"/>
              <a:gd name="connsiteX0" fmla="*/ 0 w 329334"/>
              <a:gd name="connsiteY0" fmla="*/ 861580 h 1819564"/>
              <a:gd name="connsiteX1" fmla="*/ 0 w 329334"/>
              <a:gd name="connsiteY1" fmla="*/ 0 h 1819564"/>
              <a:gd name="connsiteX2" fmla="*/ 329334 w 329334"/>
              <a:gd name="connsiteY2" fmla="*/ 0 h 1819564"/>
              <a:gd name="connsiteX3" fmla="*/ 329334 w 329334"/>
              <a:gd name="connsiteY3" fmla="*/ 1819564 h 1819564"/>
              <a:gd name="connsiteX4" fmla="*/ 0 w 329334"/>
              <a:gd name="connsiteY4" fmla="*/ 1819564 h 1819564"/>
              <a:gd name="connsiteX5" fmla="*/ 91440 w 329334"/>
              <a:gd name="connsiteY5" fmla="*/ 953020 h 1819564"/>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 name="connsiteX4" fmla="*/ 91440 w 329334"/>
              <a:gd name="connsiteY4" fmla="*/ 953020 h 1819564"/>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Lst>
            <a:ahLst/>
            <a:cxnLst>
              <a:cxn ang="0">
                <a:pos x="connsiteX0" y="connsiteY0"/>
              </a:cxn>
              <a:cxn ang="0">
                <a:pos x="connsiteX1" y="connsiteY1"/>
              </a:cxn>
              <a:cxn ang="0">
                <a:pos x="connsiteX2" y="connsiteY2"/>
              </a:cxn>
              <a:cxn ang="0">
                <a:pos x="connsiteX3" y="connsiteY3"/>
              </a:cxn>
            </a:cxnLst>
            <a:rect l="l" t="t" r="r" b="b"/>
            <a:pathLst>
              <a:path w="329334" h="1819564">
                <a:moveTo>
                  <a:pt x="0" y="0"/>
                </a:moveTo>
                <a:lnTo>
                  <a:pt x="329334" y="0"/>
                </a:lnTo>
                <a:lnTo>
                  <a:pt x="329334" y="1819564"/>
                </a:lnTo>
                <a:lnTo>
                  <a:pt x="0" y="1819564"/>
                </a:lnTo>
              </a:path>
            </a:pathLst>
          </a:custGeom>
          <a:noFill/>
          <a:ln w="19050" cap="sq">
            <a:solidFill>
              <a:schemeClr val="accent2"/>
            </a:solidFill>
            <a:miter lim="800000"/>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12" name="Picture Placeholder 11">
            <a:extLst>
              <a:ext uri="{FF2B5EF4-FFF2-40B4-BE49-F238E27FC236}">
                <a16:creationId xmlns:a16="http://schemas.microsoft.com/office/drawing/2014/main" id="{A0F18A81-5AF1-41EB-B335-9EF67062969B}"/>
              </a:ext>
            </a:extLst>
          </p:cNvPr>
          <p:cNvSpPr>
            <a:spLocks noGrp="1"/>
          </p:cNvSpPr>
          <p:nvPr>
            <p:ph type="pic" sz="quarter" idx="10"/>
          </p:nvPr>
        </p:nvSpPr>
        <p:spPr>
          <a:xfrm>
            <a:off x="10098361" y="2777952"/>
            <a:ext cx="1281254" cy="1281436"/>
          </a:xfrm>
        </p:spPr>
        <p:txBody>
          <a:bodyPr anchor="ctr">
            <a:noAutofit/>
          </a:bodyPr>
          <a:lstStyle>
            <a:lvl1pPr algn="ctr">
              <a:defRPr/>
            </a:lvl1pPr>
          </a:lstStyle>
          <a:p>
            <a:r>
              <a:rPr lang="zh-CN" altLang="en-US"/>
              <a:t>单击图标添加图片</a:t>
            </a:r>
            <a:endParaRPr lang="en-US"/>
          </a:p>
        </p:txBody>
      </p:sp>
      <p:sp>
        <p:nvSpPr>
          <p:cNvPr id="3" name="Footer Placeholder 1">
            <a:extLst>
              <a:ext uri="{FF2B5EF4-FFF2-40B4-BE49-F238E27FC236}">
                <a16:creationId xmlns:a16="http://schemas.microsoft.com/office/drawing/2014/main" id="{C6B75234-9944-48A2-8A21-99500C7BBB40}"/>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927299334"/>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Slide 2">
    <p:bg>
      <p:bgPr>
        <a:solidFill>
          <a:schemeClr val="tx2"/>
        </a:solidFill>
        <a:effectLst/>
      </p:bgPr>
    </p:bg>
    <p:spTree>
      <p:nvGrpSpPr>
        <p:cNvPr id="1" name=""/>
        <p:cNvGrpSpPr/>
        <p:nvPr/>
      </p:nvGrpSpPr>
      <p:grpSpPr>
        <a:xfrm>
          <a:off x="0" y="0"/>
          <a:ext cx="0" cy="0"/>
          <a:chOff x="0" y="0"/>
          <a:chExt cx="0" cy="0"/>
        </a:xfrm>
      </p:grpSpPr>
      <p:pic>
        <p:nvPicPr>
          <p:cNvPr id="6" name="Picture 5" descr="A picture containing drawing&#10;&#10;Description automatically generated">
            <a:extLst>
              <a:ext uri="{FF2B5EF4-FFF2-40B4-BE49-F238E27FC236}">
                <a16:creationId xmlns:a16="http://schemas.microsoft.com/office/drawing/2014/main" id="{1FC799F1-AEBC-419D-8B98-D92C7F54F1F8}"/>
              </a:ext>
            </a:extLst>
          </p:cNvPr>
          <p:cNvPicPr>
            <a:picLocks noChangeAspect="1"/>
          </p:cNvPicPr>
          <p:nvPr/>
        </p:nvPicPr>
        <p:blipFill>
          <a:blip r:embed="rId2"/>
          <a:stretch>
            <a:fillRect/>
          </a:stretch>
        </p:blipFill>
        <p:spPr>
          <a:xfrm>
            <a:off x="136885" y="159690"/>
            <a:ext cx="2363505" cy="868680"/>
          </a:xfrm>
          <a:prstGeom prst="rect">
            <a:avLst/>
          </a:prstGeom>
        </p:spPr>
      </p:pic>
      <p:sp>
        <p:nvSpPr>
          <p:cNvPr id="15" name="Title 1">
            <a:extLst>
              <a:ext uri="{FF2B5EF4-FFF2-40B4-BE49-F238E27FC236}">
                <a16:creationId xmlns:a16="http://schemas.microsoft.com/office/drawing/2014/main" id="{FDD3BB94-DC99-244C-91E3-A9764AF2671E}"/>
              </a:ext>
            </a:extLst>
          </p:cNvPr>
          <p:cNvSpPr>
            <a:spLocks noGrp="1"/>
          </p:cNvSpPr>
          <p:nvPr>
            <p:ph type="title" hasCustomPrompt="1"/>
          </p:nvPr>
        </p:nvSpPr>
        <p:spPr>
          <a:xfrm>
            <a:off x="428681" y="2532448"/>
            <a:ext cx="9630389" cy="1793104"/>
          </a:xfrm>
          <a:prstGeom prst="rect">
            <a:avLst/>
          </a:prstGeom>
          <a:noFill/>
        </p:spPr>
        <p:txBody>
          <a:bodyPr lIns="0" tIns="0" rIns="0" bIns="182880" anchor="b" anchorCtr="0"/>
          <a:lstStyle>
            <a:lvl1pPr>
              <a:defRPr sz="4800" strike="noStrike" spc="-49" baseline="0">
                <a:solidFill>
                  <a:schemeClr val="bg2"/>
                </a:solidFill>
              </a:defRPr>
            </a:lvl1pPr>
          </a:lstStyle>
          <a:p>
            <a:r>
              <a:rPr lang="en-US"/>
              <a:t>Microsoft 365 title</a:t>
            </a:r>
          </a:p>
        </p:txBody>
      </p:sp>
      <p:sp>
        <p:nvSpPr>
          <p:cNvPr id="16" name="Text Placeholder 10">
            <a:extLst>
              <a:ext uri="{FF2B5EF4-FFF2-40B4-BE49-F238E27FC236}">
                <a16:creationId xmlns:a16="http://schemas.microsoft.com/office/drawing/2014/main" id="{63FCEA3C-C822-5A4A-9561-695239EA77C3}"/>
              </a:ext>
            </a:extLst>
          </p:cNvPr>
          <p:cNvSpPr>
            <a:spLocks noGrp="1"/>
          </p:cNvSpPr>
          <p:nvPr>
            <p:ph type="body" sz="quarter" idx="15" hasCustomPrompt="1"/>
          </p:nvPr>
        </p:nvSpPr>
        <p:spPr>
          <a:xfrm>
            <a:off x="442466" y="4350114"/>
            <a:ext cx="9602819" cy="738664"/>
          </a:xfrm>
          <a:prstGeom prst="rect">
            <a:avLst/>
          </a:prstGeom>
        </p:spPr>
        <p:txBody>
          <a:bodyPr/>
          <a:lstStyle>
            <a:lvl1pPr>
              <a:defRPr sz="1800">
                <a:solidFill>
                  <a:schemeClr val="bg2"/>
                </a:solidFill>
              </a:defRPr>
            </a:lvl1pPr>
            <a:lvl2pPr>
              <a:defRPr sz="1765">
                <a:solidFill>
                  <a:srgbClr val="000000"/>
                </a:solidFill>
              </a:defRPr>
            </a:lvl2pPr>
            <a:lvl3pPr>
              <a:defRPr sz="1372"/>
            </a:lvl3pPr>
            <a:lvl4pPr>
              <a:defRPr sz="1372"/>
            </a:lvl4pPr>
            <a:lvl5pPr>
              <a:defRPr sz="1029"/>
            </a:lvl5pPr>
          </a:lstStyle>
          <a:p>
            <a:pPr lvl="0"/>
            <a:r>
              <a:rPr lang="en-US"/>
              <a:t>Author name</a:t>
            </a:r>
            <a:br>
              <a:rPr lang="en-US"/>
            </a:br>
            <a:r>
              <a:rPr lang="en-US"/>
              <a:t>Date</a:t>
            </a:r>
          </a:p>
        </p:txBody>
      </p:sp>
      <p:sp>
        <p:nvSpPr>
          <p:cNvPr id="2" name="Footer Placeholder 1">
            <a:extLst>
              <a:ext uri="{FF2B5EF4-FFF2-40B4-BE49-F238E27FC236}">
                <a16:creationId xmlns:a16="http://schemas.microsoft.com/office/drawing/2014/main" id="{DE984AF9-42B3-4123-927E-CEC8570AFE35}"/>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solidFill>
                  <a:schemeClr val="bg1"/>
                </a:solidFill>
              </a:rPr>
              <a:t>© Copyright Microsoft Corporation. All rights reserved.</a:t>
            </a:r>
          </a:p>
        </p:txBody>
      </p:sp>
    </p:spTree>
    <p:extLst>
      <p:ext uri="{BB962C8B-B14F-4D97-AF65-F5344CB8AC3E}">
        <p14:creationId xmlns:p14="http://schemas.microsoft.com/office/powerpoint/2010/main" val="3138975624"/>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p:cSld name="Photo layout">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79BB11B-CD9D-4B8D-B054-AE4D87B29C75}"/>
              </a:ext>
            </a:extLst>
          </p:cNvPr>
          <p:cNvSpPr>
            <a:spLocks noGrp="1"/>
          </p:cNvSpPr>
          <p:nvPr>
            <p:ph type="title" hasCustomPrompt="1"/>
          </p:nvPr>
        </p:nvSpPr>
        <p:spPr>
          <a:xfrm>
            <a:off x="418644" y="440494"/>
            <a:ext cx="5543516" cy="728448"/>
          </a:xfrm>
        </p:spPr>
        <p:txBody>
          <a:bodyPr/>
          <a:lstStyle>
            <a:lvl1pPr>
              <a:defRPr>
                <a:solidFill>
                  <a:schemeClr val="tx1"/>
                </a:solidFill>
              </a:defRPr>
            </a:lvl1pPr>
          </a:lstStyle>
          <a:p>
            <a:r>
              <a:rPr lang="en-US"/>
              <a:t>Photo layout 1</a:t>
            </a:r>
          </a:p>
        </p:txBody>
      </p:sp>
      <p:sp>
        <p:nvSpPr>
          <p:cNvPr id="6" name="Text Placeholder 3">
            <a:extLst>
              <a:ext uri="{FF2B5EF4-FFF2-40B4-BE49-F238E27FC236}">
                <a16:creationId xmlns:a16="http://schemas.microsoft.com/office/drawing/2014/main" id="{1E56201C-07C6-4B48-97C5-8ACFF3D0A97E}"/>
              </a:ext>
            </a:extLst>
          </p:cNvPr>
          <p:cNvSpPr>
            <a:spLocks noGrp="1"/>
          </p:cNvSpPr>
          <p:nvPr>
            <p:ph type="body" sz="quarter" idx="14" hasCustomPrompt="1"/>
          </p:nvPr>
        </p:nvSpPr>
        <p:spPr>
          <a:xfrm>
            <a:off x="418644" y="1456897"/>
            <a:ext cx="5579310" cy="307777"/>
          </a:xfrm>
          <a:prstGeom prst="rect">
            <a:avLst/>
          </a:prstGeom>
        </p:spPr>
        <p:txBody>
          <a:bodyPr wrap="square" lIns="0" tIns="0" rIns="0" bIns="0">
            <a:spAutoFit/>
          </a:bodyPr>
          <a:lstStyle>
            <a:lvl1pPr marL="0" indent="0">
              <a:lnSpc>
                <a:spcPts val="2353"/>
              </a:lnSpc>
              <a:buNone/>
              <a:defRPr lang="en-US" sz="2000" kern="1200" spc="0" baseline="0" dirty="0">
                <a:solidFill>
                  <a:schemeClr val="tx1"/>
                </a:solidFill>
                <a:latin typeface="+mj-lt"/>
                <a:ea typeface="+mn-ea"/>
                <a:cs typeface="+mn-cs"/>
              </a:defRPr>
            </a:lvl1pPr>
            <a:lvl2pPr marL="224097" indent="0">
              <a:buNone/>
              <a:defRPr/>
            </a:lvl2pPr>
            <a:lvl3pPr marL="448193" indent="0">
              <a:buNone/>
              <a:defRPr/>
            </a:lvl3pPr>
            <a:lvl4pPr marL="672290" indent="0">
              <a:buNone/>
              <a:defRPr/>
            </a:lvl4pPr>
            <a:lvl5pPr marL="896386" indent="0">
              <a:buNone/>
              <a:defRPr/>
            </a:lvl5pPr>
          </a:lstStyle>
          <a:p>
            <a:pPr lvl="0"/>
            <a:r>
              <a:rPr lang="en-US"/>
              <a:t>Subhead Segoe UI </a:t>
            </a:r>
            <a:r>
              <a:rPr lang="en-US" err="1"/>
              <a:t>Semibold</a:t>
            </a:r>
            <a:r>
              <a:rPr lang="en-US"/>
              <a:t> 20/24. </a:t>
            </a:r>
          </a:p>
        </p:txBody>
      </p:sp>
      <p:sp>
        <p:nvSpPr>
          <p:cNvPr id="5" name="Text Placeholder 4">
            <a:extLst>
              <a:ext uri="{FF2B5EF4-FFF2-40B4-BE49-F238E27FC236}">
                <a16:creationId xmlns:a16="http://schemas.microsoft.com/office/drawing/2014/main" id="{6E31D123-CA1A-4568-88C8-6B1287D07EE9}"/>
              </a:ext>
            </a:extLst>
          </p:cNvPr>
          <p:cNvSpPr>
            <a:spLocks noGrp="1"/>
          </p:cNvSpPr>
          <p:nvPr>
            <p:ph type="body" sz="quarter" idx="13" hasCustomPrompt="1"/>
          </p:nvPr>
        </p:nvSpPr>
        <p:spPr>
          <a:xfrm>
            <a:off x="418643" y="2161629"/>
            <a:ext cx="5579311" cy="338554"/>
          </a:xfrm>
          <a:prstGeom prst="rect">
            <a:avLst/>
          </a:prstGeom>
        </p:spPr>
        <p:txBody>
          <a:bodyPr lIns="0" tIns="45720" rIns="0" bIns="45720"/>
          <a:lstStyle>
            <a:lvl1pPr marL="0" indent="0">
              <a:lnSpc>
                <a:spcPct val="100000"/>
              </a:lnSpc>
              <a:spcBef>
                <a:spcPts val="1176"/>
              </a:spcBef>
              <a:buNone/>
              <a:defRPr lang="en-US" sz="1600" b="0" kern="1200" spc="0" baseline="0" dirty="0">
                <a:solidFill>
                  <a:schemeClr val="tx2"/>
                </a:solidFill>
                <a:latin typeface="+mj-lt"/>
                <a:ea typeface="+mn-ea"/>
                <a:cs typeface="+mn-cs"/>
              </a:defRPr>
            </a:lvl1pPr>
            <a:lvl2pPr marL="0" marR="0" indent="0" algn="l" defTabSz="914367" rtl="0" eaLnBrk="1" fontAlgn="auto" latinLnBrk="0" hangingPunct="1">
              <a:lnSpc>
                <a:spcPts val="1765"/>
              </a:lnSpc>
              <a:spcBef>
                <a:spcPts val="441"/>
              </a:spcBef>
              <a:spcAft>
                <a:spcPts val="0"/>
              </a:spcAft>
              <a:buClrTx/>
              <a:buSzPct val="90000"/>
              <a:buFont typeface="Arial" panose="020B0604020202020204" pitchFamily="34" charset="0"/>
              <a:buNone/>
              <a:tabLst/>
              <a:defRPr sz="1372">
                <a:solidFill>
                  <a:srgbClr val="000000"/>
                </a:solidFill>
              </a:defRPr>
            </a:lvl2pPr>
            <a:lvl3pPr marL="448193" indent="0">
              <a:buNone/>
              <a:defRPr/>
            </a:lvl3pPr>
            <a:lvl4pPr marL="672290" indent="0">
              <a:buNone/>
              <a:defRPr/>
            </a:lvl4pPr>
            <a:lvl5pPr marL="896386" indent="0">
              <a:buNone/>
              <a:defRPr/>
            </a:lvl5pPr>
          </a:lstStyle>
          <a:p>
            <a:pPr>
              <a:spcBef>
                <a:spcPts val="1200"/>
              </a:spcBef>
            </a:pPr>
            <a:r>
              <a:rPr lang="en-US" b="0">
                <a:solidFill>
                  <a:schemeClr val="tx2"/>
                </a:solidFill>
                <a:latin typeface="+mj-lt"/>
              </a:rPr>
              <a:t>Paragraph title Segoe UI </a:t>
            </a:r>
            <a:r>
              <a:rPr lang="en-US" b="0" err="1">
                <a:solidFill>
                  <a:schemeClr val="tx2"/>
                </a:solidFill>
                <a:latin typeface="+mj-lt"/>
              </a:rPr>
              <a:t>Semibold</a:t>
            </a:r>
            <a:r>
              <a:rPr lang="en-US" b="0">
                <a:solidFill>
                  <a:schemeClr val="tx2"/>
                </a:solidFill>
                <a:latin typeface="+mj-lt"/>
              </a:rPr>
              <a:t> 14/18</a:t>
            </a:r>
            <a:endParaRPr lang="en-US"/>
          </a:p>
        </p:txBody>
      </p:sp>
      <p:sp>
        <p:nvSpPr>
          <p:cNvPr id="16" name="Text Placeholder 4">
            <a:extLst>
              <a:ext uri="{FF2B5EF4-FFF2-40B4-BE49-F238E27FC236}">
                <a16:creationId xmlns:a16="http://schemas.microsoft.com/office/drawing/2014/main" id="{2B8FCD16-3426-8B48-803D-6B6E81EED213}"/>
              </a:ext>
            </a:extLst>
          </p:cNvPr>
          <p:cNvSpPr>
            <a:spLocks noGrp="1"/>
          </p:cNvSpPr>
          <p:nvPr>
            <p:ph type="body" sz="quarter" idx="42" hasCustomPrompt="1"/>
          </p:nvPr>
        </p:nvSpPr>
        <p:spPr>
          <a:xfrm>
            <a:off x="418644" y="2474101"/>
            <a:ext cx="5579310" cy="76700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4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p:txBody>
      </p:sp>
      <p:sp>
        <p:nvSpPr>
          <p:cNvPr id="17" name="Text Placeholder 4">
            <a:extLst>
              <a:ext uri="{FF2B5EF4-FFF2-40B4-BE49-F238E27FC236}">
                <a16:creationId xmlns:a16="http://schemas.microsoft.com/office/drawing/2014/main" id="{0D336736-F7E2-BA48-AD3E-B0037BAC6816}"/>
              </a:ext>
            </a:extLst>
          </p:cNvPr>
          <p:cNvSpPr>
            <a:spLocks noGrp="1"/>
          </p:cNvSpPr>
          <p:nvPr>
            <p:ph type="body" sz="quarter" idx="43" hasCustomPrompt="1"/>
          </p:nvPr>
        </p:nvSpPr>
        <p:spPr>
          <a:xfrm>
            <a:off x="418643" y="3628878"/>
            <a:ext cx="5579311" cy="338554"/>
          </a:xfrm>
          <a:prstGeom prst="rect">
            <a:avLst/>
          </a:prstGeom>
        </p:spPr>
        <p:txBody>
          <a:bodyPr lIns="0" tIns="45720" rIns="0" bIns="45720"/>
          <a:lstStyle>
            <a:lvl1pPr marL="0" indent="0">
              <a:lnSpc>
                <a:spcPct val="100000"/>
              </a:lnSpc>
              <a:spcBef>
                <a:spcPts val="1176"/>
              </a:spcBef>
              <a:buNone/>
              <a:defRPr lang="en-US" sz="1600" b="0" kern="1200" spc="0" baseline="0" dirty="0">
                <a:solidFill>
                  <a:schemeClr val="tx2"/>
                </a:solidFill>
                <a:latin typeface="+mj-lt"/>
                <a:ea typeface="+mn-ea"/>
                <a:cs typeface="+mn-cs"/>
              </a:defRPr>
            </a:lvl1pPr>
            <a:lvl2pPr marL="0" marR="0" indent="0" algn="l" defTabSz="914367" rtl="0" eaLnBrk="1" fontAlgn="auto" latinLnBrk="0" hangingPunct="1">
              <a:lnSpc>
                <a:spcPts val="1765"/>
              </a:lnSpc>
              <a:spcBef>
                <a:spcPts val="441"/>
              </a:spcBef>
              <a:spcAft>
                <a:spcPts val="0"/>
              </a:spcAft>
              <a:buClrTx/>
              <a:buSzPct val="90000"/>
              <a:buFont typeface="Arial" panose="020B0604020202020204" pitchFamily="34" charset="0"/>
              <a:buNone/>
              <a:tabLst/>
              <a:defRPr sz="1372">
                <a:solidFill>
                  <a:srgbClr val="000000"/>
                </a:solidFill>
              </a:defRPr>
            </a:lvl2pPr>
            <a:lvl3pPr marL="448193" indent="0">
              <a:buNone/>
              <a:defRPr/>
            </a:lvl3pPr>
            <a:lvl4pPr marL="672290" indent="0">
              <a:buNone/>
              <a:defRPr/>
            </a:lvl4pPr>
            <a:lvl5pPr marL="896386" indent="0">
              <a:buNone/>
              <a:defRPr/>
            </a:lvl5pPr>
          </a:lstStyle>
          <a:p>
            <a:pPr>
              <a:spcBef>
                <a:spcPts val="1200"/>
              </a:spcBef>
            </a:pPr>
            <a:r>
              <a:rPr lang="en-US" b="0">
                <a:solidFill>
                  <a:schemeClr val="tx2"/>
                </a:solidFill>
                <a:latin typeface="+mj-lt"/>
              </a:rPr>
              <a:t>Paragraph title Segoe UI </a:t>
            </a:r>
            <a:r>
              <a:rPr lang="en-US" b="0" err="1">
                <a:solidFill>
                  <a:schemeClr val="tx2"/>
                </a:solidFill>
                <a:latin typeface="+mj-lt"/>
              </a:rPr>
              <a:t>Semibold</a:t>
            </a:r>
            <a:r>
              <a:rPr lang="en-US" b="0">
                <a:solidFill>
                  <a:schemeClr val="tx2"/>
                </a:solidFill>
                <a:latin typeface="+mj-lt"/>
              </a:rPr>
              <a:t> 14/18</a:t>
            </a:r>
            <a:endParaRPr lang="en-US"/>
          </a:p>
        </p:txBody>
      </p:sp>
      <p:sp>
        <p:nvSpPr>
          <p:cNvPr id="18" name="Text Placeholder 4">
            <a:extLst>
              <a:ext uri="{FF2B5EF4-FFF2-40B4-BE49-F238E27FC236}">
                <a16:creationId xmlns:a16="http://schemas.microsoft.com/office/drawing/2014/main" id="{9FA36614-3522-794F-B70F-0659F06DAB3B}"/>
              </a:ext>
            </a:extLst>
          </p:cNvPr>
          <p:cNvSpPr>
            <a:spLocks noGrp="1"/>
          </p:cNvSpPr>
          <p:nvPr>
            <p:ph type="body" sz="quarter" idx="44" hasCustomPrompt="1"/>
          </p:nvPr>
        </p:nvSpPr>
        <p:spPr>
          <a:xfrm>
            <a:off x="418644" y="3929012"/>
            <a:ext cx="5579310" cy="76700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4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p:txBody>
      </p:sp>
      <p:sp>
        <p:nvSpPr>
          <p:cNvPr id="8" name="Picture Placeholder 7">
            <a:extLst>
              <a:ext uri="{FF2B5EF4-FFF2-40B4-BE49-F238E27FC236}">
                <a16:creationId xmlns:a16="http://schemas.microsoft.com/office/drawing/2014/main" id="{7193607F-5D7C-414A-BD66-EADF11B22CA7}"/>
              </a:ext>
            </a:extLst>
          </p:cNvPr>
          <p:cNvSpPr>
            <a:spLocks noGrp="1"/>
          </p:cNvSpPr>
          <p:nvPr>
            <p:ph type="pic" sz="quarter" idx="15" hasCustomPrompt="1"/>
          </p:nvPr>
        </p:nvSpPr>
        <p:spPr>
          <a:xfrm>
            <a:off x="6229842" y="-1"/>
            <a:ext cx="5973053" cy="6858001"/>
          </a:xfrm>
          <a:prstGeom prst="rect">
            <a:avLst/>
          </a:prstGeom>
          <a:blipFill>
            <a:blip r:embed="rId2"/>
            <a:stretch>
              <a:fillRect/>
            </a:stretch>
          </a:blipFill>
        </p:spPr>
        <p:txBody>
          <a:bodyPr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372" b="1" kern="1200" spc="0" baseline="0" dirty="0" smtClean="0">
                <a:solidFill>
                  <a:schemeClr val="tx1"/>
                </a:solidFill>
                <a:latin typeface="+mn-lt"/>
                <a:ea typeface="+mn-ea"/>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2" name="Footer Placeholder 1">
            <a:extLst>
              <a:ext uri="{FF2B5EF4-FFF2-40B4-BE49-F238E27FC236}">
                <a16:creationId xmlns:a16="http://schemas.microsoft.com/office/drawing/2014/main" id="{C3405CC5-9896-4E3A-9373-436306F5BF12}"/>
              </a:ext>
            </a:extLst>
          </p:cNvPr>
          <p:cNvSpPr txBox="1">
            <a:spLocks/>
          </p:cNvSpPr>
          <p:nvPr/>
        </p:nvSpPr>
        <p:spPr>
          <a:xfrm>
            <a:off x="418644"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l"/>
            <a:r>
              <a:rPr lang="en-US"/>
              <a:t>© Copyright Microsoft Corporation. All rights reserved.</a:t>
            </a:r>
          </a:p>
        </p:txBody>
      </p:sp>
    </p:spTree>
    <p:extLst>
      <p:ext uri="{BB962C8B-B14F-4D97-AF65-F5344CB8AC3E}">
        <p14:creationId xmlns:p14="http://schemas.microsoft.com/office/powerpoint/2010/main" val="3314803475"/>
      </p:ext>
    </p:extLst>
  </p:cSld>
  <p:clrMapOvr>
    <a:masterClrMapping/>
  </p:clrMapOvr>
  <p:transition>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Photo layout with bullet text">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79BB11B-CD9D-4B8D-B054-AE4D87B29C75}"/>
              </a:ext>
            </a:extLst>
          </p:cNvPr>
          <p:cNvSpPr>
            <a:spLocks noGrp="1"/>
          </p:cNvSpPr>
          <p:nvPr>
            <p:ph type="title" hasCustomPrompt="1"/>
          </p:nvPr>
        </p:nvSpPr>
        <p:spPr>
          <a:xfrm>
            <a:off x="418644" y="440494"/>
            <a:ext cx="5543516" cy="728448"/>
          </a:xfrm>
        </p:spPr>
        <p:txBody>
          <a:bodyPr/>
          <a:lstStyle>
            <a:lvl1pPr>
              <a:defRPr>
                <a:solidFill>
                  <a:schemeClr val="tx1"/>
                </a:solidFill>
              </a:defRPr>
            </a:lvl1pPr>
          </a:lstStyle>
          <a:p>
            <a:r>
              <a:rPr lang="en-US"/>
              <a:t>Photo layout 1</a:t>
            </a:r>
          </a:p>
        </p:txBody>
      </p:sp>
      <p:sp>
        <p:nvSpPr>
          <p:cNvPr id="6" name="Text Placeholder 3">
            <a:extLst>
              <a:ext uri="{FF2B5EF4-FFF2-40B4-BE49-F238E27FC236}">
                <a16:creationId xmlns:a16="http://schemas.microsoft.com/office/drawing/2014/main" id="{1E56201C-07C6-4B48-97C5-8ACFF3D0A97E}"/>
              </a:ext>
            </a:extLst>
          </p:cNvPr>
          <p:cNvSpPr>
            <a:spLocks noGrp="1"/>
          </p:cNvSpPr>
          <p:nvPr>
            <p:ph type="body" sz="quarter" idx="14" hasCustomPrompt="1"/>
          </p:nvPr>
        </p:nvSpPr>
        <p:spPr>
          <a:xfrm>
            <a:off x="418644" y="1456896"/>
            <a:ext cx="5579310" cy="369332"/>
          </a:xfrm>
          <a:prstGeom prst="rect">
            <a:avLst/>
          </a:prstGeom>
        </p:spPr>
        <p:txBody>
          <a:bodyPr wrap="square" lIns="0" tIns="0" rIns="0" bIns="0" anchor="t">
            <a:spAutoFit/>
          </a:bodyPr>
          <a:lstStyle>
            <a:lvl1pPr marL="0" indent="0">
              <a:lnSpc>
                <a:spcPct val="100000"/>
              </a:lnSpc>
              <a:buNone/>
              <a:defRPr lang="en-US" sz="2400" kern="1200" spc="0" baseline="0" dirty="0">
                <a:solidFill>
                  <a:schemeClr val="tx1"/>
                </a:solidFill>
                <a:latin typeface="+mj-lt"/>
                <a:ea typeface="+mn-ea"/>
                <a:cs typeface="+mn-cs"/>
              </a:defRPr>
            </a:lvl1pPr>
            <a:lvl2pPr marL="224097" indent="0">
              <a:buNone/>
              <a:defRPr/>
            </a:lvl2pPr>
            <a:lvl3pPr marL="448193" indent="0">
              <a:buNone/>
              <a:defRPr/>
            </a:lvl3pPr>
            <a:lvl4pPr marL="672290" indent="0">
              <a:buNone/>
              <a:defRPr/>
            </a:lvl4pPr>
            <a:lvl5pPr marL="896386" indent="0">
              <a:buNone/>
              <a:defRPr/>
            </a:lvl5pPr>
          </a:lstStyle>
          <a:p>
            <a:pPr lvl="0"/>
            <a:r>
              <a:rPr lang="en-US"/>
              <a:t>Subhead Segoe UI </a:t>
            </a:r>
            <a:r>
              <a:rPr lang="en-US" err="1"/>
              <a:t>Semibold</a:t>
            </a:r>
            <a:r>
              <a:rPr lang="en-US"/>
              <a:t> 20/24. </a:t>
            </a:r>
          </a:p>
        </p:txBody>
      </p:sp>
      <p:sp>
        <p:nvSpPr>
          <p:cNvPr id="16" name="Text Placeholder 4">
            <a:extLst>
              <a:ext uri="{FF2B5EF4-FFF2-40B4-BE49-F238E27FC236}">
                <a16:creationId xmlns:a16="http://schemas.microsoft.com/office/drawing/2014/main" id="{2B8FCD16-3426-8B48-803D-6B6E81EED213}"/>
              </a:ext>
            </a:extLst>
          </p:cNvPr>
          <p:cNvSpPr>
            <a:spLocks noGrp="1"/>
          </p:cNvSpPr>
          <p:nvPr>
            <p:ph type="body" sz="quarter" idx="42" hasCustomPrompt="1"/>
          </p:nvPr>
        </p:nvSpPr>
        <p:spPr>
          <a:xfrm>
            <a:off x="418644" y="2268946"/>
            <a:ext cx="5579310"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a:t>
            </a:r>
          </a:p>
        </p:txBody>
      </p:sp>
      <p:cxnSp>
        <p:nvCxnSpPr>
          <p:cNvPr id="10" name="Straight Connector 9">
            <a:extLst>
              <a:ext uri="{FF2B5EF4-FFF2-40B4-BE49-F238E27FC236}">
                <a16:creationId xmlns:a16="http://schemas.microsoft.com/office/drawing/2014/main" id="{7FA17B80-9C3D-4DD7-B924-02A9E3E600E1}"/>
              </a:ext>
              <a:ext uri="{C183D7F6-B498-43B3-948B-1728B52AA6E4}">
                <adec:decorative xmlns:adec="http://schemas.microsoft.com/office/drawing/2017/decorative" val="1"/>
              </a:ext>
            </a:extLst>
          </p:cNvPr>
          <p:cNvCxnSpPr>
            <a:cxnSpLocks/>
          </p:cNvCxnSpPr>
          <p:nvPr/>
        </p:nvCxnSpPr>
        <p:spPr>
          <a:xfrm>
            <a:off x="418644" y="3068044"/>
            <a:ext cx="550149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a:extLst>
              <a:ext uri="{FF2B5EF4-FFF2-40B4-BE49-F238E27FC236}">
                <a16:creationId xmlns:a16="http://schemas.microsoft.com/office/drawing/2014/main" id="{9FA36614-3522-794F-B70F-0659F06DAB3B}"/>
              </a:ext>
            </a:extLst>
          </p:cNvPr>
          <p:cNvSpPr>
            <a:spLocks noGrp="1"/>
          </p:cNvSpPr>
          <p:nvPr>
            <p:ph type="body" sz="quarter" idx="44" hasCustomPrompt="1"/>
          </p:nvPr>
        </p:nvSpPr>
        <p:spPr>
          <a:xfrm>
            <a:off x="418644" y="3282367"/>
            <a:ext cx="5579310"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a:t>
            </a:r>
          </a:p>
        </p:txBody>
      </p:sp>
      <p:cxnSp>
        <p:nvCxnSpPr>
          <p:cNvPr id="11" name="Straight Connector 10">
            <a:extLst>
              <a:ext uri="{FF2B5EF4-FFF2-40B4-BE49-F238E27FC236}">
                <a16:creationId xmlns:a16="http://schemas.microsoft.com/office/drawing/2014/main" id="{3FD3D5BB-5B0F-44DE-B4B8-000A681CEA94}"/>
              </a:ext>
              <a:ext uri="{C183D7F6-B498-43B3-948B-1728B52AA6E4}">
                <adec:decorative xmlns:adec="http://schemas.microsoft.com/office/drawing/2017/decorative" val="1"/>
              </a:ext>
            </a:extLst>
          </p:cNvPr>
          <p:cNvCxnSpPr>
            <a:cxnSpLocks/>
          </p:cNvCxnSpPr>
          <p:nvPr/>
        </p:nvCxnSpPr>
        <p:spPr>
          <a:xfrm>
            <a:off x="418644" y="4081465"/>
            <a:ext cx="550149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2" name="Text Placeholder 4">
            <a:extLst>
              <a:ext uri="{FF2B5EF4-FFF2-40B4-BE49-F238E27FC236}">
                <a16:creationId xmlns:a16="http://schemas.microsoft.com/office/drawing/2014/main" id="{460A0EF6-FA0B-4D44-8315-ED90C5B93C73}"/>
              </a:ext>
            </a:extLst>
          </p:cNvPr>
          <p:cNvSpPr>
            <a:spLocks noGrp="1"/>
          </p:cNvSpPr>
          <p:nvPr>
            <p:ph type="body" sz="quarter" idx="45" hasCustomPrompt="1"/>
          </p:nvPr>
        </p:nvSpPr>
        <p:spPr>
          <a:xfrm>
            <a:off x="418644" y="4295788"/>
            <a:ext cx="5579310"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a:t>
            </a:r>
          </a:p>
        </p:txBody>
      </p:sp>
      <p:cxnSp>
        <p:nvCxnSpPr>
          <p:cNvPr id="15" name="Straight Connector 14">
            <a:extLst>
              <a:ext uri="{FF2B5EF4-FFF2-40B4-BE49-F238E27FC236}">
                <a16:creationId xmlns:a16="http://schemas.microsoft.com/office/drawing/2014/main" id="{A637605A-2FAC-4994-ACEC-7082FD1D75A8}"/>
              </a:ext>
              <a:ext uri="{C183D7F6-B498-43B3-948B-1728B52AA6E4}">
                <adec:decorative xmlns:adec="http://schemas.microsoft.com/office/drawing/2017/decorative" val="1"/>
              </a:ext>
            </a:extLst>
          </p:cNvPr>
          <p:cNvCxnSpPr>
            <a:cxnSpLocks/>
          </p:cNvCxnSpPr>
          <p:nvPr/>
        </p:nvCxnSpPr>
        <p:spPr>
          <a:xfrm>
            <a:off x="418644" y="5094886"/>
            <a:ext cx="550149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3" name="Text Placeholder 4">
            <a:extLst>
              <a:ext uri="{FF2B5EF4-FFF2-40B4-BE49-F238E27FC236}">
                <a16:creationId xmlns:a16="http://schemas.microsoft.com/office/drawing/2014/main" id="{5A88BE58-E914-49A7-B477-3DBF3F91D24F}"/>
              </a:ext>
            </a:extLst>
          </p:cNvPr>
          <p:cNvSpPr>
            <a:spLocks noGrp="1"/>
          </p:cNvSpPr>
          <p:nvPr>
            <p:ph type="body" sz="quarter" idx="46" hasCustomPrompt="1"/>
          </p:nvPr>
        </p:nvSpPr>
        <p:spPr>
          <a:xfrm>
            <a:off x="418644" y="5309208"/>
            <a:ext cx="5579310"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a:t>
            </a:r>
          </a:p>
        </p:txBody>
      </p:sp>
      <p:sp>
        <p:nvSpPr>
          <p:cNvPr id="2" name="Rectangle 1">
            <a:extLst>
              <a:ext uri="{FF2B5EF4-FFF2-40B4-BE49-F238E27FC236}">
                <a16:creationId xmlns:a16="http://schemas.microsoft.com/office/drawing/2014/main" id="{56B6D240-D672-4F0A-95ED-D92FC8351E6D}"/>
              </a:ext>
              <a:ext uri="{C183D7F6-B498-43B3-948B-1728B52AA6E4}">
                <adec:decorative xmlns:adec="http://schemas.microsoft.com/office/drawing/2017/decorative" val="1"/>
              </a:ext>
            </a:extLst>
          </p:cNvPr>
          <p:cNvSpPr/>
          <p:nvPr/>
        </p:nvSpPr>
        <p:spPr bwMode="auto">
          <a:xfrm>
            <a:off x="6229842" y="1456896"/>
            <a:ext cx="5543514" cy="4960611"/>
          </a:xfrm>
          <a:prstGeom prst="rect">
            <a:avLst/>
          </a:prstGeom>
          <a:noFill/>
          <a:ln w="19050">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19" name="Picture Placeholder 7">
            <a:extLst>
              <a:ext uri="{FF2B5EF4-FFF2-40B4-BE49-F238E27FC236}">
                <a16:creationId xmlns:a16="http://schemas.microsoft.com/office/drawing/2014/main" id="{CA973F78-0779-41C2-98B4-4547D2CD7C11}"/>
              </a:ext>
            </a:extLst>
          </p:cNvPr>
          <p:cNvSpPr>
            <a:spLocks noGrp="1"/>
          </p:cNvSpPr>
          <p:nvPr>
            <p:ph type="pic" sz="quarter" idx="47" hasCustomPrompt="1"/>
          </p:nvPr>
        </p:nvSpPr>
        <p:spPr>
          <a:xfrm>
            <a:off x="6349678" y="1564130"/>
            <a:ext cx="5303845" cy="4746143"/>
          </a:xfrm>
          <a:prstGeom prst="rect">
            <a:avLst/>
          </a:prstGeom>
          <a:blipFill dpi="0" rotWithShape="1">
            <a:blip r:embed="rId2"/>
            <a:srcRect/>
            <a:stretch>
              <a:fillRect/>
            </a:stretch>
          </a:blipFill>
          <a:ln w="19050">
            <a:noFill/>
          </a:ln>
        </p:spPr>
        <p:txBody>
          <a:bodyPr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372" b="1" kern="1200" spc="0" baseline="0" dirty="0" smtClean="0">
                <a:solidFill>
                  <a:schemeClr val="tx1"/>
                </a:solidFill>
                <a:latin typeface="+mn-lt"/>
                <a:ea typeface="+mn-ea"/>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3" name="Footer Placeholder 1">
            <a:extLst>
              <a:ext uri="{FF2B5EF4-FFF2-40B4-BE49-F238E27FC236}">
                <a16:creationId xmlns:a16="http://schemas.microsoft.com/office/drawing/2014/main" id="{B3B62F3E-D0DF-4A13-A005-3CCFDD6DFC1A}"/>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4043722016"/>
      </p:ext>
    </p:extLst>
  </p:cSld>
  <p:clrMapOvr>
    <a:masterClrMapping/>
  </p:clrMapOvr>
  <p:transition>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1_Photo layout with bullet text &amp; icons">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79BB11B-CD9D-4B8D-B054-AE4D87B29C75}"/>
              </a:ext>
            </a:extLst>
          </p:cNvPr>
          <p:cNvSpPr>
            <a:spLocks noGrp="1"/>
          </p:cNvSpPr>
          <p:nvPr>
            <p:ph type="title" hasCustomPrompt="1"/>
          </p:nvPr>
        </p:nvSpPr>
        <p:spPr>
          <a:xfrm>
            <a:off x="418644" y="440494"/>
            <a:ext cx="5543516" cy="728448"/>
          </a:xfrm>
        </p:spPr>
        <p:txBody>
          <a:bodyPr/>
          <a:lstStyle>
            <a:lvl1pPr>
              <a:defRPr>
                <a:solidFill>
                  <a:schemeClr val="tx1"/>
                </a:solidFill>
              </a:defRPr>
            </a:lvl1pPr>
          </a:lstStyle>
          <a:p>
            <a:r>
              <a:rPr lang="en-US"/>
              <a:t>Photo layout 1</a:t>
            </a:r>
          </a:p>
        </p:txBody>
      </p:sp>
      <p:sp>
        <p:nvSpPr>
          <p:cNvPr id="6" name="Text Placeholder 3">
            <a:extLst>
              <a:ext uri="{FF2B5EF4-FFF2-40B4-BE49-F238E27FC236}">
                <a16:creationId xmlns:a16="http://schemas.microsoft.com/office/drawing/2014/main" id="{1E56201C-07C6-4B48-97C5-8ACFF3D0A97E}"/>
              </a:ext>
            </a:extLst>
          </p:cNvPr>
          <p:cNvSpPr>
            <a:spLocks noGrp="1"/>
          </p:cNvSpPr>
          <p:nvPr>
            <p:ph type="body" sz="quarter" idx="14" hasCustomPrompt="1"/>
          </p:nvPr>
        </p:nvSpPr>
        <p:spPr>
          <a:xfrm>
            <a:off x="418644" y="1709493"/>
            <a:ext cx="5579310" cy="369332"/>
          </a:xfrm>
          <a:prstGeom prst="rect">
            <a:avLst/>
          </a:prstGeom>
        </p:spPr>
        <p:txBody>
          <a:bodyPr wrap="square" lIns="0" tIns="0" rIns="0" bIns="0" anchor="b">
            <a:spAutoFit/>
          </a:bodyPr>
          <a:lstStyle>
            <a:lvl1pPr marL="0" indent="0">
              <a:lnSpc>
                <a:spcPct val="100000"/>
              </a:lnSpc>
              <a:buNone/>
              <a:defRPr lang="en-US" sz="2400" kern="1200" spc="0" baseline="0" dirty="0">
                <a:solidFill>
                  <a:schemeClr val="tx1"/>
                </a:solidFill>
                <a:latin typeface="+mj-lt"/>
                <a:ea typeface="+mn-ea"/>
                <a:cs typeface="+mn-cs"/>
              </a:defRPr>
            </a:lvl1pPr>
            <a:lvl2pPr marL="224097" indent="0">
              <a:buNone/>
              <a:defRPr/>
            </a:lvl2pPr>
            <a:lvl3pPr marL="448193" indent="0">
              <a:buNone/>
              <a:defRPr/>
            </a:lvl3pPr>
            <a:lvl4pPr marL="672290" indent="0">
              <a:buNone/>
              <a:defRPr/>
            </a:lvl4pPr>
            <a:lvl5pPr marL="896386" indent="0">
              <a:buNone/>
              <a:defRPr/>
            </a:lvl5pPr>
          </a:lstStyle>
          <a:p>
            <a:pPr lvl="0"/>
            <a:r>
              <a:rPr lang="en-US"/>
              <a:t>Subhead Segoe UI </a:t>
            </a:r>
            <a:r>
              <a:rPr lang="en-US" err="1"/>
              <a:t>Semibold</a:t>
            </a:r>
            <a:r>
              <a:rPr lang="en-US"/>
              <a:t> 20/24. </a:t>
            </a:r>
          </a:p>
        </p:txBody>
      </p:sp>
      <p:sp>
        <p:nvSpPr>
          <p:cNvPr id="16" name="Text Placeholder 4">
            <a:extLst>
              <a:ext uri="{FF2B5EF4-FFF2-40B4-BE49-F238E27FC236}">
                <a16:creationId xmlns:a16="http://schemas.microsoft.com/office/drawing/2014/main" id="{2B8FCD16-3426-8B48-803D-6B6E81EED213}"/>
              </a:ext>
            </a:extLst>
          </p:cNvPr>
          <p:cNvSpPr>
            <a:spLocks noGrp="1"/>
          </p:cNvSpPr>
          <p:nvPr>
            <p:ph type="body" sz="quarter" idx="42" hasCustomPrompt="1"/>
          </p:nvPr>
        </p:nvSpPr>
        <p:spPr>
          <a:xfrm>
            <a:off x="1422400" y="2267319"/>
            <a:ext cx="4575554"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a:t>
            </a:r>
          </a:p>
        </p:txBody>
      </p:sp>
      <p:cxnSp>
        <p:nvCxnSpPr>
          <p:cNvPr id="10" name="Straight Connector 9">
            <a:extLst>
              <a:ext uri="{FF2B5EF4-FFF2-40B4-BE49-F238E27FC236}">
                <a16:creationId xmlns:a16="http://schemas.microsoft.com/office/drawing/2014/main" id="{7FA17B80-9C3D-4DD7-B924-02A9E3E600E1}"/>
              </a:ext>
              <a:ext uri="{C183D7F6-B498-43B3-948B-1728B52AA6E4}">
                <adec:decorative xmlns:adec="http://schemas.microsoft.com/office/drawing/2017/decorative" val="1"/>
              </a:ext>
            </a:extLst>
          </p:cNvPr>
          <p:cNvCxnSpPr>
            <a:cxnSpLocks/>
          </p:cNvCxnSpPr>
          <p:nvPr/>
        </p:nvCxnSpPr>
        <p:spPr>
          <a:xfrm>
            <a:off x="1422400" y="3066417"/>
            <a:ext cx="449774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a:extLst>
              <a:ext uri="{FF2B5EF4-FFF2-40B4-BE49-F238E27FC236}">
                <a16:creationId xmlns:a16="http://schemas.microsoft.com/office/drawing/2014/main" id="{9FA36614-3522-794F-B70F-0659F06DAB3B}"/>
              </a:ext>
            </a:extLst>
          </p:cNvPr>
          <p:cNvSpPr>
            <a:spLocks noGrp="1"/>
          </p:cNvSpPr>
          <p:nvPr>
            <p:ph type="body" sz="quarter" idx="44" hasCustomPrompt="1"/>
          </p:nvPr>
        </p:nvSpPr>
        <p:spPr>
          <a:xfrm>
            <a:off x="1422400" y="3280740"/>
            <a:ext cx="4575554"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a:t>
            </a:r>
          </a:p>
        </p:txBody>
      </p:sp>
      <p:cxnSp>
        <p:nvCxnSpPr>
          <p:cNvPr id="11" name="Straight Connector 10">
            <a:extLst>
              <a:ext uri="{FF2B5EF4-FFF2-40B4-BE49-F238E27FC236}">
                <a16:creationId xmlns:a16="http://schemas.microsoft.com/office/drawing/2014/main" id="{3FD3D5BB-5B0F-44DE-B4B8-000A681CEA94}"/>
              </a:ext>
              <a:ext uri="{C183D7F6-B498-43B3-948B-1728B52AA6E4}">
                <adec:decorative xmlns:adec="http://schemas.microsoft.com/office/drawing/2017/decorative" val="1"/>
              </a:ext>
            </a:extLst>
          </p:cNvPr>
          <p:cNvCxnSpPr>
            <a:cxnSpLocks/>
          </p:cNvCxnSpPr>
          <p:nvPr/>
        </p:nvCxnSpPr>
        <p:spPr>
          <a:xfrm>
            <a:off x="1422400" y="4079838"/>
            <a:ext cx="449774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2" name="Text Placeholder 4">
            <a:extLst>
              <a:ext uri="{FF2B5EF4-FFF2-40B4-BE49-F238E27FC236}">
                <a16:creationId xmlns:a16="http://schemas.microsoft.com/office/drawing/2014/main" id="{460A0EF6-FA0B-4D44-8315-ED90C5B93C73}"/>
              </a:ext>
            </a:extLst>
          </p:cNvPr>
          <p:cNvSpPr>
            <a:spLocks noGrp="1"/>
          </p:cNvSpPr>
          <p:nvPr>
            <p:ph type="body" sz="quarter" idx="45" hasCustomPrompt="1"/>
          </p:nvPr>
        </p:nvSpPr>
        <p:spPr>
          <a:xfrm>
            <a:off x="1422400" y="4294161"/>
            <a:ext cx="4575554"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a:t>
            </a:r>
          </a:p>
        </p:txBody>
      </p:sp>
      <p:cxnSp>
        <p:nvCxnSpPr>
          <p:cNvPr id="15" name="Straight Connector 14">
            <a:extLst>
              <a:ext uri="{FF2B5EF4-FFF2-40B4-BE49-F238E27FC236}">
                <a16:creationId xmlns:a16="http://schemas.microsoft.com/office/drawing/2014/main" id="{A637605A-2FAC-4994-ACEC-7082FD1D75A8}"/>
              </a:ext>
              <a:ext uri="{C183D7F6-B498-43B3-948B-1728B52AA6E4}">
                <adec:decorative xmlns:adec="http://schemas.microsoft.com/office/drawing/2017/decorative" val="1"/>
              </a:ext>
            </a:extLst>
          </p:cNvPr>
          <p:cNvCxnSpPr>
            <a:cxnSpLocks/>
          </p:cNvCxnSpPr>
          <p:nvPr/>
        </p:nvCxnSpPr>
        <p:spPr>
          <a:xfrm>
            <a:off x="1422400" y="5093259"/>
            <a:ext cx="449774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3" name="Text Placeholder 4">
            <a:extLst>
              <a:ext uri="{FF2B5EF4-FFF2-40B4-BE49-F238E27FC236}">
                <a16:creationId xmlns:a16="http://schemas.microsoft.com/office/drawing/2014/main" id="{5A88BE58-E914-49A7-B477-3DBF3F91D24F}"/>
              </a:ext>
            </a:extLst>
          </p:cNvPr>
          <p:cNvSpPr>
            <a:spLocks noGrp="1"/>
          </p:cNvSpPr>
          <p:nvPr>
            <p:ph type="body" sz="quarter" idx="46" hasCustomPrompt="1"/>
          </p:nvPr>
        </p:nvSpPr>
        <p:spPr>
          <a:xfrm>
            <a:off x="1422400" y="5307581"/>
            <a:ext cx="4575554"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a:t>
            </a:r>
          </a:p>
        </p:txBody>
      </p:sp>
      <p:sp>
        <p:nvSpPr>
          <p:cNvPr id="8" name="Picture Placeholder 7">
            <a:extLst>
              <a:ext uri="{FF2B5EF4-FFF2-40B4-BE49-F238E27FC236}">
                <a16:creationId xmlns:a16="http://schemas.microsoft.com/office/drawing/2014/main" id="{7193607F-5D7C-414A-BD66-EADF11B22CA7}"/>
              </a:ext>
            </a:extLst>
          </p:cNvPr>
          <p:cNvSpPr>
            <a:spLocks noGrp="1"/>
          </p:cNvSpPr>
          <p:nvPr>
            <p:ph type="pic" sz="quarter" idx="15" hasCustomPrompt="1"/>
          </p:nvPr>
        </p:nvSpPr>
        <p:spPr>
          <a:xfrm>
            <a:off x="6229842" y="-1"/>
            <a:ext cx="5973053" cy="6858001"/>
          </a:xfrm>
          <a:prstGeom prst="rect">
            <a:avLst/>
          </a:prstGeom>
          <a:blipFill>
            <a:blip r:embed="rId2"/>
            <a:stretch>
              <a:fillRect/>
            </a:stretch>
          </a:blipFill>
        </p:spPr>
        <p:txBody>
          <a:bodyPr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372" b="1" kern="1200" spc="0" baseline="0" dirty="0" smtClean="0">
                <a:solidFill>
                  <a:schemeClr val="tx1"/>
                </a:solidFill>
                <a:latin typeface="+mn-lt"/>
                <a:ea typeface="+mn-ea"/>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2" name="Footer Placeholder 1">
            <a:extLst>
              <a:ext uri="{FF2B5EF4-FFF2-40B4-BE49-F238E27FC236}">
                <a16:creationId xmlns:a16="http://schemas.microsoft.com/office/drawing/2014/main" id="{5F6EB83D-C2A5-4189-B12B-1320B6ADB9B8}"/>
              </a:ext>
            </a:extLst>
          </p:cNvPr>
          <p:cNvSpPr txBox="1">
            <a:spLocks/>
          </p:cNvSpPr>
          <p:nvPr/>
        </p:nvSpPr>
        <p:spPr>
          <a:xfrm>
            <a:off x="418644"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l"/>
            <a:r>
              <a:rPr lang="en-US"/>
              <a:t>© Copyright Microsoft Corporation. All rights reserved.</a:t>
            </a:r>
          </a:p>
        </p:txBody>
      </p:sp>
    </p:spTree>
    <p:extLst>
      <p:ext uri="{BB962C8B-B14F-4D97-AF65-F5344CB8AC3E}">
        <p14:creationId xmlns:p14="http://schemas.microsoft.com/office/powerpoint/2010/main" val="3490549615"/>
      </p:ext>
    </p:extLst>
  </p:cSld>
  <p:clrMapOvr>
    <a:masterClrMapping/>
  </p:clrMapOvr>
  <p:transition>
    <p:fad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Photo layout with 4 rows text">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79BB11B-CD9D-4B8D-B054-AE4D87B29C75}"/>
              </a:ext>
            </a:extLst>
          </p:cNvPr>
          <p:cNvSpPr>
            <a:spLocks noGrp="1"/>
          </p:cNvSpPr>
          <p:nvPr>
            <p:ph type="title" hasCustomPrompt="1"/>
          </p:nvPr>
        </p:nvSpPr>
        <p:spPr>
          <a:xfrm>
            <a:off x="418644" y="440494"/>
            <a:ext cx="11354712" cy="728448"/>
          </a:xfrm>
        </p:spPr>
        <p:txBody>
          <a:bodyPr/>
          <a:lstStyle>
            <a:lvl1pPr>
              <a:defRPr>
                <a:solidFill>
                  <a:schemeClr val="tx1"/>
                </a:solidFill>
              </a:defRPr>
            </a:lvl1pPr>
          </a:lstStyle>
          <a:p>
            <a:r>
              <a:rPr lang="en-US"/>
              <a:t>Photo layout 1</a:t>
            </a:r>
          </a:p>
        </p:txBody>
      </p:sp>
      <p:sp>
        <p:nvSpPr>
          <p:cNvPr id="16" name="Text Placeholder 4">
            <a:extLst>
              <a:ext uri="{FF2B5EF4-FFF2-40B4-BE49-F238E27FC236}">
                <a16:creationId xmlns:a16="http://schemas.microsoft.com/office/drawing/2014/main" id="{2B8FCD16-3426-8B48-803D-6B6E81EED213}"/>
              </a:ext>
            </a:extLst>
          </p:cNvPr>
          <p:cNvSpPr>
            <a:spLocks noGrp="1"/>
          </p:cNvSpPr>
          <p:nvPr>
            <p:ph type="body" sz="quarter" idx="42" hasCustomPrompt="1"/>
          </p:nvPr>
        </p:nvSpPr>
        <p:spPr>
          <a:xfrm>
            <a:off x="418644" y="1456897"/>
            <a:ext cx="5579310" cy="1128821"/>
          </a:xfrm>
          <a:prstGeom prst="rect">
            <a:avLst/>
          </a:prstGeom>
        </p:spPr>
        <p:txBody>
          <a:bodyPr lIns="0" tIns="45720" rIns="0" bIns="4572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p:txBody>
      </p:sp>
      <p:sp>
        <p:nvSpPr>
          <p:cNvPr id="18" name="Text Placeholder 4">
            <a:extLst>
              <a:ext uri="{FF2B5EF4-FFF2-40B4-BE49-F238E27FC236}">
                <a16:creationId xmlns:a16="http://schemas.microsoft.com/office/drawing/2014/main" id="{9FA36614-3522-794F-B70F-0659F06DAB3B}"/>
              </a:ext>
            </a:extLst>
          </p:cNvPr>
          <p:cNvSpPr>
            <a:spLocks noGrp="1"/>
          </p:cNvSpPr>
          <p:nvPr>
            <p:ph type="body" sz="quarter" idx="44" hasCustomPrompt="1"/>
          </p:nvPr>
        </p:nvSpPr>
        <p:spPr>
          <a:xfrm>
            <a:off x="418644" y="2734160"/>
            <a:ext cx="5579310" cy="1128821"/>
          </a:xfrm>
          <a:prstGeom prst="rect">
            <a:avLst/>
          </a:prstGeom>
        </p:spPr>
        <p:txBody>
          <a:bodyPr lIns="0" tIns="45720" rIns="0" bIns="4572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p:txBody>
      </p:sp>
      <p:sp>
        <p:nvSpPr>
          <p:cNvPr id="15" name="Text Placeholder 4">
            <a:extLst>
              <a:ext uri="{FF2B5EF4-FFF2-40B4-BE49-F238E27FC236}">
                <a16:creationId xmlns:a16="http://schemas.microsoft.com/office/drawing/2014/main" id="{7C7AB201-5BBE-4D8C-A466-367843FF4F01}"/>
              </a:ext>
            </a:extLst>
          </p:cNvPr>
          <p:cNvSpPr>
            <a:spLocks noGrp="1"/>
          </p:cNvSpPr>
          <p:nvPr>
            <p:ph type="body" sz="quarter" idx="45" hasCustomPrompt="1"/>
          </p:nvPr>
        </p:nvSpPr>
        <p:spPr>
          <a:xfrm>
            <a:off x="418644" y="4011423"/>
            <a:ext cx="5579310" cy="1128821"/>
          </a:xfrm>
          <a:prstGeom prst="rect">
            <a:avLst/>
          </a:prstGeom>
        </p:spPr>
        <p:txBody>
          <a:bodyPr lIns="0" tIns="45720" rIns="0" bIns="4572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p:txBody>
      </p:sp>
      <p:sp>
        <p:nvSpPr>
          <p:cNvPr id="19" name="Text Placeholder 4">
            <a:extLst>
              <a:ext uri="{FF2B5EF4-FFF2-40B4-BE49-F238E27FC236}">
                <a16:creationId xmlns:a16="http://schemas.microsoft.com/office/drawing/2014/main" id="{FAB025A3-3CCD-40EA-99F1-A41DBE40973C}"/>
              </a:ext>
            </a:extLst>
          </p:cNvPr>
          <p:cNvSpPr>
            <a:spLocks noGrp="1"/>
          </p:cNvSpPr>
          <p:nvPr>
            <p:ph type="body" sz="quarter" idx="46" hasCustomPrompt="1"/>
          </p:nvPr>
        </p:nvSpPr>
        <p:spPr>
          <a:xfrm>
            <a:off x="418644" y="5288687"/>
            <a:ext cx="5579310" cy="1128821"/>
          </a:xfrm>
          <a:prstGeom prst="rect">
            <a:avLst/>
          </a:prstGeom>
        </p:spPr>
        <p:txBody>
          <a:bodyPr lIns="0" tIns="45720" rIns="0" bIns="4572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p:txBody>
      </p:sp>
      <p:sp>
        <p:nvSpPr>
          <p:cNvPr id="2" name="Rectangle 1">
            <a:extLst>
              <a:ext uri="{FF2B5EF4-FFF2-40B4-BE49-F238E27FC236}">
                <a16:creationId xmlns:a16="http://schemas.microsoft.com/office/drawing/2014/main" id="{680D905E-E7A9-44EC-830B-323C290AAA27}"/>
              </a:ext>
              <a:ext uri="{C183D7F6-B498-43B3-948B-1728B52AA6E4}">
                <adec:decorative xmlns:adec="http://schemas.microsoft.com/office/drawing/2017/decorative" val="1"/>
              </a:ext>
            </a:extLst>
          </p:cNvPr>
          <p:cNvSpPr/>
          <p:nvPr/>
        </p:nvSpPr>
        <p:spPr bwMode="auto">
          <a:xfrm>
            <a:off x="6229842" y="1456896"/>
            <a:ext cx="5543514" cy="4960611"/>
          </a:xfrm>
          <a:prstGeom prst="rect">
            <a:avLst/>
          </a:prstGeom>
          <a:noFill/>
          <a:ln w="19050">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8" name="Picture Placeholder 7">
            <a:extLst>
              <a:ext uri="{FF2B5EF4-FFF2-40B4-BE49-F238E27FC236}">
                <a16:creationId xmlns:a16="http://schemas.microsoft.com/office/drawing/2014/main" id="{7193607F-5D7C-414A-BD66-EADF11B22CA7}"/>
              </a:ext>
            </a:extLst>
          </p:cNvPr>
          <p:cNvSpPr>
            <a:spLocks noGrp="1"/>
          </p:cNvSpPr>
          <p:nvPr>
            <p:ph type="pic" sz="quarter" idx="15" hasCustomPrompt="1"/>
          </p:nvPr>
        </p:nvSpPr>
        <p:spPr>
          <a:xfrm>
            <a:off x="6349678" y="1564130"/>
            <a:ext cx="5303845" cy="4746143"/>
          </a:xfrm>
          <a:prstGeom prst="rect">
            <a:avLst/>
          </a:prstGeom>
          <a:blipFill dpi="0" rotWithShape="1">
            <a:blip r:embed="rId2"/>
            <a:srcRect/>
            <a:stretch>
              <a:fillRect/>
            </a:stretch>
          </a:blipFill>
          <a:ln w="19050">
            <a:noFill/>
          </a:ln>
        </p:spPr>
        <p:txBody>
          <a:bodyPr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372" b="1" kern="1200" spc="0" baseline="0" dirty="0" smtClean="0">
                <a:solidFill>
                  <a:schemeClr val="tx1"/>
                </a:solidFill>
                <a:latin typeface="+mn-lt"/>
                <a:ea typeface="+mn-ea"/>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cxnSp>
        <p:nvCxnSpPr>
          <p:cNvPr id="9" name="Straight Connector 8">
            <a:extLst>
              <a:ext uri="{FF2B5EF4-FFF2-40B4-BE49-F238E27FC236}">
                <a16:creationId xmlns:a16="http://schemas.microsoft.com/office/drawing/2014/main" id="{5E2F051F-FAD1-40B7-AD8D-86ACA838D32B}"/>
              </a:ext>
              <a:ext uri="{C183D7F6-B498-43B3-948B-1728B52AA6E4}">
                <adec:decorative xmlns:adec="http://schemas.microsoft.com/office/drawing/2017/decorative" val="1"/>
              </a:ext>
            </a:extLst>
          </p:cNvPr>
          <p:cNvCxnSpPr>
            <a:cxnSpLocks/>
          </p:cNvCxnSpPr>
          <p:nvPr/>
        </p:nvCxnSpPr>
        <p:spPr>
          <a:xfrm>
            <a:off x="418644" y="2660048"/>
            <a:ext cx="550149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A8966B79-BC7C-4DB8-80D4-01380DB97330}"/>
              </a:ext>
              <a:ext uri="{C183D7F6-B498-43B3-948B-1728B52AA6E4}">
                <adec:decorative xmlns:adec="http://schemas.microsoft.com/office/drawing/2017/decorative" val="1"/>
              </a:ext>
            </a:extLst>
          </p:cNvPr>
          <p:cNvCxnSpPr>
            <a:cxnSpLocks/>
          </p:cNvCxnSpPr>
          <p:nvPr/>
        </p:nvCxnSpPr>
        <p:spPr>
          <a:xfrm>
            <a:off x="418644" y="3937131"/>
            <a:ext cx="550149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E69D048A-1B0B-4837-8CE2-BD16F3AE2B1C}"/>
              </a:ext>
              <a:ext uri="{C183D7F6-B498-43B3-948B-1728B52AA6E4}">
                <adec:decorative xmlns:adec="http://schemas.microsoft.com/office/drawing/2017/decorative" val="1"/>
              </a:ext>
            </a:extLst>
          </p:cNvPr>
          <p:cNvCxnSpPr>
            <a:cxnSpLocks/>
          </p:cNvCxnSpPr>
          <p:nvPr/>
        </p:nvCxnSpPr>
        <p:spPr>
          <a:xfrm>
            <a:off x="418644" y="5214214"/>
            <a:ext cx="550149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 name="Footer Placeholder 1">
            <a:extLst>
              <a:ext uri="{FF2B5EF4-FFF2-40B4-BE49-F238E27FC236}">
                <a16:creationId xmlns:a16="http://schemas.microsoft.com/office/drawing/2014/main" id="{B394CE8A-C8F7-40DD-84CF-FE592D7BC2D8}"/>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4051539566"/>
      </p:ext>
    </p:extLst>
  </p:cSld>
  <p:clrMapOvr>
    <a:masterClrMapping/>
  </p:clrMapOvr>
  <p:transition>
    <p:fade/>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Photo layout with gray filled text box">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79BB11B-CD9D-4B8D-B054-AE4D87B29C75}"/>
              </a:ext>
            </a:extLst>
          </p:cNvPr>
          <p:cNvSpPr>
            <a:spLocks noGrp="1"/>
          </p:cNvSpPr>
          <p:nvPr>
            <p:ph type="title" hasCustomPrompt="1"/>
          </p:nvPr>
        </p:nvSpPr>
        <p:spPr>
          <a:xfrm>
            <a:off x="418643" y="440494"/>
            <a:ext cx="11354714" cy="728448"/>
          </a:xfrm>
        </p:spPr>
        <p:txBody>
          <a:bodyPr/>
          <a:lstStyle>
            <a:lvl1pPr>
              <a:defRPr>
                <a:solidFill>
                  <a:schemeClr val="tx1"/>
                </a:solidFill>
              </a:defRPr>
            </a:lvl1pPr>
          </a:lstStyle>
          <a:p>
            <a:r>
              <a:rPr lang="en-US"/>
              <a:t>Photo layout 1</a:t>
            </a:r>
          </a:p>
        </p:txBody>
      </p:sp>
      <p:sp>
        <p:nvSpPr>
          <p:cNvPr id="16" name="Text Placeholder 4">
            <a:extLst>
              <a:ext uri="{FF2B5EF4-FFF2-40B4-BE49-F238E27FC236}">
                <a16:creationId xmlns:a16="http://schemas.microsoft.com/office/drawing/2014/main" id="{2B8FCD16-3426-8B48-803D-6B6E81EED213}"/>
              </a:ext>
            </a:extLst>
          </p:cNvPr>
          <p:cNvSpPr>
            <a:spLocks noGrp="1"/>
          </p:cNvSpPr>
          <p:nvPr>
            <p:ph type="body" sz="quarter" idx="42" hasCustomPrompt="1"/>
          </p:nvPr>
        </p:nvSpPr>
        <p:spPr>
          <a:xfrm>
            <a:off x="418644" y="1456897"/>
            <a:ext cx="5579310" cy="1128821"/>
          </a:xfrm>
          <a:prstGeom prst="rect">
            <a:avLst/>
          </a:prstGeom>
          <a:solidFill>
            <a:schemeClr val="bg2"/>
          </a:solidFill>
        </p:spPr>
        <p:txBody>
          <a:bodyPr lIns="137160" tIns="91440" rIns="137160" bIns="9144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p:txBody>
      </p:sp>
      <p:sp>
        <p:nvSpPr>
          <p:cNvPr id="18" name="Text Placeholder 4">
            <a:extLst>
              <a:ext uri="{FF2B5EF4-FFF2-40B4-BE49-F238E27FC236}">
                <a16:creationId xmlns:a16="http://schemas.microsoft.com/office/drawing/2014/main" id="{9FA36614-3522-794F-B70F-0659F06DAB3B}"/>
              </a:ext>
            </a:extLst>
          </p:cNvPr>
          <p:cNvSpPr>
            <a:spLocks noGrp="1"/>
          </p:cNvSpPr>
          <p:nvPr>
            <p:ph type="body" sz="quarter" idx="44" hasCustomPrompt="1"/>
          </p:nvPr>
        </p:nvSpPr>
        <p:spPr>
          <a:xfrm>
            <a:off x="418644" y="2734160"/>
            <a:ext cx="5579310" cy="1128821"/>
          </a:xfrm>
          <a:prstGeom prst="rect">
            <a:avLst/>
          </a:prstGeom>
          <a:solidFill>
            <a:schemeClr val="bg2"/>
          </a:solidFill>
        </p:spPr>
        <p:txBody>
          <a:bodyPr lIns="137160" tIns="91440" rIns="137160" bIns="9144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p:txBody>
      </p:sp>
      <p:sp>
        <p:nvSpPr>
          <p:cNvPr id="15" name="Text Placeholder 4">
            <a:extLst>
              <a:ext uri="{FF2B5EF4-FFF2-40B4-BE49-F238E27FC236}">
                <a16:creationId xmlns:a16="http://schemas.microsoft.com/office/drawing/2014/main" id="{7C7AB201-5BBE-4D8C-A466-367843FF4F01}"/>
              </a:ext>
            </a:extLst>
          </p:cNvPr>
          <p:cNvSpPr>
            <a:spLocks noGrp="1"/>
          </p:cNvSpPr>
          <p:nvPr>
            <p:ph type="body" sz="quarter" idx="45" hasCustomPrompt="1"/>
          </p:nvPr>
        </p:nvSpPr>
        <p:spPr>
          <a:xfrm>
            <a:off x="418644" y="4011423"/>
            <a:ext cx="5579310" cy="1128821"/>
          </a:xfrm>
          <a:prstGeom prst="rect">
            <a:avLst/>
          </a:prstGeom>
          <a:solidFill>
            <a:schemeClr val="bg2"/>
          </a:solidFill>
        </p:spPr>
        <p:txBody>
          <a:bodyPr lIns="137160" tIns="91440" rIns="137160" bIns="9144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p:txBody>
      </p:sp>
      <p:sp>
        <p:nvSpPr>
          <p:cNvPr id="19" name="Text Placeholder 4">
            <a:extLst>
              <a:ext uri="{FF2B5EF4-FFF2-40B4-BE49-F238E27FC236}">
                <a16:creationId xmlns:a16="http://schemas.microsoft.com/office/drawing/2014/main" id="{FAB025A3-3CCD-40EA-99F1-A41DBE40973C}"/>
              </a:ext>
            </a:extLst>
          </p:cNvPr>
          <p:cNvSpPr>
            <a:spLocks noGrp="1"/>
          </p:cNvSpPr>
          <p:nvPr>
            <p:ph type="body" sz="quarter" idx="46" hasCustomPrompt="1"/>
          </p:nvPr>
        </p:nvSpPr>
        <p:spPr>
          <a:xfrm>
            <a:off x="418644" y="5288687"/>
            <a:ext cx="5579310" cy="1128821"/>
          </a:xfrm>
          <a:prstGeom prst="rect">
            <a:avLst/>
          </a:prstGeom>
          <a:solidFill>
            <a:schemeClr val="bg2"/>
          </a:solidFill>
        </p:spPr>
        <p:txBody>
          <a:bodyPr lIns="137160" tIns="91440" rIns="137160" bIns="9144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p:txBody>
      </p:sp>
      <p:sp>
        <p:nvSpPr>
          <p:cNvPr id="3" name="Rectangle 2">
            <a:extLst>
              <a:ext uri="{FF2B5EF4-FFF2-40B4-BE49-F238E27FC236}">
                <a16:creationId xmlns:a16="http://schemas.microsoft.com/office/drawing/2014/main" id="{0F6F2449-CE4A-4880-A860-78E767F6EFFC}"/>
              </a:ext>
              <a:ext uri="{C183D7F6-B498-43B3-948B-1728B52AA6E4}">
                <adec:decorative xmlns:adec="http://schemas.microsoft.com/office/drawing/2017/decorative" val="1"/>
              </a:ext>
            </a:extLst>
          </p:cNvPr>
          <p:cNvSpPr/>
          <p:nvPr/>
        </p:nvSpPr>
        <p:spPr bwMode="auto">
          <a:xfrm>
            <a:off x="6229842" y="1456896"/>
            <a:ext cx="5543514" cy="4960611"/>
          </a:xfrm>
          <a:prstGeom prst="rect">
            <a:avLst/>
          </a:prstGeom>
          <a:noFill/>
          <a:ln w="19050">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8" name="Picture Placeholder 7">
            <a:extLst>
              <a:ext uri="{FF2B5EF4-FFF2-40B4-BE49-F238E27FC236}">
                <a16:creationId xmlns:a16="http://schemas.microsoft.com/office/drawing/2014/main" id="{7193607F-5D7C-414A-BD66-EADF11B22CA7}"/>
              </a:ext>
            </a:extLst>
          </p:cNvPr>
          <p:cNvSpPr>
            <a:spLocks noGrp="1"/>
          </p:cNvSpPr>
          <p:nvPr>
            <p:ph type="pic" sz="quarter" idx="15" hasCustomPrompt="1"/>
          </p:nvPr>
        </p:nvSpPr>
        <p:spPr>
          <a:xfrm>
            <a:off x="6349678" y="1564130"/>
            <a:ext cx="5303845" cy="4746143"/>
          </a:xfrm>
          <a:prstGeom prst="rect">
            <a:avLst/>
          </a:prstGeom>
          <a:blipFill dpi="0" rotWithShape="1">
            <a:blip r:embed="rId2"/>
            <a:srcRect/>
            <a:stretch>
              <a:fillRect/>
            </a:stretch>
          </a:blipFill>
          <a:ln w="19050">
            <a:noFill/>
          </a:ln>
        </p:spPr>
        <p:txBody>
          <a:bodyPr tIns="91440"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372" b="1" kern="1200" spc="0" baseline="0" dirty="0" smtClean="0">
                <a:solidFill>
                  <a:schemeClr val="tx1"/>
                </a:solidFill>
                <a:latin typeface="+mn-lt"/>
                <a:ea typeface="+mn-ea"/>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2" name="Footer Placeholder 1">
            <a:extLst>
              <a:ext uri="{FF2B5EF4-FFF2-40B4-BE49-F238E27FC236}">
                <a16:creationId xmlns:a16="http://schemas.microsoft.com/office/drawing/2014/main" id="{BDD9959D-3459-4484-BDE0-9F4EABE5443B}"/>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2551974677"/>
      </p:ext>
    </p:extLst>
  </p:cSld>
  <p:clrMapOvr>
    <a:masterClrMapping/>
  </p:clrMapOvr>
  <p:transition>
    <p:fade/>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Demo slide with tex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E9E5E14-01F2-4F10-A177-A81144B86D44}"/>
              </a:ext>
            </a:extLst>
          </p:cNvPr>
          <p:cNvSpPr>
            <a:spLocks noGrp="1"/>
          </p:cNvSpPr>
          <p:nvPr>
            <p:ph type="title"/>
          </p:nvPr>
        </p:nvSpPr>
        <p:spPr>
          <a:xfrm>
            <a:off x="418643" y="440494"/>
            <a:ext cx="11341268" cy="728448"/>
          </a:xfrm>
        </p:spPr>
        <p:txBody>
          <a:bodyPr/>
          <a:lstStyle/>
          <a:p>
            <a:r>
              <a:rPr lang="zh-CN" altLang="en-US"/>
              <a:t>单击此处编辑母版标题样式</a:t>
            </a:r>
            <a:endParaRPr lang="en-US"/>
          </a:p>
        </p:txBody>
      </p:sp>
      <p:sp>
        <p:nvSpPr>
          <p:cNvPr id="4" name="Text Placeholder 3"/>
          <p:cNvSpPr>
            <a:spLocks noGrp="1"/>
          </p:cNvSpPr>
          <p:nvPr>
            <p:ph type="body" sz="quarter" idx="10" hasCustomPrompt="1"/>
          </p:nvPr>
        </p:nvSpPr>
        <p:spPr>
          <a:xfrm>
            <a:off x="418644" y="1456898"/>
            <a:ext cx="5408119" cy="615553"/>
          </a:xfrm>
          <a:prstGeom prst="rect">
            <a:avLst/>
          </a:prstGeom>
        </p:spPr>
        <p:txBody>
          <a:bodyPr wrap="square" lIns="0" tIns="0" rIns="0" bIns="0">
            <a:spAutoFit/>
          </a:bodyPr>
          <a:lstStyle>
            <a:lvl1pPr marL="0" indent="0">
              <a:lnSpc>
                <a:spcPts val="2353"/>
              </a:lnSpc>
              <a:buNone/>
              <a:defRPr sz="2400" b="0" i="0" spc="0">
                <a:solidFill>
                  <a:schemeClr val="tx1"/>
                </a:solidFill>
                <a:latin typeface="+mj-lt"/>
              </a:defRPr>
            </a:lvl1pPr>
            <a:lvl2pPr marL="224097" indent="0">
              <a:buNone/>
              <a:defRPr/>
            </a:lvl2pPr>
            <a:lvl3pPr marL="448193" indent="0">
              <a:buNone/>
              <a:defRPr/>
            </a:lvl3pPr>
            <a:lvl4pPr marL="672290" indent="0">
              <a:buNone/>
              <a:defRPr/>
            </a:lvl4pPr>
            <a:lvl5pPr marL="896386" indent="0">
              <a:buNone/>
              <a:defRPr/>
            </a:lvl5pPr>
          </a:lstStyle>
          <a:p>
            <a:pPr lvl="0"/>
            <a:r>
              <a:rPr lang="pt-BR" err="1"/>
              <a:t>Large</a:t>
            </a:r>
            <a:r>
              <a:rPr lang="pt-BR"/>
              <a:t> </a:t>
            </a:r>
            <a:r>
              <a:rPr lang="pt-BR" err="1"/>
              <a:t>subhead</a:t>
            </a:r>
            <a:r>
              <a:rPr lang="pt-BR"/>
              <a:t> Segoe UI </a:t>
            </a:r>
            <a:r>
              <a:rPr lang="pt-BR" err="1"/>
              <a:t>Semibold</a:t>
            </a:r>
            <a:r>
              <a:rPr lang="pt-BR"/>
              <a:t> Regular 20/24</a:t>
            </a:r>
            <a:endParaRPr lang="en-US"/>
          </a:p>
        </p:txBody>
      </p:sp>
      <p:sp>
        <p:nvSpPr>
          <p:cNvPr id="5" name="Text Placeholder 4"/>
          <p:cNvSpPr>
            <a:spLocks noGrp="1"/>
          </p:cNvSpPr>
          <p:nvPr>
            <p:ph type="body" sz="quarter" idx="11" hasCustomPrompt="1"/>
          </p:nvPr>
        </p:nvSpPr>
        <p:spPr>
          <a:xfrm>
            <a:off x="418643" y="2158886"/>
            <a:ext cx="5408118" cy="2339102"/>
          </a:xfrm>
          <a:prstGeom prst="rect">
            <a:avLst/>
          </a:prstGeom>
        </p:spPr>
        <p:txBody>
          <a:bodyPr lIns="0" tIns="45720" rIns="0" bIns="45720"/>
          <a:lstStyle>
            <a:lvl1pPr marL="0" indent="0">
              <a:lnSpc>
                <a:spcPct val="100000"/>
              </a:lnSpc>
              <a:spcBef>
                <a:spcPts val="0"/>
              </a:spcBef>
              <a:spcAft>
                <a:spcPts val="1200"/>
              </a:spcAft>
              <a:buFont typeface="Arial" panose="020B0604020202020204" pitchFamily="34" charset="0"/>
              <a:buNone/>
              <a:defRPr sz="14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pPr lvl="0"/>
            <a:r>
              <a:rPr lang="en-US"/>
              <a:t>Body copy Segoe UI Regular 14/18. The quick brown fox jumps over the lazy dog. The quick brown fox jumps over the lazy dog. The quick brown fox jumps over the lazy dog.</a:t>
            </a:r>
          </a:p>
          <a:p>
            <a:pPr lvl="0"/>
            <a:r>
              <a:rPr lang="en-US"/>
              <a:t>Body copy Segoe UI Regular 14/18. The quick brown fox jumps over the lazy dog. The quick brown fox jumps over the lazy dog. The quick brown fox jumps over the lazy dog.</a:t>
            </a:r>
          </a:p>
          <a:p>
            <a:pPr lvl="0"/>
            <a:r>
              <a:rPr lang="en-US"/>
              <a:t>Body copy Segoe UI Regular 14/18. The quick brown fox jumps over the lazy dog. The quick brown fox jumps over the lazy dog. The quick brown fox jumps over the lazy dog.</a:t>
            </a:r>
          </a:p>
        </p:txBody>
      </p:sp>
      <p:pic>
        <p:nvPicPr>
          <p:cNvPr id="11" name="Picture 10" descr="Tablet image">
            <a:extLst>
              <a:ext uri="{FF2B5EF4-FFF2-40B4-BE49-F238E27FC236}">
                <a16:creationId xmlns:a16="http://schemas.microsoft.com/office/drawing/2014/main" id="{C4B95F29-56C3-4C85-A12B-0B0BE769E70B}"/>
              </a:ext>
            </a:extLst>
          </p:cNvPr>
          <p:cNvPicPr>
            <a:picLocks noChangeAspect="1"/>
          </p:cNvPicPr>
          <p:nvPr/>
        </p:nvPicPr>
        <p:blipFill rotWithShape="1">
          <a:blip r:embed="rId2" cstate="print">
            <a:extLst>
              <a:ext uri="{28A0092B-C50C-407E-A947-70E740481C1C}">
                <a14:useLocalDpi xmlns:a14="http://schemas.microsoft.com/office/drawing/2010/main"/>
              </a:ext>
            </a:extLst>
          </a:blip>
          <a:srcRect b="2610"/>
          <a:stretch/>
        </p:blipFill>
        <p:spPr>
          <a:xfrm>
            <a:off x="4444774" y="586254"/>
            <a:ext cx="7747227" cy="6271747"/>
          </a:xfrm>
          <a:prstGeom prst="rect">
            <a:avLst/>
          </a:prstGeom>
        </p:spPr>
      </p:pic>
      <p:sp>
        <p:nvSpPr>
          <p:cNvPr id="12" name="Picture Placeholder 11">
            <a:extLst>
              <a:ext uri="{FF2B5EF4-FFF2-40B4-BE49-F238E27FC236}">
                <a16:creationId xmlns:a16="http://schemas.microsoft.com/office/drawing/2014/main" id="{934476FE-7091-4DE7-A55E-3EF5A6569A7D}"/>
              </a:ext>
            </a:extLst>
          </p:cNvPr>
          <p:cNvSpPr>
            <a:spLocks noGrp="1"/>
          </p:cNvSpPr>
          <p:nvPr>
            <p:ph type="pic" sz="quarter" idx="12" hasCustomPrompt="1"/>
          </p:nvPr>
        </p:nvSpPr>
        <p:spPr>
          <a:xfrm>
            <a:off x="6357959" y="1699714"/>
            <a:ext cx="5834041" cy="4319326"/>
          </a:xfrm>
          <a:prstGeom prst="rect">
            <a:avLst/>
          </a:prstGeom>
        </p:spPr>
        <p:txBody>
          <a:bodyPr anchor="ctr" anchorCtr="0">
            <a:noAutofit/>
          </a:bodyPr>
          <a:lstStyle>
            <a:lvl1pPr algn="ctr">
              <a:defRPr sz="3529">
                <a:solidFill>
                  <a:srgbClr val="000000"/>
                </a:solidFill>
              </a:defRPr>
            </a:lvl1pPr>
          </a:lstStyle>
          <a:p>
            <a:r>
              <a:rPr lang="en-US"/>
              <a:t>DEMO</a:t>
            </a:r>
          </a:p>
        </p:txBody>
      </p:sp>
      <p:sp>
        <p:nvSpPr>
          <p:cNvPr id="2" name="Footer Placeholder 1">
            <a:extLst>
              <a:ext uri="{FF2B5EF4-FFF2-40B4-BE49-F238E27FC236}">
                <a16:creationId xmlns:a16="http://schemas.microsoft.com/office/drawing/2014/main" id="{8A22579A-F1B5-42C9-964C-C03AC4869056}"/>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3305058974"/>
      </p:ext>
    </p:extLst>
  </p:cSld>
  <p:clrMapOvr>
    <a:masterClrMapping/>
  </p:clrMapOvr>
  <p:transition>
    <p:fade/>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Demo slide">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A9A2FC6-09D2-4CBB-A8B4-445680BD8200}"/>
              </a:ext>
            </a:extLst>
          </p:cNvPr>
          <p:cNvSpPr>
            <a:spLocks noGrp="1"/>
          </p:cNvSpPr>
          <p:nvPr>
            <p:ph type="title" hasCustomPrompt="1"/>
          </p:nvPr>
        </p:nvSpPr>
        <p:spPr/>
        <p:txBody>
          <a:bodyPr/>
          <a:lstStyle>
            <a:lvl1pPr>
              <a:defRPr/>
            </a:lvl1pPr>
          </a:lstStyle>
          <a:p>
            <a:r>
              <a:rPr lang="en-US"/>
              <a:t>Demo </a:t>
            </a:r>
          </a:p>
        </p:txBody>
      </p:sp>
      <p:pic>
        <p:nvPicPr>
          <p:cNvPr id="10" name="Picture 9" descr="Tablet image">
            <a:extLst>
              <a:ext uri="{FF2B5EF4-FFF2-40B4-BE49-F238E27FC236}">
                <a16:creationId xmlns:a16="http://schemas.microsoft.com/office/drawing/2014/main" id="{73CDB1EA-72FB-46B3-89D4-DEE1F2EF724A}"/>
              </a:ext>
            </a:extLst>
          </p:cNvPr>
          <p:cNvPicPr>
            <a:picLocks noChangeAspect="1"/>
          </p:cNvPicPr>
          <p:nvPr/>
        </p:nvPicPr>
        <p:blipFill rotWithShape="1">
          <a:blip r:embed="rId2" cstate="print">
            <a:extLst>
              <a:ext uri="{28A0092B-C50C-407E-A947-70E740481C1C}">
                <a14:useLocalDpi xmlns:a14="http://schemas.microsoft.com/office/drawing/2010/main"/>
              </a:ext>
            </a:extLst>
          </a:blip>
          <a:srcRect b="1563"/>
          <a:stretch/>
        </p:blipFill>
        <p:spPr>
          <a:xfrm>
            <a:off x="334447" y="586564"/>
            <a:ext cx="10869930" cy="6271436"/>
          </a:xfrm>
          <a:prstGeom prst="rect">
            <a:avLst/>
          </a:prstGeom>
        </p:spPr>
      </p:pic>
      <p:sp>
        <p:nvSpPr>
          <p:cNvPr id="8" name="Picture Placeholder 11">
            <a:extLst>
              <a:ext uri="{FF2B5EF4-FFF2-40B4-BE49-F238E27FC236}">
                <a16:creationId xmlns:a16="http://schemas.microsoft.com/office/drawing/2014/main" id="{0473E679-3B6D-497A-A0F6-454C968B7607}"/>
              </a:ext>
            </a:extLst>
          </p:cNvPr>
          <p:cNvSpPr>
            <a:spLocks noGrp="1"/>
          </p:cNvSpPr>
          <p:nvPr>
            <p:ph type="pic" sz="quarter" idx="12" hasCustomPrompt="1"/>
          </p:nvPr>
        </p:nvSpPr>
        <p:spPr>
          <a:xfrm>
            <a:off x="2265962" y="1702827"/>
            <a:ext cx="7660076" cy="4311543"/>
          </a:xfrm>
          <a:prstGeom prst="rect">
            <a:avLst/>
          </a:prstGeom>
        </p:spPr>
        <p:txBody>
          <a:bodyPr anchor="ctr" anchorCtr="0">
            <a:noAutofit/>
          </a:bodyPr>
          <a:lstStyle>
            <a:lvl1pPr algn="ctr">
              <a:defRPr sz="3529">
                <a:solidFill>
                  <a:srgbClr val="000000"/>
                </a:solidFill>
              </a:defRPr>
            </a:lvl1pPr>
          </a:lstStyle>
          <a:p>
            <a:r>
              <a:rPr lang="en-US"/>
              <a:t>DEMO</a:t>
            </a:r>
          </a:p>
        </p:txBody>
      </p:sp>
      <p:sp>
        <p:nvSpPr>
          <p:cNvPr id="2" name="Footer Placeholder 1">
            <a:extLst>
              <a:ext uri="{FF2B5EF4-FFF2-40B4-BE49-F238E27FC236}">
                <a16:creationId xmlns:a16="http://schemas.microsoft.com/office/drawing/2014/main" id="{E84FE4C0-97E2-47A0-A924-D46358B22C16}"/>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159668267"/>
      </p:ext>
    </p:extLst>
  </p:cSld>
  <p:clrMapOvr>
    <a:masterClrMapping/>
  </p:clrMapOvr>
  <p:transition>
    <p:fade/>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Chart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5995" y="620428"/>
            <a:ext cx="11306469" cy="403137"/>
          </a:xfrm>
          <a:prstGeom prst="rect">
            <a:avLst/>
          </a:prstGeom>
        </p:spPr>
        <p:txBody>
          <a:bodyPr wrap="square" lIns="0" tIns="0" rIns="0" bIns="0">
            <a:spAutoFit/>
          </a:bodyPr>
          <a:lstStyle>
            <a:lvl1pPr>
              <a:lnSpc>
                <a:spcPts val="3137"/>
              </a:lnSpc>
              <a:defRPr sz="2745">
                <a:solidFill>
                  <a:srgbClr val="000000"/>
                </a:solidFill>
              </a:defRPr>
            </a:lvl1pPr>
          </a:lstStyle>
          <a:p>
            <a:r>
              <a:rPr lang="en-US"/>
              <a:t>Chart examples</a:t>
            </a:r>
          </a:p>
        </p:txBody>
      </p:sp>
      <p:sp>
        <p:nvSpPr>
          <p:cNvPr id="7" name="Chart Placeholder 6"/>
          <p:cNvSpPr>
            <a:spLocks noGrp="1"/>
          </p:cNvSpPr>
          <p:nvPr>
            <p:ph type="chart" sz="quarter" idx="21"/>
          </p:nvPr>
        </p:nvSpPr>
        <p:spPr>
          <a:xfrm>
            <a:off x="455996" y="1950780"/>
            <a:ext cx="3618377" cy="3534843"/>
          </a:xfrm>
          <a:prstGeom prst="rect">
            <a:avLst/>
          </a:prstGeom>
        </p:spPr>
        <p:txBody>
          <a:bodyPr anchor="ctr">
            <a:noAutofit/>
          </a:bodyPr>
          <a:lstStyle>
            <a:lvl1pPr marL="0" indent="0" algn="ctr">
              <a:buNone/>
              <a:defRPr sz="2353">
                <a:solidFill>
                  <a:srgbClr val="000000"/>
                </a:solidFill>
              </a:defRPr>
            </a:lvl1pPr>
          </a:lstStyle>
          <a:p>
            <a:r>
              <a:rPr lang="zh-CN" altLang="en-US"/>
              <a:t>单击图标添加图表</a:t>
            </a:r>
            <a:endParaRPr lang="en-US"/>
          </a:p>
        </p:txBody>
      </p:sp>
      <p:sp>
        <p:nvSpPr>
          <p:cNvPr id="4" name="Text Placeholder 3">
            <a:extLst>
              <a:ext uri="{FF2B5EF4-FFF2-40B4-BE49-F238E27FC236}">
                <a16:creationId xmlns:a16="http://schemas.microsoft.com/office/drawing/2014/main" id="{BDBB6B82-41EF-4F96-AC4D-4B6DF0A1F54E}"/>
              </a:ext>
            </a:extLst>
          </p:cNvPr>
          <p:cNvSpPr>
            <a:spLocks noGrp="1"/>
          </p:cNvSpPr>
          <p:nvPr>
            <p:ph type="body" sz="quarter" idx="24" hasCustomPrompt="1"/>
          </p:nvPr>
        </p:nvSpPr>
        <p:spPr>
          <a:xfrm>
            <a:off x="455991" y="5670381"/>
            <a:ext cx="3629278" cy="276999"/>
          </a:xfrm>
          <a:prstGeom prst="rect">
            <a:avLst/>
          </a:prstGeom>
        </p:spPr>
        <p:txBody>
          <a:bodyPr tIns="0"/>
          <a:lstStyle>
            <a:lvl1pPr>
              <a:lnSpc>
                <a:spcPct val="100000"/>
              </a:lnSpc>
              <a:defRPr lang="en-US" sz="1200" b="1" kern="1200" spc="0" dirty="0" smtClean="0">
                <a:solidFill>
                  <a:srgbClr val="000000"/>
                </a:solidFill>
                <a:latin typeface="+mn-lt"/>
                <a:ea typeface="+mn-ea"/>
                <a:cs typeface="+mn-cs"/>
              </a:defRPr>
            </a:lvl1pPr>
          </a:lstStyle>
          <a:p>
            <a:pPr lvl="0"/>
            <a:r>
              <a:rPr lang="en-US"/>
              <a:t>Caption title Segoe bold 10/12. </a:t>
            </a:r>
          </a:p>
        </p:txBody>
      </p:sp>
      <p:sp>
        <p:nvSpPr>
          <p:cNvPr id="9" name="Text Placeholder 4"/>
          <p:cNvSpPr>
            <a:spLocks noGrp="1"/>
          </p:cNvSpPr>
          <p:nvPr>
            <p:ph type="body" sz="quarter" idx="12" hasCustomPrompt="1"/>
          </p:nvPr>
        </p:nvSpPr>
        <p:spPr>
          <a:xfrm>
            <a:off x="455992" y="5947380"/>
            <a:ext cx="3618381" cy="307777"/>
          </a:xfrm>
          <a:prstGeom prst="rect">
            <a:avLst/>
          </a:prstGeom>
        </p:spPr>
        <p:txBody>
          <a:bodyPr lIns="0" tIns="0" rIns="0" bIns="0"/>
          <a:lstStyle>
            <a:lvl1pPr marL="0" indent="0">
              <a:lnSpc>
                <a:spcPct val="100000"/>
              </a:lnSpc>
              <a:spcBef>
                <a:spcPts val="882"/>
              </a:spcBef>
              <a:buFont typeface="Arial" panose="020B0604020202020204" pitchFamily="34" charset="0"/>
              <a:buNone/>
              <a:defRPr sz="10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a:t>Caption body copy Segoe UI Regular 10/12. The quick brown fox jumps over the lazy dog.</a:t>
            </a:r>
          </a:p>
        </p:txBody>
      </p:sp>
      <p:sp>
        <p:nvSpPr>
          <p:cNvPr id="20" name="Chart Placeholder 6"/>
          <p:cNvSpPr>
            <a:spLocks noGrp="1"/>
          </p:cNvSpPr>
          <p:nvPr>
            <p:ph type="chart" sz="quarter" idx="22"/>
          </p:nvPr>
        </p:nvSpPr>
        <p:spPr>
          <a:xfrm>
            <a:off x="4303152" y="1950780"/>
            <a:ext cx="3607487" cy="3534843"/>
          </a:xfrm>
          <a:prstGeom prst="rect">
            <a:avLst/>
          </a:prstGeom>
        </p:spPr>
        <p:txBody>
          <a:bodyPr anchor="ctr">
            <a:noAutofit/>
          </a:bodyPr>
          <a:lstStyle>
            <a:lvl1pPr marL="0" indent="0" algn="ctr">
              <a:buNone/>
              <a:defRPr sz="2353">
                <a:solidFill>
                  <a:srgbClr val="000000"/>
                </a:solidFill>
              </a:defRPr>
            </a:lvl1pPr>
          </a:lstStyle>
          <a:p>
            <a:r>
              <a:rPr lang="zh-CN" altLang="en-US"/>
              <a:t>单击图标添加图表</a:t>
            </a:r>
            <a:endParaRPr lang="en-US"/>
          </a:p>
        </p:txBody>
      </p:sp>
      <p:sp>
        <p:nvSpPr>
          <p:cNvPr id="15" name="Text Placeholder 3">
            <a:extLst>
              <a:ext uri="{FF2B5EF4-FFF2-40B4-BE49-F238E27FC236}">
                <a16:creationId xmlns:a16="http://schemas.microsoft.com/office/drawing/2014/main" id="{D4EEFC93-5F54-47F0-9569-BECC76A76C96}"/>
              </a:ext>
            </a:extLst>
          </p:cNvPr>
          <p:cNvSpPr>
            <a:spLocks noGrp="1"/>
          </p:cNvSpPr>
          <p:nvPr>
            <p:ph type="body" sz="quarter" idx="25" hasCustomPrompt="1"/>
          </p:nvPr>
        </p:nvSpPr>
        <p:spPr>
          <a:xfrm>
            <a:off x="4314044" y="5670381"/>
            <a:ext cx="3629278" cy="276999"/>
          </a:xfrm>
          <a:prstGeom prst="rect">
            <a:avLst/>
          </a:prstGeom>
        </p:spPr>
        <p:txBody>
          <a:bodyPr tIns="0"/>
          <a:lstStyle>
            <a:lvl1pPr>
              <a:lnSpc>
                <a:spcPct val="100000"/>
              </a:lnSpc>
              <a:defRPr lang="en-US" sz="1200" b="1" kern="1200" spc="0" dirty="0" smtClean="0">
                <a:solidFill>
                  <a:srgbClr val="000000"/>
                </a:solidFill>
                <a:latin typeface="+mn-lt"/>
                <a:ea typeface="+mn-ea"/>
                <a:cs typeface="+mn-cs"/>
              </a:defRPr>
            </a:lvl1pPr>
          </a:lstStyle>
          <a:p>
            <a:pPr lvl="0"/>
            <a:r>
              <a:rPr lang="en-US"/>
              <a:t>Caption title Segoe bold 10/12. </a:t>
            </a:r>
          </a:p>
        </p:txBody>
      </p:sp>
      <p:sp>
        <p:nvSpPr>
          <p:cNvPr id="17" name="Text Placeholder 4"/>
          <p:cNvSpPr>
            <a:spLocks noGrp="1"/>
          </p:cNvSpPr>
          <p:nvPr>
            <p:ph type="body" sz="quarter" idx="18" hasCustomPrompt="1"/>
          </p:nvPr>
        </p:nvSpPr>
        <p:spPr>
          <a:xfrm>
            <a:off x="4303152" y="5947380"/>
            <a:ext cx="3607487" cy="307777"/>
          </a:xfrm>
          <a:prstGeom prst="rect">
            <a:avLst/>
          </a:prstGeom>
        </p:spPr>
        <p:txBody>
          <a:bodyPr vert="horz" wrap="square" lIns="0" tIns="0" rIns="0" bIns="0" rtlCol="0">
            <a:spAutoFit/>
          </a:bodyPr>
          <a:lstStyle>
            <a:lvl1pPr>
              <a:lnSpc>
                <a:spcPct val="100000"/>
              </a:lnSpc>
              <a:tabLst/>
              <a:defRPr lang="en-US" sz="1000" b="0" i="0" spc="0" dirty="0" smtClean="0">
                <a:solidFill>
                  <a:srgbClr val="000000"/>
                </a:solidFill>
                <a:latin typeface="+mn-lt"/>
              </a:defRPr>
            </a:lvl1pPr>
          </a:lstStyle>
          <a:p>
            <a:pPr lvl="0"/>
            <a:r>
              <a:rPr lang="en-US"/>
              <a:t>Caption body copy Segoe UI Regular 10/12. The quick brown fox jumps over the lazy dog.</a:t>
            </a:r>
          </a:p>
        </p:txBody>
      </p:sp>
      <p:sp>
        <p:nvSpPr>
          <p:cNvPr id="21" name="Chart Placeholder 6"/>
          <p:cNvSpPr>
            <a:spLocks noGrp="1"/>
          </p:cNvSpPr>
          <p:nvPr>
            <p:ph type="chart" sz="quarter" idx="23"/>
          </p:nvPr>
        </p:nvSpPr>
        <p:spPr>
          <a:xfrm>
            <a:off x="8139412" y="1950780"/>
            <a:ext cx="3623051" cy="3534843"/>
          </a:xfrm>
          <a:prstGeom prst="rect">
            <a:avLst/>
          </a:prstGeom>
        </p:spPr>
        <p:txBody>
          <a:bodyPr anchor="ctr">
            <a:noAutofit/>
          </a:bodyPr>
          <a:lstStyle>
            <a:lvl1pPr marL="0" indent="0" algn="ctr">
              <a:buNone/>
              <a:defRPr sz="2353">
                <a:solidFill>
                  <a:srgbClr val="000000"/>
                </a:solidFill>
              </a:defRPr>
            </a:lvl1pPr>
          </a:lstStyle>
          <a:p>
            <a:r>
              <a:rPr lang="zh-CN" altLang="en-US"/>
              <a:t>单击图标添加图表</a:t>
            </a:r>
            <a:endParaRPr lang="en-US"/>
          </a:p>
        </p:txBody>
      </p:sp>
      <p:sp>
        <p:nvSpPr>
          <p:cNvPr id="24" name="Text Placeholder 4">
            <a:extLst>
              <a:ext uri="{FF2B5EF4-FFF2-40B4-BE49-F238E27FC236}">
                <a16:creationId xmlns:a16="http://schemas.microsoft.com/office/drawing/2014/main" id="{37057046-E219-41F6-8045-1E763292CBB4}"/>
              </a:ext>
            </a:extLst>
          </p:cNvPr>
          <p:cNvSpPr>
            <a:spLocks noGrp="1"/>
          </p:cNvSpPr>
          <p:nvPr>
            <p:ph type="body" sz="quarter" idx="27" hasCustomPrompt="1"/>
          </p:nvPr>
        </p:nvSpPr>
        <p:spPr>
          <a:xfrm>
            <a:off x="8139413" y="5947380"/>
            <a:ext cx="3607487" cy="307777"/>
          </a:xfrm>
          <a:prstGeom prst="rect">
            <a:avLst/>
          </a:prstGeom>
        </p:spPr>
        <p:txBody>
          <a:bodyPr vert="horz" wrap="square" lIns="0" tIns="0" rIns="0" bIns="0" rtlCol="0">
            <a:spAutoFit/>
          </a:bodyPr>
          <a:lstStyle>
            <a:lvl1pPr>
              <a:lnSpc>
                <a:spcPct val="100000"/>
              </a:lnSpc>
              <a:tabLst/>
              <a:defRPr lang="en-US" sz="1000" b="0" i="0" spc="0" dirty="0" smtClean="0">
                <a:solidFill>
                  <a:srgbClr val="000000"/>
                </a:solidFill>
                <a:latin typeface="+mn-lt"/>
              </a:defRPr>
            </a:lvl1pPr>
          </a:lstStyle>
          <a:p>
            <a:pPr lvl="0"/>
            <a:r>
              <a:rPr lang="en-US"/>
              <a:t>Caption body copy Segoe UI Regular 10/12. The quick brown fox jumps over the lazy dog.</a:t>
            </a:r>
          </a:p>
        </p:txBody>
      </p:sp>
      <p:sp>
        <p:nvSpPr>
          <p:cNvPr id="23" name="Text Placeholder 3">
            <a:extLst>
              <a:ext uri="{FF2B5EF4-FFF2-40B4-BE49-F238E27FC236}">
                <a16:creationId xmlns:a16="http://schemas.microsoft.com/office/drawing/2014/main" id="{5EDACCCB-301A-4273-9EA6-AD055BB5B0AF}"/>
              </a:ext>
            </a:extLst>
          </p:cNvPr>
          <p:cNvSpPr>
            <a:spLocks noGrp="1"/>
          </p:cNvSpPr>
          <p:nvPr>
            <p:ph type="body" sz="quarter" idx="26" hasCustomPrompt="1"/>
          </p:nvPr>
        </p:nvSpPr>
        <p:spPr>
          <a:xfrm>
            <a:off x="8139413" y="5670381"/>
            <a:ext cx="3629278" cy="276999"/>
          </a:xfrm>
          <a:prstGeom prst="rect">
            <a:avLst/>
          </a:prstGeom>
        </p:spPr>
        <p:txBody>
          <a:bodyPr tIns="0"/>
          <a:lstStyle>
            <a:lvl1pPr>
              <a:lnSpc>
                <a:spcPct val="100000"/>
              </a:lnSpc>
              <a:defRPr lang="en-US" sz="1200" b="1" kern="1200" spc="0" dirty="0" smtClean="0">
                <a:solidFill>
                  <a:srgbClr val="000000"/>
                </a:solidFill>
                <a:latin typeface="+mn-lt"/>
                <a:ea typeface="+mn-ea"/>
                <a:cs typeface="+mn-cs"/>
              </a:defRPr>
            </a:lvl1pPr>
          </a:lstStyle>
          <a:p>
            <a:pPr lvl="0"/>
            <a:r>
              <a:rPr lang="en-US"/>
              <a:t>Caption title Segoe bold 10/12. </a:t>
            </a:r>
          </a:p>
        </p:txBody>
      </p:sp>
      <p:sp>
        <p:nvSpPr>
          <p:cNvPr id="3" name="Footer Placeholder 1">
            <a:extLst>
              <a:ext uri="{FF2B5EF4-FFF2-40B4-BE49-F238E27FC236}">
                <a16:creationId xmlns:a16="http://schemas.microsoft.com/office/drawing/2014/main" id="{FA5328AC-6A58-453B-9802-C4F04C292953}"/>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1686567915"/>
      </p:ext>
    </p:extLst>
  </p:cSld>
  <p:clrMapOvr>
    <a:masterClrMapping/>
  </p:clrMapOvr>
  <p:transition>
    <p:fade/>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Table layou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9320125-45A4-4C74-9D99-B161A1AC8C9F}"/>
              </a:ext>
            </a:extLst>
          </p:cNvPr>
          <p:cNvSpPr>
            <a:spLocks noGrp="1"/>
          </p:cNvSpPr>
          <p:nvPr>
            <p:ph type="title"/>
          </p:nvPr>
        </p:nvSpPr>
        <p:spPr/>
        <p:txBody>
          <a:bodyPr/>
          <a:lstStyle/>
          <a:p>
            <a:r>
              <a:rPr lang="zh-CN" altLang="en-US"/>
              <a:t>单击此处编辑母版标题样式</a:t>
            </a:r>
            <a:endParaRPr lang="en-US"/>
          </a:p>
        </p:txBody>
      </p:sp>
      <p:sp>
        <p:nvSpPr>
          <p:cNvPr id="4" name="Table Placeholder 3"/>
          <p:cNvSpPr>
            <a:spLocks noGrp="1"/>
          </p:cNvSpPr>
          <p:nvPr>
            <p:ph type="tbl" sz="quarter" idx="10"/>
          </p:nvPr>
        </p:nvSpPr>
        <p:spPr>
          <a:xfrm>
            <a:off x="418644" y="1457324"/>
            <a:ext cx="11343820" cy="4960181"/>
          </a:xfrm>
          <a:prstGeom prst="rect">
            <a:avLst/>
          </a:prstGeom>
        </p:spPr>
        <p:txBody>
          <a:bodyPr anchor="ctr" anchorCtr="0"/>
          <a:lstStyle>
            <a:lvl1pPr algn="ctr">
              <a:defRPr sz="2400"/>
            </a:lvl1pPr>
          </a:lstStyle>
          <a:p>
            <a:r>
              <a:rPr lang="zh-CN" altLang="en-US"/>
              <a:t>单击图标添加表格</a:t>
            </a:r>
            <a:endParaRPr lang="en-US"/>
          </a:p>
        </p:txBody>
      </p:sp>
      <p:sp>
        <p:nvSpPr>
          <p:cNvPr id="2" name="Footer Placeholder 1">
            <a:extLst>
              <a:ext uri="{FF2B5EF4-FFF2-40B4-BE49-F238E27FC236}">
                <a16:creationId xmlns:a16="http://schemas.microsoft.com/office/drawing/2014/main" id="{71E5784C-2CDD-4699-AC34-0D913D75C715}"/>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3501622916"/>
      </p:ext>
    </p:extLst>
  </p:cSld>
  <p:clrMapOvr>
    <a:masterClrMapping/>
  </p:clrMapOvr>
  <p:transition>
    <p:fade/>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Lab exercise layout - 1">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a:t>Text layout: two rows</a:t>
            </a:r>
          </a:p>
        </p:txBody>
      </p:sp>
      <p:sp>
        <p:nvSpPr>
          <p:cNvPr id="5" name="Text Placeholder 4"/>
          <p:cNvSpPr>
            <a:spLocks noGrp="1"/>
          </p:cNvSpPr>
          <p:nvPr>
            <p:ph type="body" sz="quarter" idx="11" hasCustomPrompt="1"/>
          </p:nvPr>
        </p:nvSpPr>
        <p:spPr>
          <a:xfrm>
            <a:off x="1568744" y="1456896"/>
            <a:ext cx="10204614" cy="896552"/>
          </a:xfr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2400" b="0">
                <a:solidFill>
                  <a:schemeClr val="tx1"/>
                </a:solidFill>
                <a:latin typeface="+mj-lt"/>
              </a:defRPr>
            </a:lvl2pPr>
            <a:lvl3pPr marL="448193" indent="0">
              <a:buNone/>
              <a:defRPr/>
            </a:lvl3pPr>
            <a:lvl4pPr marL="672290" indent="0">
              <a:buNone/>
              <a:defRPr/>
            </a:lvl4pPr>
            <a:lvl5pPr marL="896386" indent="0">
              <a:buNone/>
              <a:defRPr/>
            </a:lvl5pPr>
          </a:lstStyle>
          <a:p>
            <a:pPr lvl="1"/>
            <a:r>
              <a:rPr lang="en-US"/>
              <a:t>Body copy Segoe UI </a:t>
            </a:r>
            <a:r>
              <a:rPr lang="en-US" err="1"/>
              <a:t>Semibold</a:t>
            </a:r>
            <a:r>
              <a:rPr lang="en-US"/>
              <a:t> 20/24. </a:t>
            </a:r>
          </a:p>
          <a:p>
            <a:pPr lvl="1"/>
            <a:r>
              <a:rPr lang="en-US"/>
              <a:t>The quick brown fox jumps over the lazy dog. The quick brown fox jumps over the lazy dog. The quick brown fox jumps over the lazy dog.</a:t>
            </a:r>
          </a:p>
        </p:txBody>
      </p:sp>
      <p:sp>
        <p:nvSpPr>
          <p:cNvPr id="14" name="Text Placeholder 4"/>
          <p:cNvSpPr>
            <a:spLocks noGrp="1"/>
          </p:cNvSpPr>
          <p:nvPr>
            <p:ph type="body" sz="quarter" idx="15" hasCustomPrompt="1"/>
          </p:nvPr>
        </p:nvSpPr>
        <p:spPr>
          <a:xfrm>
            <a:off x="432090" y="2980724"/>
            <a:ext cx="11341268" cy="537176"/>
          </a:xfr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2400" b="0">
                <a:solidFill>
                  <a:schemeClr val="tx1"/>
                </a:solidFill>
                <a:latin typeface="+mj-lt"/>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a:t>
            </a:r>
            <a:r>
              <a:rPr lang="en-US" err="1"/>
              <a:t>Semibold</a:t>
            </a:r>
            <a:r>
              <a:rPr lang="en-US"/>
              <a:t> 20/24.</a:t>
            </a:r>
          </a:p>
        </p:txBody>
      </p:sp>
      <p:sp>
        <p:nvSpPr>
          <p:cNvPr id="4" name="Text Placeholder 3">
            <a:extLst>
              <a:ext uri="{FF2B5EF4-FFF2-40B4-BE49-F238E27FC236}">
                <a16:creationId xmlns:a16="http://schemas.microsoft.com/office/drawing/2014/main" id="{F4E0FEDF-0787-478A-A851-B03CCD9001F3}"/>
              </a:ext>
            </a:extLst>
          </p:cNvPr>
          <p:cNvSpPr>
            <a:spLocks noGrp="1"/>
          </p:cNvSpPr>
          <p:nvPr>
            <p:ph type="body" sz="quarter" idx="16"/>
          </p:nvPr>
        </p:nvSpPr>
        <p:spPr>
          <a:xfrm>
            <a:off x="432090" y="3517900"/>
            <a:ext cx="5435768" cy="2006600"/>
          </a:xfrm>
          <a:ln w="19050">
            <a:solidFill>
              <a:schemeClr val="accent1"/>
            </a:solidFill>
          </a:ln>
        </p:spPr>
        <p:txBody>
          <a:bodyPr lIns="182880" tIns="137160" rIns="182880">
            <a:noAutofit/>
          </a:bodyPr>
          <a:lstStyle>
            <a:lvl1pPr>
              <a:defRPr sz="2000">
                <a:solidFill>
                  <a:schemeClr val="tx2"/>
                </a:solidFill>
              </a:defRPr>
            </a:lvl1pPr>
            <a:lvl2pPr>
              <a:defRPr sz="1800"/>
            </a:lvl2pPr>
          </a:lstStyle>
          <a:p>
            <a:pPr lvl="0"/>
            <a:r>
              <a:rPr lang="zh-CN" altLang="en-US"/>
              <a:t>单击此处编辑母版文本样式</a:t>
            </a:r>
          </a:p>
          <a:p>
            <a:pPr lvl="1"/>
            <a:r>
              <a:rPr lang="zh-CN" altLang="en-US"/>
              <a:t>二级</a:t>
            </a:r>
          </a:p>
        </p:txBody>
      </p:sp>
      <p:sp>
        <p:nvSpPr>
          <p:cNvPr id="7" name="Text Placeholder 3">
            <a:extLst>
              <a:ext uri="{FF2B5EF4-FFF2-40B4-BE49-F238E27FC236}">
                <a16:creationId xmlns:a16="http://schemas.microsoft.com/office/drawing/2014/main" id="{225DC022-FEF0-43F5-AF4D-034F780F910E}"/>
              </a:ext>
            </a:extLst>
          </p:cNvPr>
          <p:cNvSpPr>
            <a:spLocks noGrp="1"/>
          </p:cNvSpPr>
          <p:nvPr>
            <p:ph type="body" sz="quarter" idx="17"/>
          </p:nvPr>
        </p:nvSpPr>
        <p:spPr>
          <a:xfrm>
            <a:off x="6337590" y="3517900"/>
            <a:ext cx="5435768" cy="2006600"/>
          </a:xfrm>
          <a:ln w="19050">
            <a:solidFill>
              <a:schemeClr val="accent1"/>
            </a:solidFill>
          </a:ln>
        </p:spPr>
        <p:txBody>
          <a:bodyPr lIns="182880" tIns="137160" rIns="182880">
            <a:noAutofit/>
          </a:bodyPr>
          <a:lstStyle>
            <a:lvl1pPr>
              <a:defRPr sz="2000">
                <a:solidFill>
                  <a:schemeClr val="tx2"/>
                </a:solidFill>
              </a:defRPr>
            </a:lvl1pPr>
            <a:lvl2pPr>
              <a:defRPr sz="1800"/>
            </a:lvl2pPr>
          </a:lstStyle>
          <a:p>
            <a:pPr lvl="0"/>
            <a:r>
              <a:rPr lang="zh-CN" altLang="en-US"/>
              <a:t>单击此处编辑母版文本样式</a:t>
            </a:r>
          </a:p>
          <a:p>
            <a:pPr lvl="1"/>
            <a:r>
              <a:rPr lang="zh-CN" altLang="en-US"/>
              <a:t>二级</a:t>
            </a:r>
          </a:p>
        </p:txBody>
      </p:sp>
      <p:sp>
        <p:nvSpPr>
          <p:cNvPr id="2" name="Footer Placeholder 1">
            <a:extLst>
              <a:ext uri="{FF2B5EF4-FFF2-40B4-BE49-F238E27FC236}">
                <a16:creationId xmlns:a16="http://schemas.microsoft.com/office/drawing/2014/main" id="{6E88CC05-5984-4661-94A2-4BD7378D4A33}"/>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3066708510"/>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Title slide 3 with picture">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1D09A9D1-6212-8B49-96D7-B3E9D17D4BAB}"/>
              </a:ext>
            </a:extLst>
          </p:cNvPr>
          <p:cNvSpPr>
            <a:spLocks noGrp="1"/>
          </p:cNvSpPr>
          <p:nvPr>
            <p:ph type="title" hasCustomPrompt="1"/>
          </p:nvPr>
        </p:nvSpPr>
        <p:spPr>
          <a:xfrm>
            <a:off x="428681" y="2532448"/>
            <a:ext cx="5428936" cy="1793104"/>
          </a:xfrm>
          <a:prstGeom prst="rect">
            <a:avLst/>
          </a:prstGeom>
          <a:noFill/>
        </p:spPr>
        <p:txBody>
          <a:bodyPr lIns="0" tIns="0" rIns="0" bIns="182880" anchor="b" anchorCtr="0"/>
          <a:lstStyle>
            <a:lvl1pPr>
              <a:defRPr sz="4800" strike="noStrike" spc="-49" baseline="0">
                <a:solidFill>
                  <a:srgbClr val="000000"/>
                </a:solidFill>
              </a:defRPr>
            </a:lvl1pPr>
          </a:lstStyle>
          <a:p>
            <a:r>
              <a:rPr lang="en-US"/>
              <a:t>Microsoft 365 title</a:t>
            </a:r>
          </a:p>
        </p:txBody>
      </p:sp>
      <p:sp>
        <p:nvSpPr>
          <p:cNvPr id="9" name="Text Placeholder 10">
            <a:extLst>
              <a:ext uri="{FF2B5EF4-FFF2-40B4-BE49-F238E27FC236}">
                <a16:creationId xmlns:a16="http://schemas.microsoft.com/office/drawing/2014/main" id="{0881A9F1-B3A4-0742-8DAD-18EC8A78C522}"/>
              </a:ext>
            </a:extLst>
          </p:cNvPr>
          <p:cNvSpPr>
            <a:spLocks noGrp="1"/>
          </p:cNvSpPr>
          <p:nvPr>
            <p:ph type="body" sz="quarter" idx="15" hasCustomPrompt="1"/>
          </p:nvPr>
        </p:nvSpPr>
        <p:spPr>
          <a:xfrm>
            <a:off x="442466" y="4350114"/>
            <a:ext cx="5413394" cy="738664"/>
          </a:xfrm>
          <a:prstGeom prst="rect">
            <a:avLst/>
          </a:prstGeom>
        </p:spPr>
        <p:txBody>
          <a:bodyPr/>
          <a:lstStyle>
            <a:lvl1pPr>
              <a:defRPr sz="1800">
                <a:solidFill>
                  <a:srgbClr val="000000"/>
                </a:solidFill>
              </a:defRPr>
            </a:lvl1pPr>
            <a:lvl2pPr>
              <a:defRPr sz="1765">
                <a:solidFill>
                  <a:srgbClr val="000000"/>
                </a:solidFill>
              </a:defRPr>
            </a:lvl2pPr>
            <a:lvl3pPr>
              <a:defRPr sz="1372"/>
            </a:lvl3pPr>
            <a:lvl4pPr>
              <a:defRPr sz="1372"/>
            </a:lvl4pPr>
            <a:lvl5pPr>
              <a:defRPr sz="1029"/>
            </a:lvl5pPr>
          </a:lstStyle>
          <a:p>
            <a:pPr lvl="0"/>
            <a:r>
              <a:rPr lang="en-US"/>
              <a:t>Author name</a:t>
            </a:r>
            <a:br>
              <a:rPr lang="en-US"/>
            </a:br>
            <a:r>
              <a:rPr lang="en-US"/>
              <a:t>Date</a:t>
            </a:r>
          </a:p>
        </p:txBody>
      </p:sp>
      <p:pic>
        <p:nvPicPr>
          <p:cNvPr id="4" name="MS logo gray - EMF" descr="Microsoft 365 logo">
            <a:extLst>
              <a:ext uri="{FF2B5EF4-FFF2-40B4-BE49-F238E27FC236}">
                <a16:creationId xmlns:a16="http://schemas.microsoft.com/office/drawing/2014/main" id="{0C7362BD-1B0C-4530-8B0C-3A1BA7E773BB}"/>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bwMode="black">
          <a:xfrm>
            <a:off x="136885" y="159690"/>
            <a:ext cx="2356088" cy="871753"/>
          </a:xfrm>
          <a:prstGeom prst="rect">
            <a:avLst/>
          </a:prstGeom>
        </p:spPr>
      </p:pic>
      <p:sp>
        <p:nvSpPr>
          <p:cNvPr id="7" name="Footer Placeholder 1">
            <a:extLst>
              <a:ext uri="{FF2B5EF4-FFF2-40B4-BE49-F238E27FC236}">
                <a16:creationId xmlns:a16="http://schemas.microsoft.com/office/drawing/2014/main" id="{1B6BA0D2-3614-405C-8BB6-C5242154BADB}"/>
              </a:ext>
            </a:extLst>
          </p:cNvPr>
          <p:cNvSpPr txBox="1">
            <a:spLocks/>
          </p:cNvSpPr>
          <p:nvPr/>
        </p:nvSpPr>
        <p:spPr>
          <a:xfrm>
            <a:off x="442466"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r>
              <a:rPr lang="en-US"/>
              <a:t>© Copyright Microsoft Corporation. All rights reserved.</a:t>
            </a:r>
          </a:p>
        </p:txBody>
      </p:sp>
      <p:pic>
        <p:nvPicPr>
          <p:cNvPr id="10" name="Picture Placeholder 3">
            <a:extLst>
              <a:ext uri="{FF2B5EF4-FFF2-40B4-BE49-F238E27FC236}">
                <a16:creationId xmlns:a16="http://schemas.microsoft.com/office/drawing/2014/main" id="{7E7D47AE-EA2F-42E7-A780-C14FAEC69CF7}"/>
              </a:ext>
            </a:extLst>
          </p:cNvPr>
          <p:cNvPicPr>
            <a:picLocks noChangeAspect="1"/>
          </p:cNvPicPr>
          <p:nvPr userDrawn="1"/>
        </p:nvPicPr>
        <p:blipFill rotWithShape="1">
          <a:blip r:embed="rId3"/>
          <a:srcRect l="26310" r="15738"/>
          <a:stretch/>
        </p:blipFill>
        <p:spPr>
          <a:xfrm>
            <a:off x="6228994" y="-1"/>
            <a:ext cx="5963006" cy="6858001"/>
          </a:xfrm>
          <a:prstGeom prst="rect">
            <a:avLst/>
          </a:prstGeom>
        </p:spPr>
      </p:pic>
    </p:spTree>
    <p:extLst>
      <p:ext uri="{BB962C8B-B14F-4D97-AF65-F5344CB8AC3E}">
        <p14:creationId xmlns:p14="http://schemas.microsoft.com/office/powerpoint/2010/main" val="3996677030"/>
      </p:ext>
    </p:extLst>
  </p:cSld>
  <p:clrMapOvr>
    <a:masterClrMapping/>
  </p:clrMapOvr>
  <p:transition>
    <p:fade/>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Lab exercise layout - 2">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a:t>Text layout: three rows</a:t>
            </a:r>
          </a:p>
        </p:txBody>
      </p:sp>
      <p:sp>
        <p:nvSpPr>
          <p:cNvPr id="14" name="Text Placeholder 4"/>
          <p:cNvSpPr>
            <a:spLocks noGrp="1"/>
          </p:cNvSpPr>
          <p:nvPr>
            <p:ph type="body" sz="quarter" idx="15" hasCustomPrompt="1"/>
          </p:nvPr>
        </p:nvSpPr>
        <p:spPr>
          <a:xfrm>
            <a:off x="432090" y="1456896"/>
            <a:ext cx="11341268" cy="537176"/>
          </a:xfr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2400" b="0">
                <a:solidFill>
                  <a:schemeClr val="tx1"/>
                </a:solidFill>
                <a:latin typeface="+mj-lt"/>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a:t>
            </a:r>
            <a:r>
              <a:rPr lang="en-US" err="1"/>
              <a:t>Semibold</a:t>
            </a:r>
            <a:r>
              <a:rPr lang="en-US"/>
              <a:t> 20/24.</a:t>
            </a:r>
          </a:p>
        </p:txBody>
      </p:sp>
      <p:sp>
        <p:nvSpPr>
          <p:cNvPr id="4" name="Text Placeholder 3">
            <a:extLst>
              <a:ext uri="{FF2B5EF4-FFF2-40B4-BE49-F238E27FC236}">
                <a16:creationId xmlns:a16="http://schemas.microsoft.com/office/drawing/2014/main" id="{F4E0FEDF-0787-478A-A851-B03CCD9001F3}"/>
              </a:ext>
            </a:extLst>
          </p:cNvPr>
          <p:cNvSpPr>
            <a:spLocks noGrp="1"/>
          </p:cNvSpPr>
          <p:nvPr>
            <p:ph type="body" sz="quarter" idx="16"/>
          </p:nvPr>
        </p:nvSpPr>
        <p:spPr>
          <a:xfrm>
            <a:off x="432089" y="1994072"/>
            <a:ext cx="3650357" cy="2006600"/>
          </a:xfrm>
          <a:ln w="19050">
            <a:solidFill>
              <a:schemeClr val="accent1"/>
            </a:solidFill>
          </a:ln>
        </p:spPr>
        <p:txBody>
          <a:bodyPr lIns="182880" tIns="137160" rIns="182880">
            <a:noAutofit/>
          </a:bodyPr>
          <a:lstStyle>
            <a:lvl1pPr>
              <a:defRPr sz="2000">
                <a:solidFill>
                  <a:schemeClr val="tx2"/>
                </a:solidFill>
              </a:defRPr>
            </a:lvl1pPr>
            <a:lvl2pPr>
              <a:defRPr sz="1800"/>
            </a:lvl2pPr>
          </a:lstStyle>
          <a:p>
            <a:pPr lvl="0"/>
            <a:r>
              <a:rPr lang="zh-CN" altLang="en-US"/>
              <a:t>单击此处编辑母版文本样式</a:t>
            </a:r>
          </a:p>
          <a:p>
            <a:pPr lvl="1"/>
            <a:r>
              <a:rPr lang="zh-CN" altLang="en-US"/>
              <a:t>二级</a:t>
            </a:r>
          </a:p>
        </p:txBody>
      </p:sp>
      <p:sp>
        <p:nvSpPr>
          <p:cNvPr id="7" name="Text Placeholder 3">
            <a:extLst>
              <a:ext uri="{FF2B5EF4-FFF2-40B4-BE49-F238E27FC236}">
                <a16:creationId xmlns:a16="http://schemas.microsoft.com/office/drawing/2014/main" id="{225DC022-FEF0-43F5-AF4D-034F780F910E}"/>
              </a:ext>
            </a:extLst>
          </p:cNvPr>
          <p:cNvSpPr>
            <a:spLocks noGrp="1"/>
          </p:cNvSpPr>
          <p:nvPr>
            <p:ph type="body" sz="quarter" idx="17"/>
          </p:nvPr>
        </p:nvSpPr>
        <p:spPr>
          <a:xfrm>
            <a:off x="4277544" y="1994072"/>
            <a:ext cx="3650357" cy="2006600"/>
          </a:xfrm>
          <a:ln w="19050">
            <a:solidFill>
              <a:schemeClr val="accent1"/>
            </a:solidFill>
          </a:ln>
        </p:spPr>
        <p:txBody>
          <a:bodyPr lIns="182880" tIns="137160" rIns="182880">
            <a:noAutofit/>
          </a:bodyPr>
          <a:lstStyle>
            <a:lvl1pPr>
              <a:defRPr sz="2000">
                <a:solidFill>
                  <a:schemeClr val="tx2"/>
                </a:solidFill>
              </a:defRPr>
            </a:lvl1pPr>
            <a:lvl2pPr>
              <a:defRPr sz="1800"/>
            </a:lvl2pPr>
          </a:lstStyle>
          <a:p>
            <a:pPr lvl="0"/>
            <a:r>
              <a:rPr lang="zh-CN" altLang="en-US"/>
              <a:t>单击此处编辑母版文本样式</a:t>
            </a:r>
          </a:p>
          <a:p>
            <a:pPr lvl="1"/>
            <a:r>
              <a:rPr lang="zh-CN" altLang="en-US"/>
              <a:t>二级</a:t>
            </a:r>
          </a:p>
        </p:txBody>
      </p:sp>
      <p:sp>
        <p:nvSpPr>
          <p:cNvPr id="8" name="Text Placeholder 3">
            <a:extLst>
              <a:ext uri="{FF2B5EF4-FFF2-40B4-BE49-F238E27FC236}">
                <a16:creationId xmlns:a16="http://schemas.microsoft.com/office/drawing/2014/main" id="{BAA6534B-85AD-4091-8AA3-8445CC36C8FE}"/>
              </a:ext>
            </a:extLst>
          </p:cNvPr>
          <p:cNvSpPr>
            <a:spLocks noGrp="1"/>
          </p:cNvSpPr>
          <p:nvPr>
            <p:ph type="body" sz="quarter" idx="18"/>
          </p:nvPr>
        </p:nvSpPr>
        <p:spPr>
          <a:xfrm>
            <a:off x="8123000" y="1994072"/>
            <a:ext cx="3650357" cy="2006600"/>
          </a:xfrm>
          <a:ln w="19050">
            <a:solidFill>
              <a:schemeClr val="accent1"/>
            </a:solidFill>
          </a:ln>
        </p:spPr>
        <p:txBody>
          <a:bodyPr lIns="182880" tIns="137160" rIns="182880">
            <a:noAutofit/>
          </a:bodyPr>
          <a:lstStyle>
            <a:lvl1pPr>
              <a:defRPr sz="2000">
                <a:solidFill>
                  <a:schemeClr val="tx2"/>
                </a:solidFill>
              </a:defRPr>
            </a:lvl1pPr>
            <a:lvl2pPr>
              <a:defRPr sz="1800"/>
            </a:lvl2pPr>
          </a:lstStyle>
          <a:p>
            <a:pPr lvl="0"/>
            <a:r>
              <a:rPr lang="zh-CN" altLang="en-US"/>
              <a:t>单击此处编辑母版文本样式</a:t>
            </a:r>
          </a:p>
          <a:p>
            <a:pPr lvl="1"/>
            <a:r>
              <a:rPr lang="zh-CN" altLang="en-US"/>
              <a:t>二级</a:t>
            </a:r>
          </a:p>
        </p:txBody>
      </p:sp>
      <p:sp>
        <p:nvSpPr>
          <p:cNvPr id="2" name="Footer Placeholder 1">
            <a:extLst>
              <a:ext uri="{FF2B5EF4-FFF2-40B4-BE49-F238E27FC236}">
                <a16:creationId xmlns:a16="http://schemas.microsoft.com/office/drawing/2014/main" id="{7A1D06E4-7443-4456-ADAE-C55531420538}"/>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646275372"/>
      </p:ext>
    </p:extLst>
  </p:cSld>
  <p:clrMapOvr>
    <a:masterClrMapping/>
  </p:clrMapOvr>
  <p:transition>
    <p:fade/>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Lab exercise layout - 3">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a:t>Text layout: three rows</a:t>
            </a:r>
          </a:p>
        </p:txBody>
      </p:sp>
      <p:sp>
        <p:nvSpPr>
          <p:cNvPr id="14" name="Text Placeholder 4"/>
          <p:cNvSpPr>
            <a:spLocks noGrp="1"/>
          </p:cNvSpPr>
          <p:nvPr>
            <p:ph type="body" sz="quarter" idx="15" hasCustomPrompt="1"/>
          </p:nvPr>
        </p:nvSpPr>
        <p:spPr>
          <a:xfrm>
            <a:off x="432090" y="1456896"/>
            <a:ext cx="11341268" cy="537176"/>
          </a:xfr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2400" b="0">
                <a:solidFill>
                  <a:schemeClr val="tx1"/>
                </a:solidFill>
                <a:latin typeface="+mj-lt"/>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a:t>
            </a:r>
            <a:r>
              <a:rPr lang="en-US" err="1"/>
              <a:t>Semibold</a:t>
            </a:r>
            <a:r>
              <a:rPr lang="en-US"/>
              <a:t> 20/24.</a:t>
            </a:r>
          </a:p>
        </p:txBody>
      </p:sp>
      <p:sp>
        <p:nvSpPr>
          <p:cNvPr id="4" name="Text Placeholder 3">
            <a:extLst>
              <a:ext uri="{FF2B5EF4-FFF2-40B4-BE49-F238E27FC236}">
                <a16:creationId xmlns:a16="http://schemas.microsoft.com/office/drawing/2014/main" id="{F4E0FEDF-0787-478A-A851-B03CCD9001F3}"/>
              </a:ext>
            </a:extLst>
          </p:cNvPr>
          <p:cNvSpPr>
            <a:spLocks noGrp="1"/>
          </p:cNvSpPr>
          <p:nvPr>
            <p:ph type="body" sz="quarter" idx="16"/>
          </p:nvPr>
        </p:nvSpPr>
        <p:spPr>
          <a:xfrm>
            <a:off x="432089" y="1994072"/>
            <a:ext cx="3650357" cy="1752428"/>
          </a:xfrm>
          <a:ln w="19050">
            <a:solidFill>
              <a:schemeClr val="accent1"/>
            </a:solidFill>
          </a:ln>
        </p:spPr>
        <p:txBody>
          <a:bodyPr lIns="182880" tIns="137160" rIns="182880">
            <a:noAutofit/>
          </a:bodyPr>
          <a:lstStyle>
            <a:lvl1pPr>
              <a:defRPr sz="2000">
                <a:solidFill>
                  <a:schemeClr val="tx2"/>
                </a:solidFill>
              </a:defRPr>
            </a:lvl1pPr>
            <a:lvl2pPr>
              <a:defRPr sz="1800"/>
            </a:lvl2pPr>
          </a:lstStyle>
          <a:p>
            <a:pPr lvl="0"/>
            <a:r>
              <a:rPr lang="zh-CN" altLang="en-US"/>
              <a:t>单击此处编辑母版文本样式</a:t>
            </a:r>
          </a:p>
          <a:p>
            <a:pPr lvl="1"/>
            <a:r>
              <a:rPr lang="zh-CN" altLang="en-US"/>
              <a:t>二级</a:t>
            </a:r>
          </a:p>
        </p:txBody>
      </p:sp>
      <p:sp>
        <p:nvSpPr>
          <p:cNvPr id="7" name="Text Placeholder 3">
            <a:extLst>
              <a:ext uri="{FF2B5EF4-FFF2-40B4-BE49-F238E27FC236}">
                <a16:creationId xmlns:a16="http://schemas.microsoft.com/office/drawing/2014/main" id="{225DC022-FEF0-43F5-AF4D-034F780F910E}"/>
              </a:ext>
            </a:extLst>
          </p:cNvPr>
          <p:cNvSpPr>
            <a:spLocks noGrp="1"/>
          </p:cNvSpPr>
          <p:nvPr>
            <p:ph type="body" sz="quarter" idx="17"/>
          </p:nvPr>
        </p:nvSpPr>
        <p:spPr>
          <a:xfrm>
            <a:off x="4277544" y="1994072"/>
            <a:ext cx="3650357" cy="1752428"/>
          </a:xfrm>
          <a:ln w="19050">
            <a:solidFill>
              <a:schemeClr val="accent1"/>
            </a:solidFill>
          </a:ln>
        </p:spPr>
        <p:txBody>
          <a:bodyPr lIns="182880" tIns="137160" rIns="182880">
            <a:noAutofit/>
          </a:bodyPr>
          <a:lstStyle>
            <a:lvl1pPr>
              <a:defRPr sz="2000">
                <a:solidFill>
                  <a:schemeClr val="tx2"/>
                </a:solidFill>
              </a:defRPr>
            </a:lvl1pPr>
            <a:lvl2pPr>
              <a:defRPr sz="1800"/>
            </a:lvl2pPr>
          </a:lstStyle>
          <a:p>
            <a:pPr lvl="0"/>
            <a:r>
              <a:rPr lang="zh-CN" altLang="en-US"/>
              <a:t>单击此处编辑母版文本样式</a:t>
            </a:r>
          </a:p>
          <a:p>
            <a:pPr lvl="1"/>
            <a:r>
              <a:rPr lang="zh-CN" altLang="en-US"/>
              <a:t>二级</a:t>
            </a:r>
          </a:p>
        </p:txBody>
      </p:sp>
      <p:sp>
        <p:nvSpPr>
          <p:cNvPr id="8" name="Text Placeholder 3">
            <a:extLst>
              <a:ext uri="{FF2B5EF4-FFF2-40B4-BE49-F238E27FC236}">
                <a16:creationId xmlns:a16="http://schemas.microsoft.com/office/drawing/2014/main" id="{BAA6534B-85AD-4091-8AA3-8445CC36C8FE}"/>
              </a:ext>
            </a:extLst>
          </p:cNvPr>
          <p:cNvSpPr>
            <a:spLocks noGrp="1"/>
          </p:cNvSpPr>
          <p:nvPr>
            <p:ph type="body" sz="quarter" idx="18"/>
          </p:nvPr>
        </p:nvSpPr>
        <p:spPr>
          <a:xfrm>
            <a:off x="8123000" y="1994072"/>
            <a:ext cx="3650357" cy="1752428"/>
          </a:xfrm>
          <a:ln w="19050">
            <a:solidFill>
              <a:schemeClr val="accent1"/>
            </a:solidFill>
          </a:ln>
        </p:spPr>
        <p:txBody>
          <a:bodyPr lIns="182880" tIns="137160" rIns="182880">
            <a:noAutofit/>
          </a:bodyPr>
          <a:lstStyle>
            <a:lvl1pPr>
              <a:defRPr sz="2000">
                <a:solidFill>
                  <a:schemeClr val="tx2"/>
                </a:solidFill>
              </a:defRPr>
            </a:lvl1pPr>
            <a:lvl2pPr>
              <a:defRPr sz="1800"/>
            </a:lvl2pPr>
          </a:lstStyle>
          <a:p>
            <a:pPr lvl="0"/>
            <a:r>
              <a:rPr lang="zh-CN" altLang="en-US"/>
              <a:t>单击此处编辑母版文本样式</a:t>
            </a:r>
          </a:p>
          <a:p>
            <a:pPr lvl="1"/>
            <a:r>
              <a:rPr lang="zh-CN" altLang="en-US"/>
              <a:t>二级</a:t>
            </a:r>
          </a:p>
        </p:txBody>
      </p:sp>
      <p:sp>
        <p:nvSpPr>
          <p:cNvPr id="9" name="Text Placeholder 3">
            <a:extLst>
              <a:ext uri="{FF2B5EF4-FFF2-40B4-BE49-F238E27FC236}">
                <a16:creationId xmlns:a16="http://schemas.microsoft.com/office/drawing/2014/main" id="{E6D80433-266B-4248-A258-DDF54D650DFC}"/>
              </a:ext>
            </a:extLst>
          </p:cNvPr>
          <p:cNvSpPr>
            <a:spLocks noGrp="1"/>
          </p:cNvSpPr>
          <p:nvPr>
            <p:ph type="body" sz="quarter" idx="19"/>
          </p:nvPr>
        </p:nvSpPr>
        <p:spPr>
          <a:xfrm>
            <a:off x="432089" y="3924472"/>
            <a:ext cx="3650357" cy="1752428"/>
          </a:xfrm>
          <a:ln w="19050">
            <a:solidFill>
              <a:schemeClr val="accent1"/>
            </a:solidFill>
          </a:ln>
        </p:spPr>
        <p:txBody>
          <a:bodyPr lIns="182880" tIns="137160" rIns="182880">
            <a:noAutofit/>
          </a:bodyPr>
          <a:lstStyle>
            <a:lvl1pPr>
              <a:defRPr sz="2000">
                <a:solidFill>
                  <a:schemeClr val="tx2"/>
                </a:solidFill>
              </a:defRPr>
            </a:lvl1pPr>
            <a:lvl2pPr>
              <a:defRPr sz="1800"/>
            </a:lvl2pPr>
          </a:lstStyle>
          <a:p>
            <a:pPr lvl="0"/>
            <a:r>
              <a:rPr lang="zh-CN" altLang="en-US"/>
              <a:t>单击此处编辑母版文本样式</a:t>
            </a:r>
          </a:p>
          <a:p>
            <a:pPr lvl="1"/>
            <a:r>
              <a:rPr lang="zh-CN" altLang="en-US"/>
              <a:t>二级</a:t>
            </a:r>
          </a:p>
        </p:txBody>
      </p:sp>
      <p:sp>
        <p:nvSpPr>
          <p:cNvPr id="10" name="Text Placeholder 3">
            <a:extLst>
              <a:ext uri="{FF2B5EF4-FFF2-40B4-BE49-F238E27FC236}">
                <a16:creationId xmlns:a16="http://schemas.microsoft.com/office/drawing/2014/main" id="{1CFB4F84-2AE0-40B1-A3E4-5505E85C8B2E}"/>
              </a:ext>
            </a:extLst>
          </p:cNvPr>
          <p:cNvSpPr>
            <a:spLocks noGrp="1"/>
          </p:cNvSpPr>
          <p:nvPr>
            <p:ph type="body" sz="quarter" idx="20"/>
          </p:nvPr>
        </p:nvSpPr>
        <p:spPr>
          <a:xfrm>
            <a:off x="4277544" y="3924472"/>
            <a:ext cx="3650357" cy="1752428"/>
          </a:xfrm>
          <a:ln w="19050">
            <a:solidFill>
              <a:schemeClr val="accent1"/>
            </a:solidFill>
          </a:ln>
        </p:spPr>
        <p:txBody>
          <a:bodyPr lIns="182880" tIns="137160" rIns="182880">
            <a:noAutofit/>
          </a:bodyPr>
          <a:lstStyle>
            <a:lvl1pPr>
              <a:defRPr sz="2000">
                <a:solidFill>
                  <a:schemeClr val="tx2"/>
                </a:solidFill>
              </a:defRPr>
            </a:lvl1pPr>
            <a:lvl2pPr>
              <a:defRPr sz="1800"/>
            </a:lvl2pPr>
          </a:lstStyle>
          <a:p>
            <a:pPr lvl="0"/>
            <a:r>
              <a:rPr lang="zh-CN" altLang="en-US"/>
              <a:t>单击此处编辑母版文本样式</a:t>
            </a:r>
          </a:p>
          <a:p>
            <a:pPr lvl="1"/>
            <a:r>
              <a:rPr lang="zh-CN" altLang="en-US"/>
              <a:t>二级</a:t>
            </a:r>
          </a:p>
        </p:txBody>
      </p:sp>
      <p:sp>
        <p:nvSpPr>
          <p:cNvPr id="11" name="Text Placeholder 3">
            <a:extLst>
              <a:ext uri="{FF2B5EF4-FFF2-40B4-BE49-F238E27FC236}">
                <a16:creationId xmlns:a16="http://schemas.microsoft.com/office/drawing/2014/main" id="{E6BF108F-CD54-497C-81CA-E67ED2BA7279}"/>
              </a:ext>
            </a:extLst>
          </p:cNvPr>
          <p:cNvSpPr>
            <a:spLocks noGrp="1"/>
          </p:cNvSpPr>
          <p:nvPr>
            <p:ph type="body" sz="quarter" idx="21"/>
          </p:nvPr>
        </p:nvSpPr>
        <p:spPr>
          <a:xfrm>
            <a:off x="8123000" y="3924472"/>
            <a:ext cx="3650357" cy="1752428"/>
          </a:xfrm>
          <a:ln w="19050">
            <a:solidFill>
              <a:schemeClr val="accent1"/>
            </a:solidFill>
          </a:ln>
        </p:spPr>
        <p:txBody>
          <a:bodyPr lIns="182880" tIns="137160" rIns="182880">
            <a:noAutofit/>
          </a:bodyPr>
          <a:lstStyle>
            <a:lvl1pPr>
              <a:defRPr sz="2000">
                <a:solidFill>
                  <a:schemeClr val="tx2"/>
                </a:solidFill>
              </a:defRPr>
            </a:lvl1pPr>
            <a:lvl2pPr>
              <a:defRPr sz="1800"/>
            </a:lvl2pPr>
          </a:lstStyle>
          <a:p>
            <a:pPr lvl="0"/>
            <a:r>
              <a:rPr lang="zh-CN" altLang="en-US"/>
              <a:t>单击此处编辑母版文本样式</a:t>
            </a:r>
          </a:p>
          <a:p>
            <a:pPr lvl="1"/>
            <a:r>
              <a:rPr lang="zh-CN" altLang="en-US"/>
              <a:t>二级</a:t>
            </a:r>
          </a:p>
        </p:txBody>
      </p:sp>
      <p:sp>
        <p:nvSpPr>
          <p:cNvPr id="2" name="Footer Placeholder 1">
            <a:extLst>
              <a:ext uri="{FF2B5EF4-FFF2-40B4-BE49-F238E27FC236}">
                <a16:creationId xmlns:a16="http://schemas.microsoft.com/office/drawing/2014/main" id="{B097EA0F-56BD-4B59-86D1-C17851D8F2FF}"/>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117861170"/>
      </p:ext>
    </p:extLst>
  </p:cSld>
  <p:clrMapOvr>
    <a:masterClrMapping/>
  </p:clrMapOvr>
  <p:transition>
    <p:fade/>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Text option_2 row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a:t>Text layout: four rows</a:t>
            </a:r>
          </a:p>
        </p:txBody>
      </p:sp>
      <p:sp>
        <p:nvSpPr>
          <p:cNvPr id="5" name="Text Placeholder 4"/>
          <p:cNvSpPr>
            <a:spLocks noGrp="1"/>
          </p:cNvSpPr>
          <p:nvPr>
            <p:ph type="body" sz="quarter" idx="11" hasCustomPrompt="1"/>
          </p:nvPr>
        </p:nvSpPr>
        <p:spPr>
          <a:xfrm>
            <a:off x="1568744" y="1456896"/>
            <a:ext cx="10204614"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r>
              <a:rPr lang="en-US"/>
              <a:t>Body copy Segoe UI Regular 14/18. The quick brown fox jumps over the lazy dog. The quick brown fox jumps over the lazy dog. The quick brown fox jumps over the lazy dog.</a:t>
            </a:r>
          </a:p>
        </p:txBody>
      </p:sp>
      <p:cxnSp>
        <p:nvCxnSpPr>
          <p:cNvPr id="7" name="Straight Connector 6">
            <a:extLst>
              <a:ext uri="{FF2B5EF4-FFF2-40B4-BE49-F238E27FC236}">
                <a16:creationId xmlns:a16="http://schemas.microsoft.com/office/drawing/2014/main" id="{8AF631F7-0FD6-4620-8D4C-845139540698}"/>
              </a:ext>
              <a:ext uri="{C183D7F6-B498-43B3-948B-1728B52AA6E4}">
                <adec:decorative xmlns:adec="http://schemas.microsoft.com/office/drawing/2017/decorative" val="1"/>
              </a:ext>
            </a:extLst>
          </p:cNvPr>
          <p:cNvCxnSpPr>
            <a:cxnSpLocks/>
          </p:cNvCxnSpPr>
          <p:nvPr/>
        </p:nvCxnSpPr>
        <p:spPr>
          <a:xfrm>
            <a:off x="1568744" y="2667086"/>
            <a:ext cx="1019116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568744" y="2980724"/>
            <a:ext cx="10204614"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sp>
        <p:nvSpPr>
          <p:cNvPr id="2" name="Footer Placeholder 1">
            <a:extLst>
              <a:ext uri="{FF2B5EF4-FFF2-40B4-BE49-F238E27FC236}">
                <a16:creationId xmlns:a16="http://schemas.microsoft.com/office/drawing/2014/main" id="{3F2E7435-DA42-4296-B846-4E91740D178D}"/>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3585610698"/>
      </p:ext>
    </p:extLst>
  </p:cSld>
  <p:clrMapOvr>
    <a:masterClrMapping/>
  </p:clrMapOvr>
  <p:transition>
    <p:fade/>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Text option_3 row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a:t>Text layout: four rows</a:t>
            </a:r>
          </a:p>
        </p:txBody>
      </p:sp>
      <p:sp>
        <p:nvSpPr>
          <p:cNvPr id="5" name="Text Placeholder 4"/>
          <p:cNvSpPr>
            <a:spLocks noGrp="1"/>
          </p:cNvSpPr>
          <p:nvPr>
            <p:ph type="body" sz="quarter" idx="11" hasCustomPrompt="1"/>
          </p:nvPr>
        </p:nvSpPr>
        <p:spPr>
          <a:xfrm>
            <a:off x="1568744" y="1456896"/>
            <a:ext cx="10204614"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r>
              <a:rPr lang="en-US"/>
              <a:t>Body copy Segoe UI Regular 14/18. The quick brown fox jumps over the lazy dog. The quick brown fox jumps over the lazy dog. The quick brown fox jumps over the lazy dog.</a:t>
            </a:r>
          </a:p>
        </p:txBody>
      </p:sp>
      <p:cxnSp>
        <p:nvCxnSpPr>
          <p:cNvPr id="7" name="Straight Connector 6">
            <a:extLst>
              <a:ext uri="{FF2B5EF4-FFF2-40B4-BE49-F238E27FC236}">
                <a16:creationId xmlns:a16="http://schemas.microsoft.com/office/drawing/2014/main" id="{8AF631F7-0FD6-4620-8D4C-845139540698}"/>
              </a:ext>
              <a:ext uri="{C183D7F6-B498-43B3-948B-1728B52AA6E4}">
                <adec:decorative xmlns:adec="http://schemas.microsoft.com/office/drawing/2017/decorative" val="1"/>
              </a:ext>
            </a:extLst>
          </p:cNvPr>
          <p:cNvCxnSpPr>
            <a:cxnSpLocks/>
          </p:cNvCxnSpPr>
          <p:nvPr/>
        </p:nvCxnSpPr>
        <p:spPr>
          <a:xfrm>
            <a:off x="1568744" y="2450308"/>
            <a:ext cx="1019116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568744" y="2546889"/>
            <a:ext cx="10204614"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8" name="Straight Connector 7">
            <a:extLst>
              <a:ext uri="{FF2B5EF4-FFF2-40B4-BE49-F238E27FC236}">
                <a16:creationId xmlns:a16="http://schemas.microsoft.com/office/drawing/2014/main" id="{13359E8F-F4BC-46D9-A456-1AEF499C6D31}"/>
              </a:ext>
              <a:ext uri="{C183D7F6-B498-43B3-948B-1728B52AA6E4}">
                <adec:decorative xmlns:adec="http://schemas.microsoft.com/office/drawing/2017/decorative" val="1"/>
              </a:ext>
            </a:extLst>
          </p:cNvPr>
          <p:cNvCxnSpPr>
            <a:cxnSpLocks/>
          </p:cNvCxnSpPr>
          <p:nvPr/>
        </p:nvCxnSpPr>
        <p:spPr>
          <a:xfrm>
            <a:off x="1568744" y="3540146"/>
            <a:ext cx="1019116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p:cNvSpPr>
            <a:spLocks noGrp="1"/>
          </p:cNvSpPr>
          <p:nvPr>
            <p:ph type="body" sz="quarter" idx="17" hasCustomPrompt="1"/>
          </p:nvPr>
        </p:nvSpPr>
        <p:spPr>
          <a:xfrm>
            <a:off x="1568744" y="3636882"/>
            <a:ext cx="10204614"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sp>
        <p:nvSpPr>
          <p:cNvPr id="2" name="Footer Placeholder 1">
            <a:extLst>
              <a:ext uri="{FF2B5EF4-FFF2-40B4-BE49-F238E27FC236}">
                <a16:creationId xmlns:a16="http://schemas.microsoft.com/office/drawing/2014/main" id="{7A2B48ED-C92C-41E9-BE87-4EFFC1455674}"/>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3717661362"/>
      </p:ext>
    </p:extLst>
  </p:cSld>
  <p:clrMapOvr>
    <a:masterClrMapping/>
  </p:clrMapOvr>
  <p:transition>
    <p:fade/>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Text option_4 row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a:t>Text layout: four rows</a:t>
            </a:r>
          </a:p>
        </p:txBody>
      </p:sp>
      <p:sp>
        <p:nvSpPr>
          <p:cNvPr id="5" name="Text Placeholder 4"/>
          <p:cNvSpPr>
            <a:spLocks noGrp="1"/>
          </p:cNvSpPr>
          <p:nvPr>
            <p:ph type="body" sz="quarter" idx="11" hasCustomPrompt="1"/>
          </p:nvPr>
        </p:nvSpPr>
        <p:spPr>
          <a:xfrm>
            <a:off x="1568744" y="1456896"/>
            <a:ext cx="10204614"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r>
              <a:rPr lang="en-US"/>
              <a:t>Body copy Segoe UI Regular 14/18. The quick brown fox jumps over the lazy dog. The quick brown fox jumps over the lazy dog. The quick brown fox jumps over the lazy dog.</a:t>
            </a:r>
          </a:p>
        </p:txBody>
      </p:sp>
      <p:cxnSp>
        <p:nvCxnSpPr>
          <p:cNvPr id="7" name="Straight Connector 6">
            <a:extLst>
              <a:ext uri="{FF2B5EF4-FFF2-40B4-BE49-F238E27FC236}">
                <a16:creationId xmlns:a16="http://schemas.microsoft.com/office/drawing/2014/main" id="{8AF631F7-0FD6-4620-8D4C-845139540698}"/>
              </a:ext>
              <a:ext uri="{C183D7F6-B498-43B3-948B-1728B52AA6E4}">
                <adec:decorative xmlns:adec="http://schemas.microsoft.com/office/drawing/2017/decorative" val="1"/>
              </a:ext>
            </a:extLst>
          </p:cNvPr>
          <p:cNvCxnSpPr>
            <a:cxnSpLocks/>
          </p:cNvCxnSpPr>
          <p:nvPr/>
        </p:nvCxnSpPr>
        <p:spPr>
          <a:xfrm>
            <a:off x="1568744" y="2450308"/>
            <a:ext cx="1019116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568744" y="2546889"/>
            <a:ext cx="10204614"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8" name="Straight Connector 7">
            <a:extLst>
              <a:ext uri="{FF2B5EF4-FFF2-40B4-BE49-F238E27FC236}">
                <a16:creationId xmlns:a16="http://schemas.microsoft.com/office/drawing/2014/main" id="{13359E8F-F4BC-46D9-A456-1AEF499C6D31}"/>
              </a:ext>
              <a:ext uri="{C183D7F6-B498-43B3-948B-1728B52AA6E4}">
                <adec:decorative xmlns:adec="http://schemas.microsoft.com/office/drawing/2017/decorative" val="1"/>
              </a:ext>
            </a:extLst>
          </p:cNvPr>
          <p:cNvCxnSpPr>
            <a:cxnSpLocks/>
          </p:cNvCxnSpPr>
          <p:nvPr/>
        </p:nvCxnSpPr>
        <p:spPr>
          <a:xfrm>
            <a:off x="1568744" y="3540146"/>
            <a:ext cx="1019116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p:cNvSpPr>
            <a:spLocks noGrp="1"/>
          </p:cNvSpPr>
          <p:nvPr>
            <p:ph type="body" sz="quarter" idx="17" hasCustomPrompt="1"/>
          </p:nvPr>
        </p:nvSpPr>
        <p:spPr>
          <a:xfrm>
            <a:off x="1568744" y="3636882"/>
            <a:ext cx="10204614"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sp>
        <p:nvSpPr>
          <p:cNvPr id="18" name="Text Placeholder 4"/>
          <p:cNvSpPr>
            <a:spLocks noGrp="1"/>
          </p:cNvSpPr>
          <p:nvPr>
            <p:ph type="body" sz="quarter" idx="19" hasCustomPrompt="1"/>
          </p:nvPr>
        </p:nvSpPr>
        <p:spPr>
          <a:xfrm>
            <a:off x="1568744" y="4726875"/>
            <a:ext cx="10204614"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r>
              <a:rPr lang="en-US"/>
              <a:t>Body copy Segoe UI Regular 14/18. The quick brown fox jumps over the lazy dog. The quick brown fox jumps over the lazy dog. The quick brown fox jumps over the lazy dog.</a:t>
            </a:r>
          </a:p>
        </p:txBody>
      </p:sp>
      <p:sp>
        <p:nvSpPr>
          <p:cNvPr id="2" name="Footer Placeholder 1">
            <a:extLst>
              <a:ext uri="{FF2B5EF4-FFF2-40B4-BE49-F238E27FC236}">
                <a16:creationId xmlns:a16="http://schemas.microsoft.com/office/drawing/2014/main" id="{84CDC89F-49F0-4D24-9E6F-B7B972EB3B8F}"/>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1855379483"/>
      </p:ext>
    </p:extLst>
  </p:cSld>
  <p:clrMapOvr>
    <a:masterClrMapping/>
  </p:clrMapOvr>
  <p:transition>
    <p:fade/>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Text option_5 row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a:t>Text layout: five rows</a:t>
            </a:r>
          </a:p>
        </p:txBody>
      </p:sp>
      <p:sp>
        <p:nvSpPr>
          <p:cNvPr id="5" name="Text Placeholder 4"/>
          <p:cNvSpPr>
            <a:spLocks noGrp="1"/>
          </p:cNvSpPr>
          <p:nvPr>
            <p:ph type="body" sz="quarter" idx="11" hasCustomPrompt="1"/>
          </p:nvPr>
        </p:nvSpPr>
        <p:spPr>
          <a:xfrm>
            <a:off x="1568744" y="1456896"/>
            <a:ext cx="10204614"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8" name="Straight Connector 7">
            <a:extLst>
              <a:ext uri="{FF2B5EF4-FFF2-40B4-BE49-F238E27FC236}">
                <a16:creationId xmlns:a16="http://schemas.microsoft.com/office/drawing/2014/main" id="{18C7A5BA-6D5F-4F89-8133-5E7B5AFA5388}"/>
              </a:ext>
              <a:ext uri="{C183D7F6-B498-43B3-948B-1728B52AA6E4}">
                <adec:decorative xmlns:adec="http://schemas.microsoft.com/office/drawing/2017/decorative" val="1"/>
              </a:ext>
            </a:extLst>
          </p:cNvPr>
          <p:cNvCxnSpPr>
            <a:cxnSpLocks/>
          </p:cNvCxnSpPr>
          <p:nvPr/>
        </p:nvCxnSpPr>
        <p:spPr>
          <a:xfrm>
            <a:off x="1568744" y="2412957"/>
            <a:ext cx="1019116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568744" y="2472176"/>
            <a:ext cx="10204614"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9" name="Straight Connector 8">
            <a:extLst>
              <a:ext uri="{FF2B5EF4-FFF2-40B4-BE49-F238E27FC236}">
                <a16:creationId xmlns:a16="http://schemas.microsoft.com/office/drawing/2014/main" id="{CBD0695E-5B97-44BE-B0A8-F9214D354151}"/>
              </a:ext>
              <a:ext uri="{C183D7F6-B498-43B3-948B-1728B52AA6E4}">
                <adec:decorative xmlns:adec="http://schemas.microsoft.com/office/drawing/2017/decorative" val="1"/>
              </a:ext>
            </a:extLst>
          </p:cNvPr>
          <p:cNvCxnSpPr>
            <a:cxnSpLocks/>
          </p:cNvCxnSpPr>
          <p:nvPr/>
        </p:nvCxnSpPr>
        <p:spPr>
          <a:xfrm>
            <a:off x="1568744" y="3428093"/>
            <a:ext cx="1019116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p:cNvSpPr>
            <a:spLocks noGrp="1"/>
          </p:cNvSpPr>
          <p:nvPr>
            <p:ph type="body" sz="quarter" idx="17" hasCustomPrompt="1"/>
          </p:nvPr>
        </p:nvSpPr>
        <p:spPr>
          <a:xfrm>
            <a:off x="1568744" y="3487457"/>
            <a:ext cx="10204614"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10" name="Straight Connector 9">
            <a:extLst>
              <a:ext uri="{FF2B5EF4-FFF2-40B4-BE49-F238E27FC236}">
                <a16:creationId xmlns:a16="http://schemas.microsoft.com/office/drawing/2014/main" id="{D602F602-8AD2-44FB-96AC-197B0B03616F}"/>
              </a:ext>
              <a:ext uri="{C183D7F6-B498-43B3-948B-1728B52AA6E4}">
                <adec:decorative xmlns:adec="http://schemas.microsoft.com/office/drawing/2017/decorative" val="1"/>
              </a:ext>
            </a:extLst>
          </p:cNvPr>
          <p:cNvCxnSpPr>
            <a:cxnSpLocks/>
          </p:cNvCxnSpPr>
          <p:nvPr/>
        </p:nvCxnSpPr>
        <p:spPr>
          <a:xfrm>
            <a:off x="1568744" y="4443230"/>
            <a:ext cx="1019116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p:cNvSpPr>
            <a:spLocks noGrp="1"/>
          </p:cNvSpPr>
          <p:nvPr>
            <p:ph type="body" sz="quarter" idx="19" hasCustomPrompt="1"/>
          </p:nvPr>
        </p:nvSpPr>
        <p:spPr>
          <a:xfrm>
            <a:off x="1568744" y="4502737"/>
            <a:ext cx="10204614"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11" name="Straight Connector 10">
            <a:extLst>
              <a:ext uri="{FF2B5EF4-FFF2-40B4-BE49-F238E27FC236}">
                <a16:creationId xmlns:a16="http://schemas.microsoft.com/office/drawing/2014/main" id="{C5EE9FF8-98D9-46AE-9E3D-2F72E00C7752}"/>
              </a:ext>
              <a:ext uri="{C183D7F6-B498-43B3-948B-1728B52AA6E4}">
                <adec:decorative xmlns:adec="http://schemas.microsoft.com/office/drawing/2017/decorative" val="1"/>
              </a:ext>
            </a:extLst>
          </p:cNvPr>
          <p:cNvCxnSpPr>
            <a:cxnSpLocks/>
          </p:cNvCxnSpPr>
          <p:nvPr/>
        </p:nvCxnSpPr>
        <p:spPr>
          <a:xfrm>
            <a:off x="1568744" y="5458366"/>
            <a:ext cx="1019116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20" name="Text Placeholder 4"/>
          <p:cNvSpPr>
            <a:spLocks noGrp="1"/>
          </p:cNvSpPr>
          <p:nvPr>
            <p:ph type="body" sz="quarter" idx="21" hasCustomPrompt="1"/>
          </p:nvPr>
        </p:nvSpPr>
        <p:spPr>
          <a:xfrm>
            <a:off x="1568744" y="5518016"/>
            <a:ext cx="10204614"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sp>
        <p:nvSpPr>
          <p:cNvPr id="2" name="Footer Placeholder 1">
            <a:extLst>
              <a:ext uri="{FF2B5EF4-FFF2-40B4-BE49-F238E27FC236}">
                <a16:creationId xmlns:a16="http://schemas.microsoft.com/office/drawing/2014/main" id="{4ED2AB97-27A5-4C49-966A-5D75D13B8CC2}"/>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449874028"/>
      </p:ext>
    </p:extLst>
  </p:cSld>
  <p:clrMapOvr>
    <a:masterClrMapping/>
  </p:clrMapOvr>
  <p:transition>
    <p:fade/>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p:cSld name="Text option_6 row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a:t>Text layout: six rows</a:t>
            </a:r>
          </a:p>
        </p:txBody>
      </p:sp>
      <p:sp>
        <p:nvSpPr>
          <p:cNvPr id="5" name="Text Placeholder 4"/>
          <p:cNvSpPr>
            <a:spLocks noGrp="1"/>
          </p:cNvSpPr>
          <p:nvPr>
            <p:ph type="body" sz="quarter" idx="11" hasCustomPrompt="1"/>
          </p:nvPr>
        </p:nvSpPr>
        <p:spPr>
          <a:xfrm>
            <a:off x="1389459" y="1456896"/>
            <a:ext cx="10383899" cy="728448"/>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9" name="Straight Connector 8">
            <a:extLst>
              <a:ext uri="{FF2B5EF4-FFF2-40B4-BE49-F238E27FC236}">
                <a16:creationId xmlns:a16="http://schemas.microsoft.com/office/drawing/2014/main" id="{91176662-41A1-45F5-9F2A-CB3D5785A657}"/>
              </a:ext>
              <a:ext uri="{C183D7F6-B498-43B3-948B-1728B52AA6E4}">
                <adec:decorative xmlns:adec="http://schemas.microsoft.com/office/drawing/2017/decorative" val="1"/>
              </a:ext>
            </a:extLst>
          </p:cNvPr>
          <p:cNvCxnSpPr>
            <a:cxnSpLocks/>
          </p:cNvCxnSpPr>
          <p:nvPr/>
        </p:nvCxnSpPr>
        <p:spPr>
          <a:xfrm>
            <a:off x="1403101" y="2244505"/>
            <a:ext cx="10356811"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389459" y="2303329"/>
            <a:ext cx="10383899" cy="728448"/>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10" name="Straight Connector 9">
            <a:extLst>
              <a:ext uri="{FF2B5EF4-FFF2-40B4-BE49-F238E27FC236}">
                <a16:creationId xmlns:a16="http://schemas.microsoft.com/office/drawing/2014/main" id="{F1B8295B-9399-43B5-961D-6D1444246663}"/>
              </a:ext>
              <a:ext uri="{C183D7F6-B498-43B3-948B-1728B52AA6E4}">
                <adec:decorative xmlns:adec="http://schemas.microsoft.com/office/drawing/2017/decorative" val="1"/>
              </a:ext>
            </a:extLst>
          </p:cNvPr>
          <p:cNvCxnSpPr>
            <a:cxnSpLocks/>
          </p:cNvCxnSpPr>
          <p:nvPr/>
        </p:nvCxnSpPr>
        <p:spPr>
          <a:xfrm>
            <a:off x="1403101" y="3090816"/>
            <a:ext cx="10356811"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p:cNvSpPr>
            <a:spLocks noGrp="1"/>
          </p:cNvSpPr>
          <p:nvPr>
            <p:ph type="body" sz="quarter" idx="17" hasCustomPrompt="1"/>
          </p:nvPr>
        </p:nvSpPr>
        <p:spPr>
          <a:xfrm>
            <a:off x="1389459" y="3149762"/>
            <a:ext cx="10383899" cy="728448"/>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15" name="Straight Connector 14">
            <a:extLst>
              <a:ext uri="{FF2B5EF4-FFF2-40B4-BE49-F238E27FC236}">
                <a16:creationId xmlns:a16="http://schemas.microsoft.com/office/drawing/2014/main" id="{8661FE75-B00C-4695-B37C-FB53546A5F0A}"/>
              </a:ext>
              <a:ext uri="{C183D7F6-B498-43B3-948B-1728B52AA6E4}">
                <adec:decorative xmlns:adec="http://schemas.microsoft.com/office/drawing/2017/decorative" val="1"/>
              </a:ext>
            </a:extLst>
          </p:cNvPr>
          <p:cNvCxnSpPr>
            <a:cxnSpLocks/>
          </p:cNvCxnSpPr>
          <p:nvPr/>
        </p:nvCxnSpPr>
        <p:spPr>
          <a:xfrm>
            <a:off x="1403101" y="3937128"/>
            <a:ext cx="10356811"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p:cNvSpPr>
            <a:spLocks noGrp="1"/>
          </p:cNvSpPr>
          <p:nvPr>
            <p:ph type="body" sz="quarter" idx="19" hasCustomPrompt="1"/>
          </p:nvPr>
        </p:nvSpPr>
        <p:spPr>
          <a:xfrm>
            <a:off x="1389459" y="3996194"/>
            <a:ext cx="10383899" cy="728448"/>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11" name="Straight Connector 10">
            <a:extLst>
              <a:ext uri="{FF2B5EF4-FFF2-40B4-BE49-F238E27FC236}">
                <a16:creationId xmlns:a16="http://schemas.microsoft.com/office/drawing/2014/main" id="{44FEBE66-8971-4138-8B29-7373BB7CD1B7}"/>
              </a:ext>
              <a:ext uri="{C183D7F6-B498-43B3-948B-1728B52AA6E4}">
                <adec:decorative xmlns:adec="http://schemas.microsoft.com/office/drawing/2017/decorative" val="1"/>
              </a:ext>
            </a:extLst>
          </p:cNvPr>
          <p:cNvCxnSpPr>
            <a:cxnSpLocks/>
          </p:cNvCxnSpPr>
          <p:nvPr/>
        </p:nvCxnSpPr>
        <p:spPr>
          <a:xfrm>
            <a:off x="1403101" y="4783440"/>
            <a:ext cx="10356811"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20" name="Text Placeholder 4"/>
          <p:cNvSpPr>
            <a:spLocks noGrp="1"/>
          </p:cNvSpPr>
          <p:nvPr>
            <p:ph type="body" sz="quarter" idx="21" hasCustomPrompt="1"/>
          </p:nvPr>
        </p:nvSpPr>
        <p:spPr>
          <a:xfrm>
            <a:off x="1389459" y="4842627"/>
            <a:ext cx="10383899" cy="728448"/>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12" name="Straight Connector 11">
            <a:extLst>
              <a:ext uri="{FF2B5EF4-FFF2-40B4-BE49-F238E27FC236}">
                <a16:creationId xmlns:a16="http://schemas.microsoft.com/office/drawing/2014/main" id="{EE9B15D9-25BA-4AE3-B36D-961D8C817DC1}"/>
              </a:ext>
              <a:ext uri="{C183D7F6-B498-43B3-948B-1728B52AA6E4}">
                <adec:decorative xmlns:adec="http://schemas.microsoft.com/office/drawing/2017/decorative" val="1"/>
              </a:ext>
            </a:extLst>
          </p:cNvPr>
          <p:cNvCxnSpPr>
            <a:cxnSpLocks/>
          </p:cNvCxnSpPr>
          <p:nvPr/>
        </p:nvCxnSpPr>
        <p:spPr>
          <a:xfrm>
            <a:off x="1403101" y="5629751"/>
            <a:ext cx="10356811"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3" name="Text Placeholder 4">
            <a:extLst>
              <a:ext uri="{FF2B5EF4-FFF2-40B4-BE49-F238E27FC236}">
                <a16:creationId xmlns:a16="http://schemas.microsoft.com/office/drawing/2014/main" id="{4349BD30-0784-4B45-BEA2-C53624DF62CA}"/>
              </a:ext>
            </a:extLst>
          </p:cNvPr>
          <p:cNvSpPr>
            <a:spLocks noGrp="1"/>
          </p:cNvSpPr>
          <p:nvPr>
            <p:ph type="body" sz="quarter" idx="30" hasCustomPrompt="1"/>
          </p:nvPr>
        </p:nvSpPr>
        <p:spPr>
          <a:xfrm>
            <a:off x="1389459" y="5689059"/>
            <a:ext cx="10383899" cy="728448"/>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sp>
        <p:nvSpPr>
          <p:cNvPr id="2" name="Footer Placeholder 1">
            <a:extLst>
              <a:ext uri="{FF2B5EF4-FFF2-40B4-BE49-F238E27FC236}">
                <a16:creationId xmlns:a16="http://schemas.microsoft.com/office/drawing/2014/main" id="{EA2F36BF-4C66-4F60-9687-8A7789E05AB2}"/>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2783219660"/>
      </p:ext>
    </p:extLst>
  </p:cSld>
  <p:clrMapOvr>
    <a:masterClrMapping/>
  </p:clrMapOvr>
  <p:transition>
    <p:fade/>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p:cSld name="Text option- Text three rows &amp; two column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a:t>Text layout: three rows &amp; two columns</a:t>
            </a:r>
          </a:p>
        </p:txBody>
      </p:sp>
      <p:sp>
        <p:nvSpPr>
          <p:cNvPr id="5" name="Text Placeholder 4"/>
          <p:cNvSpPr>
            <a:spLocks noGrp="1"/>
          </p:cNvSpPr>
          <p:nvPr>
            <p:ph type="body" sz="quarter" idx="11" hasCustomPrompt="1"/>
          </p:nvPr>
        </p:nvSpPr>
        <p:spPr>
          <a:xfrm>
            <a:off x="1568744" y="1456896"/>
            <a:ext cx="4393416" cy="1271868"/>
          </a:xfr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3" name="Straight Connector 12">
            <a:extLst>
              <a:ext uri="{FF2B5EF4-FFF2-40B4-BE49-F238E27FC236}">
                <a16:creationId xmlns:a16="http://schemas.microsoft.com/office/drawing/2014/main" id="{B2BC2D45-166A-42A4-BFA4-B0E61DE53CD1}"/>
              </a:ext>
              <a:ext uri="{C183D7F6-B498-43B3-948B-1728B52AA6E4}">
                <adec:decorative xmlns:adec="http://schemas.microsoft.com/office/drawing/2017/decorative" val="1"/>
              </a:ext>
            </a:extLst>
          </p:cNvPr>
          <p:cNvCxnSpPr>
            <a:cxnSpLocks/>
          </p:cNvCxnSpPr>
          <p:nvPr/>
        </p:nvCxnSpPr>
        <p:spPr>
          <a:xfrm>
            <a:off x="1568744" y="2875108"/>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568744" y="3021452"/>
            <a:ext cx="4393416" cy="1271868"/>
          </a:xfr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5" name="Straight Connector 14">
            <a:extLst>
              <a:ext uri="{FF2B5EF4-FFF2-40B4-BE49-F238E27FC236}">
                <a16:creationId xmlns:a16="http://schemas.microsoft.com/office/drawing/2014/main" id="{C17E5589-50A4-4ADA-A3D2-DFB8558FE78E}"/>
              </a:ext>
              <a:ext uri="{C183D7F6-B498-43B3-948B-1728B52AA6E4}">
                <adec:decorative xmlns:adec="http://schemas.microsoft.com/office/drawing/2017/decorative" val="1"/>
              </a:ext>
            </a:extLst>
          </p:cNvPr>
          <p:cNvCxnSpPr>
            <a:cxnSpLocks/>
          </p:cNvCxnSpPr>
          <p:nvPr/>
        </p:nvCxnSpPr>
        <p:spPr>
          <a:xfrm>
            <a:off x="1568744" y="4439664"/>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p:cNvSpPr>
            <a:spLocks noGrp="1"/>
          </p:cNvSpPr>
          <p:nvPr>
            <p:ph type="body" sz="quarter" idx="17" hasCustomPrompt="1"/>
          </p:nvPr>
        </p:nvSpPr>
        <p:spPr>
          <a:xfrm>
            <a:off x="1568744" y="4586007"/>
            <a:ext cx="4393416" cy="1271868"/>
          </a:xfrm>
        </p:spPr>
        <p:txBody>
          <a:bodyPr wrap="square" lIns="0" tIns="0" rIns="0" bIns="0" anchor="t">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sp>
        <p:nvSpPr>
          <p:cNvPr id="29" name="Text Placeholder 4">
            <a:extLst>
              <a:ext uri="{FF2B5EF4-FFF2-40B4-BE49-F238E27FC236}">
                <a16:creationId xmlns:a16="http://schemas.microsoft.com/office/drawing/2014/main" id="{54CEFA1A-4B05-414F-9E00-66A809EDEFE4}"/>
              </a:ext>
            </a:extLst>
          </p:cNvPr>
          <p:cNvSpPr>
            <a:spLocks noGrp="1"/>
          </p:cNvSpPr>
          <p:nvPr>
            <p:ph type="body" sz="quarter" idx="31" hasCustomPrompt="1"/>
          </p:nvPr>
        </p:nvSpPr>
        <p:spPr>
          <a:xfrm>
            <a:off x="7379942" y="1456896"/>
            <a:ext cx="4393416" cy="1271868"/>
          </a:xfr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7" name="Straight Connector 16">
            <a:extLst>
              <a:ext uri="{FF2B5EF4-FFF2-40B4-BE49-F238E27FC236}">
                <a16:creationId xmlns:a16="http://schemas.microsoft.com/office/drawing/2014/main" id="{599F4609-3CD7-4077-B992-04F71C504EF4}"/>
              </a:ext>
              <a:ext uri="{C183D7F6-B498-43B3-948B-1728B52AA6E4}">
                <adec:decorative xmlns:adec="http://schemas.microsoft.com/office/drawing/2017/decorative" val="1"/>
              </a:ext>
            </a:extLst>
          </p:cNvPr>
          <p:cNvCxnSpPr>
            <a:cxnSpLocks/>
          </p:cNvCxnSpPr>
          <p:nvPr/>
        </p:nvCxnSpPr>
        <p:spPr>
          <a:xfrm>
            <a:off x="7379943" y="2875108"/>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0" name="Text Placeholder 4">
            <a:extLst>
              <a:ext uri="{FF2B5EF4-FFF2-40B4-BE49-F238E27FC236}">
                <a16:creationId xmlns:a16="http://schemas.microsoft.com/office/drawing/2014/main" id="{02C874C0-C1A3-4ED0-BF17-8BE11B4FE347}"/>
              </a:ext>
            </a:extLst>
          </p:cNvPr>
          <p:cNvSpPr>
            <a:spLocks noGrp="1"/>
          </p:cNvSpPr>
          <p:nvPr>
            <p:ph type="body" sz="quarter" idx="32" hasCustomPrompt="1"/>
          </p:nvPr>
        </p:nvSpPr>
        <p:spPr>
          <a:xfrm>
            <a:off x="7379942" y="3021452"/>
            <a:ext cx="4393416" cy="1271868"/>
          </a:xfr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9" name="Straight Connector 18">
            <a:extLst>
              <a:ext uri="{FF2B5EF4-FFF2-40B4-BE49-F238E27FC236}">
                <a16:creationId xmlns:a16="http://schemas.microsoft.com/office/drawing/2014/main" id="{0C2F439E-21AC-47A7-8FF2-2B3B30023C2D}"/>
              </a:ext>
              <a:ext uri="{C183D7F6-B498-43B3-948B-1728B52AA6E4}">
                <adec:decorative xmlns:adec="http://schemas.microsoft.com/office/drawing/2017/decorative" val="1"/>
              </a:ext>
            </a:extLst>
          </p:cNvPr>
          <p:cNvCxnSpPr>
            <a:cxnSpLocks/>
          </p:cNvCxnSpPr>
          <p:nvPr/>
        </p:nvCxnSpPr>
        <p:spPr>
          <a:xfrm>
            <a:off x="7379943" y="4439664"/>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1" name="Text Placeholder 4">
            <a:extLst>
              <a:ext uri="{FF2B5EF4-FFF2-40B4-BE49-F238E27FC236}">
                <a16:creationId xmlns:a16="http://schemas.microsoft.com/office/drawing/2014/main" id="{701E062B-EA26-4EF1-AF73-1C12084A43D1}"/>
              </a:ext>
            </a:extLst>
          </p:cNvPr>
          <p:cNvSpPr>
            <a:spLocks noGrp="1"/>
          </p:cNvSpPr>
          <p:nvPr>
            <p:ph type="body" sz="quarter" idx="33" hasCustomPrompt="1"/>
          </p:nvPr>
        </p:nvSpPr>
        <p:spPr>
          <a:xfrm>
            <a:off x="7379942" y="4586007"/>
            <a:ext cx="4393416" cy="1271868"/>
          </a:xfrm>
        </p:spPr>
        <p:txBody>
          <a:bodyPr wrap="square" lIns="0" tIns="0" rIns="0" bIns="0" anchor="t">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sp>
        <p:nvSpPr>
          <p:cNvPr id="2" name="Footer Placeholder 1">
            <a:extLst>
              <a:ext uri="{FF2B5EF4-FFF2-40B4-BE49-F238E27FC236}">
                <a16:creationId xmlns:a16="http://schemas.microsoft.com/office/drawing/2014/main" id="{AFC478E9-3BC1-400C-AA34-1E1599FAEDDC}"/>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375276353"/>
      </p:ext>
    </p:extLst>
  </p:cSld>
  <p:clrMapOvr>
    <a:masterClrMapping/>
  </p:clrMapOvr>
  <p:transition>
    <p:fade/>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p:cSld name="Text option- Text five rows &amp; two column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a:t>Text layout: five rows &amp; two columns</a:t>
            </a:r>
          </a:p>
        </p:txBody>
      </p:sp>
      <p:sp>
        <p:nvSpPr>
          <p:cNvPr id="5" name="Text Placeholder 4"/>
          <p:cNvSpPr>
            <a:spLocks noGrp="1"/>
          </p:cNvSpPr>
          <p:nvPr>
            <p:ph type="body" sz="quarter" idx="11" hasCustomPrompt="1"/>
          </p:nvPr>
        </p:nvSpPr>
        <p:spPr>
          <a:xfrm>
            <a:off x="1568744" y="1456896"/>
            <a:ext cx="4393416"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3" name="Straight Connector 12">
            <a:extLst>
              <a:ext uri="{FF2B5EF4-FFF2-40B4-BE49-F238E27FC236}">
                <a16:creationId xmlns:a16="http://schemas.microsoft.com/office/drawing/2014/main" id="{99FD6DBF-9FC0-43E4-BB25-187F987ED548}"/>
              </a:ext>
              <a:ext uri="{C183D7F6-B498-43B3-948B-1728B52AA6E4}">
                <adec:decorative xmlns:adec="http://schemas.microsoft.com/office/drawing/2017/decorative" val="1"/>
              </a:ext>
            </a:extLst>
          </p:cNvPr>
          <p:cNvCxnSpPr>
            <a:cxnSpLocks/>
          </p:cNvCxnSpPr>
          <p:nvPr/>
        </p:nvCxnSpPr>
        <p:spPr>
          <a:xfrm>
            <a:off x="1568744" y="2412957"/>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568744" y="2472176"/>
            <a:ext cx="4393416"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5" name="Straight Connector 14">
            <a:extLst>
              <a:ext uri="{FF2B5EF4-FFF2-40B4-BE49-F238E27FC236}">
                <a16:creationId xmlns:a16="http://schemas.microsoft.com/office/drawing/2014/main" id="{BCEDF675-8A34-4183-9100-9743BB5854C2}"/>
              </a:ext>
              <a:ext uri="{C183D7F6-B498-43B3-948B-1728B52AA6E4}">
                <adec:decorative xmlns:adec="http://schemas.microsoft.com/office/drawing/2017/decorative" val="1"/>
              </a:ext>
            </a:extLst>
          </p:cNvPr>
          <p:cNvCxnSpPr>
            <a:cxnSpLocks/>
          </p:cNvCxnSpPr>
          <p:nvPr/>
        </p:nvCxnSpPr>
        <p:spPr>
          <a:xfrm>
            <a:off x="1568744" y="3428093"/>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p:cNvSpPr>
            <a:spLocks noGrp="1"/>
          </p:cNvSpPr>
          <p:nvPr>
            <p:ph type="body" sz="quarter" idx="17" hasCustomPrompt="1"/>
          </p:nvPr>
        </p:nvSpPr>
        <p:spPr>
          <a:xfrm>
            <a:off x="1568744" y="3487457"/>
            <a:ext cx="4393416"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7" name="Straight Connector 16">
            <a:extLst>
              <a:ext uri="{FF2B5EF4-FFF2-40B4-BE49-F238E27FC236}">
                <a16:creationId xmlns:a16="http://schemas.microsoft.com/office/drawing/2014/main" id="{389062B4-E38A-48D0-9FC3-A198B27C2B9D}"/>
              </a:ext>
              <a:ext uri="{C183D7F6-B498-43B3-948B-1728B52AA6E4}">
                <adec:decorative xmlns:adec="http://schemas.microsoft.com/office/drawing/2017/decorative" val="1"/>
              </a:ext>
            </a:extLst>
          </p:cNvPr>
          <p:cNvCxnSpPr>
            <a:cxnSpLocks/>
          </p:cNvCxnSpPr>
          <p:nvPr/>
        </p:nvCxnSpPr>
        <p:spPr>
          <a:xfrm>
            <a:off x="1568744" y="4443230"/>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p:cNvSpPr>
            <a:spLocks noGrp="1"/>
          </p:cNvSpPr>
          <p:nvPr>
            <p:ph type="body" sz="quarter" idx="19" hasCustomPrompt="1"/>
          </p:nvPr>
        </p:nvSpPr>
        <p:spPr>
          <a:xfrm>
            <a:off x="1568744" y="4502737"/>
            <a:ext cx="4393416"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9" name="Straight Connector 18">
            <a:extLst>
              <a:ext uri="{FF2B5EF4-FFF2-40B4-BE49-F238E27FC236}">
                <a16:creationId xmlns:a16="http://schemas.microsoft.com/office/drawing/2014/main" id="{0FBA8527-2F9F-46AE-A168-2E369F0A4E4C}"/>
              </a:ext>
              <a:ext uri="{C183D7F6-B498-43B3-948B-1728B52AA6E4}">
                <adec:decorative xmlns:adec="http://schemas.microsoft.com/office/drawing/2017/decorative" val="1"/>
              </a:ext>
            </a:extLst>
          </p:cNvPr>
          <p:cNvCxnSpPr>
            <a:cxnSpLocks/>
          </p:cNvCxnSpPr>
          <p:nvPr/>
        </p:nvCxnSpPr>
        <p:spPr>
          <a:xfrm>
            <a:off x="1568744" y="5458366"/>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20" name="Text Placeholder 4"/>
          <p:cNvSpPr>
            <a:spLocks noGrp="1"/>
          </p:cNvSpPr>
          <p:nvPr>
            <p:ph type="body" sz="quarter" idx="21" hasCustomPrompt="1"/>
          </p:nvPr>
        </p:nvSpPr>
        <p:spPr>
          <a:xfrm>
            <a:off x="1568744" y="5518016"/>
            <a:ext cx="4393416"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sp>
        <p:nvSpPr>
          <p:cNvPr id="29" name="Text Placeholder 4">
            <a:extLst>
              <a:ext uri="{FF2B5EF4-FFF2-40B4-BE49-F238E27FC236}">
                <a16:creationId xmlns:a16="http://schemas.microsoft.com/office/drawing/2014/main" id="{54CEFA1A-4B05-414F-9E00-66A809EDEFE4}"/>
              </a:ext>
            </a:extLst>
          </p:cNvPr>
          <p:cNvSpPr>
            <a:spLocks noGrp="1"/>
          </p:cNvSpPr>
          <p:nvPr>
            <p:ph type="body" sz="quarter" idx="31" hasCustomPrompt="1"/>
          </p:nvPr>
        </p:nvSpPr>
        <p:spPr>
          <a:xfrm>
            <a:off x="7379942" y="1456896"/>
            <a:ext cx="4393416"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21" name="Straight Connector 20">
            <a:extLst>
              <a:ext uri="{FF2B5EF4-FFF2-40B4-BE49-F238E27FC236}">
                <a16:creationId xmlns:a16="http://schemas.microsoft.com/office/drawing/2014/main" id="{8B458FFC-8336-43D5-A0E5-A4CEF85D5F6D}"/>
              </a:ext>
              <a:ext uri="{C183D7F6-B498-43B3-948B-1728B52AA6E4}">
                <adec:decorative xmlns:adec="http://schemas.microsoft.com/office/drawing/2017/decorative" val="1"/>
              </a:ext>
            </a:extLst>
          </p:cNvPr>
          <p:cNvCxnSpPr>
            <a:cxnSpLocks/>
          </p:cNvCxnSpPr>
          <p:nvPr/>
        </p:nvCxnSpPr>
        <p:spPr>
          <a:xfrm>
            <a:off x="7379943" y="2412957"/>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0" name="Text Placeholder 4">
            <a:extLst>
              <a:ext uri="{FF2B5EF4-FFF2-40B4-BE49-F238E27FC236}">
                <a16:creationId xmlns:a16="http://schemas.microsoft.com/office/drawing/2014/main" id="{02C874C0-C1A3-4ED0-BF17-8BE11B4FE347}"/>
              </a:ext>
            </a:extLst>
          </p:cNvPr>
          <p:cNvSpPr>
            <a:spLocks noGrp="1"/>
          </p:cNvSpPr>
          <p:nvPr>
            <p:ph type="body" sz="quarter" idx="32" hasCustomPrompt="1"/>
          </p:nvPr>
        </p:nvSpPr>
        <p:spPr>
          <a:xfrm>
            <a:off x="7379942" y="2472176"/>
            <a:ext cx="4393416"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22" name="Straight Connector 21">
            <a:extLst>
              <a:ext uri="{FF2B5EF4-FFF2-40B4-BE49-F238E27FC236}">
                <a16:creationId xmlns:a16="http://schemas.microsoft.com/office/drawing/2014/main" id="{A8128678-7D34-47E0-BE94-ECE7CD383DD9}"/>
              </a:ext>
              <a:ext uri="{C183D7F6-B498-43B3-948B-1728B52AA6E4}">
                <adec:decorative xmlns:adec="http://schemas.microsoft.com/office/drawing/2017/decorative" val="1"/>
              </a:ext>
            </a:extLst>
          </p:cNvPr>
          <p:cNvCxnSpPr>
            <a:cxnSpLocks/>
          </p:cNvCxnSpPr>
          <p:nvPr/>
        </p:nvCxnSpPr>
        <p:spPr>
          <a:xfrm>
            <a:off x="7379943" y="3428093"/>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1" name="Text Placeholder 4">
            <a:extLst>
              <a:ext uri="{FF2B5EF4-FFF2-40B4-BE49-F238E27FC236}">
                <a16:creationId xmlns:a16="http://schemas.microsoft.com/office/drawing/2014/main" id="{701E062B-EA26-4EF1-AF73-1C12084A43D1}"/>
              </a:ext>
            </a:extLst>
          </p:cNvPr>
          <p:cNvSpPr>
            <a:spLocks noGrp="1"/>
          </p:cNvSpPr>
          <p:nvPr>
            <p:ph type="body" sz="quarter" idx="33" hasCustomPrompt="1"/>
          </p:nvPr>
        </p:nvSpPr>
        <p:spPr>
          <a:xfrm>
            <a:off x="7379942" y="3487457"/>
            <a:ext cx="4393416"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23" name="Straight Connector 22">
            <a:extLst>
              <a:ext uri="{FF2B5EF4-FFF2-40B4-BE49-F238E27FC236}">
                <a16:creationId xmlns:a16="http://schemas.microsoft.com/office/drawing/2014/main" id="{70E98085-E858-4C10-983A-14182332938A}"/>
              </a:ext>
              <a:ext uri="{C183D7F6-B498-43B3-948B-1728B52AA6E4}">
                <adec:decorative xmlns:adec="http://schemas.microsoft.com/office/drawing/2017/decorative" val="1"/>
              </a:ext>
            </a:extLst>
          </p:cNvPr>
          <p:cNvCxnSpPr>
            <a:cxnSpLocks/>
          </p:cNvCxnSpPr>
          <p:nvPr/>
        </p:nvCxnSpPr>
        <p:spPr>
          <a:xfrm>
            <a:off x="7379943" y="4443230"/>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2" name="Text Placeholder 4">
            <a:extLst>
              <a:ext uri="{FF2B5EF4-FFF2-40B4-BE49-F238E27FC236}">
                <a16:creationId xmlns:a16="http://schemas.microsoft.com/office/drawing/2014/main" id="{234777AC-02E0-4220-86CD-507697625215}"/>
              </a:ext>
            </a:extLst>
          </p:cNvPr>
          <p:cNvSpPr>
            <a:spLocks noGrp="1"/>
          </p:cNvSpPr>
          <p:nvPr>
            <p:ph type="body" sz="quarter" idx="34" hasCustomPrompt="1"/>
          </p:nvPr>
        </p:nvSpPr>
        <p:spPr>
          <a:xfrm>
            <a:off x="7379942" y="4502737"/>
            <a:ext cx="4393416"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24" name="Straight Connector 23">
            <a:extLst>
              <a:ext uri="{FF2B5EF4-FFF2-40B4-BE49-F238E27FC236}">
                <a16:creationId xmlns:a16="http://schemas.microsoft.com/office/drawing/2014/main" id="{683B0E2A-4AAD-468F-8AFA-306B72CCD47E}"/>
              </a:ext>
              <a:ext uri="{C183D7F6-B498-43B3-948B-1728B52AA6E4}">
                <adec:decorative xmlns:adec="http://schemas.microsoft.com/office/drawing/2017/decorative" val="1"/>
              </a:ext>
            </a:extLst>
          </p:cNvPr>
          <p:cNvCxnSpPr>
            <a:cxnSpLocks/>
          </p:cNvCxnSpPr>
          <p:nvPr/>
        </p:nvCxnSpPr>
        <p:spPr>
          <a:xfrm>
            <a:off x="7379943" y="5458366"/>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3" name="Text Placeholder 4">
            <a:extLst>
              <a:ext uri="{FF2B5EF4-FFF2-40B4-BE49-F238E27FC236}">
                <a16:creationId xmlns:a16="http://schemas.microsoft.com/office/drawing/2014/main" id="{74535A38-66F8-4A7C-9C33-D0D74D7212FB}"/>
              </a:ext>
            </a:extLst>
          </p:cNvPr>
          <p:cNvSpPr>
            <a:spLocks noGrp="1"/>
          </p:cNvSpPr>
          <p:nvPr>
            <p:ph type="body" sz="quarter" idx="35" hasCustomPrompt="1"/>
          </p:nvPr>
        </p:nvSpPr>
        <p:spPr>
          <a:xfrm>
            <a:off x="7379942" y="5518016"/>
            <a:ext cx="4393416"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sp>
        <p:nvSpPr>
          <p:cNvPr id="2" name="Footer Placeholder 1">
            <a:extLst>
              <a:ext uri="{FF2B5EF4-FFF2-40B4-BE49-F238E27FC236}">
                <a16:creationId xmlns:a16="http://schemas.microsoft.com/office/drawing/2014/main" id="{C7FD0CAD-A9AA-414D-8022-E74A70833154}"/>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2805776849"/>
      </p:ext>
    </p:extLst>
  </p:cSld>
  <p:clrMapOvr>
    <a:masterClrMapping/>
  </p:clrMapOvr>
  <p:transition>
    <p:fade/>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Two columns layout">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BDBB6B82-41EF-4F96-AC4D-4B6DF0A1F54E}"/>
              </a:ext>
            </a:extLst>
          </p:cNvPr>
          <p:cNvSpPr>
            <a:spLocks noGrp="1"/>
          </p:cNvSpPr>
          <p:nvPr>
            <p:ph type="body" sz="quarter" idx="24" hasCustomPrompt="1"/>
          </p:nvPr>
        </p:nvSpPr>
        <p:spPr>
          <a:xfrm>
            <a:off x="418642" y="1457323"/>
            <a:ext cx="5578933" cy="1047601"/>
          </a:xfrm>
          <a:prstGeom prst="rect">
            <a:avLst/>
          </a:prstGeom>
          <a:solidFill>
            <a:schemeClr val="accent2"/>
          </a:solidFill>
        </p:spPr>
        <p:txBody>
          <a:bodyPr lIns="91440" tIns="91440" rIns="91440" anchor="ctr">
            <a:noAutofit/>
          </a:bodyPr>
          <a:lstStyle>
            <a:lvl1pPr>
              <a:lnSpc>
                <a:spcPct val="100000"/>
              </a:lnSpc>
              <a:defRPr lang="en-US" sz="2000" b="1" kern="1200" spc="0" dirty="0" smtClean="0">
                <a:solidFill>
                  <a:schemeClr val="bg1"/>
                </a:solidFill>
                <a:latin typeface="+mj-lt"/>
                <a:ea typeface="+mn-ea"/>
                <a:cs typeface="+mn-cs"/>
              </a:defRPr>
            </a:lvl1pPr>
          </a:lstStyle>
          <a:p>
            <a:pPr lvl="0"/>
            <a:r>
              <a:rPr lang="en-US"/>
              <a:t>Caption title Segoe UI </a:t>
            </a:r>
            <a:r>
              <a:rPr lang="en-US" err="1"/>
              <a:t>Semibold</a:t>
            </a:r>
            <a:endParaRPr lang="en-US"/>
          </a:p>
        </p:txBody>
      </p:sp>
      <p:sp>
        <p:nvSpPr>
          <p:cNvPr id="9" name="Text Placeholder 4"/>
          <p:cNvSpPr>
            <a:spLocks noGrp="1"/>
          </p:cNvSpPr>
          <p:nvPr>
            <p:ph type="body" sz="quarter" idx="12" hasCustomPrompt="1"/>
          </p:nvPr>
        </p:nvSpPr>
        <p:spPr>
          <a:xfrm>
            <a:off x="418643" y="2628195"/>
            <a:ext cx="5562182" cy="772743"/>
          </a:xfrm>
          <a:prstGeom prst="rect">
            <a:avLst/>
          </a:prstGeom>
        </p:spPr>
        <p:txBody>
          <a:bodyPr lIns="0" tIns="0" rIns="0" bIns="0" anchor="ctr">
            <a:noAutofit/>
          </a:bodyPr>
          <a:lstStyle>
            <a:lvl1pPr marL="0" indent="0">
              <a:lnSpc>
                <a:spcPct val="100000"/>
              </a:lnSpc>
              <a:spcBef>
                <a:spcPts val="882"/>
              </a:spcBef>
              <a:buFont typeface="Arial" panose="020B0604020202020204" pitchFamily="34" charset="0"/>
              <a:buNone/>
              <a:defRPr sz="14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a:t>Caption body copy Segoe UI Regular 12/14. The quick brown fox jumps over the lazy dog.</a:t>
            </a:r>
          </a:p>
        </p:txBody>
      </p:sp>
      <p:sp>
        <p:nvSpPr>
          <p:cNvPr id="24" name="Text Placeholder 4">
            <a:extLst>
              <a:ext uri="{FF2B5EF4-FFF2-40B4-BE49-F238E27FC236}">
                <a16:creationId xmlns:a16="http://schemas.microsoft.com/office/drawing/2014/main" id="{37057046-E219-41F6-8045-1E763292CBB4}"/>
              </a:ext>
            </a:extLst>
          </p:cNvPr>
          <p:cNvSpPr>
            <a:spLocks noGrp="1"/>
          </p:cNvSpPr>
          <p:nvPr>
            <p:ph type="body" sz="quarter" idx="27" hasCustomPrompt="1"/>
          </p:nvPr>
        </p:nvSpPr>
        <p:spPr>
          <a:xfrm>
            <a:off x="6229350" y="2628195"/>
            <a:ext cx="5539341"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a:t>Caption body copy Segoe UI Regular 12/14. The quick brown fox jumps over the lazy dog.</a:t>
            </a:r>
          </a:p>
        </p:txBody>
      </p:sp>
      <p:sp>
        <p:nvSpPr>
          <p:cNvPr id="23" name="Text Placeholder 3">
            <a:extLst>
              <a:ext uri="{FF2B5EF4-FFF2-40B4-BE49-F238E27FC236}">
                <a16:creationId xmlns:a16="http://schemas.microsoft.com/office/drawing/2014/main" id="{5EDACCCB-301A-4273-9EA6-AD055BB5B0AF}"/>
              </a:ext>
            </a:extLst>
          </p:cNvPr>
          <p:cNvSpPr>
            <a:spLocks noGrp="1"/>
          </p:cNvSpPr>
          <p:nvPr>
            <p:ph type="body" sz="quarter" idx="26" hasCustomPrompt="1"/>
          </p:nvPr>
        </p:nvSpPr>
        <p:spPr>
          <a:xfrm>
            <a:off x="6195890" y="1457323"/>
            <a:ext cx="5572801" cy="1047601"/>
          </a:xfrm>
          <a:prstGeom prst="rect">
            <a:avLst/>
          </a:prstGeom>
          <a:solidFill>
            <a:schemeClr val="accent2"/>
          </a:solidFill>
        </p:spPr>
        <p:txBody>
          <a:bodyPr lIns="91440" tIns="91440" rIns="91440" anchor="ctr">
            <a:noAutofit/>
          </a:bodyPr>
          <a:lstStyle>
            <a:lvl1pPr>
              <a:lnSpc>
                <a:spcPct val="100000"/>
              </a:lnSpc>
              <a:defRPr lang="en-US" sz="2000" b="1" kern="1200" spc="0" dirty="0" smtClean="0">
                <a:solidFill>
                  <a:schemeClr val="bg1"/>
                </a:solidFill>
                <a:latin typeface="+mj-lt"/>
                <a:ea typeface="+mn-ea"/>
                <a:cs typeface="+mn-cs"/>
              </a:defRPr>
            </a:lvl1pPr>
          </a:lstStyle>
          <a:p>
            <a:pPr lvl="0"/>
            <a:r>
              <a:rPr lang="en-US"/>
              <a:t>Caption title Segoe UI </a:t>
            </a:r>
            <a:r>
              <a:rPr lang="en-US" err="1"/>
              <a:t>Semibold</a:t>
            </a:r>
            <a:endParaRPr lang="en-US"/>
          </a:p>
        </p:txBody>
      </p:sp>
      <p:sp>
        <p:nvSpPr>
          <p:cNvPr id="12" name="Text Placeholder 4">
            <a:extLst>
              <a:ext uri="{FF2B5EF4-FFF2-40B4-BE49-F238E27FC236}">
                <a16:creationId xmlns:a16="http://schemas.microsoft.com/office/drawing/2014/main" id="{FD17C8B0-B5AE-49A5-9196-6DDFF3C810CA}"/>
              </a:ext>
            </a:extLst>
          </p:cNvPr>
          <p:cNvSpPr>
            <a:spLocks noGrp="1"/>
          </p:cNvSpPr>
          <p:nvPr>
            <p:ph type="body" sz="quarter" idx="28" hasCustomPrompt="1"/>
          </p:nvPr>
        </p:nvSpPr>
        <p:spPr>
          <a:xfrm>
            <a:off x="418643" y="3664462"/>
            <a:ext cx="5562182" cy="772743"/>
          </a:xfrm>
          <a:prstGeom prst="rect">
            <a:avLst/>
          </a:prstGeom>
        </p:spPr>
        <p:txBody>
          <a:bodyPr lIns="0" tIns="0" rIns="0" bIns="0" anchor="ctr">
            <a:noAutofit/>
          </a:bodyPr>
          <a:lstStyle>
            <a:lvl1pPr marL="0" indent="0">
              <a:lnSpc>
                <a:spcPct val="100000"/>
              </a:lnSpc>
              <a:spcBef>
                <a:spcPts val="882"/>
              </a:spcBef>
              <a:buFont typeface="Arial" panose="020B0604020202020204" pitchFamily="34" charset="0"/>
              <a:buNone/>
              <a:defRPr sz="14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a:t>Caption body copy Segoe UI Regular 12/14. The quick brown fox jumps over the lazy dog.</a:t>
            </a:r>
          </a:p>
        </p:txBody>
      </p:sp>
      <p:sp>
        <p:nvSpPr>
          <p:cNvPr id="14" name="Text Placeholder 4">
            <a:extLst>
              <a:ext uri="{FF2B5EF4-FFF2-40B4-BE49-F238E27FC236}">
                <a16:creationId xmlns:a16="http://schemas.microsoft.com/office/drawing/2014/main" id="{29F550BE-2661-407F-B7A1-6D20E10A3A2E}"/>
              </a:ext>
            </a:extLst>
          </p:cNvPr>
          <p:cNvSpPr>
            <a:spLocks noGrp="1"/>
          </p:cNvSpPr>
          <p:nvPr>
            <p:ph type="body" sz="quarter" idx="30" hasCustomPrompt="1"/>
          </p:nvPr>
        </p:nvSpPr>
        <p:spPr>
          <a:xfrm>
            <a:off x="6229350" y="3664463"/>
            <a:ext cx="5539341"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a:t>Caption body copy Segoe UI Regular 12/14. The quick brown fox jumps over the lazy dog.</a:t>
            </a:r>
          </a:p>
        </p:txBody>
      </p:sp>
      <p:sp>
        <p:nvSpPr>
          <p:cNvPr id="16" name="Text Placeholder 4">
            <a:extLst>
              <a:ext uri="{FF2B5EF4-FFF2-40B4-BE49-F238E27FC236}">
                <a16:creationId xmlns:a16="http://schemas.microsoft.com/office/drawing/2014/main" id="{954D3929-4A01-4CC3-8662-E5CD102A3709}"/>
              </a:ext>
            </a:extLst>
          </p:cNvPr>
          <p:cNvSpPr>
            <a:spLocks noGrp="1"/>
          </p:cNvSpPr>
          <p:nvPr>
            <p:ph type="body" sz="quarter" idx="31" hasCustomPrompt="1"/>
          </p:nvPr>
        </p:nvSpPr>
        <p:spPr>
          <a:xfrm>
            <a:off x="418643" y="4700731"/>
            <a:ext cx="5562182" cy="772743"/>
          </a:xfrm>
          <a:prstGeom prst="rect">
            <a:avLst/>
          </a:prstGeom>
        </p:spPr>
        <p:txBody>
          <a:bodyPr lIns="0" tIns="0" rIns="0" bIns="0" anchor="ctr">
            <a:noAutofit/>
          </a:bodyPr>
          <a:lstStyle>
            <a:lvl1pPr marL="0" indent="0">
              <a:lnSpc>
                <a:spcPct val="100000"/>
              </a:lnSpc>
              <a:spcBef>
                <a:spcPts val="882"/>
              </a:spcBef>
              <a:buFont typeface="Arial" panose="020B0604020202020204" pitchFamily="34" charset="0"/>
              <a:buNone/>
              <a:defRPr sz="14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a:t>Caption body copy Segoe UI Regular 12/14. The quick brown fox jumps over the lazy dog.</a:t>
            </a:r>
          </a:p>
        </p:txBody>
      </p:sp>
      <p:sp>
        <p:nvSpPr>
          <p:cNvPr id="19" name="Text Placeholder 4">
            <a:extLst>
              <a:ext uri="{FF2B5EF4-FFF2-40B4-BE49-F238E27FC236}">
                <a16:creationId xmlns:a16="http://schemas.microsoft.com/office/drawing/2014/main" id="{B24376E6-F329-4374-B56D-DEE4D5D40209}"/>
              </a:ext>
            </a:extLst>
          </p:cNvPr>
          <p:cNvSpPr>
            <a:spLocks noGrp="1"/>
          </p:cNvSpPr>
          <p:nvPr>
            <p:ph type="body" sz="quarter" idx="33" hasCustomPrompt="1"/>
          </p:nvPr>
        </p:nvSpPr>
        <p:spPr>
          <a:xfrm>
            <a:off x="6229350" y="4700731"/>
            <a:ext cx="5539341"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a:t>Caption body copy Segoe UI Regular 12/14. The quick brown fox jumps over the lazy dog.</a:t>
            </a:r>
          </a:p>
        </p:txBody>
      </p:sp>
      <p:cxnSp>
        <p:nvCxnSpPr>
          <p:cNvPr id="22" name="Straight Connector 21">
            <a:extLst>
              <a:ext uri="{FF2B5EF4-FFF2-40B4-BE49-F238E27FC236}">
                <a16:creationId xmlns:a16="http://schemas.microsoft.com/office/drawing/2014/main" id="{B1D12B33-C140-4AED-9479-89A1E21BD571}"/>
              </a:ext>
              <a:ext uri="{C183D7F6-B498-43B3-948B-1728B52AA6E4}">
                <adec:decorative xmlns:adec="http://schemas.microsoft.com/office/drawing/2017/decorative" val="1"/>
              </a:ext>
            </a:extLst>
          </p:cNvPr>
          <p:cNvCxnSpPr>
            <a:cxnSpLocks/>
          </p:cNvCxnSpPr>
          <p:nvPr/>
        </p:nvCxnSpPr>
        <p:spPr>
          <a:xfrm>
            <a:off x="418643" y="3532700"/>
            <a:ext cx="5578932"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508F18CC-5BC5-4383-99A0-673FC34E152C}"/>
              </a:ext>
              <a:ext uri="{C183D7F6-B498-43B3-948B-1728B52AA6E4}">
                <adec:decorative xmlns:adec="http://schemas.microsoft.com/office/drawing/2017/decorative" val="1"/>
              </a:ext>
            </a:extLst>
          </p:cNvPr>
          <p:cNvCxnSpPr>
            <a:cxnSpLocks/>
          </p:cNvCxnSpPr>
          <p:nvPr/>
        </p:nvCxnSpPr>
        <p:spPr>
          <a:xfrm>
            <a:off x="418643" y="4568967"/>
            <a:ext cx="5578932"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6" name="Title 5">
            <a:extLst>
              <a:ext uri="{FF2B5EF4-FFF2-40B4-BE49-F238E27FC236}">
                <a16:creationId xmlns:a16="http://schemas.microsoft.com/office/drawing/2014/main" id="{D8706E9C-EDA2-4EE8-A4D5-886B6F42AFF8}"/>
              </a:ext>
            </a:extLst>
          </p:cNvPr>
          <p:cNvSpPr>
            <a:spLocks noGrp="1"/>
          </p:cNvSpPr>
          <p:nvPr>
            <p:ph type="title"/>
          </p:nvPr>
        </p:nvSpPr>
        <p:spPr>
          <a:xfrm>
            <a:off x="418643" y="440494"/>
            <a:ext cx="11341268" cy="680196"/>
          </a:xfrm>
        </p:spPr>
        <p:txBody>
          <a:bodyPr/>
          <a:lstStyle/>
          <a:p>
            <a:r>
              <a:rPr lang="zh-CN" altLang="en-US"/>
              <a:t>单击此处编辑母版标题样式</a:t>
            </a:r>
            <a:endParaRPr lang="en-US"/>
          </a:p>
        </p:txBody>
      </p:sp>
      <p:cxnSp>
        <p:nvCxnSpPr>
          <p:cNvPr id="29" name="Straight Connector 28">
            <a:extLst>
              <a:ext uri="{FF2B5EF4-FFF2-40B4-BE49-F238E27FC236}">
                <a16:creationId xmlns:a16="http://schemas.microsoft.com/office/drawing/2014/main" id="{F2BE3BA0-8606-422D-8675-3046FD533FB2}"/>
              </a:ext>
              <a:ext uri="{C183D7F6-B498-43B3-948B-1728B52AA6E4}">
                <adec:decorative xmlns:adec="http://schemas.microsoft.com/office/drawing/2017/decorative" val="1"/>
              </a:ext>
            </a:extLst>
          </p:cNvPr>
          <p:cNvCxnSpPr>
            <a:cxnSpLocks/>
          </p:cNvCxnSpPr>
          <p:nvPr/>
        </p:nvCxnSpPr>
        <p:spPr>
          <a:xfrm>
            <a:off x="6229350" y="3532700"/>
            <a:ext cx="5538654"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5A40603F-992B-4531-B3B1-5196D05EC3B4}"/>
              </a:ext>
              <a:ext uri="{C183D7F6-B498-43B3-948B-1728B52AA6E4}">
                <adec:decorative xmlns:adec="http://schemas.microsoft.com/office/drawing/2017/decorative" val="1"/>
              </a:ext>
            </a:extLst>
          </p:cNvPr>
          <p:cNvCxnSpPr>
            <a:cxnSpLocks/>
          </p:cNvCxnSpPr>
          <p:nvPr/>
        </p:nvCxnSpPr>
        <p:spPr>
          <a:xfrm>
            <a:off x="6229350" y="4568967"/>
            <a:ext cx="5538654"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2" name="Footer Placeholder 1">
            <a:extLst>
              <a:ext uri="{FF2B5EF4-FFF2-40B4-BE49-F238E27FC236}">
                <a16:creationId xmlns:a16="http://schemas.microsoft.com/office/drawing/2014/main" id="{96EF592D-EEA7-47F4-9146-7AA8A3F44C47}"/>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3024653148"/>
      </p:ext>
    </p:extLst>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itle slide 4 with graphic">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F7E4AC65-3150-034F-B089-A8B21D5F2E61}"/>
              </a:ext>
            </a:extLst>
          </p:cNvPr>
          <p:cNvSpPr>
            <a:spLocks noGrp="1"/>
          </p:cNvSpPr>
          <p:nvPr>
            <p:ph type="title" hasCustomPrompt="1"/>
          </p:nvPr>
        </p:nvSpPr>
        <p:spPr>
          <a:xfrm>
            <a:off x="428681" y="2532448"/>
            <a:ext cx="5428936" cy="1793104"/>
          </a:xfrm>
          <a:prstGeom prst="rect">
            <a:avLst/>
          </a:prstGeom>
          <a:noFill/>
        </p:spPr>
        <p:txBody>
          <a:bodyPr lIns="0" tIns="0" rIns="0" bIns="182880" anchor="b" anchorCtr="0"/>
          <a:lstStyle>
            <a:lvl1pPr>
              <a:defRPr sz="4800" strike="noStrike" spc="-49" baseline="0">
                <a:solidFill>
                  <a:schemeClr val="tx1"/>
                </a:solidFill>
              </a:defRPr>
            </a:lvl1pPr>
          </a:lstStyle>
          <a:p>
            <a:r>
              <a:rPr lang="en-US"/>
              <a:t>Microsoft 365 title</a:t>
            </a:r>
          </a:p>
        </p:txBody>
      </p:sp>
      <p:sp>
        <p:nvSpPr>
          <p:cNvPr id="6" name="Text Placeholder 10">
            <a:extLst>
              <a:ext uri="{FF2B5EF4-FFF2-40B4-BE49-F238E27FC236}">
                <a16:creationId xmlns:a16="http://schemas.microsoft.com/office/drawing/2014/main" id="{29B09652-4E45-F04D-8357-20491F718B1A}"/>
              </a:ext>
            </a:extLst>
          </p:cNvPr>
          <p:cNvSpPr>
            <a:spLocks noGrp="1"/>
          </p:cNvSpPr>
          <p:nvPr>
            <p:ph type="body" sz="quarter" idx="15" hasCustomPrompt="1"/>
          </p:nvPr>
        </p:nvSpPr>
        <p:spPr>
          <a:xfrm>
            <a:off x="442466" y="4350114"/>
            <a:ext cx="5413394" cy="738664"/>
          </a:xfrm>
          <a:prstGeom prst="rect">
            <a:avLst/>
          </a:prstGeom>
        </p:spPr>
        <p:txBody>
          <a:bodyPr/>
          <a:lstStyle>
            <a:lvl1pPr>
              <a:defRPr sz="1800">
                <a:solidFill>
                  <a:schemeClr val="tx1"/>
                </a:solidFill>
              </a:defRPr>
            </a:lvl1pPr>
            <a:lvl2pPr>
              <a:defRPr sz="1765">
                <a:solidFill>
                  <a:srgbClr val="000000"/>
                </a:solidFill>
              </a:defRPr>
            </a:lvl2pPr>
            <a:lvl3pPr>
              <a:defRPr sz="1372"/>
            </a:lvl3pPr>
            <a:lvl4pPr>
              <a:defRPr sz="1372"/>
            </a:lvl4pPr>
            <a:lvl5pPr>
              <a:defRPr sz="1029"/>
            </a:lvl5pPr>
          </a:lstStyle>
          <a:p>
            <a:pPr lvl="0"/>
            <a:r>
              <a:rPr lang="en-US"/>
              <a:t>Author name</a:t>
            </a:r>
            <a:br>
              <a:rPr lang="en-US"/>
            </a:br>
            <a:r>
              <a:rPr lang="en-US"/>
              <a:t>Date</a:t>
            </a:r>
          </a:p>
        </p:txBody>
      </p:sp>
      <p:grpSp>
        <p:nvGrpSpPr>
          <p:cNvPr id="55" name="Group 54">
            <a:extLst>
              <a:ext uri="{FF2B5EF4-FFF2-40B4-BE49-F238E27FC236}">
                <a16:creationId xmlns:a16="http://schemas.microsoft.com/office/drawing/2014/main" id="{DC2530ED-4F1B-464C-8389-EBF536F75D61}"/>
              </a:ext>
              <a:ext uri="{C183D7F6-B498-43B3-948B-1728B52AA6E4}">
                <adec:decorative xmlns:adec="http://schemas.microsoft.com/office/drawing/2017/decorative" val="1"/>
              </a:ext>
            </a:extLst>
          </p:cNvPr>
          <p:cNvGrpSpPr/>
          <p:nvPr/>
        </p:nvGrpSpPr>
        <p:grpSpPr>
          <a:xfrm>
            <a:off x="6383137" y="589416"/>
            <a:ext cx="5671978" cy="5679168"/>
            <a:chOff x="6659722" y="627517"/>
            <a:chExt cx="5671978" cy="5679168"/>
          </a:xfrm>
        </p:grpSpPr>
        <p:sp>
          <p:nvSpPr>
            <p:cNvPr id="56" name="Oval 55">
              <a:extLst>
                <a:ext uri="{FF2B5EF4-FFF2-40B4-BE49-F238E27FC236}">
                  <a16:creationId xmlns:a16="http://schemas.microsoft.com/office/drawing/2014/main" id="{590CB5A0-214F-4297-ACBE-E228814F4583}"/>
                </a:ext>
              </a:extLst>
            </p:cNvPr>
            <p:cNvSpPr/>
            <p:nvPr/>
          </p:nvSpPr>
          <p:spPr bwMode="auto">
            <a:xfrm>
              <a:off x="6970871" y="939060"/>
              <a:ext cx="5049680" cy="5056082"/>
            </a:xfrm>
            <a:prstGeom prst="ellipse">
              <a:avLst/>
            </a:prstGeo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err="1">
                <a:gradFill>
                  <a:gsLst>
                    <a:gs pos="0">
                      <a:srgbClr val="FFFFFF"/>
                    </a:gs>
                    <a:gs pos="100000">
                      <a:srgbClr val="FFFFFF"/>
                    </a:gs>
                  </a:gsLst>
                  <a:lin ang="5400000" scaled="0"/>
                </a:gradFill>
                <a:ea typeface="Segoe UI" pitchFamily="34" charset="0"/>
                <a:cs typeface="Segoe UI" pitchFamily="34" charset="0"/>
              </a:endParaRPr>
            </a:p>
          </p:txBody>
        </p:sp>
        <p:grpSp>
          <p:nvGrpSpPr>
            <p:cNvPr id="57" name="Group 56">
              <a:extLst>
                <a:ext uri="{FF2B5EF4-FFF2-40B4-BE49-F238E27FC236}">
                  <a16:creationId xmlns:a16="http://schemas.microsoft.com/office/drawing/2014/main" id="{7C3A4F63-B6B5-48F7-8245-E3D2369A857D}"/>
                </a:ext>
              </a:extLst>
            </p:cNvPr>
            <p:cNvGrpSpPr/>
            <p:nvPr/>
          </p:nvGrpSpPr>
          <p:grpSpPr>
            <a:xfrm>
              <a:off x="7990047" y="1957479"/>
              <a:ext cx="3011328" cy="3019242"/>
              <a:chOff x="7856223" y="1765415"/>
              <a:chExt cx="3624263" cy="3633788"/>
            </a:xfrm>
          </p:grpSpPr>
          <p:grpSp>
            <p:nvGrpSpPr>
              <p:cNvPr id="59" name="Group 4">
                <a:extLst>
                  <a:ext uri="{FF2B5EF4-FFF2-40B4-BE49-F238E27FC236}">
                    <a16:creationId xmlns:a16="http://schemas.microsoft.com/office/drawing/2014/main" id="{76333FEB-CE13-411C-910A-646DD5054CD3}"/>
                  </a:ext>
                </a:extLst>
              </p:cNvPr>
              <p:cNvGrpSpPr>
                <a:grpSpLocks noChangeAspect="1"/>
              </p:cNvGrpSpPr>
              <p:nvPr/>
            </p:nvGrpSpPr>
            <p:grpSpPr bwMode="auto">
              <a:xfrm>
                <a:off x="7856223" y="1969146"/>
                <a:ext cx="773946" cy="580460"/>
                <a:chOff x="5022" y="1271"/>
                <a:chExt cx="532" cy="399"/>
              </a:xfrm>
            </p:grpSpPr>
            <p:sp>
              <p:nvSpPr>
                <p:cNvPr id="67" name="Freeform 5">
                  <a:extLst>
                    <a:ext uri="{FF2B5EF4-FFF2-40B4-BE49-F238E27FC236}">
                      <a16:creationId xmlns:a16="http://schemas.microsoft.com/office/drawing/2014/main" id="{F97CA7D6-C5B4-48F0-821D-DCC879A74311}"/>
                    </a:ext>
                  </a:extLst>
                </p:cNvPr>
                <p:cNvSpPr>
                  <a:spLocks/>
                </p:cNvSpPr>
                <p:nvPr/>
              </p:nvSpPr>
              <p:spPr bwMode="auto">
                <a:xfrm>
                  <a:off x="5156" y="1403"/>
                  <a:ext cx="398" cy="267"/>
                </a:xfrm>
                <a:custGeom>
                  <a:avLst/>
                  <a:gdLst>
                    <a:gd name="T0" fmla="*/ 169 w 169"/>
                    <a:gd name="T1" fmla="*/ 0 h 113"/>
                    <a:gd name="T2" fmla="*/ 169 w 169"/>
                    <a:gd name="T3" fmla="*/ 0 h 113"/>
                    <a:gd name="T4" fmla="*/ 141 w 169"/>
                    <a:gd name="T5" fmla="*/ 0 h 113"/>
                    <a:gd name="T6" fmla="*/ 141 w 169"/>
                    <a:gd name="T7" fmla="*/ 85 h 113"/>
                    <a:gd name="T8" fmla="*/ 0 w 169"/>
                    <a:gd name="T9" fmla="*/ 85 h 113"/>
                    <a:gd name="T10" fmla="*/ 0 w 169"/>
                    <a:gd name="T11" fmla="*/ 113 h 113"/>
                    <a:gd name="T12" fmla="*/ 169 w 169"/>
                    <a:gd name="T13" fmla="*/ 113 h 113"/>
                    <a:gd name="T14" fmla="*/ 169 w 169"/>
                    <a:gd name="T15" fmla="*/ 0 h 1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9" h="113">
                      <a:moveTo>
                        <a:pt x="169" y="0"/>
                      </a:moveTo>
                      <a:lnTo>
                        <a:pt x="169" y="0"/>
                      </a:lnTo>
                      <a:lnTo>
                        <a:pt x="141" y="0"/>
                      </a:lnTo>
                      <a:lnTo>
                        <a:pt x="141" y="85"/>
                      </a:lnTo>
                      <a:lnTo>
                        <a:pt x="0" y="85"/>
                      </a:lnTo>
                      <a:lnTo>
                        <a:pt x="0" y="113"/>
                      </a:lnTo>
                      <a:lnTo>
                        <a:pt x="169" y="113"/>
                      </a:lnTo>
                      <a:lnTo>
                        <a:pt x="169" y="0"/>
                      </a:lnTo>
                      <a:close/>
                    </a:path>
                  </a:pathLst>
                </a:custGeom>
                <a:solidFill>
                  <a:schemeClr val="accent4"/>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8" name="Freeform 7">
                  <a:extLst>
                    <a:ext uri="{FF2B5EF4-FFF2-40B4-BE49-F238E27FC236}">
                      <a16:creationId xmlns:a16="http://schemas.microsoft.com/office/drawing/2014/main" id="{15AE2977-364F-4BB1-8A67-D7D0F7301B57}"/>
                    </a:ext>
                  </a:extLst>
                </p:cNvPr>
                <p:cNvSpPr>
                  <a:spLocks/>
                </p:cNvSpPr>
                <p:nvPr/>
              </p:nvSpPr>
              <p:spPr bwMode="auto">
                <a:xfrm>
                  <a:off x="5022" y="1271"/>
                  <a:ext cx="398" cy="267"/>
                </a:xfrm>
                <a:custGeom>
                  <a:avLst/>
                  <a:gdLst>
                    <a:gd name="T0" fmla="*/ 169 w 169"/>
                    <a:gd name="T1" fmla="*/ 0 h 113"/>
                    <a:gd name="T2" fmla="*/ 169 w 169"/>
                    <a:gd name="T3" fmla="*/ 0 h 113"/>
                    <a:gd name="T4" fmla="*/ 141 w 169"/>
                    <a:gd name="T5" fmla="*/ 0 h 113"/>
                    <a:gd name="T6" fmla="*/ 141 w 169"/>
                    <a:gd name="T7" fmla="*/ 84 h 113"/>
                    <a:gd name="T8" fmla="*/ 0 w 169"/>
                    <a:gd name="T9" fmla="*/ 84 h 113"/>
                    <a:gd name="T10" fmla="*/ 0 w 169"/>
                    <a:gd name="T11" fmla="*/ 113 h 113"/>
                    <a:gd name="T12" fmla="*/ 169 w 169"/>
                    <a:gd name="T13" fmla="*/ 113 h 113"/>
                    <a:gd name="T14" fmla="*/ 169 w 169"/>
                    <a:gd name="T15" fmla="*/ 0 h 1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9" h="113">
                      <a:moveTo>
                        <a:pt x="169" y="0"/>
                      </a:moveTo>
                      <a:lnTo>
                        <a:pt x="169" y="0"/>
                      </a:lnTo>
                      <a:lnTo>
                        <a:pt x="141" y="0"/>
                      </a:lnTo>
                      <a:lnTo>
                        <a:pt x="141" y="84"/>
                      </a:lnTo>
                      <a:lnTo>
                        <a:pt x="0" y="84"/>
                      </a:lnTo>
                      <a:lnTo>
                        <a:pt x="0" y="113"/>
                      </a:lnTo>
                      <a:lnTo>
                        <a:pt x="169" y="113"/>
                      </a:lnTo>
                      <a:lnTo>
                        <a:pt x="169" y="0"/>
                      </a:lnTo>
                      <a:close/>
                    </a:path>
                  </a:pathLst>
                </a:custGeom>
                <a:solidFill>
                  <a:schemeClr val="accent4"/>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60" name="Freeform 11">
                <a:extLst>
                  <a:ext uri="{FF2B5EF4-FFF2-40B4-BE49-F238E27FC236}">
                    <a16:creationId xmlns:a16="http://schemas.microsoft.com/office/drawing/2014/main" id="{EC77DCF8-12BB-459B-9ED3-E26DAEC3CF39}"/>
                  </a:ext>
                </a:extLst>
              </p:cNvPr>
              <p:cNvSpPr>
                <a:spLocks noEditPoints="1"/>
              </p:cNvSpPr>
              <p:nvPr/>
            </p:nvSpPr>
            <p:spPr bwMode="auto">
              <a:xfrm>
                <a:off x="9288813" y="3194912"/>
                <a:ext cx="799503" cy="799501"/>
              </a:xfrm>
              <a:custGeom>
                <a:avLst/>
                <a:gdLst>
                  <a:gd name="T0" fmla="*/ 285 w 426"/>
                  <a:gd name="T1" fmla="*/ 243 h 425"/>
                  <a:gd name="T2" fmla="*/ 244 w 426"/>
                  <a:gd name="T3" fmla="*/ 285 h 425"/>
                  <a:gd name="T4" fmla="*/ 182 w 426"/>
                  <a:gd name="T5" fmla="*/ 285 h 425"/>
                  <a:gd name="T6" fmla="*/ 140 w 426"/>
                  <a:gd name="T7" fmla="*/ 243 h 425"/>
                  <a:gd name="T8" fmla="*/ 140 w 426"/>
                  <a:gd name="T9" fmla="*/ 181 h 425"/>
                  <a:gd name="T10" fmla="*/ 182 w 426"/>
                  <a:gd name="T11" fmla="*/ 140 h 425"/>
                  <a:gd name="T12" fmla="*/ 244 w 426"/>
                  <a:gd name="T13" fmla="*/ 140 h 425"/>
                  <a:gd name="T14" fmla="*/ 285 w 426"/>
                  <a:gd name="T15" fmla="*/ 181 h 425"/>
                  <a:gd name="T16" fmla="*/ 285 w 426"/>
                  <a:gd name="T17" fmla="*/ 243 h 425"/>
                  <a:gd name="T18" fmla="*/ 372 w 426"/>
                  <a:gd name="T19" fmla="*/ 216 h 425"/>
                  <a:gd name="T20" fmla="*/ 372 w 426"/>
                  <a:gd name="T21" fmla="*/ 208 h 425"/>
                  <a:gd name="T22" fmla="*/ 426 w 426"/>
                  <a:gd name="T23" fmla="*/ 171 h 425"/>
                  <a:gd name="T24" fmla="*/ 331 w 426"/>
                  <a:gd name="T25" fmla="*/ 105 h 425"/>
                  <a:gd name="T26" fmla="*/ 334 w 426"/>
                  <a:gd name="T27" fmla="*/ 32 h 425"/>
                  <a:gd name="T28" fmla="*/ 220 w 426"/>
                  <a:gd name="T29" fmla="*/ 53 h 425"/>
                  <a:gd name="T30" fmla="*/ 213 w 426"/>
                  <a:gd name="T31" fmla="*/ 53 h 425"/>
                  <a:gd name="T32" fmla="*/ 205 w 426"/>
                  <a:gd name="T33" fmla="*/ 53 h 425"/>
                  <a:gd name="T34" fmla="*/ 91 w 426"/>
                  <a:gd name="T35" fmla="*/ 32 h 425"/>
                  <a:gd name="T36" fmla="*/ 95 w 426"/>
                  <a:gd name="T37" fmla="*/ 105 h 425"/>
                  <a:gd name="T38" fmla="*/ 0 w 426"/>
                  <a:gd name="T39" fmla="*/ 171 h 425"/>
                  <a:gd name="T40" fmla="*/ 54 w 426"/>
                  <a:gd name="T41" fmla="*/ 208 h 425"/>
                  <a:gd name="T42" fmla="*/ 54 w 426"/>
                  <a:gd name="T43" fmla="*/ 216 h 425"/>
                  <a:gd name="T44" fmla="*/ 0 w 426"/>
                  <a:gd name="T45" fmla="*/ 253 h 425"/>
                  <a:gd name="T46" fmla="*/ 95 w 426"/>
                  <a:gd name="T47" fmla="*/ 319 h 425"/>
                  <a:gd name="T48" fmla="*/ 91 w 426"/>
                  <a:gd name="T49" fmla="*/ 392 h 425"/>
                  <a:gd name="T50" fmla="*/ 205 w 426"/>
                  <a:gd name="T51" fmla="*/ 371 h 425"/>
                  <a:gd name="T52" fmla="*/ 213 w 426"/>
                  <a:gd name="T53" fmla="*/ 371 h 425"/>
                  <a:gd name="T54" fmla="*/ 220 w 426"/>
                  <a:gd name="T55" fmla="*/ 371 h 425"/>
                  <a:gd name="T56" fmla="*/ 334 w 426"/>
                  <a:gd name="T57" fmla="*/ 392 h 425"/>
                  <a:gd name="T58" fmla="*/ 331 w 426"/>
                  <a:gd name="T59" fmla="*/ 319 h 425"/>
                  <a:gd name="T60" fmla="*/ 426 w 426"/>
                  <a:gd name="T61" fmla="*/ 253 h 425"/>
                  <a:gd name="T62" fmla="*/ 372 w 426"/>
                  <a:gd name="T63" fmla="*/ 216 h 4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26" h="425">
                    <a:moveTo>
                      <a:pt x="285" y="243"/>
                    </a:moveTo>
                    <a:lnTo>
                      <a:pt x="285" y="243"/>
                    </a:lnTo>
                    <a:cubicBezTo>
                      <a:pt x="281" y="252"/>
                      <a:pt x="276" y="261"/>
                      <a:pt x="269" y="268"/>
                    </a:cubicBezTo>
                    <a:cubicBezTo>
                      <a:pt x="261" y="275"/>
                      <a:pt x="253" y="281"/>
                      <a:pt x="244" y="285"/>
                    </a:cubicBezTo>
                    <a:cubicBezTo>
                      <a:pt x="234" y="289"/>
                      <a:pt x="224" y="291"/>
                      <a:pt x="213" y="291"/>
                    </a:cubicBezTo>
                    <a:cubicBezTo>
                      <a:pt x="202" y="291"/>
                      <a:pt x="192" y="289"/>
                      <a:pt x="182" y="285"/>
                    </a:cubicBezTo>
                    <a:cubicBezTo>
                      <a:pt x="173" y="281"/>
                      <a:pt x="164" y="275"/>
                      <a:pt x="157" y="268"/>
                    </a:cubicBezTo>
                    <a:cubicBezTo>
                      <a:pt x="150" y="261"/>
                      <a:pt x="144" y="252"/>
                      <a:pt x="140" y="243"/>
                    </a:cubicBezTo>
                    <a:cubicBezTo>
                      <a:pt x="136" y="233"/>
                      <a:pt x="134" y="223"/>
                      <a:pt x="134" y="212"/>
                    </a:cubicBezTo>
                    <a:cubicBezTo>
                      <a:pt x="134" y="201"/>
                      <a:pt x="136" y="191"/>
                      <a:pt x="140" y="181"/>
                    </a:cubicBezTo>
                    <a:cubicBezTo>
                      <a:pt x="144" y="172"/>
                      <a:pt x="150" y="164"/>
                      <a:pt x="157" y="156"/>
                    </a:cubicBezTo>
                    <a:cubicBezTo>
                      <a:pt x="164" y="149"/>
                      <a:pt x="173" y="144"/>
                      <a:pt x="182" y="140"/>
                    </a:cubicBezTo>
                    <a:cubicBezTo>
                      <a:pt x="192" y="135"/>
                      <a:pt x="202" y="133"/>
                      <a:pt x="213" y="133"/>
                    </a:cubicBezTo>
                    <a:cubicBezTo>
                      <a:pt x="224" y="133"/>
                      <a:pt x="234" y="135"/>
                      <a:pt x="244" y="140"/>
                    </a:cubicBezTo>
                    <a:cubicBezTo>
                      <a:pt x="253" y="144"/>
                      <a:pt x="261" y="149"/>
                      <a:pt x="269" y="156"/>
                    </a:cubicBezTo>
                    <a:cubicBezTo>
                      <a:pt x="276" y="164"/>
                      <a:pt x="281" y="172"/>
                      <a:pt x="285" y="181"/>
                    </a:cubicBezTo>
                    <a:cubicBezTo>
                      <a:pt x="290" y="191"/>
                      <a:pt x="292" y="201"/>
                      <a:pt x="292" y="212"/>
                    </a:cubicBezTo>
                    <a:cubicBezTo>
                      <a:pt x="292" y="223"/>
                      <a:pt x="290" y="233"/>
                      <a:pt x="285" y="243"/>
                    </a:cubicBezTo>
                    <a:close/>
                    <a:moveTo>
                      <a:pt x="372" y="216"/>
                    </a:moveTo>
                    <a:lnTo>
                      <a:pt x="372" y="216"/>
                    </a:lnTo>
                    <a:cubicBezTo>
                      <a:pt x="372" y="215"/>
                      <a:pt x="372" y="213"/>
                      <a:pt x="372" y="212"/>
                    </a:cubicBezTo>
                    <a:cubicBezTo>
                      <a:pt x="372" y="211"/>
                      <a:pt x="372" y="210"/>
                      <a:pt x="372" y="208"/>
                    </a:cubicBezTo>
                    <a:cubicBezTo>
                      <a:pt x="372" y="207"/>
                      <a:pt x="372" y="206"/>
                      <a:pt x="372" y="205"/>
                    </a:cubicBezTo>
                    <a:lnTo>
                      <a:pt x="426" y="171"/>
                    </a:lnTo>
                    <a:lnTo>
                      <a:pt x="393" y="91"/>
                    </a:lnTo>
                    <a:lnTo>
                      <a:pt x="331" y="105"/>
                    </a:lnTo>
                    <a:cubicBezTo>
                      <a:pt x="327" y="101"/>
                      <a:pt x="324" y="98"/>
                      <a:pt x="320" y="94"/>
                    </a:cubicBezTo>
                    <a:lnTo>
                      <a:pt x="334" y="32"/>
                    </a:lnTo>
                    <a:lnTo>
                      <a:pt x="254" y="0"/>
                    </a:lnTo>
                    <a:lnTo>
                      <a:pt x="220" y="53"/>
                    </a:lnTo>
                    <a:cubicBezTo>
                      <a:pt x="219" y="53"/>
                      <a:pt x="218" y="53"/>
                      <a:pt x="217" y="53"/>
                    </a:cubicBezTo>
                    <a:cubicBezTo>
                      <a:pt x="215" y="53"/>
                      <a:pt x="214" y="53"/>
                      <a:pt x="213" y="53"/>
                    </a:cubicBezTo>
                    <a:cubicBezTo>
                      <a:pt x="212" y="53"/>
                      <a:pt x="210" y="53"/>
                      <a:pt x="209" y="53"/>
                    </a:cubicBezTo>
                    <a:cubicBezTo>
                      <a:pt x="208" y="53"/>
                      <a:pt x="207" y="53"/>
                      <a:pt x="205" y="53"/>
                    </a:cubicBezTo>
                    <a:lnTo>
                      <a:pt x="172" y="0"/>
                    </a:lnTo>
                    <a:lnTo>
                      <a:pt x="91" y="32"/>
                    </a:lnTo>
                    <a:lnTo>
                      <a:pt x="106" y="94"/>
                    </a:lnTo>
                    <a:cubicBezTo>
                      <a:pt x="102" y="98"/>
                      <a:pt x="98" y="101"/>
                      <a:pt x="95" y="105"/>
                    </a:cubicBezTo>
                    <a:lnTo>
                      <a:pt x="33" y="91"/>
                    </a:lnTo>
                    <a:lnTo>
                      <a:pt x="0" y="171"/>
                    </a:lnTo>
                    <a:lnTo>
                      <a:pt x="54" y="205"/>
                    </a:lnTo>
                    <a:cubicBezTo>
                      <a:pt x="54" y="206"/>
                      <a:pt x="54" y="207"/>
                      <a:pt x="54" y="208"/>
                    </a:cubicBezTo>
                    <a:cubicBezTo>
                      <a:pt x="54" y="210"/>
                      <a:pt x="54" y="211"/>
                      <a:pt x="54" y="212"/>
                    </a:cubicBezTo>
                    <a:cubicBezTo>
                      <a:pt x="54" y="213"/>
                      <a:pt x="54" y="215"/>
                      <a:pt x="54" y="216"/>
                    </a:cubicBezTo>
                    <a:cubicBezTo>
                      <a:pt x="54" y="217"/>
                      <a:pt x="54" y="218"/>
                      <a:pt x="54" y="220"/>
                    </a:cubicBezTo>
                    <a:lnTo>
                      <a:pt x="0" y="253"/>
                    </a:lnTo>
                    <a:lnTo>
                      <a:pt x="33" y="334"/>
                    </a:lnTo>
                    <a:lnTo>
                      <a:pt x="95" y="319"/>
                    </a:lnTo>
                    <a:cubicBezTo>
                      <a:pt x="98" y="323"/>
                      <a:pt x="102" y="327"/>
                      <a:pt x="106" y="330"/>
                    </a:cubicBezTo>
                    <a:lnTo>
                      <a:pt x="91" y="392"/>
                    </a:lnTo>
                    <a:lnTo>
                      <a:pt x="172" y="425"/>
                    </a:lnTo>
                    <a:lnTo>
                      <a:pt x="205" y="371"/>
                    </a:lnTo>
                    <a:cubicBezTo>
                      <a:pt x="207" y="371"/>
                      <a:pt x="208" y="371"/>
                      <a:pt x="209" y="371"/>
                    </a:cubicBezTo>
                    <a:cubicBezTo>
                      <a:pt x="210" y="371"/>
                      <a:pt x="212" y="371"/>
                      <a:pt x="213" y="371"/>
                    </a:cubicBezTo>
                    <a:cubicBezTo>
                      <a:pt x="214" y="371"/>
                      <a:pt x="215" y="371"/>
                      <a:pt x="217" y="371"/>
                    </a:cubicBezTo>
                    <a:cubicBezTo>
                      <a:pt x="218" y="371"/>
                      <a:pt x="219" y="371"/>
                      <a:pt x="220" y="371"/>
                    </a:cubicBezTo>
                    <a:lnTo>
                      <a:pt x="254" y="425"/>
                    </a:lnTo>
                    <a:lnTo>
                      <a:pt x="334" y="392"/>
                    </a:lnTo>
                    <a:lnTo>
                      <a:pt x="320" y="330"/>
                    </a:lnTo>
                    <a:cubicBezTo>
                      <a:pt x="324" y="327"/>
                      <a:pt x="327" y="323"/>
                      <a:pt x="331" y="319"/>
                    </a:cubicBezTo>
                    <a:lnTo>
                      <a:pt x="393" y="334"/>
                    </a:lnTo>
                    <a:lnTo>
                      <a:pt x="426" y="253"/>
                    </a:lnTo>
                    <a:lnTo>
                      <a:pt x="372" y="220"/>
                    </a:lnTo>
                    <a:cubicBezTo>
                      <a:pt x="372" y="218"/>
                      <a:pt x="372" y="217"/>
                      <a:pt x="372" y="216"/>
                    </a:cubicBezTo>
                    <a:close/>
                  </a:path>
                </a:pathLst>
              </a:custGeom>
              <a:solidFill>
                <a:schemeClr val="accent4"/>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nvGrpSpPr>
              <p:cNvPr id="61" name="Group 14">
                <a:extLst>
                  <a:ext uri="{FF2B5EF4-FFF2-40B4-BE49-F238E27FC236}">
                    <a16:creationId xmlns:a16="http://schemas.microsoft.com/office/drawing/2014/main" id="{D013D038-CA52-4AA4-99BE-7EF8B0D3D582}"/>
                  </a:ext>
                </a:extLst>
              </p:cNvPr>
              <p:cNvGrpSpPr>
                <a:grpSpLocks noChangeAspect="1"/>
              </p:cNvGrpSpPr>
              <p:nvPr/>
            </p:nvGrpSpPr>
            <p:grpSpPr bwMode="auto">
              <a:xfrm>
                <a:off x="7856223" y="1765415"/>
                <a:ext cx="3624263" cy="3633788"/>
                <a:chOff x="4841" y="1078"/>
                <a:chExt cx="2283" cy="2289"/>
              </a:xfrm>
            </p:grpSpPr>
            <p:sp>
              <p:nvSpPr>
                <p:cNvPr id="65" name="Freeform 15">
                  <a:extLst>
                    <a:ext uri="{FF2B5EF4-FFF2-40B4-BE49-F238E27FC236}">
                      <a16:creationId xmlns:a16="http://schemas.microsoft.com/office/drawing/2014/main" id="{61F1FB1C-00AE-4D4B-8D98-68D753139944}"/>
                    </a:ext>
                  </a:extLst>
                </p:cNvPr>
                <p:cNvSpPr>
                  <a:spLocks/>
                </p:cNvSpPr>
                <p:nvPr/>
              </p:nvSpPr>
              <p:spPr bwMode="auto">
                <a:xfrm>
                  <a:off x="4841" y="1732"/>
                  <a:ext cx="1634" cy="1635"/>
                </a:xfrm>
                <a:custGeom>
                  <a:avLst/>
                  <a:gdLst>
                    <a:gd name="T0" fmla="*/ 160 w 267"/>
                    <a:gd name="T1" fmla="*/ 27 h 267"/>
                    <a:gd name="T2" fmla="*/ 160 w 267"/>
                    <a:gd name="T3" fmla="*/ 27 h 267"/>
                    <a:gd name="T4" fmla="*/ 240 w 267"/>
                    <a:gd name="T5" fmla="*/ 27 h 267"/>
                    <a:gd name="T6" fmla="*/ 240 w 267"/>
                    <a:gd name="T7" fmla="*/ 240 h 267"/>
                    <a:gd name="T8" fmla="*/ 27 w 267"/>
                    <a:gd name="T9" fmla="*/ 240 h 267"/>
                    <a:gd name="T10" fmla="*/ 27 w 267"/>
                    <a:gd name="T11" fmla="*/ 27 h 267"/>
                    <a:gd name="T12" fmla="*/ 81 w 267"/>
                    <a:gd name="T13" fmla="*/ 27 h 267"/>
                    <a:gd name="T14" fmla="*/ 81 w 267"/>
                    <a:gd name="T15" fmla="*/ 0 h 267"/>
                    <a:gd name="T16" fmla="*/ 0 w 267"/>
                    <a:gd name="T17" fmla="*/ 0 h 267"/>
                    <a:gd name="T18" fmla="*/ 0 w 267"/>
                    <a:gd name="T19" fmla="*/ 267 h 267"/>
                    <a:gd name="T20" fmla="*/ 267 w 267"/>
                    <a:gd name="T21" fmla="*/ 267 h 267"/>
                    <a:gd name="T22" fmla="*/ 267 w 267"/>
                    <a:gd name="T23" fmla="*/ 0 h 267"/>
                    <a:gd name="T24" fmla="*/ 160 w 267"/>
                    <a:gd name="T25" fmla="*/ 0 h 267"/>
                    <a:gd name="T26" fmla="*/ 160 w 267"/>
                    <a:gd name="T27" fmla="*/ 27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67" h="267">
                      <a:moveTo>
                        <a:pt x="160" y="27"/>
                      </a:moveTo>
                      <a:lnTo>
                        <a:pt x="160" y="27"/>
                      </a:lnTo>
                      <a:lnTo>
                        <a:pt x="240" y="27"/>
                      </a:lnTo>
                      <a:lnTo>
                        <a:pt x="240" y="240"/>
                      </a:lnTo>
                      <a:lnTo>
                        <a:pt x="27" y="240"/>
                      </a:lnTo>
                      <a:lnTo>
                        <a:pt x="27" y="27"/>
                      </a:lnTo>
                      <a:lnTo>
                        <a:pt x="81" y="27"/>
                      </a:lnTo>
                      <a:lnTo>
                        <a:pt x="81" y="0"/>
                      </a:lnTo>
                      <a:lnTo>
                        <a:pt x="0" y="0"/>
                      </a:lnTo>
                      <a:lnTo>
                        <a:pt x="0" y="267"/>
                      </a:lnTo>
                      <a:lnTo>
                        <a:pt x="267" y="267"/>
                      </a:lnTo>
                      <a:lnTo>
                        <a:pt x="267" y="0"/>
                      </a:lnTo>
                      <a:lnTo>
                        <a:pt x="160" y="0"/>
                      </a:lnTo>
                      <a:lnTo>
                        <a:pt x="160" y="27"/>
                      </a:lnTo>
                      <a:close/>
                    </a:path>
                  </a:pathLst>
                </a:custGeom>
                <a:solidFill>
                  <a:srgbClr val="C1C1C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6" name="Freeform 16">
                  <a:extLst>
                    <a:ext uri="{FF2B5EF4-FFF2-40B4-BE49-F238E27FC236}">
                      <a16:creationId xmlns:a16="http://schemas.microsoft.com/office/drawing/2014/main" id="{AAFF713B-9169-4783-B1A2-BC8A1FDC0940}"/>
                    </a:ext>
                  </a:extLst>
                </p:cNvPr>
                <p:cNvSpPr>
                  <a:spLocks/>
                </p:cNvSpPr>
                <p:nvPr/>
              </p:nvSpPr>
              <p:spPr bwMode="auto">
                <a:xfrm>
                  <a:off x="5496" y="1078"/>
                  <a:ext cx="1628" cy="1634"/>
                </a:xfrm>
                <a:custGeom>
                  <a:avLst/>
                  <a:gdLst>
                    <a:gd name="T0" fmla="*/ 0 w 266"/>
                    <a:gd name="T1" fmla="*/ 0 h 267"/>
                    <a:gd name="T2" fmla="*/ 0 w 266"/>
                    <a:gd name="T3" fmla="*/ 0 h 267"/>
                    <a:gd name="T4" fmla="*/ 0 w 266"/>
                    <a:gd name="T5" fmla="*/ 267 h 267"/>
                    <a:gd name="T6" fmla="*/ 106 w 266"/>
                    <a:gd name="T7" fmla="*/ 267 h 267"/>
                    <a:gd name="T8" fmla="*/ 106 w 266"/>
                    <a:gd name="T9" fmla="*/ 240 h 267"/>
                    <a:gd name="T10" fmla="*/ 27 w 266"/>
                    <a:gd name="T11" fmla="*/ 240 h 267"/>
                    <a:gd name="T12" fmla="*/ 27 w 266"/>
                    <a:gd name="T13" fmla="*/ 27 h 267"/>
                    <a:gd name="T14" fmla="*/ 240 w 266"/>
                    <a:gd name="T15" fmla="*/ 27 h 267"/>
                    <a:gd name="T16" fmla="*/ 240 w 266"/>
                    <a:gd name="T17" fmla="*/ 240 h 267"/>
                    <a:gd name="T18" fmla="*/ 186 w 266"/>
                    <a:gd name="T19" fmla="*/ 240 h 267"/>
                    <a:gd name="T20" fmla="*/ 186 w 266"/>
                    <a:gd name="T21" fmla="*/ 267 h 267"/>
                    <a:gd name="T22" fmla="*/ 266 w 266"/>
                    <a:gd name="T23" fmla="*/ 267 h 267"/>
                    <a:gd name="T24" fmla="*/ 266 w 266"/>
                    <a:gd name="T25" fmla="*/ 0 h 267"/>
                    <a:gd name="T26" fmla="*/ 0 w 266"/>
                    <a:gd name="T27" fmla="*/ 0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66" h="267">
                      <a:moveTo>
                        <a:pt x="0" y="0"/>
                      </a:moveTo>
                      <a:lnTo>
                        <a:pt x="0" y="0"/>
                      </a:lnTo>
                      <a:lnTo>
                        <a:pt x="0" y="267"/>
                      </a:lnTo>
                      <a:lnTo>
                        <a:pt x="106" y="267"/>
                      </a:lnTo>
                      <a:lnTo>
                        <a:pt x="106" y="240"/>
                      </a:lnTo>
                      <a:lnTo>
                        <a:pt x="27" y="240"/>
                      </a:lnTo>
                      <a:lnTo>
                        <a:pt x="27" y="27"/>
                      </a:lnTo>
                      <a:lnTo>
                        <a:pt x="240" y="27"/>
                      </a:lnTo>
                      <a:lnTo>
                        <a:pt x="240" y="240"/>
                      </a:lnTo>
                      <a:lnTo>
                        <a:pt x="186" y="240"/>
                      </a:lnTo>
                      <a:lnTo>
                        <a:pt x="186" y="267"/>
                      </a:lnTo>
                      <a:lnTo>
                        <a:pt x="266" y="267"/>
                      </a:lnTo>
                      <a:lnTo>
                        <a:pt x="266" y="0"/>
                      </a:lnTo>
                      <a:lnTo>
                        <a:pt x="0" y="0"/>
                      </a:lnTo>
                      <a:close/>
                    </a:path>
                  </a:pathLst>
                </a:custGeom>
                <a:solidFill>
                  <a:srgbClr val="0078D4"/>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62" name="Group 4">
                <a:extLst>
                  <a:ext uri="{FF2B5EF4-FFF2-40B4-BE49-F238E27FC236}">
                    <a16:creationId xmlns:a16="http://schemas.microsoft.com/office/drawing/2014/main" id="{BAABC866-067F-4B4F-BC82-1AFE696264EA}"/>
                  </a:ext>
                </a:extLst>
              </p:cNvPr>
              <p:cNvGrpSpPr>
                <a:grpSpLocks noChangeAspect="1"/>
              </p:cNvGrpSpPr>
              <p:nvPr/>
            </p:nvGrpSpPr>
            <p:grpSpPr bwMode="auto">
              <a:xfrm flipH="1" flipV="1">
                <a:off x="10704198" y="4594917"/>
                <a:ext cx="773946" cy="580460"/>
                <a:chOff x="5022" y="1271"/>
                <a:chExt cx="532" cy="399"/>
              </a:xfrm>
            </p:grpSpPr>
            <p:sp>
              <p:nvSpPr>
                <p:cNvPr id="63" name="Freeform 5">
                  <a:extLst>
                    <a:ext uri="{FF2B5EF4-FFF2-40B4-BE49-F238E27FC236}">
                      <a16:creationId xmlns:a16="http://schemas.microsoft.com/office/drawing/2014/main" id="{2108647A-A235-40A0-8F7D-CD57A837CBFB}"/>
                    </a:ext>
                  </a:extLst>
                </p:cNvPr>
                <p:cNvSpPr>
                  <a:spLocks/>
                </p:cNvSpPr>
                <p:nvPr/>
              </p:nvSpPr>
              <p:spPr bwMode="auto">
                <a:xfrm>
                  <a:off x="5156" y="1403"/>
                  <a:ext cx="398" cy="267"/>
                </a:xfrm>
                <a:custGeom>
                  <a:avLst/>
                  <a:gdLst>
                    <a:gd name="T0" fmla="*/ 169 w 169"/>
                    <a:gd name="T1" fmla="*/ 0 h 113"/>
                    <a:gd name="T2" fmla="*/ 169 w 169"/>
                    <a:gd name="T3" fmla="*/ 0 h 113"/>
                    <a:gd name="T4" fmla="*/ 141 w 169"/>
                    <a:gd name="T5" fmla="*/ 0 h 113"/>
                    <a:gd name="T6" fmla="*/ 141 w 169"/>
                    <a:gd name="T7" fmla="*/ 85 h 113"/>
                    <a:gd name="T8" fmla="*/ 0 w 169"/>
                    <a:gd name="T9" fmla="*/ 85 h 113"/>
                    <a:gd name="T10" fmla="*/ 0 w 169"/>
                    <a:gd name="T11" fmla="*/ 113 h 113"/>
                    <a:gd name="T12" fmla="*/ 169 w 169"/>
                    <a:gd name="T13" fmla="*/ 113 h 113"/>
                    <a:gd name="T14" fmla="*/ 169 w 169"/>
                    <a:gd name="T15" fmla="*/ 0 h 1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9" h="113">
                      <a:moveTo>
                        <a:pt x="169" y="0"/>
                      </a:moveTo>
                      <a:lnTo>
                        <a:pt x="169" y="0"/>
                      </a:lnTo>
                      <a:lnTo>
                        <a:pt x="141" y="0"/>
                      </a:lnTo>
                      <a:lnTo>
                        <a:pt x="141" y="85"/>
                      </a:lnTo>
                      <a:lnTo>
                        <a:pt x="0" y="85"/>
                      </a:lnTo>
                      <a:lnTo>
                        <a:pt x="0" y="113"/>
                      </a:lnTo>
                      <a:lnTo>
                        <a:pt x="169" y="113"/>
                      </a:lnTo>
                      <a:lnTo>
                        <a:pt x="169" y="0"/>
                      </a:lnTo>
                      <a:close/>
                    </a:path>
                  </a:pathLst>
                </a:custGeom>
                <a:solidFill>
                  <a:schemeClr val="accent4"/>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4" name="Freeform 7">
                  <a:extLst>
                    <a:ext uri="{FF2B5EF4-FFF2-40B4-BE49-F238E27FC236}">
                      <a16:creationId xmlns:a16="http://schemas.microsoft.com/office/drawing/2014/main" id="{7BA8FFAC-5323-447B-BB44-470B113C2147}"/>
                    </a:ext>
                  </a:extLst>
                </p:cNvPr>
                <p:cNvSpPr>
                  <a:spLocks/>
                </p:cNvSpPr>
                <p:nvPr/>
              </p:nvSpPr>
              <p:spPr bwMode="auto">
                <a:xfrm>
                  <a:off x="5022" y="1271"/>
                  <a:ext cx="398" cy="267"/>
                </a:xfrm>
                <a:custGeom>
                  <a:avLst/>
                  <a:gdLst>
                    <a:gd name="T0" fmla="*/ 169 w 169"/>
                    <a:gd name="T1" fmla="*/ 0 h 113"/>
                    <a:gd name="T2" fmla="*/ 169 w 169"/>
                    <a:gd name="T3" fmla="*/ 0 h 113"/>
                    <a:gd name="T4" fmla="*/ 141 w 169"/>
                    <a:gd name="T5" fmla="*/ 0 h 113"/>
                    <a:gd name="T6" fmla="*/ 141 w 169"/>
                    <a:gd name="T7" fmla="*/ 84 h 113"/>
                    <a:gd name="T8" fmla="*/ 0 w 169"/>
                    <a:gd name="T9" fmla="*/ 84 h 113"/>
                    <a:gd name="T10" fmla="*/ 0 w 169"/>
                    <a:gd name="T11" fmla="*/ 113 h 113"/>
                    <a:gd name="T12" fmla="*/ 169 w 169"/>
                    <a:gd name="T13" fmla="*/ 113 h 113"/>
                    <a:gd name="T14" fmla="*/ 169 w 169"/>
                    <a:gd name="T15" fmla="*/ 0 h 1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9" h="113">
                      <a:moveTo>
                        <a:pt x="169" y="0"/>
                      </a:moveTo>
                      <a:lnTo>
                        <a:pt x="169" y="0"/>
                      </a:lnTo>
                      <a:lnTo>
                        <a:pt x="141" y="0"/>
                      </a:lnTo>
                      <a:lnTo>
                        <a:pt x="141" y="84"/>
                      </a:lnTo>
                      <a:lnTo>
                        <a:pt x="0" y="84"/>
                      </a:lnTo>
                      <a:lnTo>
                        <a:pt x="0" y="113"/>
                      </a:lnTo>
                      <a:lnTo>
                        <a:pt x="169" y="113"/>
                      </a:lnTo>
                      <a:lnTo>
                        <a:pt x="169" y="0"/>
                      </a:lnTo>
                      <a:close/>
                    </a:path>
                  </a:pathLst>
                </a:custGeom>
                <a:solidFill>
                  <a:schemeClr val="accent4"/>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sp>
          <p:nvSpPr>
            <p:cNvPr id="58" name="Oval 57">
              <a:extLst>
                <a:ext uri="{FF2B5EF4-FFF2-40B4-BE49-F238E27FC236}">
                  <a16:creationId xmlns:a16="http://schemas.microsoft.com/office/drawing/2014/main" id="{23961BE6-CF7F-4B6E-9EBA-9B9EF1D51FEA}"/>
                </a:ext>
              </a:extLst>
            </p:cNvPr>
            <p:cNvSpPr/>
            <p:nvPr/>
          </p:nvSpPr>
          <p:spPr bwMode="auto">
            <a:xfrm>
              <a:off x="6659722" y="627517"/>
              <a:ext cx="5671978" cy="5679168"/>
            </a:xfrm>
            <a:prstGeom prst="ellipse">
              <a:avLst/>
            </a:prstGeom>
            <a:noFill/>
            <a:ln w="19050">
              <a:solidFill>
                <a:schemeClr val="bg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err="1">
                <a:gradFill>
                  <a:gsLst>
                    <a:gs pos="0">
                      <a:srgbClr val="FFFFFF"/>
                    </a:gs>
                    <a:gs pos="100000">
                      <a:srgbClr val="FFFFFF"/>
                    </a:gs>
                  </a:gsLst>
                  <a:lin ang="5400000" scaled="0"/>
                </a:gradFill>
                <a:ea typeface="Segoe UI" pitchFamily="34" charset="0"/>
                <a:cs typeface="Segoe UI" pitchFamily="34" charset="0"/>
              </a:endParaRPr>
            </a:p>
          </p:txBody>
        </p:sp>
      </p:grpSp>
      <p:pic>
        <p:nvPicPr>
          <p:cNvPr id="8" name="MS logo gray - EMF" descr="Microsoft 365 logo">
            <a:extLst>
              <a:ext uri="{FF2B5EF4-FFF2-40B4-BE49-F238E27FC236}">
                <a16:creationId xmlns:a16="http://schemas.microsoft.com/office/drawing/2014/main" id="{B081A56E-1396-4D48-BB4A-2862DB7BF3CB}"/>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bwMode="black">
          <a:xfrm>
            <a:off x="136885" y="159690"/>
            <a:ext cx="2356088" cy="871753"/>
          </a:xfrm>
          <a:prstGeom prst="rect">
            <a:avLst/>
          </a:prstGeom>
        </p:spPr>
      </p:pic>
      <p:sp>
        <p:nvSpPr>
          <p:cNvPr id="2" name="Footer Placeholder 1">
            <a:extLst>
              <a:ext uri="{FF2B5EF4-FFF2-40B4-BE49-F238E27FC236}">
                <a16:creationId xmlns:a16="http://schemas.microsoft.com/office/drawing/2014/main" id="{C579B1D0-8CEE-4E42-8540-F752DBF0F648}"/>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1512896125"/>
      </p:ext>
    </p:extLst>
  </p:cSld>
  <p:clrMapOvr>
    <a:masterClrMapping/>
  </p:clrMapOvr>
  <p:transition>
    <p:fade/>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three columns layout">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BDBB6B82-41EF-4F96-AC4D-4B6DF0A1F54E}"/>
              </a:ext>
            </a:extLst>
          </p:cNvPr>
          <p:cNvSpPr>
            <a:spLocks noGrp="1"/>
          </p:cNvSpPr>
          <p:nvPr>
            <p:ph type="body" sz="quarter" idx="24" hasCustomPrompt="1"/>
          </p:nvPr>
        </p:nvSpPr>
        <p:spPr>
          <a:xfrm>
            <a:off x="418643" y="1457323"/>
            <a:ext cx="3629278" cy="1047601"/>
          </a:xfrm>
          <a:prstGeom prst="rect">
            <a:avLst/>
          </a:prstGeom>
          <a:solidFill>
            <a:schemeClr val="accent2"/>
          </a:solidFill>
        </p:spPr>
        <p:txBody>
          <a:bodyPr lIns="91440" tIns="91440" rIns="91440" anchor="ctr">
            <a:noAutofit/>
          </a:bodyPr>
          <a:lstStyle>
            <a:lvl1pPr>
              <a:lnSpc>
                <a:spcPct val="100000"/>
              </a:lnSpc>
              <a:defRPr lang="en-US" sz="2000" b="1" kern="1200" spc="0" dirty="0" smtClean="0">
                <a:solidFill>
                  <a:schemeClr val="bg1"/>
                </a:solidFill>
                <a:latin typeface="+mj-lt"/>
                <a:ea typeface="+mn-ea"/>
                <a:cs typeface="+mn-cs"/>
              </a:defRPr>
            </a:lvl1pPr>
          </a:lstStyle>
          <a:p>
            <a:pPr lvl="0"/>
            <a:r>
              <a:rPr lang="en-US"/>
              <a:t>Caption title Segoe UI </a:t>
            </a:r>
            <a:r>
              <a:rPr lang="en-US" err="1"/>
              <a:t>Semibold</a:t>
            </a:r>
            <a:endParaRPr lang="en-US"/>
          </a:p>
        </p:txBody>
      </p:sp>
      <p:sp>
        <p:nvSpPr>
          <p:cNvPr id="9" name="Text Placeholder 4"/>
          <p:cNvSpPr>
            <a:spLocks noGrp="1"/>
          </p:cNvSpPr>
          <p:nvPr>
            <p:ph type="body" sz="quarter" idx="12" hasCustomPrompt="1"/>
          </p:nvPr>
        </p:nvSpPr>
        <p:spPr>
          <a:xfrm>
            <a:off x="418643" y="2628195"/>
            <a:ext cx="3618381" cy="772743"/>
          </a:xfrm>
          <a:prstGeom prst="rect">
            <a:avLst/>
          </a:prstGeom>
        </p:spPr>
        <p:txBody>
          <a:bodyPr lIns="0" tIns="0" rIns="0" bIns="0" anchor="ctr">
            <a:noAutofit/>
          </a:bodyPr>
          <a:lstStyle>
            <a:lvl1pPr marL="0" indent="0">
              <a:lnSpc>
                <a:spcPct val="100000"/>
              </a:lnSpc>
              <a:spcBef>
                <a:spcPts val="882"/>
              </a:spcBef>
              <a:buFont typeface="Arial" panose="020B0604020202020204" pitchFamily="34" charset="0"/>
              <a:buNone/>
              <a:defRPr sz="14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a:t>Caption body copy Segoe UI Regular 12/14. The quick brown fox jumps over the lazy dog.</a:t>
            </a:r>
          </a:p>
        </p:txBody>
      </p:sp>
      <p:sp>
        <p:nvSpPr>
          <p:cNvPr id="15" name="Text Placeholder 3">
            <a:extLst>
              <a:ext uri="{FF2B5EF4-FFF2-40B4-BE49-F238E27FC236}">
                <a16:creationId xmlns:a16="http://schemas.microsoft.com/office/drawing/2014/main" id="{D4EEFC93-5F54-47F0-9569-BECC76A76C96}"/>
              </a:ext>
            </a:extLst>
          </p:cNvPr>
          <p:cNvSpPr>
            <a:spLocks noGrp="1"/>
          </p:cNvSpPr>
          <p:nvPr>
            <p:ph type="body" sz="quarter" idx="25" hasCustomPrompt="1"/>
          </p:nvPr>
        </p:nvSpPr>
        <p:spPr>
          <a:xfrm>
            <a:off x="4303152" y="1457323"/>
            <a:ext cx="3629278" cy="1047601"/>
          </a:xfrm>
          <a:prstGeom prst="rect">
            <a:avLst/>
          </a:prstGeom>
          <a:solidFill>
            <a:schemeClr val="accent2"/>
          </a:solidFill>
        </p:spPr>
        <p:txBody>
          <a:bodyPr lIns="91440" tIns="91440" rIns="91440" anchor="ctr">
            <a:noAutofit/>
          </a:bodyPr>
          <a:lstStyle>
            <a:lvl1pPr>
              <a:lnSpc>
                <a:spcPct val="100000"/>
              </a:lnSpc>
              <a:defRPr lang="en-US" sz="2000" b="1" kern="1200" spc="0" dirty="0" smtClean="0">
                <a:solidFill>
                  <a:schemeClr val="bg1"/>
                </a:solidFill>
                <a:latin typeface="+mj-lt"/>
                <a:ea typeface="+mn-ea"/>
                <a:cs typeface="+mn-cs"/>
              </a:defRPr>
            </a:lvl1pPr>
          </a:lstStyle>
          <a:p>
            <a:pPr lvl="0"/>
            <a:r>
              <a:rPr lang="en-US"/>
              <a:t>Caption title Segoe UI </a:t>
            </a:r>
            <a:r>
              <a:rPr lang="en-US" err="1"/>
              <a:t>Semibold</a:t>
            </a:r>
            <a:endParaRPr lang="en-US"/>
          </a:p>
        </p:txBody>
      </p:sp>
      <p:sp>
        <p:nvSpPr>
          <p:cNvPr id="17" name="Text Placeholder 4"/>
          <p:cNvSpPr>
            <a:spLocks noGrp="1"/>
          </p:cNvSpPr>
          <p:nvPr>
            <p:ph type="body" sz="quarter" idx="18" hasCustomPrompt="1"/>
          </p:nvPr>
        </p:nvSpPr>
        <p:spPr>
          <a:xfrm>
            <a:off x="4303152" y="2628195"/>
            <a:ext cx="3607487"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a:t>Caption body copy Segoe UI Regular 12/14. The quick brown fox jumps over the lazy dog.</a:t>
            </a:r>
          </a:p>
        </p:txBody>
      </p:sp>
      <p:sp>
        <p:nvSpPr>
          <p:cNvPr id="24" name="Text Placeholder 4">
            <a:extLst>
              <a:ext uri="{FF2B5EF4-FFF2-40B4-BE49-F238E27FC236}">
                <a16:creationId xmlns:a16="http://schemas.microsoft.com/office/drawing/2014/main" id="{37057046-E219-41F6-8045-1E763292CBB4}"/>
              </a:ext>
            </a:extLst>
          </p:cNvPr>
          <p:cNvSpPr>
            <a:spLocks noGrp="1"/>
          </p:cNvSpPr>
          <p:nvPr>
            <p:ph type="body" sz="quarter" idx="27" hasCustomPrompt="1"/>
          </p:nvPr>
        </p:nvSpPr>
        <p:spPr>
          <a:xfrm>
            <a:off x="8161204" y="2628195"/>
            <a:ext cx="3607487"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a:t>Caption body copy Segoe UI Regular 12/14. The quick brown fox jumps over the lazy dog.</a:t>
            </a:r>
          </a:p>
        </p:txBody>
      </p:sp>
      <p:sp>
        <p:nvSpPr>
          <p:cNvPr id="23" name="Text Placeholder 3">
            <a:extLst>
              <a:ext uri="{FF2B5EF4-FFF2-40B4-BE49-F238E27FC236}">
                <a16:creationId xmlns:a16="http://schemas.microsoft.com/office/drawing/2014/main" id="{5EDACCCB-301A-4273-9EA6-AD055BB5B0AF}"/>
              </a:ext>
            </a:extLst>
          </p:cNvPr>
          <p:cNvSpPr>
            <a:spLocks noGrp="1"/>
          </p:cNvSpPr>
          <p:nvPr>
            <p:ph type="body" sz="quarter" idx="26" hasCustomPrompt="1"/>
          </p:nvPr>
        </p:nvSpPr>
        <p:spPr>
          <a:xfrm>
            <a:off x="8139413" y="1457323"/>
            <a:ext cx="3629278" cy="1047601"/>
          </a:xfrm>
          <a:prstGeom prst="rect">
            <a:avLst/>
          </a:prstGeom>
          <a:solidFill>
            <a:schemeClr val="accent2"/>
          </a:solidFill>
        </p:spPr>
        <p:txBody>
          <a:bodyPr lIns="91440" tIns="91440" rIns="91440" anchor="ctr">
            <a:noAutofit/>
          </a:bodyPr>
          <a:lstStyle>
            <a:lvl1pPr>
              <a:lnSpc>
                <a:spcPct val="100000"/>
              </a:lnSpc>
              <a:defRPr lang="en-US" sz="2000" b="1" kern="1200" spc="0" dirty="0" smtClean="0">
                <a:solidFill>
                  <a:schemeClr val="bg1"/>
                </a:solidFill>
                <a:latin typeface="+mj-lt"/>
                <a:ea typeface="+mn-ea"/>
                <a:cs typeface="+mn-cs"/>
              </a:defRPr>
            </a:lvl1pPr>
          </a:lstStyle>
          <a:p>
            <a:pPr lvl="0"/>
            <a:r>
              <a:rPr lang="en-US"/>
              <a:t>Caption title Segoe UI </a:t>
            </a:r>
            <a:r>
              <a:rPr lang="en-US" err="1"/>
              <a:t>Semibold</a:t>
            </a:r>
            <a:endParaRPr lang="en-US"/>
          </a:p>
        </p:txBody>
      </p:sp>
      <p:sp>
        <p:nvSpPr>
          <p:cNvPr id="12" name="Text Placeholder 4">
            <a:extLst>
              <a:ext uri="{FF2B5EF4-FFF2-40B4-BE49-F238E27FC236}">
                <a16:creationId xmlns:a16="http://schemas.microsoft.com/office/drawing/2014/main" id="{FD17C8B0-B5AE-49A5-9196-6DDFF3C810CA}"/>
              </a:ext>
            </a:extLst>
          </p:cNvPr>
          <p:cNvSpPr>
            <a:spLocks noGrp="1"/>
          </p:cNvSpPr>
          <p:nvPr>
            <p:ph type="body" sz="quarter" idx="28" hasCustomPrompt="1"/>
          </p:nvPr>
        </p:nvSpPr>
        <p:spPr>
          <a:xfrm>
            <a:off x="418643" y="3664462"/>
            <a:ext cx="3618381" cy="772743"/>
          </a:xfrm>
          <a:prstGeom prst="rect">
            <a:avLst/>
          </a:prstGeom>
        </p:spPr>
        <p:txBody>
          <a:bodyPr lIns="0" tIns="0" rIns="0" bIns="0" anchor="ctr">
            <a:noAutofit/>
          </a:bodyPr>
          <a:lstStyle>
            <a:lvl1pPr marL="0" indent="0">
              <a:lnSpc>
                <a:spcPct val="100000"/>
              </a:lnSpc>
              <a:spcBef>
                <a:spcPts val="882"/>
              </a:spcBef>
              <a:buFont typeface="Arial" panose="020B0604020202020204" pitchFamily="34" charset="0"/>
              <a:buNone/>
              <a:defRPr sz="14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a:t>Caption body copy Segoe UI Regular 12/14. The quick brown fox jumps over the lazy dog.</a:t>
            </a:r>
          </a:p>
        </p:txBody>
      </p:sp>
      <p:sp>
        <p:nvSpPr>
          <p:cNvPr id="13" name="Text Placeholder 4">
            <a:extLst>
              <a:ext uri="{FF2B5EF4-FFF2-40B4-BE49-F238E27FC236}">
                <a16:creationId xmlns:a16="http://schemas.microsoft.com/office/drawing/2014/main" id="{79BC4586-7FC3-4659-9310-CCDD1B8FB8A1}"/>
              </a:ext>
            </a:extLst>
          </p:cNvPr>
          <p:cNvSpPr>
            <a:spLocks noGrp="1"/>
          </p:cNvSpPr>
          <p:nvPr>
            <p:ph type="body" sz="quarter" idx="29" hasCustomPrompt="1"/>
          </p:nvPr>
        </p:nvSpPr>
        <p:spPr>
          <a:xfrm>
            <a:off x="4303152" y="3664463"/>
            <a:ext cx="3607487"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a:t>Caption body copy Segoe UI Regular 12/14. The quick brown fox jumps over the lazy dog.</a:t>
            </a:r>
          </a:p>
        </p:txBody>
      </p:sp>
      <p:sp>
        <p:nvSpPr>
          <p:cNvPr id="14" name="Text Placeholder 4">
            <a:extLst>
              <a:ext uri="{FF2B5EF4-FFF2-40B4-BE49-F238E27FC236}">
                <a16:creationId xmlns:a16="http://schemas.microsoft.com/office/drawing/2014/main" id="{29F550BE-2661-407F-B7A1-6D20E10A3A2E}"/>
              </a:ext>
            </a:extLst>
          </p:cNvPr>
          <p:cNvSpPr>
            <a:spLocks noGrp="1"/>
          </p:cNvSpPr>
          <p:nvPr>
            <p:ph type="body" sz="quarter" idx="30" hasCustomPrompt="1"/>
          </p:nvPr>
        </p:nvSpPr>
        <p:spPr>
          <a:xfrm>
            <a:off x="8161204" y="3664463"/>
            <a:ext cx="3607487"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a:t>Caption body copy Segoe UI Regular 12/14. The quick brown fox jumps over the lazy dog.</a:t>
            </a:r>
          </a:p>
        </p:txBody>
      </p:sp>
      <p:sp>
        <p:nvSpPr>
          <p:cNvPr id="16" name="Text Placeholder 4">
            <a:extLst>
              <a:ext uri="{FF2B5EF4-FFF2-40B4-BE49-F238E27FC236}">
                <a16:creationId xmlns:a16="http://schemas.microsoft.com/office/drawing/2014/main" id="{954D3929-4A01-4CC3-8662-E5CD102A3709}"/>
              </a:ext>
            </a:extLst>
          </p:cNvPr>
          <p:cNvSpPr>
            <a:spLocks noGrp="1"/>
          </p:cNvSpPr>
          <p:nvPr>
            <p:ph type="body" sz="quarter" idx="31" hasCustomPrompt="1"/>
          </p:nvPr>
        </p:nvSpPr>
        <p:spPr>
          <a:xfrm>
            <a:off x="418643" y="4700731"/>
            <a:ext cx="3618381" cy="772743"/>
          </a:xfrm>
          <a:prstGeom prst="rect">
            <a:avLst/>
          </a:prstGeom>
        </p:spPr>
        <p:txBody>
          <a:bodyPr lIns="0" tIns="0" rIns="0" bIns="0" anchor="ctr">
            <a:noAutofit/>
          </a:bodyPr>
          <a:lstStyle>
            <a:lvl1pPr marL="0" indent="0">
              <a:lnSpc>
                <a:spcPct val="100000"/>
              </a:lnSpc>
              <a:spcBef>
                <a:spcPts val="882"/>
              </a:spcBef>
              <a:buFont typeface="Arial" panose="020B0604020202020204" pitchFamily="34" charset="0"/>
              <a:buNone/>
              <a:defRPr sz="14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a:t>Caption body copy Segoe UI Regular 12/14. The quick brown fox jumps over the lazy dog.</a:t>
            </a:r>
          </a:p>
        </p:txBody>
      </p:sp>
      <p:sp>
        <p:nvSpPr>
          <p:cNvPr id="18" name="Text Placeholder 4">
            <a:extLst>
              <a:ext uri="{FF2B5EF4-FFF2-40B4-BE49-F238E27FC236}">
                <a16:creationId xmlns:a16="http://schemas.microsoft.com/office/drawing/2014/main" id="{284BF132-1328-44E8-A629-D64096388C74}"/>
              </a:ext>
            </a:extLst>
          </p:cNvPr>
          <p:cNvSpPr>
            <a:spLocks noGrp="1"/>
          </p:cNvSpPr>
          <p:nvPr>
            <p:ph type="body" sz="quarter" idx="32" hasCustomPrompt="1"/>
          </p:nvPr>
        </p:nvSpPr>
        <p:spPr>
          <a:xfrm>
            <a:off x="4303152" y="4700731"/>
            <a:ext cx="3607487"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a:t>Caption body copy Segoe UI Regular 12/14. The quick brown fox jumps over the lazy dog.</a:t>
            </a:r>
          </a:p>
        </p:txBody>
      </p:sp>
      <p:sp>
        <p:nvSpPr>
          <p:cNvPr id="19" name="Text Placeholder 4">
            <a:extLst>
              <a:ext uri="{FF2B5EF4-FFF2-40B4-BE49-F238E27FC236}">
                <a16:creationId xmlns:a16="http://schemas.microsoft.com/office/drawing/2014/main" id="{B24376E6-F329-4374-B56D-DEE4D5D40209}"/>
              </a:ext>
            </a:extLst>
          </p:cNvPr>
          <p:cNvSpPr>
            <a:spLocks noGrp="1"/>
          </p:cNvSpPr>
          <p:nvPr>
            <p:ph type="body" sz="quarter" idx="33" hasCustomPrompt="1"/>
          </p:nvPr>
        </p:nvSpPr>
        <p:spPr>
          <a:xfrm>
            <a:off x="8161204" y="4700731"/>
            <a:ext cx="3607487"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a:t>Caption body copy Segoe UI Regular 12/14. The quick brown fox jumps over the lazy dog.</a:t>
            </a:r>
          </a:p>
        </p:txBody>
      </p:sp>
      <p:cxnSp>
        <p:nvCxnSpPr>
          <p:cNvPr id="22" name="Straight Connector 21">
            <a:extLst>
              <a:ext uri="{FF2B5EF4-FFF2-40B4-BE49-F238E27FC236}">
                <a16:creationId xmlns:a16="http://schemas.microsoft.com/office/drawing/2014/main" id="{B1D12B33-C140-4AED-9479-89A1E21BD571}"/>
              </a:ext>
              <a:ext uri="{C183D7F6-B498-43B3-948B-1728B52AA6E4}">
                <adec:decorative xmlns:adec="http://schemas.microsoft.com/office/drawing/2017/decorative" val="1"/>
              </a:ext>
            </a:extLst>
          </p:cNvPr>
          <p:cNvCxnSpPr>
            <a:cxnSpLocks/>
          </p:cNvCxnSpPr>
          <p:nvPr/>
        </p:nvCxnSpPr>
        <p:spPr>
          <a:xfrm>
            <a:off x="418643" y="3532700"/>
            <a:ext cx="3633559"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508F18CC-5BC5-4383-99A0-673FC34E152C}"/>
              </a:ext>
              <a:ext uri="{C183D7F6-B498-43B3-948B-1728B52AA6E4}">
                <adec:decorative xmlns:adec="http://schemas.microsoft.com/office/drawing/2017/decorative" val="1"/>
              </a:ext>
            </a:extLst>
          </p:cNvPr>
          <p:cNvCxnSpPr>
            <a:cxnSpLocks/>
          </p:cNvCxnSpPr>
          <p:nvPr/>
        </p:nvCxnSpPr>
        <p:spPr>
          <a:xfrm>
            <a:off x="418643" y="4568967"/>
            <a:ext cx="3633559"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6BF3C7B5-A8EA-4ECD-A968-2546248701F3}"/>
              </a:ext>
              <a:ext uri="{C183D7F6-B498-43B3-948B-1728B52AA6E4}">
                <adec:decorative xmlns:adec="http://schemas.microsoft.com/office/drawing/2017/decorative" val="1"/>
              </a:ext>
            </a:extLst>
          </p:cNvPr>
          <p:cNvCxnSpPr>
            <a:cxnSpLocks/>
          </p:cNvCxnSpPr>
          <p:nvPr/>
        </p:nvCxnSpPr>
        <p:spPr>
          <a:xfrm>
            <a:off x="4303713" y="3532700"/>
            <a:ext cx="360680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C14FEAA1-EB50-4B84-96EB-E171DE39A0A8}"/>
              </a:ext>
              <a:ext uri="{C183D7F6-B498-43B3-948B-1728B52AA6E4}">
                <adec:decorative xmlns:adec="http://schemas.microsoft.com/office/drawing/2017/decorative" val="1"/>
              </a:ext>
            </a:extLst>
          </p:cNvPr>
          <p:cNvCxnSpPr>
            <a:cxnSpLocks/>
          </p:cNvCxnSpPr>
          <p:nvPr/>
        </p:nvCxnSpPr>
        <p:spPr>
          <a:xfrm>
            <a:off x="4303713" y="4568967"/>
            <a:ext cx="360680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6" name="Title 5">
            <a:extLst>
              <a:ext uri="{FF2B5EF4-FFF2-40B4-BE49-F238E27FC236}">
                <a16:creationId xmlns:a16="http://schemas.microsoft.com/office/drawing/2014/main" id="{D8706E9C-EDA2-4EE8-A4D5-886B6F42AFF8}"/>
              </a:ext>
            </a:extLst>
          </p:cNvPr>
          <p:cNvSpPr>
            <a:spLocks noGrp="1"/>
          </p:cNvSpPr>
          <p:nvPr>
            <p:ph type="title"/>
          </p:nvPr>
        </p:nvSpPr>
        <p:spPr>
          <a:xfrm>
            <a:off x="418643" y="440494"/>
            <a:ext cx="11341268" cy="680196"/>
          </a:xfrm>
        </p:spPr>
        <p:txBody>
          <a:bodyPr/>
          <a:lstStyle/>
          <a:p>
            <a:r>
              <a:rPr lang="zh-CN" altLang="en-US"/>
              <a:t>单击此处编辑母版标题样式</a:t>
            </a:r>
            <a:endParaRPr lang="en-US"/>
          </a:p>
        </p:txBody>
      </p:sp>
      <p:cxnSp>
        <p:nvCxnSpPr>
          <p:cNvPr id="29" name="Straight Connector 28">
            <a:extLst>
              <a:ext uri="{FF2B5EF4-FFF2-40B4-BE49-F238E27FC236}">
                <a16:creationId xmlns:a16="http://schemas.microsoft.com/office/drawing/2014/main" id="{F2BE3BA0-8606-422D-8675-3046FD533FB2}"/>
              </a:ext>
              <a:ext uri="{C183D7F6-B498-43B3-948B-1728B52AA6E4}">
                <adec:decorative xmlns:adec="http://schemas.microsoft.com/office/drawing/2017/decorative" val="1"/>
              </a:ext>
            </a:extLst>
          </p:cNvPr>
          <p:cNvCxnSpPr>
            <a:cxnSpLocks/>
          </p:cNvCxnSpPr>
          <p:nvPr/>
        </p:nvCxnSpPr>
        <p:spPr>
          <a:xfrm>
            <a:off x="8161204" y="3532700"/>
            <a:ext cx="360680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5A40603F-992B-4531-B3B1-5196D05EC3B4}"/>
              </a:ext>
              <a:ext uri="{C183D7F6-B498-43B3-948B-1728B52AA6E4}">
                <adec:decorative xmlns:adec="http://schemas.microsoft.com/office/drawing/2017/decorative" val="1"/>
              </a:ext>
            </a:extLst>
          </p:cNvPr>
          <p:cNvCxnSpPr>
            <a:cxnSpLocks/>
          </p:cNvCxnSpPr>
          <p:nvPr/>
        </p:nvCxnSpPr>
        <p:spPr>
          <a:xfrm>
            <a:off x="8161204" y="4568967"/>
            <a:ext cx="360680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2" name="Footer Placeholder 1">
            <a:extLst>
              <a:ext uri="{FF2B5EF4-FFF2-40B4-BE49-F238E27FC236}">
                <a16:creationId xmlns:a16="http://schemas.microsoft.com/office/drawing/2014/main" id="{B30B5A80-F666-460D-9090-8493217C8FD1}"/>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4016501560"/>
      </p:ext>
    </p:extLst>
  </p:cSld>
  <p:clrMapOvr>
    <a:masterClrMapping/>
  </p:clrMapOvr>
  <p:transition>
    <p:fade/>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p:cSld name="Title with graphic">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B29445A-A014-4223-90E2-3D3353E0CE83}"/>
              </a:ext>
            </a:extLst>
          </p:cNvPr>
          <p:cNvSpPr>
            <a:spLocks noGrp="1"/>
          </p:cNvSpPr>
          <p:nvPr>
            <p:ph type="title" hasCustomPrompt="1"/>
          </p:nvPr>
        </p:nvSpPr>
        <p:spPr/>
        <p:txBody>
          <a:bodyPr/>
          <a:lstStyle>
            <a:lvl1pPr>
              <a:defRPr/>
            </a:lvl1pPr>
          </a:lstStyle>
          <a:p>
            <a:r>
              <a:rPr lang="en-US"/>
              <a:t>Heading Segoe UI </a:t>
            </a:r>
            <a:r>
              <a:rPr lang="en-US" err="1"/>
              <a:t>Semibold</a:t>
            </a:r>
            <a:r>
              <a:rPr lang="en-US"/>
              <a:t> 32</a:t>
            </a:r>
          </a:p>
        </p:txBody>
      </p:sp>
      <p:sp>
        <p:nvSpPr>
          <p:cNvPr id="4" name="Text Placeholder 3">
            <a:extLst>
              <a:ext uri="{FF2B5EF4-FFF2-40B4-BE49-F238E27FC236}">
                <a16:creationId xmlns:a16="http://schemas.microsoft.com/office/drawing/2014/main" id="{9D3A230D-0F65-4C2B-9A5E-08E997603E6C}"/>
              </a:ext>
            </a:extLst>
          </p:cNvPr>
          <p:cNvSpPr>
            <a:spLocks noGrp="1"/>
          </p:cNvSpPr>
          <p:nvPr>
            <p:ph type="body" sz="quarter" idx="10"/>
          </p:nvPr>
        </p:nvSpPr>
        <p:spPr>
          <a:xfrm>
            <a:off x="418642" y="1457325"/>
            <a:ext cx="3439206" cy="3439206"/>
          </a:xfrm>
          <a:prstGeom prst="ellipse">
            <a:avLst/>
          </a:prstGeom>
          <a:solidFill>
            <a:schemeClr val="bg2"/>
          </a:solidFill>
        </p:spPr>
        <p:txBody>
          <a:bodyPr tIns="0" rIns="0" bIns="0" anchor="ctr">
            <a:noAutofit/>
          </a:bodyPr>
          <a:lstStyle>
            <a:lvl1pPr algn="ctr">
              <a:defRPr sz="2800"/>
            </a:lvl1pPr>
          </a:lstStyle>
          <a:p>
            <a:pPr lvl="0"/>
            <a:r>
              <a:rPr lang="zh-CN" altLang="en-US"/>
              <a:t>单击此处编辑母版文本样式</a:t>
            </a:r>
          </a:p>
        </p:txBody>
      </p:sp>
      <p:sp>
        <p:nvSpPr>
          <p:cNvPr id="5" name="Text Placeholder 3">
            <a:extLst>
              <a:ext uri="{FF2B5EF4-FFF2-40B4-BE49-F238E27FC236}">
                <a16:creationId xmlns:a16="http://schemas.microsoft.com/office/drawing/2014/main" id="{50ABEE60-9F0D-48B2-AE29-DAEE6B65F773}"/>
              </a:ext>
            </a:extLst>
          </p:cNvPr>
          <p:cNvSpPr>
            <a:spLocks noGrp="1"/>
          </p:cNvSpPr>
          <p:nvPr>
            <p:ph type="body" sz="quarter" idx="11"/>
          </p:nvPr>
        </p:nvSpPr>
        <p:spPr>
          <a:xfrm>
            <a:off x="4369674" y="1457325"/>
            <a:ext cx="3439206" cy="3439206"/>
          </a:xfrm>
          <a:prstGeom prst="ellipse">
            <a:avLst/>
          </a:prstGeom>
          <a:solidFill>
            <a:schemeClr val="bg2"/>
          </a:solidFill>
        </p:spPr>
        <p:txBody>
          <a:bodyPr tIns="0" rIns="0" bIns="0" anchor="ctr">
            <a:noAutofit/>
          </a:bodyPr>
          <a:lstStyle>
            <a:lvl1pPr algn="ctr">
              <a:defRPr sz="2800"/>
            </a:lvl1pPr>
          </a:lstStyle>
          <a:p>
            <a:pPr lvl="0"/>
            <a:r>
              <a:rPr lang="zh-CN" altLang="en-US"/>
              <a:t>单击此处编辑母版文本样式</a:t>
            </a:r>
          </a:p>
        </p:txBody>
      </p:sp>
      <p:sp>
        <p:nvSpPr>
          <p:cNvPr id="6" name="Text Placeholder 3">
            <a:extLst>
              <a:ext uri="{FF2B5EF4-FFF2-40B4-BE49-F238E27FC236}">
                <a16:creationId xmlns:a16="http://schemas.microsoft.com/office/drawing/2014/main" id="{2892F116-907B-402B-8800-9219B7710190}"/>
              </a:ext>
            </a:extLst>
          </p:cNvPr>
          <p:cNvSpPr>
            <a:spLocks noGrp="1"/>
          </p:cNvSpPr>
          <p:nvPr>
            <p:ph type="body" sz="quarter" idx="12"/>
          </p:nvPr>
        </p:nvSpPr>
        <p:spPr>
          <a:xfrm>
            <a:off x="8320705" y="1457325"/>
            <a:ext cx="3439206" cy="3439206"/>
          </a:xfrm>
          <a:prstGeom prst="ellipse">
            <a:avLst/>
          </a:prstGeom>
          <a:solidFill>
            <a:schemeClr val="bg2"/>
          </a:solidFill>
        </p:spPr>
        <p:txBody>
          <a:bodyPr tIns="0" rIns="0" bIns="0" anchor="ctr">
            <a:noAutofit/>
          </a:bodyPr>
          <a:lstStyle>
            <a:lvl1pPr algn="ctr">
              <a:defRPr sz="2800"/>
            </a:lvl1pPr>
          </a:lstStyle>
          <a:p>
            <a:pPr lvl="0"/>
            <a:r>
              <a:rPr lang="zh-CN" altLang="en-US"/>
              <a:t>单击此处编辑母版文本样式</a:t>
            </a:r>
          </a:p>
        </p:txBody>
      </p:sp>
      <p:sp>
        <p:nvSpPr>
          <p:cNvPr id="2" name="Footer Placeholder 1">
            <a:extLst>
              <a:ext uri="{FF2B5EF4-FFF2-40B4-BE49-F238E27FC236}">
                <a16:creationId xmlns:a16="http://schemas.microsoft.com/office/drawing/2014/main" id="{538B82E4-7444-4181-B6FE-B79D11D3EA6F}"/>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3750328462"/>
      </p:ext>
    </p:extLst>
  </p:cSld>
  <p:clrMapOvr>
    <a:masterClrMapping/>
  </p:clrMapOvr>
  <p:transition>
    <p:fade/>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p:cSld name="Title with graphic 2">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B29445A-A014-4223-90E2-3D3353E0CE83}"/>
              </a:ext>
            </a:extLst>
          </p:cNvPr>
          <p:cNvSpPr>
            <a:spLocks noGrp="1"/>
          </p:cNvSpPr>
          <p:nvPr>
            <p:ph type="title" hasCustomPrompt="1"/>
          </p:nvPr>
        </p:nvSpPr>
        <p:spPr/>
        <p:txBody>
          <a:bodyPr/>
          <a:lstStyle>
            <a:lvl1pPr>
              <a:defRPr/>
            </a:lvl1pPr>
          </a:lstStyle>
          <a:p>
            <a:r>
              <a:rPr lang="en-US"/>
              <a:t>Heading Segoe UI </a:t>
            </a:r>
            <a:r>
              <a:rPr lang="en-US" err="1"/>
              <a:t>Semibold</a:t>
            </a:r>
            <a:r>
              <a:rPr lang="en-US"/>
              <a:t> 32</a:t>
            </a:r>
          </a:p>
        </p:txBody>
      </p:sp>
      <p:sp>
        <p:nvSpPr>
          <p:cNvPr id="4" name="Text Placeholder 3">
            <a:extLst>
              <a:ext uri="{FF2B5EF4-FFF2-40B4-BE49-F238E27FC236}">
                <a16:creationId xmlns:a16="http://schemas.microsoft.com/office/drawing/2014/main" id="{9D3A230D-0F65-4C2B-9A5E-08E997603E6C}"/>
              </a:ext>
            </a:extLst>
          </p:cNvPr>
          <p:cNvSpPr>
            <a:spLocks noGrp="1"/>
          </p:cNvSpPr>
          <p:nvPr>
            <p:ph type="body" sz="quarter" idx="10"/>
          </p:nvPr>
        </p:nvSpPr>
        <p:spPr>
          <a:xfrm>
            <a:off x="418643" y="2359592"/>
            <a:ext cx="2138816" cy="2138816"/>
          </a:xfrm>
          <a:prstGeom prst="ellipse">
            <a:avLst/>
          </a:prstGeom>
          <a:solidFill>
            <a:schemeClr val="accent2"/>
          </a:solidFill>
        </p:spPr>
        <p:txBody>
          <a:bodyPr tIns="0" rIns="0" bIns="0" anchor="ctr">
            <a:noAutofit/>
          </a:bodyPr>
          <a:lstStyle>
            <a:lvl1pPr algn="ctr">
              <a:defRPr sz="2400">
                <a:solidFill>
                  <a:schemeClr val="bg1"/>
                </a:solidFill>
              </a:defRPr>
            </a:lvl1pPr>
          </a:lstStyle>
          <a:p>
            <a:pPr lvl="0"/>
            <a:r>
              <a:rPr lang="zh-CN" altLang="en-US"/>
              <a:t>单击此处编辑母版文本样式</a:t>
            </a:r>
          </a:p>
        </p:txBody>
      </p:sp>
      <p:sp>
        <p:nvSpPr>
          <p:cNvPr id="5" name="Text Placeholder 3">
            <a:extLst>
              <a:ext uri="{FF2B5EF4-FFF2-40B4-BE49-F238E27FC236}">
                <a16:creationId xmlns:a16="http://schemas.microsoft.com/office/drawing/2014/main" id="{50ABEE60-9F0D-48B2-AE29-DAEE6B65F773}"/>
              </a:ext>
            </a:extLst>
          </p:cNvPr>
          <p:cNvSpPr>
            <a:spLocks noGrp="1"/>
          </p:cNvSpPr>
          <p:nvPr>
            <p:ph type="body" sz="quarter" idx="11"/>
          </p:nvPr>
        </p:nvSpPr>
        <p:spPr>
          <a:xfrm>
            <a:off x="2722617" y="2359592"/>
            <a:ext cx="2138816" cy="2138816"/>
          </a:xfrm>
          <a:prstGeom prst="ellipse">
            <a:avLst/>
          </a:prstGeom>
          <a:solidFill>
            <a:schemeClr val="accent2"/>
          </a:solidFill>
        </p:spPr>
        <p:txBody>
          <a:bodyPr tIns="0" rIns="0" bIns="0" anchor="ctr">
            <a:noAutofit/>
          </a:bodyPr>
          <a:lstStyle>
            <a:lvl1pPr algn="ctr">
              <a:defRPr sz="2400">
                <a:solidFill>
                  <a:schemeClr val="bg1"/>
                </a:solidFill>
              </a:defRPr>
            </a:lvl1pPr>
          </a:lstStyle>
          <a:p>
            <a:pPr lvl="0"/>
            <a:r>
              <a:rPr lang="zh-CN" altLang="en-US"/>
              <a:t>单击此处编辑母版文本样式</a:t>
            </a:r>
          </a:p>
        </p:txBody>
      </p:sp>
      <p:sp>
        <p:nvSpPr>
          <p:cNvPr id="6" name="Text Placeholder 3">
            <a:extLst>
              <a:ext uri="{FF2B5EF4-FFF2-40B4-BE49-F238E27FC236}">
                <a16:creationId xmlns:a16="http://schemas.microsoft.com/office/drawing/2014/main" id="{2892F116-907B-402B-8800-9219B7710190}"/>
              </a:ext>
            </a:extLst>
          </p:cNvPr>
          <p:cNvSpPr>
            <a:spLocks noGrp="1"/>
          </p:cNvSpPr>
          <p:nvPr>
            <p:ph type="body" sz="quarter" idx="12"/>
          </p:nvPr>
        </p:nvSpPr>
        <p:spPr>
          <a:xfrm>
            <a:off x="5026591" y="2359592"/>
            <a:ext cx="2138816" cy="2138816"/>
          </a:xfrm>
          <a:prstGeom prst="ellipse">
            <a:avLst/>
          </a:prstGeom>
          <a:solidFill>
            <a:schemeClr val="accent2"/>
          </a:solidFill>
        </p:spPr>
        <p:txBody>
          <a:bodyPr tIns="0" rIns="0" bIns="0" anchor="ctr">
            <a:noAutofit/>
          </a:bodyPr>
          <a:lstStyle>
            <a:lvl1pPr algn="ctr">
              <a:defRPr sz="2400">
                <a:solidFill>
                  <a:schemeClr val="bg1"/>
                </a:solidFill>
              </a:defRPr>
            </a:lvl1pPr>
          </a:lstStyle>
          <a:p>
            <a:pPr lvl="0"/>
            <a:r>
              <a:rPr lang="zh-CN" altLang="en-US"/>
              <a:t>单击此处编辑母版文本样式</a:t>
            </a:r>
          </a:p>
        </p:txBody>
      </p:sp>
      <p:sp>
        <p:nvSpPr>
          <p:cNvPr id="7" name="Text Placeholder 3">
            <a:extLst>
              <a:ext uri="{FF2B5EF4-FFF2-40B4-BE49-F238E27FC236}">
                <a16:creationId xmlns:a16="http://schemas.microsoft.com/office/drawing/2014/main" id="{FFCA379A-FFA6-4179-AD94-3B9D20DBAA50}"/>
              </a:ext>
            </a:extLst>
          </p:cNvPr>
          <p:cNvSpPr>
            <a:spLocks noGrp="1"/>
          </p:cNvSpPr>
          <p:nvPr>
            <p:ph type="body" sz="quarter" idx="13"/>
          </p:nvPr>
        </p:nvSpPr>
        <p:spPr>
          <a:xfrm>
            <a:off x="7330565" y="2359592"/>
            <a:ext cx="2138816" cy="2138816"/>
          </a:xfrm>
          <a:prstGeom prst="ellipse">
            <a:avLst/>
          </a:prstGeom>
          <a:solidFill>
            <a:schemeClr val="accent2"/>
          </a:solidFill>
        </p:spPr>
        <p:txBody>
          <a:bodyPr tIns="0" rIns="0" bIns="0" anchor="ctr">
            <a:noAutofit/>
          </a:bodyPr>
          <a:lstStyle>
            <a:lvl1pPr algn="ctr">
              <a:defRPr sz="2400">
                <a:solidFill>
                  <a:schemeClr val="bg1"/>
                </a:solidFill>
              </a:defRPr>
            </a:lvl1pPr>
          </a:lstStyle>
          <a:p>
            <a:pPr lvl="0"/>
            <a:r>
              <a:rPr lang="zh-CN" altLang="en-US"/>
              <a:t>单击此处编辑母版文本样式</a:t>
            </a:r>
          </a:p>
        </p:txBody>
      </p:sp>
      <p:sp>
        <p:nvSpPr>
          <p:cNvPr id="8" name="Text Placeholder 3">
            <a:extLst>
              <a:ext uri="{FF2B5EF4-FFF2-40B4-BE49-F238E27FC236}">
                <a16:creationId xmlns:a16="http://schemas.microsoft.com/office/drawing/2014/main" id="{86EE9769-6679-49C8-860D-5CACDB09DBD2}"/>
              </a:ext>
            </a:extLst>
          </p:cNvPr>
          <p:cNvSpPr>
            <a:spLocks noGrp="1"/>
          </p:cNvSpPr>
          <p:nvPr>
            <p:ph type="body" sz="quarter" idx="14"/>
          </p:nvPr>
        </p:nvSpPr>
        <p:spPr>
          <a:xfrm>
            <a:off x="9634541" y="2359592"/>
            <a:ext cx="2138816" cy="2138816"/>
          </a:xfrm>
          <a:prstGeom prst="ellipse">
            <a:avLst/>
          </a:prstGeom>
          <a:solidFill>
            <a:schemeClr val="accent2"/>
          </a:solidFill>
        </p:spPr>
        <p:txBody>
          <a:bodyPr tIns="0" rIns="0" bIns="0" anchor="ctr">
            <a:noAutofit/>
          </a:bodyPr>
          <a:lstStyle>
            <a:lvl1pPr algn="ctr">
              <a:defRPr sz="2400">
                <a:solidFill>
                  <a:schemeClr val="bg1"/>
                </a:solidFill>
              </a:defRPr>
            </a:lvl1pPr>
          </a:lstStyle>
          <a:p>
            <a:pPr lvl="0"/>
            <a:r>
              <a:rPr lang="zh-CN" altLang="en-US"/>
              <a:t>单击此处编辑母版文本样式</a:t>
            </a:r>
          </a:p>
        </p:txBody>
      </p:sp>
      <p:sp>
        <p:nvSpPr>
          <p:cNvPr id="2" name="Footer Placeholder 1">
            <a:extLst>
              <a:ext uri="{FF2B5EF4-FFF2-40B4-BE49-F238E27FC236}">
                <a16:creationId xmlns:a16="http://schemas.microsoft.com/office/drawing/2014/main" id="{136AABF9-4169-453B-83D4-823782CAB5B6}"/>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3583789070"/>
      </p:ext>
    </p:extLst>
  </p:cSld>
  <p:clrMapOvr>
    <a:masterClrMapping/>
  </p:clrMapOvr>
  <p:transition>
    <p:fade/>
  </p:transition>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preserve="1">
  <p:cSld name="Closing slide">
    <p:bg>
      <p:bgPr>
        <a:solidFill>
          <a:schemeClr val="accent2"/>
        </a:solidFill>
        <a:effectLst/>
      </p:bgPr>
    </p:bg>
    <p:spTree>
      <p:nvGrpSpPr>
        <p:cNvPr id="1" name=""/>
        <p:cNvGrpSpPr/>
        <p:nvPr/>
      </p:nvGrpSpPr>
      <p:grpSpPr>
        <a:xfrm>
          <a:off x="0" y="0"/>
          <a:ext cx="0" cy="0"/>
          <a:chOff x="0" y="0"/>
          <a:chExt cx="0" cy="0"/>
        </a:xfrm>
      </p:grpSpPr>
      <p:pic>
        <p:nvPicPr>
          <p:cNvPr id="4" name="Picture 3" descr="A picture containing drawing&#10;&#10;Description automatically generated">
            <a:extLst>
              <a:ext uri="{FF2B5EF4-FFF2-40B4-BE49-F238E27FC236}">
                <a16:creationId xmlns:a16="http://schemas.microsoft.com/office/drawing/2014/main" id="{C2EC06BD-A32E-44DB-BE59-C6B4107FD074}"/>
              </a:ext>
            </a:extLst>
          </p:cNvPr>
          <p:cNvPicPr>
            <a:picLocks noChangeAspect="1"/>
          </p:cNvPicPr>
          <p:nvPr/>
        </p:nvPicPr>
        <p:blipFill>
          <a:blip r:embed="rId2"/>
          <a:stretch>
            <a:fillRect/>
          </a:stretch>
        </p:blipFill>
        <p:spPr>
          <a:xfrm>
            <a:off x="136885" y="159690"/>
            <a:ext cx="2363505" cy="868680"/>
          </a:xfrm>
          <a:prstGeom prst="rect">
            <a:avLst/>
          </a:prstGeom>
        </p:spPr>
      </p:pic>
      <p:sp>
        <p:nvSpPr>
          <p:cNvPr id="2" name="Footer Placeholder 1">
            <a:extLst>
              <a:ext uri="{FF2B5EF4-FFF2-40B4-BE49-F238E27FC236}">
                <a16:creationId xmlns:a16="http://schemas.microsoft.com/office/drawing/2014/main" id="{48830E1E-F06E-469F-9154-F8DEA4B068FE}"/>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solidFill>
                  <a:schemeClr val="bg1"/>
                </a:solidFill>
              </a:rPr>
              <a:t>© Copyright Microsoft Corporation. All rights reserved.</a:t>
            </a:r>
          </a:p>
        </p:txBody>
      </p:sp>
    </p:spTree>
    <p:extLst>
      <p:ext uri="{BB962C8B-B14F-4D97-AF65-F5344CB8AC3E}">
        <p14:creationId xmlns:p14="http://schemas.microsoft.com/office/powerpoint/2010/main" val="3529559512"/>
      </p:ext>
    </p:extLst>
  </p:cSld>
  <p:clrMapOvr>
    <a:masterClrMapping/>
  </p:clrMapOvr>
  <p:transition>
    <p:fade/>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p:cSld name="Title slide 3">
    <p:bg>
      <p:bgPr>
        <a:solidFill>
          <a:srgbClr val="000000"/>
        </a:solidFill>
        <a:effectLst/>
      </p:bgPr>
    </p:bg>
    <p:spTree>
      <p:nvGrpSpPr>
        <p:cNvPr id="1" name=""/>
        <p:cNvGrpSpPr/>
        <p:nvPr/>
      </p:nvGrpSpPr>
      <p:grpSpPr>
        <a:xfrm>
          <a:off x="0" y="0"/>
          <a:ext cx="0" cy="0"/>
          <a:chOff x="0" y="0"/>
          <a:chExt cx="0" cy="0"/>
        </a:xfrm>
      </p:grpSpPr>
      <p:sp>
        <p:nvSpPr>
          <p:cNvPr id="11" name="Title 1">
            <a:extLst>
              <a:ext uri="{FF2B5EF4-FFF2-40B4-BE49-F238E27FC236}">
                <a16:creationId xmlns:a16="http://schemas.microsoft.com/office/drawing/2014/main" id="{302B9254-503D-8F44-9D4B-18675DFDE809}"/>
              </a:ext>
            </a:extLst>
          </p:cNvPr>
          <p:cNvSpPr>
            <a:spLocks noGrp="1"/>
          </p:cNvSpPr>
          <p:nvPr>
            <p:ph type="title" hasCustomPrompt="1"/>
          </p:nvPr>
        </p:nvSpPr>
        <p:spPr>
          <a:xfrm>
            <a:off x="428681" y="1457325"/>
            <a:ext cx="11344219" cy="701675"/>
          </a:xfrm>
          <a:prstGeom prst="rect">
            <a:avLst/>
          </a:prstGeom>
          <a:noFill/>
        </p:spPr>
        <p:txBody>
          <a:bodyPr lIns="0" tIns="0" rIns="0" bIns="182880" anchor="t" anchorCtr="0"/>
          <a:lstStyle>
            <a:lvl1pPr>
              <a:defRPr sz="3200" strike="noStrike" spc="-49" baseline="0">
                <a:solidFill>
                  <a:schemeClr val="bg2"/>
                </a:solidFill>
              </a:defRPr>
            </a:lvl1pPr>
          </a:lstStyle>
          <a:p>
            <a:r>
              <a:rPr lang="en-US"/>
              <a:t>Heading goes here</a:t>
            </a:r>
          </a:p>
        </p:txBody>
      </p:sp>
      <p:sp>
        <p:nvSpPr>
          <p:cNvPr id="12" name="Text Placeholder 10">
            <a:extLst>
              <a:ext uri="{FF2B5EF4-FFF2-40B4-BE49-F238E27FC236}">
                <a16:creationId xmlns:a16="http://schemas.microsoft.com/office/drawing/2014/main" id="{2D6C119F-8C39-DF40-90FE-09B7E3ECDBE0}"/>
              </a:ext>
            </a:extLst>
          </p:cNvPr>
          <p:cNvSpPr>
            <a:spLocks noGrp="1"/>
          </p:cNvSpPr>
          <p:nvPr>
            <p:ph type="body" sz="quarter" idx="15" hasCustomPrompt="1"/>
          </p:nvPr>
        </p:nvSpPr>
        <p:spPr>
          <a:xfrm>
            <a:off x="442466" y="2159000"/>
            <a:ext cx="11330434" cy="553998"/>
          </a:xfrm>
          <a:prstGeom prst="rect">
            <a:avLst/>
          </a:prstGeom>
        </p:spPr>
        <p:txBody>
          <a:bodyPr/>
          <a:lstStyle>
            <a:lvl1pPr marL="0" marR="0" indent="0" algn="l" defTabSz="914367" rtl="0" eaLnBrk="1" fontAlgn="auto" latinLnBrk="0" hangingPunct="1">
              <a:lnSpc>
                <a:spcPct val="100000"/>
              </a:lnSpc>
              <a:spcBef>
                <a:spcPts val="0"/>
              </a:spcBef>
              <a:spcAft>
                <a:spcPts val="0"/>
              </a:spcAft>
              <a:buClrTx/>
              <a:buSzPct val="90000"/>
              <a:buFont typeface="Wingdings" panose="05000000000000000000" pitchFamily="2" charset="2"/>
              <a:buNone/>
              <a:tabLst/>
              <a:defRPr lang="en-US" sz="2400" kern="1200" spc="-49" baseline="0" dirty="0">
                <a:solidFill>
                  <a:schemeClr val="bg2"/>
                </a:solidFill>
                <a:latin typeface="+mj-lt"/>
                <a:ea typeface="+mn-ea"/>
                <a:cs typeface="+mn-cs"/>
              </a:defRPr>
            </a:lvl1pPr>
            <a:lvl2pPr>
              <a:defRPr sz="1765">
                <a:solidFill>
                  <a:srgbClr val="000000"/>
                </a:solidFill>
              </a:defRPr>
            </a:lvl2pPr>
            <a:lvl3pPr>
              <a:defRPr sz="1372"/>
            </a:lvl3pPr>
            <a:lvl4pPr>
              <a:defRPr sz="1372"/>
            </a:lvl4pPr>
            <a:lvl5pPr>
              <a:defRPr sz="1029"/>
            </a:lvl5pPr>
          </a:lstStyle>
          <a:p>
            <a:pPr lvl="0"/>
            <a:r>
              <a:rPr lang="en-US"/>
              <a:t>Text goes here</a:t>
            </a:r>
          </a:p>
        </p:txBody>
      </p:sp>
      <p:pic>
        <p:nvPicPr>
          <p:cNvPr id="4" name="Picture 3" descr="A picture containing drawing&#10;&#10;Description automatically generated">
            <a:extLst>
              <a:ext uri="{FF2B5EF4-FFF2-40B4-BE49-F238E27FC236}">
                <a16:creationId xmlns:a16="http://schemas.microsoft.com/office/drawing/2014/main" id="{5CC1D709-E431-42C5-A75F-9A42EF995404}"/>
              </a:ext>
            </a:extLst>
          </p:cNvPr>
          <p:cNvPicPr>
            <a:picLocks noChangeAspect="1"/>
          </p:cNvPicPr>
          <p:nvPr/>
        </p:nvPicPr>
        <p:blipFill>
          <a:blip r:embed="rId2"/>
          <a:stretch>
            <a:fillRect/>
          </a:stretch>
        </p:blipFill>
        <p:spPr>
          <a:xfrm>
            <a:off x="64294" y="85724"/>
            <a:ext cx="2384426" cy="1068717"/>
          </a:xfrm>
          <a:prstGeom prst="rect">
            <a:avLst/>
          </a:prstGeom>
        </p:spPr>
      </p:pic>
      <p:sp>
        <p:nvSpPr>
          <p:cNvPr id="2" name="Footer Placeholder 1">
            <a:extLst>
              <a:ext uri="{FF2B5EF4-FFF2-40B4-BE49-F238E27FC236}">
                <a16:creationId xmlns:a16="http://schemas.microsoft.com/office/drawing/2014/main" id="{CB34F2AE-FCDF-4A97-A628-7BA7ADAEFF03}"/>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solidFill>
                  <a:schemeClr val="bg1"/>
                </a:solidFill>
              </a:rPr>
              <a:t>© Copyright Microsoft Corporation. All rights reserved.</a:t>
            </a:r>
          </a:p>
        </p:txBody>
      </p:sp>
    </p:spTree>
    <p:extLst>
      <p:ext uri="{BB962C8B-B14F-4D97-AF65-F5344CB8AC3E}">
        <p14:creationId xmlns:p14="http://schemas.microsoft.com/office/powerpoint/2010/main" val="3486346994"/>
      </p:ext>
    </p:extLst>
  </p:cSld>
  <p:clrMapOvr>
    <a:masterClrMapping/>
  </p:clrMapOvr>
  <p:transition>
    <p:fade/>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userDrawn="1">
  <p:cSld name="Photo layout with single gray filled text box">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79BB11B-CD9D-4B8D-B054-AE4D87B29C75}"/>
              </a:ext>
            </a:extLst>
          </p:cNvPr>
          <p:cNvSpPr>
            <a:spLocks noGrp="1"/>
          </p:cNvSpPr>
          <p:nvPr>
            <p:ph type="title" hasCustomPrompt="1"/>
          </p:nvPr>
        </p:nvSpPr>
        <p:spPr>
          <a:xfrm>
            <a:off x="418643" y="440494"/>
            <a:ext cx="11354714" cy="728448"/>
          </a:xfrm>
          <a:prstGeom prst="rect">
            <a:avLst/>
          </a:prstGeom>
        </p:spPr>
        <p:txBody>
          <a:bodyPr/>
          <a:lstStyle>
            <a:lvl1pPr>
              <a:defRPr>
                <a:solidFill>
                  <a:schemeClr val="tx1"/>
                </a:solidFill>
              </a:defRPr>
            </a:lvl1pPr>
          </a:lstStyle>
          <a:p>
            <a:r>
              <a:rPr lang="en-US"/>
              <a:t>Photo layout 1</a:t>
            </a:r>
          </a:p>
        </p:txBody>
      </p:sp>
      <p:sp>
        <p:nvSpPr>
          <p:cNvPr id="16" name="Text Placeholder 4">
            <a:extLst>
              <a:ext uri="{FF2B5EF4-FFF2-40B4-BE49-F238E27FC236}">
                <a16:creationId xmlns:a16="http://schemas.microsoft.com/office/drawing/2014/main" id="{2B8FCD16-3426-8B48-803D-6B6E81EED213}"/>
              </a:ext>
            </a:extLst>
          </p:cNvPr>
          <p:cNvSpPr>
            <a:spLocks noGrp="1"/>
          </p:cNvSpPr>
          <p:nvPr>
            <p:ph type="body" sz="quarter" idx="42" hasCustomPrompt="1"/>
          </p:nvPr>
        </p:nvSpPr>
        <p:spPr>
          <a:xfrm>
            <a:off x="418644" y="1456897"/>
            <a:ext cx="5579310" cy="4067603"/>
          </a:xfrm>
          <a:prstGeom prst="rect">
            <a:avLst/>
          </a:prstGeom>
          <a:solidFill>
            <a:schemeClr val="bg2"/>
          </a:solidFill>
        </p:spPr>
        <p:txBody>
          <a:bodyPr lIns="137160" tIns="91440" rIns="137160" bIns="91440" anchor="t">
            <a:noAutofit/>
          </a:bodyPr>
          <a:lstStyle>
            <a:lvl1pPr marL="0" indent="0">
              <a:lnSpc>
                <a:spcPct val="100000"/>
              </a:lnSpc>
              <a:spcBef>
                <a:spcPts val="0"/>
              </a:spcBef>
              <a:spcAft>
                <a:spcPts val="1200"/>
              </a:spcAft>
              <a:buFont typeface="Arial" panose="020B0604020202020204" pitchFamily="34" charset="0"/>
              <a:buNone/>
              <a:defRPr sz="18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a:p>
            <a:pPr marL="0" marR="0" lvl="0" indent="0" algn="l" defTabSz="914367" rtl="0" eaLnBrk="1" fontAlgn="auto" latinLnBrk="0" hangingPunct="1">
              <a:lnSpc>
                <a:spcPct val="100000"/>
              </a:lnSpc>
              <a:spcBef>
                <a:spcPts val="0"/>
              </a:spcBef>
              <a:spcAft>
                <a:spcPts val="0"/>
              </a:spcAft>
              <a:buClrTx/>
              <a:buSzPct val="90000"/>
              <a:buFont typeface="Arial" panose="020B0604020202020204" pitchFamily="34" charset="0"/>
              <a:buNone/>
              <a:tabLst/>
              <a:defRPr/>
            </a:pPr>
            <a:r>
              <a:rPr lang="en-US"/>
              <a:t>Body copy Segoe UI Regular 14/18. The quick brown fox jumps over the lazy dog. The quick brown fox jumps over the lazy dog. The quick brown fox jumps over the lazy dog.</a:t>
            </a:r>
          </a:p>
        </p:txBody>
      </p:sp>
      <p:sp>
        <p:nvSpPr>
          <p:cNvPr id="3" name="Rectangle 2">
            <a:extLst>
              <a:ext uri="{FF2B5EF4-FFF2-40B4-BE49-F238E27FC236}">
                <a16:creationId xmlns:a16="http://schemas.microsoft.com/office/drawing/2014/main" id="{0F6F2449-CE4A-4880-A860-78E767F6EFFC}"/>
              </a:ext>
              <a:ext uri="{C183D7F6-B498-43B3-948B-1728B52AA6E4}">
                <adec:decorative xmlns:adec="http://schemas.microsoft.com/office/drawing/2017/decorative" val="1"/>
              </a:ext>
            </a:extLst>
          </p:cNvPr>
          <p:cNvSpPr/>
          <p:nvPr userDrawn="1"/>
        </p:nvSpPr>
        <p:spPr bwMode="auto">
          <a:xfrm>
            <a:off x="6229842" y="1456897"/>
            <a:ext cx="5543514" cy="4067604"/>
          </a:xfrm>
          <a:prstGeom prst="rect">
            <a:avLst/>
          </a:prstGeom>
          <a:noFill/>
          <a:ln w="19050">
            <a:solidFill>
              <a:schemeClr val="accent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8" name="Picture Placeholder 7">
            <a:extLst>
              <a:ext uri="{FF2B5EF4-FFF2-40B4-BE49-F238E27FC236}">
                <a16:creationId xmlns:a16="http://schemas.microsoft.com/office/drawing/2014/main" id="{7193607F-5D7C-414A-BD66-EADF11B22CA7}"/>
              </a:ext>
            </a:extLst>
          </p:cNvPr>
          <p:cNvSpPr>
            <a:spLocks noGrp="1"/>
          </p:cNvSpPr>
          <p:nvPr>
            <p:ph type="pic" sz="quarter" idx="15" hasCustomPrompt="1"/>
          </p:nvPr>
        </p:nvSpPr>
        <p:spPr>
          <a:xfrm>
            <a:off x="6349678" y="1564130"/>
            <a:ext cx="5303845" cy="3836973"/>
          </a:xfrm>
          <a:prstGeom prst="rect">
            <a:avLst/>
          </a:prstGeom>
          <a:blipFill dpi="0" rotWithShape="1">
            <a:blip r:embed="rId2"/>
            <a:srcRect/>
            <a:stretch>
              <a:fillRect t="-11669" b="-12027"/>
            </a:stretch>
          </a:blipFill>
          <a:ln w="19050">
            <a:noFill/>
          </a:ln>
        </p:spPr>
        <p:txBody>
          <a:bodyPr tIns="91440"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372" b="1" kern="1200" spc="0" baseline="0" dirty="0" smtClean="0">
                <a:solidFill>
                  <a:schemeClr val="tx1"/>
                </a:solidFill>
                <a:latin typeface="+mn-lt"/>
                <a:ea typeface="+mn-ea"/>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5" name="Footer Placeholder 1">
            <a:extLst>
              <a:ext uri="{FF2B5EF4-FFF2-40B4-BE49-F238E27FC236}">
                <a16:creationId xmlns:a16="http://schemas.microsoft.com/office/drawing/2014/main" id="{EF6BF2FC-D0DF-43FB-898E-872D6CBB08E2}"/>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146631438"/>
      </p:ext>
    </p:extLst>
  </p:cSld>
  <p:clrMapOvr>
    <a:masterClrMapping/>
  </p:clrMapOvr>
  <p:transition>
    <p:fade/>
  </p:transition>
</p:sldLayout>
</file>

<file path=ppt/slideLayouts/slideLayout46.xml><?xml version="1.0" encoding="utf-8"?>
<p:sldLayout xmlns:a="http://schemas.openxmlformats.org/drawingml/2006/main" xmlns:r="http://schemas.openxmlformats.org/officeDocument/2006/relationships" xmlns:p="http://schemas.openxmlformats.org/presentationml/2006/main" userDrawn="1">
  <p:cSld name="Title Only with grid">
    <p:bg>
      <p:bgPr>
        <a:solidFill>
          <a:schemeClr val="bg1"/>
        </a:solidFill>
        <a:effectLst/>
      </p:bgPr>
    </p:b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D31026A-4A74-439D-A8F5-DB82A03E713C}"/>
              </a:ext>
            </a:extLst>
          </p:cNvPr>
          <p:cNvSpPr>
            <a:spLocks noGrp="1"/>
          </p:cNvSpPr>
          <p:nvPr>
            <p:ph type="title"/>
          </p:nvPr>
        </p:nvSpPr>
        <p:spPr>
          <a:xfrm>
            <a:off x="588263" y="497542"/>
            <a:ext cx="11018520" cy="430887"/>
          </a:xfrm>
        </p:spPr>
        <p:txBody>
          <a:bodyPr/>
          <a:lstStyle>
            <a:lvl1pPr>
              <a:defRPr sz="2745">
                <a:solidFill>
                  <a:srgbClr val="000000"/>
                </a:solidFill>
              </a:defRPr>
            </a:lvl1pPr>
          </a:lstStyle>
          <a:p>
            <a:r>
              <a:rPr lang="en-US"/>
              <a:t>Click to edit Master title style</a:t>
            </a:r>
          </a:p>
        </p:txBody>
      </p:sp>
    </p:spTree>
    <p:extLst>
      <p:ext uri="{BB962C8B-B14F-4D97-AF65-F5344CB8AC3E}">
        <p14:creationId xmlns:p14="http://schemas.microsoft.com/office/powerpoint/2010/main" val="4082818312"/>
      </p:ext>
    </p:extLst>
  </p:cSld>
  <p:clrMapOvr>
    <a:masterClrMapping/>
  </p:clrMapOvr>
  <p:transition>
    <p:fade/>
  </p:transition>
  <p:extLst>
    <p:ext uri="{DCECCB84-F9BA-43D5-87BE-67443E8EF086}">
      <p15:sldGuideLst xmlns:p15="http://schemas.microsoft.com/office/powerpoint/2012/main">
        <p15:guide id="6" pos="779">
          <p15:clr>
            <a:srgbClr val="A4A3A4"/>
          </p15:clr>
        </p15:guide>
        <p15:guide id="7" pos="962">
          <p15:clr>
            <a:srgbClr val="A4A3A4"/>
          </p15:clr>
        </p15:guide>
        <p15:guide id="8" pos="1373">
          <p15:clr>
            <a:srgbClr val="A4A3A4"/>
          </p15:clr>
        </p15:guide>
        <p15:guide id="9" pos="1556">
          <p15:clr>
            <a:srgbClr val="A4A3A4"/>
          </p15:clr>
        </p15:guide>
        <p15:guide id="10" pos="1967">
          <p15:clr>
            <a:srgbClr val="A4A3A4"/>
          </p15:clr>
        </p15:guide>
        <p15:guide id="11" pos="2150">
          <p15:clr>
            <a:srgbClr val="A4A3A4"/>
          </p15:clr>
        </p15:guide>
        <p15:guide id="12" pos="2561">
          <p15:clr>
            <a:srgbClr val="A4A3A4"/>
          </p15:clr>
        </p15:guide>
        <p15:guide id="13" pos="2744">
          <p15:clr>
            <a:srgbClr val="A4A3A4"/>
          </p15:clr>
        </p15:guide>
        <p15:guide id="14" pos="3155">
          <p15:clr>
            <a:srgbClr val="A4A3A4"/>
          </p15:clr>
        </p15:guide>
        <p15:guide id="15" pos="3338">
          <p15:clr>
            <a:srgbClr val="A4A3A4"/>
          </p15:clr>
        </p15:guide>
        <p15:guide id="16" pos="3749">
          <p15:clr>
            <a:srgbClr val="A4A3A4"/>
          </p15:clr>
        </p15:guide>
        <p15:guide id="17" pos="3932">
          <p15:clr>
            <a:srgbClr val="A4A3A4"/>
          </p15:clr>
        </p15:guide>
        <p15:guide id="18" pos="4343">
          <p15:clr>
            <a:srgbClr val="A4A3A4"/>
          </p15:clr>
        </p15:guide>
        <p15:guide id="19" pos="4526">
          <p15:clr>
            <a:srgbClr val="A4A3A4"/>
          </p15:clr>
        </p15:guide>
        <p15:guide id="20" pos="4937">
          <p15:clr>
            <a:srgbClr val="A4A3A4"/>
          </p15:clr>
        </p15:guide>
        <p15:guide id="21" pos="5120">
          <p15:clr>
            <a:srgbClr val="A4A3A4"/>
          </p15:clr>
        </p15:guide>
        <p15:guide id="22" pos="5529">
          <p15:clr>
            <a:srgbClr val="A4A3A4"/>
          </p15:clr>
        </p15:guide>
        <p15:guide id="23" pos="5714">
          <p15:clr>
            <a:srgbClr val="A4A3A4"/>
          </p15:clr>
        </p15:guide>
        <p15:guide id="24" pos="6123">
          <p15:clr>
            <a:srgbClr val="A4A3A4"/>
          </p15:clr>
        </p15:guide>
        <p15:guide id="25" pos="6308">
          <p15:clr>
            <a:srgbClr val="A4A3A4"/>
          </p15:clr>
        </p15:guide>
        <p15:guide id="26" pos="6717">
          <p15:clr>
            <a:srgbClr val="A4A3A4"/>
          </p15:clr>
        </p15:guide>
        <p15:guide id="27" pos="6900">
          <p15:clr>
            <a:srgbClr val="A4A3A4"/>
          </p15:clr>
        </p15:guide>
        <p15:guide id="28" orient="horz" pos="905">
          <p15:clr>
            <a:srgbClr val="5ACBF0"/>
          </p15:clr>
        </p15:guide>
        <p15:guide id="29" orient="horz" pos="1271">
          <p15:clr>
            <a:srgbClr val="5ACBF0"/>
          </p15:clr>
        </p15:guide>
        <p15:guide id="30" orient="horz" pos="288">
          <p15:clr>
            <a:srgbClr val="5ACBF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Title">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B29445A-A014-4223-90E2-3D3353E0CE83}"/>
              </a:ext>
            </a:extLst>
          </p:cNvPr>
          <p:cNvSpPr>
            <a:spLocks noGrp="1"/>
          </p:cNvSpPr>
          <p:nvPr>
            <p:ph type="title" hasCustomPrompt="1"/>
          </p:nvPr>
        </p:nvSpPr>
        <p:spPr/>
        <p:txBody>
          <a:bodyPr/>
          <a:lstStyle>
            <a:lvl1pPr>
              <a:defRPr/>
            </a:lvl1pPr>
          </a:lstStyle>
          <a:p>
            <a:r>
              <a:rPr lang="en-US"/>
              <a:t>Heading Segoe UI </a:t>
            </a:r>
            <a:r>
              <a:rPr lang="en-US" err="1"/>
              <a:t>Semibold</a:t>
            </a:r>
            <a:r>
              <a:rPr lang="en-US"/>
              <a:t> 32</a:t>
            </a:r>
          </a:p>
        </p:txBody>
      </p:sp>
      <p:sp>
        <p:nvSpPr>
          <p:cNvPr id="2" name="Footer Placeholder 1">
            <a:extLst>
              <a:ext uri="{FF2B5EF4-FFF2-40B4-BE49-F238E27FC236}">
                <a16:creationId xmlns:a16="http://schemas.microsoft.com/office/drawing/2014/main" id="{B852478B-55EF-4189-A468-2CD5FFD82747}"/>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1562473845"/>
      </p:ext>
    </p:extLst>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itle and subheading">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A74CBFC5-126D-4E5D-BA79-A65662FA3631}"/>
              </a:ext>
            </a:extLst>
          </p:cNvPr>
          <p:cNvSpPr>
            <a:spLocks noGrp="1"/>
          </p:cNvSpPr>
          <p:nvPr>
            <p:ph type="title"/>
          </p:nvPr>
        </p:nvSpPr>
        <p:spPr>
          <a:xfrm>
            <a:off x="418643" y="440494"/>
            <a:ext cx="11341268" cy="642840"/>
          </a:xfrm>
        </p:spPr>
        <p:txBody>
          <a:bodyPr/>
          <a:lstStyle/>
          <a:p>
            <a:r>
              <a:rPr lang="zh-CN" altLang="en-US"/>
              <a:t>单击此处编辑母版标题样式</a:t>
            </a:r>
            <a:endParaRPr lang="en-US"/>
          </a:p>
        </p:txBody>
      </p:sp>
      <p:sp>
        <p:nvSpPr>
          <p:cNvPr id="4" name="Text Placeholder 3">
            <a:extLst>
              <a:ext uri="{FF2B5EF4-FFF2-40B4-BE49-F238E27FC236}">
                <a16:creationId xmlns:a16="http://schemas.microsoft.com/office/drawing/2014/main" id="{DB521330-4B4A-4C5F-85CF-D5CBC2772D39}"/>
              </a:ext>
            </a:extLst>
          </p:cNvPr>
          <p:cNvSpPr>
            <a:spLocks noGrp="1"/>
          </p:cNvSpPr>
          <p:nvPr>
            <p:ph type="body" sz="quarter" idx="10" hasCustomPrompt="1"/>
          </p:nvPr>
        </p:nvSpPr>
        <p:spPr>
          <a:xfrm>
            <a:off x="432089" y="1083334"/>
            <a:ext cx="11341268" cy="400110"/>
          </a:xfrm>
        </p:spPr>
        <p:txBody>
          <a:bodyPr tIns="45720" rIns="0" bIns="45720"/>
          <a:lstStyle>
            <a:lvl1pPr>
              <a:defRPr sz="2000">
                <a:solidFill>
                  <a:schemeClr val="tx2"/>
                </a:solidFill>
              </a:defRPr>
            </a:lvl1pPr>
          </a:lstStyle>
          <a:p>
            <a:r>
              <a:rPr lang="en-US"/>
              <a:t>Subheading Segoe UI </a:t>
            </a:r>
            <a:r>
              <a:rPr lang="en-US" err="1"/>
              <a:t>Semibold</a:t>
            </a:r>
            <a:r>
              <a:rPr lang="en-US"/>
              <a:t> 20 </a:t>
            </a:r>
            <a:r>
              <a:rPr lang="en-US" err="1"/>
              <a:t>pt</a:t>
            </a:r>
            <a:endParaRPr lang="en-US"/>
          </a:p>
        </p:txBody>
      </p:sp>
      <p:sp>
        <p:nvSpPr>
          <p:cNvPr id="2" name="Footer Placeholder 1">
            <a:extLst>
              <a:ext uri="{FF2B5EF4-FFF2-40B4-BE49-F238E27FC236}">
                <a16:creationId xmlns:a16="http://schemas.microsoft.com/office/drawing/2014/main" id="{64899B17-8D01-4107-A0A6-0451351ABAED}"/>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308530317"/>
      </p:ext>
    </p:extLst>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1_Text Layou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48C836-D6EA-47AA-B133-C4C5DAB392CF}"/>
              </a:ext>
            </a:extLst>
          </p:cNvPr>
          <p:cNvSpPr>
            <a:spLocks noGrp="1"/>
          </p:cNvSpPr>
          <p:nvPr>
            <p:ph type="title"/>
          </p:nvPr>
        </p:nvSpPr>
        <p:spPr/>
        <p:txBody>
          <a:bodyPr/>
          <a:lstStyle/>
          <a:p>
            <a:r>
              <a:rPr lang="zh-CN" altLang="en-US"/>
              <a:t>单击此处编辑母版标题样式</a:t>
            </a:r>
            <a:endParaRPr lang="en-US"/>
          </a:p>
        </p:txBody>
      </p:sp>
      <p:sp>
        <p:nvSpPr>
          <p:cNvPr id="5" name="Content Placeholder 4">
            <a:extLst>
              <a:ext uri="{FF2B5EF4-FFF2-40B4-BE49-F238E27FC236}">
                <a16:creationId xmlns:a16="http://schemas.microsoft.com/office/drawing/2014/main" id="{CE9563B9-B8EE-4B13-A96C-8A3EA8059E0A}"/>
              </a:ext>
            </a:extLst>
          </p:cNvPr>
          <p:cNvSpPr>
            <a:spLocks noGrp="1"/>
          </p:cNvSpPr>
          <p:nvPr>
            <p:ph sz="quarter" idx="10"/>
          </p:nvPr>
        </p:nvSpPr>
        <p:spPr>
          <a:xfrm>
            <a:off x="419100" y="1456897"/>
            <a:ext cx="11340811" cy="2051844"/>
          </a:xfrm>
        </p:spPr>
        <p:txBody>
          <a:bodyPr/>
          <a:lstStyle>
            <a:lvl1pPr>
              <a:spcBef>
                <a:spcPts val="392"/>
              </a:spcBef>
              <a:spcAft>
                <a:spcPts val="588"/>
              </a:spcAft>
              <a:defRPr sz="2400"/>
            </a:lvl1pPr>
            <a:lvl2pPr>
              <a:spcBef>
                <a:spcPts val="392"/>
              </a:spcBef>
              <a:spcAft>
                <a:spcPts val="588"/>
              </a:spcAft>
              <a:defRPr/>
            </a:lvl2pPr>
            <a:lvl3pPr>
              <a:spcBef>
                <a:spcPts val="392"/>
              </a:spcBef>
              <a:spcAft>
                <a:spcPts val="588"/>
              </a:spcAft>
              <a:defRPr/>
            </a:lvl3pPr>
            <a:lvl4pPr>
              <a:spcBef>
                <a:spcPts val="392"/>
              </a:spcBef>
              <a:spcAft>
                <a:spcPts val="588"/>
              </a:spcAft>
              <a:defRPr/>
            </a:lvl4pPr>
            <a:lvl5pPr>
              <a:spcBef>
                <a:spcPts val="392"/>
              </a:spcBef>
              <a:spcAft>
                <a:spcPts val="588"/>
              </a:spcAft>
              <a:defRPr/>
            </a:lvl5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a:p>
        </p:txBody>
      </p:sp>
      <p:sp>
        <p:nvSpPr>
          <p:cNvPr id="2" name="Footer Placeholder 1">
            <a:extLst>
              <a:ext uri="{FF2B5EF4-FFF2-40B4-BE49-F238E27FC236}">
                <a16:creationId xmlns:a16="http://schemas.microsoft.com/office/drawing/2014/main" id="{F415B60E-29D3-45EF-9FD0-D9924E0B78BB}"/>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1529869092"/>
      </p:ext>
    </p:extLst>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Text Layout with footnote">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48C836-D6EA-47AA-B133-C4C5DAB392CF}"/>
              </a:ext>
            </a:extLst>
          </p:cNvPr>
          <p:cNvSpPr>
            <a:spLocks noGrp="1"/>
          </p:cNvSpPr>
          <p:nvPr>
            <p:ph type="title"/>
          </p:nvPr>
        </p:nvSpPr>
        <p:spPr/>
        <p:txBody>
          <a:bodyPr/>
          <a:lstStyle/>
          <a:p>
            <a:r>
              <a:rPr lang="zh-CN" altLang="en-US"/>
              <a:t>单击此处编辑母版标题样式</a:t>
            </a:r>
            <a:endParaRPr lang="en-US"/>
          </a:p>
        </p:txBody>
      </p:sp>
      <p:sp>
        <p:nvSpPr>
          <p:cNvPr id="5" name="Content Placeholder 4">
            <a:extLst>
              <a:ext uri="{FF2B5EF4-FFF2-40B4-BE49-F238E27FC236}">
                <a16:creationId xmlns:a16="http://schemas.microsoft.com/office/drawing/2014/main" id="{CE9563B9-B8EE-4B13-A96C-8A3EA8059E0A}"/>
              </a:ext>
            </a:extLst>
          </p:cNvPr>
          <p:cNvSpPr>
            <a:spLocks noGrp="1"/>
          </p:cNvSpPr>
          <p:nvPr>
            <p:ph sz="quarter" idx="10"/>
          </p:nvPr>
        </p:nvSpPr>
        <p:spPr>
          <a:xfrm>
            <a:off x="419100" y="1456897"/>
            <a:ext cx="11340811" cy="2051844"/>
          </a:xfrm>
        </p:spPr>
        <p:txBody>
          <a:bodyPr/>
          <a:lstStyle>
            <a:lvl1pPr>
              <a:spcBef>
                <a:spcPts val="392"/>
              </a:spcBef>
              <a:spcAft>
                <a:spcPts val="588"/>
              </a:spcAft>
              <a:defRPr sz="2400"/>
            </a:lvl1pPr>
            <a:lvl2pPr>
              <a:spcBef>
                <a:spcPts val="392"/>
              </a:spcBef>
              <a:spcAft>
                <a:spcPts val="588"/>
              </a:spcAft>
              <a:defRPr/>
            </a:lvl2pPr>
            <a:lvl3pPr>
              <a:spcBef>
                <a:spcPts val="392"/>
              </a:spcBef>
              <a:spcAft>
                <a:spcPts val="588"/>
              </a:spcAft>
              <a:defRPr/>
            </a:lvl3pPr>
            <a:lvl4pPr>
              <a:spcBef>
                <a:spcPts val="392"/>
              </a:spcBef>
              <a:spcAft>
                <a:spcPts val="588"/>
              </a:spcAft>
              <a:defRPr/>
            </a:lvl4pPr>
            <a:lvl5pPr>
              <a:spcBef>
                <a:spcPts val="392"/>
              </a:spcBef>
              <a:spcAft>
                <a:spcPts val="588"/>
              </a:spcAft>
              <a:defRPr/>
            </a:lvl5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a:p>
        </p:txBody>
      </p:sp>
      <p:sp>
        <p:nvSpPr>
          <p:cNvPr id="2" name="Rectangle 1">
            <a:extLst>
              <a:ext uri="{FF2B5EF4-FFF2-40B4-BE49-F238E27FC236}">
                <a16:creationId xmlns:a16="http://schemas.microsoft.com/office/drawing/2014/main" id="{F5777EA2-9454-422E-AEC3-45CEC596AEB8}"/>
              </a:ext>
            </a:extLst>
          </p:cNvPr>
          <p:cNvSpPr/>
          <p:nvPr/>
        </p:nvSpPr>
        <p:spPr bwMode="auto">
          <a:xfrm>
            <a:off x="0" y="5670550"/>
            <a:ext cx="12192000" cy="746955"/>
          </a:xfrm>
          <a:prstGeom prst="rect">
            <a:avLst/>
          </a:prstGeom>
          <a:solidFill>
            <a:schemeClr val="bg2">
              <a:lumMod val="9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err="1">
              <a:gradFill>
                <a:gsLst>
                  <a:gs pos="0">
                    <a:srgbClr val="FFFFFF"/>
                  </a:gs>
                  <a:gs pos="100000">
                    <a:srgbClr val="FFFFFF"/>
                  </a:gs>
                </a:gsLst>
                <a:lin ang="5400000" scaled="0"/>
              </a:gradFill>
              <a:ea typeface="Segoe UI" pitchFamily="34" charset="0"/>
              <a:cs typeface="Segoe UI" pitchFamily="34" charset="0"/>
            </a:endParaRPr>
          </a:p>
        </p:txBody>
      </p:sp>
      <p:sp>
        <p:nvSpPr>
          <p:cNvPr id="6" name="Text Placeholder 5">
            <a:extLst>
              <a:ext uri="{FF2B5EF4-FFF2-40B4-BE49-F238E27FC236}">
                <a16:creationId xmlns:a16="http://schemas.microsoft.com/office/drawing/2014/main" id="{764357BA-0098-4BE6-A38B-76E4D9E64E6E}"/>
              </a:ext>
            </a:extLst>
          </p:cNvPr>
          <p:cNvSpPr>
            <a:spLocks noGrp="1"/>
          </p:cNvSpPr>
          <p:nvPr>
            <p:ph type="body" sz="quarter" idx="11"/>
          </p:nvPr>
        </p:nvSpPr>
        <p:spPr>
          <a:xfrm>
            <a:off x="418643" y="5797806"/>
            <a:ext cx="11341268" cy="492443"/>
          </a:xfrm>
        </p:spPr>
        <p:txBody>
          <a:bodyPr anchor="ctr"/>
          <a:lstStyle>
            <a:lvl1pPr>
              <a:defRPr sz="2000"/>
            </a:lvl1pPr>
          </a:lstStyle>
          <a:p>
            <a:pPr lvl="0"/>
            <a:r>
              <a:rPr lang="zh-CN" altLang="en-US"/>
              <a:t>单击此处编辑母版文本样式</a:t>
            </a:r>
          </a:p>
        </p:txBody>
      </p:sp>
      <p:sp>
        <p:nvSpPr>
          <p:cNvPr id="4" name="Footer Placeholder 1">
            <a:extLst>
              <a:ext uri="{FF2B5EF4-FFF2-40B4-BE49-F238E27FC236}">
                <a16:creationId xmlns:a16="http://schemas.microsoft.com/office/drawing/2014/main" id="{BBE90075-187C-4F60-81BA-E239B43D9044}"/>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3740576758"/>
      </p:ext>
    </p:extLst>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Text Layout_two column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48C836-D6EA-47AA-B133-C4C5DAB392CF}"/>
              </a:ext>
            </a:extLst>
          </p:cNvPr>
          <p:cNvSpPr>
            <a:spLocks noGrp="1"/>
          </p:cNvSpPr>
          <p:nvPr>
            <p:ph type="title"/>
          </p:nvPr>
        </p:nvSpPr>
        <p:spPr/>
        <p:txBody>
          <a:bodyPr/>
          <a:lstStyle/>
          <a:p>
            <a:r>
              <a:rPr lang="zh-CN" altLang="en-US"/>
              <a:t>单击此处编辑母版标题样式</a:t>
            </a:r>
            <a:endParaRPr lang="en-US"/>
          </a:p>
        </p:txBody>
      </p:sp>
      <p:sp>
        <p:nvSpPr>
          <p:cNvPr id="5" name="Content Placeholder 4">
            <a:extLst>
              <a:ext uri="{FF2B5EF4-FFF2-40B4-BE49-F238E27FC236}">
                <a16:creationId xmlns:a16="http://schemas.microsoft.com/office/drawing/2014/main" id="{CE9563B9-B8EE-4B13-A96C-8A3EA8059E0A}"/>
              </a:ext>
            </a:extLst>
          </p:cNvPr>
          <p:cNvSpPr>
            <a:spLocks noGrp="1"/>
          </p:cNvSpPr>
          <p:nvPr>
            <p:ph sz="quarter" idx="10"/>
          </p:nvPr>
        </p:nvSpPr>
        <p:spPr>
          <a:xfrm>
            <a:off x="441468" y="1456896"/>
            <a:ext cx="5543785" cy="3762803"/>
          </a:xfrm>
          <a:solidFill>
            <a:schemeClr val="bg2"/>
          </a:solidFill>
        </p:spPr>
        <p:txBody>
          <a:bodyPr lIns="137160">
            <a:noAutofit/>
          </a:bodyPr>
          <a:lstStyle>
            <a:lvl1pPr>
              <a:spcBef>
                <a:spcPts val="392"/>
              </a:spcBef>
              <a:spcAft>
                <a:spcPts val="588"/>
              </a:spcAft>
              <a:defRPr sz="2400"/>
            </a:lvl1pPr>
            <a:lvl2pPr>
              <a:spcBef>
                <a:spcPts val="392"/>
              </a:spcBef>
              <a:spcAft>
                <a:spcPts val="588"/>
              </a:spcAft>
              <a:defRPr/>
            </a:lvl2pPr>
            <a:lvl3pPr>
              <a:spcBef>
                <a:spcPts val="392"/>
              </a:spcBef>
              <a:spcAft>
                <a:spcPts val="588"/>
              </a:spcAft>
              <a:defRPr/>
            </a:lvl3pPr>
            <a:lvl4pPr>
              <a:spcBef>
                <a:spcPts val="392"/>
              </a:spcBef>
              <a:spcAft>
                <a:spcPts val="588"/>
              </a:spcAft>
              <a:defRPr/>
            </a:lvl4pPr>
            <a:lvl5pPr>
              <a:spcBef>
                <a:spcPts val="392"/>
              </a:spcBef>
              <a:spcAft>
                <a:spcPts val="588"/>
              </a:spcAft>
              <a:defRPr/>
            </a:lvl5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a:p>
        </p:txBody>
      </p:sp>
      <p:sp>
        <p:nvSpPr>
          <p:cNvPr id="6" name="Content Placeholder 4">
            <a:extLst>
              <a:ext uri="{FF2B5EF4-FFF2-40B4-BE49-F238E27FC236}">
                <a16:creationId xmlns:a16="http://schemas.microsoft.com/office/drawing/2014/main" id="{1884D379-CA81-40D3-9E78-E89E7861D50F}"/>
              </a:ext>
            </a:extLst>
          </p:cNvPr>
          <p:cNvSpPr>
            <a:spLocks noGrp="1"/>
          </p:cNvSpPr>
          <p:nvPr>
            <p:ph sz="quarter" idx="11"/>
          </p:nvPr>
        </p:nvSpPr>
        <p:spPr>
          <a:xfrm>
            <a:off x="6229350" y="1456896"/>
            <a:ext cx="5543550" cy="3762803"/>
          </a:xfrm>
          <a:solidFill>
            <a:schemeClr val="bg2"/>
          </a:solidFill>
        </p:spPr>
        <p:txBody>
          <a:bodyPr lIns="137160">
            <a:noAutofit/>
          </a:bodyPr>
          <a:lstStyle>
            <a:lvl1pPr>
              <a:spcBef>
                <a:spcPts val="392"/>
              </a:spcBef>
              <a:spcAft>
                <a:spcPts val="588"/>
              </a:spcAft>
              <a:defRPr sz="2400"/>
            </a:lvl1pPr>
            <a:lvl2pPr>
              <a:spcBef>
                <a:spcPts val="392"/>
              </a:spcBef>
              <a:spcAft>
                <a:spcPts val="588"/>
              </a:spcAft>
              <a:defRPr/>
            </a:lvl2pPr>
            <a:lvl3pPr>
              <a:spcBef>
                <a:spcPts val="392"/>
              </a:spcBef>
              <a:spcAft>
                <a:spcPts val="588"/>
              </a:spcAft>
              <a:defRPr/>
            </a:lvl3pPr>
            <a:lvl4pPr>
              <a:spcBef>
                <a:spcPts val="392"/>
              </a:spcBef>
              <a:spcAft>
                <a:spcPts val="588"/>
              </a:spcAft>
              <a:defRPr/>
            </a:lvl4pPr>
            <a:lvl5pPr>
              <a:spcBef>
                <a:spcPts val="392"/>
              </a:spcBef>
              <a:spcAft>
                <a:spcPts val="588"/>
              </a:spcAft>
              <a:defRPr/>
            </a:lvl5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a:p>
        </p:txBody>
      </p:sp>
      <p:sp>
        <p:nvSpPr>
          <p:cNvPr id="2" name="Footer Placeholder 1">
            <a:extLst>
              <a:ext uri="{FF2B5EF4-FFF2-40B4-BE49-F238E27FC236}">
                <a16:creationId xmlns:a16="http://schemas.microsoft.com/office/drawing/2014/main" id="{1EECB910-8937-4CC4-AEC5-2DD554C2D636}"/>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490600191"/>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theme" Target="../theme/theme1.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8" Type="http://schemas.openxmlformats.org/officeDocument/2006/relationships/slideLayout" Target="../slideLayouts/slideLayout8.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20" Type="http://schemas.openxmlformats.org/officeDocument/2006/relationships/slideLayout" Target="../slideLayouts/slideLayout20.xml"/><Relationship Id="rId41" Type="http://schemas.openxmlformats.org/officeDocument/2006/relationships/slideLayout" Target="../slideLayouts/slideLayout4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18643" y="440494"/>
            <a:ext cx="11341268" cy="680196"/>
          </a:xfrm>
          <a:prstGeom prst="rect">
            <a:avLst/>
          </a:prstGeom>
        </p:spPr>
        <p:txBody>
          <a:bodyPr vert="horz" wrap="square" lIns="0" tIns="91440" rIns="146304" bIns="91440" rtlCol="0" anchor="t">
            <a:noAutofit/>
          </a:bodyPr>
          <a:lstStyle/>
          <a:p>
            <a:r>
              <a:rPr lang="en-US"/>
              <a:t>Heading Segoe UI </a:t>
            </a:r>
            <a:r>
              <a:rPr lang="en-US" err="1"/>
              <a:t>Semibold</a:t>
            </a:r>
            <a:r>
              <a:rPr lang="en-US"/>
              <a:t> 28/32</a:t>
            </a:r>
          </a:p>
        </p:txBody>
      </p:sp>
      <p:sp>
        <p:nvSpPr>
          <p:cNvPr id="4" name="Text Placeholder 3"/>
          <p:cNvSpPr>
            <a:spLocks noGrp="1"/>
          </p:cNvSpPr>
          <p:nvPr>
            <p:ph type="body" idx="1"/>
          </p:nvPr>
        </p:nvSpPr>
        <p:spPr>
          <a:xfrm>
            <a:off x="418643" y="1456898"/>
            <a:ext cx="11341268" cy="2492990"/>
          </a:xfrm>
          <a:prstGeom prst="rect">
            <a:avLst/>
          </a:prstGeom>
        </p:spPr>
        <p:txBody>
          <a:bodyPr vert="horz" wrap="square" lIns="0" tIns="91440" rIns="146304" bIns="91440" rtlCol="0">
            <a:spAutoFit/>
          </a:bodyPr>
          <a:lstStyle/>
          <a:p>
            <a:pPr lvl="1"/>
            <a:r>
              <a:rPr lang="en-US"/>
              <a:t>Large: subhead Segoe UI Regular 20/24</a:t>
            </a:r>
          </a:p>
          <a:p>
            <a:pPr lvl="2"/>
            <a:r>
              <a:rPr lang="en-US"/>
              <a:t>Medium: paragraph heading Segoe UI </a:t>
            </a:r>
            <a:r>
              <a:rPr lang="en-US" err="1"/>
              <a:t>Semibold</a:t>
            </a:r>
            <a:r>
              <a:rPr lang="en-US"/>
              <a:t> 14/18</a:t>
            </a:r>
          </a:p>
          <a:p>
            <a:pPr lvl="3"/>
            <a:r>
              <a:rPr lang="en-US"/>
              <a:t>Medium: paragraph body copy Segoe UI Regular 14/18</a:t>
            </a:r>
          </a:p>
          <a:p>
            <a:pPr lvl="4"/>
            <a:r>
              <a:rPr lang="en-US"/>
              <a:t>Small: caption heading Segoe UI Bold 10/12</a:t>
            </a:r>
          </a:p>
          <a:p>
            <a:pPr lvl="6"/>
            <a:r>
              <a:rPr lang="en-US"/>
              <a:t>Small: caption body copy Segoe UI Regular 10/12</a:t>
            </a:r>
          </a:p>
          <a:p>
            <a:pPr lvl="6"/>
            <a:endParaRPr lang="en-US"/>
          </a:p>
          <a:p>
            <a:pPr lvl="6"/>
            <a:endParaRPr lang="en-US"/>
          </a:p>
        </p:txBody>
      </p:sp>
      <p:grpSp>
        <p:nvGrpSpPr>
          <p:cNvPr id="11" name="Group 10">
            <a:extLst>
              <a:ext uri="{FF2B5EF4-FFF2-40B4-BE49-F238E27FC236}">
                <a16:creationId xmlns:a16="http://schemas.microsoft.com/office/drawing/2014/main" id="{A6F46DBB-AA09-4EDB-B101-9276FD55DEDD}"/>
              </a:ext>
            </a:extLst>
          </p:cNvPr>
          <p:cNvGrpSpPr/>
          <p:nvPr/>
        </p:nvGrpSpPr>
        <p:grpSpPr>
          <a:xfrm>
            <a:off x="12280900" y="1"/>
            <a:ext cx="569757" cy="6857999"/>
            <a:chOff x="12517593" y="1"/>
            <a:chExt cx="1498600" cy="6979503"/>
          </a:xfrm>
        </p:grpSpPr>
        <p:grpSp>
          <p:nvGrpSpPr>
            <p:cNvPr id="13" name="Group 12">
              <a:extLst>
                <a:ext uri="{FF2B5EF4-FFF2-40B4-BE49-F238E27FC236}">
                  <a16:creationId xmlns:a16="http://schemas.microsoft.com/office/drawing/2014/main" id="{DF1C2B0A-E552-4D17-A0D9-A5050405EB16}"/>
                </a:ext>
              </a:extLst>
            </p:cNvPr>
            <p:cNvGrpSpPr/>
            <p:nvPr/>
          </p:nvGrpSpPr>
          <p:grpSpPr>
            <a:xfrm>
              <a:off x="12517593" y="2206171"/>
              <a:ext cx="1498600" cy="4773333"/>
              <a:chOff x="12438823" y="2918013"/>
              <a:chExt cx="1498600" cy="11082523"/>
            </a:xfrm>
          </p:grpSpPr>
          <p:sp>
            <p:nvSpPr>
              <p:cNvPr id="22" name="Rectangle 21">
                <a:extLst>
                  <a:ext uri="{FF2B5EF4-FFF2-40B4-BE49-F238E27FC236}">
                    <a16:creationId xmlns:a16="http://schemas.microsoft.com/office/drawing/2014/main" id="{FAF3C2A1-70D1-45C6-9E1E-D7FF03C94243}"/>
                  </a:ext>
                </a:extLst>
              </p:cNvPr>
              <p:cNvSpPr/>
              <p:nvPr/>
            </p:nvSpPr>
            <p:spPr bwMode="auto">
              <a:xfrm rot="5400000">
                <a:off x="11796983" y="9077816"/>
                <a:ext cx="2782281" cy="1498598"/>
              </a:xfrm>
              <a:prstGeom prst="rect">
                <a:avLst/>
              </a:prstGeom>
              <a:solidFill>
                <a:schemeClr val="accent3"/>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0" bIns="91440" numCol="1" spcCol="0" rtlCol="0" fromWordArt="0" anchor="t" anchorCtr="0" forceAA="0" compatLnSpc="1">
                <a:prstTxWarp prst="textNoShape">
                  <a:avLst/>
                </a:prstTxWarp>
                <a:noAutofit/>
              </a:bodyPr>
              <a:lstStyle/>
              <a:p>
                <a:pPr defTabSz="932472" fontAlgn="base">
                  <a:spcBef>
                    <a:spcPct val="0"/>
                  </a:spcBef>
                  <a:spcAft>
                    <a:spcPts val="100"/>
                  </a:spcAft>
                </a:pPr>
                <a:r>
                  <a:rPr lang="en-US" sz="600" b="1">
                    <a:solidFill>
                      <a:schemeClr val="tx1"/>
                    </a:solidFill>
                    <a:ea typeface="Segoe UI" pitchFamily="34" charset="0"/>
                    <a:cs typeface="Segoe UI" pitchFamily="34" charset="0"/>
                  </a:rPr>
                  <a:t>Aqua</a:t>
                </a:r>
              </a:p>
              <a:p>
                <a:pPr defTabSz="932472" fontAlgn="base">
                  <a:spcBef>
                    <a:spcPct val="0"/>
                  </a:spcBef>
                  <a:spcAft>
                    <a:spcPts val="100"/>
                  </a:spcAft>
                </a:pPr>
                <a:r>
                  <a:rPr lang="en-US" sz="600">
                    <a:solidFill>
                      <a:schemeClr val="tx1"/>
                    </a:solidFill>
                    <a:ea typeface="Segoe UI" pitchFamily="34" charset="0"/>
                    <a:cs typeface="Segoe UI" pitchFamily="34" charset="0"/>
                  </a:rPr>
                  <a:t>R80 G230 B255</a:t>
                </a:r>
              </a:p>
              <a:p>
                <a:pPr defTabSz="932472" fontAlgn="base">
                  <a:spcBef>
                    <a:spcPct val="0"/>
                  </a:spcBef>
                  <a:spcAft>
                    <a:spcPts val="100"/>
                  </a:spcAft>
                </a:pPr>
                <a:r>
                  <a:rPr lang="en-US" sz="600">
                    <a:solidFill>
                      <a:schemeClr val="tx1"/>
                    </a:solidFill>
                    <a:ea typeface="Segoe UI" pitchFamily="34" charset="0"/>
                    <a:cs typeface="Segoe UI" pitchFamily="34" charset="0"/>
                  </a:rPr>
                  <a:t>Hex #50E6FF</a:t>
                </a:r>
              </a:p>
            </p:txBody>
          </p:sp>
          <p:sp>
            <p:nvSpPr>
              <p:cNvPr id="23" name="Rectangle 22">
                <a:extLst>
                  <a:ext uri="{FF2B5EF4-FFF2-40B4-BE49-F238E27FC236}">
                    <a16:creationId xmlns:a16="http://schemas.microsoft.com/office/drawing/2014/main" id="{FF5316C7-505A-45A5-B12E-C7921F1FB0EB}"/>
                  </a:ext>
                </a:extLst>
              </p:cNvPr>
              <p:cNvSpPr/>
              <p:nvPr/>
            </p:nvSpPr>
            <p:spPr bwMode="auto">
              <a:xfrm rot="5400000">
                <a:off x="11774289" y="6271576"/>
                <a:ext cx="2827669" cy="1498599"/>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0" bIns="91440" numCol="1" spcCol="0" rtlCol="0" fromWordArt="0" anchor="t" anchorCtr="0" forceAA="0" compatLnSpc="1">
                <a:prstTxWarp prst="textNoShape">
                  <a:avLst/>
                </a:prstTxWarp>
                <a:noAutofit/>
              </a:bodyPr>
              <a:lstStyle/>
              <a:p>
                <a:pPr defTabSz="932472" fontAlgn="base">
                  <a:spcBef>
                    <a:spcPct val="0"/>
                  </a:spcBef>
                  <a:spcAft>
                    <a:spcPts val="100"/>
                  </a:spcAft>
                </a:pPr>
                <a:r>
                  <a:rPr lang="en-US" sz="600" b="1">
                    <a:solidFill>
                      <a:schemeClr val="bg1"/>
                    </a:solidFill>
                    <a:ea typeface="Segoe UI" pitchFamily="34" charset="0"/>
                    <a:cs typeface="Segoe UI" pitchFamily="34" charset="0"/>
                  </a:rPr>
                  <a:t>Blue-Gray</a:t>
                </a:r>
              </a:p>
              <a:p>
                <a:pPr defTabSz="932472" fontAlgn="base">
                  <a:spcBef>
                    <a:spcPct val="0"/>
                  </a:spcBef>
                  <a:spcAft>
                    <a:spcPts val="100"/>
                  </a:spcAft>
                </a:pPr>
                <a:r>
                  <a:rPr lang="pt-BR" sz="600">
                    <a:solidFill>
                      <a:schemeClr val="bg1"/>
                    </a:solidFill>
                    <a:ea typeface="Segoe UI" pitchFamily="34" charset="0"/>
                    <a:cs typeface="Segoe UI" pitchFamily="34" charset="0"/>
                  </a:rPr>
                  <a:t>R36 G58 B94</a:t>
                </a:r>
              </a:p>
              <a:p>
                <a:pPr defTabSz="932472" fontAlgn="base">
                  <a:spcBef>
                    <a:spcPct val="0"/>
                  </a:spcBef>
                  <a:spcAft>
                    <a:spcPts val="100"/>
                  </a:spcAft>
                </a:pPr>
                <a:r>
                  <a:rPr lang="pt-BR" sz="600">
                    <a:solidFill>
                      <a:schemeClr val="bg1"/>
                    </a:solidFill>
                    <a:ea typeface="Segoe UI" pitchFamily="34" charset="0"/>
                    <a:cs typeface="Segoe UI" pitchFamily="34" charset="0"/>
                  </a:rPr>
                  <a:t>Hex #243A5E</a:t>
                </a:r>
              </a:p>
            </p:txBody>
          </p:sp>
          <p:sp>
            <p:nvSpPr>
              <p:cNvPr id="24" name="Rectangle 23">
                <a:extLst>
                  <a:ext uri="{FF2B5EF4-FFF2-40B4-BE49-F238E27FC236}">
                    <a16:creationId xmlns:a16="http://schemas.microsoft.com/office/drawing/2014/main" id="{B51AC3E1-E685-4665-BE4D-A5C8A0F7E51D}"/>
                  </a:ext>
                </a:extLst>
              </p:cNvPr>
              <p:cNvSpPr/>
              <p:nvPr/>
            </p:nvSpPr>
            <p:spPr bwMode="auto">
              <a:xfrm rot="5400000">
                <a:off x="11843609" y="3513227"/>
                <a:ext cx="2689028" cy="1498600"/>
              </a:xfrm>
              <a:prstGeom prst="rect">
                <a:avLst/>
              </a:prstGeom>
              <a:solidFill>
                <a:schemeClr val="accent1"/>
              </a:solidFill>
              <a:ln w="6350">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0" bIns="91440" numCol="1" spcCol="0" rtlCol="0" fromWordArt="0" anchor="t" anchorCtr="0" forceAA="0" compatLnSpc="1">
                <a:prstTxWarp prst="textNoShape">
                  <a:avLst/>
                </a:prstTxWarp>
                <a:noAutofit/>
              </a:bodyPr>
              <a:lstStyle/>
              <a:p>
                <a:pPr defTabSz="932472" fontAlgn="base">
                  <a:spcBef>
                    <a:spcPct val="0"/>
                  </a:spcBef>
                  <a:spcAft>
                    <a:spcPts val="100"/>
                  </a:spcAft>
                </a:pPr>
                <a:r>
                  <a:rPr lang="en-US" sz="600" b="1">
                    <a:solidFill>
                      <a:schemeClr val="bg1"/>
                    </a:solidFill>
                    <a:ea typeface="Segoe UI" pitchFamily="34" charset="0"/>
                    <a:cs typeface="Segoe UI" pitchFamily="34" charset="0"/>
                  </a:rPr>
                  <a:t>Blue</a:t>
                </a:r>
              </a:p>
              <a:p>
                <a:pPr defTabSz="932472" fontAlgn="base">
                  <a:spcBef>
                    <a:spcPct val="0"/>
                  </a:spcBef>
                  <a:spcAft>
                    <a:spcPts val="100"/>
                  </a:spcAft>
                </a:pPr>
                <a:r>
                  <a:rPr lang="en-US" sz="600">
                    <a:solidFill>
                      <a:schemeClr val="bg1"/>
                    </a:solidFill>
                    <a:ea typeface="Segoe UI" pitchFamily="34" charset="0"/>
                    <a:cs typeface="Segoe UI" pitchFamily="34" charset="0"/>
                  </a:rPr>
                  <a:t>R0 G120 B212</a:t>
                </a:r>
              </a:p>
              <a:p>
                <a:pPr defTabSz="932472" fontAlgn="base">
                  <a:spcBef>
                    <a:spcPct val="0"/>
                  </a:spcBef>
                  <a:spcAft>
                    <a:spcPts val="100"/>
                  </a:spcAft>
                </a:pPr>
                <a:r>
                  <a:rPr lang="en-US" sz="600">
                    <a:solidFill>
                      <a:schemeClr val="bg1"/>
                    </a:solidFill>
                    <a:ea typeface="Segoe UI" pitchFamily="34" charset="0"/>
                    <a:cs typeface="Segoe UI" pitchFamily="34" charset="0"/>
                  </a:rPr>
                  <a:t>Hex #0078D4</a:t>
                </a:r>
              </a:p>
            </p:txBody>
          </p:sp>
          <p:sp>
            <p:nvSpPr>
              <p:cNvPr id="25" name="Rectangle 24">
                <a:extLst>
                  <a:ext uri="{FF2B5EF4-FFF2-40B4-BE49-F238E27FC236}">
                    <a16:creationId xmlns:a16="http://schemas.microsoft.com/office/drawing/2014/main" id="{7D3D7E8C-6D79-460D-9148-BD2CBF6420F2}"/>
                  </a:ext>
                </a:extLst>
              </p:cNvPr>
              <p:cNvSpPr/>
              <p:nvPr/>
            </p:nvSpPr>
            <p:spPr bwMode="auto">
              <a:xfrm rot="5400000">
                <a:off x="11796983" y="11860097"/>
                <a:ext cx="2782281" cy="1498598"/>
              </a:xfrm>
              <a:prstGeom prst="rect">
                <a:avLst/>
              </a:prstGeom>
              <a:solidFill>
                <a:schemeClr val="accent5"/>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0" bIns="91440" numCol="1" spcCol="0" rtlCol="0" fromWordArt="0" anchor="t" anchorCtr="0" forceAA="0" compatLnSpc="1">
                <a:prstTxWarp prst="textNoShape">
                  <a:avLst/>
                </a:prstTxWarp>
                <a:noAutofit/>
              </a:bodyPr>
              <a:lstStyle/>
              <a:p>
                <a:pPr defTabSz="932472" fontAlgn="base">
                  <a:spcBef>
                    <a:spcPct val="0"/>
                  </a:spcBef>
                  <a:spcAft>
                    <a:spcPts val="100"/>
                  </a:spcAft>
                </a:pPr>
                <a:r>
                  <a:rPr lang="en-US" sz="600" b="1">
                    <a:solidFill>
                      <a:schemeClr val="bg1"/>
                    </a:solidFill>
                    <a:ea typeface="Segoe UI" pitchFamily="34" charset="0"/>
                    <a:cs typeface="Segoe UI" pitchFamily="34" charset="0"/>
                  </a:rPr>
                  <a:t>Dark Gray</a:t>
                </a:r>
              </a:p>
              <a:p>
                <a:pPr defTabSz="932472" fontAlgn="base">
                  <a:spcBef>
                    <a:spcPct val="0"/>
                  </a:spcBef>
                  <a:spcAft>
                    <a:spcPts val="100"/>
                  </a:spcAft>
                </a:pPr>
                <a:r>
                  <a:rPr lang="en-US" sz="600">
                    <a:solidFill>
                      <a:schemeClr val="bg1"/>
                    </a:solidFill>
                    <a:ea typeface="Segoe UI" pitchFamily="34" charset="0"/>
                    <a:cs typeface="Segoe UI" pitchFamily="34" charset="0"/>
                  </a:rPr>
                  <a:t>R80 G80 B80</a:t>
                </a:r>
              </a:p>
              <a:p>
                <a:pPr defTabSz="932472" fontAlgn="base">
                  <a:spcBef>
                    <a:spcPct val="0"/>
                  </a:spcBef>
                  <a:spcAft>
                    <a:spcPts val="100"/>
                  </a:spcAft>
                </a:pPr>
                <a:r>
                  <a:rPr lang="en-US" sz="600">
                    <a:solidFill>
                      <a:schemeClr val="bg1"/>
                    </a:solidFill>
                    <a:ea typeface="Segoe UI" pitchFamily="34" charset="0"/>
                    <a:cs typeface="Segoe UI" pitchFamily="34" charset="0"/>
                  </a:rPr>
                  <a:t>Hex #505050</a:t>
                </a:r>
              </a:p>
            </p:txBody>
          </p:sp>
        </p:grpSp>
        <p:grpSp>
          <p:nvGrpSpPr>
            <p:cNvPr id="15" name="Group 14">
              <a:extLst>
                <a:ext uri="{FF2B5EF4-FFF2-40B4-BE49-F238E27FC236}">
                  <a16:creationId xmlns:a16="http://schemas.microsoft.com/office/drawing/2014/main" id="{76AEE724-EFFA-4CFB-BA0B-DD68A64D04E9}"/>
                </a:ext>
              </a:extLst>
            </p:cNvPr>
            <p:cNvGrpSpPr/>
            <p:nvPr/>
          </p:nvGrpSpPr>
          <p:grpSpPr>
            <a:xfrm rot="5400000">
              <a:off x="12190172" y="327422"/>
              <a:ext cx="2153442" cy="1498599"/>
              <a:chOff x="465140" y="7280835"/>
              <a:chExt cx="7676186" cy="942415"/>
            </a:xfrm>
          </p:grpSpPr>
          <p:sp>
            <p:nvSpPr>
              <p:cNvPr id="17" name="Rectangle 16">
                <a:extLst>
                  <a:ext uri="{FF2B5EF4-FFF2-40B4-BE49-F238E27FC236}">
                    <a16:creationId xmlns:a16="http://schemas.microsoft.com/office/drawing/2014/main" id="{D1C9D6FE-36D5-467D-953B-E0782AC67540}"/>
                  </a:ext>
                </a:extLst>
              </p:cNvPr>
              <p:cNvSpPr/>
              <p:nvPr/>
            </p:nvSpPr>
            <p:spPr bwMode="auto">
              <a:xfrm>
                <a:off x="465140" y="7280835"/>
                <a:ext cx="2487611" cy="942414"/>
              </a:xfrm>
              <a:prstGeom prst="rect">
                <a:avLst/>
              </a:prstGeom>
              <a:solidFill>
                <a:schemeClr val="tx1"/>
              </a:solidFill>
              <a:ln w="6350">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0" bIns="91440" numCol="1" spcCol="0" rtlCol="0" fromWordArt="0" anchor="t" anchorCtr="0" forceAA="0" compatLnSpc="1">
                <a:prstTxWarp prst="textNoShape">
                  <a:avLst/>
                </a:prstTxWarp>
                <a:noAutofit/>
              </a:bodyPr>
              <a:lstStyle/>
              <a:p>
                <a:pPr defTabSz="932472" fontAlgn="base">
                  <a:spcBef>
                    <a:spcPct val="0"/>
                  </a:spcBef>
                  <a:spcAft>
                    <a:spcPts val="100"/>
                  </a:spcAft>
                </a:pPr>
                <a:r>
                  <a:rPr lang="en-US" sz="600" b="1">
                    <a:solidFill>
                      <a:schemeClr val="bg1"/>
                    </a:solidFill>
                    <a:ea typeface="Segoe UI" pitchFamily="34" charset="0"/>
                    <a:cs typeface="Segoe UI" pitchFamily="34" charset="0"/>
                  </a:rPr>
                  <a:t>Black</a:t>
                </a:r>
              </a:p>
              <a:p>
                <a:pPr defTabSz="932472" fontAlgn="base">
                  <a:spcBef>
                    <a:spcPct val="0"/>
                  </a:spcBef>
                  <a:spcAft>
                    <a:spcPts val="100"/>
                  </a:spcAft>
                </a:pPr>
                <a:r>
                  <a:rPr lang="en-US" sz="600">
                    <a:solidFill>
                      <a:schemeClr val="bg1"/>
                    </a:solidFill>
                    <a:ea typeface="Segoe UI" pitchFamily="34" charset="0"/>
                    <a:cs typeface="Segoe UI" pitchFamily="34" charset="0"/>
                  </a:rPr>
                  <a:t>R0 G0 B0</a:t>
                </a:r>
              </a:p>
              <a:p>
                <a:pPr defTabSz="932472" fontAlgn="base">
                  <a:spcBef>
                    <a:spcPct val="0"/>
                  </a:spcBef>
                  <a:spcAft>
                    <a:spcPts val="100"/>
                  </a:spcAft>
                </a:pPr>
                <a:r>
                  <a:rPr lang="en-US" sz="600">
                    <a:solidFill>
                      <a:schemeClr val="bg1"/>
                    </a:solidFill>
                    <a:ea typeface="Segoe UI" pitchFamily="34" charset="0"/>
                    <a:cs typeface="Segoe UI" pitchFamily="34" charset="0"/>
                  </a:rPr>
                  <a:t>Hex #000000</a:t>
                </a:r>
              </a:p>
            </p:txBody>
          </p:sp>
          <p:sp>
            <p:nvSpPr>
              <p:cNvPr id="18" name="Rectangle 17">
                <a:extLst>
                  <a:ext uri="{FF2B5EF4-FFF2-40B4-BE49-F238E27FC236}">
                    <a16:creationId xmlns:a16="http://schemas.microsoft.com/office/drawing/2014/main" id="{4F0F4CA1-873B-4C12-948D-D14CBB2A7B67}"/>
                  </a:ext>
                </a:extLst>
              </p:cNvPr>
              <p:cNvSpPr/>
              <p:nvPr/>
            </p:nvSpPr>
            <p:spPr bwMode="auto">
              <a:xfrm>
                <a:off x="3051346" y="7280835"/>
                <a:ext cx="2487611" cy="942414"/>
              </a:xfrm>
              <a:prstGeom prst="rect">
                <a:avLst/>
              </a:prstGeom>
              <a:solidFill>
                <a:schemeClr val="bg1"/>
              </a:solidFill>
              <a:ln w="6350">
                <a:solidFill>
                  <a:schemeClr val="tx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0" bIns="91440" numCol="1" spcCol="0" rtlCol="0" fromWordArt="0" anchor="t" anchorCtr="0" forceAA="0" compatLnSpc="1">
                <a:prstTxWarp prst="textNoShape">
                  <a:avLst/>
                </a:prstTxWarp>
                <a:noAutofit/>
              </a:bodyPr>
              <a:lstStyle/>
              <a:p>
                <a:pPr defTabSz="932472" fontAlgn="base">
                  <a:spcBef>
                    <a:spcPct val="0"/>
                  </a:spcBef>
                  <a:spcAft>
                    <a:spcPts val="100"/>
                  </a:spcAft>
                </a:pPr>
                <a:r>
                  <a:rPr lang="en-US" sz="600" b="1">
                    <a:solidFill>
                      <a:schemeClr val="tx1"/>
                    </a:solidFill>
                    <a:ea typeface="Segoe UI" pitchFamily="34" charset="0"/>
                    <a:cs typeface="Segoe UI" pitchFamily="34" charset="0"/>
                  </a:rPr>
                  <a:t>White</a:t>
                </a:r>
              </a:p>
              <a:p>
                <a:pPr defTabSz="932472" fontAlgn="base">
                  <a:spcBef>
                    <a:spcPct val="0"/>
                  </a:spcBef>
                  <a:spcAft>
                    <a:spcPts val="100"/>
                  </a:spcAft>
                </a:pPr>
                <a:r>
                  <a:rPr lang="en-US" sz="600">
                    <a:solidFill>
                      <a:schemeClr val="tx1"/>
                    </a:solidFill>
                    <a:ea typeface="Segoe UI" pitchFamily="34" charset="0"/>
                    <a:cs typeface="Segoe UI" pitchFamily="34" charset="0"/>
                  </a:rPr>
                  <a:t>R255 G255 B255</a:t>
                </a:r>
              </a:p>
              <a:p>
                <a:pPr defTabSz="932472" fontAlgn="base">
                  <a:spcBef>
                    <a:spcPct val="0"/>
                  </a:spcBef>
                  <a:spcAft>
                    <a:spcPts val="100"/>
                  </a:spcAft>
                </a:pPr>
                <a:r>
                  <a:rPr lang="en-US" sz="600">
                    <a:solidFill>
                      <a:schemeClr val="tx1"/>
                    </a:solidFill>
                    <a:ea typeface="Segoe UI" pitchFamily="34" charset="0"/>
                    <a:cs typeface="Segoe UI" pitchFamily="34" charset="0"/>
                  </a:rPr>
                  <a:t>Hex #FFFFFF</a:t>
                </a:r>
              </a:p>
            </p:txBody>
          </p:sp>
          <p:sp>
            <p:nvSpPr>
              <p:cNvPr id="21" name="Rectangle 20">
                <a:extLst>
                  <a:ext uri="{FF2B5EF4-FFF2-40B4-BE49-F238E27FC236}">
                    <a16:creationId xmlns:a16="http://schemas.microsoft.com/office/drawing/2014/main" id="{478F0677-6924-40DD-9DCE-FBA80C11198A}"/>
                  </a:ext>
                </a:extLst>
              </p:cNvPr>
              <p:cNvSpPr/>
              <p:nvPr/>
            </p:nvSpPr>
            <p:spPr bwMode="auto">
              <a:xfrm>
                <a:off x="5653715" y="7280836"/>
                <a:ext cx="2487611" cy="942414"/>
              </a:xfrm>
              <a:prstGeom prst="rect">
                <a:avLst/>
              </a:prstGeom>
              <a:solidFill>
                <a:schemeClr val="bg2"/>
              </a:solidFill>
              <a:ln w="6350">
                <a:solidFill>
                  <a:schemeClr val="tx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0" bIns="91440" numCol="1" spcCol="0" rtlCol="0" fromWordArt="0" anchor="t" anchorCtr="0" forceAA="0" compatLnSpc="1">
                <a:prstTxWarp prst="textNoShape">
                  <a:avLst/>
                </a:prstTxWarp>
                <a:noAutofit/>
              </a:bodyPr>
              <a:lstStyle/>
              <a:p>
                <a:pPr defTabSz="932472" fontAlgn="base">
                  <a:spcBef>
                    <a:spcPct val="0"/>
                  </a:spcBef>
                  <a:spcAft>
                    <a:spcPts val="100"/>
                  </a:spcAft>
                </a:pPr>
                <a:r>
                  <a:rPr lang="en-US" sz="600" b="1">
                    <a:solidFill>
                      <a:schemeClr val="tx1"/>
                    </a:solidFill>
                    <a:ea typeface="Segoe UI" pitchFamily="34" charset="0"/>
                    <a:cs typeface="Segoe UI" pitchFamily="34" charset="0"/>
                  </a:rPr>
                  <a:t>Light gray</a:t>
                </a:r>
              </a:p>
              <a:p>
                <a:pPr defTabSz="932472" fontAlgn="base">
                  <a:spcBef>
                    <a:spcPct val="0"/>
                  </a:spcBef>
                  <a:spcAft>
                    <a:spcPts val="100"/>
                  </a:spcAft>
                </a:pPr>
                <a:r>
                  <a:rPr lang="en-US" sz="600">
                    <a:solidFill>
                      <a:schemeClr val="tx1"/>
                    </a:solidFill>
                    <a:ea typeface="Segoe UI" pitchFamily="34" charset="0"/>
                    <a:cs typeface="Segoe UI" pitchFamily="34" charset="0"/>
                  </a:rPr>
                  <a:t>R242 G242 B242</a:t>
                </a:r>
              </a:p>
              <a:p>
                <a:pPr defTabSz="932472" fontAlgn="base">
                  <a:spcBef>
                    <a:spcPct val="0"/>
                  </a:spcBef>
                  <a:spcAft>
                    <a:spcPts val="100"/>
                  </a:spcAft>
                </a:pPr>
                <a:r>
                  <a:rPr lang="en-US" sz="600">
                    <a:solidFill>
                      <a:schemeClr val="tx1"/>
                    </a:solidFill>
                    <a:ea typeface="Segoe UI" pitchFamily="34" charset="0"/>
                    <a:cs typeface="Segoe UI" pitchFamily="34" charset="0"/>
                  </a:rPr>
                  <a:t>Hex #F2F2F2</a:t>
                </a:r>
              </a:p>
            </p:txBody>
          </p:sp>
        </p:grpSp>
      </p:grpSp>
    </p:spTree>
    <p:extLst>
      <p:ext uri="{BB962C8B-B14F-4D97-AF65-F5344CB8AC3E}">
        <p14:creationId xmlns:p14="http://schemas.microsoft.com/office/powerpoint/2010/main" val="353628277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 id="2147483681" r:id="rId21"/>
    <p:sldLayoutId id="2147483682" r:id="rId22"/>
    <p:sldLayoutId id="2147483683" r:id="rId23"/>
    <p:sldLayoutId id="2147483684" r:id="rId24"/>
    <p:sldLayoutId id="2147483685" r:id="rId25"/>
    <p:sldLayoutId id="2147483686" r:id="rId26"/>
    <p:sldLayoutId id="2147483687" r:id="rId27"/>
    <p:sldLayoutId id="2147483688" r:id="rId28"/>
    <p:sldLayoutId id="2147483690" r:id="rId29"/>
    <p:sldLayoutId id="2147483691" r:id="rId30"/>
    <p:sldLayoutId id="2147483692" r:id="rId31"/>
    <p:sldLayoutId id="2147483693" r:id="rId32"/>
    <p:sldLayoutId id="2147483694" r:id="rId33"/>
    <p:sldLayoutId id="2147483695" r:id="rId34"/>
    <p:sldLayoutId id="2147483696" r:id="rId35"/>
    <p:sldLayoutId id="2147483697" r:id="rId36"/>
    <p:sldLayoutId id="2147483698" r:id="rId37"/>
    <p:sldLayoutId id="2147483699" r:id="rId38"/>
    <p:sldLayoutId id="2147483700" r:id="rId39"/>
    <p:sldLayoutId id="2147483701" r:id="rId40"/>
    <p:sldLayoutId id="2147483702" r:id="rId41"/>
    <p:sldLayoutId id="2147483703" r:id="rId42"/>
    <p:sldLayoutId id="2147483704" r:id="rId43"/>
    <p:sldLayoutId id="2147483705" r:id="rId44"/>
    <p:sldLayoutId id="2147483708" r:id="rId45"/>
    <p:sldLayoutId id="2147483711" r:id="rId46"/>
  </p:sldLayoutIdLst>
  <p:transition>
    <p:fade/>
  </p:transition>
  <p:txStyles>
    <p:titleStyle>
      <a:lvl1pPr algn="l" defTabSz="914367" rtl="0" eaLnBrk="1" latinLnBrk="0" hangingPunct="1">
        <a:lnSpc>
          <a:spcPct val="90000"/>
        </a:lnSpc>
        <a:spcBef>
          <a:spcPct val="0"/>
        </a:spcBef>
        <a:buNone/>
        <a:defRPr lang="en-US" sz="3200" b="0" kern="1200" cap="none" spc="-49" baseline="0" dirty="0" smtClean="0">
          <a:ln w="3175">
            <a:noFill/>
          </a:ln>
          <a:solidFill>
            <a:srgbClr val="000000"/>
          </a:solidFill>
          <a:effectLst/>
          <a:latin typeface="+mj-lt"/>
          <a:ea typeface="+mn-ea"/>
          <a:cs typeface="Segoe UI" pitchFamily="34" charset="0"/>
        </a:defRPr>
      </a:lvl1pPr>
    </p:titleStyle>
    <p:bodyStyle>
      <a:lvl1pPr marL="0" marR="0" indent="0" algn="l" defTabSz="914367" rtl="0" eaLnBrk="1" fontAlgn="auto" latinLnBrk="0" hangingPunct="1">
        <a:lnSpc>
          <a:spcPct val="100000"/>
        </a:lnSpc>
        <a:spcBef>
          <a:spcPts val="0"/>
        </a:spcBef>
        <a:spcAft>
          <a:spcPts val="0"/>
        </a:spcAft>
        <a:buClrTx/>
        <a:buSzPct val="90000"/>
        <a:buFont typeface="Wingdings" panose="05000000000000000000" pitchFamily="2" charset="2"/>
        <a:buNone/>
        <a:tabLst/>
        <a:defRPr sz="2353" kern="1200" spc="-49" baseline="0">
          <a:solidFill>
            <a:srgbClr val="000000"/>
          </a:solidFill>
          <a:latin typeface="+mj-lt"/>
          <a:ea typeface="+mn-ea"/>
          <a:cs typeface="+mn-cs"/>
        </a:defRPr>
      </a:lvl1pPr>
      <a:lvl2pPr marL="0" marR="0" indent="0" algn="l" defTabSz="914367" rtl="0" eaLnBrk="1" fontAlgn="auto" latinLnBrk="0" hangingPunct="1">
        <a:lnSpc>
          <a:spcPct val="100000"/>
        </a:lnSpc>
        <a:spcBef>
          <a:spcPts val="392"/>
        </a:spcBef>
        <a:spcAft>
          <a:spcPts val="588"/>
        </a:spcAft>
        <a:buClrTx/>
        <a:buSzPct val="90000"/>
        <a:buFontTx/>
        <a:buNone/>
        <a:tabLst/>
        <a:defRPr sz="2000" kern="1200" spc="0" baseline="0">
          <a:solidFill>
            <a:schemeClr val="tx1"/>
          </a:solidFill>
          <a:latin typeface="+mn-lt"/>
          <a:ea typeface="+mn-ea"/>
          <a:cs typeface="+mn-cs"/>
        </a:defRPr>
      </a:lvl2pPr>
      <a:lvl3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600" kern="1200" spc="0" baseline="0">
          <a:solidFill>
            <a:schemeClr val="tx2"/>
          </a:solidFill>
          <a:latin typeface="+mj-lt"/>
          <a:ea typeface="+mn-ea"/>
          <a:cs typeface="+mn-cs"/>
        </a:defRPr>
      </a:lvl3pPr>
      <a:lvl4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600" kern="1200" spc="0" baseline="0">
          <a:solidFill>
            <a:schemeClr val="tx1"/>
          </a:solidFill>
          <a:latin typeface="+mn-lt"/>
          <a:ea typeface="+mn-ea"/>
          <a:cs typeface="+mn-cs"/>
        </a:defRPr>
      </a:lvl4pPr>
      <a:lvl5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200" b="1" kern="1200" spc="0" baseline="0">
          <a:solidFill>
            <a:schemeClr val="tx1"/>
          </a:solidFill>
          <a:latin typeface="+mn-lt"/>
          <a:ea typeface="+mn-ea"/>
          <a:cs typeface="+mn-cs"/>
        </a:defRPr>
      </a:lvl5pPr>
      <a:lvl6pPr marL="2285916" indent="0" algn="l" defTabSz="914367" rtl="0" eaLnBrk="1" latinLnBrk="0" hangingPunct="1">
        <a:spcBef>
          <a:spcPct val="20000"/>
        </a:spcBef>
        <a:buFont typeface="Arial" pitchFamily="34" charset="0"/>
        <a:buNone/>
        <a:defRPr sz="1961" kern="1200">
          <a:solidFill>
            <a:schemeClr val="tx1"/>
          </a:solidFill>
          <a:latin typeface="+mn-lt"/>
          <a:ea typeface="+mn-ea"/>
          <a:cs typeface="+mn-cs"/>
        </a:defRPr>
      </a:lvl6pPr>
      <a:lvl7pPr marL="0" indent="0" algn="l" defTabSz="914367" rtl="0" eaLnBrk="1" latinLnBrk="0" hangingPunct="1">
        <a:lnSpc>
          <a:spcPct val="100000"/>
        </a:lnSpc>
        <a:spcBef>
          <a:spcPts val="392"/>
        </a:spcBef>
        <a:spcAft>
          <a:spcPts val="588"/>
        </a:spcAft>
        <a:buFont typeface="Arial" pitchFamily="34" charset="0"/>
        <a:buNone/>
        <a:defRPr sz="1200" kern="1200">
          <a:solidFill>
            <a:schemeClr val="tx1"/>
          </a:solidFill>
          <a:latin typeface="+mn-lt"/>
          <a:ea typeface="+mn-ea"/>
          <a:cs typeface="+mn-cs"/>
        </a:defRPr>
      </a:lvl7pPr>
      <a:lvl8pPr marL="3428877"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8pPr>
      <a:lvl9pPr marL="3886061"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9pPr>
    </p:bodyStyle>
    <p:otherStyle>
      <a:defPPr>
        <a:defRPr lang="en-US"/>
      </a:defPPr>
      <a:lvl1pPr marL="0" algn="l" defTabSz="914367" rtl="0" eaLnBrk="1" latinLnBrk="0" hangingPunct="1">
        <a:defRPr sz="1765" kern="1200">
          <a:solidFill>
            <a:schemeClr val="tx1"/>
          </a:solidFill>
          <a:latin typeface="+mn-lt"/>
          <a:ea typeface="+mn-ea"/>
          <a:cs typeface="+mn-cs"/>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p:otherStyle>
  </p:txStyles>
  <p:extLst>
    <p:ext uri="{27BBF7A9-308A-43DC-89C8-2F10F3537804}">
      <p15:sldGuideLst xmlns:p15="http://schemas.microsoft.com/office/powerpoint/2012/main">
        <p15:guide id="31" pos="1322">
          <p15:clr>
            <a:srgbClr val="C35EA4"/>
          </p15:clr>
        </p15:guide>
        <p15:guide id="32" pos="1498">
          <p15:clr>
            <a:srgbClr val="C35EA4"/>
          </p15:clr>
        </p15:guide>
        <p15:guide id="33" pos="2569">
          <p15:clr>
            <a:srgbClr val="C35EA4"/>
          </p15:clr>
        </p15:guide>
        <p15:guide id="34" pos="2711">
          <p15:clr>
            <a:srgbClr val="C35EA4"/>
          </p15:clr>
        </p15:guide>
        <p15:guide id="35" pos="3778">
          <p15:clr>
            <a:srgbClr val="C35EA4"/>
          </p15:clr>
        </p15:guide>
        <p15:guide id="36" pos="3924">
          <p15:clr>
            <a:srgbClr val="C35EA4"/>
          </p15:clr>
        </p15:guide>
        <p15:guide id="37" pos="4983">
          <p15:clr>
            <a:srgbClr val="C35EA4"/>
          </p15:clr>
        </p15:guide>
        <p15:guide id="38" pos="5127">
          <p15:clr>
            <a:srgbClr val="C35EA4"/>
          </p15:clr>
        </p15:guide>
        <p15:guide id="39" pos="6199">
          <p15:clr>
            <a:srgbClr val="C35EA4"/>
          </p15:clr>
        </p15:guide>
        <p15:guide id="40" pos="6342">
          <p15:clr>
            <a:srgbClr val="C35EA4"/>
          </p15:clr>
        </p15:guide>
        <p15:guide id="41" pos="264">
          <p15:clr>
            <a:srgbClr val="F26B43"/>
          </p15:clr>
        </p15:guide>
        <p15:guide id="42" pos="7416">
          <p15:clr>
            <a:srgbClr val="F26B43"/>
          </p15:clr>
        </p15:guide>
        <p15:guide id="43" orient="horz" pos="736">
          <p15:clr>
            <a:srgbClr val="5ACBF0"/>
          </p15:clr>
        </p15:guide>
        <p15:guide id="44" orient="horz" pos="1360">
          <p15:clr>
            <a:srgbClr val="5ACBF0"/>
          </p15:clr>
        </p15:guide>
        <p15:guide id="45" orient="horz" pos="593">
          <p15:clr>
            <a:srgbClr val="5ACBF0"/>
          </p15:clr>
        </p15:guide>
        <p15:guide id="46" orient="horz" pos="1484">
          <p15:clr>
            <a:srgbClr val="5ACBF0"/>
          </p15:clr>
        </p15:guide>
        <p15:guide id="47" orient="horz" pos="2088">
          <p15:clr>
            <a:srgbClr val="5ACBF0"/>
          </p15:clr>
        </p15:guide>
        <p15:guide id="48" orient="horz" pos="2254">
          <p15:clr>
            <a:srgbClr val="5ACBF0"/>
          </p15:clr>
        </p15:guide>
        <p15:guide id="49" orient="horz" pos="277">
          <p15:clr>
            <a:srgbClr val="F26B43"/>
          </p15:clr>
        </p15:guide>
        <p15:guide id="50" orient="horz" pos="4043">
          <p15:clr>
            <a:srgbClr val="F26B43"/>
          </p15:clr>
        </p15:guide>
        <p15:guide id="51" orient="horz" pos="2835">
          <p15:clr>
            <a:srgbClr val="5ACBF0"/>
          </p15:clr>
        </p15:guide>
        <p15:guide id="52" orient="horz" pos="2960">
          <p15:clr>
            <a:srgbClr val="5ACBF0"/>
          </p15:clr>
        </p15:guide>
        <p15:guide id="53" orient="horz" pos="3572">
          <p15:clr>
            <a:srgbClr val="5ACBF0"/>
          </p15:clr>
        </p15:guide>
        <p15:guide id="54" orient="horz" pos="3690">
          <p15:clr>
            <a:srgbClr val="5ACBF0"/>
          </p15:clr>
        </p15:guide>
        <p15:guide id="55" orient="horz" pos="918">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0.xml"/><Relationship Id="rId1" Type="http://schemas.openxmlformats.org/officeDocument/2006/relationships/slideLayout" Target="../slideLayouts/slideLayout46.xml"/><Relationship Id="rId4" Type="http://schemas.openxmlformats.org/officeDocument/2006/relationships/hyperlink" Target="https://blog.ucem.ac.uk/onlineeducation/posts/tag/moodle-quiz" TargetMode="External"/></Relationships>
</file>

<file path=ppt/slides/_rels/slide12.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11.xml"/><Relationship Id="rId1" Type="http://schemas.openxmlformats.org/officeDocument/2006/relationships/slideLayout" Target="../slideLayouts/slideLayout19.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0.xml"/></Relationships>
</file>

<file path=ppt/slides/_rels/slide18.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7.xml"/><Relationship Id="rId1" Type="http://schemas.openxmlformats.org/officeDocument/2006/relationships/slideLayout" Target="../slideLayouts/slideLayout46.xml"/><Relationship Id="rId4" Type="http://schemas.openxmlformats.org/officeDocument/2006/relationships/hyperlink" Target="https://blog.ucem.ac.uk/onlineeducation/posts/tag/moodle-quiz" TargetMode="External"/></Relationships>
</file>

<file path=ppt/slides/_rels/slide19.xml.rels><?xml version="1.0" encoding="UTF-8" standalone="yes"?>
<Relationships xmlns="http://schemas.openxmlformats.org/package/2006/relationships"><Relationship Id="rId3" Type="http://schemas.openxmlformats.org/officeDocument/2006/relationships/image" Target="../media/image11.wmf"/><Relationship Id="rId2" Type="http://schemas.openxmlformats.org/officeDocument/2006/relationships/notesSlide" Target="../notesSlides/notesSlide18.xml"/><Relationship Id="rId1" Type="http://schemas.openxmlformats.org/officeDocument/2006/relationships/slideLayout" Target="../slideLayouts/slideLayout19.xml"/><Relationship Id="rId4" Type="http://schemas.openxmlformats.org/officeDocument/2006/relationships/image" Target="../media/image12.emf"/></Relationships>
</file>

<file path=ppt/slides/_rels/slide2.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2.xml"/><Relationship Id="rId1" Type="http://schemas.openxmlformats.org/officeDocument/2006/relationships/slideLayout" Target="../slideLayouts/slideLayout13.xml"/><Relationship Id="rId6" Type="http://schemas.openxmlformats.org/officeDocument/2006/relationships/image" Target="../media/image12.emf"/><Relationship Id="rId5" Type="http://schemas.openxmlformats.org/officeDocument/2006/relationships/image" Target="../media/image11.wmf"/><Relationship Id="rId4" Type="http://schemas.openxmlformats.org/officeDocument/2006/relationships/image" Target="../media/image10.emf"/></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5.xml"/></Relationships>
</file>

<file path=ppt/slides/_rels/slide27.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25.xml"/><Relationship Id="rId1" Type="http://schemas.openxmlformats.org/officeDocument/2006/relationships/slideLayout" Target="../slideLayouts/slideLayout46.xml"/><Relationship Id="rId4" Type="http://schemas.openxmlformats.org/officeDocument/2006/relationships/hyperlink" Target="https://blog.ucem.ac.uk/onlineeducation/posts/tag/moodle-quiz" TargetMode="External"/></Relationships>
</file>

<file path=ppt/slides/_rels/slide28.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notesSlide" Target="../notesSlides/notesSlide26.xml"/><Relationship Id="rId1" Type="http://schemas.openxmlformats.org/officeDocument/2006/relationships/slideLayout" Target="../slideLayouts/slideLayout30.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43.xml"/></Relationships>
</file>

<file path=ppt/slides/_rels/slide3.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3.xml"/><Relationship Id="rId1" Type="http://schemas.openxmlformats.org/officeDocument/2006/relationships/slideLayout" Target="../slideLayouts/slideLayout19.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7.xml"/><Relationship Id="rId1" Type="http://schemas.openxmlformats.org/officeDocument/2006/relationships/slideLayout" Target="../slideLayouts/slideLayout2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13591332-C500-45F5-807B-0DF90593F1AF}"/>
              </a:ext>
            </a:extLst>
          </p:cNvPr>
          <p:cNvSpPr/>
          <p:nvPr/>
        </p:nvSpPr>
        <p:spPr>
          <a:xfrm>
            <a:off x="428400" y="1720334"/>
            <a:ext cx="4959306" cy="369332"/>
          </a:xfrm>
          <a:prstGeom prst="rect">
            <a:avLst/>
          </a:prstGeom>
        </p:spPr>
        <p:txBody>
          <a:bodyPr wrap="none" lIns="0">
            <a:spAutoFit/>
          </a:bodyPr>
          <a:lstStyle/>
          <a:p>
            <a:r>
              <a:rPr lang="en-US" sz="1800">
                <a:latin typeface="+mj-lt"/>
              </a:rPr>
              <a:t>MD-102 Microsoft 365 Endpoint Administrator</a:t>
            </a:r>
          </a:p>
        </p:txBody>
      </p:sp>
      <p:sp>
        <p:nvSpPr>
          <p:cNvPr id="4" name="Title 3">
            <a:extLst>
              <a:ext uri="{FF2B5EF4-FFF2-40B4-BE49-F238E27FC236}">
                <a16:creationId xmlns:a16="http://schemas.microsoft.com/office/drawing/2014/main" id="{841CB59B-EF9E-4E47-BF33-B8075EB6C7A1}"/>
              </a:ext>
            </a:extLst>
          </p:cNvPr>
          <p:cNvSpPr>
            <a:spLocks noGrp="1"/>
          </p:cNvSpPr>
          <p:nvPr>
            <p:ph type="title"/>
          </p:nvPr>
        </p:nvSpPr>
        <p:spPr>
          <a:xfrm>
            <a:off x="428400" y="2532448"/>
            <a:ext cx="5428936" cy="1793104"/>
          </a:xfrm>
        </p:spPr>
        <p:txBody>
          <a:bodyPr/>
          <a:lstStyle/>
          <a:p>
            <a:r>
              <a:rPr lang="en-GB" sz="3200"/>
              <a:t>Learning Path 7:</a:t>
            </a:r>
            <a:br>
              <a:rPr lang="en-GB" sz="3200"/>
            </a:br>
            <a:r>
              <a:rPr lang="en-US" sz="3200"/>
              <a:t>Deploy using on-premises based tools</a:t>
            </a:r>
            <a:endParaRPr lang="en-US" sz="3200">
              <a:solidFill>
                <a:schemeClr val="tx1"/>
              </a:solidFill>
            </a:endParaRPr>
          </a:p>
        </p:txBody>
      </p:sp>
    </p:spTree>
    <p:extLst>
      <p:ext uri="{BB962C8B-B14F-4D97-AF65-F5344CB8AC3E}">
        <p14:creationId xmlns:p14="http://schemas.microsoft.com/office/powerpoint/2010/main" val="1359081573"/>
      </p:ext>
    </p:extLst>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a:extLst>
              <a:ext uri="{FF2B5EF4-FFF2-40B4-BE49-F238E27FC236}">
                <a16:creationId xmlns:a16="http://schemas.microsoft.com/office/drawing/2014/main" id="{E307D465-5D56-0B41-96C4-901FFC2422DF}"/>
              </a:ext>
            </a:extLst>
          </p:cNvPr>
          <p:cNvSpPr>
            <a:spLocks noGrp="1"/>
          </p:cNvSpPr>
          <p:nvPr>
            <p:ph type="title"/>
          </p:nvPr>
        </p:nvSpPr>
        <p:spPr/>
        <p:txBody>
          <a:bodyPr/>
          <a:lstStyle/>
          <a:p>
            <a:r>
              <a:rPr lang="en-US"/>
              <a:t>Plan a pilot</a:t>
            </a:r>
          </a:p>
        </p:txBody>
      </p:sp>
      <p:sp>
        <p:nvSpPr>
          <p:cNvPr id="3" name="Content Placeholder 2">
            <a:extLst>
              <a:ext uri="{FF2B5EF4-FFF2-40B4-BE49-F238E27FC236}">
                <a16:creationId xmlns:a16="http://schemas.microsoft.com/office/drawing/2014/main" id="{AA185E1C-174B-427E-8173-3D6B22758871}"/>
              </a:ext>
            </a:extLst>
          </p:cNvPr>
          <p:cNvSpPr>
            <a:spLocks noGrp="1"/>
          </p:cNvSpPr>
          <p:nvPr>
            <p:ph sz="quarter" idx="10"/>
          </p:nvPr>
        </p:nvSpPr>
        <p:spPr>
          <a:xfrm>
            <a:off x="419100" y="1456897"/>
            <a:ext cx="11340811" cy="2857192"/>
          </a:xfrm>
        </p:spPr>
        <p:txBody>
          <a:bodyPr/>
          <a:lstStyle/>
          <a:p>
            <a:pPr marL="336145" lvl="1" indent="-224097">
              <a:buFont typeface="Arial" panose="020B0604020202020204" pitchFamily="34" charset="0"/>
              <a:buChar char="•"/>
              <a:defRPr/>
            </a:pPr>
            <a:r>
              <a:rPr lang="en-US" sz="2400" kern="0" dirty="0">
                <a:solidFill>
                  <a:srgbClr val="000000"/>
                </a:solidFill>
                <a:latin typeface="+mj-lt"/>
                <a:cs typeface="Segoe UI Semilight" panose="020B0402040204020203" pitchFamily="34" charset="0"/>
              </a:rPr>
              <a:t>Use deployment rings for a phased deployment</a:t>
            </a:r>
          </a:p>
          <a:p>
            <a:pPr marL="800100" lvl="1" indent="-342900">
              <a:buFont typeface="Arial" panose="020B0604020202020204" pitchFamily="34" charset="0"/>
              <a:buChar char="•"/>
              <a:defRPr/>
            </a:pPr>
            <a:r>
              <a:rPr lang="en-US" kern="0" dirty="0">
                <a:solidFill>
                  <a:srgbClr val="000000"/>
                </a:solidFill>
                <a:latin typeface="Segoe UI"/>
                <a:cs typeface="Segoe UI Semilight" panose="020B0402040204020203" pitchFamily="34" charset="0"/>
              </a:rPr>
              <a:t>Phase 1: IT and early adopters </a:t>
            </a:r>
          </a:p>
          <a:p>
            <a:pPr marL="800100" lvl="1" indent="-342900">
              <a:buFont typeface="Arial" panose="020B0604020202020204" pitchFamily="34" charset="0"/>
              <a:buChar char="•"/>
              <a:defRPr/>
            </a:pPr>
            <a:r>
              <a:rPr lang="en-US" kern="0" dirty="0">
                <a:solidFill>
                  <a:srgbClr val="000000"/>
                </a:solidFill>
                <a:latin typeface="Segoe UI"/>
                <a:cs typeface="Segoe UI Semilight" panose="020B0402040204020203" pitchFamily="34" charset="0"/>
              </a:rPr>
              <a:t>Phase 2: Pilot group</a:t>
            </a:r>
          </a:p>
          <a:p>
            <a:pPr marL="800100" lvl="1" indent="-342900">
              <a:buFont typeface="Arial" panose="020B0604020202020204" pitchFamily="34" charset="0"/>
              <a:buChar char="•"/>
              <a:defRPr/>
            </a:pPr>
            <a:r>
              <a:rPr lang="en-US" kern="0" dirty="0">
                <a:solidFill>
                  <a:srgbClr val="000000"/>
                </a:solidFill>
                <a:latin typeface="Segoe UI"/>
                <a:cs typeface="Segoe UI Semilight" panose="020B0402040204020203" pitchFamily="34" charset="0"/>
              </a:rPr>
              <a:t>Phase 3: Broad production rollout</a:t>
            </a:r>
          </a:p>
          <a:p>
            <a:pPr marL="336145" lvl="1" indent="-224097">
              <a:buFont typeface="Arial" panose="020B0604020202020204" pitchFamily="34" charset="0"/>
              <a:buChar char="•"/>
              <a:defRPr/>
            </a:pPr>
            <a:r>
              <a:rPr lang="en-US" sz="2400" kern="0" dirty="0">
                <a:solidFill>
                  <a:srgbClr val="000000"/>
                </a:solidFill>
                <a:latin typeface="+mj-lt"/>
                <a:cs typeface="Segoe UI Semilight" panose="020B0402040204020203" pitchFamily="34" charset="0"/>
              </a:rPr>
              <a:t>Establish communication and training plans</a:t>
            </a:r>
          </a:p>
          <a:p>
            <a:pPr marL="336145" lvl="1" indent="-224097">
              <a:buFont typeface="Arial" panose="020B0604020202020204" pitchFamily="34" charset="0"/>
              <a:buChar char="•"/>
              <a:defRPr/>
            </a:pPr>
            <a:r>
              <a:rPr lang="en-US" sz="2400" kern="0" dirty="0">
                <a:solidFill>
                  <a:srgbClr val="000000"/>
                </a:solidFill>
                <a:latin typeface="+mj-lt"/>
                <a:cs typeface="Segoe UI Semilight" panose="020B0402040204020203" pitchFamily="34" charset="0"/>
              </a:rPr>
              <a:t>Document and collect feedback</a:t>
            </a:r>
          </a:p>
        </p:txBody>
      </p:sp>
    </p:spTree>
    <p:extLst>
      <p:ext uri="{BB962C8B-B14F-4D97-AF65-F5344CB8AC3E}">
        <p14:creationId xmlns:p14="http://schemas.microsoft.com/office/powerpoint/2010/main" val="2346633513"/>
      </p:ext>
    </p:extLst>
  </p:cSld>
  <p:clrMapOvr>
    <a:masterClrMapping/>
  </p:clrMapOvr>
  <p:transition>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a:t>Knowledge Check</a:t>
            </a:r>
          </a:p>
        </p:txBody>
      </p:sp>
      <p:sp>
        <p:nvSpPr>
          <p:cNvPr id="7" name="TextBox 6">
            <a:extLst>
              <a:ext uri="{FF2B5EF4-FFF2-40B4-BE49-F238E27FC236}">
                <a16:creationId xmlns:a16="http://schemas.microsoft.com/office/drawing/2014/main" id="{8677AB01-5F2A-4C8E-93DF-3B7646C863F3}"/>
              </a:ext>
              <a:ext uri="{C183D7F6-B498-43B3-948B-1728B52AA6E4}">
                <adec:decorative xmlns:adec="http://schemas.microsoft.com/office/drawing/2017/decorative" val="0"/>
              </a:ext>
            </a:extLst>
          </p:cNvPr>
          <p:cNvSpPr txBox="1"/>
          <p:nvPr/>
        </p:nvSpPr>
        <p:spPr>
          <a:xfrm>
            <a:off x="588264" y="1890775"/>
            <a:ext cx="6021639" cy="3238306"/>
          </a:xfrm>
          <a:prstGeom prst="rect">
            <a:avLst/>
          </a:prstGeom>
          <a:solidFill>
            <a:schemeClr val="bg1">
              <a:lumMod val="95000"/>
            </a:schemeClr>
          </a:solidFill>
          <a:ln>
            <a:noFill/>
          </a:ln>
        </p:spPr>
        <p:txBody>
          <a:bodyPr wrap="square" lIns="134464" tIns="89642" rIns="89642" bIns="89642" rtlCol="0" anchor="ctr">
            <a:noAutofit/>
          </a:bodyPr>
          <a:lstStyle/>
          <a:p>
            <a:pPr marL="0" marR="0" lvl="0" indent="0" algn="ctr" defTabSz="914367" rtl="0" eaLnBrk="1" fontAlgn="auto" latinLnBrk="0" hangingPunct="1">
              <a:lnSpc>
                <a:spcPct val="100000"/>
              </a:lnSpc>
              <a:spcBef>
                <a:spcPts val="0"/>
              </a:spcBef>
              <a:spcAft>
                <a:spcPts val="588"/>
              </a:spcAft>
              <a:buClrTx/>
              <a:buSzTx/>
              <a:buFontTx/>
              <a:buNone/>
              <a:tabLst/>
              <a:defRPr/>
            </a:pPr>
            <a:r>
              <a:rPr kumimoji="0" lang="en-US" sz="2353" b="0" i="0" u="none" strike="noStrike" kern="1200" cap="none" spc="0" normalizeH="0" baseline="0" noProof="0">
                <a:ln>
                  <a:noFill/>
                </a:ln>
                <a:solidFill>
                  <a:srgbClr val="0078D4"/>
                </a:solidFill>
                <a:effectLst/>
                <a:uLnTx/>
                <a:uFillTx/>
                <a:latin typeface="Segoe UI Semibold"/>
                <a:ea typeface="+mn-ea"/>
                <a:cs typeface="+mn-cs"/>
              </a:rPr>
              <a:t>Test your knowledge by answering the Knowledge Check questions at the end of this Learn module</a:t>
            </a:r>
            <a:endParaRPr kumimoji="0" lang="en-US" sz="2745" b="0" i="0" u="none" strike="noStrike" kern="1200" cap="none" spc="0" normalizeH="0" baseline="0" noProof="0">
              <a:ln>
                <a:noFill/>
              </a:ln>
              <a:solidFill>
                <a:srgbClr val="0078D4"/>
              </a:solidFill>
              <a:effectLst/>
              <a:uLnTx/>
              <a:uFillTx/>
              <a:latin typeface="Segoe UI"/>
              <a:ea typeface="+mn-ea"/>
              <a:cs typeface="+mn-cs"/>
            </a:endParaRPr>
          </a:p>
        </p:txBody>
      </p:sp>
      <p:pic>
        <p:nvPicPr>
          <p:cNvPr id="3" name="Picture 2">
            <a:extLst>
              <a:ext uri="{FF2B5EF4-FFF2-40B4-BE49-F238E27FC236}">
                <a16:creationId xmlns:a16="http://schemas.microsoft.com/office/drawing/2014/main" id="{F038770E-6868-4835-B83C-A8558C3063A2}"/>
              </a:ext>
              <a:ext uri="{C183D7F6-B498-43B3-948B-1728B52AA6E4}">
                <adec:decorative xmlns:adec="http://schemas.microsoft.com/office/drawing/2017/decorative" val="1"/>
              </a:ext>
            </a:extLst>
          </p:cNvPr>
          <p:cNvPicPr>
            <a:picLocks noChangeAspect="1"/>
          </p:cNvPicPr>
          <p:nvPr/>
        </p:nvPicPr>
        <p:blipFill>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a:off x="7019783" y="1890775"/>
            <a:ext cx="3726421" cy="3257795"/>
          </a:xfrm>
          <a:prstGeom prst="rect">
            <a:avLst/>
          </a:prstGeom>
        </p:spPr>
      </p:pic>
    </p:spTree>
    <p:extLst>
      <p:ext uri="{BB962C8B-B14F-4D97-AF65-F5344CB8AC3E}">
        <p14:creationId xmlns:p14="http://schemas.microsoft.com/office/powerpoint/2010/main" val="12084262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07C2C26-EFD2-E847-AEA7-5CEF245E0904}"/>
              </a:ext>
            </a:extLst>
          </p:cNvPr>
          <p:cNvSpPr>
            <a:spLocks noGrp="1"/>
          </p:cNvSpPr>
          <p:nvPr>
            <p:ph type="title"/>
          </p:nvPr>
        </p:nvSpPr>
        <p:spPr/>
        <p:txBody>
          <a:bodyPr/>
          <a:lstStyle/>
          <a:p>
            <a:r>
              <a:rPr lang="en-GB"/>
              <a:t>Module 2: </a:t>
            </a:r>
            <a:r>
              <a:rPr lang="en-US"/>
              <a:t>Deploy using the Microsoft Deployment Toolkit</a:t>
            </a:r>
          </a:p>
        </p:txBody>
      </p:sp>
      <p:pic>
        <p:nvPicPr>
          <p:cNvPr id="4" name="Picture 3">
            <a:extLst>
              <a:ext uri="{FF2B5EF4-FFF2-40B4-BE49-F238E27FC236}">
                <a16:creationId xmlns:a16="http://schemas.microsoft.com/office/drawing/2014/main" id="{97771117-CAF4-4801-9B95-8A0D9BDD5B42}"/>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10028441" y="2696570"/>
            <a:ext cx="1368000" cy="1368000"/>
          </a:xfrm>
          <a:prstGeom prst="rect">
            <a:avLst/>
          </a:prstGeom>
        </p:spPr>
      </p:pic>
    </p:spTree>
    <p:extLst>
      <p:ext uri="{BB962C8B-B14F-4D97-AF65-F5344CB8AC3E}">
        <p14:creationId xmlns:p14="http://schemas.microsoft.com/office/powerpoint/2010/main" val="3853195780"/>
      </p:ext>
    </p:extLst>
  </p:cSld>
  <p:clrMapOvr>
    <a:masterClrMapping/>
  </p:clrMapOvr>
  <p:transition>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6B293DD1-BCDD-4DDD-82EC-8675E4FB99CC}"/>
              </a:ext>
            </a:extLst>
          </p:cNvPr>
          <p:cNvSpPr>
            <a:spLocks noGrp="1"/>
          </p:cNvSpPr>
          <p:nvPr>
            <p:ph type="title"/>
          </p:nvPr>
        </p:nvSpPr>
        <p:spPr/>
        <p:txBody>
          <a:bodyPr/>
          <a:lstStyle/>
          <a:p>
            <a:r>
              <a:rPr lang="en-US" dirty="0"/>
              <a:t>Module 2: Deploy using the Microsoft Deployment Toolkit </a:t>
            </a:r>
            <a:br>
              <a:rPr lang="en-US" dirty="0"/>
            </a:br>
            <a:br>
              <a:rPr lang="en-US" dirty="0"/>
            </a:br>
            <a:br>
              <a:rPr lang="en-US" dirty="0"/>
            </a:br>
            <a:endParaRPr lang="en-US" dirty="0"/>
          </a:p>
        </p:txBody>
      </p:sp>
      <p:sp>
        <p:nvSpPr>
          <p:cNvPr id="2" name="Text Placeholder 1">
            <a:extLst>
              <a:ext uri="{FF2B5EF4-FFF2-40B4-BE49-F238E27FC236}">
                <a16:creationId xmlns:a16="http://schemas.microsoft.com/office/drawing/2014/main" id="{44A49DAE-79D6-48FB-BB90-ED534D0C7C09}"/>
              </a:ext>
            </a:extLst>
          </p:cNvPr>
          <p:cNvSpPr>
            <a:spLocks noGrp="1"/>
          </p:cNvSpPr>
          <p:nvPr>
            <p:ph type="body" sz="quarter" idx="10"/>
          </p:nvPr>
        </p:nvSpPr>
        <p:spPr>
          <a:xfrm>
            <a:off x="432089" y="1083334"/>
            <a:ext cx="11341268" cy="1685526"/>
          </a:xfrm>
        </p:spPr>
        <p:txBody>
          <a:bodyPr/>
          <a:lstStyle/>
          <a:p>
            <a:pPr marL="342900" indent="-342900">
              <a:lnSpc>
                <a:spcPct val="150000"/>
              </a:lnSpc>
              <a:buFont typeface="Arial" panose="020B0604020202020204" pitchFamily="34" charset="0"/>
              <a:buChar char="•"/>
            </a:pPr>
            <a:r>
              <a:rPr lang="en-US" sz="2400" dirty="0">
                <a:solidFill>
                  <a:schemeClr val="tx1"/>
                </a:solidFill>
                <a:latin typeface="+mn-lt"/>
              </a:rPr>
              <a:t>Evaluate traditional deployment methods</a:t>
            </a:r>
          </a:p>
          <a:p>
            <a:pPr marL="342900" indent="-342900">
              <a:lnSpc>
                <a:spcPct val="150000"/>
              </a:lnSpc>
              <a:buFont typeface="Arial" panose="020B0604020202020204" pitchFamily="34" charset="0"/>
              <a:buChar char="•"/>
            </a:pPr>
            <a:r>
              <a:rPr lang="en-US" sz="2400" dirty="0">
                <a:solidFill>
                  <a:schemeClr val="tx1"/>
                </a:solidFill>
                <a:latin typeface="+mn-lt"/>
              </a:rPr>
              <a:t>Set up the Microsoft Deployment Toolkit for client deployment</a:t>
            </a:r>
          </a:p>
          <a:p>
            <a:pPr marL="342900" indent="-342900">
              <a:lnSpc>
                <a:spcPct val="150000"/>
              </a:lnSpc>
              <a:buFont typeface="Arial" panose="020B0604020202020204" pitchFamily="34" charset="0"/>
              <a:buChar char="•"/>
            </a:pPr>
            <a:r>
              <a:rPr lang="en-US" sz="2400" dirty="0">
                <a:solidFill>
                  <a:schemeClr val="tx1"/>
                </a:solidFill>
                <a:latin typeface="+mn-lt"/>
              </a:rPr>
              <a:t>Manage and deploy images using the Microsoft Deployment Toolkit</a:t>
            </a:r>
          </a:p>
        </p:txBody>
      </p:sp>
    </p:spTree>
    <p:extLst>
      <p:ext uri="{BB962C8B-B14F-4D97-AF65-F5344CB8AC3E}">
        <p14:creationId xmlns:p14="http://schemas.microsoft.com/office/powerpoint/2010/main" val="1237137031"/>
      </p:ext>
    </p:extLst>
  </p:cSld>
  <p:clrMapOvr>
    <a:masterClrMapping/>
  </p:clrMapOvr>
  <p:transition>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a:extLst>
              <a:ext uri="{FF2B5EF4-FFF2-40B4-BE49-F238E27FC236}">
                <a16:creationId xmlns:a16="http://schemas.microsoft.com/office/drawing/2014/main" id="{E307D465-5D56-0B41-96C4-901FFC2422DF}"/>
              </a:ext>
            </a:extLst>
          </p:cNvPr>
          <p:cNvSpPr>
            <a:spLocks noGrp="1"/>
          </p:cNvSpPr>
          <p:nvPr>
            <p:ph type="title"/>
          </p:nvPr>
        </p:nvSpPr>
        <p:spPr/>
        <p:txBody>
          <a:bodyPr/>
          <a:lstStyle/>
          <a:p>
            <a:r>
              <a:rPr lang="en-US"/>
              <a:t>Evaluate traditional deployment methods</a:t>
            </a:r>
          </a:p>
        </p:txBody>
      </p:sp>
      <p:graphicFrame>
        <p:nvGraphicFramePr>
          <p:cNvPr id="6" name="表格 5">
            <a:extLst>
              <a:ext uri="{FF2B5EF4-FFF2-40B4-BE49-F238E27FC236}">
                <a16:creationId xmlns:a16="http://schemas.microsoft.com/office/drawing/2014/main" id="{29E10008-C59A-4784-880E-CCD45A33F70E}"/>
              </a:ext>
            </a:extLst>
          </p:cNvPr>
          <p:cNvGraphicFramePr>
            <a:graphicFrameLocks noGrp="1"/>
          </p:cNvGraphicFramePr>
          <p:nvPr>
            <p:extLst>
              <p:ext uri="{D42A27DB-BD31-4B8C-83A1-F6EECF244321}">
                <p14:modId xmlns:p14="http://schemas.microsoft.com/office/powerpoint/2010/main" val="1649098427"/>
              </p:ext>
            </p:extLst>
          </p:nvPr>
        </p:nvGraphicFramePr>
        <p:xfrm>
          <a:off x="419099" y="1312362"/>
          <a:ext cx="11340812" cy="5185977"/>
        </p:xfrm>
        <a:graphic>
          <a:graphicData uri="http://schemas.openxmlformats.org/drawingml/2006/table">
            <a:tbl>
              <a:tblPr firstRow="1" bandRow="1">
                <a:tableStyleId>{5C22544A-7EE6-4342-B048-85BDC9FD1C3A}</a:tableStyleId>
              </a:tblPr>
              <a:tblGrid>
                <a:gridCol w="5670406">
                  <a:extLst>
                    <a:ext uri="{9D8B030D-6E8A-4147-A177-3AD203B41FA5}">
                      <a16:colId xmlns:a16="http://schemas.microsoft.com/office/drawing/2014/main" val="3915698833"/>
                    </a:ext>
                  </a:extLst>
                </a:gridCol>
                <a:gridCol w="5670406">
                  <a:extLst>
                    <a:ext uri="{9D8B030D-6E8A-4147-A177-3AD203B41FA5}">
                      <a16:colId xmlns:a16="http://schemas.microsoft.com/office/drawing/2014/main" val="2927563326"/>
                    </a:ext>
                  </a:extLst>
                </a:gridCol>
              </a:tblGrid>
              <a:tr h="478093">
                <a:tc>
                  <a:txBody>
                    <a:bodyPr/>
                    <a:lstStyle/>
                    <a:p>
                      <a:pPr algn="l"/>
                      <a:r>
                        <a:rPr lang="en-US" sz="2000">
                          <a:solidFill>
                            <a:schemeClr val="bg1"/>
                          </a:solidFill>
                          <a:effectLst/>
                          <a:latin typeface="+mj-lt"/>
                        </a:rPr>
                        <a:t>Default Image</a:t>
                      </a:r>
                    </a:p>
                  </a:txBody>
                  <a:tcPr marL="89642" marR="89642" marT="89642" marB="89642">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12700" cmpd="sng">
                      <a:noFill/>
                    </a:lnT>
                    <a:lnB w="6350" cap="flat" cmpd="sng" algn="ctr">
                      <a:solidFill>
                        <a:srgbClr val="BFBFBF"/>
                      </a:solidFill>
                      <a:prstDash val="solid"/>
                      <a:round/>
                      <a:headEnd type="none" w="med" len="med"/>
                      <a:tailEnd type="none" w="med" len="med"/>
                    </a:lnB>
                    <a:lnTlToBr w="12700" cmpd="sng">
                      <a:noFill/>
                      <a:prstDash val="solid"/>
                    </a:lnTlToBr>
                    <a:lnBlToTr w="12700" cmpd="sng">
                      <a:noFill/>
                      <a:prstDash val="solid"/>
                    </a:lnBlToTr>
                    <a:solidFill>
                      <a:schemeClr val="accent2"/>
                    </a:solidFill>
                  </a:tcPr>
                </a:tc>
                <a:tc>
                  <a:txBody>
                    <a:bodyPr/>
                    <a:lstStyle/>
                    <a:p>
                      <a:pPr marL="0" marR="0" lvl="0" indent="0" algn="l" defTabSz="932742"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a:ln>
                            <a:noFill/>
                          </a:ln>
                          <a:solidFill>
                            <a:srgbClr val="FFFFFF"/>
                          </a:solidFill>
                          <a:effectLst/>
                          <a:uLnTx/>
                          <a:uFillTx/>
                          <a:latin typeface="+mj-lt"/>
                          <a:ea typeface="+mn-ea"/>
                          <a:cs typeface="+mn-cs"/>
                        </a:rPr>
                        <a:t>Custom Image</a:t>
                      </a:r>
                    </a:p>
                  </a:txBody>
                  <a:tcPr marL="89642" marR="89642" marT="89642" marB="89642">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12700" cmpd="sng">
                      <a:noFill/>
                    </a:lnT>
                    <a:lnB w="6350" cap="flat" cmpd="sng" algn="ctr">
                      <a:solidFill>
                        <a:srgbClr val="BFBFBF"/>
                      </a:solidFill>
                      <a:prstDash val="solid"/>
                      <a:round/>
                      <a:headEnd type="none" w="med" len="med"/>
                      <a:tailEnd type="none" w="med" len="med"/>
                    </a:lnB>
                    <a:lnTlToBr w="12700" cmpd="sng">
                      <a:noFill/>
                      <a:prstDash val="solid"/>
                    </a:lnTlToBr>
                    <a:lnBlToTr w="12700" cmpd="sng">
                      <a:noFill/>
                      <a:prstDash val="solid"/>
                    </a:lnBlToTr>
                    <a:solidFill>
                      <a:schemeClr val="accent2"/>
                    </a:solidFill>
                  </a:tcPr>
                </a:tc>
                <a:extLst>
                  <a:ext uri="{0D108BD9-81ED-4DB2-BD59-A6C34878D82A}">
                    <a16:rowId xmlns:a16="http://schemas.microsoft.com/office/drawing/2014/main" val="2242045903"/>
                  </a:ext>
                </a:extLst>
              </a:tr>
              <a:tr h="442983">
                <a:tc>
                  <a:txBody>
                    <a:bodyPr/>
                    <a:lstStyle/>
                    <a:p>
                      <a:pPr marL="285750" indent="-285750">
                        <a:buFont typeface="Arial" panose="020B0604020202020204" pitchFamily="34" charset="0"/>
                        <a:buChar char="•"/>
                      </a:pPr>
                      <a:r>
                        <a:rPr lang="en-US" sz="1800" b="0">
                          <a:solidFill>
                            <a:schemeClr val="tx1"/>
                          </a:solidFill>
                          <a:effectLst/>
                        </a:rPr>
                        <a:t>No need to create an image</a:t>
                      </a:r>
                    </a:p>
                  </a:txBody>
                  <a:tcPr marL="90000" marR="90000" marT="14411" marB="14411" anchor="ctr">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solidFill>
                      <a:schemeClr val="bg1"/>
                    </a:solidFill>
                  </a:tcPr>
                </a:tc>
                <a:tc>
                  <a:txBody>
                    <a:bodyPr/>
                    <a:lstStyle/>
                    <a:p>
                      <a:pPr marL="285750" indent="-285750">
                        <a:buFont typeface="Arial" panose="020B0604020202020204" pitchFamily="34" charset="0"/>
                        <a:buChar char="•"/>
                      </a:pPr>
                      <a:r>
                        <a:rPr lang="en-US" sz="1800" b="0">
                          <a:solidFill>
                            <a:schemeClr val="tx1"/>
                          </a:solidFill>
                          <a:effectLst/>
                        </a:rPr>
                        <a:t>Image must be created and maintained</a:t>
                      </a:r>
                    </a:p>
                  </a:txBody>
                  <a:tcPr marL="90000" marR="90000" marT="14411" marB="14411" anchor="ctr">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solidFill>
                      <a:schemeClr val="bg1"/>
                    </a:solidFill>
                  </a:tcPr>
                </a:tc>
                <a:extLst>
                  <a:ext uri="{0D108BD9-81ED-4DB2-BD59-A6C34878D82A}">
                    <a16:rowId xmlns:a16="http://schemas.microsoft.com/office/drawing/2014/main" val="2441316447"/>
                  </a:ext>
                </a:extLst>
              </a:tr>
              <a:tr h="442983">
                <a:tc>
                  <a:txBody>
                    <a:bodyPr/>
                    <a:lstStyle/>
                    <a:p>
                      <a:pPr marL="285750" indent="-285750">
                        <a:buFont typeface="Arial" panose="020B0604020202020204" pitchFamily="34" charset="0"/>
                        <a:buChar char="•"/>
                      </a:pPr>
                      <a:r>
                        <a:rPr lang="en-US" sz="1800" b="0">
                          <a:solidFill>
                            <a:schemeClr val="tx1"/>
                          </a:solidFill>
                          <a:effectLst/>
                        </a:rPr>
                        <a:t>Applications and settings must be applied separately</a:t>
                      </a:r>
                    </a:p>
                  </a:txBody>
                  <a:tcPr marL="90000" marR="90000" marT="14411" marB="14411" anchor="ctr">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solidFill>
                      <a:schemeClr val="bg1"/>
                    </a:solidFill>
                  </a:tcPr>
                </a:tc>
                <a:tc>
                  <a:txBody>
                    <a:bodyPr/>
                    <a:lstStyle/>
                    <a:p>
                      <a:pPr marL="285750" indent="-285750">
                        <a:buFont typeface="Arial" panose="020B0604020202020204" pitchFamily="34" charset="0"/>
                        <a:buChar char="•"/>
                      </a:pPr>
                      <a:r>
                        <a:rPr lang="en-US" sz="1800" b="0">
                          <a:solidFill>
                            <a:schemeClr val="tx1"/>
                          </a:solidFill>
                          <a:effectLst/>
                        </a:rPr>
                        <a:t>Applications and Settings can be included in custom image</a:t>
                      </a:r>
                    </a:p>
                  </a:txBody>
                  <a:tcPr marL="90000" marR="90000" marT="14411" marB="14411" anchor="ctr">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solidFill>
                      <a:schemeClr val="bg1"/>
                    </a:solidFill>
                  </a:tcPr>
                </a:tc>
                <a:extLst>
                  <a:ext uri="{0D108BD9-81ED-4DB2-BD59-A6C34878D82A}">
                    <a16:rowId xmlns:a16="http://schemas.microsoft.com/office/drawing/2014/main" val="1428014721"/>
                  </a:ext>
                </a:extLst>
              </a:tr>
              <a:tr h="442983">
                <a:tc>
                  <a:txBody>
                    <a:bodyPr/>
                    <a:lstStyle/>
                    <a:p>
                      <a:pPr marL="285750" indent="-285750">
                        <a:buFont typeface="Arial" panose="020B0604020202020204" pitchFamily="34" charset="0"/>
                        <a:buChar char="•"/>
                      </a:pPr>
                      <a:r>
                        <a:rPr lang="en-US" sz="1800" b="0">
                          <a:solidFill>
                            <a:schemeClr val="tx1"/>
                          </a:solidFill>
                          <a:effectLst/>
                        </a:rPr>
                        <a:t>One image per architecture (x86/x64) can be used for the organization</a:t>
                      </a:r>
                    </a:p>
                  </a:txBody>
                  <a:tcPr marL="90000" marR="90000" marT="14411" marB="14411" anchor="ctr">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solidFill>
                      <a:schemeClr val="bg1"/>
                    </a:solidFill>
                  </a:tcPr>
                </a:tc>
                <a:tc>
                  <a:txBody>
                    <a:bodyPr/>
                    <a:lstStyle/>
                    <a:p>
                      <a:pPr marL="285750" indent="-285750">
                        <a:buFont typeface="Arial" panose="020B0604020202020204" pitchFamily="34" charset="0"/>
                        <a:buChar char="•"/>
                      </a:pPr>
                      <a:r>
                        <a:rPr lang="en-US" sz="1800" b="0">
                          <a:solidFill>
                            <a:schemeClr val="tx1"/>
                          </a:solidFill>
                          <a:effectLst/>
                        </a:rPr>
                        <a:t>The configuration and application requirements (and sometimes hardware) of each group within an organization can typically require several images to be created and maintained</a:t>
                      </a:r>
                    </a:p>
                  </a:txBody>
                  <a:tcPr marL="90000" marR="90000" marT="14411" marB="14411" anchor="ctr">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solidFill>
                      <a:schemeClr val="bg1"/>
                    </a:solidFill>
                  </a:tcPr>
                </a:tc>
                <a:extLst>
                  <a:ext uri="{0D108BD9-81ED-4DB2-BD59-A6C34878D82A}">
                    <a16:rowId xmlns:a16="http://schemas.microsoft.com/office/drawing/2014/main" val="943518511"/>
                  </a:ext>
                </a:extLst>
              </a:tr>
              <a:tr h="448212">
                <a:tc>
                  <a:txBody>
                    <a:bodyPr/>
                    <a:lstStyle/>
                    <a:p>
                      <a:pPr marL="285750" indent="-285750">
                        <a:buFont typeface="Arial" panose="020B0604020202020204" pitchFamily="34" charset="0"/>
                        <a:buChar char="•"/>
                      </a:pPr>
                      <a:r>
                        <a:rPr lang="en-US" sz="1800" b="0">
                          <a:solidFill>
                            <a:schemeClr val="tx1"/>
                          </a:solidFill>
                          <a:effectLst/>
                        </a:rPr>
                        <a:t>Updates to applications do not require the image to be re-built</a:t>
                      </a:r>
                    </a:p>
                  </a:txBody>
                  <a:tcPr marL="90000" marR="90000" marT="14411" marB="14411" anchor="ctr">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solidFill>
                      <a:schemeClr val="bg1"/>
                    </a:solidFill>
                  </a:tcPr>
                </a:tc>
                <a:tc>
                  <a:txBody>
                    <a:bodyPr/>
                    <a:lstStyle/>
                    <a:p>
                      <a:pPr marL="285750" indent="-285750">
                        <a:buFont typeface="Arial" panose="020B0604020202020204" pitchFamily="34" charset="0"/>
                        <a:buChar char="•"/>
                      </a:pPr>
                      <a:r>
                        <a:rPr lang="en-US" sz="1800" b="0">
                          <a:solidFill>
                            <a:schemeClr val="tx1"/>
                          </a:solidFill>
                          <a:effectLst/>
                        </a:rPr>
                        <a:t>Updates to applications cause images to become stale, requiring images to be updated or re-created frequently</a:t>
                      </a:r>
                    </a:p>
                  </a:txBody>
                  <a:tcPr marL="90000" marR="90000" marT="14411" marB="14411" anchor="ctr">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solidFill>
                      <a:schemeClr val="bg1"/>
                    </a:solidFill>
                  </a:tcPr>
                </a:tc>
                <a:extLst>
                  <a:ext uri="{0D108BD9-81ED-4DB2-BD59-A6C34878D82A}">
                    <a16:rowId xmlns:a16="http://schemas.microsoft.com/office/drawing/2014/main" val="3188599409"/>
                  </a:ext>
                </a:extLst>
              </a:tr>
              <a:tr h="448212">
                <a:tc>
                  <a:txBody>
                    <a:bodyPr/>
                    <a:lstStyle/>
                    <a:p>
                      <a:pPr marL="285750" indent="-285750">
                        <a:buFont typeface="Arial" panose="020B0604020202020204" pitchFamily="34" charset="0"/>
                        <a:buChar char="•"/>
                      </a:pPr>
                      <a:r>
                        <a:rPr lang="en-US" sz="1800" b="0">
                          <a:solidFill>
                            <a:schemeClr val="tx1"/>
                          </a:solidFill>
                          <a:effectLst/>
                        </a:rPr>
                        <a:t>Overall deployment time is typically slower, as configurations must be applied, and applications installed after the OS image is deployed</a:t>
                      </a:r>
                    </a:p>
                  </a:txBody>
                  <a:tcPr marL="90000" marR="90000" marT="14411" marB="14411" anchor="ctr">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solidFill>
                      <a:schemeClr val="bg1"/>
                    </a:solidFill>
                  </a:tcPr>
                </a:tc>
                <a:tc>
                  <a:txBody>
                    <a:bodyPr/>
                    <a:lstStyle/>
                    <a:p>
                      <a:pPr marL="285750" indent="-285750">
                        <a:buFont typeface="Arial" panose="020B0604020202020204" pitchFamily="34" charset="0"/>
                        <a:buChar char="•"/>
                      </a:pPr>
                      <a:r>
                        <a:rPr lang="en-US" sz="1800" b="0">
                          <a:solidFill>
                            <a:schemeClr val="tx1"/>
                          </a:solidFill>
                          <a:effectLst/>
                        </a:rPr>
                        <a:t>Overall deployment time is typically faster with the configurations and applications included in the image</a:t>
                      </a:r>
                    </a:p>
                  </a:txBody>
                  <a:tcPr marL="90000" marR="90000" marT="14411" marB="14411" anchor="ctr">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solidFill>
                      <a:schemeClr val="bg1"/>
                    </a:solidFill>
                  </a:tcPr>
                </a:tc>
                <a:extLst>
                  <a:ext uri="{0D108BD9-81ED-4DB2-BD59-A6C34878D82A}">
                    <a16:rowId xmlns:a16="http://schemas.microsoft.com/office/drawing/2014/main" val="3866666167"/>
                  </a:ext>
                </a:extLst>
              </a:tr>
              <a:tr h="448212">
                <a:tc>
                  <a:txBody>
                    <a:bodyPr/>
                    <a:lstStyle/>
                    <a:p>
                      <a:pPr marL="285750" indent="-285750">
                        <a:buFont typeface="Arial" panose="020B0604020202020204" pitchFamily="34" charset="0"/>
                        <a:buChar char="•"/>
                      </a:pPr>
                      <a:r>
                        <a:rPr lang="en-US" sz="1800" b="0">
                          <a:solidFill>
                            <a:schemeClr val="tx1"/>
                          </a:solidFill>
                          <a:effectLst/>
                        </a:rPr>
                        <a:t>Some applications can be difficult to automate the installation</a:t>
                      </a:r>
                    </a:p>
                  </a:txBody>
                  <a:tcPr marL="90000" marR="90000" marT="14411" marB="14411" anchor="ctr">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solidFill>
                      <a:schemeClr val="bg1"/>
                    </a:solidFill>
                  </a:tcPr>
                </a:tc>
                <a:tc>
                  <a:txBody>
                    <a:bodyPr/>
                    <a:lstStyle/>
                    <a:p>
                      <a:pPr marL="285750" indent="-285750">
                        <a:buFont typeface="Arial" panose="020B0604020202020204" pitchFamily="34" charset="0"/>
                        <a:buChar char="•"/>
                      </a:pPr>
                      <a:r>
                        <a:rPr lang="en-US" sz="1800" b="0">
                          <a:solidFill>
                            <a:schemeClr val="tx1"/>
                          </a:solidFill>
                          <a:effectLst/>
                        </a:rPr>
                        <a:t>When applications are installed on the reference machine, they are typically easier to deploy when included with the image</a:t>
                      </a:r>
                    </a:p>
                  </a:txBody>
                  <a:tcPr marL="90000" marR="90000" marT="14411" marB="14411" anchor="ctr">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solidFill>
                      <a:schemeClr val="bg1"/>
                    </a:solidFill>
                  </a:tcPr>
                </a:tc>
                <a:extLst>
                  <a:ext uri="{0D108BD9-81ED-4DB2-BD59-A6C34878D82A}">
                    <a16:rowId xmlns:a16="http://schemas.microsoft.com/office/drawing/2014/main" val="1832999455"/>
                  </a:ext>
                </a:extLst>
              </a:tr>
            </a:tbl>
          </a:graphicData>
        </a:graphic>
      </p:graphicFrame>
    </p:spTree>
    <p:extLst>
      <p:ext uri="{BB962C8B-B14F-4D97-AF65-F5344CB8AC3E}">
        <p14:creationId xmlns:p14="http://schemas.microsoft.com/office/powerpoint/2010/main" val="438111401"/>
      </p:ext>
    </p:extLst>
  </p:cSld>
  <p:clrMapOvr>
    <a:masterClrMapping/>
  </p:clrMapOvr>
  <p:transition>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FAAC5C-3107-4E17-AC7E-D1322BCE9359}"/>
              </a:ext>
            </a:extLst>
          </p:cNvPr>
          <p:cNvSpPr>
            <a:spLocks noGrp="1"/>
          </p:cNvSpPr>
          <p:nvPr>
            <p:ph type="title"/>
          </p:nvPr>
        </p:nvSpPr>
        <p:spPr/>
        <p:txBody>
          <a:bodyPr/>
          <a:lstStyle/>
          <a:p>
            <a:r>
              <a:rPr lang="en-US"/>
              <a:t>Setup the Microsoft Deployment Toolkit for client deployment</a:t>
            </a:r>
          </a:p>
        </p:txBody>
      </p:sp>
      <p:sp>
        <p:nvSpPr>
          <p:cNvPr id="3" name="Content Placeholder 2">
            <a:extLst>
              <a:ext uri="{FF2B5EF4-FFF2-40B4-BE49-F238E27FC236}">
                <a16:creationId xmlns:a16="http://schemas.microsoft.com/office/drawing/2014/main" id="{DC08D0CA-79A2-42B9-B52D-1DFDB66E4146}"/>
              </a:ext>
            </a:extLst>
          </p:cNvPr>
          <p:cNvSpPr>
            <a:spLocks noGrp="1"/>
          </p:cNvSpPr>
          <p:nvPr>
            <p:ph sz="quarter" idx="10"/>
          </p:nvPr>
        </p:nvSpPr>
        <p:spPr>
          <a:xfrm>
            <a:off x="419100" y="1456897"/>
            <a:ext cx="11340811" cy="4970591"/>
          </a:xfrm>
        </p:spPr>
        <p:txBody>
          <a:bodyPr/>
          <a:lstStyle/>
          <a:p>
            <a:pPr marL="342900" indent="-342900">
              <a:buFont typeface="Arial" panose="020B0604020202020204" pitchFamily="34" charset="0"/>
              <a:buChar char="•"/>
            </a:pPr>
            <a:r>
              <a:rPr lang="en-US" dirty="0"/>
              <a:t>Microsoft Deployment Toolkit (MDT) is a unified collection of tools, processes, and guidance for automating desktop and server deployment</a:t>
            </a:r>
          </a:p>
          <a:p>
            <a:pPr marL="800100" lvl="1" indent="-342900">
              <a:buFont typeface="Arial" panose="020B0604020202020204" pitchFamily="34" charset="0"/>
              <a:buChar char="•"/>
              <a:defRPr/>
            </a:pPr>
            <a:r>
              <a:rPr lang="en-US" kern="0" dirty="0">
                <a:solidFill>
                  <a:srgbClr val="000000"/>
                </a:solidFill>
                <a:latin typeface="Segoe UI"/>
                <a:cs typeface="Segoe UI Semilight" panose="020B0402040204020203" pitchFamily="34" charset="0"/>
              </a:rPr>
              <a:t>Reduces deployment time and standardize images</a:t>
            </a:r>
          </a:p>
          <a:p>
            <a:pPr marL="800100" lvl="1" indent="-342900">
              <a:buFont typeface="Arial" panose="020B0604020202020204" pitchFamily="34" charset="0"/>
              <a:buChar char="•"/>
              <a:defRPr/>
            </a:pPr>
            <a:r>
              <a:rPr lang="en-US" kern="0" dirty="0">
                <a:solidFill>
                  <a:srgbClr val="000000"/>
                </a:solidFill>
                <a:latin typeface="Segoe UI"/>
                <a:cs typeface="Segoe UI Semilight" panose="020B0402040204020203" pitchFamily="34" charset="0"/>
              </a:rPr>
              <a:t>Supports Windows client and Windows Server deployment</a:t>
            </a:r>
          </a:p>
          <a:p>
            <a:pPr marL="342900" indent="-342900">
              <a:buFont typeface="Arial" panose="020B0604020202020204" pitchFamily="34" charset="0"/>
              <a:buChar char="•"/>
            </a:pPr>
            <a:r>
              <a:rPr lang="en-US" dirty="0"/>
              <a:t>MDT setup prerequisites</a:t>
            </a:r>
          </a:p>
          <a:p>
            <a:pPr marL="800100" lvl="1" indent="-342900">
              <a:buFont typeface="Arial" panose="020B0604020202020204" pitchFamily="34" charset="0"/>
              <a:buChar char="•"/>
              <a:defRPr/>
            </a:pPr>
            <a:r>
              <a:rPr lang="fr-FR" kern="0" dirty="0">
                <a:solidFill>
                  <a:srgbClr val="000000"/>
                </a:solidFill>
                <a:latin typeface="Segoe UI"/>
                <a:cs typeface="Segoe UI Semilight" panose="020B0402040204020203" pitchFamily="34" charset="0"/>
              </a:rPr>
              <a:t>Active Directory Domain Services </a:t>
            </a:r>
            <a:r>
              <a:rPr lang="fr-FR" kern="0" dirty="0" err="1">
                <a:solidFill>
                  <a:srgbClr val="000000"/>
                </a:solidFill>
                <a:latin typeface="Segoe UI"/>
                <a:cs typeface="Segoe UI Semilight" panose="020B0402040204020203" pitchFamily="34" charset="0"/>
              </a:rPr>
              <a:t>Environment</a:t>
            </a:r>
            <a:endParaRPr lang="fr-FR" kern="0" dirty="0">
              <a:solidFill>
                <a:srgbClr val="000000"/>
              </a:solidFill>
              <a:latin typeface="Segoe UI"/>
              <a:cs typeface="Segoe UI Semilight" panose="020B0402040204020203" pitchFamily="34" charset="0"/>
            </a:endParaRPr>
          </a:p>
          <a:p>
            <a:pPr marL="800100" lvl="1" indent="-342900">
              <a:buFont typeface="Arial" panose="020B0604020202020204" pitchFamily="34" charset="0"/>
              <a:buChar char="•"/>
              <a:defRPr/>
            </a:pPr>
            <a:r>
              <a:rPr lang="en-US" kern="0" dirty="0">
                <a:solidFill>
                  <a:srgbClr val="000000"/>
                </a:solidFill>
                <a:latin typeface="Segoe UI"/>
                <a:cs typeface="Segoe UI Semilight" panose="020B0402040204020203" pitchFamily="34" charset="0"/>
              </a:rPr>
              <a:t>Windows Server 2016 or later</a:t>
            </a:r>
            <a:endParaRPr lang="fr-FR" kern="0" dirty="0">
              <a:solidFill>
                <a:srgbClr val="000000"/>
              </a:solidFill>
              <a:latin typeface="Segoe UI"/>
              <a:cs typeface="Segoe UI Semilight" panose="020B0402040204020203" pitchFamily="34" charset="0"/>
            </a:endParaRPr>
          </a:p>
          <a:p>
            <a:pPr marL="800100" lvl="1" indent="-342900">
              <a:buFont typeface="Arial" panose="020B0604020202020204" pitchFamily="34" charset="0"/>
              <a:buChar char="•"/>
              <a:defRPr/>
            </a:pPr>
            <a:r>
              <a:rPr lang="en-US" kern="0" dirty="0">
                <a:solidFill>
                  <a:srgbClr val="000000"/>
                </a:solidFill>
                <a:latin typeface="Segoe UI"/>
                <a:cs typeface="Segoe UI Semilight" panose="020B0402040204020203" pitchFamily="34" charset="0"/>
              </a:rPr>
              <a:t>Windows ADK</a:t>
            </a:r>
            <a:endParaRPr lang="fr-FR" kern="0" dirty="0">
              <a:solidFill>
                <a:srgbClr val="000000"/>
              </a:solidFill>
              <a:latin typeface="Segoe UI"/>
              <a:cs typeface="Segoe UI Semilight" panose="020B0402040204020203" pitchFamily="34" charset="0"/>
            </a:endParaRPr>
          </a:p>
          <a:p>
            <a:pPr marL="800100" lvl="1" indent="-342900">
              <a:buFont typeface="Arial" panose="020B0604020202020204" pitchFamily="34" charset="0"/>
              <a:buChar char="•"/>
              <a:defRPr/>
            </a:pPr>
            <a:r>
              <a:rPr lang="en-US" kern="0" dirty="0">
                <a:solidFill>
                  <a:srgbClr val="000000"/>
                </a:solidFill>
                <a:latin typeface="Segoe UI"/>
                <a:cs typeface="Segoe UI Semilight" panose="020B0402040204020203" pitchFamily="34" charset="0"/>
              </a:rPr>
              <a:t>Windows Deployment Services (optional)</a:t>
            </a:r>
            <a:endParaRPr lang="fr-FR" kern="0" dirty="0">
              <a:solidFill>
                <a:srgbClr val="000000"/>
              </a:solidFill>
              <a:latin typeface="Segoe UI"/>
              <a:cs typeface="Segoe UI Semilight" panose="020B0402040204020203" pitchFamily="34" charset="0"/>
            </a:endParaRPr>
          </a:p>
          <a:p>
            <a:pPr marL="800100" lvl="1" indent="-342900">
              <a:buFont typeface="Arial" panose="020B0604020202020204" pitchFamily="34" charset="0"/>
              <a:buChar char="•"/>
              <a:defRPr/>
            </a:pPr>
            <a:r>
              <a:rPr lang="en-US" kern="0" dirty="0">
                <a:solidFill>
                  <a:srgbClr val="000000"/>
                </a:solidFill>
                <a:latin typeface="Segoe UI"/>
                <a:cs typeface="Segoe UI Semilight" panose="020B0402040204020203" pitchFamily="34" charset="0"/>
              </a:rPr>
              <a:t>Windows Server Update Services (optional)</a:t>
            </a:r>
          </a:p>
          <a:p>
            <a:pPr marL="342900" indent="-342900">
              <a:buFont typeface="Arial" panose="020B0604020202020204" pitchFamily="34" charset="0"/>
              <a:buChar char="•"/>
            </a:pPr>
            <a:r>
              <a:rPr lang="en-US" dirty="0"/>
              <a:t>MDT components</a:t>
            </a:r>
          </a:p>
        </p:txBody>
      </p:sp>
    </p:spTree>
    <p:extLst>
      <p:ext uri="{BB962C8B-B14F-4D97-AF65-F5344CB8AC3E}">
        <p14:creationId xmlns:p14="http://schemas.microsoft.com/office/powerpoint/2010/main" val="1325370024"/>
      </p:ext>
    </p:extLst>
  </p:cSld>
  <p:clrMapOvr>
    <a:masterClrMapping/>
  </p:clrMapOvr>
  <p:transition>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a:t>Manage and deploy images using the Microsoft Deployment Toolkit</a:t>
            </a:r>
          </a:p>
        </p:txBody>
      </p:sp>
      <p:grpSp>
        <p:nvGrpSpPr>
          <p:cNvPr id="5" name="Group 4">
            <a:extLst>
              <a:ext uri="{FF2B5EF4-FFF2-40B4-BE49-F238E27FC236}">
                <a16:creationId xmlns:a16="http://schemas.microsoft.com/office/drawing/2014/main" id="{64A1CB40-464B-4063-AA8A-7AD5F6C7A758}"/>
              </a:ext>
              <a:ext uri="{C183D7F6-B498-43B3-948B-1728B52AA6E4}">
                <adec:decorative xmlns:adec="http://schemas.microsoft.com/office/drawing/2017/decorative" val="1"/>
              </a:ext>
            </a:extLst>
          </p:cNvPr>
          <p:cNvGrpSpPr/>
          <p:nvPr/>
        </p:nvGrpSpPr>
        <p:grpSpPr>
          <a:xfrm>
            <a:off x="418643" y="1484526"/>
            <a:ext cx="713232" cy="713232"/>
            <a:chOff x="418643" y="1484526"/>
            <a:chExt cx="713232" cy="713232"/>
          </a:xfrm>
        </p:grpSpPr>
        <p:sp>
          <p:nvSpPr>
            <p:cNvPr id="30" name="Freeform 5">
              <a:extLst>
                <a:ext uri="{FF2B5EF4-FFF2-40B4-BE49-F238E27FC236}">
                  <a16:creationId xmlns:a16="http://schemas.microsoft.com/office/drawing/2014/main" id="{4EF86BE8-7204-410E-9DBC-A945486939F9}"/>
                </a:ext>
              </a:extLst>
            </p:cNvPr>
            <p:cNvSpPr>
              <a:spLocks/>
            </p:cNvSpPr>
            <p:nvPr/>
          </p:nvSpPr>
          <p:spPr bwMode="auto">
            <a:xfrm>
              <a:off x="418643" y="1484526"/>
              <a:ext cx="713232" cy="713232"/>
            </a:xfrm>
            <a:prstGeom prst="ellipse">
              <a:avLst/>
            </a:pr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ctr" anchorCtr="0" compatLnSpc="1">
              <a:prstTxWarp prst="textNoShape">
                <a:avLst/>
              </a:prstTxWarp>
            </a:bodyPr>
            <a:lstStyle/>
            <a:p>
              <a:pPr algn="ctr"/>
              <a:r>
                <a:rPr lang="en-US" sz="2800" b="1"/>
                <a:t>1</a:t>
              </a:r>
            </a:p>
          </p:txBody>
        </p:sp>
        <p:sp>
          <p:nvSpPr>
            <p:cNvPr id="31" name="Freeform 6">
              <a:extLst>
                <a:ext uri="{FF2B5EF4-FFF2-40B4-BE49-F238E27FC236}">
                  <a16:creationId xmlns:a16="http://schemas.microsoft.com/office/drawing/2014/main" id="{389C9811-194A-4AD9-9D1E-5AE8BE5B1762}"/>
                </a:ext>
              </a:extLst>
            </p:cNvPr>
            <p:cNvSpPr>
              <a:spLocks noEditPoints="1"/>
            </p:cNvSpPr>
            <p:nvPr/>
          </p:nvSpPr>
          <p:spPr bwMode="auto">
            <a:xfrm>
              <a:off x="468269" y="1535307"/>
              <a:ext cx="615134" cy="613979"/>
            </a:xfrm>
            <a:prstGeom prst="ellipse">
              <a:avLst/>
            </a:prstGeom>
            <a:noFill/>
            <a:ln w="28575">
              <a:solidFill>
                <a:schemeClr val="accent1"/>
              </a:solidFill>
              <a:prstDash val="sysDot"/>
              <a:round/>
              <a:headEnd/>
              <a:tailEnd/>
            </a:ln>
          </p:spPr>
          <p:txBody>
            <a:bodyPr vert="horz" wrap="square" lIns="91440" tIns="45720" rIns="91440" bIns="45720" numCol="1" anchor="t" anchorCtr="0" compatLnSpc="1">
              <a:prstTxWarp prst="textNoShape">
                <a:avLst/>
              </a:prstTxWarp>
            </a:bodyPr>
            <a:lstStyle/>
            <a:p>
              <a:endParaRPr lang="en-US" sz="1730"/>
            </a:p>
          </p:txBody>
        </p:sp>
      </p:grpSp>
      <p:sp>
        <p:nvSpPr>
          <p:cNvPr id="6" name="Text Placeholder 5"/>
          <p:cNvSpPr>
            <a:spLocks noGrp="1"/>
          </p:cNvSpPr>
          <p:nvPr>
            <p:ph type="body" sz="quarter" idx="11"/>
          </p:nvPr>
        </p:nvSpPr>
        <p:spPr/>
        <p:txBody>
          <a:bodyPr/>
          <a:lstStyle/>
          <a:p>
            <a:pPr lvl="1"/>
            <a:r>
              <a:rPr lang="en-US" b="1" dirty="0"/>
              <a:t>Create a reference image</a:t>
            </a:r>
            <a:br>
              <a:rPr lang="en-US" b="1" dirty="0"/>
            </a:br>
            <a:r>
              <a:rPr lang="en-US" dirty="0"/>
              <a:t>Create a reference images with the necessary configuration and build upon some of the prerequisites, such as a deployment share and configuration rules and settings</a:t>
            </a:r>
          </a:p>
        </p:txBody>
      </p:sp>
      <p:grpSp>
        <p:nvGrpSpPr>
          <p:cNvPr id="7" name="Group 6">
            <a:extLst>
              <a:ext uri="{FF2B5EF4-FFF2-40B4-BE49-F238E27FC236}">
                <a16:creationId xmlns:a16="http://schemas.microsoft.com/office/drawing/2014/main" id="{EE46F8C6-7B4B-4B22-9867-B56FA715481F}"/>
              </a:ext>
              <a:ext uri="{C183D7F6-B498-43B3-948B-1728B52AA6E4}">
                <adec:decorative xmlns:adec="http://schemas.microsoft.com/office/drawing/2017/decorative" val="1"/>
              </a:ext>
            </a:extLst>
          </p:cNvPr>
          <p:cNvGrpSpPr/>
          <p:nvPr/>
        </p:nvGrpSpPr>
        <p:grpSpPr>
          <a:xfrm>
            <a:off x="418643" y="2531489"/>
            <a:ext cx="713232" cy="713232"/>
            <a:chOff x="418643" y="2531489"/>
            <a:chExt cx="713232" cy="713232"/>
          </a:xfrm>
        </p:grpSpPr>
        <p:sp>
          <p:nvSpPr>
            <p:cNvPr id="33" name="Freeform 5">
              <a:extLst>
                <a:ext uri="{FF2B5EF4-FFF2-40B4-BE49-F238E27FC236}">
                  <a16:creationId xmlns:a16="http://schemas.microsoft.com/office/drawing/2014/main" id="{CC642717-6A5B-4DB8-B2FB-5D4F4E6B731F}"/>
                </a:ext>
              </a:extLst>
            </p:cNvPr>
            <p:cNvSpPr>
              <a:spLocks/>
            </p:cNvSpPr>
            <p:nvPr/>
          </p:nvSpPr>
          <p:spPr bwMode="auto">
            <a:xfrm>
              <a:off x="418643" y="2531489"/>
              <a:ext cx="713232" cy="713232"/>
            </a:xfrm>
            <a:prstGeom prst="ellipse">
              <a:avLst/>
            </a:pr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ctr" anchorCtr="0" compatLnSpc="1">
              <a:prstTxWarp prst="textNoShape">
                <a:avLst/>
              </a:prstTxWarp>
            </a:bodyPr>
            <a:lstStyle/>
            <a:p>
              <a:pPr algn="ctr"/>
              <a:r>
                <a:rPr lang="en-US" sz="2800" b="1"/>
                <a:t>2</a:t>
              </a:r>
            </a:p>
          </p:txBody>
        </p:sp>
        <p:sp>
          <p:nvSpPr>
            <p:cNvPr id="35" name="Freeform 6">
              <a:extLst>
                <a:ext uri="{FF2B5EF4-FFF2-40B4-BE49-F238E27FC236}">
                  <a16:creationId xmlns:a16="http://schemas.microsoft.com/office/drawing/2014/main" id="{211AA71C-D109-4246-B184-9A140C2571CD}"/>
                </a:ext>
              </a:extLst>
            </p:cNvPr>
            <p:cNvSpPr>
              <a:spLocks noEditPoints="1"/>
            </p:cNvSpPr>
            <p:nvPr/>
          </p:nvSpPr>
          <p:spPr bwMode="auto">
            <a:xfrm>
              <a:off x="468269" y="2582270"/>
              <a:ext cx="615134" cy="613979"/>
            </a:xfrm>
            <a:prstGeom prst="ellipse">
              <a:avLst/>
            </a:prstGeom>
            <a:noFill/>
            <a:ln w="28575">
              <a:solidFill>
                <a:schemeClr val="accent1"/>
              </a:solidFill>
              <a:prstDash val="sysDot"/>
              <a:round/>
              <a:headEnd/>
              <a:tailEnd/>
            </a:ln>
          </p:spPr>
          <p:txBody>
            <a:bodyPr vert="horz" wrap="square" lIns="91440" tIns="45720" rIns="91440" bIns="45720" numCol="1" anchor="t" anchorCtr="0" compatLnSpc="1">
              <a:prstTxWarp prst="textNoShape">
                <a:avLst/>
              </a:prstTxWarp>
            </a:bodyPr>
            <a:lstStyle/>
            <a:p>
              <a:endParaRPr lang="en-US" sz="1730"/>
            </a:p>
          </p:txBody>
        </p:sp>
      </p:grpSp>
      <p:sp>
        <p:nvSpPr>
          <p:cNvPr id="2" name="Text Placeholder 1"/>
          <p:cNvSpPr>
            <a:spLocks noGrp="1"/>
          </p:cNvSpPr>
          <p:nvPr>
            <p:ph type="body" sz="quarter" idx="15"/>
          </p:nvPr>
        </p:nvSpPr>
        <p:spPr/>
        <p:txBody>
          <a:bodyPr/>
          <a:lstStyle/>
          <a:p>
            <a:pPr lvl="1"/>
            <a:r>
              <a:rPr lang="en-US" b="1" dirty="0"/>
              <a:t>Add an application to the captured image</a:t>
            </a:r>
          </a:p>
          <a:p>
            <a:pPr lvl="1"/>
            <a:r>
              <a:rPr lang="en-US" dirty="0"/>
              <a:t>Add any applications and scripts you want to install to the MDT build lab share</a:t>
            </a:r>
          </a:p>
        </p:txBody>
      </p:sp>
      <p:grpSp>
        <p:nvGrpSpPr>
          <p:cNvPr id="8" name="Group 7">
            <a:extLst>
              <a:ext uri="{FF2B5EF4-FFF2-40B4-BE49-F238E27FC236}">
                <a16:creationId xmlns:a16="http://schemas.microsoft.com/office/drawing/2014/main" id="{0DAAF69E-351B-4CB1-90F7-3EEC4DDB27B2}"/>
              </a:ext>
              <a:ext uri="{C183D7F6-B498-43B3-948B-1728B52AA6E4}">
                <adec:decorative xmlns:adec="http://schemas.microsoft.com/office/drawing/2017/decorative" val="1"/>
              </a:ext>
            </a:extLst>
          </p:cNvPr>
          <p:cNvGrpSpPr/>
          <p:nvPr/>
        </p:nvGrpSpPr>
        <p:grpSpPr>
          <a:xfrm>
            <a:off x="418643" y="3578452"/>
            <a:ext cx="713232" cy="713232"/>
            <a:chOff x="418643" y="3578452"/>
            <a:chExt cx="713232" cy="713232"/>
          </a:xfrm>
        </p:grpSpPr>
        <p:sp>
          <p:nvSpPr>
            <p:cNvPr id="40" name="Freeform 5">
              <a:extLst>
                <a:ext uri="{FF2B5EF4-FFF2-40B4-BE49-F238E27FC236}">
                  <a16:creationId xmlns:a16="http://schemas.microsoft.com/office/drawing/2014/main" id="{E6665044-411A-4EDC-BD20-5FFFEB66EFC3}"/>
                </a:ext>
              </a:extLst>
            </p:cNvPr>
            <p:cNvSpPr>
              <a:spLocks/>
            </p:cNvSpPr>
            <p:nvPr/>
          </p:nvSpPr>
          <p:spPr bwMode="auto">
            <a:xfrm>
              <a:off x="418643" y="3578452"/>
              <a:ext cx="713232" cy="713232"/>
            </a:xfrm>
            <a:prstGeom prst="ellipse">
              <a:avLst/>
            </a:pr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ctr" anchorCtr="0" compatLnSpc="1">
              <a:prstTxWarp prst="textNoShape">
                <a:avLst/>
              </a:prstTxWarp>
            </a:bodyPr>
            <a:lstStyle/>
            <a:p>
              <a:pPr algn="ctr"/>
              <a:r>
                <a:rPr lang="en-US" sz="2800" b="1"/>
                <a:t>3</a:t>
              </a:r>
            </a:p>
          </p:txBody>
        </p:sp>
        <p:sp>
          <p:nvSpPr>
            <p:cNvPr id="43" name="Freeform 6">
              <a:extLst>
                <a:ext uri="{FF2B5EF4-FFF2-40B4-BE49-F238E27FC236}">
                  <a16:creationId xmlns:a16="http://schemas.microsoft.com/office/drawing/2014/main" id="{2FCD66BC-C977-458B-95AB-D5E9818A8C79}"/>
                </a:ext>
              </a:extLst>
            </p:cNvPr>
            <p:cNvSpPr>
              <a:spLocks noEditPoints="1"/>
            </p:cNvSpPr>
            <p:nvPr/>
          </p:nvSpPr>
          <p:spPr bwMode="auto">
            <a:xfrm>
              <a:off x="468269" y="3629233"/>
              <a:ext cx="615134" cy="613979"/>
            </a:xfrm>
            <a:prstGeom prst="ellipse">
              <a:avLst/>
            </a:prstGeom>
            <a:noFill/>
            <a:ln w="28575">
              <a:solidFill>
                <a:schemeClr val="accent1"/>
              </a:solidFill>
              <a:prstDash val="sysDot"/>
              <a:round/>
              <a:headEnd/>
              <a:tailEnd/>
            </a:ln>
          </p:spPr>
          <p:txBody>
            <a:bodyPr vert="horz" wrap="square" lIns="91440" tIns="45720" rIns="91440" bIns="45720" numCol="1" anchor="t" anchorCtr="0" compatLnSpc="1">
              <a:prstTxWarp prst="textNoShape">
                <a:avLst/>
              </a:prstTxWarp>
            </a:bodyPr>
            <a:lstStyle/>
            <a:p>
              <a:endParaRPr lang="en-US" sz="1730"/>
            </a:p>
          </p:txBody>
        </p:sp>
      </p:grpSp>
      <p:sp>
        <p:nvSpPr>
          <p:cNvPr id="3" name="Text Placeholder 2"/>
          <p:cNvSpPr>
            <a:spLocks noGrp="1"/>
          </p:cNvSpPr>
          <p:nvPr>
            <p:ph type="body" sz="quarter" idx="17"/>
          </p:nvPr>
        </p:nvSpPr>
        <p:spPr>
          <a:xfrm>
            <a:off x="1568744" y="3636882"/>
            <a:ext cx="10204614" cy="2466738"/>
          </a:xfrm>
        </p:spPr>
        <p:txBody>
          <a:bodyPr/>
          <a:lstStyle/>
          <a:p>
            <a:pPr lvl="1"/>
            <a:r>
              <a:rPr lang="en-US" b="1" dirty="0"/>
              <a:t>Deploy a reference image with a task sequence</a:t>
            </a:r>
          </a:p>
          <a:p>
            <a:pPr lvl="1"/>
            <a:r>
              <a:rPr lang="en-US" dirty="0"/>
              <a:t>A sequential set of steps that will reference various components imported into MDT</a:t>
            </a:r>
          </a:p>
          <a:p>
            <a:pPr marL="285750" lvl="1" indent="-285750">
              <a:buFont typeface="Arial" panose="020B0604020202020204" pitchFamily="34" charset="0"/>
              <a:buChar char="•"/>
            </a:pPr>
            <a:r>
              <a:rPr lang="en-US" dirty="0"/>
              <a:t>Gather</a:t>
            </a:r>
          </a:p>
          <a:p>
            <a:pPr marL="285750" lvl="1" indent="-285750">
              <a:buFont typeface="Arial" panose="020B0604020202020204" pitchFamily="34" charset="0"/>
              <a:buChar char="•"/>
            </a:pPr>
            <a:r>
              <a:rPr lang="en-US" dirty="0"/>
              <a:t>Format and Partition Disk</a:t>
            </a:r>
          </a:p>
          <a:p>
            <a:pPr marL="285750" lvl="1" indent="-285750">
              <a:buFont typeface="Arial" panose="020B0604020202020204" pitchFamily="34" charset="0"/>
              <a:buChar char="•"/>
            </a:pPr>
            <a:r>
              <a:rPr lang="en-US" dirty="0"/>
              <a:t>Apply OS Image</a:t>
            </a:r>
          </a:p>
          <a:p>
            <a:pPr marL="285750" lvl="1" indent="-285750">
              <a:buFont typeface="Arial" panose="020B0604020202020204" pitchFamily="34" charset="0"/>
              <a:buChar char="•"/>
            </a:pPr>
            <a:r>
              <a:rPr lang="en-US" dirty="0"/>
              <a:t>Inject Drivers</a:t>
            </a:r>
          </a:p>
          <a:p>
            <a:pPr marL="285750" lvl="1" indent="-285750">
              <a:buFont typeface="Arial" panose="020B0604020202020204" pitchFamily="34" charset="0"/>
              <a:buChar char="•"/>
            </a:pPr>
            <a:r>
              <a:rPr lang="en-US" dirty="0"/>
              <a:t>Install Applications</a:t>
            </a:r>
          </a:p>
        </p:txBody>
      </p:sp>
    </p:spTree>
    <p:extLst>
      <p:ext uri="{BB962C8B-B14F-4D97-AF65-F5344CB8AC3E}">
        <p14:creationId xmlns:p14="http://schemas.microsoft.com/office/powerpoint/2010/main" val="25486460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AEBDD6-414C-454C-9FE7-20496BF5D795}"/>
              </a:ext>
            </a:extLst>
          </p:cNvPr>
          <p:cNvSpPr>
            <a:spLocks noGrp="1"/>
          </p:cNvSpPr>
          <p:nvPr>
            <p:ph type="title"/>
          </p:nvPr>
        </p:nvSpPr>
        <p:spPr/>
        <p:txBody>
          <a:bodyPr/>
          <a:lstStyle/>
          <a:p>
            <a:r>
              <a:rPr lang="en-US"/>
              <a:t>Manage and deploy images using the Microsoft Deployment Toolkit</a:t>
            </a:r>
          </a:p>
        </p:txBody>
      </p:sp>
      <p:sp>
        <p:nvSpPr>
          <p:cNvPr id="5" name="Text Placeholder 4">
            <a:extLst>
              <a:ext uri="{FF2B5EF4-FFF2-40B4-BE49-F238E27FC236}">
                <a16:creationId xmlns:a16="http://schemas.microsoft.com/office/drawing/2014/main" id="{C5BB18E3-3A27-4ECE-AC6A-48DD26B20F73}"/>
              </a:ext>
            </a:extLst>
          </p:cNvPr>
          <p:cNvSpPr>
            <a:spLocks noGrp="1"/>
          </p:cNvSpPr>
          <p:nvPr>
            <p:ph type="body" sz="quarter" idx="24"/>
          </p:nvPr>
        </p:nvSpPr>
        <p:spPr/>
        <p:txBody>
          <a:bodyPr/>
          <a:lstStyle/>
          <a:p>
            <a:pPr lvl="0"/>
            <a:r>
              <a:rPr lang="en-US"/>
              <a:t>Lite-touch installation (LTI)</a:t>
            </a:r>
          </a:p>
        </p:txBody>
      </p:sp>
      <p:sp>
        <p:nvSpPr>
          <p:cNvPr id="20" name="Text Placeholder 19">
            <a:extLst>
              <a:ext uri="{FF2B5EF4-FFF2-40B4-BE49-F238E27FC236}">
                <a16:creationId xmlns:a16="http://schemas.microsoft.com/office/drawing/2014/main" id="{60BD3F2F-CA6F-4017-8301-70E1DB06AF7F}"/>
              </a:ext>
            </a:extLst>
          </p:cNvPr>
          <p:cNvSpPr>
            <a:spLocks noGrp="1"/>
          </p:cNvSpPr>
          <p:nvPr>
            <p:ph type="body" sz="quarter" idx="12"/>
          </p:nvPr>
        </p:nvSpPr>
        <p:spPr/>
        <p:txBody>
          <a:bodyPr/>
          <a:lstStyle/>
          <a:p>
            <a:r>
              <a:rPr lang="en-US"/>
              <a:t>Automated deployments that require some user intervention</a:t>
            </a:r>
          </a:p>
        </p:txBody>
      </p:sp>
      <p:sp>
        <p:nvSpPr>
          <p:cNvPr id="23" name="Text Placeholder 22">
            <a:extLst>
              <a:ext uri="{FF2B5EF4-FFF2-40B4-BE49-F238E27FC236}">
                <a16:creationId xmlns:a16="http://schemas.microsoft.com/office/drawing/2014/main" id="{4BEA6C56-4911-4179-A092-64B0CB9C4223}"/>
              </a:ext>
            </a:extLst>
          </p:cNvPr>
          <p:cNvSpPr>
            <a:spLocks noGrp="1"/>
          </p:cNvSpPr>
          <p:nvPr>
            <p:ph type="body" sz="quarter" idx="28"/>
          </p:nvPr>
        </p:nvSpPr>
        <p:spPr/>
        <p:txBody>
          <a:bodyPr/>
          <a:lstStyle/>
          <a:p>
            <a:r>
              <a:rPr lang="en-US" dirty="0"/>
              <a:t>Both MDT and Microsoft Configuration Manager support LTI deployments</a:t>
            </a:r>
          </a:p>
        </p:txBody>
      </p:sp>
      <p:sp>
        <p:nvSpPr>
          <p:cNvPr id="26" name="Text Placeholder 25">
            <a:extLst>
              <a:ext uri="{FF2B5EF4-FFF2-40B4-BE49-F238E27FC236}">
                <a16:creationId xmlns:a16="http://schemas.microsoft.com/office/drawing/2014/main" id="{D918311C-8F52-4A54-945F-8BE983F8E92C}"/>
              </a:ext>
            </a:extLst>
          </p:cNvPr>
          <p:cNvSpPr>
            <a:spLocks noGrp="1"/>
          </p:cNvSpPr>
          <p:nvPr>
            <p:ph type="body" sz="quarter" idx="31"/>
          </p:nvPr>
        </p:nvSpPr>
        <p:spPr/>
        <p:txBody>
          <a:bodyPr/>
          <a:lstStyle/>
          <a:p>
            <a:r>
              <a:rPr lang="en-US"/>
              <a:t>LTI deployments using MDT require minimal infrastructure and are less complex than zero-touch deployments</a:t>
            </a:r>
          </a:p>
        </p:txBody>
      </p:sp>
      <p:sp>
        <p:nvSpPr>
          <p:cNvPr id="6" name="Text Placeholder 5">
            <a:extLst>
              <a:ext uri="{FF2B5EF4-FFF2-40B4-BE49-F238E27FC236}">
                <a16:creationId xmlns:a16="http://schemas.microsoft.com/office/drawing/2014/main" id="{0E3D4843-1EB4-4B0C-94E0-BC902EB5D549}"/>
              </a:ext>
            </a:extLst>
          </p:cNvPr>
          <p:cNvSpPr>
            <a:spLocks noGrp="1"/>
          </p:cNvSpPr>
          <p:nvPr>
            <p:ph type="body" sz="quarter" idx="25"/>
          </p:nvPr>
        </p:nvSpPr>
        <p:spPr/>
        <p:txBody>
          <a:bodyPr/>
          <a:lstStyle/>
          <a:p>
            <a:pPr lvl="0"/>
            <a:r>
              <a:rPr lang="en-US"/>
              <a:t>Zero-touch installation (ZTI)</a:t>
            </a:r>
          </a:p>
        </p:txBody>
      </p:sp>
      <p:sp>
        <p:nvSpPr>
          <p:cNvPr id="21" name="Text Placeholder 20">
            <a:extLst>
              <a:ext uri="{FF2B5EF4-FFF2-40B4-BE49-F238E27FC236}">
                <a16:creationId xmlns:a16="http://schemas.microsoft.com/office/drawing/2014/main" id="{D5BF5584-7961-4C7D-9274-3E72CB9508DF}"/>
              </a:ext>
            </a:extLst>
          </p:cNvPr>
          <p:cNvSpPr>
            <a:spLocks noGrp="1"/>
          </p:cNvSpPr>
          <p:nvPr>
            <p:ph type="body" sz="quarter" idx="18"/>
          </p:nvPr>
        </p:nvSpPr>
        <p:spPr/>
        <p:txBody>
          <a:bodyPr/>
          <a:lstStyle/>
          <a:p>
            <a:r>
              <a:rPr lang="en-US"/>
              <a:t>Deployment is completely automated without any user intervention</a:t>
            </a:r>
          </a:p>
        </p:txBody>
      </p:sp>
      <p:sp>
        <p:nvSpPr>
          <p:cNvPr id="24" name="Text Placeholder 23">
            <a:extLst>
              <a:ext uri="{FF2B5EF4-FFF2-40B4-BE49-F238E27FC236}">
                <a16:creationId xmlns:a16="http://schemas.microsoft.com/office/drawing/2014/main" id="{CACCD493-FE18-43CB-95BB-718FC162DCAC}"/>
              </a:ext>
            </a:extLst>
          </p:cNvPr>
          <p:cNvSpPr>
            <a:spLocks noGrp="1"/>
          </p:cNvSpPr>
          <p:nvPr>
            <p:ph type="body" sz="quarter" idx="29"/>
          </p:nvPr>
        </p:nvSpPr>
        <p:spPr/>
        <p:txBody>
          <a:bodyPr/>
          <a:lstStyle/>
          <a:p>
            <a:r>
              <a:rPr lang="en-US" dirty="0"/>
              <a:t>Beneficial when performing many deployments simultaneously</a:t>
            </a:r>
          </a:p>
        </p:txBody>
      </p:sp>
      <p:sp>
        <p:nvSpPr>
          <p:cNvPr id="27" name="Text Placeholder 26">
            <a:extLst>
              <a:ext uri="{FF2B5EF4-FFF2-40B4-BE49-F238E27FC236}">
                <a16:creationId xmlns:a16="http://schemas.microsoft.com/office/drawing/2014/main" id="{0B0A57CA-2DAF-4C83-AF55-2CEFAA433862}"/>
              </a:ext>
            </a:extLst>
          </p:cNvPr>
          <p:cNvSpPr>
            <a:spLocks noGrp="1"/>
          </p:cNvSpPr>
          <p:nvPr>
            <p:ph type="body" sz="quarter" idx="32"/>
          </p:nvPr>
        </p:nvSpPr>
        <p:spPr/>
        <p:txBody>
          <a:bodyPr/>
          <a:lstStyle/>
          <a:p>
            <a:r>
              <a:rPr lang="en-US" dirty="0"/>
              <a:t>Can be more difficult to implement than LTI/UDI deployments and require Microsoft Configuration Manager</a:t>
            </a:r>
          </a:p>
        </p:txBody>
      </p:sp>
      <p:sp>
        <p:nvSpPr>
          <p:cNvPr id="7" name="Text Placeholder 6">
            <a:extLst>
              <a:ext uri="{FF2B5EF4-FFF2-40B4-BE49-F238E27FC236}">
                <a16:creationId xmlns:a16="http://schemas.microsoft.com/office/drawing/2014/main" id="{9CB2BACD-54F5-4235-8AEB-AB4F65C78C5E}"/>
              </a:ext>
            </a:extLst>
          </p:cNvPr>
          <p:cNvSpPr>
            <a:spLocks noGrp="1"/>
          </p:cNvSpPr>
          <p:nvPr>
            <p:ph type="body" sz="quarter" idx="26"/>
          </p:nvPr>
        </p:nvSpPr>
        <p:spPr/>
        <p:txBody>
          <a:bodyPr/>
          <a:lstStyle/>
          <a:p>
            <a:pPr lvl="0"/>
            <a:r>
              <a:rPr lang="en-US"/>
              <a:t>User-driven installation (UDI)</a:t>
            </a:r>
          </a:p>
        </p:txBody>
      </p:sp>
      <p:sp>
        <p:nvSpPr>
          <p:cNvPr id="22" name="Text Placeholder 21">
            <a:extLst>
              <a:ext uri="{FF2B5EF4-FFF2-40B4-BE49-F238E27FC236}">
                <a16:creationId xmlns:a16="http://schemas.microsoft.com/office/drawing/2014/main" id="{6668B0E6-1D4A-4DD4-835F-850865A9ACB8}"/>
              </a:ext>
            </a:extLst>
          </p:cNvPr>
          <p:cNvSpPr>
            <a:spLocks noGrp="1"/>
          </p:cNvSpPr>
          <p:nvPr>
            <p:ph type="body" sz="quarter" idx="27"/>
          </p:nvPr>
        </p:nvSpPr>
        <p:spPr/>
        <p:txBody>
          <a:bodyPr/>
          <a:lstStyle/>
          <a:p>
            <a:r>
              <a:rPr lang="en-US"/>
              <a:t>The user can interact during the deployment, giving them certain choices for configuration</a:t>
            </a:r>
          </a:p>
        </p:txBody>
      </p:sp>
      <p:sp>
        <p:nvSpPr>
          <p:cNvPr id="25" name="Text Placeholder 24">
            <a:extLst>
              <a:ext uri="{FF2B5EF4-FFF2-40B4-BE49-F238E27FC236}">
                <a16:creationId xmlns:a16="http://schemas.microsoft.com/office/drawing/2014/main" id="{47FFC898-AB08-4F72-8454-6FA7185C50F8}"/>
              </a:ext>
            </a:extLst>
          </p:cNvPr>
          <p:cNvSpPr>
            <a:spLocks noGrp="1"/>
          </p:cNvSpPr>
          <p:nvPr>
            <p:ph type="body" sz="quarter" idx="30"/>
          </p:nvPr>
        </p:nvSpPr>
        <p:spPr/>
        <p:txBody>
          <a:bodyPr/>
          <a:lstStyle/>
          <a:p>
            <a:r>
              <a:rPr lang="en-US"/>
              <a:t>Configuration options may include choosing the device name, selecting apps to install, language, etc.</a:t>
            </a:r>
          </a:p>
        </p:txBody>
      </p:sp>
      <p:sp>
        <p:nvSpPr>
          <p:cNvPr id="28" name="Text Placeholder 27">
            <a:extLst>
              <a:ext uri="{FF2B5EF4-FFF2-40B4-BE49-F238E27FC236}">
                <a16:creationId xmlns:a16="http://schemas.microsoft.com/office/drawing/2014/main" id="{6244AE5D-785F-4091-9578-CC8C1627BAD5}"/>
              </a:ext>
            </a:extLst>
          </p:cNvPr>
          <p:cNvSpPr>
            <a:spLocks noGrp="1"/>
          </p:cNvSpPr>
          <p:nvPr>
            <p:ph type="body" sz="quarter" idx="33"/>
          </p:nvPr>
        </p:nvSpPr>
        <p:spPr/>
        <p:txBody>
          <a:bodyPr/>
          <a:lstStyle/>
          <a:p>
            <a:r>
              <a:rPr lang="en-US"/>
              <a:t>Unlike ZTI, where every setting must be defined, UDI allows the end user to decide certain options</a:t>
            </a:r>
          </a:p>
        </p:txBody>
      </p:sp>
    </p:spTree>
    <p:extLst>
      <p:ext uri="{BB962C8B-B14F-4D97-AF65-F5344CB8AC3E}">
        <p14:creationId xmlns:p14="http://schemas.microsoft.com/office/powerpoint/2010/main" val="150557460"/>
      </p:ext>
    </p:extLst>
  </p:cSld>
  <p:clrMapOvr>
    <a:masterClrMapping/>
  </p:clrMapOvr>
  <p:transition>
    <p:fad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a:t>Knowledge Check</a:t>
            </a:r>
          </a:p>
        </p:txBody>
      </p:sp>
      <p:sp>
        <p:nvSpPr>
          <p:cNvPr id="7" name="TextBox 6">
            <a:extLst>
              <a:ext uri="{FF2B5EF4-FFF2-40B4-BE49-F238E27FC236}">
                <a16:creationId xmlns:a16="http://schemas.microsoft.com/office/drawing/2014/main" id="{8677AB01-5F2A-4C8E-93DF-3B7646C863F3}"/>
              </a:ext>
              <a:ext uri="{C183D7F6-B498-43B3-948B-1728B52AA6E4}">
                <adec:decorative xmlns:adec="http://schemas.microsoft.com/office/drawing/2017/decorative" val="0"/>
              </a:ext>
            </a:extLst>
          </p:cNvPr>
          <p:cNvSpPr txBox="1"/>
          <p:nvPr/>
        </p:nvSpPr>
        <p:spPr>
          <a:xfrm>
            <a:off x="588264" y="1890775"/>
            <a:ext cx="6021639" cy="3238306"/>
          </a:xfrm>
          <a:prstGeom prst="rect">
            <a:avLst/>
          </a:prstGeom>
          <a:solidFill>
            <a:schemeClr val="bg1">
              <a:lumMod val="95000"/>
            </a:schemeClr>
          </a:solidFill>
          <a:ln>
            <a:noFill/>
          </a:ln>
        </p:spPr>
        <p:txBody>
          <a:bodyPr wrap="square" lIns="134464" tIns="89642" rIns="89642" bIns="89642" rtlCol="0" anchor="ctr">
            <a:noAutofit/>
          </a:bodyPr>
          <a:lstStyle/>
          <a:p>
            <a:pPr marL="0" marR="0" lvl="0" indent="0" algn="ctr" defTabSz="914367" rtl="0" eaLnBrk="1" fontAlgn="auto" latinLnBrk="0" hangingPunct="1">
              <a:lnSpc>
                <a:spcPct val="100000"/>
              </a:lnSpc>
              <a:spcBef>
                <a:spcPts val="0"/>
              </a:spcBef>
              <a:spcAft>
                <a:spcPts val="588"/>
              </a:spcAft>
              <a:buClrTx/>
              <a:buSzTx/>
              <a:buFontTx/>
              <a:buNone/>
              <a:tabLst/>
              <a:defRPr/>
            </a:pPr>
            <a:r>
              <a:rPr kumimoji="0" lang="en-US" sz="2353" b="0" i="0" u="none" strike="noStrike" kern="1200" cap="none" spc="0" normalizeH="0" baseline="0" noProof="0">
                <a:ln>
                  <a:noFill/>
                </a:ln>
                <a:solidFill>
                  <a:srgbClr val="0078D4"/>
                </a:solidFill>
                <a:effectLst/>
                <a:uLnTx/>
                <a:uFillTx/>
                <a:latin typeface="Segoe UI Semibold"/>
                <a:ea typeface="+mn-ea"/>
                <a:cs typeface="+mn-cs"/>
              </a:rPr>
              <a:t>Test your knowledge by answering the Knowledge Check questions at the end of this Learn module</a:t>
            </a:r>
            <a:endParaRPr kumimoji="0" lang="en-US" sz="2745" b="0" i="0" u="none" strike="noStrike" kern="1200" cap="none" spc="0" normalizeH="0" baseline="0" noProof="0">
              <a:ln>
                <a:noFill/>
              </a:ln>
              <a:solidFill>
                <a:srgbClr val="0078D4"/>
              </a:solidFill>
              <a:effectLst/>
              <a:uLnTx/>
              <a:uFillTx/>
              <a:latin typeface="Segoe UI"/>
              <a:ea typeface="+mn-ea"/>
              <a:cs typeface="+mn-cs"/>
            </a:endParaRPr>
          </a:p>
        </p:txBody>
      </p:sp>
      <p:pic>
        <p:nvPicPr>
          <p:cNvPr id="3" name="Picture 2">
            <a:extLst>
              <a:ext uri="{FF2B5EF4-FFF2-40B4-BE49-F238E27FC236}">
                <a16:creationId xmlns:a16="http://schemas.microsoft.com/office/drawing/2014/main" id="{F038770E-6868-4835-B83C-A8558C3063A2}"/>
              </a:ext>
              <a:ext uri="{C183D7F6-B498-43B3-948B-1728B52AA6E4}">
                <adec:decorative xmlns:adec="http://schemas.microsoft.com/office/drawing/2017/decorative" val="1"/>
              </a:ext>
            </a:extLst>
          </p:cNvPr>
          <p:cNvPicPr>
            <a:picLocks noChangeAspect="1"/>
          </p:cNvPicPr>
          <p:nvPr/>
        </p:nvPicPr>
        <p:blipFill>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a:off x="7019783" y="1890775"/>
            <a:ext cx="3726421" cy="3257795"/>
          </a:xfrm>
          <a:prstGeom prst="rect">
            <a:avLst/>
          </a:prstGeom>
        </p:spPr>
      </p:pic>
    </p:spTree>
    <p:extLst>
      <p:ext uri="{BB962C8B-B14F-4D97-AF65-F5344CB8AC3E}">
        <p14:creationId xmlns:p14="http://schemas.microsoft.com/office/powerpoint/2010/main" val="26580908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07C2C26-EFD2-E847-AEA7-5CEF245E0904}"/>
              </a:ext>
            </a:extLst>
          </p:cNvPr>
          <p:cNvSpPr>
            <a:spLocks noGrp="1"/>
          </p:cNvSpPr>
          <p:nvPr>
            <p:ph type="title"/>
          </p:nvPr>
        </p:nvSpPr>
        <p:spPr/>
        <p:txBody>
          <a:bodyPr/>
          <a:lstStyle/>
          <a:p>
            <a:r>
              <a:rPr lang="en-GB" dirty="0"/>
              <a:t>Module 3: </a:t>
            </a:r>
            <a:r>
              <a:rPr lang="en-US" dirty="0"/>
              <a:t>Deploy using Microsoft Configuration Manager</a:t>
            </a:r>
          </a:p>
        </p:txBody>
      </p:sp>
      <p:grpSp>
        <p:nvGrpSpPr>
          <p:cNvPr id="2" name="Group 1" descr="Icon of monitor with downward pointing arrow at the top">
            <a:extLst>
              <a:ext uri="{FF2B5EF4-FFF2-40B4-BE49-F238E27FC236}">
                <a16:creationId xmlns:a16="http://schemas.microsoft.com/office/drawing/2014/main" id="{9A87DCC3-F579-F8B4-F3D2-F54D081DB420}"/>
              </a:ext>
            </a:extLst>
          </p:cNvPr>
          <p:cNvGrpSpPr/>
          <p:nvPr/>
        </p:nvGrpSpPr>
        <p:grpSpPr>
          <a:xfrm>
            <a:off x="10070992" y="2698872"/>
            <a:ext cx="1359463" cy="1447376"/>
            <a:chOff x="3627958" y="5071642"/>
            <a:chExt cx="780288" cy="781812"/>
          </a:xfrm>
        </p:grpSpPr>
        <p:pic>
          <p:nvPicPr>
            <p:cNvPr id="3" name="Picture 2">
              <a:extLst>
                <a:ext uri="{FF2B5EF4-FFF2-40B4-BE49-F238E27FC236}">
                  <a16:creationId xmlns:a16="http://schemas.microsoft.com/office/drawing/2014/main" id="{0E61408E-A96E-A97F-7089-B7C34B8F2E45}"/>
                </a:ext>
              </a:extLst>
            </p:cNvPr>
            <p:cNvPicPr>
              <a:picLocks noChangeAspect="1"/>
            </p:cNvPicPr>
            <p:nvPr/>
          </p:nvPicPr>
          <p:blipFill>
            <a:blip r:embed="rId3"/>
            <a:stretch>
              <a:fillRect/>
            </a:stretch>
          </p:blipFill>
          <p:spPr>
            <a:xfrm>
              <a:off x="3627958" y="5071642"/>
              <a:ext cx="780288" cy="781812"/>
            </a:xfrm>
            <a:prstGeom prst="rect">
              <a:avLst/>
            </a:prstGeom>
          </p:spPr>
        </p:pic>
        <p:pic>
          <p:nvPicPr>
            <p:cNvPr id="4" name="Picture 3" descr="Icon of monitor with downward pointing arrow at the top">
              <a:extLst>
                <a:ext uri="{FF2B5EF4-FFF2-40B4-BE49-F238E27FC236}">
                  <a16:creationId xmlns:a16="http://schemas.microsoft.com/office/drawing/2014/main" id="{09FDF221-AC77-E0A8-3FD0-0BFC6BE9C810}"/>
                </a:ext>
              </a:extLst>
            </p:cNvPr>
            <p:cNvPicPr>
              <a:picLocks noChangeAspect="1"/>
            </p:cNvPicPr>
            <p:nvPr/>
          </p:nvPicPr>
          <p:blipFill>
            <a:blip r:embed="rId4"/>
            <a:stretch>
              <a:fillRect/>
            </a:stretch>
          </p:blipFill>
          <p:spPr>
            <a:xfrm>
              <a:off x="3814902" y="5259348"/>
              <a:ext cx="406400" cy="406400"/>
            </a:xfrm>
            <a:prstGeom prst="rect">
              <a:avLst/>
            </a:prstGeom>
          </p:spPr>
        </p:pic>
      </p:grpSp>
    </p:spTree>
    <p:extLst>
      <p:ext uri="{BB962C8B-B14F-4D97-AF65-F5344CB8AC3E}">
        <p14:creationId xmlns:p14="http://schemas.microsoft.com/office/powerpoint/2010/main" val="2331486700"/>
      </p:ext>
    </p:extLst>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nchor="ctr" anchorCtr="1"/>
          <a:lstStyle/>
          <a:p>
            <a:r>
              <a:rPr lang="bs-Latn-BA"/>
              <a:t>Learning Path </a:t>
            </a:r>
            <a:r>
              <a:rPr lang="en-US"/>
              <a:t>A</a:t>
            </a:r>
            <a:r>
              <a:rPr lang="bs-Latn-BA"/>
              <a:t>genda</a:t>
            </a:r>
            <a:endParaRPr lang="en-US"/>
          </a:p>
        </p:txBody>
      </p:sp>
      <p:sp>
        <p:nvSpPr>
          <p:cNvPr id="6" name="Text Placeholder 5"/>
          <p:cNvSpPr>
            <a:spLocks noGrp="1"/>
          </p:cNvSpPr>
          <p:nvPr>
            <p:ph type="body" sz="quarter" idx="11"/>
          </p:nvPr>
        </p:nvSpPr>
        <p:spPr/>
        <p:txBody>
          <a:bodyPr/>
          <a:lstStyle/>
          <a:p>
            <a:r>
              <a:rPr lang="en-US" sz="1800"/>
              <a:t>Assess deployment readiness</a:t>
            </a:r>
          </a:p>
        </p:txBody>
      </p:sp>
      <p:sp>
        <p:nvSpPr>
          <p:cNvPr id="2" name="Text Placeholder 1"/>
          <p:cNvSpPr>
            <a:spLocks noGrp="1"/>
          </p:cNvSpPr>
          <p:nvPr>
            <p:ph type="body" sz="quarter" idx="15"/>
          </p:nvPr>
        </p:nvSpPr>
        <p:spPr/>
        <p:txBody>
          <a:bodyPr/>
          <a:lstStyle/>
          <a:p>
            <a:r>
              <a:rPr lang="en-US" sz="1800"/>
              <a:t>Deploy using the Microsoft Deployment Toolkit</a:t>
            </a:r>
          </a:p>
        </p:txBody>
      </p:sp>
      <p:sp>
        <p:nvSpPr>
          <p:cNvPr id="3" name="Text Placeholder 2">
            <a:extLst>
              <a:ext uri="{FF2B5EF4-FFF2-40B4-BE49-F238E27FC236}">
                <a16:creationId xmlns:a16="http://schemas.microsoft.com/office/drawing/2014/main" id="{0FD05BC2-E6C8-4BAF-B6CC-AA7AFA082BC1}"/>
              </a:ext>
            </a:extLst>
          </p:cNvPr>
          <p:cNvSpPr>
            <a:spLocks noGrp="1"/>
          </p:cNvSpPr>
          <p:nvPr>
            <p:ph type="body" sz="quarter" idx="20"/>
          </p:nvPr>
        </p:nvSpPr>
        <p:spPr/>
        <p:txBody>
          <a:bodyPr/>
          <a:lstStyle/>
          <a:p>
            <a:r>
              <a:rPr lang="en-US" sz="1800" dirty="0"/>
              <a:t>Deploy using Microsoft Configuration Manager</a:t>
            </a:r>
            <a:br>
              <a:rPr lang="en-US" sz="1800" dirty="0"/>
            </a:br>
            <a:endParaRPr lang="en-US" sz="1800" dirty="0"/>
          </a:p>
        </p:txBody>
      </p:sp>
      <p:grpSp>
        <p:nvGrpSpPr>
          <p:cNvPr id="5" name="Group 4">
            <a:extLst>
              <a:ext uri="{FF2B5EF4-FFF2-40B4-BE49-F238E27FC236}">
                <a16:creationId xmlns:a16="http://schemas.microsoft.com/office/drawing/2014/main" id="{9C2CF54E-F2E7-494A-BF15-74720B7F9EE2}"/>
              </a:ext>
              <a:ext uri="{C183D7F6-B498-43B3-948B-1728B52AA6E4}">
                <adec:decorative xmlns:adec="http://schemas.microsoft.com/office/drawing/2017/decorative" val="1"/>
              </a:ext>
            </a:extLst>
          </p:cNvPr>
          <p:cNvGrpSpPr/>
          <p:nvPr/>
        </p:nvGrpSpPr>
        <p:grpSpPr>
          <a:xfrm>
            <a:off x="3027949" y="1620002"/>
            <a:ext cx="702132" cy="702232"/>
            <a:chOff x="3031668" y="1620002"/>
            <a:chExt cx="702132" cy="702232"/>
          </a:xfrm>
        </p:grpSpPr>
        <p:grpSp>
          <p:nvGrpSpPr>
            <p:cNvPr id="30" name="Group 29">
              <a:extLst>
                <a:ext uri="{FF2B5EF4-FFF2-40B4-BE49-F238E27FC236}">
                  <a16:creationId xmlns:a16="http://schemas.microsoft.com/office/drawing/2014/main" id="{7B881764-8CC8-466B-8F40-2A9FB83FA51B}"/>
                </a:ext>
                <a:ext uri="{C183D7F6-B498-43B3-948B-1728B52AA6E4}">
                  <adec:decorative xmlns:adec="http://schemas.microsoft.com/office/drawing/2017/decorative" val="1"/>
                </a:ext>
              </a:extLst>
            </p:cNvPr>
            <p:cNvGrpSpPr/>
            <p:nvPr/>
          </p:nvGrpSpPr>
          <p:grpSpPr>
            <a:xfrm>
              <a:off x="3031668" y="1620002"/>
              <a:ext cx="702132" cy="702232"/>
              <a:chOff x="7962901" y="3032919"/>
              <a:chExt cx="981074" cy="981076"/>
            </a:xfrm>
          </p:grpSpPr>
          <p:sp>
            <p:nvSpPr>
              <p:cNvPr id="31" name="Freeform 5">
                <a:extLst>
                  <a:ext uri="{FF2B5EF4-FFF2-40B4-BE49-F238E27FC236}">
                    <a16:creationId xmlns:a16="http://schemas.microsoft.com/office/drawing/2014/main" id="{D616F46A-8C8E-475E-91F4-D968F21F5186}"/>
                  </a:ext>
                </a:extLst>
              </p:cNvPr>
              <p:cNvSpPr>
                <a:spLocks/>
              </p:cNvSpPr>
              <p:nvPr/>
            </p:nvSpPr>
            <p:spPr bwMode="auto">
              <a:xfrm>
                <a:off x="7962901" y="3032919"/>
                <a:ext cx="981074" cy="981076"/>
              </a:xfrm>
              <a:prstGeom prst="ellipse">
                <a:avLst/>
              </a:pr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30"/>
              </a:p>
            </p:txBody>
          </p:sp>
          <p:sp>
            <p:nvSpPr>
              <p:cNvPr id="34" name="Freeform 6">
                <a:extLst>
                  <a:ext uri="{FF2B5EF4-FFF2-40B4-BE49-F238E27FC236}">
                    <a16:creationId xmlns:a16="http://schemas.microsoft.com/office/drawing/2014/main" id="{3931DC69-4D5C-40B4-80D2-7FDE66A622D0}"/>
                  </a:ext>
                </a:extLst>
              </p:cNvPr>
              <p:cNvSpPr>
                <a:spLocks noEditPoints="1"/>
              </p:cNvSpPr>
              <p:nvPr/>
            </p:nvSpPr>
            <p:spPr bwMode="auto">
              <a:xfrm>
                <a:off x="8031163" y="3102770"/>
                <a:ext cx="846137" cy="844550"/>
              </a:xfrm>
              <a:prstGeom prst="ellipse">
                <a:avLst/>
              </a:prstGeom>
              <a:noFill/>
              <a:ln w="19050">
                <a:solidFill>
                  <a:schemeClr val="tx2"/>
                </a:solidFill>
                <a:prstDash val="sysDot"/>
                <a:round/>
                <a:headEnd/>
                <a:tailEnd/>
              </a:ln>
            </p:spPr>
            <p:txBody>
              <a:bodyPr vert="horz" wrap="square" lIns="91440" tIns="45720" rIns="91440" bIns="45720" numCol="1" anchor="t" anchorCtr="0" compatLnSpc="1">
                <a:prstTxWarp prst="textNoShape">
                  <a:avLst/>
                </a:prstTxWarp>
              </a:bodyPr>
              <a:lstStyle/>
              <a:p>
                <a:endParaRPr lang="en-US" sz="1730"/>
              </a:p>
            </p:txBody>
          </p:sp>
        </p:grpSp>
        <p:pic>
          <p:nvPicPr>
            <p:cNvPr id="4" name="Picture 3">
              <a:extLst>
                <a:ext uri="{FF2B5EF4-FFF2-40B4-BE49-F238E27FC236}">
                  <a16:creationId xmlns:a16="http://schemas.microsoft.com/office/drawing/2014/main" id="{81AF9DE4-AD9C-4C7D-979E-1D05B5FAF71F}"/>
                </a:ext>
              </a:extLst>
            </p:cNvPr>
            <p:cNvPicPr>
              <a:picLocks noChangeAspect="1"/>
            </p:cNvPicPr>
            <p:nvPr/>
          </p:nvPicPr>
          <p:blipFill>
            <a:blip r:embed="rId3"/>
            <a:stretch>
              <a:fillRect/>
            </a:stretch>
          </p:blipFill>
          <p:spPr>
            <a:xfrm>
              <a:off x="3206452" y="1786489"/>
              <a:ext cx="360000" cy="360000"/>
            </a:xfrm>
            <a:prstGeom prst="rect">
              <a:avLst/>
            </a:prstGeom>
          </p:spPr>
        </p:pic>
      </p:grpSp>
      <p:grpSp>
        <p:nvGrpSpPr>
          <p:cNvPr id="11" name="Group 10">
            <a:extLst>
              <a:ext uri="{FF2B5EF4-FFF2-40B4-BE49-F238E27FC236}">
                <a16:creationId xmlns:a16="http://schemas.microsoft.com/office/drawing/2014/main" id="{9BDFA416-E6F5-40FC-9751-3E23DFB09288}"/>
              </a:ext>
              <a:ext uri="{C183D7F6-B498-43B3-948B-1728B52AA6E4}">
                <adec:decorative xmlns:adec="http://schemas.microsoft.com/office/drawing/2017/decorative" val="1"/>
              </a:ext>
            </a:extLst>
          </p:cNvPr>
          <p:cNvGrpSpPr/>
          <p:nvPr/>
        </p:nvGrpSpPr>
        <p:grpSpPr>
          <a:xfrm>
            <a:off x="3027949" y="3077884"/>
            <a:ext cx="702132" cy="702232"/>
            <a:chOff x="3031668" y="3077885"/>
            <a:chExt cx="702132" cy="702232"/>
          </a:xfrm>
        </p:grpSpPr>
        <p:grpSp>
          <p:nvGrpSpPr>
            <p:cNvPr id="35" name="Group 34">
              <a:extLst>
                <a:ext uri="{FF2B5EF4-FFF2-40B4-BE49-F238E27FC236}">
                  <a16:creationId xmlns:a16="http://schemas.microsoft.com/office/drawing/2014/main" id="{32AA795D-E551-4CFE-947A-3510539E99E6}"/>
                </a:ext>
                <a:ext uri="{C183D7F6-B498-43B3-948B-1728B52AA6E4}">
                  <adec:decorative xmlns:adec="http://schemas.microsoft.com/office/drawing/2017/decorative" val="1"/>
                </a:ext>
              </a:extLst>
            </p:cNvPr>
            <p:cNvGrpSpPr/>
            <p:nvPr/>
          </p:nvGrpSpPr>
          <p:grpSpPr>
            <a:xfrm>
              <a:off x="3031668" y="3077885"/>
              <a:ext cx="702132" cy="702232"/>
              <a:chOff x="7962901" y="3032919"/>
              <a:chExt cx="981074" cy="981076"/>
            </a:xfrm>
          </p:grpSpPr>
          <p:sp>
            <p:nvSpPr>
              <p:cNvPr id="36" name="Freeform 5">
                <a:extLst>
                  <a:ext uri="{FF2B5EF4-FFF2-40B4-BE49-F238E27FC236}">
                    <a16:creationId xmlns:a16="http://schemas.microsoft.com/office/drawing/2014/main" id="{3F8F9610-0EC3-452C-8CD8-3BB282908543}"/>
                  </a:ext>
                </a:extLst>
              </p:cNvPr>
              <p:cNvSpPr>
                <a:spLocks/>
              </p:cNvSpPr>
              <p:nvPr/>
            </p:nvSpPr>
            <p:spPr bwMode="auto">
              <a:xfrm>
                <a:off x="7962901" y="3032919"/>
                <a:ext cx="981074" cy="981076"/>
              </a:xfrm>
              <a:prstGeom prst="ellipse">
                <a:avLst/>
              </a:pr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30"/>
              </a:p>
            </p:txBody>
          </p:sp>
          <p:sp>
            <p:nvSpPr>
              <p:cNvPr id="37" name="Freeform 6">
                <a:extLst>
                  <a:ext uri="{FF2B5EF4-FFF2-40B4-BE49-F238E27FC236}">
                    <a16:creationId xmlns:a16="http://schemas.microsoft.com/office/drawing/2014/main" id="{E126B067-1DDD-4966-9349-1E5FD0A6CBB1}"/>
                  </a:ext>
                </a:extLst>
              </p:cNvPr>
              <p:cNvSpPr>
                <a:spLocks noEditPoints="1"/>
              </p:cNvSpPr>
              <p:nvPr/>
            </p:nvSpPr>
            <p:spPr bwMode="auto">
              <a:xfrm>
                <a:off x="8031163" y="3102770"/>
                <a:ext cx="846137" cy="844550"/>
              </a:xfrm>
              <a:prstGeom prst="ellipse">
                <a:avLst/>
              </a:prstGeom>
              <a:noFill/>
              <a:ln w="19050">
                <a:solidFill>
                  <a:schemeClr val="tx2"/>
                </a:solidFill>
                <a:prstDash val="sysDot"/>
                <a:round/>
                <a:headEnd/>
                <a:tailEnd/>
              </a:ln>
            </p:spPr>
            <p:txBody>
              <a:bodyPr vert="horz" wrap="square" lIns="91440" tIns="45720" rIns="91440" bIns="45720" numCol="1" anchor="t" anchorCtr="0" compatLnSpc="1">
                <a:prstTxWarp prst="textNoShape">
                  <a:avLst/>
                </a:prstTxWarp>
              </a:bodyPr>
              <a:lstStyle/>
              <a:p>
                <a:endParaRPr lang="en-US" sz="1730"/>
              </a:p>
            </p:txBody>
          </p:sp>
        </p:grpSp>
        <p:pic>
          <p:nvPicPr>
            <p:cNvPr id="7" name="Picture 6">
              <a:extLst>
                <a:ext uri="{FF2B5EF4-FFF2-40B4-BE49-F238E27FC236}">
                  <a16:creationId xmlns:a16="http://schemas.microsoft.com/office/drawing/2014/main" id="{43819837-3474-41BD-B9A9-3E1A697C8DC5}"/>
                </a:ext>
              </a:extLst>
            </p:cNvPr>
            <p:cNvPicPr>
              <a:picLocks noChangeAspect="1"/>
            </p:cNvPicPr>
            <p:nvPr/>
          </p:nvPicPr>
          <p:blipFill>
            <a:blip r:embed="rId4"/>
            <a:stretch>
              <a:fillRect/>
            </a:stretch>
          </p:blipFill>
          <p:spPr>
            <a:xfrm>
              <a:off x="3199016" y="3229950"/>
              <a:ext cx="360000" cy="360000"/>
            </a:xfrm>
            <a:prstGeom prst="rect">
              <a:avLst/>
            </a:prstGeom>
          </p:spPr>
        </p:pic>
      </p:grpSp>
      <p:grpSp>
        <p:nvGrpSpPr>
          <p:cNvPr id="8" name="Group 7">
            <a:extLst>
              <a:ext uri="{FF2B5EF4-FFF2-40B4-BE49-F238E27FC236}">
                <a16:creationId xmlns:a16="http://schemas.microsoft.com/office/drawing/2014/main" id="{DF9B3DFB-7E34-FFB8-1834-63E70E500DC7}"/>
              </a:ext>
              <a:ext uri="{C183D7F6-B498-43B3-948B-1728B52AA6E4}">
                <adec:decorative xmlns:adec="http://schemas.microsoft.com/office/drawing/2017/decorative" val="1"/>
              </a:ext>
            </a:extLst>
          </p:cNvPr>
          <p:cNvGrpSpPr/>
          <p:nvPr/>
        </p:nvGrpSpPr>
        <p:grpSpPr>
          <a:xfrm>
            <a:off x="3076803" y="4421466"/>
            <a:ext cx="702131" cy="702232"/>
            <a:chOff x="3627958" y="5071642"/>
            <a:chExt cx="780288" cy="781812"/>
          </a:xfrm>
        </p:grpSpPr>
        <p:pic>
          <p:nvPicPr>
            <p:cNvPr id="9" name="Picture 8">
              <a:extLst>
                <a:ext uri="{FF2B5EF4-FFF2-40B4-BE49-F238E27FC236}">
                  <a16:creationId xmlns:a16="http://schemas.microsoft.com/office/drawing/2014/main" id="{A64BAFBA-7F74-66F8-3B5A-0C3AFB3C8DFB}"/>
                </a:ext>
              </a:extLst>
            </p:cNvPr>
            <p:cNvPicPr>
              <a:picLocks noChangeAspect="1"/>
            </p:cNvPicPr>
            <p:nvPr/>
          </p:nvPicPr>
          <p:blipFill>
            <a:blip r:embed="rId5"/>
            <a:stretch>
              <a:fillRect/>
            </a:stretch>
          </p:blipFill>
          <p:spPr>
            <a:xfrm>
              <a:off x="3627958" y="5071642"/>
              <a:ext cx="780288" cy="781812"/>
            </a:xfrm>
            <a:prstGeom prst="rect">
              <a:avLst/>
            </a:prstGeom>
          </p:spPr>
        </p:pic>
        <p:pic>
          <p:nvPicPr>
            <p:cNvPr id="10" name="Picture 9" descr="Icon of monitor with downward pointing arrow at the top">
              <a:extLst>
                <a:ext uri="{FF2B5EF4-FFF2-40B4-BE49-F238E27FC236}">
                  <a16:creationId xmlns:a16="http://schemas.microsoft.com/office/drawing/2014/main" id="{A2D45BFC-88A4-D799-1675-AFB8C4A6C4EF}"/>
                </a:ext>
              </a:extLst>
            </p:cNvPr>
            <p:cNvPicPr>
              <a:picLocks noChangeAspect="1"/>
            </p:cNvPicPr>
            <p:nvPr/>
          </p:nvPicPr>
          <p:blipFill>
            <a:blip r:embed="rId6"/>
            <a:stretch>
              <a:fillRect/>
            </a:stretch>
          </p:blipFill>
          <p:spPr>
            <a:xfrm>
              <a:off x="3814902" y="5259348"/>
              <a:ext cx="406400" cy="406400"/>
            </a:xfrm>
            <a:prstGeom prst="rect">
              <a:avLst/>
            </a:prstGeom>
          </p:spPr>
        </p:pic>
      </p:grpSp>
    </p:spTree>
    <p:extLst>
      <p:ext uri="{BB962C8B-B14F-4D97-AF65-F5344CB8AC3E}">
        <p14:creationId xmlns:p14="http://schemas.microsoft.com/office/powerpoint/2010/main" val="42446719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6B293DD1-BCDD-4DDD-82EC-8675E4FB99CC}"/>
              </a:ext>
            </a:extLst>
          </p:cNvPr>
          <p:cNvSpPr>
            <a:spLocks noGrp="1"/>
          </p:cNvSpPr>
          <p:nvPr>
            <p:ph type="title"/>
          </p:nvPr>
        </p:nvSpPr>
        <p:spPr/>
        <p:txBody>
          <a:bodyPr/>
          <a:lstStyle/>
          <a:p>
            <a:r>
              <a:rPr lang="en-US" dirty="0"/>
              <a:t>Module 3: Deploy using Microsoft Configuration Manager</a:t>
            </a:r>
            <a:br>
              <a:rPr lang="en-US" dirty="0"/>
            </a:br>
            <a:br>
              <a:rPr lang="en-US" dirty="0"/>
            </a:br>
            <a:br>
              <a:rPr lang="en-US" dirty="0"/>
            </a:br>
            <a:br>
              <a:rPr lang="en-US" dirty="0"/>
            </a:br>
            <a:endParaRPr lang="en-US" dirty="0"/>
          </a:p>
        </p:txBody>
      </p:sp>
      <p:sp>
        <p:nvSpPr>
          <p:cNvPr id="2" name="Text Placeholder 1">
            <a:extLst>
              <a:ext uri="{FF2B5EF4-FFF2-40B4-BE49-F238E27FC236}">
                <a16:creationId xmlns:a16="http://schemas.microsoft.com/office/drawing/2014/main" id="{44A49DAE-79D6-48FB-BB90-ED534D0C7C09}"/>
              </a:ext>
            </a:extLst>
          </p:cNvPr>
          <p:cNvSpPr>
            <a:spLocks noGrp="1"/>
          </p:cNvSpPr>
          <p:nvPr>
            <p:ph type="body" sz="quarter" idx="10"/>
          </p:nvPr>
        </p:nvSpPr>
        <p:spPr>
          <a:xfrm>
            <a:off x="432089" y="1083334"/>
            <a:ext cx="11341268" cy="2239524"/>
          </a:xfrm>
        </p:spPr>
        <p:txBody>
          <a:bodyPr/>
          <a:lstStyle/>
          <a:p>
            <a:pPr marL="342900" indent="-342900">
              <a:lnSpc>
                <a:spcPct val="150000"/>
              </a:lnSpc>
              <a:buFont typeface="Arial" panose="020B0604020202020204" pitchFamily="34" charset="0"/>
              <a:buChar char="•"/>
            </a:pPr>
            <a:r>
              <a:rPr lang="en-US" sz="2400" dirty="0">
                <a:solidFill>
                  <a:schemeClr val="tx1"/>
                </a:solidFill>
                <a:latin typeface="+mn-lt"/>
              </a:rPr>
              <a:t>Explore client deployment using Microsoft Configuration Manager</a:t>
            </a:r>
          </a:p>
          <a:p>
            <a:pPr marL="342900" indent="-342900">
              <a:lnSpc>
                <a:spcPct val="150000"/>
              </a:lnSpc>
              <a:buFont typeface="Arial" panose="020B0604020202020204" pitchFamily="34" charset="0"/>
              <a:buChar char="•"/>
            </a:pPr>
            <a:r>
              <a:rPr lang="en-US" sz="2400" dirty="0">
                <a:solidFill>
                  <a:schemeClr val="tx1"/>
                </a:solidFill>
                <a:latin typeface="+mn-lt"/>
              </a:rPr>
              <a:t>Examine deployment components of Microsoft Configuration Manager</a:t>
            </a:r>
          </a:p>
          <a:p>
            <a:pPr marL="342900" indent="-342900">
              <a:lnSpc>
                <a:spcPct val="150000"/>
              </a:lnSpc>
              <a:buFont typeface="Arial" panose="020B0604020202020204" pitchFamily="34" charset="0"/>
              <a:buChar char="•"/>
            </a:pPr>
            <a:r>
              <a:rPr lang="en-US" sz="2400" dirty="0">
                <a:solidFill>
                  <a:schemeClr val="tx1"/>
                </a:solidFill>
                <a:latin typeface="+mn-lt"/>
              </a:rPr>
              <a:t>Manage client deployment using Microsoft Configuration Manager</a:t>
            </a:r>
          </a:p>
          <a:p>
            <a:pPr marL="342900" indent="-342900">
              <a:lnSpc>
                <a:spcPct val="150000"/>
              </a:lnSpc>
              <a:buFont typeface="Arial" panose="020B0604020202020204" pitchFamily="34" charset="0"/>
              <a:buChar char="•"/>
            </a:pPr>
            <a:r>
              <a:rPr lang="en-US" sz="2400" dirty="0">
                <a:solidFill>
                  <a:schemeClr val="tx1"/>
                </a:solidFill>
                <a:latin typeface="+mn-lt"/>
              </a:rPr>
              <a:t>Plan in-place upgrades using Microsoft Configuration Manager</a:t>
            </a:r>
          </a:p>
        </p:txBody>
      </p:sp>
    </p:spTree>
    <p:extLst>
      <p:ext uri="{BB962C8B-B14F-4D97-AF65-F5344CB8AC3E}">
        <p14:creationId xmlns:p14="http://schemas.microsoft.com/office/powerpoint/2010/main" val="581481599"/>
      </p:ext>
    </p:extLst>
  </p:cSld>
  <p:clrMapOvr>
    <a:masterClrMapping/>
  </p:clrMapOvr>
  <p:transition>
    <p:fad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FAAC5C-3107-4E17-AC7E-D1322BCE9359}"/>
              </a:ext>
            </a:extLst>
          </p:cNvPr>
          <p:cNvSpPr>
            <a:spLocks noGrp="1"/>
          </p:cNvSpPr>
          <p:nvPr>
            <p:ph type="title"/>
          </p:nvPr>
        </p:nvSpPr>
        <p:spPr/>
        <p:txBody>
          <a:bodyPr/>
          <a:lstStyle/>
          <a:p>
            <a:r>
              <a:rPr lang="en-US" sz="2800" dirty="0"/>
              <a:t>Explore client deployment using Microsoft Configuration Manager</a:t>
            </a:r>
          </a:p>
        </p:txBody>
      </p:sp>
      <p:sp>
        <p:nvSpPr>
          <p:cNvPr id="3" name="Content Placeholder 2">
            <a:extLst>
              <a:ext uri="{FF2B5EF4-FFF2-40B4-BE49-F238E27FC236}">
                <a16:creationId xmlns:a16="http://schemas.microsoft.com/office/drawing/2014/main" id="{DC08D0CA-79A2-42B9-B52D-1DFDB66E4146}"/>
              </a:ext>
            </a:extLst>
          </p:cNvPr>
          <p:cNvSpPr>
            <a:spLocks noGrp="1"/>
          </p:cNvSpPr>
          <p:nvPr>
            <p:ph sz="quarter" idx="10"/>
          </p:nvPr>
        </p:nvSpPr>
        <p:spPr>
          <a:xfrm>
            <a:off x="419100" y="1456897"/>
            <a:ext cx="11340811" cy="4154984"/>
          </a:xfrm>
        </p:spPr>
        <p:txBody>
          <a:bodyPr/>
          <a:lstStyle/>
          <a:p>
            <a:pPr marL="342900" indent="-342900">
              <a:buFont typeface="Arial" panose="020B0604020202020204" pitchFamily="34" charset="0"/>
              <a:buChar char="•"/>
            </a:pPr>
            <a:r>
              <a:rPr lang="en-US" dirty="0"/>
              <a:t>Role of Microsoft Configuration Manager in a modern desktop journey</a:t>
            </a:r>
          </a:p>
          <a:p>
            <a:pPr marL="800100" lvl="1" indent="-342900">
              <a:buFont typeface="Arial" panose="020B0604020202020204" pitchFamily="34" charset="0"/>
              <a:buChar char="•"/>
              <a:defRPr/>
            </a:pPr>
            <a:r>
              <a:rPr lang="en-US" kern="0" dirty="0">
                <a:solidFill>
                  <a:srgbClr val="000000"/>
                </a:solidFill>
                <a:latin typeface="Segoe UI"/>
                <a:cs typeface="Segoe UI Semilight" panose="020B0402040204020203" pitchFamily="34" charset="0"/>
              </a:rPr>
              <a:t>With modern management tools, such as Intune and Autopilot, and the innovative changes to Microsoft Configuration Manager, it can now act as a bridge between how things were done, and how things can be done in a more modern and agile way</a:t>
            </a:r>
          </a:p>
          <a:p>
            <a:pPr marL="342900" lvl="1" indent="-342900">
              <a:buFont typeface="Arial" panose="020B0604020202020204" pitchFamily="34" charset="0"/>
              <a:buChar char="•"/>
              <a:defRPr/>
            </a:pPr>
            <a:r>
              <a:rPr lang="fr-FR" sz="2400" spc="-49" dirty="0">
                <a:solidFill>
                  <a:srgbClr val="000000"/>
                </a:solidFill>
                <a:latin typeface="+mj-lt"/>
              </a:rPr>
              <a:t>Building on the foundations of MDT</a:t>
            </a:r>
          </a:p>
          <a:p>
            <a:pPr marL="800100" lvl="1" indent="-342900">
              <a:buFont typeface="Arial" panose="020B0604020202020204" pitchFamily="34" charset="0"/>
              <a:buChar char="•"/>
              <a:defRPr/>
            </a:pPr>
            <a:r>
              <a:rPr lang="en-US" kern="0" dirty="0">
                <a:solidFill>
                  <a:srgbClr val="000000"/>
                </a:solidFill>
                <a:latin typeface="Segoe UI"/>
                <a:cs typeface="Segoe UI Semilight" panose="020B0402040204020203" pitchFamily="34" charset="0"/>
              </a:rPr>
              <a:t>Access to a wider expanse of task sequence variables with which to utilize during OS deployment</a:t>
            </a:r>
          </a:p>
          <a:p>
            <a:pPr marL="800100" lvl="1" indent="-342900">
              <a:buFont typeface="Arial" panose="020B0604020202020204" pitchFamily="34" charset="0"/>
              <a:buChar char="•"/>
              <a:defRPr/>
            </a:pPr>
            <a:r>
              <a:rPr lang="en-US" kern="0" dirty="0">
                <a:solidFill>
                  <a:srgbClr val="000000"/>
                </a:solidFill>
                <a:latin typeface="Segoe UI"/>
                <a:cs typeface="Segoe UI Semilight" panose="020B0402040204020203" pitchFamily="34" charset="0"/>
              </a:rPr>
              <a:t>The MDT Rules engine offers a raft of in-built options to aid OS deployment</a:t>
            </a:r>
          </a:p>
          <a:p>
            <a:pPr marL="800100" lvl="1" indent="-342900">
              <a:buFont typeface="Arial" panose="020B0604020202020204" pitchFamily="34" charset="0"/>
              <a:buChar char="•"/>
              <a:defRPr/>
            </a:pPr>
            <a:r>
              <a:rPr lang="en-US" kern="0" dirty="0">
                <a:solidFill>
                  <a:srgbClr val="000000"/>
                </a:solidFill>
                <a:latin typeface="Segoe UI"/>
                <a:cs typeface="Segoe UI Semilight" panose="020B0402040204020203" pitchFamily="34" charset="0"/>
              </a:rPr>
              <a:t>The ability to install Windows features without the knowledge of code</a:t>
            </a:r>
          </a:p>
          <a:p>
            <a:pPr marL="800100" lvl="1" indent="-342900">
              <a:buFont typeface="Arial" panose="020B0604020202020204" pitchFamily="34" charset="0"/>
              <a:buChar char="•"/>
              <a:defRPr/>
            </a:pPr>
            <a:r>
              <a:rPr lang="en-US" kern="0" dirty="0">
                <a:solidFill>
                  <a:srgbClr val="000000"/>
                </a:solidFill>
                <a:latin typeface="Segoe UI"/>
                <a:cs typeface="Segoe UI Semilight" panose="020B0402040204020203" pitchFamily="34" charset="0"/>
              </a:rPr>
              <a:t>Log file collection out of a template task sequence wizard</a:t>
            </a:r>
          </a:p>
        </p:txBody>
      </p:sp>
    </p:spTree>
    <p:extLst>
      <p:ext uri="{BB962C8B-B14F-4D97-AF65-F5344CB8AC3E}">
        <p14:creationId xmlns:p14="http://schemas.microsoft.com/office/powerpoint/2010/main" val="3732597758"/>
      </p:ext>
    </p:extLst>
  </p:cSld>
  <p:clrMapOvr>
    <a:masterClrMapping/>
  </p:clrMapOvr>
  <p:transition>
    <p:fad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FAAC5C-3107-4E17-AC7E-D1322BCE9359}"/>
              </a:ext>
            </a:extLst>
          </p:cNvPr>
          <p:cNvSpPr>
            <a:spLocks noGrp="1"/>
          </p:cNvSpPr>
          <p:nvPr>
            <p:ph type="title"/>
          </p:nvPr>
        </p:nvSpPr>
        <p:spPr/>
        <p:txBody>
          <a:bodyPr/>
          <a:lstStyle/>
          <a:p>
            <a:r>
              <a:rPr lang="en-US" sz="2800" dirty="0"/>
              <a:t>Explore client deployment using Microsoft Configuration Manager</a:t>
            </a:r>
          </a:p>
        </p:txBody>
      </p:sp>
      <p:sp>
        <p:nvSpPr>
          <p:cNvPr id="6" name="TextBox 5">
            <a:extLst>
              <a:ext uri="{FF2B5EF4-FFF2-40B4-BE49-F238E27FC236}">
                <a16:creationId xmlns:a16="http://schemas.microsoft.com/office/drawing/2014/main" id="{D19E8511-215D-465D-9B3E-79303C79E978}"/>
              </a:ext>
            </a:extLst>
          </p:cNvPr>
          <p:cNvSpPr txBox="1"/>
          <p:nvPr/>
        </p:nvSpPr>
        <p:spPr>
          <a:xfrm>
            <a:off x="614190" y="1616037"/>
            <a:ext cx="4886498" cy="4683333"/>
          </a:xfrm>
          <a:prstGeom prst="rect">
            <a:avLst/>
          </a:prstGeom>
          <a:noFill/>
        </p:spPr>
        <p:txBody>
          <a:bodyPr wrap="square">
            <a:spAutoFit/>
          </a:bodyPr>
          <a:lstStyle/>
          <a:p>
            <a:pPr marL="342900" lvl="1" indent="-342900">
              <a:spcBef>
                <a:spcPts val="392"/>
              </a:spcBef>
              <a:spcAft>
                <a:spcPts val="588"/>
              </a:spcAft>
              <a:buSzPct val="90000"/>
              <a:buFont typeface="Arial" panose="020B0604020202020204" pitchFamily="34" charset="0"/>
              <a:buChar char="•"/>
              <a:defRPr/>
            </a:pPr>
            <a:r>
              <a:rPr lang="en-US" sz="2400" spc="-49" dirty="0">
                <a:solidFill>
                  <a:srgbClr val="000000"/>
                </a:solidFill>
                <a:latin typeface="+mj-lt"/>
              </a:rPr>
              <a:t>OS Deployment</a:t>
            </a:r>
          </a:p>
          <a:p>
            <a:pPr marL="342900" lvl="1" indent="-342900">
              <a:spcBef>
                <a:spcPts val="392"/>
              </a:spcBef>
              <a:spcAft>
                <a:spcPts val="588"/>
              </a:spcAft>
              <a:buSzPct val="90000"/>
              <a:buFont typeface="Arial" panose="020B0604020202020204" pitchFamily="34" charset="0"/>
              <a:buChar char="•"/>
              <a:defRPr/>
            </a:pPr>
            <a:r>
              <a:rPr lang="en-US" sz="2400" spc="-49" dirty="0">
                <a:solidFill>
                  <a:srgbClr val="000000"/>
                </a:solidFill>
                <a:latin typeface="+mj-lt"/>
              </a:rPr>
              <a:t>Application Management</a:t>
            </a:r>
          </a:p>
          <a:p>
            <a:pPr marL="342900" lvl="1" indent="-342900">
              <a:spcBef>
                <a:spcPts val="392"/>
              </a:spcBef>
              <a:spcAft>
                <a:spcPts val="588"/>
              </a:spcAft>
              <a:buSzPct val="90000"/>
              <a:buFont typeface="Arial" panose="020B0604020202020204" pitchFamily="34" charset="0"/>
              <a:buChar char="•"/>
              <a:defRPr/>
            </a:pPr>
            <a:r>
              <a:rPr lang="en-US" sz="2400" spc="-49" dirty="0">
                <a:solidFill>
                  <a:srgbClr val="000000"/>
                </a:solidFill>
                <a:latin typeface="+mj-lt"/>
              </a:rPr>
              <a:t>Update Management</a:t>
            </a:r>
          </a:p>
          <a:p>
            <a:pPr marL="342900" lvl="1" indent="-342900">
              <a:spcBef>
                <a:spcPts val="392"/>
              </a:spcBef>
              <a:spcAft>
                <a:spcPts val="588"/>
              </a:spcAft>
              <a:buSzPct val="90000"/>
              <a:buFont typeface="Arial" panose="020B0604020202020204" pitchFamily="34" charset="0"/>
              <a:buChar char="•"/>
              <a:defRPr/>
            </a:pPr>
            <a:r>
              <a:rPr lang="en-US" sz="2400" spc="-49" dirty="0">
                <a:solidFill>
                  <a:srgbClr val="000000"/>
                </a:solidFill>
                <a:latin typeface="+mj-lt"/>
              </a:rPr>
              <a:t>Servicing Management</a:t>
            </a:r>
          </a:p>
          <a:p>
            <a:pPr marL="342900" lvl="1" indent="-342900">
              <a:spcBef>
                <a:spcPts val="392"/>
              </a:spcBef>
              <a:spcAft>
                <a:spcPts val="588"/>
              </a:spcAft>
              <a:buSzPct val="90000"/>
              <a:buFont typeface="Arial" panose="020B0604020202020204" pitchFamily="34" charset="0"/>
              <a:buChar char="•"/>
              <a:defRPr/>
            </a:pPr>
            <a:r>
              <a:rPr lang="en-US" sz="2400" spc="-49" dirty="0">
                <a:solidFill>
                  <a:srgbClr val="000000"/>
                </a:solidFill>
                <a:latin typeface="+mj-lt"/>
              </a:rPr>
              <a:t>Device Inventory in the configuration management database (CMDB)</a:t>
            </a:r>
          </a:p>
          <a:p>
            <a:pPr marL="342900" lvl="1" indent="-342900">
              <a:spcBef>
                <a:spcPts val="392"/>
              </a:spcBef>
              <a:spcAft>
                <a:spcPts val="588"/>
              </a:spcAft>
              <a:buSzPct val="90000"/>
              <a:buFont typeface="Arial" panose="020B0604020202020204" pitchFamily="34" charset="0"/>
              <a:buChar char="•"/>
              <a:defRPr/>
            </a:pPr>
            <a:r>
              <a:rPr lang="en-US" sz="2400" spc="-49" dirty="0">
                <a:solidFill>
                  <a:srgbClr val="000000"/>
                </a:solidFill>
                <a:latin typeface="+mj-lt"/>
              </a:rPr>
              <a:t>Basic License Tracking</a:t>
            </a:r>
          </a:p>
          <a:p>
            <a:pPr marL="342900" lvl="1" indent="-342900">
              <a:spcBef>
                <a:spcPts val="392"/>
              </a:spcBef>
              <a:spcAft>
                <a:spcPts val="588"/>
              </a:spcAft>
              <a:buSzPct val="90000"/>
              <a:buFont typeface="Arial" panose="020B0604020202020204" pitchFamily="34" charset="0"/>
              <a:buChar char="•"/>
              <a:defRPr/>
            </a:pPr>
            <a:r>
              <a:rPr lang="en-US" sz="2400" spc="-49" dirty="0">
                <a:solidFill>
                  <a:srgbClr val="000000"/>
                </a:solidFill>
                <a:latin typeface="+mj-lt"/>
              </a:rPr>
              <a:t>Self Service Software Catalogue</a:t>
            </a:r>
          </a:p>
          <a:p>
            <a:pPr marL="342900" lvl="1" indent="-342900">
              <a:spcBef>
                <a:spcPts val="392"/>
              </a:spcBef>
              <a:spcAft>
                <a:spcPts val="588"/>
              </a:spcAft>
              <a:buSzPct val="90000"/>
              <a:buFont typeface="Arial" panose="020B0604020202020204" pitchFamily="34" charset="0"/>
              <a:buChar char="•"/>
              <a:defRPr/>
            </a:pPr>
            <a:r>
              <a:rPr lang="en-US" sz="2400" spc="-49" dirty="0">
                <a:solidFill>
                  <a:srgbClr val="000000"/>
                </a:solidFill>
                <a:latin typeface="+mj-lt"/>
              </a:rPr>
              <a:t>Cloud Management capability</a:t>
            </a:r>
          </a:p>
        </p:txBody>
      </p:sp>
      <p:sp>
        <p:nvSpPr>
          <p:cNvPr id="5" name="TextBox 4">
            <a:extLst>
              <a:ext uri="{FF2B5EF4-FFF2-40B4-BE49-F238E27FC236}">
                <a16:creationId xmlns:a16="http://schemas.microsoft.com/office/drawing/2014/main" id="{F9DA8299-D58D-42EA-B05E-17AFE9E360D2}"/>
              </a:ext>
            </a:extLst>
          </p:cNvPr>
          <p:cNvSpPr txBox="1"/>
          <p:nvPr/>
        </p:nvSpPr>
        <p:spPr>
          <a:xfrm>
            <a:off x="5500688" y="1616037"/>
            <a:ext cx="5617886" cy="3318857"/>
          </a:xfrm>
          <a:prstGeom prst="rect">
            <a:avLst/>
          </a:prstGeom>
          <a:noFill/>
        </p:spPr>
        <p:txBody>
          <a:bodyPr wrap="square">
            <a:spAutoFit/>
          </a:bodyPr>
          <a:lstStyle/>
          <a:p>
            <a:pPr marL="342900" lvl="1" indent="-342900">
              <a:spcBef>
                <a:spcPts val="392"/>
              </a:spcBef>
              <a:spcAft>
                <a:spcPts val="588"/>
              </a:spcAft>
              <a:buSzPct val="90000"/>
              <a:buFont typeface="Arial" panose="020B0604020202020204" pitchFamily="34" charset="0"/>
              <a:buChar char="•"/>
              <a:defRPr/>
            </a:pPr>
            <a:r>
              <a:rPr lang="en-US" sz="2400" spc="-49">
                <a:solidFill>
                  <a:srgbClr val="000000"/>
                </a:solidFill>
                <a:latin typeface="+mj-lt"/>
              </a:rPr>
              <a:t>Real Time query and reporting</a:t>
            </a:r>
          </a:p>
          <a:p>
            <a:pPr marL="342900" lvl="1" indent="-342900">
              <a:spcBef>
                <a:spcPts val="392"/>
              </a:spcBef>
              <a:spcAft>
                <a:spcPts val="588"/>
              </a:spcAft>
              <a:buSzPct val="90000"/>
              <a:buFont typeface="Arial" panose="020B0604020202020204" pitchFamily="34" charset="0"/>
              <a:buChar char="•"/>
              <a:defRPr/>
            </a:pPr>
            <a:r>
              <a:rPr lang="en-US" sz="2400" spc="-49">
                <a:solidFill>
                  <a:srgbClr val="000000"/>
                </a:solidFill>
                <a:latin typeface="+mj-lt"/>
              </a:rPr>
              <a:t>Enterprise Scalability</a:t>
            </a:r>
          </a:p>
          <a:p>
            <a:pPr marL="342900" lvl="1" indent="-342900">
              <a:spcBef>
                <a:spcPts val="392"/>
              </a:spcBef>
              <a:spcAft>
                <a:spcPts val="588"/>
              </a:spcAft>
              <a:buSzPct val="90000"/>
              <a:buFont typeface="Arial" panose="020B0604020202020204" pitchFamily="34" charset="0"/>
              <a:buChar char="•"/>
              <a:defRPr/>
            </a:pPr>
            <a:r>
              <a:rPr lang="en-US" sz="2400" spc="-49">
                <a:solidFill>
                  <a:srgbClr val="000000"/>
                </a:solidFill>
                <a:latin typeface="+mj-lt"/>
              </a:rPr>
              <a:t>Azure AD Integration</a:t>
            </a:r>
          </a:p>
          <a:p>
            <a:pPr marL="342900" lvl="1" indent="-342900">
              <a:spcBef>
                <a:spcPts val="392"/>
              </a:spcBef>
              <a:spcAft>
                <a:spcPts val="588"/>
              </a:spcAft>
              <a:buSzPct val="90000"/>
              <a:buFont typeface="Arial" panose="020B0604020202020204" pitchFamily="34" charset="0"/>
              <a:buChar char="•"/>
              <a:defRPr/>
            </a:pPr>
            <a:r>
              <a:rPr lang="en-US" sz="2400" spc="-49">
                <a:solidFill>
                  <a:srgbClr val="000000"/>
                </a:solidFill>
                <a:latin typeface="+mj-lt"/>
              </a:rPr>
              <a:t>Proactive cadence adoption through </a:t>
            </a:r>
            <a:br>
              <a:rPr lang="en-US" sz="2400" spc="-49">
                <a:solidFill>
                  <a:srgbClr val="000000"/>
                </a:solidFill>
                <a:latin typeface="+mj-lt"/>
              </a:rPr>
            </a:br>
            <a:r>
              <a:rPr lang="en-US" sz="2400" spc="-49">
                <a:solidFill>
                  <a:srgbClr val="000000"/>
                </a:solidFill>
                <a:latin typeface="+mj-lt"/>
              </a:rPr>
              <a:t>Desktop Analytics</a:t>
            </a:r>
          </a:p>
          <a:p>
            <a:pPr marL="342900" lvl="1" indent="-342900">
              <a:spcBef>
                <a:spcPts val="392"/>
              </a:spcBef>
              <a:spcAft>
                <a:spcPts val="588"/>
              </a:spcAft>
              <a:buSzPct val="90000"/>
              <a:buFont typeface="Arial" panose="020B0604020202020204" pitchFamily="34" charset="0"/>
              <a:buChar char="•"/>
              <a:defRPr/>
            </a:pPr>
            <a:r>
              <a:rPr lang="en-US" sz="2400" spc="-49">
                <a:solidFill>
                  <a:srgbClr val="000000"/>
                </a:solidFill>
                <a:latin typeface="+mj-lt"/>
              </a:rPr>
              <a:t>Remote Control</a:t>
            </a:r>
          </a:p>
          <a:p>
            <a:pPr marL="342900" lvl="1" indent="-342900">
              <a:spcBef>
                <a:spcPts val="392"/>
              </a:spcBef>
              <a:spcAft>
                <a:spcPts val="588"/>
              </a:spcAft>
              <a:buSzPct val="90000"/>
              <a:buFont typeface="Arial" panose="020B0604020202020204" pitchFamily="34" charset="0"/>
              <a:buChar char="•"/>
              <a:defRPr/>
            </a:pPr>
            <a:r>
              <a:rPr lang="en-US" sz="2400" spc="-49">
                <a:solidFill>
                  <a:srgbClr val="000000"/>
                </a:solidFill>
                <a:latin typeface="+mj-lt"/>
              </a:rPr>
              <a:t>User Settings Capture and Restore</a:t>
            </a:r>
          </a:p>
        </p:txBody>
      </p:sp>
    </p:spTree>
    <p:extLst>
      <p:ext uri="{BB962C8B-B14F-4D97-AF65-F5344CB8AC3E}">
        <p14:creationId xmlns:p14="http://schemas.microsoft.com/office/powerpoint/2010/main" val="263385594"/>
      </p:ext>
    </p:extLst>
  </p:cSld>
  <p:clrMapOvr>
    <a:masterClrMapping/>
  </p:clrMapOvr>
  <p:transition>
    <p:fad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FAAC5C-3107-4E17-AC7E-D1322BCE9359}"/>
              </a:ext>
            </a:extLst>
          </p:cNvPr>
          <p:cNvSpPr>
            <a:spLocks noGrp="1"/>
          </p:cNvSpPr>
          <p:nvPr>
            <p:ph type="title"/>
          </p:nvPr>
        </p:nvSpPr>
        <p:spPr>
          <a:xfrm>
            <a:off x="419100" y="440494"/>
            <a:ext cx="11515691" cy="642840"/>
          </a:xfrm>
        </p:spPr>
        <p:txBody>
          <a:bodyPr/>
          <a:lstStyle/>
          <a:p>
            <a:r>
              <a:rPr lang="en-US" sz="2800" dirty="0">
                <a:solidFill>
                  <a:schemeClr val="tx1"/>
                </a:solidFill>
              </a:rPr>
              <a:t>Examine deployment components of Microsoft Configuration Manager</a:t>
            </a:r>
          </a:p>
        </p:txBody>
      </p:sp>
      <p:sp>
        <p:nvSpPr>
          <p:cNvPr id="7" name="Content Placeholder 2">
            <a:extLst>
              <a:ext uri="{FF2B5EF4-FFF2-40B4-BE49-F238E27FC236}">
                <a16:creationId xmlns:a16="http://schemas.microsoft.com/office/drawing/2014/main" id="{FB2B1849-BEBF-4817-B95D-08C46296F22F}"/>
              </a:ext>
            </a:extLst>
          </p:cNvPr>
          <p:cNvSpPr txBox="1">
            <a:spLocks/>
          </p:cNvSpPr>
          <p:nvPr/>
        </p:nvSpPr>
        <p:spPr>
          <a:xfrm>
            <a:off x="419100" y="1323839"/>
            <a:ext cx="11340811" cy="5001369"/>
          </a:xfrm>
          <a:prstGeom prst="rect">
            <a:avLst/>
          </a:prstGeom>
        </p:spPr>
        <p:txBody>
          <a:bodyPr vert="horz" wrap="square" lIns="0" tIns="45720" rIns="0" bIns="45720" rtlCol="0">
            <a:spAutoFit/>
          </a:bodyPr>
          <a:lstStyle>
            <a:lvl1pPr marL="0" marR="0" indent="0" algn="l" defTabSz="914367" rtl="0" eaLnBrk="1" fontAlgn="auto" latinLnBrk="0" hangingPunct="1">
              <a:lnSpc>
                <a:spcPct val="100000"/>
              </a:lnSpc>
              <a:spcBef>
                <a:spcPts val="0"/>
              </a:spcBef>
              <a:spcAft>
                <a:spcPts val="0"/>
              </a:spcAft>
              <a:buClrTx/>
              <a:buSzPct val="90000"/>
              <a:buFont typeface="Wingdings" panose="05000000000000000000" pitchFamily="2" charset="2"/>
              <a:buNone/>
              <a:tabLst/>
              <a:defRPr sz="2000" kern="1200" spc="-49" baseline="0">
                <a:solidFill>
                  <a:schemeClr val="tx2"/>
                </a:solidFill>
                <a:latin typeface="+mj-lt"/>
                <a:ea typeface="+mn-ea"/>
                <a:cs typeface="+mn-cs"/>
              </a:defRPr>
            </a:lvl1pPr>
            <a:lvl2pPr marL="0" marR="0" indent="0" algn="l" defTabSz="914367" rtl="0" eaLnBrk="1" fontAlgn="auto" latinLnBrk="0" hangingPunct="1">
              <a:lnSpc>
                <a:spcPct val="100000"/>
              </a:lnSpc>
              <a:spcBef>
                <a:spcPts val="392"/>
              </a:spcBef>
              <a:spcAft>
                <a:spcPts val="588"/>
              </a:spcAft>
              <a:buClrTx/>
              <a:buSzPct val="90000"/>
              <a:buFontTx/>
              <a:buNone/>
              <a:tabLst/>
              <a:defRPr sz="2000" kern="1200" spc="0" baseline="0">
                <a:solidFill>
                  <a:schemeClr val="tx1"/>
                </a:solidFill>
                <a:latin typeface="+mn-lt"/>
                <a:ea typeface="+mn-ea"/>
                <a:cs typeface="+mn-cs"/>
              </a:defRPr>
            </a:lvl2pPr>
            <a:lvl3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600" kern="1200" spc="0" baseline="0">
                <a:solidFill>
                  <a:schemeClr val="tx2"/>
                </a:solidFill>
                <a:latin typeface="+mj-lt"/>
                <a:ea typeface="+mn-ea"/>
                <a:cs typeface="+mn-cs"/>
              </a:defRPr>
            </a:lvl3pPr>
            <a:lvl4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600" kern="1200" spc="0" baseline="0">
                <a:solidFill>
                  <a:schemeClr val="tx1"/>
                </a:solidFill>
                <a:latin typeface="+mn-lt"/>
                <a:ea typeface="+mn-ea"/>
                <a:cs typeface="+mn-cs"/>
              </a:defRPr>
            </a:lvl4pPr>
            <a:lvl5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200" b="1" kern="1200" spc="0" baseline="0">
                <a:solidFill>
                  <a:schemeClr val="tx1"/>
                </a:solidFill>
                <a:latin typeface="+mn-lt"/>
                <a:ea typeface="+mn-ea"/>
                <a:cs typeface="+mn-cs"/>
              </a:defRPr>
            </a:lvl5pPr>
            <a:lvl6pPr marL="2285916" indent="0" algn="l" defTabSz="914367" rtl="0" eaLnBrk="1" latinLnBrk="0" hangingPunct="1">
              <a:spcBef>
                <a:spcPct val="20000"/>
              </a:spcBef>
              <a:buFont typeface="Arial" pitchFamily="34" charset="0"/>
              <a:buNone/>
              <a:defRPr sz="1961" kern="1200">
                <a:solidFill>
                  <a:schemeClr val="tx1"/>
                </a:solidFill>
                <a:latin typeface="+mn-lt"/>
                <a:ea typeface="+mn-ea"/>
                <a:cs typeface="+mn-cs"/>
              </a:defRPr>
            </a:lvl6pPr>
            <a:lvl7pPr marL="0" indent="0" algn="l" defTabSz="914367" rtl="0" eaLnBrk="1" latinLnBrk="0" hangingPunct="1">
              <a:lnSpc>
                <a:spcPct val="100000"/>
              </a:lnSpc>
              <a:spcBef>
                <a:spcPts val="392"/>
              </a:spcBef>
              <a:spcAft>
                <a:spcPts val="588"/>
              </a:spcAft>
              <a:buFont typeface="Arial" pitchFamily="34" charset="0"/>
              <a:buNone/>
              <a:defRPr sz="1200" kern="1200">
                <a:solidFill>
                  <a:schemeClr val="tx1"/>
                </a:solidFill>
                <a:latin typeface="+mn-lt"/>
                <a:ea typeface="+mn-ea"/>
                <a:cs typeface="+mn-cs"/>
              </a:defRPr>
            </a:lvl7pPr>
            <a:lvl8pPr marL="3428877"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8pPr>
            <a:lvl9pPr marL="3886061"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9pPr>
          </a:lstStyle>
          <a:p>
            <a:pPr marL="342900" lvl="1" indent="-342900">
              <a:buFont typeface="Arial" panose="020B0604020202020204" pitchFamily="34" charset="0"/>
              <a:buChar char="•"/>
              <a:defRPr/>
            </a:pPr>
            <a:r>
              <a:rPr lang="en-US" sz="2400" spc="-49" dirty="0">
                <a:solidFill>
                  <a:srgbClr val="000000"/>
                </a:solidFill>
                <a:latin typeface="+mj-lt"/>
              </a:rPr>
              <a:t>Boot images in MDT and Microsoft Configuration Manager initiate Windows deployments and can be accessed through CD, ISO, USB, or network mediums. </a:t>
            </a:r>
          </a:p>
          <a:p>
            <a:pPr marL="800100" lvl="1" indent="-342900">
              <a:buFont typeface="Arial" panose="020B0604020202020204" pitchFamily="34" charset="0"/>
              <a:buChar char="•"/>
              <a:defRPr/>
            </a:pPr>
            <a:r>
              <a:rPr lang="fr-FR" kern="0" dirty="0">
                <a:solidFill>
                  <a:srgbClr val="000000"/>
                </a:solidFill>
                <a:cs typeface="Segoe UI Semilight" panose="020B0402040204020203" pitchFamily="34" charset="0"/>
              </a:rPr>
              <a:t>x86 and x64 platforms, customisation</a:t>
            </a:r>
            <a:r>
              <a:rPr lang="fr-FR" kern="0" spc="-49" dirty="0">
                <a:solidFill>
                  <a:srgbClr val="000000"/>
                </a:solidFill>
                <a:cs typeface="Segoe UI Semilight" panose="020B0402040204020203" pitchFamily="34" charset="0"/>
              </a:rPr>
              <a:t> possible</a:t>
            </a:r>
            <a:endParaRPr lang="en-US" spc="-49" dirty="0">
              <a:solidFill>
                <a:srgbClr val="000000"/>
              </a:solidFill>
            </a:endParaRPr>
          </a:p>
          <a:p>
            <a:pPr marL="342900" lvl="1" indent="-342900">
              <a:buFont typeface="Arial" panose="020B0604020202020204" pitchFamily="34" charset="0"/>
              <a:buChar char="•"/>
              <a:defRPr/>
            </a:pPr>
            <a:r>
              <a:rPr lang="en-US" sz="2400" spc="-49" dirty="0">
                <a:solidFill>
                  <a:srgbClr val="000000"/>
                </a:solidFill>
                <a:latin typeface="+mj-lt"/>
              </a:rPr>
              <a:t>OS Images</a:t>
            </a:r>
          </a:p>
          <a:p>
            <a:pPr marL="800100" lvl="1" indent="-342900">
              <a:buFont typeface="Arial" panose="020B0604020202020204" pitchFamily="34" charset="0"/>
              <a:buChar char="•"/>
              <a:defRPr/>
            </a:pPr>
            <a:r>
              <a:rPr lang="en-US" sz="2000" kern="0" dirty="0">
                <a:solidFill>
                  <a:srgbClr val="000000"/>
                </a:solidFill>
                <a:cs typeface="Segoe UI Semilight" panose="020B0402040204020203" pitchFamily="34" charset="0"/>
              </a:rPr>
              <a:t>Stored in WIM format and based on default OS image or image from a reference computer</a:t>
            </a:r>
            <a:endParaRPr lang="en-US" sz="2400" spc="-49" dirty="0">
              <a:solidFill>
                <a:srgbClr val="000000"/>
              </a:solidFill>
              <a:latin typeface="+mj-lt"/>
            </a:endParaRPr>
          </a:p>
          <a:p>
            <a:pPr marL="342900" lvl="1" indent="-342900">
              <a:buFont typeface="Arial" panose="020B0604020202020204" pitchFamily="34" charset="0"/>
              <a:buChar char="•"/>
              <a:defRPr/>
            </a:pPr>
            <a:r>
              <a:rPr lang="en-US" sz="2400" spc="-49" dirty="0">
                <a:solidFill>
                  <a:srgbClr val="000000"/>
                </a:solidFill>
                <a:latin typeface="+mj-lt"/>
              </a:rPr>
              <a:t>Device Drivers</a:t>
            </a:r>
          </a:p>
          <a:p>
            <a:pPr marL="800100" lvl="1" indent="-342900">
              <a:buFont typeface="Arial" panose="020B0604020202020204" pitchFamily="34" charset="0"/>
              <a:buChar char="•"/>
              <a:defRPr/>
            </a:pPr>
            <a:r>
              <a:rPr lang="en-US" kern="0" dirty="0">
                <a:solidFill>
                  <a:srgbClr val="000000"/>
                </a:solidFill>
                <a:cs typeface="Segoe UI Semilight" panose="020B0402040204020203" pitchFamily="34" charset="0"/>
              </a:rPr>
              <a:t>Driver catalog enables the installation of device drivers without including in OS image</a:t>
            </a:r>
            <a:endParaRPr lang="en-US" spc="-49" dirty="0">
              <a:solidFill>
                <a:srgbClr val="000000"/>
              </a:solidFill>
              <a:latin typeface="+mj-lt"/>
            </a:endParaRPr>
          </a:p>
          <a:p>
            <a:pPr marL="342900" lvl="1" indent="-342900">
              <a:buFont typeface="Arial" panose="020B0604020202020204" pitchFamily="34" charset="0"/>
              <a:buChar char="•"/>
              <a:defRPr/>
            </a:pPr>
            <a:r>
              <a:rPr lang="en-US" sz="2400" spc="-49" dirty="0">
                <a:solidFill>
                  <a:srgbClr val="000000"/>
                </a:solidFill>
                <a:latin typeface="+mj-lt"/>
              </a:rPr>
              <a:t>Software updates</a:t>
            </a:r>
          </a:p>
          <a:p>
            <a:pPr marL="800100" lvl="1" indent="-342900">
              <a:buFont typeface="Arial" panose="020B0604020202020204" pitchFamily="34" charset="0"/>
              <a:buChar char="•"/>
              <a:defRPr/>
            </a:pPr>
            <a:r>
              <a:rPr lang="en-US" kern="0" dirty="0">
                <a:solidFill>
                  <a:srgbClr val="000000"/>
                </a:solidFill>
                <a:cs typeface="Segoe UI Semilight" panose="020B0402040204020203" pitchFamily="34" charset="0"/>
              </a:rPr>
              <a:t>Tools and resources to help manage tracking and applying software updates</a:t>
            </a:r>
            <a:endParaRPr lang="en-US" spc="-49" dirty="0">
              <a:solidFill>
                <a:srgbClr val="000000"/>
              </a:solidFill>
              <a:latin typeface="+mj-lt"/>
            </a:endParaRPr>
          </a:p>
          <a:p>
            <a:pPr marL="342900" lvl="1" indent="-342900">
              <a:buFont typeface="Arial" panose="020B0604020202020204" pitchFamily="34" charset="0"/>
              <a:buChar char="•"/>
              <a:defRPr/>
            </a:pPr>
            <a:r>
              <a:rPr lang="en-US" sz="2400" spc="-49" dirty="0">
                <a:solidFill>
                  <a:srgbClr val="000000"/>
                </a:solidFill>
                <a:latin typeface="+mj-lt"/>
              </a:rPr>
              <a:t>Task Sequences</a:t>
            </a:r>
          </a:p>
          <a:p>
            <a:pPr marL="800100" lvl="1" indent="-342900">
              <a:buFont typeface="Arial" panose="020B0604020202020204" pitchFamily="34" charset="0"/>
              <a:buChar char="•"/>
              <a:defRPr/>
            </a:pPr>
            <a:r>
              <a:rPr lang="en-US" sz="2000" kern="0" dirty="0">
                <a:solidFill>
                  <a:srgbClr val="000000"/>
                </a:solidFill>
                <a:cs typeface="Segoe UI Semilight" panose="020B0402040204020203" pitchFamily="34" charset="0"/>
              </a:rPr>
              <a:t>Automate software updates, applications, Cloud Management Gateway</a:t>
            </a:r>
            <a:endParaRPr lang="en-US" sz="2400" spc="-49" dirty="0">
              <a:solidFill>
                <a:srgbClr val="000000"/>
              </a:solidFill>
              <a:latin typeface="+mj-lt"/>
            </a:endParaRPr>
          </a:p>
        </p:txBody>
      </p:sp>
    </p:spTree>
    <p:extLst>
      <p:ext uri="{BB962C8B-B14F-4D97-AF65-F5344CB8AC3E}">
        <p14:creationId xmlns:p14="http://schemas.microsoft.com/office/powerpoint/2010/main" val="2099788423"/>
      </p:ext>
    </p:extLst>
  </p:cSld>
  <p:clrMapOvr>
    <a:masterClrMapping/>
  </p:clrMapOvr>
  <p:transition>
    <p:fad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6B293DD1-BCDD-4DDD-82EC-8675E4FB99CC}"/>
              </a:ext>
            </a:extLst>
          </p:cNvPr>
          <p:cNvSpPr>
            <a:spLocks noGrp="1"/>
          </p:cNvSpPr>
          <p:nvPr>
            <p:ph type="title"/>
          </p:nvPr>
        </p:nvSpPr>
        <p:spPr>
          <a:xfrm>
            <a:off x="419100" y="439738"/>
            <a:ext cx="11341100" cy="642937"/>
          </a:xfrm>
        </p:spPr>
        <p:txBody>
          <a:bodyPr/>
          <a:lstStyle/>
          <a:p>
            <a:r>
              <a:rPr lang="en-US" sz="2800" dirty="0"/>
              <a:t>Manage client deployment using Microsoft Configuration Manager</a:t>
            </a:r>
          </a:p>
        </p:txBody>
      </p:sp>
      <p:sp>
        <p:nvSpPr>
          <p:cNvPr id="2" name="Text Placeholder 1">
            <a:extLst>
              <a:ext uri="{FF2B5EF4-FFF2-40B4-BE49-F238E27FC236}">
                <a16:creationId xmlns:a16="http://schemas.microsoft.com/office/drawing/2014/main" id="{44A49DAE-79D6-48FB-BB90-ED534D0C7C09}"/>
              </a:ext>
            </a:extLst>
          </p:cNvPr>
          <p:cNvSpPr>
            <a:spLocks noGrp="1"/>
          </p:cNvSpPr>
          <p:nvPr>
            <p:ph type="body" sz="quarter" idx="10"/>
          </p:nvPr>
        </p:nvSpPr>
        <p:spPr>
          <a:xfrm>
            <a:off x="429768" y="1426464"/>
            <a:ext cx="11341100" cy="400050"/>
          </a:xfrm>
        </p:spPr>
        <p:txBody>
          <a:bodyPr/>
          <a:lstStyle/>
          <a:p>
            <a:r>
              <a:rPr lang="en-US" dirty="0"/>
              <a:t>Methods for Composing a Windows Deployment using Microsoft Configuration Manager</a:t>
            </a:r>
          </a:p>
        </p:txBody>
      </p:sp>
      <p:sp>
        <p:nvSpPr>
          <p:cNvPr id="4" name="Content Placeholder 2">
            <a:extLst>
              <a:ext uri="{FF2B5EF4-FFF2-40B4-BE49-F238E27FC236}">
                <a16:creationId xmlns:a16="http://schemas.microsoft.com/office/drawing/2014/main" id="{EF88AF80-F523-48BE-AC7A-8343805717D3}"/>
              </a:ext>
            </a:extLst>
          </p:cNvPr>
          <p:cNvSpPr txBox="1">
            <a:spLocks/>
          </p:cNvSpPr>
          <p:nvPr/>
        </p:nvSpPr>
        <p:spPr>
          <a:xfrm>
            <a:off x="431800" y="2305684"/>
            <a:ext cx="5578932" cy="2803525"/>
          </a:xfrm>
          <a:prstGeom prst="rect">
            <a:avLst/>
          </a:prstGeom>
          <a:solidFill>
            <a:schemeClr val="bg1">
              <a:lumMod val="95000"/>
            </a:schemeClr>
          </a:solidFill>
        </p:spPr>
        <p:txBody>
          <a:bodyPr vert="horz" wrap="square" lIns="91440" tIns="91440" rIns="91440" bIns="91440" rtlCol="0">
            <a:noAutofit/>
          </a:bodyPr>
          <a:lstStyle>
            <a:lvl1pPr marR="0" indent="0" fontAlgn="auto">
              <a:lnSpc>
                <a:spcPct val="100000"/>
              </a:lnSpc>
              <a:spcBef>
                <a:spcPts val="200"/>
              </a:spcBef>
              <a:spcAft>
                <a:spcPts val="600"/>
              </a:spcAft>
              <a:buClrTx/>
              <a:buSzPct val="90000"/>
              <a:buFont typeface="Wingdings" panose="05000000000000000000" pitchFamily="2" charset="2"/>
              <a:buNone/>
              <a:tabLst/>
              <a:defRPr lang="en-US" sz="1400" b="1" spc="0" baseline="0" dirty="0"/>
            </a:lvl1pPr>
            <a:lvl2pPr marL="0" marR="0" lvl="1" indent="0" fontAlgn="auto">
              <a:lnSpc>
                <a:spcPct val="100000"/>
              </a:lnSpc>
              <a:spcBef>
                <a:spcPts val="200"/>
              </a:spcBef>
              <a:spcAft>
                <a:spcPts val="600"/>
              </a:spcAft>
              <a:buClrTx/>
              <a:buSzPct val="90000"/>
              <a:buFont typeface="Arial" panose="020B0604020202020204" pitchFamily="34" charset="0"/>
              <a:buNone/>
              <a:tabLst/>
              <a:defRPr lang="en-US" sz="1400" spc="0" baseline="0" dirty="0"/>
            </a:lvl2pPr>
            <a:lvl3pPr marL="448193" marR="0" indent="0" fontAlgn="auto">
              <a:lnSpc>
                <a:spcPct val="100000"/>
              </a:lnSpc>
              <a:spcBef>
                <a:spcPts val="392"/>
              </a:spcBef>
              <a:spcAft>
                <a:spcPts val="588"/>
              </a:spcAft>
              <a:buClrTx/>
              <a:buSzPct val="90000"/>
              <a:buFont typeface="Wingdings" panose="05000000000000000000" pitchFamily="2" charset="2"/>
              <a:buNone/>
              <a:tabLst/>
              <a:defRPr sz="1600" spc="0" baseline="0">
                <a:solidFill>
                  <a:schemeClr val="tx2"/>
                </a:solidFill>
                <a:latin typeface="+mj-lt"/>
              </a:defRPr>
            </a:lvl3pPr>
            <a:lvl4pPr marL="672290" marR="0" indent="0" fontAlgn="auto">
              <a:lnSpc>
                <a:spcPct val="100000"/>
              </a:lnSpc>
              <a:spcBef>
                <a:spcPts val="392"/>
              </a:spcBef>
              <a:spcAft>
                <a:spcPts val="588"/>
              </a:spcAft>
              <a:buClrTx/>
              <a:buSzPct val="90000"/>
              <a:buFont typeface="Wingdings" panose="05000000000000000000" pitchFamily="2" charset="2"/>
              <a:buNone/>
              <a:tabLst/>
              <a:defRPr sz="1600" spc="0" baseline="0"/>
            </a:lvl4pPr>
            <a:lvl5pPr marL="896386" marR="0" indent="0" fontAlgn="auto">
              <a:lnSpc>
                <a:spcPct val="100000"/>
              </a:lnSpc>
              <a:spcBef>
                <a:spcPts val="392"/>
              </a:spcBef>
              <a:spcAft>
                <a:spcPts val="588"/>
              </a:spcAft>
              <a:buClrTx/>
              <a:buSzPct val="90000"/>
              <a:buFont typeface="Wingdings" panose="05000000000000000000" pitchFamily="2" charset="2"/>
              <a:buNone/>
              <a:tabLst/>
              <a:defRPr sz="1200" b="1" spc="0" baseline="0"/>
            </a:lvl5pPr>
            <a:lvl6pPr marL="2285916" indent="0">
              <a:spcBef>
                <a:spcPct val="20000"/>
              </a:spcBef>
              <a:buFont typeface="Arial" pitchFamily="34" charset="0"/>
              <a:buNone/>
              <a:defRPr sz="1961"/>
            </a:lvl6pPr>
            <a:lvl7pPr marL="0" indent="0">
              <a:lnSpc>
                <a:spcPct val="100000"/>
              </a:lnSpc>
              <a:spcBef>
                <a:spcPts val="392"/>
              </a:spcBef>
              <a:spcAft>
                <a:spcPts val="588"/>
              </a:spcAft>
              <a:buFont typeface="Arial" pitchFamily="34" charset="0"/>
              <a:buNone/>
              <a:defRPr sz="1200"/>
            </a:lvl7pPr>
            <a:lvl8pPr marL="3428877" indent="-228592">
              <a:spcBef>
                <a:spcPct val="20000"/>
              </a:spcBef>
              <a:buFont typeface="Arial" pitchFamily="34" charset="0"/>
              <a:buChar char="•"/>
              <a:defRPr sz="1961"/>
            </a:lvl8pPr>
            <a:lvl9pPr marL="3886061" indent="-228592">
              <a:spcBef>
                <a:spcPct val="20000"/>
              </a:spcBef>
              <a:buFont typeface="Arial" pitchFamily="34" charset="0"/>
              <a:buChar char="•"/>
              <a:defRPr sz="1961"/>
            </a:lvl9pPr>
          </a:lstStyle>
          <a:p>
            <a:r>
              <a:rPr lang="en-US" sz="2000" dirty="0"/>
              <a:t>Task sequences</a:t>
            </a:r>
          </a:p>
          <a:p>
            <a:pPr lvl="1"/>
            <a:r>
              <a:rPr lang="en-US" sz="1800" dirty="0"/>
              <a:t>Like MDT task sequences, but can draw on other elements within it, such as applications created packages and scripts</a:t>
            </a:r>
          </a:p>
          <a:p>
            <a:pPr lvl="1"/>
            <a:r>
              <a:rPr lang="en-US" sz="1800" dirty="0"/>
              <a:t>Integrate the Microsoft Configuration Manager task sequence engine with the MDT binaries for greater flexibility</a:t>
            </a:r>
          </a:p>
          <a:p>
            <a:pPr lvl="1"/>
            <a:r>
              <a:rPr lang="en-US" sz="1800" dirty="0"/>
              <a:t>Scenarios for using a task sequence</a:t>
            </a:r>
          </a:p>
        </p:txBody>
      </p:sp>
      <p:sp>
        <p:nvSpPr>
          <p:cNvPr id="5" name="Content Placeholder 1">
            <a:extLst>
              <a:ext uri="{FF2B5EF4-FFF2-40B4-BE49-F238E27FC236}">
                <a16:creationId xmlns:a16="http://schemas.microsoft.com/office/drawing/2014/main" id="{93516E0F-357F-4C8D-A5FC-85B994E184E8}"/>
              </a:ext>
            </a:extLst>
          </p:cNvPr>
          <p:cNvSpPr txBox="1">
            <a:spLocks/>
          </p:cNvSpPr>
          <p:nvPr/>
        </p:nvSpPr>
        <p:spPr>
          <a:xfrm>
            <a:off x="6242507" y="2305684"/>
            <a:ext cx="5543550" cy="2803525"/>
          </a:xfrm>
          <a:prstGeom prst="rect">
            <a:avLst/>
          </a:prstGeom>
          <a:solidFill>
            <a:schemeClr val="bg1">
              <a:lumMod val="95000"/>
            </a:schemeClr>
          </a:solidFill>
        </p:spPr>
        <p:txBody>
          <a:bodyPr vert="horz" wrap="square" lIns="91440" tIns="91440" rIns="91440" bIns="91440" rtlCol="0">
            <a:noAutofit/>
          </a:bodyPr>
          <a:lstStyle>
            <a:defPPr>
              <a:defRPr lang="en-US"/>
            </a:defPPr>
            <a:lvl1pPr marR="0" indent="0" fontAlgn="auto">
              <a:lnSpc>
                <a:spcPct val="100000"/>
              </a:lnSpc>
              <a:spcBef>
                <a:spcPts val="200"/>
              </a:spcBef>
              <a:spcAft>
                <a:spcPts val="600"/>
              </a:spcAft>
              <a:buClrTx/>
              <a:buSzPct val="90000"/>
              <a:buFont typeface="Wingdings" panose="05000000000000000000" pitchFamily="2" charset="2"/>
              <a:buNone/>
              <a:tabLst/>
              <a:defRPr sz="1400" b="1" spc="0" baseline="0"/>
            </a:lvl1pPr>
            <a:lvl2pPr marL="0" marR="0" lvl="1" indent="0" fontAlgn="auto">
              <a:lnSpc>
                <a:spcPct val="100000"/>
              </a:lnSpc>
              <a:spcBef>
                <a:spcPts val="200"/>
              </a:spcBef>
              <a:spcAft>
                <a:spcPts val="600"/>
              </a:spcAft>
              <a:buClrTx/>
              <a:buSzPct val="90000"/>
              <a:buFont typeface="Arial" panose="020B0604020202020204" pitchFamily="34" charset="0"/>
              <a:buNone/>
              <a:tabLst/>
              <a:defRPr sz="1400" spc="0" baseline="0"/>
            </a:lvl2pPr>
            <a:lvl3pPr marL="448193" marR="0" indent="0" fontAlgn="auto">
              <a:lnSpc>
                <a:spcPct val="100000"/>
              </a:lnSpc>
              <a:spcBef>
                <a:spcPts val="392"/>
              </a:spcBef>
              <a:spcAft>
                <a:spcPts val="588"/>
              </a:spcAft>
              <a:buClrTx/>
              <a:buSzPct val="90000"/>
              <a:buFont typeface="Wingdings" panose="05000000000000000000" pitchFamily="2" charset="2"/>
              <a:buNone/>
              <a:tabLst/>
              <a:defRPr sz="1600" spc="0" baseline="0">
                <a:solidFill>
                  <a:schemeClr val="tx2"/>
                </a:solidFill>
                <a:latin typeface="+mj-lt"/>
              </a:defRPr>
            </a:lvl3pPr>
            <a:lvl4pPr marL="672290" marR="0" indent="0" fontAlgn="auto">
              <a:lnSpc>
                <a:spcPct val="100000"/>
              </a:lnSpc>
              <a:spcBef>
                <a:spcPts val="392"/>
              </a:spcBef>
              <a:spcAft>
                <a:spcPts val="588"/>
              </a:spcAft>
              <a:buClrTx/>
              <a:buSzPct val="90000"/>
              <a:buFont typeface="Wingdings" panose="05000000000000000000" pitchFamily="2" charset="2"/>
              <a:buNone/>
              <a:tabLst/>
              <a:defRPr sz="1600" spc="0" baseline="0"/>
            </a:lvl4pPr>
            <a:lvl5pPr marL="896386" marR="0" indent="0" fontAlgn="auto">
              <a:lnSpc>
                <a:spcPct val="100000"/>
              </a:lnSpc>
              <a:spcBef>
                <a:spcPts val="392"/>
              </a:spcBef>
              <a:spcAft>
                <a:spcPts val="588"/>
              </a:spcAft>
              <a:buClrTx/>
              <a:buSzPct val="90000"/>
              <a:buFont typeface="Wingdings" panose="05000000000000000000" pitchFamily="2" charset="2"/>
              <a:buNone/>
              <a:tabLst/>
              <a:defRPr sz="1200" b="1" spc="0" baseline="0"/>
            </a:lvl5pPr>
            <a:lvl6pPr marL="2285916" indent="0">
              <a:spcBef>
                <a:spcPct val="20000"/>
              </a:spcBef>
              <a:buFont typeface="Arial" pitchFamily="34" charset="0"/>
              <a:buNone/>
              <a:defRPr sz="1961"/>
            </a:lvl6pPr>
            <a:lvl7pPr marL="0" indent="0">
              <a:lnSpc>
                <a:spcPct val="100000"/>
              </a:lnSpc>
              <a:spcBef>
                <a:spcPts val="392"/>
              </a:spcBef>
              <a:spcAft>
                <a:spcPts val="588"/>
              </a:spcAft>
              <a:buFont typeface="Arial" pitchFamily="34" charset="0"/>
              <a:buNone/>
              <a:defRPr sz="1200"/>
            </a:lvl7pPr>
            <a:lvl8pPr marL="3428877" indent="-228592">
              <a:spcBef>
                <a:spcPct val="20000"/>
              </a:spcBef>
              <a:buFont typeface="Arial" pitchFamily="34" charset="0"/>
              <a:buChar char="•"/>
              <a:defRPr sz="1961"/>
            </a:lvl8pPr>
            <a:lvl9pPr marL="3886061" indent="-228592">
              <a:spcBef>
                <a:spcPct val="20000"/>
              </a:spcBef>
              <a:buFont typeface="Arial" pitchFamily="34" charset="0"/>
              <a:buChar char="•"/>
              <a:defRPr sz="1961"/>
            </a:lvl9pPr>
          </a:lstStyle>
          <a:p>
            <a:r>
              <a:rPr lang="en-US" sz="2000"/>
              <a:t>Deployment collections</a:t>
            </a:r>
          </a:p>
          <a:p>
            <a:pPr lvl="1"/>
            <a:r>
              <a:rPr lang="en-US" sz="1800"/>
              <a:t>After creating the task sequence, you can target it at a deployment collection to allow the successful delivery</a:t>
            </a:r>
          </a:p>
          <a:p>
            <a:pPr lvl="1"/>
            <a:r>
              <a:rPr lang="en-US" sz="1800"/>
              <a:t>Prevents unintended delivery of an OS.</a:t>
            </a:r>
          </a:p>
          <a:p>
            <a:pPr lvl="1"/>
            <a:r>
              <a:rPr lang="en-US" sz="1800"/>
              <a:t>Target </a:t>
            </a:r>
            <a:r>
              <a:rPr lang="en-US" sz="1800" b="1"/>
              <a:t>unknown computers</a:t>
            </a:r>
            <a:r>
              <a:rPr lang="en-US" sz="1800"/>
              <a:t> to present any new device acquired with an ability to launch a created task sequence</a:t>
            </a:r>
            <a:endParaRPr lang="en-US"/>
          </a:p>
        </p:txBody>
      </p:sp>
    </p:spTree>
    <p:extLst>
      <p:ext uri="{BB962C8B-B14F-4D97-AF65-F5344CB8AC3E}">
        <p14:creationId xmlns:p14="http://schemas.microsoft.com/office/powerpoint/2010/main" val="4283358613"/>
      </p:ext>
    </p:extLst>
  </p:cSld>
  <p:clrMapOvr>
    <a:masterClrMapping/>
  </p:clrMapOvr>
  <p:transition>
    <p:fad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6B293DD1-BCDD-4DDD-82EC-8675E4FB99CC}"/>
              </a:ext>
            </a:extLst>
          </p:cNvPr>
          <p:cNvSpPr>
            <a:spLocks noGrp="1"/>
          </p:cNvSpPr>
          <p:nvPr>
            <p:ph type="title"/>
          </p:nvPr>
        </p:nvSpPr>
        <p:spPr>
          <a:xfrm>
            <a:off x="419100" y="439738"/>
            <a:ext cx="11341100" cy="642937"/>
          </a:xfrm>
        </p:spPr>
        <p:txBody>
          <a:bodyPr/>
          <a:lstStyle/>
          <a:p>
            <a:r>
              <a:rPr lang="en-US" sz="2800" dirty="0"/>
              <a:t>Manage client deployment using Microsoft Configuration Manager</a:t>
            </a:r>
          </a:p>
        </p:txBody>
      </p:sp>
      <p:sp>
        <p:nvSpPr>
          <p:cNvPr id="2" name="Text Placeholder 1">
            <a:extLst>
              <a:ext uri="{FF2B5EF4-FFF2-40B4-BE49-F238E27FC236}">
                <a16:creationId xmlns:a16="http://schemas.microsoft.com/office/drawing/2014/main" id="{44A49DAE-79D6-48FB-BB90-ED534D0C7C09}"/>
              </a:ext>
            </a:extLst>
          </p:cNvPr>
          <p:cNvSpPr>
            <a:spLocks noGrp="1"/>
          </p:cNvSpPr>
          <p:nvPr>
            <p:ph type="body" sz="quarter" idx="10"/>
          </p:nvPr>
        </p:nvSpPr>
        <p:spPr>
          <a:xfrm>
            <a:off x="429768" y="1426464"/>
            <a:ext cx="11341100" cy="400050"/>
          </a:xfrm>
        </p:spPr>
        <p:txBody>
          <a:bodyPr/>
          <a:lstStyle/>
          <a:p>
            <a:r>
              <a:rPr lang="en-US" dirty="0"/>
              <a:t>Troubleshooting a Windows Deployment using Microsoft Configuration Manager</a:t>
            </a:r>
          </a:p>
        </p:txBody>
      </p:sp>
      <p:sp>
        <p:nvSpPr>
          <p:cNvPr id="15" name="Content Placeholder 2">
            <a:extLst>
              <a:ext uri="{FF2B5EF4-FFF2-40B4-BE49-F238E27FC236}">
                <a16:creationId xmlns:a16="http://schemas.microsoft.com/office/drawing/2014/main" id="{3519720E-058D-4C2F-B208-E21CC1CA2826}"/>
              </a:ext>
            </a:extLst>
          </p:cNvPr>
          <p:cNvSpPr txBox="1">
            <a:spLocks/>
          </p:cNvSpPr>
          <p:nvPr/>
        </p:nvSpPr>
        <p:spPr>
          <a:xfrm>
            <a:off x="431800" y="2305684"/>
            <a:ext cx="5578932" cy="3432175"/>
          </a:xfrm>
          <a:prstGeom prst="rect">
            <a:avLst/>
          </a:prstGeom>
          <a:solidFill>
            <a:schemeClr val="bg1">
              <a:lumMod val="95000"/>
            </a:schemeClr>
          </a:solidFill>
        </p:spPr>
        <p:txBody>
          <a:bodyPr vert="horz" wrap="square" lIns="91440" tIns="91440" rIns="91440" bIns="91440" rtlCol="0">
            <a:noAutofit/>
          </a:bodyPr>
          <a:lstStyle>
            <a:lvl1pPr marR="0" indent="0" fontAlgn="auto">
              <a:lnSpc>
                <a:spcPct val="100000"/>
              </a:lnSpc>
              <a:spcBef>
                <a:spcPts val="200"/>
              </a:spcBef>
              <a:spcAft>
                <a:spcPts val="600"/>
              </a:spcAft>
              <a:buClrTx/>
              <a:buSzPct val="90000"/>
              <a:buFont typeface="Wingdings" panose="05000000000000000000" pitchFamily="2" charset="2"/>
              <a:buNone/>
              <a:tabLst/>
              <a:defRPr lang="en-US" sz="1400" b="1" spc="0" baseline="0" dirty="0"/>
            </a:lvl1pPr>
            <a:lvl2pPr marL="0" marR="0" lvl="1" indent="0" fontAlgn="auto">
              <a:lnSpc>
                <a:spcPct val="100000"/>
              </a:lnSpc>
              <a:spcBef>
                <a:spcPts val="200"/>
              </a:spcBef>
              <a:spcAft>
                <a:spcPts val="600"/>
              </a:spcAft>
              <a:buClrTx/>
              <a:buSzPct val="90000"/>
              <a:buFont typeface="Arial" panose="020B0604020202020204" pitchFamily="34" charset="0"/>
              <a:buNone/>
              <a:tabLst/>
              <a:defRPr lang="en-US" sz="1400" spc="0" baseline="0" dirty="0"/>
            </a:lvl2pPr>
            <a:lvl3pPr marL="448193" marR="0" indent="0" fontAlgn="auto">
              <a:lnSpc>
                <a:spcPct val="100000"/>
              </a:lnSpc>
              <a:spcBef>
                <a:spcPts val="392"/>
              </a:spcBef>
              <a:spcAft>
                <a:spcPts val="588"/>
              </a:spcAft>
              <a:buClrTx/>
              <a:buSzPct val="90000"/>
              <a:buFont typeface="Wingdings" panose="05000000000000000000" pitchFamily="2" charset="2"/>
              <a:buNone/>
              <a:tabLst/>
              <a:defRPr sz="1600" spc="0" baseline="0">
                <a:solidFill>
                  <a:schemeClr val="tx2"/>
                </a:solidFill>
                <a:latin typeface="+mj-lt"/>
              </a:defRPr>
            </a:lvl3pPr>
            <a:lvl4pPr marL="672290" marR="0" indent="0" fontAlgn="auto">
              <a:lnSpc>
                <a:spcPct val="100000"/>
              </a:lnSpc>
              <a:spcBef>
                <a:spcPts val="392"/>
              </a:spcBef>
              <a:spcAft>
                <a:spcPts val="588"/>
              </a:spcAft>
              <a:buClrTx/>
              <a:buSzPct val="90000"/>
              <a:buFont typeface="Wingdings" panose="05000000000000000000" pitchFamily="2" charset="2"/>
              <a:buNone/>
              <a:tabLst/>
              <a:defRPr sz="1600" spc="0" baseline="0"/>
            </a:lvl4pPr>
            <a:lvl5pPr marL="896386" marR="0" indent="0" fontAlgn="auto">
              <a:lnSpc>
                <a:spcPct val="100000"/>
              </a:lnSpc>
              <a:spcBef>
                <a:spcPts val="392"/>
              </a:spcBef>
              <a:spcAft>
                <a:spcPts val="588"/>
              </a:spcAft>
              <a:buClrTx/>
              <a:buSzPct val="90000"/>
              <a:buFont typeface="Wingdings" panose="05000000000000000000" pitchFamily="2" charset="2"/>
              <a:buNone/>
              <a:tabLst/>
              <a:defRPr sz="1200" b="1" spc="0" baseline="0"/>
            </a:lvl5pPr>
            <a:lvl6pPr marL="2285916" indent="0">
              <a:spcBef>
                <a:spcPct val="20000"/>
              </a:spcBef>
              <a:buFont typeface="Arial" pitchFamily="34" charset="0"/>
              <a:buNone/>
              <a:defRPr sz="1961"/>
            </a:lvl6pPr>
            <a:lvl7pPr marL="0" indent="0">
              <a:lnSpc>
                <a:spcPct val="100000"/>
              </a:lnSpc>
              <a:spcBef>
                <a:spcPts val="392"/>
              </a:spcBef>
              <a:spcAft>
                <a:spcPts val="588"/>
              </a:spcAft>
              <a:buFont typeface="Arial" pitchFamily="34" charset="0"/>
              <a:buNone/>
              <a:defRPr sz="1200"/>
            </a:lvl7pPr>
            <a:lvl8pPr marL="3428877" indent="-228592">
              <a:spcBef>
                <a:spcPct val="20000"/>
              </a:spcBef>
              <a:buFont typeface="Arial" pitchFamily="34" charset="0"/>
              <a:buChar char="•"/>
              <a:defRPr sz="1961"/>
            </a:lvl8pPr>
            <a:lvl9pPr marL="3886061" indent="-228592">
              <a:spcBef>
                <a:spcPct val="20000"/>
              </a:spcBef>
              <a:buFont typeface="Arial" pitchFamily="34" charset="0"/>
              <a:buChar char="•"/>
              <a:defRPr sz="1961"/>
            </a:lvl9pPr>
          </a:lstStyle>
          <a:p>
            <a:r>
              <a:rPr lang="en-US" sz="2000" dirty="0"/>
              <a:t>Reporting</a:t>
            </a:r>
          </a:p>
          <a:p>
            <a:pPr lvl="1"/>
            <a:r>
              <a:rPr lang="en-US" sz="1800" dirty="0"/>
              <a:t>With a Reporting Services Point configured in Microsoft Configuration Manager, you gain access to a set of tools and resources that help you utilize the advanced reporting capabilities of SQL Server Reporting Services (SSRS) and Power BI Report Server.</a:t>
            </a:r>
          </a:p>
        </p:txBody>
      </p:sp>
      <p:sp>
        <p:nvSpPr>
          <p:cNvPr id="16" name="Content Placeholder 1">
            <a:extLst>
              <a:ext uri="{FF2B5EF4-FFF2-40B4-BE49-F238E27FC236}">
                <a16:creationId xmlns:a16="http://schemas.microsoft.com/office/drawing/2014/main" id="{10560544-8B8E-4976-9D0A-3BB5DB41EF1F}"/>
              </a:ext>
            </a:extLst>
          </p:cNvPr>
          <p:cNvSpPr txBox="1">
            <a:spLocks/>
          </p:cNvSpPr>
          <p:nvPr/>
        </p:nvSpPr>
        <p:spPr>
          <a:xfrm>
            <a:off x="6242507" y="2305684"/>
            <a:ext cx="5543550" cy="3432176"/>
          </a:xfrm>
          <a:prstGeom prst="rect">
            <a:avLst/>
          </a:prstGeom>
          <a:solidFill>
            <a:schemeClr val="bg1">
              <a:lumMod val="95000"/>
            </a:schemeClr>
          </a:solidFill>
        </p:spPr>
        <p:txBody>
          <a:bodyPr vert="horz" wrap="square" lIns="91440" tIns="91440" rIns="91440" bIns="91440" rtlCol="0">
            <a:noAutofit/>
          </a:bodyPr>
          <a:lstStyle>
            <a:defPPr>
              <a:defRPr lang="en-US"/>
            </a:defPPr>
            <a:lvl1pPr marR="0" indent="0" fontAlgn="auto">
              <a:lnSpc>
                <a:spcPct val="100000"/>
              </a:lnSpc>
              <a:spcBef>
                <a:spcPts val="200"/>
              </a:spcBef>
              <a:spcAft>
                <a:spcPts val="600"/>
              </a:spcAft>
              <a:buClrTx/>
              <a:buSzPct val="90000"/>
              <a:buFont typeface="Wingdings" panose="05000000000000000000" pitchFamily="2" charset="2"/>
              <a:buNone/>
              <a:tabLst/>
              <a:defRPr sz="1400" b="1" spc="0" baseline="0"/>
            </a:lvl1pPr>
            <a:lvl2pPr marL="0" marR="0" lvl="1" indent="0" fontAlgn="auto">
              <a:lnSpc>
                <a:spcPct val="100000"/>
              </a:lnSpc>
              <a:spcBef>
                <a:spcPts val="200"/>
              </a:spcBef>
              <a:spcAft>
                <a:spcPts val="600"/>
              </a:spcAft>
              <a:buClrTx/>
              <a:buSzPct val="90000"/>
              <a:buFont typeface="Arial" panose="020B0604020202020204" pitchFamily="34" charset="0"/>
              <a:buNone/>
              <a:tabLst/>
              <a:defRPr sz="1400" spc="0" baseline="0"/>
            </a:lvl2pPr>
            <a:lvl3pPr marL="448193" marR="0" indent="0" fontAlgn="auto">
              <a:lnSpc>
                <a:spcPct val="100000"/>
              </a:lnSpc>
              <a:spcBef>
                <a:spcPts val="392"/>
              </a:spcBef>
              <a:spcAft>
                <a:spcPts val="588"/>
              </a:spcAft>
              <a:buClrTx/>
              <a:buSzPct val="90000"/>
              <a:buFont typeface="Wingdings" panose="05000000000000000000" pitchFamily="2" charset="2"/>
              <a:buNone/>
              <a:tabLst/>
              <a:defRPr sz="1600" spc="0" baseline="0">
                <a:solidFill>
                  <a:schemeClr val="tx2"/>
                </a:solidFill>
                <a:latin typeface="+mj-lt"/>
              </a:defRPr>
            </a:lvl3pPr>
            <a:lvl4pPr marL="672290" marR="0" indent="0" fontAlgn="auto">
              <a:lnSpc>
                <a:spcPct val="100000"/>
              </a:lnSpc>
              <a:spcBef>
                <a:spcPts val="392"/>
              </a:spcBef>
              <a:spcAft>
                <a:spcPts val="588"/>
              </a:spcAft>
              <a:buClrTx/>
              <a:buSzPct val="90000"/>
              <a:buFont typeface="Wingdings" panose="05000000000000000000" pitchFamily="2" charset="2"/>
              <a:buNone/>
              <a:tabLst/>
              <a:defRPr sz="1600" spc="0" baseline="0"/>
            </a:lvl4pPr>
            <a:lvl5pPr marL="896386" marR="0" indent="0" fontAlgn="auto">
              <a:lnSpc>
                <a:spcPct val="100000"/>
              </a:lnSpc>
              <a:spcBef>
                <a:spcPts val="392"/>
              </a:spcBef>
              <a:spcAft>
                <a:spcPts val="588"/>
              </a:spcAft>
              <a:buClrTx/>
              <a:buSzPct val="90000"/>
              <a:buFont typeface="Wingdings" panose="05000000000000000000" pitchFamily="2" charset="2"/>
              <a:buNone/>
              <a:tabLst/>
              <a:defRPr sz="1200" b="1" spc="0" baseline="0"/>
            </a:lvl5pPr>
            <a:lvl6pPr marL="2285916" indent="0">
              <a:spcBef>
                <a:spcPct val="20000"/>
              </a:spcBef>
              <a:buFont typeface="Arial" pitchFamily="34" charset="0"/>
              <a:buNone/>
              <a:defRPr sz="1961"/>
            </a:lvl6pPr>
            <a:lvl7pPr marL="0" indent="0">
              <a:lnSpc>
                <a:spcPct val="100000"/>
              </a:lnSpc>
              <a:spcBef>
                <a:spcPts val="392"/>
              </a:spcBef>
              <a:spcAft>
                <a:spcPts val="588"/>
              </a:spcAft>
              <a:buFont typeface="Arial" pitchFamily="34" charset="0"/>
              <a:buNone/>
              <a:defRPr sz="1200"/>
            </a:lvl7pPr>
            <a:lvl8pPr marL="3428877" indent="-228592">
              <a:spcBef>
                <a:spcPct val="20000"/>
              </a:spcBef>
              <a:buFont typeface="Arial" pitchFamily="34" charset="0"/>
              <a:buChar char="•"/>
              <a:defRPr sz="1961"/>
            </a:lvl8pPr>
            <a:lvl9pPr marL="3886061" indent="-228592">
              <a:spcBef>
                <a:spcPct val="20000"/>
              </a:spcBef>
              <a:buFont typeface="Arial" pitchFamily="34" charset="0"/>
              <a:buChar char="•"/>
              <a:defRPr sz="1961"/>
            </a:lvl9pPr>
          </a:lstStyle>
          <a:p>
            <a:r>
              <a:rPr lang="en-US" sz="2000" dirty="0"/>
              <a:t>Log files</a:t>
            </a:r>
          </a:p>
          <a:p>
            <a:pPr lvl="1"/>
            <a:r>
              <a:rPr lang="en-US" sz="1800" dirty="0"/>
              <a:t>Microsoft Configuration Manager produces numerous log files on both the client and server side to aid with troubleshooting</a:t>
            </a:r>
          </a:p>
          <a:p>
            <a:pPr lvl="1"/>
            <a:r>
              <a:rPr lang="en-US" sz="1800" dirty="0"/>
              <a:t>Examples:</a:t>
            </a:r>
          </a:p>
          <a:p>
            <a:pPr marL="285750" lvl="1" indent="-285750">
              <a:buFont typeface="Arial" panose="020B0604020202020204" pitchFamily="34" charset="0"/>
              <a:buChar char="•"/>
            </a:pPr>
            <a:r>
              <a:rPr lang="en-US" sz="1800" dirty="0"/>
              <a:t>Ccmsetup.log</a:t>
            </a:r>
          </a:p>
          <a:p>
            <a:pPr marL="285750" lvl="1" indent="-285750">
              <a:buFont typeface="Arial" panose="020B0604020202020204" pitchFamily="34" charset="0"/>
              <a:buChar char="•"/>
            </a:pPr>
            <a:r>
              <a:rPr lang="en-US" sz="1800" dirty="0"/>
              <a:t>SMSTS.log</a:t>
            </a:r>
          </a:p>
          <a:p>
            <a:pPr marL="285750" lvl="1" indent="-285750">
              <a:buFont typeface="Arial" panose="020B0604020202020204" pitchFamily="34" charset="0"/>
              <a:buChar char="•"/>
            </a:pPr>
            <a:r>
              <a:rPr lang="en-US" sz="1800" dirty="0"/>
              <a:t>AppEnforce.log</a:t>
            </a:r>
          </a:p>
          <a:p>
            <a:pPr marL="285750" lvl="1" indent="-285750">
              <a:buFont typeface="Arial" panose="020B0604020202020204" pitchFamily="34" charset="0"/>
              <a:buChar char="•"/>
            </a:pPr>
            <a:r>
              <a:rPr lang="en-US" sz="1800" dirty="0"/>
              <a:t>Execmgr.log</a:t>
            </a:r>
          </a:p>
        </p:txBody>
      </p:sp>
    </p:spTree>
    <p:extLst>
      <p:ext uri="{BB962C8B-B14F-4D97-AF65-F5344CB8AC3E}">
        <p14:creationId xmlns:p14="http://schemas.microsoft.com/office/powerpoint/2010/main" val="42158975"/>
      </p:ext>
    </p:extLst>
  </p:cSld>
  <p:clrMapOvr>
    <a:masterClrMapping/>
  </p:clrMapOvr>
  <p:transition>
    <p:fad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sz="2800" b="1" dirty="0"/>
              <a:t>Plan in-place upgrades using Microsoft Configuration Manager</a:t>
            </a:r>
          </a:p>
        </p:txBody>
      </p:sp>
      <p:sp>
        <p:nvSpPr>
          <p:cNvPr id="6" name="Text Placeholder 5"/>
          <p:cNvSpPr>
            <a:spLocks noGrp="1"/>
          </p:cNvSpPr>
          <p:nvPr>
            <p:ph type="body" sz="quarter" idx="11"/>
          </p:nvPr>
        </p:nvSpPr>
        <p:spPr>
          <a:xfrm>
            <a:off x="1552575" y="1456896"/>
            <a:ext cx="10325558" cy="896552"/>
          </a:xfrm>
        </p:spPr>
        <p:txBody>
          <a:bodyPr/>
          <a:lstStyle/>
          <a:p>
            <a:r>
              <a:rPr lang="en-US" sz="1800" dirty="0"/>
              <a:t>In-place upgrade is the recommended path to Windows 10 or Windows 11.</a:t>
            </a:r>
          </a:p>
        </p:txBody>
      </p:sp>
      <p:sp>
        <p:nvSpPr>
          <p:cNvPr id="2" name="Text Placeholder 1"/>
          <p:cNvSpPr>
            <a:spLocks noGrp="1"/>
          </p:cNvSpPr>
          <p:nvPr>
            <p:ph type="body" sz="quarter" idx="15"/>
          </p:nvPr>
        </p:nvSpPr>
        <p:spPr/>
        <p:txBody>
          <a:bodyPr/>
          <a:lstStyle/>
          <a:p>
            <a:r>
              <a:rPr lang="en-GB" sz="1800"/>
              <a:t>In-place upgrade leverages Windows setup and preserves all data, settings, apps, and drivers.</a:t>
            </a:r>
          </a:p>
        </p:txBody>
      </p:sp>
      <p:sp>
        <p:nvSpPr>
          <p:cNvPr id="8" name="Text Placeholder 7">
            <a:extLst>
              <a:ext uri="{FF2B5EF4-FFF2-40B4-BE49-F238E27FC236}">
                <a16:creationId xmlns:a16="http://schemas.microsoft.com/office/drawing/2014/main" id="{F888AA3B-AEBB-062D-BEBA-9B35994B00FF}"/>
              </a:ext>
            </a:extLst>
          </p:cNvPr>
          <p:cNvSpPr>
            <a:spLocks noGrp="1"/>
          </p:cNvSpPr>
          <p:nvPr>
            <p:ph type="body" sz="quarter" idx="17"/>
          </p:nvPr>
        </p:nvSpPr>
        <p:spPr/>
        <p:txBody>
          <a:bodyPr/>
          <a:lstStyle/>
          <a:p>
            <a:r>
              <a:rPr lang="en-US" sz="1800" dirty="0"/>
              <a:t>MDT and Microsoft Configuration Manager task sequences can be used to perform in-place upgrades.</a:t>
            </a:r>
          </a:p>
        </p:txBody>
      </p:sp>
      <p:sp>
        <p:nvSpPr>
          <p:cNvPr id="4" name="Text Placeholder 3"/>
          <p:cNvSpPr>
            <a:spLocks noGrp="1"/>
          </p:cNvSpPr>
          <p:nvPr>
            <p:ph type="body" sz="quarter" idx="19"/>
          </p:nvPr>
        </p:nvSpPr>
        <p:spPr/>
        <p:txBody>
          <a:bodyPr/>
          <a:lstStyle/>
          <a:p>
            <a:r>
              <a:rPr lang="en-GB" sz="1800"/>
              <a:t>Can be rolled back </a:t>
            </a:r>
            <a:r>
              <a:rPr lang="en-US" sz="1800"/>
              <a:t>to previous installed OS if needed for troubleshooting purposes.</a:t>
            </a:r>
            <a:endParaRPr lang="en-GB" sz="1800"/>
          </a:p>
        </p:txBody>
      </p:sp>
      <p:sp>
        <p:nvSpPr>
          <p:cNvPr id="5" name="Text Placeholder 4"/>
          <p:cNvSpPr>
            <a:spLocks noGrp="1"/>
          </p:cNvSpPr>
          <p:nvPr>
            <p:ph type="body" sz="quarter" idx="21"/>
          </p:nvPr>
        </p:nvSpPr>
        <p:spPr/>
        <p:txBody>
          <a:bodyPr/>
          <a:lstStyle/>
          <a:p>
            <a:r>
              <a:rPr lang="en-US" sz="1800"/>
              <a:t>Considerations for In-place Upgrades.</a:t>
            </a:r>
          </a:p>
        </p:txBody>
      </p:sp>
    </p:spTree>
    <p:extLst>
      <p:ext uri="{BB962C8B-B14F-4D97-AF65-F5344CB8AC3E}">
        <p14:creationId xmlns:p14="http://schemas.microsoft.com/office/powerpoint/2010/main" val="17833974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a:t>Knowledge Check</a:t>
            </a:r>
          </a:p>
        </p:txBody>
      </p:sp>
      <p:sp>
        <p:nvSpPr>
          <p:cNvPr id="7" name="TextBox 6">
            <a:extLst>
              <a:ext uri="{FF2B5EF4-FFF2-40B4-BE49-F238E27FC236}">
                <a16:creationId xmlns:a16="http://schemas.microsoft.com/office/drawing/2014/main" id="{8677AB01-5F2A-4C8E-93DF-3B7646C863F3}"/>
              </a:ext>
              <a:ext uri="{C183D7F6-B498-43B3-948B-1728B52AA6E4}">
                <adec:decorative xmlns:adec="http://schemas.microsoft.com/office/drawing/2017/decorative" val="0"/>
              </a:ext>
            </a:extLst>
          </p:cNvPr>
          <p:cNvSpPr txBox="1"/>
          <p:nvPr/>
        </p:nvSpPr>
        <p:spPr>
          <a:xfrm>
            <a:off x="588264" y="1890775"/>
            <a:ext cx="6021639" cy="3238306"/>
          </a:xfrm>
          <a:prstGeom prst="rect">
            <a:avLst/>
          </a:prstGeom>
          <a:solidFill>
            <a:schemeClr val="bg1">
              <a:lumMod val="95000"/>
            </a:schemeClr>
          </a:solidFill>
          <a:ln>
            <a:noFill/>
          </a:ln>
        </p:spPr>
        <p:txBody>
          <a:bodyPr wrap="square" lIns="134464" tIns="89642" rIns="89642" bIns="89642" rtlCol="0" anchor="ctr">
            <a:noAutofit/>
          </a:bodyPr>
          <a:lstStyle/>
          <a:p>
            <a:pPr marL="0" marR="0" lvl="0" indent="0" algn="ctr" defTabSz="914367" rtl="0" eaLnBrk="1" fontAlgn="auto" latinLnBrk="0" hangingPunct="1">
              <a:lnSpc>
                <a:spcPct val="100000"/>
              </a:lnSpc>
              <a:spcBef>
                <a:spcPts val="0"/>
              </a:spcBef>
              <a:spcAft>
                <a:spcPts val="588"/>
              </a:spcAft>
              <a:buClrTx/>
              <a:buSzTx/>
              <a:buFontTx/>
              <a:buNone/>
              <a:tabLst/>
              <a:defRPr/>
            </a:pPr>
            <a:r>
              <a:rPr kumimoji="0" lang="en-US" sz="2353" b="0" i="0" u="none" strike="noStrike" kern="1200" cap="none" spc="0" normalizeH="0" baseline="0" noProof="0">
                <a:ln>
                  <a:noFill/>
                </a:ln>
                <a:solidFill>
                  <a:srgbClr val="0078D4"/>
                </a:solidFill>
                <a:effectLst/>
                <a:uLnTx/>
                <a:uFillTx/>
                <a:latin typeface="Segoe UI Semibold"/>
                <a:ea typeface="+mn-ea"/>
                <a:cs typeface="+mn-cs"/>
              </a:rPr>
              <a:t>Test your knowledge by answering the Knowledge Check questions at the end of this Learn module</a:t>
            </a:r>
            <a:endParaRPr kumimoji="0" lang="en-US" sz="2745" b="0" i="0" u="none" strike="noStrike" kern="1200" cap="none" spc="0" normalizeH="0" baseline="0" noProof="0">
              <a:ln>
                <a:noFill/>
              </a:ln>
              <a:solidFill>
                <a:srgbClr val="0078D4"/>
              </a:solidFill>
              <a:effectLst/>
              <a:uLnTx/>
              <a:uFillTx/>
              <a:latin typeface="Segoe UI"/>
              <a:ea typeface="+mn-ea"/>
              <a:cs typeface="+mn-cs"/>
            </a:endParaRPr>
          </a:p>
        </p:txBody>
      </p:sp>
      <p:pic>
        <p:nvPicPr>
          <p:cNvPr id="3" name="Picture 2">
            <a:extLst>
              <a:ext uri="{FF2B5EF4-FFF2-40B4-BE49-F238E27FC236}">
                <a16:creationId xmlns:a16="http://schemas.microsoft.com/office/drawing/2014/main" id="{F038770E-6868-4835-B83C-A8558C3063A2}"/>
              </a:ext>
              <a:ext uri="{C183D7F6-B498-43B3-948B-1728B52AA6E4}">
                <adec:decorative xmlns:adec="http://schemas.microsoft.com/office/drawing/2017/decorative" val="1"/>
              </a:ext>
            </a:extLst>
          </p:cNvPr>
          <p:cNvPicPr>
            <a:picLocks noChangeAspect="1"/>
          </p:cNvPicPr>
          <p:nvPr/>
        </p:nvPicPr>
        <p:blipFill>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a:off x="7019783" y="1890775"/>
            <a:ext cx="3726421" cy="3257795"/>
          </a:xfrm>
          <a:prstGeom prst="rect">
            <a:avLst/>
          </a:prstGeom>
        </p:spPr>
      </p:pic>
    </p:spTree>
    <p:extLst>
      <p:ext uri="{BB962C8B-B14F-4D97-AF65-F5344CB8AC3E}">
        <p14:creationId xmlns:p14="http://schemas.microsoft.com/office/powerpoint/2010/main" val="35090644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a:t>Practice Lab</a:t>
            </a:r>
          </a:p>
        </p:txBody>
      </p:sp>
      <p:sp>
        <p:nvSpPr>
          <p:cNvPr id="16" name="Text Placeholder 15">
            <a:extLst>
              <a:ext uri="{FF2B5EF4-FFF2-40B4-BE49-F238E27FC236}">
                <a16:creationId xmlns:a16="http://schemas.microsoft.com/office/drawing/2014/main" id="{2723EE74-D03B-43E6-8DA4-03A69A4F70CE}"/>
              </a:ext>
            </a:extLst>
          </p:cNvPr>
          <p:cNvSpPr>
            <a:spLocks noGrp="1"/>
          </p:cNvSpPr>
          <p:nvPr>
            <p:ph type="body" sz="quarter" idx="16"/>
          </p:nvPr>
        </p:nvSpPr>
        <p:spPr>
          <a:xfrm>
            <a:off x="3165764" y="2197315"/>
            <a:ext cx="5504477" cy="1746035"/>
          </a:xfrm>
        </p:spPr>
        <p:txBody>
          <a:bodyPr/>
          <a:lstStyle/>
          <a:p>
            <a:r>
              <a:rPr lang="en-US" sz="2400"/>
              <a:t>Deploying Windows 11 using Microsoft Deployment Toolkit</a:t>
            </a:r>
          </a:p>
        </p:txBody>
      </p:sp>
      <p:grpSp>
        <p:nvGrpSpPr>
          <p:cNvPr id="56" name="Group 55" descr="Icon of three rectangles facing different directions">
            <a:extLst>
              <a:ext uri="{FF2B5EF4-FFF2-40B4-BE49-F238E27FC236}">
                <a16:creationId xmlns:a16="http://schemas.microsoft.com/office/drawing/2014/main" id="{DBD4A16C-9F00-4F85-9727-CE3CA9D7FFC8}"/>
              </a:ext>
            </a:extLst>
          </p:cNvPr>
          <p:cNvGrpSpPr/>
          <p:nvPr/>
        </p:nvGrpSpPr>
        <p:grpSpPr>
          <a:xfrm>
            <a:off x="7757565" y="3070332"/>
            <a:ext cx="723611" cy="723714"/>
            <a:chOff x="418643" y="2472176"/>
            <a:chExt cx="896425" cy="896552"/>
          </a:xfrm>
        </p:grpSpPr>
        <p:grpSp>
          <p:nvGrpSpPr>
            <p:cNvPr id="57" name="Group 56">
              <a:extLst>
                <a:ext uri="{FF2B5EF4-FFF2-40B4-BE49-F238E27FC236}">
                  <a16:creationId xmlns:a16="http://schemas.microsoft.com/office/drawing/2014/main" id="{F79D86FE-D420-479A-B497-ACEACDF43BCE}"/>
                </a:ext>
                <a:ext uri="{C183D7F6-B498-43B3-948B-1728B52AA6E4}">
                  <adec:decorative xmlns:adec="http://schemas.microsoft.com/office/drawing/2017/decorative" val="1"/>
                </a:ext>
              </a:extLst>
            </p:cNvPr>
            <p:cNvGrpSpPr/>
            <p:nvPr/>
          </p:nvGrpSpPr>
          <p:grpSpPr>
            <a:xfrm>
              <a:off x="418643" y="2472176"/>
              <a:ext cx="896425" cy="896552"/>
              <a:chOff x="7962901" y="3032919"/>
              <a:chExt cx="981074" cy="981076"/>
            </a:xfrm>
          </p:grpSpPr>
          <p:sp>
            <p:nvSpPr>
              <p:cNvPr id="59" name="Freeform 5">
                <a:extLst>
                  <a:ext uri="{FF2B5EF4-FFF2-40B4-BE49-F238E27FC236}">
                    <a16:creationId xmlns:a16="http://schemas.microsoft.com/office/drawing/2014/main" id="{01003960-1160-4B07-813B-1CA7DDB1B4FD}"/>
                  </a:ext>
                </a:extLst>
              </p:cNvPr>
              <p:cNvSpPr>
                <a:spLocks/>
              </p:cNvSpPr>
              <p:nvPr/>
            </p:nvSpPr>
            <p:spPr bwMode="auto">
              <a:xfrm>
                <a:off x="7962901" y="3032919"/>
                <a:ext cx="981074" cy="981076"/>
              </a:xfrm>
              <a:prstGeom prst="ellipse">
                <a:avLst/>
              </a:pr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30"/>
              </a:p>
            </p:txBody>
          </p:sp>
          <p:sp>
            <p:nvSpPr>
              <p:cNvPr id="60" name="Freeform 6">
                <a:extLst>
                  <a:ext uri="{FF2B5EF4-FFF2-40B4-BE49-F238E27FC236}">
                    <a16:creationId xmlns:a16="http://schemas.microsoft.com/office/drawing/2014/main" id="{BDB13E12-D038-458F-9093-74778960187A}"/>
                  </a:ext>
                </a:extLst>
              </p:cNvPr>
              <p:cNvSpPr>
                <a:spLocks noEditPoints="1"/>
              </p:cNvSpPr>
              <p:nvPr/>
            </p:nvSpPr>
            <p:spPr bwMode="auto">
              <a:xfrm>
                <a:off x="8031163" y="3102770"/>
                <a:ext cx="846137" cy="844550"/>
              </a:xfrm>
              <a:prstGeom prst="ellipse">
                <a:avLst/>
              </a:prstGeom>
              <a:noFill/>
              <a:ln w="28575">
                <a:solidFill>
                  <a:schemeClr val="tx2"/>
                </a:solidFill>
                <a:prstDash val="sysDot"/>
                <a:round/>
                <a:headEnd/>
                <a:tailEnd/>
              </a:ln>
            </p:spPr>
            <p:txBody>
              <a:bodyPr vert="horz" wrap="square" lIns="91440" tIns="45720" rIns="91440" bIns="45720" numCol="1" anchor="t" anchorCtr="0" compatLnSpc="1">
                <a:prstTxWarp prst="textNoShape">
                  <a:avLst/>
                </a:prstTxWarp>
              </a:bodyPr>
              <a:lstStyle/>
              <a:p>
                <a:endParaRPr lang="en-US" sz="1730"/>
              </a:p>
            </p:txBody>
          </p:sp>
        </p:grpSp>
        <p:pic>
          <p:nvPicPr>
            <p:cNvPr id="58" name="Picture 57" descr="Icon of three rectangles facing different directions">
              <a:extLst>
                <a:ext uri="{FF2B5EF4-FFF2-40B4-BE49-F238E27FC236}">
                  <a16:creationId xmlns:a16="http://schemas.microsoft.com/office/drawing/2014/main" id="{A74F2DB2-614C-4C50-8BA0-D713CB98A86F}"/>
                </a:ext>
              </a:extLst>
            </p:cNvPr>
            <p:cNvPicPr>
              <a:picLocks noChangeAspect="1"/>
            </p:cNvPicPr>
            <p:nvPr/>
          </p:nvPicPr>
          <p:blipFill>
            <a:blip r:embed="rId3"/>
            <a:stretch>
              <a:fillRect/>
            </a:stretch>
          </p:blipFill>
          <p:spPr>
            <a:xfrm>
              <a:off x="663655" y="2717252"/>
              <a:ext cx="406400" cy="406400"/>
            </a:xfrm>
            <a:prstGeom prst="rect">
              <a:avLst/>
            </a:prstGeom>
          </p:spPr>
        </p:pic>
      </p:grpSp>
    </p:spTree>
    <p:extLst>
      <p:ext uri="{BB962C8B-B14F-4D97-AF65-F5344CB8AC3E}">
        <p14:creationId xmlns:p14="http://schemas.microsoft.com/office/powerpoint/2010/main" val="12423231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2AFD3162-DA9E-4D67-9F87-E583DE6D64AE}"/>
              </a:ext>
            </a:extLst>
          </p:cNvPr>
          <p:cNvSpPr txBox="1">
            <a:spLocks noGrp="1"/>
          </p:cNvSpPr>
          <p:nvPr>
            <p:ph type="title" idx="4294967295"/>
          </p:nvPr>
        </p:nvSpPr>
        <p:spPr>
          <a:xfrm>
            <a:off x="261257" y="-517065"/>
            <a:ext cx="1507464" cy="517065"/>
          </a:xfrm>
          <a:prstGeom prst="rect">
            <a:avLst/>
          </a:prstGeom>
          <a:noFill/>
          <a:ln>
            <a:noFill/>
            <a:prstDash/>
          </a:ln>
          <a:effectLst/>
        </p:spPr>
        <p:txBody>
          <a:bodyPr rot="0" spcFirstLastPara="0" vertOverflow="overflow" horzOverflow="overflow" vert="horz" wrap="none" lIns="182880" tIns="146304" rIns="182880" bIns="146304" numCol="1" spcCol="0" rtlCol="0" fromWordArt="0" anchor="t" anchorCtr="0" forceAA="0" compatLnSpc="1">
            <a:prstTxWarp prst="textNoShape">
              <a:avLst/>
            </a:prstTxWarp>
            <a:spAutoFit/>
          </a:bodyPr>
          <a:lstStyle/>
          <a:p>
            <a:pPr marL="0" marR="0" lvl="0" indent="0" algn="l" defTabSz="914367" rtl="0" eaLnBrk="1" fontAlgn="auto" latinLnBrk="0" hangingPunct="1">
              <a:lnSpc>
                <a:spcPct val="90000"/>
              </a:lnSpc>
              <a:spcBef>
                <a:spcPts val="0"/>
              </a:spcBef>
              <a:spcAft>
                <a:spcPts val="600"/>
              </a:spcAft>
              <a:buClrTx/>
              <a:buSzTx/>
              <a:buFontTx/>
              <a:buNone/>
              <a:tabLst/>
              <a:defRPr/>
            </a:pPr>
            <a:r>
              <a:rPr kumimoji="0" lang="en-US" sz="1600" b="0" i="0" u="none" strike="noStrike" kern="1200" cap="none" spc="0" normalizeH="0" baseline="0" noProof="0">
                <a:ln>
                  <a:noFill/>
                </a:ln>
                <a:solidFill>
                  <a:schemeClr val="bg1"/>
                </a:solidFill>
                <a:effectLst/>
                <a:uLnTx/>
                <a:uFillTx/>
                <a:latin typeface="+mn-lt"/>
                <a:ea typeface="+mn-ea"/>
                <a:cs typeface="+mn-cs"/>
              </a:rPr>
              <a:t>Closing slide</a:t>
            </a:r>
            <a:endParaRPr kumimoji="0" lang="fr-FR" sz="1600" b="0" i="0" u="none" strike="noStrike" kern="1200" cap="none" spc="0" normalizeH="0" baseline="0" noProof="0" err="1">
              <a:ln>
                <a:noFill/>
              </a:ln>
              <a:solidFill>
                <a:schemeClr val="bg1"/>
              </a:solidFill>
              <a:effectLst/>
              <a:uLnTx/>
              <a:uFillTx/>
              <a:latin typeface="+mn-lt"/>
              <a:ea typeface="+mn-ea"/>
              <a:cs typeface="+mn-cs"/>
            </a:endParaRPr>
          </a:p>
        </p:txBody>
      </p:sp>
    </p:spTree>
    <p:extLst>
      <p:ext uri="{BB962C8B-B14F-4D97-AF65-F5344CB8AC3E}">
        <p14:creationId xmlns:p14="http://schemas.microsoft.com/office/powerpoint/2010/main" val="2592321789"/>
      </p:ext>
    </p:extLst>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07C2C26-EFD2-E847-AEA7-5CEF245E0904}"/>
              </a:ext>
            </a:extLst>
          </p:cNvPr>
          <p:cNvSpPr>
            <a:spLocks noGrp="1"/>
          </p:cNvSpPr>
          <p:nvPr>
            <p:ph type="title"/>
          </p:nvPr>
        </p:nvSpPr>
        <p:spPr/>
        <p:txBody>
          <a:bodyPr/>
          <a:lstStyle/>
          <a:p>
            <a:r>
              <a:rPr lang="en-GB"/>
              <a:t>Module 1: </a:t>
            </a:r>
            <a:r>
              <a:rPr lang="en-US" b="1"/>
              <a:t>Assess deployment readiness</a:t>
            </a:r>
            <a:endParaRPr lang="en-US"/>
          </a:p>
        </p:txBody>
      </p:sp>
      <p:pic>
        <p:nvPicPr>
          <p:cNvPr id="4" name="Picture 3">
            <a:extLst>
              <a:ext uri="{FF2B5EF4-FFF2-40B4-BE49-F238E27FC236}">
                <a16:creationId xmlns:a16="http://schemas.microsoft.com/office/drawing/2014/main" id="{4B5E1B49-B47D-4E1C-847D-5B1192FC1B5C}"/>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10064452" y="2734670"/>
            <a:ext cx="1368000" cy="1368000"/>
          </a:xfrm>
          <a:prstGeom prst="rect">
            <a:avLst/>
          </a:prstGeom>
        </p:spPr>
      </p:pic>
    </p:spTree>
    <p:extLst>
      <p:ext uri="{BB962C8B-B14F-4D97-AF65-F5344CB8AC3E}">
        <p14:creationId xmlns:p14="http://schemas.microsoft.com/office/powerpoint/2010/main" val="2281750522"/>
      </p:ext>
    </p:extLst>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6B293DD1-BCDD-4DDD-82EC-8675E4FB99CC}"/>
              </a:ext>
            </a:extLst>
          </p:cNvPr>
          <p:cNvSpPr>
            <a:spLocks noGrp="1"/>
          </p:cNvSpPr>
          <p:nvPr>
            <p:ph type="title"/>
          </p:nvPr>
        </p:nvSpPr>
        <p:spPr/>
        <p:txBody>
          <a:bodyPr/>
          <a:lstStyle/>
          <a:p>
            <a:r>
              <a:rPr lang="en-US"/>
              <a:t>Module 1: Assess deployment readiness</a:t>
            </a:r>
            <a:br>
              <a:rPr lang="en-US"/>
            </a:br>
            <a:br>
              <a:rPr lang="en-US"/>
            </a:br>
            <a:br>
              <a:rPr lang="en-US"/>
            </a:br>
            <a:endParaRPr lang="en-US"/>
          </a:p>
        </p:txBody>
      </p:sp>
      <p:sp>
        <p:nvSpPr>
          <p:cNvPr id="2" name="Text Placeholder 1">
            <a:extLst>
              <a:ext uri="{FF2B5EF4-FFF2-40B4-BE49-F238E27FC236}">
                <a16:creationId xmlns:a16="http://schemas.microsoft.com/office/drawing/2014/main" id="{44A49DAE-79D6-48FB-BB90-ED534D0C7C09}"/>
              </a:ext>
            </a:extLst>
          </p:cNvPr>
          <p:cNvSpPr>
            <a:spLocks noGrp="1"/>
          </p:cNvSpPr>
          <p:nvPr>
            <p:ph type="body" sz="quarter" idx="10"/>
          </p:nvPr>
        </p:nvSpPr>
        <p:spPr>
          <a:xfrm>
            <a:off x="432089" y="1083334"/>
            <a:ext cx="11341268" cy="3347519"/>
          </a:xfrm>
        </p:spPr>
        <p:txBody>
          <a:bodyPr/>
          <a:lstStyle/>
          <a:p>
            <a:pPr marL="342900" indent="-342900">
              <a:lnSpc>
                <a:spcPct val="150000"/>
              </a:lnSpc>
              <a:buFont typeface="Arial" panose="020B0604020202020204" pitchFamily="34" charset="0"/>
              <a:buChar char="•"/>
            </a:pPr>
            <a:r>
              <a:rPr lang="en-US" sz="2400" dirty="0">
                <a:solidFill>
                  <a:schemeClr val="tx1"/>
                </a:solidFill>
                <a:latin typeface="+mn-lt"/>
              </a:rPr>
              <a:t>Examine deployment guidelines</a:t>
            </a:r>
          </a:p>
          <a:p>
            <a:pPr marL="342900" indent="-342900">
              <a:lnSpc>
                <a:spcPct val="150000"/>
              </a:lnSpc>
              <a:buFont typeface="Arial" panose="020B0604020202020204" pitchFamily="34" charset="0"/>
              <a:buChar char="•"/>
            </a:pPr>
            <a:r>
              <a:rPr lang="en-US" sz="2400" dirty="0">
                <a:solidFill>
                  <a:schemeClr val="tx1"/>
                </a:solidFill>
                <a:latin typeface="+mn-lt"/>
              </a:rPr>
              <a:t>Explore readiness tools</a:t>
            </a:r>
          </a:p>
          <a:p>
            <a:pPr marL="342900" indent="-342900">
              <a:lnSpc>
                <a:spcPct val="150000"/>
              </a:lnSpc>
              <a:buFont typeface="Arial" panose="020B0604020202020204" pitchFamily="34" charset="0"/>
              <a:buChar char="•"/>
            </a:pPr>
            <a:r>
              <a:rPr lang="en-US" sz="2400" dirty="0">
                <a:solidFill>
                  <a:schemeClr val="tx1"/>
                </a:solidFill>
                <a:latin typeface="+mn-lt"/>
              </a:rPr>
              <a:t>Assess application compatibility</a:t>
            </a:r>
          </a:p>
          <a:p>
            <a:pPr marL="342900" indent="-342900">
              <a:lnSpc>
                <a:spcPct val="150000"/>
              </a:lnSpc>
              <a:buFont typeface="Arial" panose="020B0604020202020204" pitchFamily="34" charset="0"/>
              <a:buChar char="•"/>
            </a:pPr>
            <a:r>
              <a:rPr lang="en-US" sz="2400" dirty="0">
                <a:solidFill>
                  <a:schemeClr val="tx1"/>
                </a:solidFill>
                <a:latin typeface="+mn-lt"/>
              </a:rPr>
              <a:t>Explore tools for application compatibility mitigation</a:t>
            </a:r>
          </a:p>
          <a:p>
            <a:pPr marL="342900" indent="-342900">
              <a:lnSpc>
                <a:spcPct val="150000"/>
              </a:lnSpc>
              <a:buFont typeface="Arial" panose="020B0604020202020204" pitchFamily="34" charset="0"/>
              <a:buChar char="•"/>
            </a:pPr>
            <a:r>
              <a:rPr lang="en-US" sz="2400" dirty="0">
                <a:solidFill>
                  <a:schemeClr val="tx1"/>
                </a:solidFill>
                <a:latin typeface="+mn-lt"/>
              </a:rPr>
              <a:t>Prepare network and directory for deployment</a:t>
            </a:r>
          </a:p>
          <a:p>
            <a:pPr marL="342900" indent="-342900">
              <a:lnSpc>
                <a:spcPct val="150000"/>
              </a:lnSpc>
              <a:buFont typeface="Arial" panose="020B0604020202020204" pitchFamily="34" charset="0"/>
              <a:buChar char="•"/>
            </a:pPr>
            <a:r>
              <a:rPr lang="en-US" sz="2400" dirty="0">
                <a:solidFill>
                  <a:schemeClr val="tx1"/>
                </a:solidFill>
                <a:latin typeface="+mn-lt"/>
              </a:rPr>
              <a:t>Plan a pilot</a:t>
            </a:r>
          </a:p>
        </p:txBody>
      </p:sp>
    </p:spTree>
    <p:extLst>
      <p:ext uri="{BB962C8B-B14F-4D97-AF65-F5344CB8AC3E}">
        <p14:creationId xmlns:p14="http://schemas.microsoft.com/office/powerpoint/2010/main" val="3195427233"/>
      </p:ext>
    </p:extLst>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a:extLst>
              <a:ext uri="{FF2B5EF4-FFF2-40B4-BE49-F238E27FC236}">
                <a16:creationId xmlns:a16="http://schemas.microsoft.com/office/drawing/2014/main" id="{E307D465-5D56-0B41-96C4-901FFC2422DF}"/>
              </a:ext>
            </a:extLst>
          </p:cNvPr>
          <p:cNvSpPr>
            <a:spLocks noGrp="1"/>
          </p:cNvSpPr>
          <p:nvPr>
            <p:ph type="title"/>
          </p:nvPr>
        </p:nvSpPr>
        <p:spPr/>
        <p:txBody>
          <a:bodyPr/>
          <a:lstStyle/>
          <a:p>
            <a:r>
              <a:rPr lang="en-US"/>
              <a:t>Examine deployment guidelines</a:t>
            </a:r>
          </a:p>
        </p:txBody>
      </p:sp>
      <p:sp>
        <p:nvSpPr>
          <p:cNvPr id="3" name="Content Placeholder 2">
            <a:extLst>
              <a:ext uri="{FF2B5EF4-FFF2-40B4-BE49-F238E27FC236}">
                <a16:creationId xmlns:a16="http://schemas.microsoft.com/office/drawing/2014/main" id="{AA185E1C-174B-427E-8173-3D6B22758871}"/>
              </a:ext>
            </a:extLst>
          </p:cNvPr>
          <p:cNvSpPr>
            <a:spLocks noGrp="1"/>
          </p:cNvSpPr>
          <p:nvPr>
            <p:ph sz="quarter" idx="10"/>
          </p:nvPr>
        </p:nvSpPr>
        <p:spPr>
          <a:xfrm>
            <a:off x="419100" y="1456897"/>
            <a:ext cx="11340811" cy="4037003"/>
          </a:xfrm>
        </p:spPr>
        <p:txBody>
          <a:bodyPr/>
          <a:lstStyle/>
          <a:p>
            <a:pPr marL="336145" lvl="1" indent="-224097">
              <a:buFont typeface="Arial" panose="020B0604020202020204" pitchFamily="34" charset="0"/>
              <a:buChar char="•"/>
              <a:defRPr/>
            </a:pPr>
            <a:r>
              <a:rPr lang="en-US" sz="2400" kern="0">
                <a:solidFill>
                  <a:srgbClr val="000000"/>
                </a:solidFill>
                <a:latin typeface="+mj-lt"/>
                <a:cs typeface="Segoe UI Semilight" panose="020B0402040204020203" pitchFamily="34" charset="0"/>
              </a:rPr>
              <a:t>Take inventory and establish infrastructure map</a:t>
            </a:r>
          </a:p>
          <a:p>
            <a:pPr marL="336145" lvl="1" indent="-224097">
              <a:buFont typeface="Arial" panose="020B0604020202020204" pitchFamily="34" charset="0"/>
              <a:buChar char="•"/>
              <a:defRPr/>
            </a:pPr>
            <a:r>
              <a:rPr lang="en-US" sz="2400" kern="0">
                <a:solidFill>
                  <a:srgbClr val="000000"/>
                </a:solidFill>
                <a:latin typeface="+mj-lt"/>
                <a:cs typeface="Segoe UI Semilight" panose="020B0402040204020203" pitchFamily="34" charset="0"/>
              </a:rPr>
              <a:t>Identify devices to retire</a:t>
            </a:r>
          </a:p>
          <a:p>
            <a:pPr marL="336145" lvl="1" indent="-224097">
              <a:buFont typeface="Arial" panose="020B0604020202020204" pitchFamily="34" charset="0"/>
              <a:buChar char="•"/>
              <a:defRPr/>
            </a:pPr>
            <a:r>
              <a:rPr lang="en-US" sz="2400" kern="0">
                <a:solidFill>
                  <a:srgbClr val="000000"/>
                </a:solidFill>
                <a:latin typeface="+mj-lt"/>
                <a:cs typeface="Segoe UI Semilight" panose="020B0402040204020203" pitchFamily="34" charset="0"/>
              </a:rPr>
              <a:t>Strategy for supporting complex application installs</a:t>
            </a:r>
          </a:p>
          <a:p>
            <a:pPr marL="336145" lvl="1" indent="-224097">
              <a:buFont typeface="Arial" panose="020B0604020202020204" pitchFamily="34" charset="0"/>
              <a:buChar char="•"/>
              <a:defRPr/>
            </a:pPr>
            <a:r>
              <a:rPr lang="en-US" sz="2400" kern="0">
                <a:solidFill>
                  <a:srgbClr val="000000"/>
                </a:solidFill>
                <a:latin typeface="+mj-lt"/>
                <a:cs typeface="Segoe UI Semilight" panose="020B0402040204020203" pitchFamily="34" charset="0"/>
              </a:rPr>
              <a:t>Determine opportunities for virtualization</a:t>
            </a:r>
          </a:p>
          <a:p>
            <a:pPr marL="336145" lvl="1" indent="-224097">
              <a:buFont typeface="Arial" panose="020B0604020202020204" pitchFamily="34" charset="0"/>
              <a:buChar char="•"/>
              <a:defRPr/>
            </a:pPr>
            <a:r>
              <a:rPr lang="en-US" sz="2400" kern="0">
                <a:solidFill>
                  <a:srgbClr val="000000"/>
                </a:solidFill>
                <a:latin typeface="+mj-lt"/>
                <a:cs typeface="Segoe UI Semilight" panose="020B0402040204020203" pitchFamily="34" charset="0"/>
              </a:rPr>
              <a:t>Establish data migration process</a:t>
            </a:r>
          </a:p>
          <a:p>
            <a:pPr marL="336145" lvl="1" indent="-224097">
              <a:buFont typeface="Arial" panose="020B0604020202020204" pitchFamily="34" charset="0"/>
              <a:buChar char="•"/>
              <a:defRPr/>
            </a:pPr>
            <a:r>
              <a:rPr lang="en-US" sz="2400" kern="0">
                <a:solidFill>
                  <a:srgbClr val="000000"/>
                </a:solidFill>
                <a:latin typeface="+mj-lt"/>
                <a:cs typeface="Segoe UI Semilight" panose="020B0402040204020203" pitchFamily="34" charset="0"/>
              </a:rPr>
              <a:t>Establish method for backing up data on devices where applicable</a:t>
            </a:r>
          </a:p>
          <a:p>
            <a:pPr marL="336145" lvl="1" indent="-224097">
              <a:buFont typeface="Arial" panose="020B0604020202020204" pitchFamily="34" charset="0"/>
              <a:buChar char="•"/>
              <a:defRPr/>
            </a:pPr>
            <a:r>
              <a:rPr lang="en-US" sz="2400" kern="0">
                <a:solidFill>
                  <a:srgbClr val="000000"/>
                </a:solidFill>
                <a:latin typeface="+mj-lt"/>
                <a:cs typeface="Segoe UI Semilight" panose="020B0402040204020203" pitchFamily="34" charset="0"/>
              </a:rPr>
              <a:t>Establish a deployment plan describing the complete process</a:t>
            </a:r>
          </a:p>
          <a:p>
            <a:pPr marL="336145" lvl="1" indent="-224097">
              <a:buFont typeface="Arial" panose="020B0604020202020204" pitchFamily="34" charset="0"/>
              <a:buChar char="•"/>
              <a:defRPr/>
            </a:pPr>
            <a:r>
              <a:rPr lang="en-US" sz="2400" kern="0">
                <a:solidFill>
                  <a:srgbClr val="000000"/>
                </a:solidFill>
                <a:latin typeface="+mj-lt"/>
                <a:cs typeface="Segoe UI Semilight" panose="020B0402040204020203" pitchFamily="34" charset="0"/>
              </a:rPr>
              <a:t>Create a training and post-deployment plan</a:t>
            </a:r>
          </a:p>
        </p:txBody>
      </p:sp>
    </p:spTree>
    <p:extLst>
      <p:ext uri="{BB962C8B-B14F-4D97-AF65-F5344CB8AC3E}">
        <p14:creationId xmlns:p14="http://schemas.microsoft.com/office/powerpoint/2010/main" val="931444780"/>
      </p:ext>
    </p:extLst>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50A60D-2489-805F-15FC-E303CF8BEE92}"/>
              </a:ext>
            </a:extLst>
          </p:cNvPr>
          <p:cNvSpPr>
            <a:spLocks noGrp="1"/>
          </p:cNvSpPr>
          <p:nvPr>
            <p:ph type="title"/>
          </p:nvPr>
        </p:nvSpPr>
        <p:spPr/>
        <p:txBody>
          <a:bodyPr/>
          <a:lstStyle/>
          <a:p>
            <a:r>
              <a:rPr lang="en-US"/>
              <a:t>Explore readiness tools</a:t>
            </a:r>
          </a:p>
        </p:txBody>
      </p:sp>
      <p:sp>
        <p:nvSpPr>
          <p:cNvPr id="3" name="Content Placeholder 2">
            <a:extLst>
              <a:ext uri="{FF2B5EF4-FFF2-40B4-BE49-F238E27FC236}">
                <a16:creationId xmlns:a16="http://schemas.microsoft.com/office/drawing/2014/main" id="{BA1BC361-B46F-5994-FC97-9CCC94D2A9DB}"/>
              </a:ext>
            </a:extLst>
          </p:cNvPr>
          <p:cNvSpPr>
            <a:spLocks noGrp="1"/>
          </p:cNvSpPr>
          <p:nvPr>
            <p:ph sz="quarter" idx="10"/>
          </p:nvPr>
        </p:nvSpPr>
        <p:spPr>
          <a:xfrm>
            <a:off x="419100" y="1456897"/>
            <a:ext cx="11340811" cy="4457631"/>
          </a:xfrm>
        </p:spPr>
        <p:txBody>
          <a:bodyPr/>
          <a:lstStyle/>
          <a:p>
            <a:pPr marL="336145" lvl="1" indent="-224097">
              <a:buFont typeface="Arial" panose="020B0604020202020204" pitchFamily="34" charset="0"/>
              <a:buChar char="•"/>
              <a:defRPr/>
            </a:pPr>
            <a:r>
              <a:rPr lang="en-US" sz="2800" kern="0" dirty="0">
                <a:solidFill>
                  <a:srgbClr val="000000"/>
                </a:solidFill>
                <a:latin typeface="+mj-lt"/>
                <a:cs typeface="Segoe UI Semilight" panose="020B0402040204020203" pitchFamily="34" charset="0"/>
              </a:rPr>
              <a:t>Microsoft Intune</a:t>
            </a:r>
          </a:p>
          <a:p>
            <a:pPr marL="800100" lvl="1" indent="-342900">
              <a:buFont typeface="Arial" panose="020B0604020202020204" pitchFamily="34" charset="0"/>
              <a:buChar char="•"/>
              <a:defRPr/>
            </a:pPr>
            <a:r>
              <a:rPr lang="en-US" kern="0" dirty="0">
                <a:solidFill>
                  <a:srgbClr val="000000"/>
                </a:solidFill>
                <a:latin typeface="Segoe UI"/>
                <a:cs typeface="Segoe UI Semilight" panose="020B0402040204020203" pitchFamily="34" charset="0"/>
              </a:rPr>
              <a:t>Microsoft Intune provides key management capabilities in application delivery, desktop virtualization, device management, and security.</a:t>
            </a:r>
          </a:p>
          <a:p>
            <a:pPr marL="800100" lvl="1" indent="-342900">
              <a:buFont typeface="Arial" panose="020B0604020202020204" pitchFamily="34" charset="0"/>
              <a:buChar char="•"/>
              <a:defRPr/>
            </a:pPr>
            <a:r>
              <a:rPr lang="en-US" kern="0" dirty="0">
                <a:solidFill>
                  <a:srgbClr val="000000"/>
                </a:solidFill>
                <a:latin typeface="Segoe UI"/>
                <a:cs typeface="Segoe UI Semilight" panose="020B0402040204020203" pitchFamily="34" charset="0"/>
              </a:rPr>
              <a:t>Organizations using Microsoft Intune can view reports and run queries on the assets it manages, including complete inventory of the OS, software, and hardware.</a:t>
            </a:r>
          </a:p>
          <a:p>
            <a:pPr marL="336145" lvl="1" indent="-224097">
              <a:buFont typeface="Arial" panose="020B0604020202020204" pitchFamily="34" charset="0"/>
              <a:buChar char="•"/>
              <a:defRPr/>
            </a:pPr>
            <a:r>
              <a:rPr lang="en-US" sz="2800" kern="0" dirty="0">
                <a:solidFill>
                  <a:srgbClr val="000000"/>
                </a:solidFill>
                <a:latin typeface="+mj-lt"/>
                <a:cs typeface="Segoe UI Semilight" panose="020B0402040204020203" pitchFamily="34" charset="0"/>
              </a:rPr>
              <a:t>Endpoint Analytics</a:t>
            </a:r>
          </a:p>
          <a:p>
            <a:pPr marL="800100" lvl="1" indent="-342900">
              <a:buFont typeface="Arial" panose="020B0604020202020204" pitchFamily="34" charset="0"/>
              <a:buChar char="•"/>
              <a:defRPr/>
            </a:pPr>
            <a:r>
              <a:rPr lang="en-US" kern="0" dirty="0">
                <a:solidFill>
                  <a:srgbClr val="000000"/>
                </a:solidFill>
                <a:latin typeface="Segoe UI"/>
                <a:cs typeface="Segoe UI Semilight" panose="020B0402040204020203" pitchFamily="34" charset="0"/>
              </a:rPr>
              <a:t>Endpoint analytics is a cloud-based service that provides insights for measuring how your organization is working and the quality of the experience you're delivering to your users.</a:t>
            </a:r>
          </a:p>
          <a:p>
            <a:pPr marL="800100" lvl="1" indent="-342900">
              <a:buFont typeface="Arial" panose="020B0604020202020204" pitchFamily="34" charset="0"/>
              <a:buChar char="•"/>
              <a:defRPr/>
            </a:pPr>
            <a:r>
              <a:rPr lang="en-US" kern="0" dirty="0">
                <a:solidFill>
                  <a:srgbClr val="000000"/>
                </a:solidFill>
                <a:latin typeface="Segoe UI"/>
                <a:cs typeface="Segoe UI Semilight" panose="020B0402040204020203" pitchFamily="34" charset="0"/>
              </a:rPr>
              <a:t>Endpoint Analytics provides Windows 11 hardware readiness reports that show which devices are capable of running Windows 11, and lists reasons for devices that don't meet Windows 11 readiness.</a:t>
            </a:r>
          </a:p>
        </p:txBody>
      </p:sp>
    </p:spTree>
    <p:extLst>
      <p:ext uri="{BB962C8B-B14F-4D97-AF65-F5344CB8AC3E}">
        <p14:creationId xmlns:p14="http://schemas.microsoft.com/office/powerpoint/2010/main" val="508528353"/>
      </p:ext>
    </p:extLst>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a:extLst>
              <a:ext uri="{FF2B5EF4-FFF2-40B4-BE49-F238E27FC236}">
                <a16:creationId xmlns:a16="http://schemas.microsoft.com/office/drawing/2014/main" id="{E307D465-5D56-0B41-96C4-901FFC2422DF}"/>
              </a:ext>
            </a:extLst>
          </p:cNvPr>
          <p:cNvSpPr>
            <a:spLocks noGrp="1"/>
          </p:cNvSpPr>
          <p:nvPr>
            <p:ph type="title"/>
          </p:nvPr>
        </p:nvSpPr>
        <p:spPr/>
        <p:txBody>
          <a:bodyPr/>
          <a:lstStyle/>
          <a:p>
            <a:r>
              <a:rPr lang="en-US"/>
              <a:t>Assess application compatibility</a:t>
            </a:r>
          </a:p>
        </p:txBody>
      </p:sp>
      <p:sp>
        <p:nvSpPr>
          <p:cNvPr id="3" name="Content Placeholder 2">
            <a:extLst>
              <a:ext uri="{FF2B5EF4-FFF2-40B4-BE49-F238E27FC236}">
                <a16:creationId xmlns:a16="http://schemas.microsoft.com/office/drawing/2014/main" id="{AA185E1C-174B-427E-8173-3D6B22758871}"/>
              </a:ext>
            </a:extLst>
          </p:cNvPr>
          <p:cNvSpPr>
            <a:spLocks noGrp="1"/>
          </p:cNvSpPr>
          <p:nvPr>
            <p:ph sz="quarter" idx="10"/>
          </p:nvPr>
        </p:nvSpPr>
        <p:spPr>
          <a:xfrm>
            <a:off x="419100" y="1456897"/>
            <a:ext cx="11340811" cy="4601260"/>
          </a:xfrm>
        </p:spPr>
        <p:txBody>
          <a:bodyPr/>
          <a:lstStyle/>
          <a:p>
            <a:pPr marL="336145" lvl="1" indent="-224097">
              <a:buFont typeface="Arial" panose="020B0604020202020204" pitchFamily="34" charset="0"/>
              <a:buChar char="•"/>
              <a:defRPr/>
            </a:pPr>
            <a:r>
              <a:rPr lang="en-US" sz="2400" kern="0" dirty="0">
                <a:solidFill>
                  <a:srgbClr val="000000"/>
                </a:solidFill>
                <a:latin typeface="+mj-lt"/>
                <a:cs typeface="Segoe UI Semilight" panose="020B0402040204020203" pitchFamily="34" charset="0"/>
              </a:rPr>
              <a:t>Apps that run on Win7/8.x will typically work on Windows 11 and later</a:t>
            </a:r>
          </a:p>
          <a:p>
            <a:pPr marL="336145" lvl="1" indent="-224097">
              <a:buFont typeface="Arial" panose="020B0604020202020204" pitchFamily="34" charset="0"/>
              <a:buChar char="•"/>
              <a:defRPr/>
            </a:pPr>
            <a:r>
              <a:rPr lang="en-US" sz="2400" kern="0" dirty="0">
                <a:solidFill>
                  <a:srgbClr val="000000"/>
                </a:solidFill>
                <a:latin typeface="+mj-lt"/>
                <a:cs typeface="Segoe UI Semilight" panose="020B0402040204020203" pitchFamily="34" charset="0"/>
              </a:rPr>
              <a:t>Test compatibility – do not assume.</a:t>
            </a:r>
          </a:p>
          <a:p>
            <a:pPr marL="336145" lvl="1" indent="-224097">
              <a:buFont typeface="Arial" panose="020B0604020202020204" pitchFamily="34" charset="0"/>
              <a:buChar char="•"/>
              <a:defRPr/>
            </a:pPr>
            <a:r>
              <a:rPr lang="en-US" sz="2400" kern="0" dirty="0">
                <a:solidFill>
                  <a:srgbClr val="000000"/>
                </a:solidFill>
                <a:latin typeface="+mj-lt"/>
                <a:cs typeface="Segoe UI Semilight" panose="020B0402040204020203" pitchFamily="34" charset="0"/>
              </a:rPr>
              <a:t>Mitigate within Windows 11</a:t>
            </a:r>
          </a:p>
          <a:p>
            <a:pPr marL="800100" lvl="1" indent="-342900">
              <a:buFont typeface="Arial" panose="020B0604020202020204" pitchFamily="34" charset="0"/>
              <a:buChar char="•"/>
              <a:defRPr/>
            </a:pPr>
            <a:r>
              <a:rPr lang="en-US" kern="0" dirty="0">
                <a:solidFill>
                  <a:srgbClr val="000000"/>
                </a:solidFill>
                <a:latin typeface="Segoe UI"/>
                <a:cs typeface="Segoe UI Semilight" panose="020B0402040204020203" pitchFamily="34" charset="0"/>
              </a:rPr>
              <a:t>Modify the app</a:t>
            </a:r>
          </a:p>
          <a:p>
            <a:pPr marL="800100" lvl="1" indent="-342900">
              <a:buFont typeface="Arial" panose="020B0604020202020204" pitchFamily="34" charset="0"/>
              <a:buChar char="•"/>
              <a:defRPr/>
            </a:pPr>
            <a:r>
              <a:rPr lang="en-US" kern="0" dirty="0">
                <a:solidFill>
                  <a:srgbClr val="000000"/>
                </a:solidFill>
                <a:latin typeface="Segoe UI"/>
                <a:cs typeface="Segoe UI Semilight" panose="020B0402040204020203" pitchFamily="34" charset="0"/>
              </a:rPr>
              <a:t>Updates from developer</a:t>
            </a:r>
          </a:p>
          <a:p>
            <a:pPr marL="800100" lvl="1" indent="-342900">
              <a:buFont typeface="Arial" panose="020B0604020202020204" pitchFamily="34" charset="0"/>
              <a:buChar char="•"/>
              <a:defRPr/>
            </a:pPr>
            <a:r>
              <a:rPr lang="en-US" kern="0" dirty="0">
                <a:solidFill>
                  <a:srgbClr val="000000"/>
                </a:solidFill>
                <a:latin typeface="Segoe UI"/>
                <a:cs typeface="Segoe UI Semilight" panose="020B0402040204020203" pitchFamily="34" charset="0"/>
              </a:rPr>
              <a:t>Upgrade if available</a:t>
            </a:r>
          </a:p>
          <a:p>
            <a:pPr marL="800100" lvl="1" indent="-342900">
              <a:buFont typeface="Arial" panose="020B0604020202020204" pitchFamily="34" charset="0"/>
              <a:buChar char="•"/>
              <a:defRPr/>
            </a:pPr>
            <a:r>
              <a:rPr lang="en-US" kern="0" dirty="0">
                <a:solidFill>
                  <a:srgbClr val="000000"/>
                </a:solidFill>
                <a:latin typeface="Segoe UI"/>
                <a:cs typeface="Segoe UI Semilight" panose="020B0402040204020203" pitchFamily="34" charset="0"/>
              </a:rPr>
              <a:t>Modify security configuration</a:t>
            </a:r>
          </a:p>
          <a:p>
            <a:pPr marL="800100" lvl="1" indent="-342900">
              <a:buFont typeface="Arial" panose="020B0604020202020204" pitchFamily="34" charset="0"/>
              <a:buChar char="•"/>
              <a:defRPr/>
            </a:pPr>
            <a:r>
              <a:rPr lang="en-US" kern="0" dirty="0">
                <a:solidFill>
                  <a:srgbClr val="000000"/>
                </a:solidFill>
                <a:latin typeface="Segoe UI"/>
                <a:cs typeface="Segoe UI Semilight" panose="020B0402040204020203" pitchFamily="34" charset="0"/>
              </a:rPr>
              <a:t>Run virtualized</a:t>
            </a:r>
          </a:p>
          <a:p>
            <a:pPr marL="800100" lvl="1" indent="-342900">
              <a:buFont typeface="Arial" panose="020B0604020202020204" pitchFamily="34" charset="0"/>
              <a:buChar char="•"/>
              <a:defRPr/>
            </a:pPr>
            <a:r>
              <a:rPr lang="en-US" kern="0" dirty="0">
                <a:solidFill>
                  <a:srgbClr val="000000"/>
                </a:solidFill>
                <a:latin typeface="Segoe UI"/>
                <a:cs typeface="Segoe UI Semilight" panose="020B0402040204020203" pitchFamily="34" charset="0"/>
              </a:rPr>
              <a:t>Compatibility mode</a:t>
            </a:r>
          </a:p>
          <a:p>
            <a:pPr marL="800100" lvl="1" indent="-342900">
              <a:buFont typeface="Arial" panose="020B0604020202020204" pitchFamily="34" charset="0"/>
              <a:buChar char="•"/>
              <a:defRPr/>
            </a:pPr>
            <a:r>
              <a:rPr lang="en-US" kern="0" dirty="0">
                <a:solidFill>
                  <a:srgbClr val="000000"/>
                </a:solidFill>
                <a:latin typeface="Segoe UI"/>
                <a:cs typeface="Segoe UI Semilight" panose="020B0402040204020203" pitchFamily="34" charset="0"/>
              </a:rPr>
              <a:t>Explore alternative apps </a:t>
            </a:r>
          </a:p>
        </p:txBody>
      </p:sp>
    </p:spTree>
    <p:extLst>
      <p:ext uri="{BB962C8B-B14F-4D97-AF65-F5344CB8AC3E}">
        <p14:creationId xmlns:p14="http://schemas.microsoft.com/office/powerpoint/2010/main" val="868654966"/>
      </p:ext>
    </p:extLst>
  </p:cSld>
  <p:clrMapOvr>
    <a:masterClrMapping/>
  </p:clrMapOvr>
  <p:transition>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542854-46B9-3C46-86ED-051FEA185446}"/>
              </a:ext>
            </a:extLst>
          </p:cNvPr>
          <p:cNvSpPr>
            <a:spLocks noGrp="1"/>
          </p:cNvSpPr>
          <p:nvPr>
            <p:ph type="title"/>
          </p:nvPr>
        </p:nvSpPr>
        <p:spPr/>
        <p:txBody>
          <a:bodyPr/>
          <a:lstStyle/>
          <a:p>
            <a:r>
              <a:rPr lang="en-US"/>
              <a:t>Explore tools for application compatibility mitigation</a:t>
            </a:r>
          </a:p>
        </p:txBody>
      </p:sp>
      <p:sp>
        <p:nvSpPr>
          <p:cNvPr id="3" name="Text Placeholder 2">
            <a:extLst>
              <a:ext uri="{FF2B5EF4-FFF2-40B4-BE49-F238E27FC236}">
                <a16:creationId xmlns:a16="http://schemas.microsoft.com/office/drawing/2014/main" id="{7F3950B4-8AA3-E54A-A0FD-E9AF02B259D2}"/>
              </a:ext>
            </a:extLst>
          </p:cNvPr>
          <p:cNvSpPr>
            <a:spLocks noGrp="1"/>
          </p:cNvSpPr>
          <p:nvPr>
            <p:ph type="body" sz="quarter" idx="42"/>
          </p:nvPr>
        </p:nvSpPr>
        <p:spPr/>
        <p:txBody>
          <a:bodyPr/>
          <a:lstStyle/>
          <a:p>
            <a:r>
              <a:rPr lang="en-US" sz="2000">
                <a:latin typeface="+mj-lt"/>
              </a:rPr>
              <a:t>Application Compatibility Toolkit</a:t>
            </a:r>
          </a:p>
        </p:txBody>
      </p:sp>
      <p:sp>
        <p:nvSpPr>
          <p:cNvPr id="4" name="Text Placeholder 3">
            <a:extLst>
              <a:ext uri="{FF2B5EF4-FFF2-40B4-BE49-F238E27FC236}">
                <a16:creationId xmlns:a16="http://schemas.microsoft.com/office/drawing/2014/main" id="{6C3C5881-FB2A-8B41-9CA7-F4E88A1AA257}"/>
              </a:ext>
            </a:extLst>
          </p:cNvPr>
          <p:cNvSpPr>
            <a:spLocks noGrp="1"/>
          </p:cNvSpPr>
          <p:nvPr>
            <p:ph type="body" sz="quarter" idx="44"/>
          </p:nvPr>
        </p:nvSpPr>
        <p:spPr/>
        <p:txBody>
          <a:bodyPr/>
          <a:lstStyle/>
          <a:p>
            <a:r>
              <a:rPr lang="en-US" sz="2000">
                <a:latin typeface="+mj-lt"/>
              </a:rPr>
              <a:t>Client Hyper-V</a:t>
            </a:r>
          </a:p>
        </p:txBody>
      </p:sp>
      <p:sp>
        <p:nvSpPr>
          <p:cNvPr id="6" name="Text Placeholder 5">
            <a:extLst>
              <a:ext uri="{FF2B5EF4-FFF2-40B4-BE49-F238E27FC236}">
                <a16:creationId xmlns:a16="http://schemas.microsoft.com/office/drawing/2014/main" id="{02C2CE11-69B8-B642-A76F-134436A8702D}"/>
              </a:ext>
            </a:extLst>
          </p:cNvPr>
          <p:cNvSpPr>
            <a:spLocks noGrp="1"/>
          </p:cNvSpPr>
          <p:nvPr>
            <p:ph type="body" sz="quarter" idx="45"/>
          </p:nvPr>
        </p:nvSpPr>
        <p:spPr/>
        <p:txBody>
          <a:bodyPr/>
          <a:lstStyle/>
          <a:p>
            <a:r>
              <a:rPr lang="en-US" sz="2000">
                <a:latin typeface="+mj-lt"/>
              </a:rPr>
              <a:t>Remote Desktop Services</a:t>
            </a:r>
          </a:p>
        </p:txBody>
      </p:sp>
      <p:sp>
        <p:nvSpPr>
          <p:cNvPr id="7" name="Text Placeholder 6">
            <a:extLst>
              <a:ext uri="{FF2B5EF4-FFF2-40B4-BE49-F238E27FC236}">
                <a16:creationId xmlns:a16="http://schemas.microsoft.com/office/drawing/2014/main" id="{04A0B88B-0014-9E4A-A90E-8EE0189B9389}"/>
              </a:ext>
            </a:extLst>
          </p:cNvPr>
          <p:cNvSpPr>
            <a:spLocks noGrp="1"/>
          </p:cNvSpPr>
          <p:nvPr>
            <p:ph type="body" sz="quarter" idx="46"/>
          </p:nvPr>
        </p:nvSpPr>
        <p:spPr/>
        <p:txBody>
          <a:bodyPr/>
          <a:lstStyle/>
          <a:p>
            <a:r>
              <a:rPr lang="en-US" sz="2000">
                <a:latin typeface="+mj-lt"/>
              </a:rPr>
              <a:t>Azure Virtual Desktop / Windows 365</a:t>
            </a:r>
          </a:p>
        </p:txBody>
      </p:sp>
      <p:pic>
        <p:nvPicPr>
          <p:cNvPr id="8" name="Picture 3" descr="Screenshot showing the creation of a fix file using ACT.">
            <a:extLst>
              <a:ext uri="{FF2B5EF4-FFF2-40B4-BE49-F238E27FC236}">
                <a16:creationId xmlns:a16="http://schemas.microsoft.com/office/drawing/2014/main" id="{4118108A-AC0C-44B8-861E-2F349502DABF}"/>
              </a:ext>
            </a:extLst>
          </p:cNvPr>
          <p:cNvPicPr>
            <a:picLocks noChangeAspect="1"/>
          </p:cNvPicPr>
          <p:nvPr/>
        </p:nvPicPr>
        <p:blipFill rotWithShape="1">
          <a:blip r:embed="rId3">
            <a:extLst>
              <a:ext uri="{28A0092B-C50C-407E-A947-70E740481C1C}">
                <a14:useLocalDpi xmlns:a14="http://schemas.microsoft.com/office/drawing/2010/main" val="0"/>
              </a:ext>
            </a:extLst>
          </a:blip>
          <a:srcRect t="1" r="25269" b="11392"/>
          <a:stretch/>
        </p:blipFill>
        <p:spPr>
          <a:xfrm>
            <a:off x="6295193" y="2092144"/>
            <a:ext cx="5405121" cy="3541673"/>
          </a:xfrm>
          <a:prstGeom prst="rect">
            <a:avLst/>
          </a:prstGeom>
        </p:spPr>
      </p:pic>
    </p:spTree>
    <p:extLst>
      <p:ext uri="{BB962C8B-B14F-4D97-AF65-F5344CB8AC3E}">
        <p14:creationId xmlns:p14="http://schemas.microsoft.com/office/powerpoint/2010/main" val="4023205320"/>
      </p:ext>
    </p:extLst>
  </p:cSld>
  <p:clrMapOvr>
    <a:masterClrMapping/>
  </p:clrMapOvr>
  <p:transition>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a:extLst>
              <a:ext uri="{FF2B5EF4-FFF2-40B4-BE49-F238E27FC236}">
                <a16:creationId xmlns:a16="http://schemas.microsoft.com/office/drawing/2014/main" id="{E307D465-5D56-0B41-96C4-901FFC2422DF}"/>
              </a:ext>
            </a:extLst>
          </p:cNvPr>
          <p:cNvSpPr>
            <a:spLocks noGrp="1"/>
          </p:cNvSpPr>
          <p:nvPr>
            <p:ph type="title"/>
          </p:nvPr>
        </p:nvSpPr>
        <p:spPr/>
        <p:txBody>
          <a:bodyPr/>
          <a:lstStyle/>
          <a:p>
            <a:r>
              <a:rPr lang="en-US"/>
              <a:t>Prepare network and directory for deployment</a:t>
            </a:r>
          </a:p>
        </p:txBody>
      </p:sp>
      <p:sp>
        <p:nvSpPr>
          <p:cNvPr id="3" name="Content Placeholder 2">
            <a:extLst>
              <a:ext uri="{FF2B5EF4-FFF2-40B4-BE49-F238E27FC236}">
                <a16:creationId xmlns:a16="http://schemas.microsoft.com/office/drawing/2014/main" id="{AA185E1C-174B-427E-8173-3D6B22758871}"/>
              </a:ext>
            </a:extLst>
          </p:cNvPr>
          <p:cNvSpPr>
            <a:spLocks noGrp="1"/>
          </p:cNvSpPr>
          <p:nvPr>
            <p:ph sz="quarter" idx="10"/>
          </p:nvPr>
        </p:nvSpPr>
        <p:spPr>
          <a:xfrm>
            <a:off x="419100" y="1456897"/>
            <a:ext cx="11340811" cy="4098558"/>
          </a:xfrm>
        </p:spPr>
        <p:txBody>
          <a:bodyPr/>
          <a:lstStyle/>
          <a:p>
            <a:pPr marL="336145" lvl="1" indent="-224097">
              <a:buFont typeface="Arial" panose="020B0604020202020204" pitchFamily="34" charset="0"/>
              <a:buChar char="•"/>
              <a:defRPr/>
            </a:pPr>
            <a:r>
              <a:rPr lang="en-US" sz="2400" kern="0" dirty="0">
                <a:solidFill>
                  <a:srgbClr val="000000"/>
                </a:solidFill>
                <a:latin typeface="+mj-lt"/>
                <a:cs typeface="Segoe UI Semilight" panose="020B0402040204020203" pitchFamily="34" charset="0"/>
              </a:rPr>
              <a:t>A primary consideration is how to deploy a large amount of data with the least amount of impact to the network.</a:t>
            </a:r>
          </a:p>
          <a:p>
            <a:pPr marL="800100" lvl="1" indent="-342900">
              <a:buFont typeface="Arial" panose="020B0604020202020204" pitchFamily="34" charset="0"/>
              <a:buChar char="•"/>
              <a:defRPr/>
            </a:pPr>
            <a:r>
              <a:rPr lang="en-US" kern="0" dirty="0">
                <a:solidFill>
                  <a:srgbClr val="000000"/>
                </a:solidFill>
                <a:latin typeface="Segoe UI"/>
                <a:cs typeface="Segoe UI Semilight" panose="020B0402040204020203" pitchFamily="34" charset="0"/>
              </a:rPr>
              <a:t>Delivery Optimization</a:t>
            </a:r>
          </a:p>
          <a:p>
            <a:pPr marL="800100" lvl="1" indent="-342900">
              <a:buFont typeface="Arial" panose="020B0604020202020204" pitchFamily="34" charset="0"/>
              <a:buChar char="•"/>
              <a:defRPr/>
            </a:pPr>
            <a:r>
              <a:rPr lang="en-US" kern="0" dirty="0">
                <a:solidFill>
                  <a:srgbClr val="000000"/>
                </a:solidFill>
                <a:latin typeface="Segoe UI"/>
                <a:cs typeface="Segoe UI Semilight" panose="020B0402040204020203" pitchFamily="34" charset="0"/>
              </a:rPr>
              <a:t>Branch Cache</a:t>
            </a:r>
          </a:p>
          <a:p>
            <a:pPr marL="800100" lvl="1" indent="-342900">
              <a:buFont typeface="Arial" panose="020B0604020202020204" pitchFamily="34" charset="0"/>
              <a:buChar char="•"/>
              <a:defRPr/>
            </a:pPr>
            <a:r>
              <a:rPr lang="en-US" kern="0" dirty="0">
                <a:solidFill>
                  <a:srgbClr val="000000"/>
                </a:solidFill>
                <a:latin typeface="Segoe UI"/>
                <a:cs typeface="Segoe UI Semilight" panose="020B0402040204020203" pitchFamily="34" charset="0"/>
              </a:rPr>
              <a:t>BITS</a:t>
            </a:r>
          </a:p>
          <a:p>
            <a:pPr marL="800100" lvl="1" indent="-342900">
              <a:buFont typeface="Arial" panose="020B0604020202020204" pitchFamily="34" charset="0"/>
              <a:buChar char="•"/>
              <a:defRPr/>
            </a:pPr>
            <a:r>
              <a:rPr lang="en-US" kern="0" dirty="0">
                <a:solidFill>
                  <a:srgbClr val="000000"/>
                </a:solidFill>
                <a:latin typeface="Segoe UI"/>
                <a:cs typeface="Segoe UI Semilight" panose="020B0402040204020203" pitchFamily="34" charset="0"/>
              </a:rPr>
              <a:t>LEDBAT</a:t>
            </a:r>
          </a:p>
          <a:p>
            <a:pPr marL="336145" lvl="1" indent="-224097">
              <a:buFont typeface="Arial" panose="020B0604020202020204" pitchFamily="34" charset="0"/>
              <a:buChar char="•"/>
              <a:defRPr/>
            </a:pPr>
            <a:r>
              <a:rPr lang="en-US" sz="2400" kern="0" dirty="0">
                <a:solidFill>
                  <a:srgbClr val="000000"/>
                </a:solidFill>
                <a:latin typeface="+mj-lt"/>
                <a:cs typeface="Segoe UI Semilight" panose="020B0402040204020203" pitchFamily="34" charset="0"/>
              </a:rPr>
              <a:t>Profiles contain user data files:</a:t>
            </a:r>
          </a:p>
          <a:p>
            <a:pPr marL="800100" lvl="1" indent="-342900">
              <a:buFont typeface="Arial" panose="020B0604020202020204" pitchFamily="34" charset="0"/>
              <a:buChar char="•"/>
              <a:defRPr/>
            </a:pPr>
            <a:r>
              <a:rPr lang="en-US" kern="0" dirty="0">
                <a:solidFill>
                  <a:srgbClr val="000000"/>
                </a:solidFill>
                <a:latin typeface="Segoe UI"/>
                <a:cs typeface="Segoe UI Semilight" panose="020B0402040204020203" pitchFamily="34" charset="0"/>
              </a:rPr>
              <a:t>Size can increase rapidly when users store large files</a:t>
            </a:r>
          </a:p>
          <a:p>
            <a:pPr marL="336145" lvl="1" indent="-224097">
              <a:buFont typeface="Arial" panose="020B0604020202020204" pitchFamily="34" charset="0"/>
              <a:buChar char="•"/>
              <a:defRPr/>
            </a:pPr>
            <a:r>
              <a:rPr lang="en-US" sz="2400" kern="0" dirty="0">
                <a:solidFill>
                  <a:srgbClr val="000000"/>
                </a:solidFill>
                <a:latin typeface="+mj-lt"/>
                <a:cs typeface="Segoe UI Semilight" panose="020B0402040204020203" pitchFamily="34" charset="0"/>
              </a:rPr>
              <a:t>Consider integration with Azure AD</a:t>
            </a:r>
          </a:p>
        </p:txBody>
      </p:sp>
    </p:spTree>
    <p:extLst>
      <p:ext uri="{BB962C8B-B14F-4D97-AF65-F5344CB8AC3E}">
        <p14:creationId xmlns:p14="http://schemas.microsoft.com/office/powerpoint/2010/main" val="2402487572"/>
      </p:ext>
    </p:extLst>
  </p:cSld>
  <p:clrMapOvr>
    <a:masterClrMapping/>
  </p:clrMapOvr>
  <p:transition>
    <p:fade/>
  </p:transition>
</p:sld>
</file>

<file path=ppt/theme/theme1.xml><?xml version="1.0" encoding="utf-8"?>
<a:theme xmlns:a="http://schemas.openxmlformats.org/drawingml/2006/main" name="M365">
  <a:themeElements>
    <a:clrScheme name="Microsoft 365">
      <a:dk1>
        <a:srgbClr val="000000"/>
      </a:dk1>
      <a:lt1>
        <a:srgbClr val="FFFFFF"/>
      </a:lt1>
      <a:dk2>
        <a:srgbClr val="0078D4"/>
      </a:dk2>
      <a:lt2>
        <a:srgbClr val="F2F2F2"/>
      </a:lt2>
      <a:accent1>
        <a:srgbClr val="0078D4"/>
      </a:accent1>
      <a:accent2>
        <a:srgbClr val="243A5E"/>
      </a:accent2>
      <a:accent3>
        <a:srgbClr val="50E6FF"/>
      </a:accent3>
      <a:accent4>
        <a:srgbClr val="000000"/>
      </a:accent4>
      <a:accent5>
        <a:srgbClr val="505050"/>
      </a:accent5>
      <a:accent6>
        <a:srgbClr val="F2F2F2"/>
      </a:accent6>
      <a:hlink>
        <a:srgbClr val="0078D4"/>
      </a:hlink>
      <a:folHlink>
        <a:srgbClr val="0078D4"/>
      </a:folHlink>
    </a:clrScheme>
    <a:fontScheme name="Dynamics 365">
      <a:majorFont>
        <a:latin typeface="Segoe UI Semibold"/>
        <a:ea typeface=""/>
        <a:cs typeface=""/>
      </a:majorFont>
      <a:minorFont>
        <a:latin typeface="Segoe UI"/>
        <a:ea typeface=""/>
        <a:cs typeface=""/>
      </a:minorFont>
    </a:fontScheme>
    <a:fmtScheme name="时装设计">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defTabSz="932472" fontAlgn="base">
          <a:lnSpc>
            <a:spcPct val="90000"/>
          </a:lnSpc>
          <a:spcBef>
            <a:spcPct val="0"/>
          </a:spcBef>
          <a:spcAft>
            <a:spcPct val="0"/>
          </a:spcAft>
          <a:defRPr sz="2400" dirty="0" err="1"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M365" id="{22915A89-04A6-482C-BDA0-48CF38EEED58}" vid="{BFD06977-976F-4C55-B136-5C35E8BBF06C}"/>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MediaServiceKeyPoints xmlns="1bad2278-f046-45e0-9f2a-b48eb19103d6" xsi:nil="true"/>
    <_ip_UnifiedCompliancePolicyProperties xmlns="http://schemas.microsoft.com/sharepoint/v3" xsi:nil="true"/>
    <TaxCatchAll xmlns="230e9df3-be65-4c73-a93b-d1236ebd677e" xsi:nil="true"/>
    <lcf76f155ced4ddcb4097134ff3c332f xmlns="1bad2278-f046-45e0-9f2a-b48eb19103d6">
      <Terms xmlns="http://schemas.microsoft.com/office/infopath/2007/PartnerControls"/>
    </lcf76f155ced4ddcb4097134ff3c332f>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A1AABA23C4C32146ADA35E17E93DA282" ma:contentTypeVersion="16" ma:contentTypeDescription="Create a new document." ma:contentTypeScope="" ma:versionID="d39e0f165dcb4aca81d9f4bbdde283ce">
  <xsd:schema xmlns:xsd="http://www.w3.org/2001/XMLSchema" xmlns:xs="http://www.w3.org/2001/XMLSchema" xmlns:p="http://schemas.microsoft.com/office/2006/metadata/properties" xmlns:ns1="http://schemas.microsoft.com/sharepoint/v3" xmlns:ns2="1bad2278-f046-45e0-9f2a-b48eb19103d6" xmlns:ns3="1b481494-f05a-47b7-834b-e11edac47ab6" xmlns:ns4="230e9df3-be65-4c73-a93b-d1236ebd677e" targetNamespace="http://schemas.microsoft.com/office/2006/metadata/properties" ma:root="true" ma:fieldsID="d181d3beedf3debb437e2aee55b7221b" ns1:_="" ns2:_="" ns3:_="" ns4:_="">
    <xsd:import namespace="http://schemas.microsoft.com/sharepoint/v3"/>
    <xsd:import namespace="1bad2278-f046-45e0-9f2a-b48eb19103d6"/>
    <xsd:import namespace="1b481494-f05a-47b7-834b-e11edac47ab6"/>
    <xsd:import namespace="230e9df3-be65-4c73-a93b-d1236ebd677e"/>
    <xsd:element name="properties">
      <xsd:complexType>
        <xsd:sequence>
          <xsd:element name="documentManagement">
            <xsd:complexType>
              <xsd:all>
                <xsd:element ref="ns2:MediaServiceMetadata" minOccurs="0"/>
                <xsd:element ref="ns2:MediaServiceFastMetadata" minOccurs="0"/>
                <xsd:element ref="ns2:MediaServiceOCR" minOccurs="0"/>
                <xsd:element ref="ns2:MediaServiceDateTaken" minOccurs="0"/>
                <xsd:element ref="ns2:MediaServiceAutoKeyPoints" minOccurs="0"/>
                <xsd:element ref="ns2:MediaServiceKeyPoints" minOccurs="0"/>
                <xsd:element ref="ns3:SharedWithUsers" minOccurs="0"/>
                <xsd:element ref="ns3:SharedWithDetails" minOccurs="0"/>
                <xsd:element ref="ns1:_ip_UnifiedCompliancePolicyProperties" minOccurs="0"/>
                <xsd:element ref="ns1:_ip_UnifiedCompliancePolicyUIAction" minOccurs="0"/>
                <xsd:element ref="ns2:MediaServiceGenerationTime" minOccurs="0"/>
                <xsd:element ref="ns2:MediaServiceEventHashCode" minOccurs="0"/>
                <xsd:element ref="ns2:lcf76f155ced4ddcb4097134ff3c332f" minOccurs="0"/>
                <xsd:element ref="ns4: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16" nillable="true" ma:displayName="Unified Compliance Policy Properties" ma:hidden="true" ma:internalName="_ip_UnifiedCompliancePolicyProperties">
      <xsd:simpleType>
        <xsd:restriction base="dms:Note"/>
      </xsd:simpleType>
    </xsd:element>
    <xsd:element name="_ip_UnifiedCompliancePolicyUIAction" ma:index="17"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1bad2278-f046-45e0-9f2a-b48eb19103d6"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Extracted Text" ma:internalName="MediaServiceOCR" ma:readOnly="true">
      <xsd:simpleType>
        <xsd:restriction base="dms:Note">
          <xsd:maxLength value="255"/>
        </xsd:restriction>
      </xsd:simpleType>
    </xsd:element>
    <xsd:element name="MediaServiceDateTaken" ma:index="11" nillable="true" ma:displayName="MediaServiceDateTaken" ma:hidden="true" ma:internalName="MediaServiceDateTaken" ma:readOnly="true">
      <xsd:simpleType>
        <xsd:restriction base="dms:Text"/>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false">
      <xsd:simpleType>
        <xsd:restriction base="dms:Note">
          <xsd:maxLength value="255"/>
        </xsd:restriction>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lcf76f155ced4ddcb4097134ff3c332f" ma:index="21" nillable="true" ma:taxonomy="true" ma:internalName="lcf76f155ced4ddcb4097134ff3c332f" ma:taxonomyFieldName="MediaServiceImageTags" ma:displayName="Image Tags" ma:readOnly="false" ma:fieldId="{5cf76f15-5ced-4ddc-b409-7134ff3c332f}" ma:taxonomyMulti="true" ma:sspId="e385fb40-52d4-4fae-9c5b-3e8ff8a5878e"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1b481494-f05a-47b7-834b-e11edac47ab6"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230e9df3-be65-4c73-a93b-d1236ebd677e" elementFormDefault="qualified">
    <xsd:import namespace="http://schemas.microsoft.com/office/2006/documentManagement/types"/>
    <xsd:import namespace="http://schemas.microsoft.com/office/infopath/2007/PartnerControls"/>
    <xsd:element name="TaxCatchAll" ma:index="22" nillable="true" ma:displayName="Taxonomy Catch All Column" ma:hidden="true" ma:list="{2e3b7fcd-ebde-418d-8896-5e6de28a4ddf}" ma:internalName="TaxCatchAll" ma:showField="CatchAllData" ma:web="1b481494-f05a-47b7-834b-e11edac47ab6">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D7B2E09E-0456-49DE-B3FD-03373618E61F}">
  <ds:schemaRefs>
    <ds:schemaRef ds:uri="http://schemas.microsoft.com/sharepoint/v3"/>
    <ds:schemaRef ds:uri="http://schemas.microsoft.com/office/2006/documentManagement/types"/>
    <ds:schemaRef ds:uri="http://schemas.openxmlformats.org/package/2006/metadata/core-properties"/>
    <ds:schemaRef ds:uri="http://www.w3.org/XML/1998/namespace"/>
    <ds:schemaRef ds:uri="http://schemas.microsoft.com/office/infopath/2007/PartnerControls"/>
    <ds:schemaRef ds:uri="http://purl.org/dc/elements/1.1/"/>
    <ds:schemaRef ds:uri="http://purl.org/dc/dcmitype/"/>
    <ds:schemaRef ds:uri="http://purl.org/dc/terms/"/>
    <ds:schemaRef ds:uri="230e9df3-be65-4c73-a93b-d1236ebd677e"/>
    <ds:schemaRef ds:uri="1b481494-f05a-47b7-834b-e11edac47ab6"/>
    <ds:schemaRef ds:uri="1bad2278-f046-45e0-9f2a-b48eb19103d6"/>
    <ds:schemaRef ds:uri="http://schemas.microsoft.com/office/2006/metadata/properties"/>
  </ds:schemaRefs>
</ds:datastoreItem>
</file>

<file path=customXml/itemProps2.xml><?xml version="1.0" encoding="utf-8"?>
<ds:datastoreItem xmlns:ds="http://schemas.openxmlformats.org/officeDocument/2006/customXml" ds:itemID="{CA8A737F-D243-4276-8EE0-4600F01CB709}">
  <ds:schemaRefs>
    <ds:schemaRef ds:uri="http://schemas.microsoft.com/sharepoint/v3/contenttype/forms"/>
  </ds:schemaRefs>
</ds:datastoreItem>
</file>

<file path=customXml/itemProps3.xml><?xml version="1.0" encoding="utf-8"?>
<ds:datastoreItem xmlns:ds="http://schemas.openxmlformats.org/officeDocument/2006/customXml" ds:itemID="{B21F168C-5F4A-4BB5-842C-CCEE1625C693}">
  <ds:schemaRefs>
    <ds:schemaRef ds:uri="1b481494-f05a-47b7-834b-e11edac47ab6"/>
    <ds:schemaRef ds:uri="1bad2278-f046-45e0-9f2a-b48eb19103d6"/>
    <ds:schemaRef ds:uri="230e9df3-be65-4c73-a93b-d1236ebd677e"/>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microsoft.com/sharepoint/v3"/>
    <ds:schemaRef ds:uri="http://schemas.openxmlformats.org/package/2006/metadata/core-properties"/>
    <ds:schemaRef ds:uri="http://www.w3.org/2001/XMLSchema"/>
  </ds:schemaRefs>
</ds:datastoreItem>
</file>

<file path=docMetadata/LabelInfo.xml><?xml version="1.0" encoding="utf-8"?>
<clbl:labelList xmlns:clbl="http://schemas.microsoft.com/office/2020/mipLabelMetadata">
  <clbl:label id="{f42aa342-8706-4288-bd11-ebb85995028c}" enabled="1" method="Standard" siteId="{72f988bf-86f1-41af-91ab-2d7cd011db47}" removed="0"/>
</clbl:labelList>
</file>

<file path=docProps/app.xml><?xml version="1.0" encoding="utf-8"?>
<Properties xmlns="http://schemas.openxmlformats.org/officeDocument/2006/extended-properties" xmlns:vt="http://schemas.openxmlformats.org/officeDocument/2006/docPropsVTypes">
  <TotalTime>38</TotalTime>
  <Words>1980</Words>
  <Application>Microsoft Office PowerPoint</Application>
  <PresentationFormat>Widescreen</PresentationFormat>
  <Paragraphs>249</Paragraphs>
  <Slides>29</Slides>
  <Notes>27</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29</vt:i4>
      </vt:variant>
    </vt:vector>
  </HeadingPairs>
  <TitlesOfParts>
    <vt:vector size="36" baseType="lpstr">
      <vt:lpstr>Arial</vt:lpstr>
      <vt:lpstr>Calibri</vt:lpstr>
      <vt:lpstr>Segoe UI</vt:lpstr>
      <vt:lpstr>Segoe UI Light</vt:lpstr>
      <vt:lpstr>Segoe UI Semibold</vt:lpstr>
      <vt:lpstr>Wingdings</vt:lpstr>
      <vt:lpstr>M365</vt:lpstr>
      <vt:lpstr>Learning Path 7: Deploy using on-premises based tools</vt:lpstr>
      <vt:lpstr>Learning Path Agenda</vt:lpstr>
      <vt:lpstr>Module 1: Assess deployment readiness</vt:lpstr>
      <vt:lpstr>Module 1: Assess deployment readiness   </vt:lpstr>
      <vt:lpstr>Examine deployment guidelines</vt:lpstr>
      <vt:lpstr>Explore readiness tools</vt:lpstr>
      <vt:lpstr>Assess application compatibility</vt:lpstr>
      <vt:lpstr>Explore tools for application compatibility mitigation</vt:lpstr>
      <vt:lpstr>Prepare network and directory for deployment</vt:lpstr>
      <vt:lpstr>Plan a pilot</vt:lpstr>
      <vt:lpstr>Knowledge Check</vt:lpstr>
      <vt:lpstr>Module 2: Deploy using the Microsoft Deployment Toolkit</vt:lpstr>
      <vt:lpstr>Module 2: Deploy using the Microsoft Deployment Toolkit    </vt:lpstr>
      <vt:lpstr>Evaluate traditional deployment methods</vt:lpstr>
      <vt:lpstr>Setup the Microsoft Deployment Toolkit for client deployment</vt:lpstr>
      <vt:lpstr>Manage and deploy images using the Microsoft Deployment Toolkit</vt:lpstr>
      <vt:lpstr>Manage and deploy images using the Microsoft Deployment Toolkit</vt:lpstr>
      <vt:lpstr>Knowledge Check</vt:lpstr>
      <vt:lpstr>Module 3: Deploy using Microsoft Configuration Manager</vt:lpstr>
      <vt:lpstr>Module 3: Deploy using Microsoft Configuration Manager    </vt:lpstr>
      <vt:lpstr>Explore client deployment using Microsoft Configuration Manager</vt:lpstr>
      <vt:lpstr>Explore client deployment using Microsoft Configuration Manager</vt:lpstr>
      <vt:lpstr>Examine deployment components of Microsoft Configuration Manager</vt:lpstr>
      <vt:lpstr>Manage client deployment using Microsoft Configuration Manager</vt:lpstr>
      <vt:lpstr>Manage client deployment using Microsoft Configuration Manager</vt:lpstr>
      <vt:lpstr>Plan in-place upgrades using Microsoft Configuration Manager</vt:lpstr>
      <vt:lpstr>Knowledge Check</vt:lpstr>
      <vt:lpstr>Practice Lab</vt:lpstr>
      <vt:lpstr>Closing slide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Module 07: Planning an Operating System Deployment</dc:title>
  <dc:creator>Jo Bader</dc:creator>
  <cp:lastModifiedBy>Randy Stearman</cp:lastModifiedBy>
  <cp:revision>2</cp:revision>
  <dcterms:created xsi:type="dcterms:W3CDTF">2021-01-26T00:15:30Z</dcterms:created>
  <dcterms:modified xsi:type="dcterms:W3CDTF">2023-06-19T16:42:37Z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0x010100A1AABA23C4C32146ADA35E17E93DA282</vt:lpwstr>
  </property>
  <property fmtid="{D5CDD505-2E9C-101B-9397-08002B2CF9AE}" pid="3" name="MediaServiceImageTags">
    <vt:lpwstr/>
  </property>
</Properties>
</file>