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59"/>
  </p:notesMasterIdLst>
  <p:sldIdLst>
    <p:sldId id="1758" r:id="rId5"/>
    <p:sldId id="1780" r:id="rId6"/>
    <p:sldId id="1807" r:id="rId7"/>
    <p:sldId id="1873" r:id="rId8"/>
    <p:sldId id="1804" r:id="rId9"/>
    <p:sldId id="1699" r:id="rId10"/>
    <p:sldId id="1752" r:id="rId11"/>
    <p:sldId id="1847" r:id="rId12"/>
    <p:sldId id="1888" r:id="rId13"/>
    <p:sldId id="1848" r:id="rId14"/>
    <p:sldId id="1849" r:id="rId15"/>
    <p:sldId id="1827" r:id="rId16"/>
    <p:sldId id="1878" r:id="rId17"/>
    <p:sldId id="1850" r:id="rId18"/>
    <p:sldId id="1832" r:id="rId19"/>
    <p:sldId id="1831" r:id="rId20"/>
    <p:sldId id="1874" r:id="rId21"/>
    <p:sldId id="1690" r:id="rId22"/>
    <p:sldId id="1811" r:id="rId23"/>
    <p:sldId id="1879" r:id="rId24"/>
    <p:sldId id="1833" r:id="rId25"/>
    <p:sldId id="1834" r:id="rId26"/>
    <p:sldId id="1890" r:id="rId27"/>
    <p:sldId id="1828" r:id="rId28"/>
    <p:sldId id="1875" r:id="rId29"/>
    <p:sldId id="1864" r:id="rId30"/>
    <p:sldId id="1801" r:id="rId31"/>
    <p:sldId id="1809" r:id="rId32"/>
    <p:sldId id="1852" r:id="rId33"/>
    <p:sldId id="1857" r:id="rId34"/>
    <p:sldId id="1858" r:id="rId35"/>
    <p:sldId id="1860" r:id="rId36"/>
    <p:sldId id="1792" r:id="rId37"/>
    <p:sldId id="1861" r:id="rId38"/>
    <p:sldId id="1863" r:id="rId39"/>
    <p:sldId id="1754" r:id="rId40"/>
    <p:sldId id="1729" r:id="rId41"/>
    <p:sldId id="1854" r:id="rId42"/>
    <p:sldId id="1892" r:id="rId43"/>
    <p:sldId id="1867" r:id="rId44"/>
    <p:sldId id="1876" r:id="rId45"/>
    <p:sldId id="1882" r:id="rId46"/>
    <p:sldId id="1871" r:id="rId47"/>
    <p:sldId id="1872" r:id="rId48"/>
    <p:sldId id="1891" r:id="rId49"/>
    <p:sldId id="1880" r:id="rId50"/>
    <p:sldId id="1881" r:id="rId51"/>
    <p:sldId id="1883" r:id="rId52"/>
    <p:sldId id="1884" r:id="rId53"/>
    <p:sldId id="1885" r:id="rId54"/>
    <p:sldId id="1886" r:id="rId55"/>
    <p:sldId id="1889" r:id="rId56"/>
    <p:sldId id="1865" r:id="rId57"/>
    <p:sldId id="1786" r:id="rId58"/>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41E4042-5094-C76F-C777-81D159CD9774}" name="Brandon Neeb" initials="BN" userId="S::bneeb@microsoft.com::d291b79a-a732-41c4-9980-443b8bceb27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636034-78E4-4CBE-8C06-51EF46CC634C}" v="9" dt="2023-05-05T20:43:19.9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636" autoAdjust="0"/>
  </p:normalViewPr>
  <p:slideViewPr>
    <p:cSldViewPr snapToGrid="0">
      <p:cViewPr varScale="1">
        <p:scale>
          <a:sx n="84" d="100"/>
          <a:sy n="84" d="100"/>
        </p:scale>
        <p:origin x="159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microsoft.com/office/2018/10/relationships/authors" Target="authors.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ndy Stearman" userId="6a3a33aa-6c38-478f-95c3-872a45d4cfac" providerId="ADAL" clId="{80482393-E5D1-4F6C-9CFD-35F794F8680A}"/>
    <pc:docChg chg="addSld modSld sldOrd">
      <pc:chgData name="Randy Stearman" userId="6a3a33aa-6c38-478f-95c3-872a45d4cfac" providerId="ADAL" clId="{80482393-E5D1-4F6C-9CFD-35F794F8680A}" dt="2023-04-27T21:33:32.792" v="79" actId="20577"/>
      <pc:docMkLst>
        <pc:docMk/>
      </pc:docMkLst>
      <pc:sldChg chg="ord">
        <pc:chgData name="Randy Stearman" userId="6a3a33aa-6c38-478f-95c3-872a45d4cfac" providerId="ADAL" clId="{80482393-E5D1-4F6C-9CFD-35F794F8680A}" dt="2023-04-27T21:30:37.003" v="3"/>
        <pc:sldMkLst>
          <pc:docMk/>
          <pc:sldMk cId="1208426233" sldId="1832"/>
        </pc:sldMkLst>
      </pc:sldChg>
      <pc:sldChg chg="modSp mod">
        <pc:chgData name="Randy Stearman" userId="6a3a33aa-6c38-478f-95c3-872a45d4cfac" providerId="ADAL" clId="{80482393-E5D1-4F6C-9CFD-35F794F8680A}" dt="2023-04-27T21:32:25.404" v="38" actId="20577"/>
        <pc:sldMkLst>
          <pc:docMk/>
          <pc:sldMk cId="788263322" sldId="1834"/>
        </pc:sldMkLst>
        <pc:spChg chg="mod">
          <ac:chgData name="Randy Stearman" userId="6a3a33aa-6c38-478f-95c3-872a45d4cfac" providerId="ADAL" clId="{80482393-E5D1-4F6C-9CFD-35F794F8680A}" dt="2023-04-27T21:32:25.404" v="38" actId="20577"/>
          <ac:spMkLst>
            <pc:docMk/>
            <pc:sldMk cId="788263322" sldId="1834"/>
            <ac:spMk id="3" creationId="{AA185E1C-174B-427E-8173-3D6B22758871}"/>
          </ac:spMkLst>
        </pc:spChg>
      </pc:sldChg>
      <pc:sldChg chg="modSp mod">
        <pc:chgData name="Randy Stearman" userId="6a3a33aa-6c38-478f-95c3-872a45d4cfac" providerId="ADAL" clId="{80482393-E5D1-4F6C-9CFD-35F794F8680A}" dt="2023-04-27T21:33:20.329" v="66" actId="14100"/>
        <pc:sldMkLst>
          <pc:docMk/>
          <pc:sldMk cId="1649779604" sldId="1871"/>
        </pc:sldMkLst>
        <pc:spChg chg="mod">
          <ac:chgData name="Randy Stearman" userId="6a3a33aa-6c38-478f-95c3-872a45d4cfac" providerId="ADAL" clId="{80482393-E5D1-4F6C-9CFD-35F794F8680A}" dt="2023-04-27T21:33:20.329" v="66" actId="14100"/>
          <ac:spMkLst>
            <pc:docMk/>
            <pc:sldMk cId="1649779604" sldId="1871"/>
            <ac:spMk id="3" creationId="{AF9F4CC5-A2AF-42A4-A5C4-C4270750B201}"/>
          </ac:spMkLst>
        </pc:spChg>
      </pc:sldChg>
      <pc:sldChg chg="modSp mod">
        <pc:chgData name="Randy Stearman" userId="6a3a33aa-6c38-478f-95c3-872a45d4cfac" providerId="ADAL" clId="{80482393-E5D1-4F6C-9CFD-35F794F8680A}" dt="2023-04-27T21:31:41.262" v="25" actId="20577"/>
        <pc:sldMkLst>
          <pc:docMk/>
          <pc:sldMk cId="3195427233" sldId="1873"/>
        </pc:sldMkLst>
        <pc:spChg chg="mod">
          <ac:chgData name="Randy Stearman" userId="6a3a33aa-6c38-478f-95c3-872a45d4cfac" providerId="ADAL" clId="{80482393-E5D1-4F6C-9CFD-35F794F8680A}" dt="2023-04-27T21:31:41.262" v="25" actId="20577"/>
          <ac:spMkLst>
            <pc:docMk/>
            <pc:sldMk cId="3195427233" sldId="1873"/>
            <ac:spMk id="2" creationId="{44A49DAE-79D6-48FB-BB90-ED534D0C7C09}"/>
          </ac:spMkLst>
        </pc:spChg>
      </pc:sldChg>
      <pc:sldChg chg="modSp mod">
        <pc:chgData name="Randy Stearman" userId="6a3a33aa-6c38-478f-95c3-872a45d4cfac" providerId="ADAL" clId="{80482393-E5D1-4F6C-9CFD-35F794F8680A}" dt="2023-04-27T21:32:13.459" v="36" actId="20577"/>
        <pc:sldMkLst>
          <pc:docMk/>
          <pc:sldMk cId="3139787021" sldId="1874"/>
        </pc:sldMkLst>
        <pc:spChg chg="mod">
          <ac:chgData name="Randy Stearman" userId="6a3a33aa-6c38-478f-95c3-872a45d4cfac" providerId="ADAL" clId="{80482393-E5D1-4F6C-9CFD-35F794F8680A}" dt="2023-04-27T21:32:13.459" v="36" actId="20577"/>
          <ac:spMkLst>
            <pc:docMk/>
            <pc:sldMk cId="3139787021" sldId="1874"/>
            <ac:spMk id="2" creationId="{44A49DAE-79D6-48FB-BB90-ED534D0C7C09}"/>
          </ac:spMkLst>
        </pc:spChg>
      </pc:sldChg>
      <pc:sldChg chg="modSp mod">
        <pc:chgData name="Randy Stearman" userId="6a3a33aa-6c38-478f-95c3-872a45d4cfac" providerId="ADAL" clId="{80482393-E5D1-4F6C-9CFD-35F794F8680A}" dt="2023-04-27T21:32:33.186" v="52" actId="20577"/>
        <pc:sldMkLst>
          <pc:docMk/>
          <pc:sldMk cId="4064999520" sldId="1875"/>
        </pc:sldMkLst>
        <pc:spChg chg="mod">
          <ac:chgData name="Randy Stearman" userId="6a3a33aa-6c38-478f-95c3-872a45d4cfac" providerId="ADAL" clId="{80482393-E5D1-4F6C-9CFD-35F794F8680A}" dt="2023-04-27T21:32:33.186" v="52" actId="20577"/>
          <ac:spMkLst>
            <pc:docMk/>
            <pc:sldMk cId="4064999520" sldId="1875"/>
            <ac:spMk id="2" creationId="{44A49DAE-79D6-48FB-BB90-ED534D0C7C09}"/>
          </ac:spMkLst>
        </pc:spChg>
      </pc:sldChg>
      <pc:sldChg chg="modSp mod">
        <pc:chgData name="Randy Stearman" userId="6a3a33aa-6c38-478f-95c3-872a45d4cfac" providerId="ADAL" clId="{80482393-E5D1-4F6C-9CFD-35F794F8680A}" dt="2023-04-27T21:33:10.090" v="65" actId="20577"/>
        <pc:sldMkLst>
          <pc:docMk/>
          <pc:sldMk cId="161686860" sldId="1876"/>
        </pc:sldMkLst>
        <pc:spChg chg="mod">
          <ac:chgData name="Randy Stearman" userId="6a3a33aa-6c38-478f-95c3-872a45d4cfac" providerId="ADAL" clId="{80482393-E5D1-4F6C-9CFD-35F794F8680A}" dt="2023-04-27T21:33:10.090" v="65" actId="20577"/>
          <ac:spMkLst>
            <pc:docMk/>
            <pc:sldMk cId="161686860" sldId="1876"/>
            <ac:spMk id="2" creationId="{44A49DAE-79D6-48FB-BB90-ED534D0C7C09}"/>
          </ac:spMkLst>
        </pc:spChg>
      </pc:sldChg>
      <pc:sldChg chg="modSp mod">
        <pc:chgData name="Randy Stearman" userId="6a3a33aa-6c38-478f-95c3-872a45d4cfac" providerId="ADAL" clId="{80482393-E5D1-4F6C-9CFD-35F794F8680A}" dt="2023-04-27T21:33:32.792" v="79" actId="20577"/>
        <pc:sldMkLst>
          <pc:docMk/>
          <pc:sldMk cId="3645650865" sldId="1881"/>
        </pc:sldMkLst>
        <pc:spChg chg="mod">
          <ac:chgData name="Randy Stearman" userId="6a3a33aa-6c38-478f-95c3-872a45d4cfac" providerId="ADAL" clId="{80482393-E5D1-4F6C-9CFD-35F794F8680A}" dt="2023-04-27T21:33:32.792" v="79" actId="20577"/>
          <ac:spMkLst>
            <pc:docMk/>
            <pc:sldMk cId="3645650865" sldId="1881"/>
            <ac:spMk id="2" creationId="{44A49DAE-79D6-48FB-BB90-ED534D0C7C09}"/>
          </ac:spMkLst>
        </pc:spChg>
      </pc:sldChg>
      <pc:sldChg chg="add">
        <pc:chgData name="Randy Stearman" userId="6a3a33aa-6c38-478f-95c3-872a45d4cfac" providerId="ADAL" clId="{80482393-E5D1-4F6C-9CFD-35F794F8680A}" dt="2023-04-27T21:30:18.211" v="0" actId="2890"/>
        <pc:sldMkLst>
          <pc:docMk/>
          <pc:sldMk cId="4099535477" sldId="1889"/>
        </pc:sldMkLst>
      </pc:sldChg>
      <pc:sldChg chg="add ord">
        <pc:chgData name="Randy Stearman" userId="6a3a33aa-6c38-478f-95c3-872a45d4cfac" providerId="ADAL" clId="{80482393-E5D1-4F6C-9CFD-35F794F8680A}" dt="2023-04-27T21:31:26.786" v="11"/>
        <pc:sldMkLst>
          <pc:docMk/>
          <pc:sldMk cId="4038078608" sldId="1890"/>
        </pc:sldMkLst>
      </pc:sldChg>
      <pc:sldChg chg="add">
        <pc:chgData name="Randy Stearman" userId="6a3a33aa-6c38-478f-95c3-872a45d4cfac" providerId="ADAL" clId="{80482393-E5D1-4F6C-9CFD-35F794F8680A}" dt="2023-04-27T21:31:02.410" v="6" actId="2890"/>
        <pc:sldMkLst>
          <pc:docMk/>
          <pc:sldMk cId="3226485602" sldId="1891"/>
        </pc:sldMkLst>
      </pc:sldChg>
      <pc:sldChg chg="add">
        <pc:chgData name="Randy Stearman" userId="6a3a33aa-6c38-478f-95c3-872a45d4cfac" providerId="ADAL" clId="{80482393-E5D1-4F6C-9CFD-35F794F8680A}" dt="2023-04-27T21:31:18.580" v="9" actId="2890"/>
        <pc:sldMkLst>
          <pc:docMk/>
          <pc:sldMk cId="2138121163" sldId="1892"/>
        </pc:sldMkLst>
      </pc:sldChg>
    </pc:docChg>
  </pc:docChgLst>
  <pc:docChgLst>
    <pc:chgData name="Brian Hinkelman" userId="bb920ec3-1f5b-4dbc-84af-061d9b95fe4c" providerId="ADAL" clId="{C4E6590C-EBC7-4D50-9515-C0E2E2121485}"/>
    <pc:docChg chg="undo custSel addSld modSld">
      <pc:chgData name="Brian Hinkelman" userId="bb920ec3-1f5b-4dbc-84af-061d9b95fe4c" providerId="ADAL" clId="{C4E6590C-EBC7-4D50-9515-C0E2E2121485}" dt="2021-12-16T14:46:11.383" v="6215" actId="6549"/>
      <pc:docMkLst>
        <pc:docMk/>
      </pc:docMkLst>
      <pc:sldChg chg="modSp mod">
        <pc:chgData name="Brian Hinkelman" userId="bb920ec3-1f5b-4dbc-84af-061d9b95fe4c" providerId="ADAL" clId="{C4E6590C-EBC7-4D50-9515-C0E2E2121485}" dt="2021-12-16T14:41:58.149" v="6121" actId="20577"/>
        <pc:sldMkLst>
          <pc:docMk/>
          <pc:sldMk cId="270346476" sldId="1690"/>
        </pc:sldMkLst>
        <pc:spChg chg="mod">
          <ac:chgData name="Brian Hinkelman" userId="bb920ec3-1f5b-4dbc-84af-061d9b95fe4c" providerId="ADAL" clId="{C4E6590C-EBC7-4D50-9515-C0E2E2121485}" dt="2021-12-16T14:41:33.227" v="6114" actId="20577"/>
          <ac:spMkLst>
            <pc:docMk/>
            <pc:sldMk cId="270346476" sldId="1690"/>
            <ac:spMk id="9" creationId="{587F7FFC-8CDE-5745-8412-608B9646CCF2}"/>
          </ac:spMkLst>
        </pc:spChg>
        <pc:spChg chg="mod">
          <ac:chgData name="Brian Hinkelman" userId="bb920ec3-1f5b-4dbc-84af-061d9b95fe4c" providerId="ADAL" clId="{C4E6590C-EBC7-4D50-9515-C0E2E2121485}" dt="2021-12-16T14:41:41.696" v="6115" actId="6549"/>
          <ac:spMkLst>
            <pc:docMk/>
            <pc:sldMk cId="270346476" sldId="1690"/>
            <ac:spMk id="10" creationId="{549738D1-0D84-4A46-A3F3-E6B314795D22}"/>
          </ac:spMkLst>
        </pc:spChg>
        <pc:spChg chg="mod">
          <ac:chgData name="Brian Hinkelman" userId="bb920ec3-1f5b-4dbc-84af-061d9b95fe4c" providerId="ADAL" clId="{C4E6590C-EBC7-4D50-9515-C0E2E2121485}" dt="2021-12-16T14:41:58.149" v="6121" actId="20577"/>
          <ac:spMkLst>
            <pc:docMk/>
            <pc:sldMk cId="270346476" sldId="1690"/>
            <ac:spMk id="11" creationId="{DE8E85F5-01D7-D54A-BE22-7D94D505394A}"/>
          </ac:spMkLst>
        </pc:spChg>
      </pc:sldChg>
      <pc:sldChg chg="modSp mod">
        <pc:chgData name="Brian Hinkelman" userId="bb920ec3-1f5b-4dbc-84af-061d9b95fe4c" providerId="ADAL" clId="{C4E6590C-EBC7-4D50-9515-C0E2E2121485}" dt="2021-12-16T14:39:52.087" v="6037" actId="20577"/>
        <pc:sldMkLst>
          <pc:docMk/>
          <pc:sldMk cId="1437545107" sldId="1699"/>
        </pc:sldMkLst>
        <pc:graphicFrameChg chg="modGraphic">
          <ac:chgData name="Brian Hinkelman" userId="bb920ec3-1f5b-4dbc-84af-061d9b95fe4c" providerId="ADAL" clId="{C4E6590C-EBC7-4D50-9515-C0E2E2121485}" dt="2021-12-16T14:39:52.087" v="6037" actId="20577"/>
          <ac:graphicFrameMkLst>
            <pc:docMk/>
            <pc:sldMk cId="1437545107" sldId="1699"/>
            <ac:graphicFrameMk id="3" creationId="{3605E782-67D9-4E4C-9955-AAAEDA996166}"/>
          </ac:graphicFrameMkLst>
        </pc:graphicFrameChg>
      </pc:sldChg>
      <pc:sldChg chg="modSp mod modNotesTx">
        <pc:chgData name="Brian Hinkelman" userId="bb920ec3-1f5b-4dbc-84af-061d9b95fe4c" providerId="ADAL" clId="{C4E6590C-EBC7-4D50-9515-C0E2E2121485}" dt="2021-12-16T14:40:59.071" v="6111" actId="20577"/>
        <pc:sldMkLst>
          <pc:docMk/>
          <pc:sldMk cId="2737407938" sldId="1752"/>
        </pc:sldMkLst>
        <pc:spChg chg="mod">
          <ac:chgData name="Brian Hinkelman" userId="bb920ec3-1f5b-4dbc-84af-061d9b95fe4c" providerId="ADAL" clId="{C4E6590C-EBC7-4D50-9515-C0E2E2121485}" dt="2021-12-16T14:40:31.774" v="6083" actId="20577"/>
          <ac:spMkLst>
            <pc:docMk/>
            <pc:sldMk cId="2737407938" sldId="1752"/>
            <ac:spMk id="3" creationId="{00000000-0000-0000-0000-000000000000}"/>
          </ac:spMkLst>
        </pc:spChg>
        <pc:spChg chg="mod">
          <ac:chgData name="Brian Hinkelman" userId="bb920ec3-1f5b-4dbc-84af-061d9b95fe4c" providerId="ADAL" clId="{C4E6590C-EBC7-4D50-9515-C0E2E2121485}" dt="2021-12-16T14:40:14.877" v="6047" actId="6549"/>
          <ac:spMkLst>
            <pc:docMk/>
            <pc:sldMk cId="2737407938" sldId="1752"/>
            <ac:spMk id="6" creationId="{00000000-0000-0000-0000-000000000000}"/>
          </ac:spMkLst>
        </pc:spChg>
      </pc:sldChg>
      <pc:sldChg chg="modSp mod">
        <pc:chgData name="Brian Hinkelman" userId="bb920ec3-1f5b-4dbc-84af-061d9b95fe4c" providerId="ADAL" clId="{C4E6590C-EBC7-4D50-9515-C0E2E2121485}" dt="2021-12-16T14:39:09.967" v="5973" actId="6549"/>
        <pc:sldMkLst>
          <pc:docMk/>
          <pc:sldMk cId="2007684509" sldId="1771"/>
        </pc:sldMkLst>
        <pc:spChg chg="mod">
          <ac:chgData name="Brian Hinkelman" userId="bb920ec3-1f5b-4dbc-84af-061d9b95fe4c" providerId="ADAL" clId="{C4E6590C-EBC7-4D50-9515-C0E2E2121485}" dt="2021-12-16T14:39:09.967" v="5973" actId="6549"/>
          <ac:spMkLst>
            <pc:docMk/>
            <pc:sldMk cId="2007684509" sldId="1771"/>
            <ac:spMk id="7" creationId="{F614785D-84F2-4E5E-8457-0AB1E0C75508}"/>
          </ac:spMkLst>
        </pc:spChg>
      </pc:sldChg>
      <pc:sldChg chg="addSp delSp modSp mod modClrScheme chgLayout">
        <pc:chgData name="Brian Hinkelman" userId="bb920ec3-1f5b-4dbc-84af-061d9b95fe4c" providerId="ADAL" clId="{C4E6590C-EBC7-4D50-9515-C0E2E2121485}" dt="2021-12-14T21:40:19.557" v="39" actId="1076"/>
        <pc:sldMkLst>
          <pc:docMk/>
          <pc:sldMk cId="123936569" sldId="1780"/>
        </pc:sldMkLst>
        <pc:spChg chg="mod ord">
          <ac:chgData name="Brian Hinkelman" userId="bb920ec3-1f5b-4dbc-84af-061d9b95fe4c" providerId="ADAL" clId="{C4E6590C-EBC7-4D50-9515-C0E2E2121485}" dt="2021-12-14T21:33:10.439" v="2" actId="700"/>
          <ac:spMkLst>
            <pc:docMk/>
            <pc:sldMk cId="123936569" sldId="1780"/>
            <ac:spMk id="2" creationId="{00000000-0000-0000-0000-000000000000}"/>
          </ac:spMkLst>
        </pc:spChg>
        <pc:spChg chg="mod ord">
          <ac:chgData name="Brian Hinkelman" userId="bb920ec3-1f5b-4dbc-84af-061d9b95fe4c" providerId="ADAL" clId="{C4E6590C-EBC7-4D50-9515-C0E2E2121485}" dt="2021-12-14T21:33:10.439" v="2" actId="700"/>
          <ac:spMkLst>
            <pc:docMk/>
            <pc:sldMk cId="123936569" sldId="1780"/>
            <ac:spMk id="3" creationId="{00000000-0000-0000-0000-000000000000}"/>
          </ac:spMkLst>
        </pc:spChg>
        <pc:spChg chg="add del mod ord">
          <ac:chgData name="Brian Hinkelman" userId="bb920ec3-1f5b-4dbc-84af-061d9b95fe4c" providerId="ADAL" clId="{C4E6590C-EBC7-4D50-9515-C0E2E2121485}" dt="2021-12-14T21:32:59.216" v="1" actId="700"/>
          <ac:spMkLst>
            <pc:docMk/>
            <pc:sldMk cId="123936569" sldId="1780"/>
            <ac:spMk id="4" creationId="{0D0440F4-C3BC-4AD4-8BE7-4C9A5DA8DBC2}"/>
          </ac:spMkLst>
        </pc:spChg>
        <pc:spChg chg="mod ord">
          <ac:chgData name="Brian Hinkelman" userId="bb920ec3-1f5b-4dbc-84af-061d9b95fe4c" providerId="ADAL" clId="{C4E6590C-EBC7-4D50-9515-C0E2E2121485}" dt="2021-12-14T21:33:10.439" v="2" actId="700"/>
          <ac:spMkLst>
            <pc:docMk/>
            <pc:sldMk cId="123936569" sldId="1780"/>
            <ac:spMk id="6" creationId="{00000000-0000-0000-0000-000000000000}"/>
          </ac:spMkLst>
        </pc:spChg>
        <pc:spChg chg="add del mod ord">
          <ac:chgData name="Brian Hinkelman" userId="bb920ec3-1f5b-4dbc-84af-061d9b95fe4c" providerId="ADAL" clId="{C4E6590C-EBC7-4D50-9515-C0E2E2121485}" dt="2021-12-14T21:32:59.216" v="1" actId="700"/>
          <ac:spMkLst>
            <pc:docMk/>
            <pc:sldMk cId="123936569" sldId="1780"/>
            <ac:spMk id="8" creationId="{B1ADC57F-230A-4A64-BB3D-A32E441789AB}"/>
          </ac:spMkLst>
        </pc:spChg>
        <pc:spChg chg="add del mod ord">
          <ac:chgData name="Brian Hinkelman" userId="bb920ec3-1f5b-4dbc-84af-061d9b95fe4c" providerId="ADAL" clId="{C4E6590C-EBC7-4D50-9515-C0E2E2121485}" dt="2021-12-14T21:32:59.216" v="1" actId="700"/>
          <ac:spMkLst>
            <pc:docMk/>
            <pc:sldMk cId="123936569" sldId="1780"/>
            <ac:spMk id="9" creationId="{D1D1E139-D544-4C25-B911-A84C330B334F}"/>
          </ac:spMkLst>
        </pc:spChg>
        <pc:spChg chg="add mod ord">
          <ac:chgData name="Brian Hinkelman" userId="bb920ec3-1f5b-4dbc-84af-061d9b95fe4c" providerId="ADAL" clId="{C4E6590C-EBC7-4D50-9515-C0E2E2121485}" dt="2021-12-14T21:33:21.630" v="37" actId="20577"/>
          <ac:spMkLst>
            <pc:docMk/>
            <pc:sldMk cId="123936569" sldId="1780"/>
            <ac:spMk id="10" creationId="{6696582F-893F-4A1F-AFE0-6070715AD877}"/>
          </ac:spMkLst>
        </pc:spChg>
        <pc:spChg chg="mod ord">
          <ac:chgData name="Brian Hinkelman" userId="bb920ec3-1f5b-4dbc-84af-061d9b95fe4c" providerId="ADAL" clId="{C4E6590C-EBC7-4D50-9515-C0E2E2121485}" dt="2021-12-14T21:33:10.439" v="2" actId="700"/>
          <ac:spMkLst>
            <pc:docMk/>
            <pc:sldMk cId="123936569" sldId="1780"/>
            <ac:spMk id="17" creationId="{00000000-0000-0000-0000-000000000000}"/>
          </ac:spMkLst>
        </pc:spChg>
        <pc:spChg chg="mod">
          <ac:chgData name="Brian Hinkelman" userId="bb920ec3-1f5b-4dbc-84af-061d9b95fe4c" providerId="ADAL" clId="{C4E6590C-EBC7-4D50-9515-C0E2E2121485}" dt="2021-12-14T21:40:19.557" v="39" actId="1076"/>
          <ac:spMkLst>
            <pc:docMk/>
            <pc:sldMk cId="123936569" sldId="1780"/>
            <ac:spMk id="28" creationId="{1F2567BD-A206-4499-BD58-0B0537AB8710}"/>
          </ac:spMkLst>
        </pc:spChg>
        <pc:spChg chg="mod">
          <ac:chgData name="Brian Hinkelman" userId="bb920ec3-1f5b-4dbc-84af-061d9b95fe4c" providerId="ADAL" clId="{C4E6590C-EBC7-4D50-9515-C0E2E2121485}" dt="2021-12-14T21:40:19.557" v="39" actId="1076"/>
          <ac:spMkLst>
            <pc:docMk/>
            <pc:sldMk cId="123936569" sldId="1780"/>
            <ac:spMk id="29" creationId="{72C30BF5-4698-49B8-9C2C-BA4D855C34DC}"/>
          </ac:spMkLst>
        </pc:spChg>
        <pc:grpChg chg="add mod">
          <ac:chgData name="Brian Hinkelman" userId="bb920ec3-1f5b-4dbc-84af-061d9b95fe4c" providerId="ADAL" clId="{C4E6590C-EBC7-4D50-9515-C0E2E2121485}" dt="2021-12-14T21:40:19.557" v="39" actId="1076"/>
          <ac:grpSpMkLst>
            <pc:docMk/>
            <pc:sldMk cId="123936569" sldId="1780"/>
            <ac:grpSpMk id="25" creationId="{8F03CAB1-D4BF-4F28-B816-95DE15C1F91C}"/>
          </ac:grpSpMkLst>
        </pc:grpChg>
        <pc:grpChg chg="mod">
          <ac:chgData name="Brian Hinkelman" userId="bb920ec3-1f5b-4dbc-84af-061d9b95fe4c" providerId="ADAL" clId="{C4E6590C-EBC7-4D50-9515-C0E2E2121485}" dt="2021-12-14T21:40:19.557" v="39" actId="1076"/>
          <ac:grpSpMkLst>
            <pc:docMk/>
            <pc:sldMk cId="123936569" sldId="1780"/>
            <ac:grpSpMk id="26" creationId="{EF1F87C4-8EBE-4ED5-BCA0-494EF807BB99}"/>
          </ac:grpSpMkLst>
        </pc:grpChg>
        <pc:picChg chg="mod">
          <ac:chgData name="Brian Hinkelman" userId="bb920ec3-1f5b-4dbc-84af-061d9b95fe4c" providerId="ADAL" clId="{C4E6590C-EBC7-4D50-9515-C0E2E2121485}" dt="2021-12-14T21:40:19.557" v="39" actId="1076"/>
          <ac:picMkLst>
            <pc:docMk/>
            <pc:sldMk cId="123936569" sldId="1780"/>
            <ac:picMk id="27" creationId="{33D00191-CF6C-41EA-93C5-CAA9C2F32CE5}"/>
          </ac:picMkLst>
        </pc:picChg>
      </pc:sldChg>
      <pc:sldChg chg="modSp mod">
        <pc:chgData name="Brian Hinkelman" userId="bb920ec3-1f5b-4dbc-84af-061d9b95fe4c" providerId="ADAL" clId="{C4E6590C-EBC7-4D50-9515-C0E2E2121485}" dt="2021-12-16T14:43:48.743" v="6160" actId="6549"/>
        <pc:sldMkLst>
          <pc:docMk/>
          <pc:sldMk cId="2383288363" sldId="1801"/>
        </pc:sldMkLst>
        <pc:spChg chg="mod">
          <ac:chgData name="Brian Hinkelman" userId="bb920ec3-1f5b-4dbc-84af-061d9b95fe4c" providerId="ADAL" clId="{C4E6590C-EBC7-4D50-9515-C0E2E2121485}" dt="2021-12-16T14:43:48.743" v="6160" actId="6549"/>
          <ac:spMkLst>
            <pc:docMk/>
            <pc:sldMk cId="2383288363" sldId="1801"/>
            <ac:spMk id="3" creationId="{AA185E1C-174B-427E-8173-3D6B22758871}"/>
          </ac:spMkLst>
        </pc:spChg>
      </pc:sldChg>
      <pc:sldChg chg="modSp mod">
        <pc:chgData name="Brian Hinkelman" userId="bb920ec3-1f5b-4dbc-84af-061d9b95fe4c" providerId="ADAL" clId="{C4E6590C-EBC7-4D50-9515-C0E2E2121485}" dt="2021-12-16T14:39:26.805" v="6000" actId="20577"/>
        <pc:sldMkLst>
          <pc:docMk/>
          <pc:sldMk cId="3441012918" sldId="1804"/>
        </pc:sldMkLst>
        <pc:spChg chg="mod">
          <ac:chgData name="Brian Hinkelman" userId="bb920ec3-1f5b-4dbc-84af-061d9b95fe4c" providerId="ADAL" clId="{C4E6590C-EBC7-4D50-9515-C0E2E2121485}" dt="2021-12-16T14:39:26.805" v="6000" actId="20577"/>
          <ac:spMkLst>
            <pc:docMk/>
            <pc:sldMk cId="3441012918" sldId="1804"/>
            <ac:spMk id="3" creationId="{AA185E1C-174B-427E-8173-3D6B22758871}"/>
          </ac:spMkLst>
        </pc:spChg>
      </pc:sldChg>
      <pc:sldChg chg="modSp mod">
        <pc:chgData name="Brian Hinkelman" userId="bb920ec3-1f5b-4dbc-84af-061d9b95fe4c" providerId="ADAL" clId="{C4E6590C-EBC7-4D50-9515-C0E2E2121485}" dt="2021-12-16T14:42:04.696" v="6122" actId="6549"/>
        <pc:sldMkLst>
          <pc:docMk/>
          <pc:sldMk cId="3995430566" sldId="1808"/>
        </pc:sldMkLst>
        <pc:spChg chg="mod">
          <ac:chgData name="Brian Hinkelman" userId="bb920ec3-1f5b-4dbc-84af-061d9b95fe4c" providerId="ADAL" clId="{C4E6590C-EBC7-4D50-9515-C0E2E2121485}" dt="2021-12-16T14:42:04.696" v="6122" actId="6549"/>
          <ac:spMkLst>
            <pc:docMk/>
            <pc:sldMk cId="3995430566" sldId="1808"/>
            <ac:spMk id="14" creationId="{E307D465-5D56-0B41-96C4-901FFC2422DF}"/>
          </ac:spMkLst>
        </pc:spChg>
      </pc:sldChg>
      <pc:sldChg chg="modSp mod modNotesTx">
        <pc:chgData name="Brian Hinkelman" userId="bb920ec3-1f5b-4dbc-84af-061d9b95fe4c" providerId="ADAL" clId="{C4E6590C-EBC7-4D50-9515-C0E2E2121485}" dt="2021-12-16T14:44:31.712" v="6183" actId="20577"/>
        <pc:sldMkLst>
          <pc:docMk/>
          <pc:sldMk cId="1329139637" sldId="1809"/>
        </pc:sldMkLst>
        <pc:spChg chg="mod">
          <ac:chgData name="Brian Hinkelman" userId="bb920ec3-1f5b-4dbc-84af-061d9b95fe4c" providerId="ADAL" clId="{C4E6590C-EBC7-4D50-9515-C0E2E2121485}" dt="2021-12-16T14:44:12.571" v="6171" actId="20577"/>
          <ac:spMkLst>
            <pc:docMk/>
            <pc:sldMk cId="1329139637" sldId="1809"/>
            <ac:spMk id="8" creationId="{F9912C55-37E1-4FC6-8B82-7090CE28B71D}"/>
          </ac:spMkLst>
        </pc:spChg>
      </pc:sldChg>
      <pc:sldChg chg="modSp mod">
        <pc:chgData name="Brian Hinkelman" userId="bb920ec3-1f5b-4dbc-84af-061d9b95fe4c" providerId="ADAL" clId="{C4E6590C-EBC7-4D50-9515-C0E2E2121485}" dt="2021-12-16T14:42:27.962" v="6134" actId="20577"/>
        <pc:sldMkLst>
          <pc:docMk/>
          <pc:sldMk cId="2095557724" sldId="1811"/>
        </pc:sldMkLst>
        <pc:spChg chg="mod">
          <ac:chgData name="Brian Hinkelman" userId="bb920ec3-1f5b-4dbc-84af-061d9b95fe4c" providerId="ADAL" clId="{C4E6590C-EBC7-4D50-9515-C0E2E2121485}" dt="2021-12-16T14:42:27.962" v="6134" actId="20577"/>
          <ac:spMkLst>
            <pc:docMk/>
            <pc:sldMk cId="2095557724" sldId="1811"/>
            <ac:spMk id="3" creationId="{AA185E1C-174B-427E-8173-3D6B22758871}"/>
          </ac:spMkLst>
        </pc:spChg>
        <pc:spChg chg="mod">
          <ac:chgData name="Brian Hinkelman" userId="bb920ec3-1f5b-4dbc-84af-061d9b95fe4c" providerId="ADAL" clId="{C4E6590C-EBC7-4D50-9515-C0E2E2121485}" dt="2021-12-16T14:42:19.649" v="6124" actId="6549"/>
          <ac:spMkLst>
            <pc:docMk/>
            <pc:sldMk cId="2095557724" sldId="1811"/>
            <ac:spMk id="14" creationId="{E307D465-5D56-0B41-96C4-901FFC2422DF}"/>
          </ac:spMkLst>
        </pc:spChg>
      </pc:sldChg>
      <pc:sldChg chg="modSp mod modNotesTx">
        <pc:chgData name="Brian Hinkelman" userId="bb920ec3-1f5b-4dbc-84af-061d9b95fe4c" providerId="ADAL" clId="{C4E6590C-EBC7-4D50-9515-C0E2E2121485}" dt="2021-12-16T14:43:20.946" v="6158" actId="6549"/>
        <pc:sldMkLst>
          <pc:docMk/>
          <pc:sldMk cId="3318155104" sldId="1832"/>
        </pc:sldMkLst>
        <pc:spChg chg="mod">
          <ac:chgData name="Brian Hinkelman" userId="bb920ec3-1f5b-4dbc-84af-061d9b95fe4c" providerId="ADAL" clId="{C4E6590C-EBC7-4D50-9515-C0E2E2121485}" dt="2021-12-16T14:42:58.430" v="6156" actId="20577"/>
          <ac:spMkLst>
            <pc:docMk/>
            <pc:sldMk cId="3318155104" sldId="1832"/>
            <ac:spMk id="3" creationId="{AA185E1C-174B-427E-8173-3D6B22758871}"/>
          </ac:spMkLst>
        </pc:spChg>
        <pc:graphicFrameChg chg="modGraphic">
          <ac:chgData name="Brian Hinkelman" userId="bb920ec3-1f5b-4dbc-84af-061d9b95fe4c" providerId="ADAL" clId="{C4E6590C-EBC7-4D50-9515-C0E2E2121485}" dt="2021-12-16T14:43:06.415" v="6157" actId="113"/>
          <ac:graphicFrameMkLst>
            <pc:docMk/>
            <pc:sldMk cId="3318155104" sldId="1832"/>
            <ac:graphicFrameMk id="2" creationId="{56E03D34-0B77-4C5C-ABCE-4965E2B23BB7}"/>
          </ac:graphicFrameMkLst>
        </pc:graphicFrameChg>
      </pc:sldChg>
      <pc:sldChg chg="modNotesTx">
        <pc:chgData name="Brian Hinkelman" userId="bb920ec3-1f5b-4dbc-84af-061d9b95fe4c" providerId="ADAL" clId="{C4E6590C-EBC7-4D50-9515-C0E2E2121485}" dt="2021-12-16T14:41:24.899" v="6113" actId="6549"/>
        <pc:sldMkLst>
          <pc:docMk/>
          <pc:sldMk cId="1304296357" sldId="1847"/>
        </pc:sldMkLst>
      </pc:sldChg>
      <pc:sldChg chg="modSp mod">
        <pc:chgData name="Brian Hinkelman" userId="bb920ec3-1f5b-4dbc-84af-061d9b95fe4c" providerId="ADAL" clId="{C4E6590C-EBC7-4D50-9515-C0E2E2121485}" dt="2021-12-16T14:42:13.477" v="6123" actId="6549"/>
        <pc:sldMkLst>
          <pc:docMk/>
          <pc:sldMk cId="484129280" sldId="1850"/>
        </pc:sldMkLst>
        <pc:spChg chg="mod">
          <ac:chgData name="Brian Hinkelman" userId="bb920ec3-1f5b-4dbc-84af-061d9b95fe4c" providerId="ADAL" clId="{C4E6590C-EBC7-4D50-9515-C0E2E2121485}" dt="2021-12-16T14:42:13.477" v="6123" actId="6549"/>
          <ac:spMkLst>
            <pc:docMk/>
            <pc:sldMk cId="484129280" sldId="1850"/>
            <ac:spMk id="17" creationId="{00000000-0000-0000-0000-000000000000}"/>
          </ac:spMkLst>
        </pc:spChg>
      </pc:sldChg>
      <pc:sldChg chg="modSp mod">
        <pc:chgData name="Brian Hinkelman" userId="bb920ec3-1f5b-4dbc-84af-061d9b95fe4c" providerId="ADAL" clId="{C4E6590C-EBC7-4D50-9515-C0E2E2121485}" dt="2021-12-16T14:45:18.441" v="6194" actId="6549"/>
        <pc:sldMkLst>
          <pc:docMk/>
          <pc:sldMk cId="3871087271" sldId="1858"/>
        </pc:sldMkLst>
        <pc:spChg chg="mod">
          <ac:chgData name="Brian Hinkelman" userId="bb920ec3-1f5b-4dbc-84af-061d9b95fe4c" providerId="ADAL" clId="{C4E6590C-EBC7-4D50-9515-C0E2E2121485}" dt="2021-12-16T14:45:18.441" v="6194" actId="6549"/>
          <ac:spMkLst>
            <pc:docMk/>
            <pc:sldMk cId="3871087271" sldId="1858"/>
            <ac:spMk id="4" creationId="{26D73612-B1ED-48DB-90D3-89792827E8F2}"/>
          </ac:spMkLst>
        </pc:spChg>
      </pc:sldChg>
      <pc:sldChg chg="modSp mod">
        <pc:chgData name="Brian Hinkelman" userId="bb920ec3-1f5b-4dbc-84af-061d9b95fe4c" providerId="ADAL" clId="{C4E6590C-EBC7-4D50-9515-C0E2E2121485}" dt="2021-12-16T14:45:39.477" v="6202" actId="6549"/>
        <pc:sldMkLst>
          <pc:docMk/>
          <pc:sldMk cId="1698875708" sldId="1860"/>
        </pc:sldMkLst>
        <pc:graphicFrameChg chg="modGraphic">
          <ac:chgData name="Brian Hinkelman" userId="bb920ec3-1f5b-4dbc-84af-061d9b95fe4c" providerId="ADAL" clId="{C4E6590C-EBC7-4D50-9515-C0E2E2121485}" dt="2021-12-16T14:45:39.477" v="6202" actId="6549"/>
          <ac:graphicFrameMkLst>
            <pc:docMk/>
            <pc:sldMk cId="1698875708" sldId="1860"/>
            <ac:graphicFrameMk id="5" creationId="{01A9F824-1065-4F13-B127-20849C36148C}"/>
          </ac:graphicFrameMkLst>
        </pc:graphicFrameChg>
      </pc:sldChg>
      <pc:sldChg chg="modSp mod">
        <pc:chgData name="Brian Hinkelman" userId="bb920ec3-1f5b-4dbc-84af-061d9b95fe4c" providerId="ADAL" clId="{C4E6590C-EBC7-4D50-9515-C0E2E2121485}" dt="2021-12-16T14:46:11.383" v="6215" actId="6549"/>
        <pc:sldMkLst>
          <pc:docMk/>
          <pc:sldMk cId="728070088" sldId="1863"/>
        </pc:sldMkLst>
        <pc:spChg chg="mod">
          <ac:chgData name="Brian Hinkelman" userId="bb920ec3-1f5b-4dbc-84af-061d9b95fe4c" providerId="ADAL" clId="{C4E6590C-EBC7-4D50-9515-C0E2E2121485}" dt="2021-12-16T14:46:11.383" v="6215" actId="6549"/>
          <ac:spMkLst>
            <pc:docMk/>
            <pc:sldMk cId="728070088" sldId="1863"/>
            <ac:spMk id="14" creationId="{A5B31915-147F-41F9-B73A-72EE58A6AD0D}"/>
          </ac:spMkLst>
        </pc:spChg>
      </pc:sldChg>
      <pc:sldChg chg="modNotesTx">
        <pc:chgData name="Brian Hinkelman" userId="bb920ec3-1f5b-4dbc-84af-061d9b95fe4c" providerId="ADAL" clId="{C4E6590C-EBC7-4D50-9515-C0E2E2121485}" dt="2021-12-16T14:43:28.040" v="6159" actId="6549"/>
        <pc:sldMkLst>
          <pc:docMk/>
          <pc:sldMk cId="2831591813" sldId="1864"/>
        </pc:sldMkLst>
      </pc:sldChg>
      <pc:sldChg chg="addSp delSp modSp add mod">
        <pc:chgData name="Brian Hinkelman" userId="bb920ec3-1f5b-4dbc-84af-061d9b95fe4c" providerId="ADAL" clId="{C4E6590C-EBC7-4D50-9515-C0E2E2121485}" dt="2021-12-14T21:45:58.663" v="225" actId="1076"/>
        <pc:sldMkLst>
          <pc:docMk/>
          <pc:sldMk cId="48366247" sldId="1867"/>
        </pc:sldMkLst>
        <pc:spChg chg="mod">
          <ac:chgData name="Brian Hinkelman" userId="bb920ec3-1f5b-4dbc-84af-061d9b95fe4c" providerId="ADAL" clId="{C4E6590C-EBC7-4D50-9515-C0E2E2121485}" dt="2021-12-14T21:41:00.503" v="70" actId="20577"/>
          <ac:spMkLst>
            <pc:docMk/>
            <pc:sldMk cId="48366247" sldId="1867"/>
            <ac:spMk id="5" creationId="{007C2C26-EFD2-E847-AEA7-5CEF245E0904}"/>
          </ac:spMkLst>
        </pc:spChg>
        <pc:picChg chg="del">
          <ac:chgData name="Brian Hinkelman" userId="bb920ec3-1f5b-4dbc-84af-061d9b95fe4c" providerId="ADAL" clId="{C4E6590C-EBC7-4D50-9515-C0E2E2121485}" dt="2021-12-14T21:45:55.734" v="224" actId="478"/>
          <ac:picMkLst>
            <pc:docMk/>
            <pc:sldMk cId="48366247" sldId="1867"/>
            <ac:picMk id="4" creationId="{CB8E0A78-6DD2-4F39-98AE-9500145F4DEA}"/>
          </ac:picMkLst>
        </pc:picChg>
        <pc:picChg chg="add mod">
          <ac:chgData name="Brian Hinkelman" userId="bb920ec3-1f5b-4dbc-84af-061d9b95fe4c" providerId="ADAL" clId="{C4E6590C-EBC7-4D50-9515-C0E2E2121485}" dt="2021-12-14T21:45:58.663" v="225" actId="1076"/>
          <ac:picMkLst>
            <pc:docMk/>
            <pc:sldMk cId="48366247" sldId="1867"/>
            <ac:picMk id="6" creationId="{668CA862-760E-4B2C-94CF-257820643554}"/>
          </ac:picMkLst>
        </pc:picChg>
      </pc:sldChg>
      <pc:sldChg chg="addSp delSp modSp new mod modClrScheme chgLayout">
        <pc:chgData name="Brian Hinkelman" userId="bb920ec3-1f5b-4dbc-84af-061d9b95fe4c" providerId="ADAL" clId="{C4E6590C-EBC7-4D50-9515-C0E2E2121485}" dt="2021-12-14T23:31:21.420" v="5658" actId="255"/>
        <pc:sldMkLst>
          <pc:docMk/>
          <pc:sldMk cId="3317789853" sldId="1868"/>
        </pc:sldMkLst>
        <pc:spChg chg="del mod ord">
          <ac:chgData name="Brian Hinkelman" userId="bb920ec3-1f5b-4dbc-84af-061d9b95fe4c" providerId="ADAL" clId="{C4E6590C-EBC7-4D50-9515-C0E2E2121485}" dt="2021-12-14T21:41:34.186" v="72" actId="700"/>
          <ac:spMkLst>
            <pc:docMk/>
            <pc:sldMk cId="3317789853" sldId="1868"/>
            <ac:spMk id="2" creationId="{AE87B4D9-A9F9-4DD4-8E09-87D49214D84D}"/>
          </ac:spMkLst>
        </pc:spChg>
        <pc:spChg chg="del">
          <ac:chgData name="Brian Hinkelman" userId="bb920ec3-1f5b-4dbc-84af-061d9b95fe4c" providerId="ADAL" clId="{C4E6590C-EBC7-4D50-9515-C0E2E2121485}" dt="2021-12-14T21:41:34.186" v="72" actId="700"/>
          <ac:spMkLst>
            <pc:docMk/>
            <pc:sldMk cId="3317789853" sldId="1868"/>
            <ac:spMk id="3" creationId="{893EA35A-4B0D-4C13-B0B3-6FE0CD83F815}"/>
          </ac:spMkLst>
        </pc:spChg>
        <pc:spChg chg="add mod ord">
          <ac:chgData name="Brian Hinkelman" userId="bb920ec3-1f5b-4dbc-84af-061d9b95fe4c" providerId="ADAL" clId="{C4E6590C-EBC7-4D50-9515-C0E2E2121485}" dt="2021-12-14T23:02:32.452" v="981" actId="700"/>
          <ac:spMkLst>
            <pc:docMk/>
            <pc:sldMk cId="3317789853" sldId="1868"/>
            <ac:spMk id="4" creationId="{4610632A-9E5D-4C56-B296-CFF4E607B440}"/>
          </ac:spMkLst>
        </pc:spChg>
        <pc:spChg chg="add mod ord">
          <ac:chgData name="Brian Hinkelman" userId="bb920ec3-1f5b-4dbc-84af-061d9b95fe4c" providerId="ADAL" clId="{C4E6590C-EBC7-4D50-9515-C0E2E2121485}" dt="2021-12-14T23:02:32.452" v="981" actId="700"/>
          <ac:spMkLst>
            <pc:docMk/>
            <pc:sldMk cId="3317789853" sldId="1868"/>
            <ac:spMk id="5" creationId="{4FE3500E-F03C-42DD-AB4D-12D5355C415C}"/>
          </ac:spMkLst>
        </pc:spChg>
        <pc:spChg chg="add mod ord">
          <ac:chgData name="Brian Hinkelman" userId="bb920ec3-1f5b-4dbc-84af-061d9b95fe4c" providerId="ADAL" clId="{C4E6590C-EBC7-4D50-9515-C0E2E2121485}" dt="2021-12-14T23:02:32.452" v="981" actId="700"/>
          <ac:spMkLst>
            <pc:docMk/>
            <pc:sldMk cId="3317789853" sldId="1868"/>
            <ac:spMk id="6" creationId="{EAE3B0A8-A088-41F3-925C-442469DA8B72}"/>
          </ac:spMkLst>
        </pc:spChg>
        <pc:spChg chg="add mod ord">
          <ac:chgData name="Brian Hinkelman" userId="bb920ec3-1f5b-4dbc-84af-061d9b95fe4c" providerId="ADAL" clId="{C4E6590C-EBC7-4D50-9515-C0E2E2121485}" dt="2021-12-14T23:02:32.452" v="981" actId="700"/>
          <ac:spMkLst>
            <pc:docMk/>
            <pc:sldMk cId="3317789853" sldId="1868"/>
            <ac:spMk id="7" creationId="{75A50BAB-7474-48DE-96AD-AF24526D23E9}"/>
          </ac:spMkLst>
        </pc:spChg>
        <pc:spChg chg="mod">
          <ac:chgData name="Brian Hinkelman" userId="bb920ec3-1f5b-4dbc-84af-061d9b95fe4c" providerId="ADAL" clId="{C4E6590C-EBC7-4D50-9515-C0E2E2121485}" dt="2021-12-14T21:43:01.787" v="196"/>
          <ac:spMkLst>
            <pc:docMk/>
            <pc:sldMk cId="3317789853" sldId="1868"/>
            <ac:spMk id="9" creationId="{B9100B50-692E-4417-81E1-9267E48B6177}"/>
          </ac:spMkLst>
        </pc:spChg>
        <pc:spChg chg="mod">
          <ac:chgData name="Brian Hinkelman" userId="bb920ec3-1f5b-4dbc-84af-061d9b95fe4c" providerId="ADAL" clId="{C4E6590C-EBC7-4D50-9515-C0E2E2121485}" dt="2021-12-14T21:43:01.787" v="196"/>
          <ac:spMkLst>
            <pc:docMk/>
            <pc:sldMk cId="3317789853" sldId="1868"/>
            <ac:spMk id="10" creationId="{7B802DEE-7CF6-4076-99C2-19CF8DD1CDFB}"/>
          </ac:spMkLst>
        </pc:spChg>
        <pc:spChg chg="mod">
          <ac:chgData name="Brian Hinkelman" userId="bb920ec3-1f5b-4dbc-84af-061d9b95fe4c" providerId="ADAL" clId="{C4E6590C-EBC7-4D50-9515-C0E2E2121485}" dt="2021-12-14T21:45:08.335" v="216" actId="1076"/>
          <ac:spMkLst>
            <pc:docMk/>
            <pc:sldMk cId="3317789853" sldId="1868"/>
            <ac:spMk id="12" creationId="{52BA7655-001E-47AE-AE70-60EE3EE60249}"/>
          </ac:spMkLst>
        </pc:spChg>
        <pc:spChg chg="mod">
          <ac:chgData name="Brian Hinkelman" userId="bb920ec3-1f5b-4dbc-84af-061d9b95fe4c" providerId="ADAL" clId="{C4E6590C-EBC7-4D50-9515-C0E2E2121485}" dt="2021-12-14T21:45:08.335" v="216" actId="1076"/>
          <ac:spMkLst>
            <pc:docMk/>
            <pc:sldMk cId="3317789853" sldId="1868"/>
            <ac:spMk id="13" creationId="{1A821502-90A6-455C-A2CB-5BD10FC07A8F}"/>
          </ac:spMkLst>
        </pc:spChg>
        <pc:spChg chg="mod">
          <ac:chgData name="Brian Hinkelman" userId="bb920ec3-1f5b-4dbc-84af-061d9b95fe4c" providerId="ADAL" clId="{C4E6590C-EBC7-4D50-9515-C0E2E2121485}" dt="2021-12-14T21:45:15.217" v="217" actId="1076"/>
          <ac:spMkLst>
            <pc:docMk/>
            <pc:sldMk cId="3317789853" sldId="1868"/>
            <ac:spMk id="19" creationId="{FDCB6F9F-E6B9-4C7C-BDDE-9072E79FA4E6}"/>
          </ac:spMkLst>
        </pc:spChg>
        <pc:spChg chg="mod">
          <ac:chgData name="Brian Hinkelman" userId="bb920ec3-1f5b-4dbc-84af-061d9b95fe4c" providerId="ADAL" clId="{C4E6590C-EBC7-4D50-9515-C0E2E2121485}" dt="2021-12-14T21:45:15.217" v="217" actId="1076"/>
          <ac:spMkLst>
            <pc:docMk/>
            <pc:sldMk cId="3317789853" sldId="1868"/>
            <ac:spMk id="20" creationId="{E5DBA9BD-8FB3-42EE-AF55-D5A3611BA0E6}"/>
          </ac:spMkLst>
        </pc:spChg>
        <pc:spChg chg="mod">
          <ac:chgData name="Brian Hinkelman" userId="bb920ec3-1f5b-4dbc-84af-061d9b95fe4c" providerId="ADAL" clId="{C4E6590C-EBC7-4D50-9515-C0E2E2121485}" dt="2021-12-14T21:45:22.888" v="219" actId="1076"/>
          <ac:spMkLst>
            <pc:docMk/>
            <pc:sldMk cId="3317789853" sldId="1868"/>
            <ac:spMk id="24" creationId="{F5F0F628-4068-4771-9957-E977614954BE}"/>
          </ac:spMkLst>
        </pc:spChg>
        <pc:spChg chg="mod">
          <ac:chgData name="Brian Hinkelman" userId="bb920ec3-1f5b-4dbc-84af-061d9b95fe4c" providerId="ADAL" clId="{C4E6590C-EBC7-4D50-9515-C0E2E2121485}" dt="2021-12-14T21:45:22.888" v="219" actId="1076"/>
          <ac:spMkLst>
            <pc:docMk/>
            <pc:sldMk cId="3317789853" sldId="1868"/>
            <ac:spMk id="25" creationId="{AC7C644E-8996-4164-BACD-8E1D0E0C8EBE}"/>
          </ac:spMkLst>
        </pc:spChg>
        <pc:spChg chg="add mod ord">
          <ac:chgData name="Brian Hinkelman" userId="bb920ec3-1f5b-4dbc-84af-061d9b95fe4c" providerId="ADAL" clId="{C4E6590C-EBC7-4D50-9515-C0E2E2121485}" dt="2021-12-14T23:31:21.420" v="5658" actId="255"/>
          <ac:spMkLst>
            <pc:docMk/>
            <pc:sldMk cId="3317789853" sldId="1868"/>
            <ac:spMk id="26" creationId="{97A3EDCB-2D42-423F-A1AA-E8E60E940778}"/>
          </ac:spMkLst>
        </pc:spChg>
        <pc:spChg chg="mod">
          <ac:chgData name="Brian Hinkelman" userId="bb920ec3-1f5b-4dbc-84af-061d9b95fe4c" providerId="ADAL" clId="{C4E6590C-EBC7-4D50-9515-C0E2E2121485}" dt="2021-12-14T23:03:11.997" v="1005" actId="1076"/>
          <ac:spMkLst>
            <pc:docMk/>
            <pc:sldMk cId="3317789853" sldId="1868"/>
            <ac:spMk id="30" creationId="{24840E63-B323-4924-9ABA-A9C3654554D1}"/>
          </ac:spMkLst>
        </pc:spChg>
        <pc:spChg chg="mod">
          <ac:chgData name="Brian Hinkelman" userId="bb920ec3-1f5b-4dbc-84af-061d9b95fe4c" providerId="ADAL" clId="{C4E6590C-EBC7-4D50-9515-C0E2E2121485}" dt="2021-12-14T23:03:11.997" v="1005" actId="1076"/>
          <ac:spMkLst>
            <pc:docMk/>
            <pc:sldMk cId="3317789853" sldId="1868"/>
            <ac:spMk id="31" creationId="{D805C4B3-4649-40B3-9C7B-BA5116A226AB}"/>
          </ac:spMkLst>
        </pc:spChg>
        <pc:grpChg chg="add del mod">
          <ac:chgData name="Brian Hinkelman" userId="bb920ec3-1f5b-4dbc-84af-061d9b95fe4c" providerId="ADAL" clId="{C4E6590C-EBC7-4D50-9515-C0E2E2121485}" dt="2021-12-14T21:43:02.980" v="197"/>
          <ac:grpSpMkLst>
            <pc:docMk/>
            <pc:sldMk cId="3317789853" sldId="1868"/>
            <ac:grpSpMk id="8" creationId="{25939617-2D5A-412F-A152-C0FB3B356660}"/>
          </ac:grpSpMkLst>
        </pc:grpChg>
        <pc:grpChg chg="add mod">
          <ac:chgData name="Brian Hinkelman" userId="bb920ec3-1f5b-4dbc-84af-061d9b95fe4c" providerId="ADAL" clId="{C4E6590C-EBC7-4D50-9515-C0E2E2121485}" dt="2021-12-14T21:45:08.335" v="216" actId="1076"/>
          <ac:grpSpMkLst>
            <pc:docMk/>
            <pc:sldMk cId="3317789853" sldId="1868"/>
            <ac:grpSpMk id="11" creationId="{B8D04970-6DFD-4A6B-B79F-D49662A6E5FA}"/>
          </ac:grpSpMkLst>
        </pc:grpChg>
        <pc:grpChg chg="add mod">
          <ac:chgData name="Brian Hinkelman" userId="bb920ec3-1f5b-4dbc-84af-061d9b95fe4c" providerId="ADAL" clId="{C4E6590C-EBC7-4D50-9515-C0E2E2121485}" dt="2021-12-14T21:45:08.335" v="216" actId="1076"/>
          <ac:grpSpMkLst>
            <pc:docMk/>
            <pc:sldMk cId="3317789853" sldId="1868"/>
            <ac:grpSpMk id="15" creationId="{1EEAE37E-4C4E-40F4-B115-F61EBFF368CF}"/>
          </ac:grpSpMkLst>
        </pc:grpChg>
        <pc:grpChg chg="add mod">
          <ac:chgData name="Brian Hinkelman" userId="bb920ec3-1f5b-4dbc-84af-061d9b95fe4c" providerId="ADAL" clId="{C4E6590C-EBC7-4D50-9515-C0E2E2121485}" dt="2021-12-14T21:45:15.217" v="217" actId="1076"/>
          <ac:grpSpMkLst>
            <pc:docMk/>
            <pc:sldMk cId="3317789853" sldId="1868"/>
            <ac:grpSpMk id="16" creationId="{2C33938C-C577-4A23-8CBE-0EA9BF1D6F57}"/>
          </ac:grpSpMkLst>
        </pc:grpChg>
        <pc:grpChg chg="mod">
          <ac:chgData name="Brian Hinkelman" userId="bb920ec3-1f5b-4dbc-84af-061d9b95fe4c" providerId="ADAL" clId="{C4E6590C-EBC7-4D50-9515-C0E2E2121485}" dt="2021-12-14T21:45:15.217" v="217" actId="1076"/>
          <ac:grpSpMkLst>
            <pc:docMk/>
            <pc:sldMk cId="3317789853" sldId="1868"/>
            <ac:grpSpMk id="17" creationId="{73F55E89-EC0A-487F-B5A8-C40369758AC9}"/>
          </ac:grpSpMkLst>
        </pc:grpChg>
        <pc:grpChg chg="add mod">
          <ac:chgData name="Brian Hinkelman" userId="bb920ec3-1f5b-4dbc-84af-061d9b95fe4c" providerId="ADAL" clId="{C4E6590C-EBC7-4D50-9515-C0E2E2121485}" dt="2021-12-14T21:45:22.888" v="219" actId="1076"/>
          <ac:grpSpMkLst>
            <pc:docMk/>
            <pc:sldMk cId="3317789853" sldId="1868"/>
            <ac:grpSpMk id="21" creationId="{E4014AB2-722E-4065-A19F-4B218EBEB748}"/>
          </ac:grpSpMkLst>
        </pc:grpChg>
        <pc:grpChg chg="mod">
          <ac:chgData name="Brian Hinkelman" userId="bb920ec3-1f5b-4dbc-84af-061d9b95fe4c" providerId="ADAL" clId="{C4E6590C-EBC7-4D50-9515-C0E2E2121485}" dt="2021-12-14T21:45:22.888" v="219" actId="1076"/>
          <ac:grpSpMkLst>
            <pc:docMk/>
            <pc:sldMk cId="3317789853" sldId="1868"/>
            <ac:grpSpMk id="22" creationId="{5339C965-49FC-4C7A-95B2-F08CE9B70E61}"/>
          </ac:grpSpMkLst>
        </pc:grpChg>
        <pc:grpChg chg="add mod">
          <ac:chgData name="Brian Hinkelman" userId="bb920ec3-1f5b-4dbc-84af-061d9b95fe4c" providerId="ADAL" clId="{C4E6590C-EBC7-4D50-9515-C0E2E2121485}" dt="2021-12-14T23:03:11.997" v="1005" actId="1076"/>
          <ac:grpSpMkLst>
            <pc:docMk/>
            <pc:sldMk cId="3317789853" sldId="1868"/>
            <ac:grpSpMk id="27" creationId="{2D653D3B-DF46-4075-A9C7-D95704DF4D38}"/>
          </ac:grpSpMkLst>
        </pc:grpChg>
        <pc:grpChg chg="mod">
          <ac:chgData name="Brian Hinkelman" userId="bb920ec3-1f5b-4dbc-84af-061d9b95fe4c" providerId="ADAL" clId="{C4E6590C-EBC7-4D50-9515-C0E2E2121485}" dt="2021-12-14T23:03:11.997" v="1005" actId="1076"/>
          <ac:grpSpMkLst>
            <pc:docMk/>
            <pc:sldMk cId="3317789853" sldId="1868"/>
            <ac:grpSpMk id="28" creationId="{3B39BD03-123D-403B-A9F6-425317843C1F}"/>
          </ac:grpSpMkLst>
        </pc:grpChg>
        <pc:picChg chg="add mod">
          <ac:chgData name="Brian Hinkelman" userId="bb920ec3-1f5b-4dbc-84af-061d9b95fe4c" providerId="ADAL" clId="{C4E6590C-EBC7-4D50-9515-C0E2E2121485}" dt="2021-12-14T21:45:08.335" v="216" actId="1076"/>
          <ac:picMkLst>
            <pc:docMk/>
            <pc:sldMk cId="3317789853" sldId="1868"/>
            <ac:picMk id="14" creationId="{2E35E41B-FFA7-4B12-82CE-91781F1BE617}"/>
          </ac:picMkLst>
        </pc:picChg>
        <pc:picChg chg="mod">
          <ac:chgData name="Brian Hinkelman" userId="bb920ec3-1f5b-4dbc-84af-061d9b95fe4c" providerId="ADAL" clId="{C4E6590C-EBC7-4D50-9515-C0E2E2121485}" dt="2021-12-14T21:45:15.217" v="217" actId="1076"/>
          <ac:picMkLst>
            <pc:docMk/>
            <pc:sldMk cId="3317789853" sldId="1868"/>
            <ac:picMk id="18" creationId="{5968796D-071F-4BF5-BB4A-F6EA0AF775CD}"/>
          </ac:picMkLst>
        </pc:picChg>
        <pc:picChg chg="mod">
          <ac:chgData name="Brian Hinkelman" userId="bb920ec3-1f5b-4dbc-84af-061d9b95fe4c" providerId="ADAL" clId="{C4E6590C-EBC7-4D50-9515-C0E2E2121485}" dt="2021-12-14T21:45:22.888" v="219" actId="1076"/>
          <ac:picMkLst>
            <pc:docMk/>
            <pc:sldMk cId="3317789853" sldId="1868"/>
            <ac:picMk id="23" creationId="{A15CF35A-5CE3-404F-84A8-1A9C0EBD257E}"/>
          </ac:picMkLst>
        </pc:picChg>
        <pc:picChg chg="mod">
          <ac:chgData name="Brian Hinkelman" userId="bb920ec3-1f5b-4dbc-84af-061d9b95fe4c" providerId="ADAL" clId="{C4E6590C-EBC7-4D50-9515-C0E2E2121485}" dt="2021-12-14T23:03:11.997" v="1005" actId="1076"/>
          <ac:picMkLst>
            <pc:docMk/>
            <pc:sldMk cId="3317789853" sldId="1868"/>
            <ac:picMk id="29" creationId="{140598FA-A4D2-4AE6-95F5-C2DD64C73DDB}"/>
          </ac:picMkLst>
        </pc:picChg>
      </pc:sldChg>
      <pc:sldChg chg="addSp delSp modSp new mod modClrScheme chgLayout modNotesTx">
        <pc:chgData name="Brian Hinkelman" userId="bb920ec3-1f5b-4dbc-84af-061d9b95fe4c" providerId="ADAL" clId="{C4E6590C-EBC7-4D50-9515-C0E2E2121485}" dt="2021-12-14T23:30:47.820" v="5657" actId="6549"/>
        <pc:sldMkLst>
          <pc:docMk/>
          <pc:sldMk cId="1225907958" sldId="1869"/>
        </pc:sldMkLst>
        <pc:spChg chg="del mod ord">
          <ac:chgData name="Brian Hinkelman" userId="bb920ec3-1f5b-4dbc-84af-061d9b95fe4c" providerId="ADAL" clId="{C4E6590C-EBC7-4D50-9515-C0E2E2121485}" dt="2021-12-14T21:46:18.423" v="227" actId="700"/>
          <ac:spMkLst>
            <pc:docMk/>
            <pc:sldMk cId="1225907958" sldId="1869"/>
            <ac:spMk id="2" creationId="{11C7F356-1494-4FEE-8D80-432FB71F4CA5}"/>
          </ac:spMkLst>
        </pc:spChg>
        <pc:spChg chg="del mod ord">
          <ac:chgData name="Brian Hinkelman" userId="bb920ec3-1f5b-4dbc-84af-061d9b95fe4c" providerId="ADAL" clId="{C4E6590C-EBC7-4D50-9515-C0E2E2121485}" dt="2021-12-14T21:46:18.423" v="227" actId="700"/>
          <ac:spMkLst>
            <pc:docMk/>
            <pc:sldMk cId="1225907958" sldId="1869"/>
            <ac:spMk id="3" creationId="{AFF01C6F-43CB-4310-AE2C-EE05A18F78AD}"/>
          </ac:spMkLst>
        </pc:spChg>
        <pc:spChg chg="del mod ord">
          <ac:chgData name="Brian Hinkelman" userId="bb920ec3-1f5b-4dbc-84af-061d9b95fe4c" providerId="ADAL" clId="{C4E6590C-EBC7-4D50-9515-C0E2E2121485}" dt="2021-12-14T21:46:18.423" v="227" actId="700"/>
          <ac:spMkLst>
            <pc:docMk/>
            <pc:sldMk cId="1225907958" sldId="1869"/>
            <ac:spMk id="4" creationId="{127012BC-AD3C-417C-802F-4E1C486E9467}"/>
          </ac:spMkLst>
        </pc:spChg>
        <pc:spChg chg="del">
          <ac:chgData name="Brian Hinkelman" userId="bb920ec3-1f5b-4dbc-84af-061d9b95fe4c" providerId="ADAL" clId="{C4E6590C-EBC7-4D50-9515-C0E2E2121485}" dt="2021-12-14T21:46:18.423" v="227" actId="700"/>
          <ac:spMkLst>
            <pc:docMk/>
            <pc:sldMk cId="1225907958" sldId="1869"/>
            <ac:spMk id="5" creationId="{C2D90529-0231-496C-A4EC-363DF80FA01B}"/>
          </ac:spMkLst>
        </pc:spChg>
        <pc:spChg chg="add mod ord">
          <ac:chgData name="Brian Hinkelman" userId="bb920ec3-1f5b-4dbc-84af-061d9b95fe4c" providerId="ADAL" clId="{C4E6590C-EBC7-4D50-9515-C0E2E2121485}" dt="2021-12-14T23:25:46.342" v="4711" actId="20577"/>
          <ac:spMkLst>
            <pc:docMk/>
            <pc:sldMk cId="1225907958" sldId="1869"/>
            <ac:spMk id="6" creationId="{E3803377-8742-4856-803F-033D4830AE0A}"/>
          </ac:spMkLst>
        </pc:spChg>
        <pc:spChg chg="add mod ord">
          <ac:chgData name="Brian Hinkelman" userId="bb920ec3-1f5b-4dbc-84af-061d9b95fe4c" providerId="ADAL" clId="{C4E6590C-EBC7-4D50-9515-C0E2E2121485}" dt="2021-12-14T21:51:55.465" v="729" actId="20577"/>
          <ac:spMkLst>
            <pc:docMk/>
            <pc:sldMk cId="1225907958" sldId="1869"/>
            <ac:spMk id="7" creationId="{01F91C5B-570D-4EE3-A45D-CEC277B634F0}"/>
          </ac:spMkLst>
        </pc:spChg>
        <pc:spChg chg="add del mod ord">
          <ac:chgData name="Brian Hinkelman" userId="bb920ec3-1f5b-4dbc-84af-061d9b95fe4c" providerId="ADAL" clId="{C4E6590C-EBC7-4D50-9515-C0E2E2121485}" dt="2021-12-14T21:52:12.459" v="730" actId="22"/>
          <ac:spMkLst>
            <pc:docMk/>
            <pc:sldMk cId="1225907958" sldId="1869"/>
            <ac:spMk id="8" creationId="{A1933033-5278-4419-9539-54ED9487ED18}"/>
          </ac:spMkLst>
        </pc:spChg>
        <pc:picChg chg="add mod ord">
          <ac:chgData name="Brian Hinkelman" userId="bb920ec3-1f5b-4dbc-84af-061d9b95fe4c" providerId="ADAL" clId="{C4E6590C-EBC7-4D50-9515-C0E2E2121485}" dt="2021-12-14T21:52:20.173" v="732" actId="1076"/>
          <ac:picMkLst>
            <pc:docMk/>
            <pc:sldMk cId="1225907958" sldId="1869"/>
            <ac:picMk id="10" creationId="{4733B286-E6AB-43E9-AD3A-A4CDFFC233E5}"/>
          </ac:picMkLst>
        </pc:picChg>
      </pc:sldChg>
      <pc:sldChg chg="addSp delSp modSp new mod modNotesTx">
        <pc:chgData name="Brian Hinkelman" userId="bb920ec3-1f5b-4dbc-84af-061d9b95fe4c" providerId="ADAL" clId="{C4E6590C-EBC7-4D50-9515-C0E2E2121485}" dt="2021-12-16T13:41:54.290" v="5782" actId="962"/>
        <pc:sldMkLst>
          <pc:docMk/>
          <pc:sldMk cId="2461338751" sldId="1870"/>
        </pc:sldMkLst>
        <pc:spChg chg="mod">
          <ac:chgData name="Brian Hinkelman" userId="bb920ec3-1f5b-4dbc-84af-061d9b95fe4c" providerId="ADAL" clId="{C4E6590C-EBC7-4D50-9515-C0E2E2121485}" dt="2021-12-14T21:52:38.274" v="753" actId="20577"/>
          <ac:spMkLst>
            <pc:docMk/>
            <pc:sldMk cId="2461338751" sldId="1870"/>
            <ac:spMk id="2" creationId="{B4A7D237-B659-4A0B-A7FE-3B74EDD3ACE7}"/>
          </ac:spMkLst>
        </pc:spChg>
        <pc:spChg chg="del">
          <ac:chgData name="Brian Hinkelman" userId="bb920ec3-1f5b-4dbc-84af-061d9b95fe4c" providerId="ADAL" clId="{C4E6590C-EBC7-4D50-9515-C0E2E2121485}" dt="2021-12-14T21:53:06.191" v="754" actId="3680"/>
          <ac:spMkLst>
            <pc:docMk/>
            <pc:sldMk cId="2461338751" sldId="1870"/>
            <ac:spMk id="3" creationId="{FE367BF0-0212-4EE3-A7F6-9434C08F25CB}"/>
          </ac:spMkLst>
        </pc:spChg>
        <pc:spChg chg="add del">
          <ac:chgData name="Brian Hinkelman" userId="bb920ec3-1f5b-4dbc-84af-061d9b95fe4c" providerId="ADAL" clId="{C4E6590C-EBC7-4D50-9515-C0E2E2121485}" dt="2021-12-14T21:53:40.515" v="763" actId="22"/>
          <ac:spMkLst>
            <pc:docMk/>
            <pc:sldMk cId="2461338751" sldId="1870"/>
            <ac:spMk id="4" creationId="{47A8041D-B918-4908-BCE5-059A9772224B}"/>
          </ac:spMkLst>
        </pc:spChg>
        <pc:spChg chg="add del mod">
          <ac:chgData name="Brian Hinkelman" userId="bb920ec3-1f5b-4dbc-84af-061d9b95fe4c" providerId="ADAL" clId="{C4E6590C-EBC7-4D50-9515-C0E2E2121485}" dt="2021-12-14T21:53:28.696" v="762"/>
          <ac:spMkLst>
            <pc:docMk/>
            <pc:sldMk cId="2461338751" sldId="1870"/>
            <ac:spMk id="7" creationId="{A2F4D99B-C8AA-4459-B35B-B1DA0CC7D529}"/>
          </ac:spMkLst>
        </pc:spChg>
        <pc:graphicFrameChg chg="add mod ord modGraphic">
          <ac:chgData name="Brian Hinkelman" userId="bb920ec3-1f5b-4dbc-84af-061d9b95fe4c" providerId="ADAL" clId="{C4E6590C-EBC7-4D50-9515-C0E2E2121485}" dt="2021-12-14T21:53:20.027" v="760" actId="403"/>
          <ac:graphicFrameMkLst>
            <pc:docMk/>
            <pc:sldMk cId="2461338751" sldId="1870"/>
            <ac:graphicFrameMk id="5" creationId="{7D287FF7-67DC-4C15-AE42-32C185683610}"/>
          </ac:graphicFrameMkLst>
        </pc:graphicFrameChg>
        <pc:graphicFrameChg chg="add del mod">
          <ac:chgData name="Brian Hinkelman" userId="bb920ec3-1f5b-4dbc-84af-061d9b95fe4c" providerId="ADAL" clId="{C4E6590C-EBC7-4D50-9515-C0E2E2121485}" dt="2021-12-14T21:53:07.963" v="756"/>
          <ac:graphicFrameMkLst>
            <pc:docMk/>
            <pc:sldMk cId="2461338751" sldId="1870"/>
            <ac:graphicFrameMk id="6" creationId="{9C877FA6-B028-4D6A-90C7-4A48C633B2DA}"/>
          </ac:graphicFrameMkLst>
        </pc:graphicFrameChg>
        <pc:picChg chg="add mod ord">
          <ac:chgData name="Brian Hinkelman" userId="bb920ec3-1f5b-4dbc-84af-061d9b95fe4c" providerId="ADAL" clId="{C4E6590C-EBC7-4D50-9515-C0E2E2121485}" dt="2021-12-16T13:41:54.290" v="5782" actId="962"/>
          <ac:picMkLst>
            <pc:docMk/>
            <pc:sldMk cId="2461338751" sldId="1870"/>
            <ac:picMk id="9" creationId="{6363C89A-1C38-4AF9-9156-EEA7168DB82C}"/>
          </ac:picMkLst>
        </pc:picChg>
      </pc:sldChg>
      <pc:sldChg chg="addSp delSp modSp new mod modNotesTx">
        <pc:chgData name="Brian Hinkelman" userId="bb920ec3-1f5b-4dbc-84af-061d9b95fe4c" providerId="ADAL" clId="{C4E6590C-EBC7-4D50-9515-C0E2E2121485}" dt="2021-12-16T13:42:24.904" v="5938" actId="962"/>
        <pc:sldMkLst>
          <pc:docMk/>
          <pc:sldMk cId="1649779604" sldId="1871"/>
        </pc:sldMkLst>
        <pc:spChg chg="mod">
          <ac:chgData name="Brian Hinkelman" userId="bb920ec3-1f5b-4dbc-84af-061d9b95fe4c" providerId="ADAL" clId="{C4E6590C-EBC7-4D50-9515-C0E2E2121485}" dt="2021-12-14T21:56:58.660" v="980" actId="20577"/>
          <ac:spMkLst>
            <pc:docMk/>
            <pc:sldMk cId="1649779604" sldId="1871"/>
            <ac:spMk id="2" creationId="{C619A2AA-8388-4728-BB9F-B962DD54977C}"/>
          </ac:spMkLst>
        </pc:spChg>
        <pc:spChg chg="mod">
          <ac:chgData name="Brian Hinkelman" userId="bb920ec3-1f5b-4dbc-84af-061d9b95fe4c" providerId="ADAL" clId="{C4E6590C-EBC7-4D50-9515-C0E2E2121485}" dt="2021-12-14T21:55:47.035" v="934" actId="20577"/>
          <ac:spMkLst>
            <pc:docMk/>
            <pc:sldMk cId="1649779604" sldId="1871"/>
            <ac:spMk id="3" creationId="{AF9F4CC5-A2AF-42A4-A5C4-C4270750B201}"/>
          </ac:spMkLst>
        </pc:spChg>
        <pc:spChg chg="add del">
          <ac:chgData name="Brian Hinkelman" userId="bb920ec3-1f5b-4dbc-84af-061d9b95fe4c" providerId="ADAL" clId="{C4E6590C-EBC7-4D50-9515-C0E2E2121485}" dt="2021-12-14T21:56:30.301" v="939" actId="22"/>
          <ac:spMkLst>
            <pc:docMk/>
            <pc:sldMk cId="1649779604" sldId="1871"/>
            <ac:spMk id="4" creationId="{D66D3675-93AF-4102-93A8-88D1C8BCD110}"/>
          </ac:spMkLst>
        </pc:spChg>
        <pc:spChg chg="add del mod">
          <ac:chgData name="Brian Hinkelman" userId="bb920ec3-1f5b-4dbc-84af-061d9b95fe4c" providerId="ADAL" clId="{C4E6590C-EBC7-4D50-9515-C0E2E2121485}" dt="2021-12-14T21:56:03.509" v="936"/>
          <ac:spMkLst>
            <pc:docMk/>
            <pc:sldMk cId="1649779604" sldId="1871"/>
            <ac:spMk id="5" creationId="{33131A78-0193-42F5-A1CB-95CAAA5FE048}"/>
          </ac:spMkLst>
        </pc:spChg>
        <pc:spChg chg="add del mod">
          <ac:chgData name="Brian Hinkelman" userId="bb920ec3-1f5b-4dbc-84af-061d9b95fe4c" providerId="ADAL" clId="{C4E6590C-EBC7-4D50-9515-C0E2E2121485}" dt="2021-12-14T21:56:24.628" v="938"/>
          <ac:spMkLst>
            <pc:docMk/>
            <pc:sldMk cId="1649779604" sldId="1871"/>
            <ac:spMk id="6" creationId="{2EE31292-D71A-4E6B-85B8-8E92EA1D8F2B}"/>
          </ac:spMkLst>
        </pc:spChg>
        <pc:picChg chg="add mod ord">
          <ac:chgData name="Brian Hinkelman" userId="bb920ec3-1f5b-4dbc-84af-061d9b95fe4c" providerId="ADAL" clId="{C4E6590C-EBC7-4D50-9515-C0E2E2121485}" dt="2021-12-16T13:42:24.904" v="5938" actId="962"/>
          <ac:picMkLst>
            <pc:docMk/>
            <pc:sldMk cId="1649779604" sldId="1871"/>
            <ac:picMk id="8" creationId="{2A7FAF6D-B785-428D-A58E-EF145C96E19E}"/>
          </ac:picMkLst>
        </pc:picChg>
      </pc:sldChg>
      <pc:sldChg chg="addSp delSp modSp new mod modNotesTx">
        <pc:chgData name="Brian Hinkelman" userId="bb920ec3-1f5b-4dbc-84af-061d9b95fe4c" providerId="ADAL" clId="{C4E6590C-EBC7-4D50-9515-C0E2E2121485}" dt="2021-12-16T13:42:57.528" v="5972" actId="962"/>
        <pc:sldMkLst>
          <pc:docMk/>
          <pc:sldMk cId="2507115224" sldId="1872"/>
        </pc:sldMkLst>
        <pc:spChg chg="mod">
          <ac:chgData name="Brian Hinkelman" userId="bb920ec3-1f5b-4dbc-84af-061d9b95fe4c" providerId="ADAL" clId="{C4E6590C-EBC7-4D50-9515-C0E2E2121485}" dt="2021-12-14T23:08:00.059" v="1299" actId="20577"/>
          <ac:spMkLst>
            <pc:docMk/>
            <pc:sldMk cId="2507115224" sldId="1872"/>
            <ac:spMk id="2" creationId="{A2669DE7-B9B5-4BE5-B3B3-395A7E16EB39}"/>
          </ac:spMkLst>
        </pc:spChg>
        <pc:spChg chg="mod">
          <ac:chgData name="Brian Hinkelman" userId="bb920ec3-1f5b-4dbc-84af-061d9b95fe4c" providerId="ADAL" clId="{C4E6590C-EBC7-4D50-9515-C0E2E2121485}" dt="2021-12-14T23:10:15.525" v="1602" actId="20577"/>
          <ac:spMkLst>
            <pc:docMk/>
            <pc:sldMk cId="2507115224" sldId="1872"/>
            <ac:spMk id="3" creationId="{3B1A294F-C836-4364-9449-76F68E12D61A}"/>
          </ac:spMkLst>
        </pc:spChg>
        <pc:spChg chg="del">
          <ac:chgData name="Brian Hinkelman" userId="bb920ec3-1f5b-4dbc-84af-061d9b95fe4c" providerId="ADAL" clId="{C4E6590C-EBC7-4D50-9515-C0E2E2121485}" dt="2021-12-14T23:06:15.201" v="1184" actId="22"/>
          <ac:spMkLst>
            <pc:docMk/>
            <pc:sldMk cId="2507115224" sldId="1872"/>
            <ac:spMk id="4" creationId="{4A3F5086-E0EC-474D-954D-10B6C4F96A4E}"/>
          </ac:spMkLst>
        </pc:spChg>
        <pc:picChg chg="add mod ord">
          <ac:chgData name="Brian Hinkelman" userId="bb920ec3-1f5b-4dbc-84af-061d9b95fe4c" providerId="ADAL" clId="{C4E6590C-EBC7-4D50-9515-C0E2E2121485}" dt="2021-12-16T13:42:57.528" v="5972" actId="962"/>
          <ac:picMkLst>
            <pc:docMk/>
            <pc:sldMk cId="2507115224" sldId="1872"/>
            <ac:picMk id="6" creationId="{8AEC8D66-7AF3-4A01-9C35-81FDBC7F5DA4}"/>
          </ac:picMkLst>
        </pc:picChg>
      </pc:sldChg>
    </pc:docChg>
  </pc:docChgLst>
  <pc:docChgLst>
    <pc:chgData name="Brandon Neeb" userId="d291b79a-a732-41c4-9980-443b8bceb27b" providerId="ADAL" clId="{18E447E5-8A1E-4836-BD89-5F6000395B29}"/>
    <pc:docChg chg="">
      <pc:chgData name="Brandon Neeb" userId="d291b79a-a732-41c4-9980-443b8bceb27b" providerId="ADAL" clId="{18E447E5-8A1E-4836-BD89-5F6000395B29}" dt="2023-05-04T22:51:31.684" v="5"/>
      <pc:docMkLst>
        <pc:docMk/>
      </pc:docMkLst>
      <pc:sldChg chg="addCm">
        <pc:chgData name="Brandon Neeb" userId="d291b79a-a732-41c4-9980-443b8bceb27b" providerId="ADAL" clId="{18E447E5-8A1E-4836-BD89-5F6000395B29}" dt="2023-05-04T22:40:25.907" v="0"/>
        <pc:sldMkLst>
          <pc:docMk/>
          <pc:sldMk cId="1304296357" sldId="1847"/>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18E447E5-8A1E-4836-BD89-5F6000395B29}" dt="2023-05-04T22:40:25.907" v="0"/>
              <pc2:cmMkLst xmlns:pc2="http://schemas.microsoft.com/office/powerpoint/2019/9/main/command">
                <pc:docMk/>
                <pc:sldMk cId="1304296357" sldId="1847"/>
                <pc2:cmMk id="{0585D7DA-282D-40A6-85B2-84459C5DFADA}"/>
              </pc2:cmMkLst>
            </pc226:cmChg>
          </p:ext>
        </pc:extLst>
      </pc:sldChg>
      <pc:sldChg chg="addCm">
        <pc:chgData name="Brandon Neeb" userId="d291b79a-a732-41c4-9980-443b8bceb27b" providerId="ADAL" clId="{18E447E5-8A1E-4836-BD89-5F6000395B29}" dt="2023-05-04T22:43:49.361" v="2"/>
        <pc:sldMkLst>
          <pc:docMk/>
          <pc:sldMk cId="871816301" sldId="1848"/>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18E447E5-8A1E-4836-BD89-5F6000395B29}" dt="2023-05-04T22:43:49.361" v="2"/>
              <pc2:cmMkLst xmlns:pc2="http://schemas.microsoft.com/office/powerpoint/2019/9/main/command">
                <pc:docMk/>
                <pc:sldMk cId="871816301" sldId="1848"/>
                <pc2:cmMk id="{F3961C3C-4E81-4B41-8A78-B0C885A3555C}"/>
              </pc2:cmMkLst>
            </pc226:cmChg>
          </p:ext>
        </pc:extLst>
      </pc:sldChg>
      <pc:sldChg chg="addCm">
        <pc:chgData name="Brandon Neeb" userId="d291b79a-a732-41c4-9980-443b8bceb27b" providerId="ADAL" clId="{18E447E5-8A1E-4836-BD89-5F6000395B29}" dt="2023-05-04T22:48:45.908" v="3"/>
        <pc:sldMkLst>
          <pc:docMk/>
          <pc:sldMk cId="2800419087" sldId="1861"/>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18E447E5-8A1E-4836-BD89-5F6000395B29}" dt="2023-05-04T22:48:45.908" v="3"/>
              <pc2:cmMkLst xmlns:pc2="http://schemas.microsoft.com/office/powerpoint/2019/9/main/command">
                <pc:docMk/>
                <pc:sldMk cId="2800419087" sldId="1861"/>
                <pc2:cmMk id="{DE34ED7B-5636-4585-8430-BB15359E1340}"/>
              </pc2:cmMkLst>
            </pc226:cmChg>
          </p:ext>
        </pc:extLst>
      </pc:sldChg>
      <pc:sldChg chg="addCm">
        <pc:chgData name="Brandon Neeb" userId="d291b79a-a732-41c4-9980-443b8bceb27b" providerId="ADAL" clId="{18E447E5-8A1E-4836-BD89-5F6000395B29}" dt="2023-05-04T22:49:24.718" v="4"/>
        <pc:sldMkLst>
          <pc:docMk/>
          <pc:sldMk cId="3594677491" sldId="1884"/>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18E447E5-8A1E-4836-BD89-5F6000395B29}" dt="2023-05-04T22:49:24.718" v="4"/>
              <pc2:cmMkLst xmlns:pc2="http://schemas.microsoft.com/office/powerpoint/2019/9/main/command">
                <pc:docMk/>
                <pc:sldMk cId="3594677491" sldId="1884"/>
                <pc2:cmMk id="{02078202-19C5-4468-B6A8-AD63A393A2FE}"/>
              </pc2:cmMkLst>
            </pc226:cmChg>
          </p:ext>
        </pc:extLst>
      </pc:sldChg>
      <pc:sldChg chg="addCm">
        <pc:chgData name="Brandon Neeb" userId="d291b79a-a732-41c4-9980-443b8bceb27b" providerId="ADAL" clId="{18E447E5-8A1E-4836-BD89-5F6000395B29}" dt="2023-05-04T22:51:31.684" v="5"/>
        <pc:sldMkLst>
          <pc:docMk/>
          <pc:sldMk cId="1561120398" sldId="1885"/>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18E447E5-8A1E-4836-BD89-5F6000395B29}" dt="2023-05-04T22:51:31.684" v="5"/>
              <pc2:cmMkLst xmlns:pc2="http://schemas.microsoft.com/office/powerpoint/2019/9/main/command">
                <pc:docMk/>
                <pc:sldMk cId="1561120398" sldId="1885"/>
                <pc2:cmMk id="{EE4E5F13-E60C-44AD-8978-4A01B9337B9B}"/>
              </pc2:cmMkLst>
            </pc226:cmChg>
          </p:ext>
        </pc:extLst>
      </pc:sldChg>
      <pc:sldChg chg="addCm">
        <pc:chgData name="Brandon Neeb" userId="d291b79a-a732-41c4-9980-443b8bceb27b" providerId="ADAL" clId="{18E447E5-8A1E-4836-BD89-5F6000395B29}" dt="2023-05-04T22:40:39.204" v="1"/>
        <pc:sldMkLst>
          <pc:docMk/>
          <pc:sldMk cId="2671913382" sldId="1888"/>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18E447E5-8A1E-4836-BD89-5F6000395B29}" dt="2023-05-04T22:40:39.204" v="1"/>
              <pc2:cmMkLst xmlns:pc2="http://schemas.microsoft.com/office/powerpoint/2019/9/main/command">
                <pc:docMk/>
                <pc:sldMk cId="2671913382" sldId="1888"/>
                <pc2:cmMk id="{9F21E6AB-BC73-4905-AB37-7192D070B2C9}"/>
              </pc2:cmMkLst>
            </pc226:cmChg>
          </p:ext>
        </pc:extLst>
      </pc:sldChg>
    </pc:docChg>
  </pc:docChgLst>
  <pc:docChgLst>
    <pc:chgData name="Mark Kitris" userId="ff507901-5b31-4004-968e-a8d0bf342d9a" providerId="ADAL" clId="{E5FE8779-0C23-419F-A5D4-377EFD297636}"/>
    <pc:docChg chg="modSld">
      <pc:chgData name="Mark Kitris" userId="ff507901-5b31-4004-968e-a8d0bf342d9a" providerId="ADAL" clId="{E5FE8779-0C23-419F-A5D4-377EFD297636}" dt="2023-05-02T22:17:53.142" v="147" actId="20577"/>
      <pc:docMkLst>
        <pc:docMk/>
      </pc:docMkLst>
      <pc:sldChg chg="modSp mod">
        <pc:chgData name="Mark Kitris" userId="ff507901-5b31-4004-968e-a8d0bf342d9a" providerId="ADAL" clId="{E5FE8779-0C23-419F-A5D4-377EFD297636}" dt="2023-05-02T22:08:48.797" v="9" actId="20577"/>
        <pc:sldMkLst>
          <pc:docMk/>
          <pc:sldMk cId="1437545107" sldId="1699"/>
        </pc:sldMkLst>
        <pc:graphicFrameChg chg="modGraphic">
          <ac:chgData name="Mark Kitris" userId="ff507901-5b31-4004-968e-a8d0bf342d9a" providerId="ADAL" clId="{E5FE8779-0C23-419F-A5D4-377EFD297636}" dt="2023-05-02T22:08:48.797" v="9" actId="20577"/>
          <ac:graphicFrameMkLst>
            <pc:docMk/>
            <pc:sldMk cId="1437545107" sldId="1699"/>
            <ac:graphicFrameMk id="3" creationId="{3605E782-67D9-4E4C-9955-AAAEDA996166}"/>
          </ac:graphicFrameMkLst>
        </pc:graphicFrameChg>
      </pc:sldChg>
      <pc:sldChg chg="modSp mod">
        <pc:chgData name="Mark Kitris" userId="ff507901-5b31-4004-968e-a8d0bf342d9a" providerId="ADAL" clId="{E5FE8779-0C23-419F-A5D4-377EFD297636}" dt="2023-05-02T22:14:40.423" v="107" actId="20577"/>
        <pc:sldMkLst>
          <pc:docMk/>
          <pc:sldMk cId="2961506866" sldId="1729"/>
        </pc:sldMkLst>
        <pc:spChg chg="mod">
          <ac:chgData name="Mark Kitris" userId="ff507901-5b31-4004-968e-a8d0bf342d9a" providerId="ADAL" clId="{E5FE8779-0C23-419F-A5D4-377EFD297636}" dt="2023-05-02T22:14:27.554" v="95" actId="20577"/>
          <ac:spMkLst>
            <pc:docMk/>
            <pc:sldMk cId="2961506866" sldId="1729"/>
            <ac:spMk id="2" creationId="{00000000-0000-0000-0000-000000000000}"/>
          </ac:spMkLst>
        </pc:spChg>
        <pc:spChg chg="mod">
          <ac:chgData name="Mark Kitris" userId="ff507901-5b31-4004-968e-a8d0bf342d9a" providerId="ADAL" clId="{E5FE8779-0C23-419F-A5D4-377EFD297636}" dt="2023-05-02T22:14:40.423" v="107" actId="20577"/>
          <ac:spMkLst>
            <pc:docMk/>
            <pc:sldMk cId="2961506866" sldId="1729"/>
            <ac:spMk id="5" creationId="{AF21ACF7-E550-41D1-8B60-A87323A75731}"/>
          </ac:spMkLst>
        </pc:spChg>
        <pc:spChg chg="mod">
          <ac:chgData name="Mark Kitris" userId="ff507901-5b31-4004-968e-a8d0bf342d9a" providerId="ADAL" clId="{E5FE8779-0C23-419F-A5D4-377EFD297636}" dt="2023-05-02T22:14:15.799" v="85" actId="6549"/>
          <ac:spMkLst>
            <pc:docMk/>
            <pc:sldMk cId="2961506866" sldId="1729"/>
            <ac:spMk id="6" creationId="{00000000-0000-0000-0000-000000000000}"/>
          </ac:spMkLst>
        </pc:spChg>
      </pc:sldChg>
      <pc:sldChg chg="modSp mod">
        <pc:chgData name="Mark Kitris" userId="ff507901-5b31-4004-968e-a8d0bf342d9a" providerId="ADAL" clId="{E5FE8779-0C23-419F-A5D4-377EFD297636}" dt="2023-05-02T22:16:47.917" v="129" actId="20577"/>
        <pc:sldMkLst>
          <pc:docMk/>
          <pc:sldMk cId="2383288363" sldId="1801"/>
        </pc:sldMkLst>
        <pc:spChg chg="mod">
          <ac:chgData name="Mark Kitris" userId="ff507901-5b31-4004-968e-a8d0bf342d9a" providerId="ADAL" clId="{E5FE8779-0C23-419F-A5D4-377EFD297636}" dt="2023-05-02T22:16:47.917" v="129" actId="20577"/>
          <ac:spMkLst>
            <pc:docMk/>
            <pc:sldMk cId="2383288363" sldId="1801"/>
            <ac:spMk id="3" creationId="{AA185E1C-174B-427E-8173-3D6B22758871}"/>
          </ac:spMkLst>
        </pc:spChg>
      </pc:sldChg>
      <pc:sldChg chg="modSp mod">
        <pc:chgData name="Mark Kitris" userId="ff507901-5b31-4004-968e-a8d0bf342d9a" providerId="ADAL" clId="{E5FE8779-0C23-419F-A5D4-377EFD297636}" dt="2023-05-02T22:12:48.134" v="73" actId="14734"/>
        <pc:sldMkLst>
          <pc:docMk/>
          <pc:sldMk cId="4252991870" sldId="1852"/>
        </pc:sldMkLst>
        <pc:graphicFrameChg chg="modGraphic">
          <ac:chgData name="Mark Kitris" userId="ff507901-5b31-4004-968e-a8d0bf342d9a" providerId="ADAL" clId="{E5FE8779-0C23-419F-A5D4-377EFD297636}" dt="2023-05-02T22:12:48.134" v="73" actId="14734"/>
          <ac:graphicFrameMkLst>
            <pc:docMk/>
            <pc:sldMk cId="4252991870" sldId="1852"/>
            <ac:graphicFrameMk id="4" creationId="{364C1046-EC60-4DAC-8D1B-D696D645BE52}"/>
          </ac:graphicFrameMkLst>
        </pc:graphicFrameChg>
      </pc:sldChg>
      <pc:sldChg chg="modSp mod">
        <pc:chgData name="Mark Kitris" userId="ff507901-5b31-4004-968e-a8d0bf342d9a" providerId="ADAL" clId="{E5FE8779-0C23-419F-A5D4-377EFD297636}" dt="2023-05-02T22:15:07.515" v="119"/>
        <pc:sldMkLst>
          <pc:docMk/>
          <pc:sldMk cId="65540517" sldId="1854"/>
        </pc:sldMkLst>
        <pc:spChg chg="mod">
          <ac:chgData name="Mark Kitris" userId="ff507901-5b31-4004-968e-a8d0bf342d9a" providerId="ADAL" clId="{E5FE8779-0C23-419F-A5D4-377EFD297636}" dt="2023-05-02T22:15:07.515" v="119"/>
          <ac:spMkLst>
            <pc:docMk/>
            <pc:sldMk cId="65540517" sldId="1854"/>
            <ac:spMk id="6" creationId="{F4035306-0019-4BCD-B6AA-2768C8FE06B6}"/>
          </ac:spMkLst>
        </pc:spChg>
      </pc:sldChg>
      <pc:sldChg chg="modSp mod modNotesTx">
        <pc:chgData name="Mark Kitris" userId="ff507901-5b31-4004-968e-a8d0bf342d9a" providerId="ADAL" clId="{E5FE8779-0C23-419F-A5D4-377EFD297636}" dt="2023-05-02T22:10:48.900" v="39" actId="20577"/>
        <pc:sldMkLst>
          <pc:docMk/>
          <pc:sldMk cId="2831591813" sldId="1864"/>
        </pc:sldMkLst>
        <pc:spChg chg="mod">
          <ac:chgData name="Mark Kitris" userId="ff507901-5b31-4004-968e-a8d0bf342d9a" providerId="ADAL" clId="{E5FE8779-0C23-419F-A5D4-377EFD297636}" dt="2023-05-02T22:09:43.610" v="19" actId="20577"/>
          <ac:spMkLst>
            <pc:docMk/>
            <pc:sldMk cId="2831591813" sldId="1864"/>
            <ac:spMk id="5" creationId="{142BDA3F-EF29-4E67-BAEA-C43C95466D81}"/>
          </ac:spMkLst>
        </pc:spChg>
      </pc:sldChg>
      <pc:sldChg chg="modNotesTx">
        <pc:chgData name="Mark Kitris" userId="ff507901-5b31-4004-968e-a8d0bf342d9a" providerId="ADAL" clId="{E5FE8779-0C23-419F-A5D4-377EFD297636}" dt="2023-05-02T22:17:53.142" v="147" actId="20577"/>
        <pc:sldMkLst>
          <pc:docMk/>
          <pc:sldMk cId="2975237501" sldId="1883"/>
        </pc:sldMkLst>
      </pc:sldChg>
    </pc:docChg>
  </pc:docChgLst>
  <pc:docChgLst>
    <pc:chgData name="Mark Kitris" userId="ff507901-5b31-4004-968e-a8d0bf342d9a" providerId="ADAL" clId="{F7C22467-A9EA-4731-93F5-F49FCA7A3523}"/>
    <pc:docChg chg="modSld">
      <pc:chgData name="Mark Kitris" userId="ff507901-5b31-4004-968e-a8d0bf342d9a" providerId="ADAL" clId="{F7C22467-A9EA-4731-93F5-F49FCA7A3523}" dt="2023-04-24T12:46:06.663" v="314" actId="20577"/>
      <pc:docMkLst>
        <pc:docMk/>
      </pc:docMkLst>
      <pc:sldChg chg="modSp mod modNotesTx">
        <pc:chgData name="Mark Kitris" userId="ff507901-5b31-4004-968e-a8d0bf342d9a" providerId="ADAL" clId="{F7C22467-A9EA-4731-93F5-F49FCA7A3523}" dt="2023-04-24T12:45:25.154" v="312" actId="20577"/>
        <pc:sldMkLst>
          <pc:docMk/>
          <pc:sldMk cId="1437545107" sldId="1699"/>
        </pc:sldMkLst>
        <pc:graphicFrameChg chg="modGraphic">
          <ac:chgData name="Mark Kitris" userId="ff507901-5b31-4004-968e-a8d0bf342d9a" providerId="ADAL" clId="{F7C22467-A9EA-4731-93F5-F49FCA7A3523}" dt="2023-04-24T12:34:08.509" v="117" actId="20577"/>
          <ac:graphicFrameMkLst>
            <pc:docMk/>
            <pc:sldMk cId="1437545107" sldId="1699"/>
            <ac:graphicFrameMk id="3" creationId="{3605E782-67D9-4E4C-9955-AAAEDA996166}"/>
          </ac:graphicFrameMkLst>
        </pc:graphicFrameChg>
      </pc:sldChg>
      <pc:sldChg chg="modSp mod">
        <pc:chgData name="Mark Kitris" userId="ff507901-5b31-4004-968e-a8d0bf342d9a" providerId="ADAL" clId="{F7C22467-A9EA-4731-93F5-F49FCA7A3523}" dt="2023-04-24T12:46:06.663" v="314" actId="20577"/>
        <pc:sldMkLst>
          <pc:docMk/>
          <pc:sldMk cId="2737407938" sldId="1752"/>
        </pc:sldMkLst>
        <pc:spChg chg="mod">
          <ac:chgData name="Mark Kitris" userId="ff507901-5b31-4004-968e-a8d0bf342d9a" providerId="ADAL" clId="{F7C22467-A9EA-4731-93F5-F49FCA7A3523}" dt="2023-04-24T12:46:06.663" v="314" actId="20577"/>
          <ac:spMkLst>
            <pc:docMk/>
            <pc:sldMk cId="2737407938" sldId="1752"/>
            <ac:spMk id="6" creationId="{00000000-0000-0000-0000-000000000000}"/>
          </ac:spMkLst>
        </pc:spChg>
      </pc:sldChg>
      <pc:sldChg chg="modSp mod">
        <pc:chgData name="Mark Kitris" userId="ff507901-5b31-4004-968e-a8d0bf342d9a" providerId="ADAL" clId="{F7C22467-A9EA-4731-93F5-F49FCA7A3523}" dt="2023-04-23T20:13:25.536" v="23" actId="20577"/>
        <pc:sldMkLst>
          <pc:docMk/>
          <pc:sldMk cId="1359081573" sldId="1758"/>
        </pc:sldMkLst>
        <pc:spChg chg="mod">
          <ac:chgData name="Mark Kitris" userId="ff507901-5b31-4004-968e-a8d0bf342d9a" providerId="ADAL" clId="{F7C22467-A9EA-4731-93F5-F49FCA7A3523}" dt="2023-04-23T20:13:25.536" v="23" actId="20577"/>
          <ac:spMkLst>
            <pc:docMk/>
            <pc:sldMk cId="1359081573" sldId="1758"/>
            <ac:spMk id="6" creationId="{B6641389-5761-40E7-B29D-E2256D6F480E}"/>
          </ac:spMkLst>
        </pc:spChg>
      </pc:sldChg>
      <pc:sldChg chg="modSp mod">
        <pc:chgData name="Mark Kitris" userId="ff507901-5b31-4004-968e-a8d0bf342d9a" providerId="ADAL" clId="{F7C22467-A9EA-4731-93F5-F49FCA7A3523}" dt="2023-04-24T12:30:57.557" v="90" actId="6549"/>
        <pc:sldMkLst>
          <pc:docMk/>
          <pc:sldMk cId="123936569" sldId="1780"/>
        </pc:sldMkLst>
        <pc:spChg chg="mod">
          <ac:chgData name="Mark Kitris" userId="ff507901-5b31-4004-968e-a8d0bf342d9a" providerId="ADAL" clId="{F7C22467-A9EA-4731-93F5-F49FCA7A3523}" dt="2023-04-24T12:30:42.770" v="57" actId="20577"/>
          <ac:spMkLst>
            <pc:docMk/>
            <pc:sldMk cId="123936569" sldId="1780"/>
            <ac:spMk id="3" creationId="{00000000-0000-0000-0000-000000000000}"/>
          </ac:spMkLst>
        </pc:spChg>
        <pc:spChg chg="mod">
          <ac:chgData name="Mark Kitris" userId="ff507901-5b31-4004-968e-a8d0bf342d9a" providerId="ADAL" clId="{F7C22467-A9EA-4731-93F5-F49FCA7A3523}" dt="2023-04-24T12:30:28.467" v="48" actId="20577"/>
          <ac:spMkLst>
            <pc:docMk/>
            <pc:sldMk cId="123936569" sldId="1780"/>
            <ac:spMk id="6" creationId="{00000000-0000-0000-0000-000000000000}"/>
          </ac:spMkLst>
        </pc:spChg>
        <pc:spChg chg="mod">
          <ac:chgData name="Mark Kitris" userId="ff507901-5b31-4004-968e-a8d0bf342d9a" providerId="ADAL" clId="{F7C22467-A9EA-4731-93F5-F49FCA7A3523}" dt="2023-04-24T12:30:57.557" v="90" actId="6549"/>
          <ac:spMkLst>
            <pc:docMk/>
            <pc:sldMk cId="123936569" sldId="1780"/>
            <ac:spMk id="10" creationId="{6696582F-893F-4A1F-AFE0-6070715AD877}"/>
          </ac:spMkLst>
        </pc:spChg>
      </pc:sldChg>
      <pc:sldChg chg="modSp mod">
        <pc:chgData name="Mark Kitris" userId="ff507901-5b31-4004-968e-a8d0bf342d9a" providerId="ADAL" clId="{F7C22467-A9EA-4731-93F5-F49FCA7A3523}" dt="2023-04-24T12:44:33.725" v="272" actId="20577"/>
        <pc:sldMkLst>
          <pc:docMk/>
          <pc:sldMk cId="3441012918" sldId="1804"/>
        </pc:sldMkLst>
        <pc:spChg chg="mod">
          <ac:chgData name="Mark Kitris" userId="ff507901-5b31-4004-968e-a8d0bf342d9a" providerId="ADAL" clId="{F7C22467-A9EA-4731-93F5-F49FCA7A3523}" dt="2023-04-24T12:44:33.725" v="272" actId="20577"/>
          <ac:spMkLst>
            <pc:docMk/>
            <pc:sldMk cId="3441012918" sldId="1804"/>
            <ac:spMk id="3" creationId="{AA185E1C-174B-427E-8173-3D6B22758871}"/>
          </ac:spMkLst>
        </pc:spChg>
      </pc:sldChg>
      <pc:sldChg chg="modSp mod">
        <pc:chgData name="Mark Kitris" userId="ff507901-5b31-4004-968e-a8d0bf342d9a" providerId="ADAL" clId="{F7C22467-A9EA-4731-93F5-F49FCA7A3523}" dt="2023-04-24T12:31:43.371" v="92" actId="20577"/>
        <pc:sldMkLst>
          <pc:docMk/>
          <pc:sldMk cId="1314996047" sldId="1807"/>
        </pc:sldMkLst>
        <pc:spChg chg="mod">
          <ac:chgData name="Mark Kitris" userId="ff507901-5b31-4004-968e-a8d0bf342d9a" providerId="ADAL" clId="{F7C22467-A9EA-4731-93F5-F49FCA7A3523}" dt="2023-04-24T12:31:43.371" v="92" actId="20577"/>
          <ac:spMkLst>
            <pc:docMk/>
            <pc:sldMk cId="1314996047" sldId="1807"/>
            <ac:spMk id="5" creationId="{007C2C26-EFD2-E847-AEA7-5CEF245E0904}"/>
          </ac:spMkLst>
        </pc:spChg>
      </pc:sldChg>
    </pc:docChg>
  </pc:docChgLst>
  <pc:docChgLst>
    <pc:chgData name="Mark Kitris" userId="ff507901-5b31-4004-968e-a8d0bf342d9a" providerId="ADAL" clId="{4562BF97-9CF3-4A67-8980-7275630A1800}"/>
    <pc:docChg chg="undo custSel addSld delSld modSld">
      <pc:chgData name="Mark Kitris" userId="ff507901-5b31-4004-968e-a8d0bf342d9a" providerId="ADAL" clId="{4562BF97-9CF3-4A67-8980-7275630A1800}" dt="2023-04-26T14:25:50.912" v="2593" actId="478"/>
      <pc:docMkLst>
        <pc:docMk/>
      </pc:docMkLst>
      <pc:sldChg chg="add del">
        <pc:chgData name="Mark Kitris" userId="ff507901-5b31-4004-968e-a8d0bf342d9a" providerId="ADAL" clId="{4562BF97-9CF3-4A67-8980-7275630A1800}" dt="2023-04-25T11:21:57.149" v="620" actId="47"/>
        <pc:sldMkLst>
          <pc:docMk/>
          <pc:sldMk cId="270346476" sldId="1690"/>
        </pc:sldMkLst>
      </pc:sldChg>
      <pc:sldChg chg="modSp mod">
        <pc:chgData name="Mark Kitris" userId="ff507901-5b31-4004-968e-a8d0bf342d9a" providerId="ADAL" clId="{4562BF97-9CF3-4A67-8980-7275630A1800}" dt="2023-04-24T13:25:29.869" v="27" actId="20577"/>
        <pc:sldMkLst>
          <pc:docMk/>
          <pc:sldMk cId="2737407938" sldId="1752"/>
        </pc:sldMkLst>
        <pc:spChg chg="mod">
          <ac:chgData name="Mark Kitris" userId="ff507901-5b31-4004-968e-a8d0bf342d9a" providerId="ADAL" clId="{4562BF97-9CF3-4A67-8980-7275630A1800}" dt="2023-04-24T12:49:46.440" v="0" actId="6549"/>
          <ac:spMkLst>
            <pc:docMk/>
            <pc:sldMk cId="2737407938" sldId="1752"/>
            <ac:spMk id="6" creationId="{00000000-0000-0000-0000-000000000000}"/>
          </ac:spMkLst>
        </pc:spChg>
        <pc:spChg chg="mod">
          <ac:chgData name="Mark Kitris" userId="ff507901-5b31-4004-968e-a8d0bf342d9a" providerId="ADAL" clId="{4562BF97-9CF3-4A67-8980-7275630A1800}" dt="2023-04-24T13:25:29.869" v="27" actId="20577"/>
          <ac:spMkLst>
            <pc:docMk/>
            <pc:sldMk cId="2737407938" sldId="1752"/>
            <ac:spMk id="8" creationId="{4C970C09-C124-49EF-A806-956DD6EAA798}"/>
          </ac:spMkLst>
        </pc:spChg>
      </pc:sldChg>
      <pc:sldChg chg="addSp modSp mod">
        <pc:chgData name="Mark Kitris" userId="ff507901-5b31-4004-968e-a8d0bf342d9a" providerId="ADAL" clId="{4562BF97-9CF3-4A67-8980-7275630A1800}" dt="2023-04-26T13:05:52.968" v="1466" actId="1036"/>
        <pc:sldMkLst>
          <pc:docMk/>
          <pc:sldMk cId="123936569" sldId="1780"/>
        </pc:sldMkLst>
        <pc:spChg chg="mod">
          <ac:chgData name="Mark Kitris" userId="ff507901-5b31-4004-968e-a8d0bf342d9a" providerId="ADAL" clId="{4562BF97-9CF3-4A67-8980-7275630A1800}" dt="2023-04-26T13:05:52.968" v="1466" actId="1036"/>
          <ac:spMkLst>
            <pc:docMk/>
            <pc:sldMk cId="123936569" sldId="1780"/>
            <ac:spMk id="2" creationId="{00000000-0000-0000-0000-000000000000}"/>
          </ac:spMkLst>
        </pc:spChg>
        <pc:spChg chg="mod">
          <ac:chgData name="Mark Kitris" userId="ff507901-5b31-4004-968e-a8d0bf342d9a" providerId="ADAL" clId="{4562BF97-9CF3-4A67-8980-7275630A1800}" dt="2023-04-26T13:05:52.968" v="1466" actId="1036"/>
          <ac:spMkLst>
            <pc:docMk/>
            <pc:sldMk cId="123936569" sldId="1780"/>
            <ac:spMk id="3" creationId="{00000000-0000-0000-0000-000000000000}"/>
          </ac:spMkLst>
        </pc:spChg>
        <pc:spChg chg="mod">
          <ac:chgData name="Mark Kitris" userId="ff507901-5b31-4004-968e-a8d0bf342d9a" providerId="ADAL" clId="{4562BF97-9CF3-4A67-8980-7275630A1800}" dt="2023-04-26T13:05:52.968" v="1466" actId="1036"/>
          <ac:spMkLst>
            <pc:docMk/>
            <pc:sldMk cId="123936569" sldId="1780"/>
            <ac:spMk id="6" creationId="{00000000-0000-0000-0000-000000000000}"/>
          </ac:spMkLst>
        </pc:spChg>
        <pc:spChg chg="mod">
          <ac:chgData name="Mark Kitris" userId="ff507901-5b31-4004-968e-a8d0bf342d9a" providerId="ADAL" clId="{4562BF97-9CF3-4A67-8980-7275630A1800}" dt="2023-04-26T13:05:52.968" v="1466" actId="1036"/>
          <ac:spMkLst>
            <pc:docMk/>
            <pc:sldMk cId="123936569" sldId="1780"/>
            <ac:spMk id="10" creationId="{6696582F-893F-4A1F-AFE0-6070715AD877}"/>
          </ac:spMkLst>
        </pc:spChg>
        <pc:spChg chg="add mod">
          <ac:chgData name="Mark Kitris" userId="ff507901-5b31-4004-968e-a8d0bf342d9a" providerId="ADAL" clId="{4562BF97-9CF3-4A67-8980-7275630A1800}" dt="2023-04-26T13:05:52.968" v="1466" actId="1036"/>
          <ac:spMkLst>
            <pc:docMk/>
            <pc:sldMk cId="123936569" sldId="1780"/>
            <ac:spMk id="15" creationId="{65062888-0731-3AB0-9B0F-8B048017A61B}"/>
          </ac:spMkLst>
        </pc:spChg>
        <pc:spChg chg="mod">
          <ac:chgData name="Mark Kitris" userId="ff507901-5b31-4004-968e-a8d0bf342d9a" providerId="ADAL" clId="{4562BF97-9CF3-4A67-8980-7275630A1800}" dt="2023-04-26T13:05:52.968" v="1466" actId="1036"/>
          <ac:spMkLst>
            <pc:docMk/>
            <pc:sldMk cId="123936569" sldId="1780"/>
            <ac:spMk id="28" creationId="{1F2567BD-A206-4499-BD58-0B0537AB8710}"/>
          </ac:spMkLst>
        </pc:spChg>
        <pc:spChg chg="mod">
          <ac:chgData name="Mark Kitris" userId="ff507901-5b31-4004-968e-a8d0bf342d9a" providerId="ADAL" clId="{4562BF97-9CF3-4A67-8980-7275630A1800}" dt="2023-04-26T13:05:52.968" v="1466" actId="1036"/>
          <ac:spMkLst>
            <pc:docMk/>
            <pc:sldMk cId="123936569" sldId="1780"/>
            <ac:spMk id="29" creationId="{72C30BF5-4698-49B8-9C2C-BA4D855C34DC}"/>
          </ac:spMkLst>
        </pc:spChg>
        <pc:spChg chg="mod">
          <ac:chgData name="Mark Kitris" userId="ff507901-5b31-4004-968e-a8d0bf342d9a" providerId="ADAL" clId="{4562BF97-9CF3-4A67-8980-7275630A1800}" dt="2023-04-26T13:05:52.968" v="1466" actId="1036"/>
          <ac:spMkLst>
            <pc:docMk/>
            <pc:sldMk cId="123936569" sldId="1780"/>
            <ac:spMk id="31" creationId="{D616F46A-8C8E-475E-91F4-D968F21F5186}"/>
          </ac:spMkLst>
        </pc:spChg>
        <pc:spChg chg="mod">
          <ac:chgData name="Mark Kitris" userId="ff507901-5b31-4004-968e-a8d0bf342d9a" providerId="ADAL" clId="{4562BF97-9CF3-4A67-8980-7275630A1800}" dt="2023-04-26T13:05:52.968" v="1466" actId="1036"/>
          <ac:spMkLst>
            <pc:docMk/>
            <pc:sldMk cId="123936569" sldId="1780"/>
            <ac:spMk id="34" creationId="{3931DC69-4D5C-40B4-80D2-7FDE66A622D0}"/>
          </ac:spMkLst>
        </pc:spChg>
        <pc:spChg chg="mod">
          <ac:chgData name="Mark Kitris" userId="ff507901-5b31-4004-968e-a8d0bf342d9a" providerId="ADAL" clId="{4562BF97-9CF3-4A67-8980-7275630A1800}" dt="2023-04-26T13:05:52.968" v="1466" actId="1036"/>
          <ac:spMkLst>
            <pc:docMk/>
            <pc:sldMk cId="123936569" sldId="1780"/>
            <ac:spMk id="36" creationId="{3F8F9610-0EC3-452C-8CD8-3BB282908543}"/>
          </ac:spMkLst>
        </pc:spChg>
        <pc:spChg chg="mod">
          <ac:chgData name="Mark Kitris" userId="ff507901-5b31-4004-968e-a8d0bf342d9a" providerId="ADAL" clId="{4562BF97-9CF3-4A67-8980-7275630A1800}" dt="2023-04-26T13:05:52.968" v="1466" actId="1036"/>
          <ac:spMkLst>
            <pc:docMk/>
            <pc:sldMk cId="123936569" sldId="1780"/>
            <ac:spMk id="37" creationId="{E126B067-1DDD-4966-9349-1E5FD0A6CBB1}"/>
          </ac:spMkLst>
        </pc:spChg>
        <pc:spChg chg="mod">
          <ac:chgData name="Mark Kitris" userId="ff507901-5b31-4004-968e-a8d0bf342d9a" providerId="ADAL" clId="{4562BF97-9CF3-4A67-8980-7275630A1800}" dt="2023-04-26T13:05:52.968" v="1466" actId="1036"/>
          <ac:spMkLst>
            <pc:docMk/>
            <pc:sldMk cId="123936569" sldId="1780"/>
            <ac:spMk id="44" creationId="{68545A57-D254-4040-9131-B81B012B454C}"/>
          </ac:spMkLst>
        </pc:spChg>
        <pc:spChg chg="mod">
          <ac:chgData name="Mark Kitris" userId="ff507901-5b31-4004-968e-a8d0bf342d9a" providerId="ADAL" clId="{4562BF97-9CF3-4A67-8980-7275630A1800}" dt="2023-04-26T13:05:52.968" v="1466" actId="1036"/>
          <ac:spMkLst>
            <pc:docMk/>
            <pc:sldMk cId="123936569" sldId="1780"/>
            <ac:spMk id="45" creationId="{A37A0F79-C2EA-4568-BF05-E46B9DFE0A0D}"/>
          </ac:spMkLst>
        </pc:spChg>
        <pc:grpChg chg="add mod">
          <ac:chgData name="Mark Kitris" userId="ff507901-5b31-4004-968e-a8d0bf342d9a" providerId="ADAL" clId="{4562BF97-9CF3-4A67-8980-7275630A1800}" dt="2023-04-26T13:05:52.968" v="1466" actId="1036"/>
          <ac:grpSpMkLst>
            <pc:docMk/>
            <pc:sldMk cId="123936569" sldId="1780"/>
            <ac:grpSpMk id="4" creationId="{90D32DB9-C3D9-7269-4D7E-C645619BDBBB}"/>
          </ac:grpSpMkLst>
        </pc:grpChg>
        <pc:grpChg chg="mod">
          <ac:chgData name="Mark Kitris" userId="ff507901-5b31-4004-968e-a8d0bf342d9a" providerId="ADAL" clId="{4562BF97-9CF3-4A67-8980-7275630A1800}" dt="2023-04-26T13:05:52.968" v="1466" actId="1036"/>
          <ac:grpSpMkLst>
            <pc:docMk/>
            <pc:sldMk cId="123936569" sldId="1780"/>
            <ac:grpSpMk id="7" creationId="{3EAA00A1-DC70-4FAB-A4F7-71555154D177}"/>
          </ac:grpSpMkLst>
        </pc:grpChg>
        <pc:grpChg chg="mod">
          <ac:chgData name="Mark Kitris" userId="ff507901-5b31-4004-968e-a8d0bf342d9a" providerId="ADAL" clId="{4562BF97-9CF3-4A67-8980-7275630A1800}" dt="2023-04-26T13:05:52.968" v="1466" actId="1036"/>
          <ac:grpSpMkLst>
            <pc:docMk/>
            <pc:sldMk cId="123936569" sldId="1780"/>
            <ac:grpSpMk id="13" creationId="{FCB34C6A-0DCB-41F5-B995-16E58E0654D4}"/>
          </ac:grpSpMkLst>
        </pc:grpChg>
        <pc:grpChg chg="mod">
          <ac:chgData name="Mark Kitris" userId="ff507901-5b31-4004-968e-a8d0bf342d9a" providerId="ADAL" clId="{4562BF97-9CF3-4A67-8980-7275630A1800}" dt="2023-04-26T13:05:52.968" v="1466" actId="1036"/>
          <ac:grpSpMkLst>
            <pc:docMk/>
            <pc:sldMk cId="123936569" sldId="1780"/>
            <ac:grpSpMk id="14" creationId="{40A0E1E1-FE89-47CE-9860-CAD84D162895}"/>
          </ac:grpSpMkLst>
        </pc:grpChg>
        <pc:grpChg chg="mod">
          <ac:chgData name="Mark Kitris" userId="ff507901-5b31-4004-968e-a8d0bf342d9a" providerId="ADAL" clId="{4562BF97-9CF3-4A67-8980-7275630A1800}" dt="2023-04-26T13:05:52.968" v="1466" actId="1036"/>
          <ac:grpSpMkLst>
            <pc:docMk/>
            <pc:sldMk cId="123936569" sldId="1780"/>
            <ac:grpSpMk id="25" creationId="{8F03CAB1-D4BF-4F28-B816-95DE15C1F91C}"/>
          </ac:grpSpMkLst>
        </pc:grpChg>
        <pc:grpChg chg="mod">
          <ac:chgData name="Mark Kitris" userId="ff507901-5b31-4004-968e-a8d0bf342d9a" providerId="ADAL" clId="{4562BF97-9CF3-4A67-8980-7275630A1800}" dt="2023-04-26T13:05:52.968" v="1466" actId="1036"/>
          <ac:grpSpMkLst>
            <pc:docMk/>
            <pc:sldMk cId="123936569" sldId="1780"/>
            <ac:grpSpMk id="26" creationId="{EF1F87C4-8EBE-4ED5-BCA0-494EF807BB99}"/>
          </ac:grpSpMkLst>
        </pc:grpChg>
        <pc:grpChg chg="mod">
          <ac:chgData name="Mark Kitris" userId="ff507901-5b31-4004-968e-a8d0bf342d9a" providerId="ADAL" clId="{4562BF97-9CF3-4A67-8980-7275630A1800}" dt="2023-04-26T13:05:52.968" v="1466" actId="1036"/>
          <ac:grpSpMkLst>
            <pc:docMk/>
            <pc:sldMk cId="123936569" sldId="1780"/>
            <ac:grpSpMk id="30" creationId="{7B881764-8CC8-466B-8F40-2A9FB83FA51B}"/>
          </ac:grpSpMkLst>
        </pc:grpChg>
        <pc:grpChg chg="mod">
          <ac:chgData name="Mark Kitris" userId="ff507901-5b31-4004-968e-a8d0bf342d9a" providerId="ADAL" clId="{4562BF97-9CF3-4A67-8980-7275630A1800}" dt="2023-04-26T13:05:52.968" v="1466" actId="1036"/>
          <ac:grpSpMkLst>
            <pc:docMk/>
            <pc:sldMk cId="123936569" sldId="1780"/>
            <ac:grpSpMk id="35" creationId="{32AA795D-E551-4CFE-947A-3510539E99E6}"/>
          </ac:grpSpMkLst>
        </pc:grpChg>
        <pc:grpChg chg="mod">
          <ac:chgData name="Mark Kitris" userId="ff507901-5b31-4004-968e-a8d0bf342d9a" providerId="ADAL" clId="{4562BF97-9CF3-4A67-8980-7275630A1800}" dt="2023-04-26T13:05:52.968" v="1466" actId="1036"/>
          <ac:grpSpMkLst>
            <pc:docMk/>
            <pc:sldMk cId="123936569" sldId="1780"/>
            <ac:grpSpMk id="43" creationId="{EC9A8C29-8E4B-4B66-A15E-76D420799596}"/>
          </ac:grpSpMkLst>
        </pc:grpChg>
        <pc:picChg chg="mod">
          <ac:chgData name="Mark Kitris" userId="ff507901-5b31-4004-968e-a8d0bf342d9a" providerId="ADAL" clId="{4562BF97-9CF3-4A67-8980-7275630A1800}" dt="2023-04-26T13:05:52.968" v="1466" actId="1036"/>
          <ac:picMkLst>
            <pc:docMk/>
            <pc:sldMk cId="123936569" sldId="1780"/>
            <ac:picMk id="5" creationId="{A637978B-A1F1-4A98-8492-858FA2A4C83B}"/>
          </ac:picMkLst>
        </pc:picChg>
        <pc:picChg chg="mod">
          <ac:chgData name="Mark Kitris" userId="ff507901-5b31-4004-968e-a8d0bf342d9a" providerId="ADAL" clId="{4562BF97-9CF3-4A67-8980-7275630A1800}" dt="2023-04-26T13:05:52.968" v="1466" actId="1036"/>
          <ac:picMkLst>
            <pc:docMk/>
            <pc:sldMk cId="123936569" sldId="1780"/>
            <ac:picMk id="8" creationId="{BA67FFB1-C2E5-552F-19D7-DD8E00954614}"/>
          </ac:picMkLst>
        </pc:picChg>
        <pc:picChg chg="mod">
          <ac:chgData name="Mark Kitris" userId="ff507901-5b31-4004-968e-a8d0bf342d9a" providerId="ADAL" clId="{4562BF97-9CF3-4A67-8980-7275630A1800}" dt="2023-04-26T13:05:52.968" v="1466" actId="1036"/>
          <ac:picMkLst>
            <pc:docMk/>
            <pc:sldMk cId="123936569" sldId="1780"/>
            <ac:picMk id="9" creationId="{1D49B756-E898-C9AD-D7FB-C25F251C5CBF}"/>
          </ac:picMkLst>
        </pc:picChg>
        <pc:picChg chg="mod">
          <ac:chgData name="Mark Kitris" userId="ff507901-5b31-4004-968e-a8d0bf342d9a" providerId="ADAL" clId="{4562BF97-9CF3-4A67-8980-7275630A1800}" dt="2023-04-26T13:05:52.968" v="1466" actId="1036"/>
          <ac:picMkLst>
            <pc:docMk/>
            <pc:sldMk cId="123936569" sldId="1780"/>
            <ac:picMk id="11" creationId="{E16A2019-9909-4B19-A728-C49ED64ADDB9}"/>
          </ac:picMkLst>
        </pc:picChg>
        <pc:picChg chg="mod">
          <ac:chgData name="Mark Kitris" userId="ff507901-5b31-4004-968e-a8d0bf342d9a" providerId="ADAL" clId="{4562BF97-9CF3-4A67-8980-7275630A1800}" dt="2023-04-26T13:05:52.968" v="1466" actId="1036"/>
          <ac:picMkLst>
            <pc:docMk/>
            <pc:sldMk cId="123936569" sldId="1780"/>
            <ac:picMk id="12" creationId="{16D6D1AD-85E2-4995-AA28-B6CDD4F0CFD0}"/>
          </ac:picMkLst>
        </pc:picChg>
        <pc:picChg chg="mod">
          <ac:chgData name="Mark Kitris" userId="ff507901-5b31-4004-968e-a8d0bf342d9a" providerId="ADAL" clId="{4562BF97-9CF3-4A67-8980-7275630A1800}" dt="2023-04-26T13:05:52.968" v="1466" actId="1036"/>
          <ac:picMkLst>
            <pc:docMk/>
            <pc:sldMk cId="123936569" sldId="1780"/>
            <ac:picMk id="27" creationId="{33D00191-CF6C-41EA-93C5-CAA9C2F32CE5}"/>
          </ac:picMkLst>
        </pc:picChg>
      </pc:sldChg>
      <pc:sldChg chg="modSp del mod">
        <pc:chgData name="Mark Kitris" userId="ff507901-5b31-4004-968e-a8d0bf342d9a" providerId="ADAL" clId="{4562BF97-9CF3-4A67-8980-7275630A1800}" dt="2023-04-25T11:43:49.645" v="678" actId="47"/>
        <pc:sldMkLst>
          <pc:docMk/>
          <pc:sldMk cId="3995430566" sldId="1808"/>
        </pc:sldMkLst>
        <pc:spChg chg="mod">
          <ac:chgData name="Mark Kitris" userId="ff507901-5b31-4004-968e-a8d0bf342d9a" providerId="ADAL" clId="{4562BF97-9CF3-4A67-8980-7275630A1800}" dt="2023-04-25T11:19:34.250" v="503"/>
          <ac:spMkLst>
            <pc:docMk/>
            <pc:sldMk cId="3995430566" sldId="1808"/>
            <ac:spMk id="3" creationId="{AA185E1C-174B-427E-8173-3D6B22758871}"/>
          </ac:spMkLst>
        </pc:spChg>
      </pc:sldChg>
      <pc:sldChg chg="add del">
        <pc:chgData name="Mark Kitris" userId="ff507901-5b31-4004-968e-a8d0bf342d9a" providerId="ADAL" clId="{4562BF97-9CF3-4A67-8980-7275630A1800}" dt="2023-04-25T11:21:55.257" v="619" actId="47"/>
        <pc:sldMkLst>
          <pc:docMk/>
          <pc:sldMk cId="2095557724" sldId="1811"/>
        </pc:sldMkLst>
      </pc:sldChg>
      <pc:sldChg chg="modSp mod">
        <pc:chgData name="Mark Kitris" userId="ff507901-5b31-4004-968e-a8d0bf342d9a" providerId="ADAL" clId="{4562BF97-9CF3-4A67-8980-7275630A1800}" dt="2023-04-25T11:17:44.697" v="502" actId="20577"/>
        <pc:sldMkLst>
          <pc:docMk/>
          <pc:sldMk cId="2354330869" sldId="1827"/>
        </pc:sldMkLst>
        <pc:spChg chg="mod">
          <ac:chgData name="Mark Kitris" userId="ff507901-5b31-4004-968e-a8d0bf342d9a" providerId="ADAL" clId="{4562BF97-9CF3-4A67-8980-7275630A1800}" dt="2023-04-25T11:17:44.697" v="502" actId="20577"/>
          <ac:spMkLst>
            <pc:docMk/>
            <pc:sldMk cId="2354330869" sldId="1827"/>
            <ac:spMk id="4" creationId="{00000000-0000-0000-0000-000000000000}"/>
          </ac:spMkLst>
        </pc:spChg>
      </pc:sldChg>
      <pc:sldChg chg="add del">
        <pc:chgData name="Mark Kitris" userId="ff507901-5b31-4004-968e-a8d0bf342d9a" providerId="ADAL" clId="{4562BF97-9CF3-4A67-8980-7275630A1800}" dt="2023-04-25T11:21:51.889" v="615" actId="47"/>
        <pc:sldMkLst>
          <pc:docMk/>
          <pc:sldMk cId="1101419553" sldId="1828"/>
        </pc:sldMkLst>
      </pc:sldChg>
      <pc:sldChg chg="add del">
        <pc:chgData name="Mark Kitris" userId="ff507901-5b31-4004-968e-a8d0bf342d9a" providerId="ADAL" clId="{4562BF97-9CF3-4A67-8980-7275630A1800}" dt="2023-04-25T11:21:59.529" v="622" actId="47"/>
        <pc:sldMkLst>
          <pc:docMk/>
          <pc:sldMk cId="2363257684" sldId="1831"/>
        </pc:sldMkLst>
      </pc:sldChg>
      <pc:sldChg chg="modSp add del mod">
        <pc:chgData name="Mark Kitris" userId="ff507901-5b31-4004-968e-a8d0bf342d9a" providerId="ADAL" clId="{4562BF97-9CF3-4A67-8980-7275630A1800}" dt="2023-04-25T13:10:32.051" v="818" actId="47"/>
        <pc:sldMkLst>
          <pc:docMk/>
          <pc:sldMk cId="3318155104" sldId="1832"/>
        </pc:sldMkLst>
        <pc:spChg chg="mod">
          <ac:chgData name="Mark Kitris" userId="ff507901-5b31-4004-968e-a8d0bf342d9a" providerId="ADAL" clId="{4562BF97-9CF3-4A67-8980-7275630A1800}" dt="2023-04-25T11:56:21.112" v="812" actId="20577"/>
          <ac:spMkLst>
            <pc:docMk/>
            <pc:sldMk cId="3318155104" sldId="1832"/>
            <ac:spMk id="3" creationId="{AA185E1C-174B-427E-8173-3D6B22758871}"/>
          </ac:spMkLst>
        </pc:spChg>
        <pc:graphicFrameChg chg="modGraphic">
          <ac:chgData name="Mark Kitris" userId="ff507901-5b31-4004-968e-a8d0bf342d9a" providerId="ADAL" clId="{4562BF97-9CF3-4A67-8980-7275630A1800}" dt="2023-04-25T13:09:18.021" v="817" actId="13926"/>
          <ac:graphicFrameMkLst>
            <pc:docMk/>
            <pc:sldMk cId="3318155104" sldId="1832"/>
            <ac:graphicFrameMk id="2" creationId="{56E03D34-0B77-4C5C-ABCE-4965E2B23BB7}"/>
          </ac:graphicFrameMkLst>
        </pc:graphicFrameChg>
      </pc:sldChg>
      <pc:sldChg chg="add del modNotesTx">
        <pc:chgData name="Mark Kitris" userId="ff507901-5b31-4004-968e-a8d0bf342d9a" providerId="ADAL" clId="{4562BF97-9CF3-4A67-8980-7275630A1800}" dt="2023-04-25T13:19:23.330" v="828" actId="20577"/>
        <pc:sldMkLst>
          <pc:docMk/>
          <pc:sldMk cId="768431552" sldId="1833"/>
        </pc:sldMkLst>
      </pc:sldChg>
      <pc:sldChg chg="modSp add del mod">
        <pc:chgData name="Mark Kitris" userId="ff507901-5b31-4004-968e-a8d0bf342d9a" providerId="ADAL" clId="{4562BF97-9CF3-4A67-8980-7275630A1800}" dt="2023-04-25T13:41:16.918" v="866" actId="20577"/>
        <pc:sldMkLst>
          <pc:docMk/>
          <pc:sldMk cId="788263322" sldId="1834"/>
        </pc:sldMkLst>
        <pc:spChg chg="mod">
          <ac:chgData name="Mark Kitris" userId="ff507901-5b31-4004-968e-a8d0bf342d9a" providerId="ADAL" clId="{4562BF97-9CF3-4A67-8980-7275630A1800}" dt="2023-04-25T13:41:16.918" v="866" actId="20577"/>
          <ac:spMkLst>
            <pc:docMk/>
            <pc:sldMk cId="788263322" sldId="1834"/>
            <ac:spMk id="3" creationId="{AA185E1C-174B-427E-8173-3D6B22758871}"/>
          </ac:spMkLst>
        </pc:spChg>
      </pc:sldChg>
      <pc:sldChg chg="del">
        <pc:chgData name="Mark Kitris" userId="ff507901-5b31-4004-968e-a8d0bf342d9a" providerId="ADAL" clId="{4562BF97-9CF3-4A67-8980-7275630A1800}" dt="2023-04-26T14:24:30.325" v="2591" actId="47"/>
        <pc:sldMkLst>
          <pc:docMk/>
          <pc:sldMk cId="382244696" sldId="1846"/>
        </pc:sldMkLst>
      </pc:sldChg>
      <pc:sldChg chg="addSp delSp modSp mod modAnim modNotesTx">
        <pc:chgData name="Mark Kitris" userId="ff507901-5b31-4004-968e-a8d0bf342d9a" providerId="ADAL" clId="{4562BF97-9CF3-4A67-8980-7275630A1800}" dt="2023-04-24T13:46:42.865" v="500" actId="6549"/>
        <pc:sldMkLst>
          <pc:docMk/>
          <pc:sldMk cId="1304296357" sldId="1847"/>
        </pc:sldMkLst>
        <pc:spChg chg="del">
          <ac:chgData name="Mark Kitris" userId="ff507901-5b31-4004-968e-a8d0bf342d9a" providerId="ADAL" clId="{4562BF97-9CF3-4A67-8980-7275630A1800}" dt="2023-04-24T13:27:10.165" v="30" actId="478"/>
          <ac:spMkLst>
            <pc:docMk/>
            <pc:sldMk cId="1304296357" sldId="1847"/>
            <ac:spMk id="3" creationId="{A0782092-A43A-472A-9EE2-143AD29E840E}"/>
          </ac:spMkLst>
        </pc:spChg>
        <pc:spChg chg="del">
          <ac:chgData name="Mark Kitris" userId="ff507901-5b31-4004-968e-a8d0bf342d9a" providerId="ADAL" clId="{4562BF97-9CF3-4A67-8980-7275630A1800}" dt="2023-04-24T13:27:10.165" v="30" actId="478"/>
          <ac:spMkLst>
            <pc:docMk/>
            <pc:sldMk cId="1304296357" sldId="1847"/>
            <ac:spMk id="6" creationId="{84D045F3-89C5-4061-89B5-70292ED19D4D}"/>
          </ac:spMkLst>
        </pc:spChg>
        <pc:spChg chg="del">
          <ac:chgData name="Mark Kitris" userId="ff507901-5b31-4004-968e-a8d0bf342d9a" providerId="ADAL" clId="{4562BF97-9CF3-4A67-8980-7275630A1800}" dt="2023-04-24T13:27:01.782" v="29" actId="478"/>
          <ac:spMkLst>
            <pc:docMk/>
            <pc:sldMk cId="1304296357" sldId="1847"/>
            <ac:spMk id="7" creationId="{EFF52997-0F2B-4F88-9FD7-20BC1F008B89}"/>
          </ac:spMkLst>
        </pc:spChg>
        <pc:spChg chg="del">
          <ac:chgData name="Mark Kitris" userId="ff507901-5b31-4004-968e-a8d0bf342d9a" providerId="ADAL" clId="{4562BF97-9CF3-4A67-8980-7275630A1800}" dt="2023-04-24T13:27:01.782" v="29" actId="478"/>
          <ac:spMkLst>
            <pc:docMk/>
            <pc:sldMk cId="1304296357" sldId="1847"/>
            <ac:spMk id="8" creationId="{63BEF844-8008-4AC9-B924-4E1700F33109}"/>
          </ac:spMkLst>
        </pc:spChg>
        <pc:spChg chg="del">
          <ac:chgData name="Mark Kitris" userId="ff507901-5b31-4004-968e-a8d0bf342d9a" providerId="ADAL" clId="{4562BF97-9CF3-4A67-8980-7275630A1800}" dt="2023-04-24T13:27:10.165" v="30" actId="478"/>
          <ac:spMkLst>
            <pc:docMk/>
            <pc:sldMk cId="1304296357" sldId="1847"/>
            <ac:spMk id="9" creationId="{EA0DA096-5C81-496F-AD5B-0FE39DCD58FE}"/>
          </ac:spMkLst>
        </pc:spChg>
        <pc:spChg chg="del">
          <ac:chgData name="Mark Kitris" userId="ff507901-5b31-4004-968e-a8d0bf342d9a" providerId="ADAL" clId="{4562BF97-9CF3-4A67-8980-7275630A1800}" dt="2023-04-24T13:27:10.165" v="30" actId="478"/>
          <ac:spMkLst>
            <pc:docMk/>
            <pc:sldMk cId="1304296357" sldId="1847"/>
            <ac:spMk id="17" creationId="{B8255F43-8F12-4F72-A7CF-FBC6358241C9}"/>
          </ac:spMkLst>
        </pc:spChg>
        <pc:spChg chg="del">
          <ac:chgData name="Mark Kitris" userId="ff507901-5b31-4004-968e-a8d0bf342d9a" providerId="ADAL" clId="{4562BF97-9CF3-4A67-8980-7275630A1800}" dt="2023-04-24T13:27:01.782" v="29" actId="478"/>
          <ac:spMkLst>
            <pc:docMk/>
            <pc:sldMk cId="1304296357" sldId="1847"/>
            <ac:spMk id="21" creationId="{BB1A36CE-FE2E-4A7D-9C72-C26EBC18A23C}"/>
          </ac:spMkLst>
        </pc:spChg>
        <pc:spChg chg="del">
          <ac:chgData name="Mark Kitris" userId="ff507901-5b31-4004-968e-a8d0bf342d9a" providerId="ADAL" clId="{4562BF97-9CF3-4A67-8980-7275630A1800}" dt="2023-04-24T13:27:01.782" v="29" actId="478"/>
          <ac:spMkLst>
            <pc:docMk/>
            <pc:sldMk cId="1304296357" sldId="1847"/>
            <ac:spMk id="25" creationId="{6B37CA5F-7CE3-42E3-9ABB-809A310C8E95}"/>
          </ac:spMkLst>
        </pc:spChg>
        <pc:spChg chg="add del mod">
          <ac:chgData name="Mark Kitris" userId="ff507901-5b31-4004-968e-a8d0bf342d9a" providerId="ADAL" clId="{4562BF97-9CF3-4A67-8980-7275630A1800}" dt="2023-04-24T13:46:42.865" v="500" actId="6549"/>
          <ac:spMkLst>
            <pc:docMk/>
            <pc:sldMk cId="1304296357" sldId="1847"/>
            <ac:spMk id="36" creationId="{D20E9F72-C30A-86F2-5B49-A23888883B3D}"/>
          </ac:spMkLst>
        </pc:spChg>
        <pc:grpChg chg="del">
          <ac:chgData name="Mark Kitris" userId="ff507901-5b31-4004-968e-a8d0bf342d9a" providerId="ADAL" clId="{4562BF97-9CF3-4A67-8980-7275630A1800}" dt="2023-04-24T13:27:10.165" v="30" actId="478"/>
          <ac:grpSpMkLst>
            <pc:docMk/>
            <pc:sldMk cId="1304296357" sldId="1847"/>
            <ac:grpSpMk id="10" creationId="{82AD323A-A888-4CC0-90A6-56C968F0E0CF}"/>
          </ac:grpSpMkLst>
        </pc:grpChg>
        <pc:grpChg chg="del">
          <ac:chgData name="Mark Kitris" userId="ff507901-5b31-4004-968e-a8d0bf342d9a" providerId="ADAL" clId="{4562BF97-9CF3-4A67-8980-7275630A1800}" dt="2023-04-24T13:27:01.782" v="29" actId="478"/>
          <ac:grpSpMkLst>
            <pc:docMk/>
            <pc:sldMk cId="1304296357" sldId="1847"/>
            <ac:grpSpMk id="14" creationId="{6AF42BC4-B4BC-4971-9765-7A184CA365CB}"/>
          </ac:grpSpMkLst>
        </pc:grpChg>
        <pc:grpChg chg="del">
          <ac:chgData name="Mark Kitris" userId="ff507901-5b31-4004-968e-a8d0bf342d9a" providerId="ADAL" clId="{4562BF97-9CF3-4A67-8980-7275630A1800}" dt="2023-04-24T13:27:01.782" v="29" actId="478"/>
          <ac:grpSpMkLst>
            <pc:docMk/>
            <pc:sldMk cId="1304296357" sldId="1847"/>
            <ac:grpSpMk id="18" creationId="{45D8A155-3428-42F7-9293-15FF3596CD59}"/>
          </ac:grpSpMkLst>
        </pc:grpChg>
        <pc:grpChg chg="del">
          <ac:chgData name="Mark Kitris" userId="ff507901-5b31-4004-968e-a8d0bf342d9a" providerId="ADAL" clId="{4562BF97-9CF3-4A67-8980-7275630A1800}" dt="2023-04-24T13:27:01.782" v="29" actId="478"/>
          <ac:grpSpMkLst>
            <pc:docMk/>
            <pc:sldMk cId="1304296357" sldId="1847"/>
            <ac:grpSpMk id="22" creationId="{F65E13AE-A03A-44F2-B2F5-3937F2D53A28}"/>
          </ac:grpSpMkLst>
        </pc:grpChg>
        <pc:picChg chg="del">
          <ac:chgData name="Mark Kitris" userId="ff507901-5b31-4004-968e-a8d0bf342d9a" providerId="ADAL" clId="{4562BF97-9CF3-4A67-8980-7275630A1800}" dt="2023-04-24T13:27:10.165" v="30" actId="478"/>
          <ac:picMkLst>
            <pc:docMk/>
            <pc:sldMk cId="1304296357" sldId="1847"/>
            <ac:picMk id="4" creationId="{B094DB10-3782-4D52-B585-E7DBE133F2DD}"/>
          </ac:picMkLst>
        </pc:picChg>
        <pc:picChg chg="del">
          <ac:chgData name="Mark Kitris" userId="ff507901-5b31-4004-968e-a8d0bf342d9a" providerId="ADAL" clId="{4562BF97-9CF3-4A67-8980-7275630A1800}" dt="2023-04-24T13:27:01.782" v="29" actId="478"/>
          <ac:picMkLst>
            <pc:docMk/>
            <pc:sldMk cId="1304296357" sldId="1847"/>
            <ac:picMk id="5" creationId="{FCA1228A-8A60-4405-95AB-F4803998C105}"/>
          </ac:picMkLst>
        </pc:picChg>
        <pc:picChg chg="del">
          <ac:chgData name="Mark Kitris" userId="ff507901-5b31-4004-968e-a8d0bf342d9a" providerId="ADAL" clId="{4562BF97-9CF3-4A67-8980-7275630A1800}" dt="2023-04-24T13:27:01.782" v="29" actId="478"/>
          <ac:picMkLst>
            <pc:docMk/>
            <pc:sldMk cId="1304296357" sldId="1847"/>
            <ac:picMk id="13" creationId="{13ECB5A9-3674-4D20-A967-C45C3C3B72BE}"/>
          </ac:picMkLst>
        </pc:picChg>
        <pc:picChg chg="del">
          <ac:chgData name="Mark Kitris" userId="ff507901-5b31-4004-968e-a8d0bf342d9a" providerId="ADAL" clId="{4562BF97-9CF3-4A67-8980-7275630A1800}" dt="2023-04-24T13:27:10.165" v="30" actId="478"/>
          <ac:picMkLst>
            <pc:docMk/>
            <pc:sldMk cId="1304296357" sldId="1847"/>
            <ac:picMk id="26" creationId="{1C8C3A84-0AA2-4EB7-BA2F-467CDA723E86}"/>
          </ac:picMkLst>
        </pc:picChg>
        <pc:picChg chg="del">
          <ac:chgData name="Mark Kitris" userId="ff507901-5b31-4004-968e-a8d0bf342d9a" providerId="ADAL" clId="{4562BF97-9CF3-4A67-8980-7275630A1800}" dt="2023-04-24T13:27:10.165" v="30" actId="478"/>
          <ac:picMkLst>
            <pc:docMk/>
            <pc:sldMk cId="1304296357" sldId="1847"/>
            <ac:picMk id="27" creationId="{AE33FF8D-C9FF-44E0-87F1-4EB4269A3AF1}"/>
          </ac:picMkLst>
        </pc:picChg>
        <pc:picChg chg="del">
          <ac:chgData name="Mark Kitris" userId="ff507901-5b31-4004-968e-a8d0bf342d9a" providerId="ADAL" clId="{4562BF97-9CF3-4A67-8980-7275630A1800}" dt="2023-04-24T13:27:10.165" v="30" actId="478"/>
          <ac:picMkLst>
            <pc:docMk/>
            <pc:sldMk cId="1304296357" sldId="1847"/>
            <ac:picMk id="28" creationId="{0CE8DEF1-5CAE-4173-8A49-E7234AE6BFA4}"/>
          </ac:picMkLst>
        </pc:picChg>
        <pc:picChg chg="del">
          <ac:chgData name="Mark Kitris" userId="ff507901-5b31-4004-968e-a8d0bf342d9a" providerId="ADAL" clId="{4562BF97-9CF3-4A67-8980-7275630A1800}" dt="2023-04-24T13:27:01.782" v="29" actId="478"/>
          <ac:picMkLst>
            <pc:docMk/>
            <pc:sldMk cId="1304296357" sldId="1847"/>
            <ac:picMk id="29" creationId="{D7DA073B-F9D5-4413-A2F4-2F34E9A3A988}"/>
          </ac:picMkLst>
        </pc:picChg>
        <pc:picChg chg="del">
          <ac:chgData name="Mark Kitris" userId="ff507901-5b31-4004-968e-a8d0bf342d9a" providerId="ADAL" clId="{4562BF97-9CF3-4A67-8980-7275630A1800}" dt="2023-04-24T13:27:01.782" v="29" actId="478"/>
          <ac:picMkLst>
            <pc:docMk/>
            <pc:sldMk cId="1304296357" sldId="1847"/>
            <ac:picMk id="30" creationId="{AAA07619-426D-40E2-B2F1-FDE451E7537A}"/>
          </ac:picMkLst>
        </pc:picChg>
        <pc:picChg chg="del">
          <ac:chgData name="Mark Kitris" userId="ff507901-5b31-4004-968e-a8d0bf342d9a" providerId="ADAL" clId="{4562BF97-9CF3-4A67-8980-7275630A1800}" dt="2023-04-24T13:27:01.782" v="29" actId="478"/>
          <ac:picMkLst>
            <pc:docMk/>
            <pc:sldMk cId="1304296357" sldId="1847"/>
            <ac:picMk id="31" creationId="{4107D598-25C4-4D3C-830B-E6967F6A7A4A}"/>
          </ac:picMkLst>
        </pc:picChg>
        <pc:picChg chg="add del">
          <ac:chgData name="Mark Kitris" userId="ff507901-5b31-4004-968e-a8d0bf342d9a" providerId="ADAL" clId="{4562BF97-9CF3-4A67-8980-7275630A1800}" dt="2023-04-24T13:39:53.740" v="340" actId="22"/>
          <ac:picMkLst>
            <pc:docMk/>
            <pc:sldMk cId="1304296357" sldId="1847"/>
            <ac:picMk id="38" creationId="{0E46AB89-97A5-5DB6-BC19-C7E08A3D981A}"/>
          </ac:picMkLst>
        </pc:picChg>
        <pc:cxnChg chg="del">
          <ac:chgData name="Mark Kitris" userId="ff507901-5b31-4004-968e-a8d0bf342d9a" providerId="ADAL" clId="{4562BF97-9CF3-4A67-8980-7275630A1800}" dt="2023-04-24T13:27:10.165" v="30" actId="478"/>
          <ac:cxnSpMkLst>
            <pc:docMk/>
            <pc:sldMk cId="1304296357" sldId="1847"/>
            <ac:cxnSpMk id="32" creationId="{DDEF7F79-BCAE-42BF-9C33-0B3943375008}"/>
          </ac:cxnSpMkLst>
        </pc:cxnChg>
        <pc:cxnChg chg="del">
          <ac:chgData name="Mark Kitris" userId="ff507901-5b31-4004-968e-a8d0bf342d9a" providerId="ADAL" clId="{4562BF97-9CF3-4A67-8980-7275630A1800}" dt="2023-04-24T13:27:01.782" v="29" actId="478"/>
          <ac:cxnSpMkLst>
            <pc:docMk/>
            <pc:sldMk cId="1304296357" sldId="1847"/>
            <ac:cxnSpMk id="33" creationId="{D8AD1108-52C7-4FE2-9028-95551CFDEBA4}"/>
          </ac:cxnSpMkLst>
        </pc:cxnChg>
        <pc:cxnChg chg="del">
          <ac:chgData name="Mark Kitris" userId="ff507901-5b31-4004-968e-a8d0bf342d9a" providerId="ADAL" clId="{4562BF97-9CF3-4A67-8980-7275630A1800}" dt="2023-04-24T13:27:01.782" v="29" actId="478"/>
          <ac:cxnSpMkLst>
            <pc:docMk/>
            <pc:sldMk cId="1304296357" sldId="1847"/>
            <ac:cxnSpMk id="34" creationId="{6FB30D54-7DFB-4A7D-89F7-FDAF47051D91}"/>
          </ac:cxnSpMkLst>
        </pc:cxnChg>
      </pc:sldChg>
      <pc:sldChg chg="add del">
        <pc:chgData name="Mark Kitris" userId="ff507901-5b31-4004-968e-a8d0bf342d9a" providerId="ADAL" clId="{4562BF97-9CF3-4A67-8980-7275630A1800}" dt="2023-04-25T11:22:00.803" v="623" actId="47"/>
        <pc:sldMkLst>
          <pc:docMk/>
          <pc:sldMk cId="484129280" sldId="1850"/>
        </pc:sldMkLst>
      </pc:sldChg>
      <pc:sldChg chg="modSp mod modNotesTx">
        <pc:chgData name="Mark Kitris" userId="ff507901-5b31-4004-968e-a8d0bf342d9a" providerId="ADAL" clId="{4562BF97-9CF3-4A67-8980-7275630A1800}" dt="2023-04-25T14:00:45.364" v="919" actId="1037"/>
        <pc:sldMkLst>
          <pc:docMk/>
          <pc:sldMk cId="2831591813" sldId="1864"/>
        </pc:sldMkLst>
        <pc:spChg chg="mod">
          <ac:chgData name="Mark Kitris" userId="ff507901-5b31-4004-968e-a8d0bf342d9a" providerId="ADAL" clId="{4562BF97-9CF3-4A67-8980-7275630A1800}" dt="2023-04-25T14:00:27.918" v="898" actId="1037"/>
          <ac:spMkLst>
            <pc:docMk/>
            <pc:sldMk cId="2831591813" sldId="1864"/>
            <ac:spMk id="5" creationId="{142BDA3F-EF29-4E67-BAEA-C43C95466D81}"/>
          </ac:spMkLst>
        </pc:spChg>
        <pc:spChg chg="mod">
          <ac:chgData name="Mark Kitris" userId="ff507901-5b31-4004-968e-a8d0bf342d9a" providerId="ADAL" clId="{4562BF97-9CF3-4A67-8980-7275630A1800}" dt="2023-04-25T14:00:45.364" v="919" actId="1037"/>
          <ac:spMkLst>
            <pc:docMk/>
            <pc:sldMk cId="2831591813" sldId="1864"/>
            <ac:spMk id="6" creationId="{ADC6A2EC-4CF5-41E3-AECE-D20BF3D0A000}"/>
          </ac:spMkLst>
        </pc:spChg>
        <pc:grpChg chg="mod">
          <ac:chgData name="Mark Kitris" userId="ff507901-5b31-4004-968e-a8d0bf342d9a" providerId="ADAL" clId="{4562BF97-9CF3-4A67-8980-7275630A1800}" dt="2023-04-25T14:00:11.899" v="884" actId="14100"/>
          <ac:grpSpMkLst>
            <pc:docMk/>
            <pc:sldMk cId="2831591813" sldId="1864"/>
            <ac:grpSpMk id="4" creationId="{AAEDC9D2-AE44-4F96-AFC7-35BB2B9C07C1}"/>
          </ac:grpSpMkLst>
        </pc:grpChg>
      </pc:sldChg>
      <pc:sldChg chg="addSp delSp modSp mod">
        <pc:chgData name="Mark Kitris" userId="ff507901-5b31-4004-968e-a8d0bf342d9a" providerId="ADAL" clId="{4562BF97-9CF3-4A67-8980-7275630A1800}" dt="2023-04-26T14:25:50.912" v="2593" actId="478"/>
        <pc:sldMkLst>
          <pc:docMk/>
          <pc:sldMk cId="1092016854" sldId="1865"/>
        </pc:sldMkLst>
        <pc:spChg chg="del">
          <ac:chgData name="Mark Kitris" userId="ff507901-5b31-4004-968e-a8d0bf342d9a" providerId="ADAL" clId="{4562BF97-9CF3-4A67-8980-7275630A1800}" dt="2023-04-26T14:23:17.365" v="2587" actId="478"/>
          <ac:spMkLst>
            <pc:docMk/>
            <pc:sldMk cId="1092016854" sldId="1865"/>
            <ac:spMk id="4" creationId="{66502680-05FF-498D-9275-7A2F2AAC3C86}"/>
          </ac:spMkLst>
        </pc:spChg>
        <pc:spChg chg="del">
          <ac:chgData name="Mark Kitris" userId="ff507901-5b31-4004-968e-a8d0bf342d9a" providerId="ADAL" clId="{4562BF97-9CF3-4A67-8980-7275630A1800}" dt="2023-04-26T14:25:49.843" v="2592" actId="478"/>
          <ac:spMkLst>
            <pc:docMk/>
            <pc:sldMk cId="1092016854" sldId="1865"/>
            <ac:spMk id="5" creationId="{EEF2E607-9FB3-49C4-AE23-479913B7AED2}"/>
          </ac:spMkLst>
        </pc:spChg>
        <pc:spChg chg="add del mod">
          <ac:chgData name="Mark Kitris" userId="ff507901-5b31-4004-968e-a8d0bf342d9a" providerId="ADAL" clId="{4562BF97-9CF3-4A67-8980-7275630A1800}" dt="2023-04-26T14:23:22.572" v="2588" actId="478"/>
          <ac:spMkLst>
            <pc:docMk/>
            <pc:sldMk cId="1092016854" sldId="1865"/>
            <ac:spMk id="8" creationId="{41BB92BE-618A-2D2A-1857-658EC5FA06B7}"/>
          </ac:spMkLst>
        </pc:spChg>
        <pc:spChg chg="add del mod">
          <ac:chgData name="Mark Kitris" userId="ff507901-5b31-4004-968e-a8d0bf342d9a" providerId="ADAL" clId="{4562BF97-9CF3-4A67-8980-7275630A1800}" dt="2023-04-26T14:25:50.912" v="2593" actId="478"/>
          <ac:spMkLst>
            <pc:docMk/>
            <pc:sldMk cId="1092016854" sldId="1865"/>
            <ac:spMk id="10" creationId="{AFBA58EF-40DE-F3A0-5D8E-C3DE7B9018D6}"/>
          </ac:spMkLst>
        </pc:spChg>
      </pc:sldChg>
      <pc:sldChg chg="modSp del mod">
        <pc:chgData name="Mark Kitris" userId="ff507901-5b31-4004-968e-a8d0bf342d9a" providerId="ADAL" clId="{4562BF97-9CF3-4A67-8980-7275630A1800}" dt="2023-04-26T13:34:02.075" v="1679" actId="47"/>
        <pc:sldMkLst>
          <pc:docMk/>
          <pc:sldMk cId="765546230" sldId="1869"/>
        </pc:sldMkLst>
        <pc:spChg chg="mod">
          <ac:chgData name="Mark Kitris" userId="ff507901-5b31-4004-968e-a8d0bf342d9a" providerId="ADAL" clId="{4562BF97-9CF3-4A67-8980-7275630A1800}" dt="2023-04-26T13:18:58.677" v="1531" actId="14100"/>
          <ac:spMkLst>
            <pc:docMk/>
            <pc:sldMk cId="765546230" sldId="1869"/>
            <ac:spMk id="7" creationId="{01F91C5B-570D-4EE3-A45D-CEC277B634F0}"/>
          </ac:spMkLst>
        </pc:spChg>
      </pc:sldChg>
      <pc:sldChg chg="modSp del mod">
        <pc:chgData name="Mark Kitris" userId="ff507901-5b31-4004-968e-a8d0bf342d9a" providerId="ADAL" clId="{4562BF97-9CF3-4A67-8980-7275630A1800}" dt="2023-04-26T12:50:24.595" v="1068" actId="47"/>
        <pc:sldMkLst>
          <pc:docMk/>
          <pc:sldMk cId="2461338751" sldId="1870"/>
        </pc:sldMkLst>
        <pc:spChg chg="mod">
          <ac:chgData name="Mark Kitris" userId="ff507901-5b31-4004-968e-a8d0bf342d9a" providerId="ADAL" clId="{4562BF97-9CF3-4A67-8980-7275630A1800}" dt="2023-04-25T23:23:43.088" v="998" actId="20577"/>
          <ac:spMkLst>
            <pc:docMk/>
            <pc:sldMk cId="2461338751" sldId="1870"/>
            <ac:spMk id="6" creationId="{DF0B0C1D-36B0-C32D-8200-724102DE51D9}"/>
          </ac:spMkLst>
        </pc:spChg>
        <pc:spChg chg="mod">
          <ac:chgData name="Mark Kitris" userId="ff507901-5b31-4004-968e-a8d0bf342d9a" providerId="ADAL" clId="{4562BF97-9CF3-4A67-8980-7275630A1800}" dt="2023-04-25T23:23:03.537" v="994" actId="1036"/>
          <ac:spMkLst>
            <pc:docMk/>
            <pc:sldMk cId="2461338751" sldId="1870"/>
            <ac:spMk id="7" creationId="{B08C8299-E59F-D22B-54C4-211B7B6B1E1F}"/>
          </ac:spMkLst>
        </pc:spChg>
      </pc:sldChg>
      <pc:sldChg chg="modSp mod">
        <pc:chgData name="Mark Kitris" userId="ff507901-5b31-4004-968e-a8d0bf342d9a" providerId="ADAL" clId="{4562BF97-9CF3-4A67-8980-7275630A1800}" dt="2023-04-26T12:57:54.345" v="1196" actId="20577"/>
        <pc:sldMkLst>
          <pc:docMk/>
          <pc:sldMk cId="2507115224" sldId="1872"/>
        </pc:sldMkLst>
        <pc:spChg chg="mod">
          <ac:chgData name="Mark Kitris" userId="ff507901-5b31-4004-968e-a8d0bf342d9a" providerId="ADAL" clId="{4562BF97-9CF3-4A67-8980-7275630A1800}" dt="2023-04-26T12:57:54.345" v="1196" actId="20577"/>
          <ac:spMkLst>
            <pc:docMk/>
            <pc:sldMk cId="2507115224" sldId="1872"/>
            <ac:spMk id="3" creationId="{3B1A294F-C836-4364-9449-76F68E12D61A}"/>
          </ac:spMkLst>
        </pc:spChg>
      </pc:sldChg>
      <pc:sldChg chg="add del">
        <pc:chgData name="Mark Kitris" userId="ff507901-5b31-4004-968e-a8d0bf342d9a" providerId="ADAL" clId="{4562BF97-9CF3-4A67-8980-7275630A1800}" dt="2023-04-25T11:21:58.378" v="621" actId="47"/>
        <pc:sldMkLst>
          <pc:docMk/>
          <pc:sldMk cId="3139787021" sldId="1874"/>
        </pc:sldMkLst>
      </pc:sldChg>
      <pc:sldChg chg="add">
        <pc:chgData name="Mark Kitris" userId="ff507901-5b31-4004-968e-a8d0bf342d9a" providerId="ADAL" clId="{4562BF97-9CF3-4A67-8980-7275630A1800}" dt="2023-04-24T13:26:40.794" v="28" actId="2890"/>
        <pc:sldMkLst>
          <pc:docMk/>
          <pc:sldMk cId="870255315" sldId="1877"/>
        </pc:sldMkLst>
      </pc:sldChg>
      <pc:sldChg chg="modSp add del mod">
        <pc:chgData name="Mark Kitris" userId="ff507901-5b31-4004-968e-a8d0bf342d9a" providerId="ADAL" clId="{4562BF97-9CF3-4A67-8980-7275630A1800}" dt="2023-04-25T11:43:36.273" v="677" actId="255"/>
        <pc:sldMkLst>
          <pc:docMk/>
          <pc:sldMk cId="1343688493" sldId="1878"/>
        </pc:sldMkLst>
        <pc:spChg chg="mod">
          <ac:chgData name="Mark Kitris" userId="ff507901-5b31-4004-968e-a8d0bf342d9a" providerId="ADAL" clId="{4562BF97-9CF3-4A67-8980-7275630A1800}" dt="2023-04-25T11:43:36.273" v="677" actId="255"/>
          <ac:spMkLst>
            <pc:docMk/>
            <pc:sldMk cId="1343688493" sldId="1878"/>
            <ac:spMk id="3" creationId="{AA185E1C-174B-427E-8173-3D6B22758871}"/>
          </ac:spMkLst>
        </pc:spChg>
      </pc:sldChg>
      <pc:sldChg chg="modSp add mod">
        <pc:chgData name="Mark Kitris" userId="ff507901-5b31-4004-968e-a8d0bf342d9a" providerId="ADAL" clId="{4562BF97-9CF3-4A67-8980-7275630A1800}" dt="2023-04-25T11:52:56.776" v="749" actId="20577"/>
        <pc:sldMkLst>
          <pc:docMk/>
          <pc:sldMk cId="3928400827" sldId="1879"/>
        </pc:sldMkLst>
        <pc:graphicFrameChg chg="modGraphic">
          <ac:chgData name="Mark Kitris" userId="ff507901-5b31-4004-968e-a8d0bf342d9a" providerId="ADAL" clId="{4562BF97-9CF3-4A67-8980-7275630A1800}" dt="2023-04-25T11:52:56.776" v="749" actId="20577"/>
          <ac:graphicFrameMkLst>
            <pc:docMk/>
            <pc:sldMk cId="3928400827" sldId="1879"/>
            <ac:graphicFrameMk id="2" creationId="{56E03D34-0B77-4C5C-ABCE-4965E2B23BB7}"/>
          </ac:graphicFrameMkLst>
        </pc:graphicFrameChg>
      </pc:sldChg>
      <pc:sldChg chg="addSp delSp modSp mod">
        <pc:chgData name="Mark Kitris" userId="ff507901-5b31-4004-968e-a8d0bf342d9a" providerId="ADAL" clId="{4562BF97-9CF3-4A67-8980-7275630A1800}" dt="2023-04-26T13:01:02.207" v="1203" actId="1076"/>
        <pc:sldMkLst>
          <pc:docMk/>
          <pc:sldMk cId="1304243862" sldId="1880"/>
        </pc:sldMkLst>
        <pc:grpChg chg="add mod">
          <ac:chgData name="Mark Kitris" userId="ff507901-5b31-4004-968e-a8d0bf342d9a" providerId="ADAL" clId="{4562BF97-9CF3-4A67-8980-7275630A1800}" dt="2023-04-26T13:01:02.207" v="1203" actId="1076"/>
          <ac:grpSpMkLst>
            <pc:docMk/>
            <pc:sldMk cId="1304243862" sldId="1880"/>
            <ac:grpSpMk id="2" creationId="{D9F6D5FF-7443-61C6-09B2-78887B4AE74A}"/>
          </ac:grpSpMkLst>
        </pc:grpChg>
        <pc:picChg chg="mod">
          <ac:chgData name="Mark Kitris" userId="ff507901-5b31-4004-968e-a8d0bf342d9a" providerId="ADAL" clId="{4562BF97-9CF3-4A67-8980-7275630A1800}" dt="2023-04-26T13:00:29.777" v="1197"/>
          <ac:picMkLst>
            <pc:docMk/>
            <pc:sldMk cId="1304243862" sldId="1880"/>
            <ac:picMk id="3" creationId="{63106131-73D4-2606-B7C2-F66DCC865F3A}"/>
          </ac:picMkLst>
        </pc:picChg>
        <pc:picChg chg="mod">
          <ac:chgData name="Mark Kitris" userId="ff507901-5b31-4004-968e-a8d0bf342d9a" providerId="ADAL" clId="{4562BF97-9CF3-4A67-8980-7275630A1800}" dt="2023-04-26T13:00:29.777" v="1197"/>
          <ac:picMkLst>
            <pc:docMk/>
            <pc:sldMk cId="1304243862" sldId="1880"/>
            <ac:picMk id="4" creationId="{3D302942-814B-0FFA-F383-C8993BDEF65B}"/>
          </ac:picMkLst>
        </pc:picChg>
        <pc:picChg chg="del">
          <ac:chgData name="Mark Kitris" userId="ff507901-5b31-4004-968e-a8d0bf342d9a" providerId="ADAL" clId="{4562BF97-9CF3-4A67-8980-7275630A1800}" dt="2023-04-26T13:00:36.284" v="1198" actId="478"/>
          <ac:picMkLst>
            <pc:docMk/>
            <pc:sldMk cId="1304243862" sldId="1880"/>
            <ac:picMk id="6" creationId="{668CA862-760E-4B2C-94CF-257820643554}"/>
          </ac:picMkLst>
        </pc:picChg>
      </pc:sldChg>
      <pc:sldChg chg="addSp delSp modSp mod">
        <pc:chgData name="Mark Kitris" userId="ff507901-5b31-4004-968e-a8d0bf342d9a" providerId="ADAL" clId="{4562BF97-9CF3-4A67-8980-7275630A1800}" dt="2023-04-26T13:10:31.974" v="1525" actId="14100"/>
        <pc:sldMkLst>
          <pc:docMk/>
          <pc:sldMk cId="3645650865" sldId="1881"/>
        </pc:sldMkLst>
        <pc:spChg chg="mod">
          <ac:chgData name="Mark Kitris" userId="ff507901-5b31-4004-968e-a8d0bf342d9a" providerId="ADAL" clId="{4562BF97-9CF3-4A67-8980-7275630A1800}" dt="2023-04-26T13:10:31.974" v="1525" actId="14100"/>
          <ac:spMkLst>
            <pc:docMk/>
            <pc:sldMk cId="3645650865" sldId="1881"/>
            <ac:spMk id="2" creationId="{44A49DAE-79D6-48FB-BB90-ED534D0C7C09}"/>
          </ac:spMkLst>
        </pc:spChg>
        <pc:spChg chg="add del mod">
          <ac:chgData name="Mark Kitris" userId="ff507901-5b31-4004-968e-a8d0bf342d9a" providerId="ADAL" clId="{4562BF97-9CF3-4A67-8980-7275630A1800}" dt="2023-04-26T13:07:44.331" v="1473"/>
          <ac:spMkLst>
            <pc:docMk/>
            <pc:sldMk cId="3645650865" sldId="1881"/>
            <ac:spMk id="3" creationId="{B32C4594-63E5-C0B1-D97A-5BBC37484838}"/>
          </ac:spMkLst>
        </pc:spChg>
        <pc:spChg chg="mod">
          <ac:chgData name="Mark Kitris" userId="ff507901-5b31-4004-968e-a8d0bf342d9a" providerId="ADAL" clId="{4562BF97-9CF3-4A67-8980-7275630A1800}" dt="2023-04-26T13:08:59.225" v="1524"/>
          <ac:spMkLst>
            <pc:docMk/>
            <pc:sldMk cId="3645650865" sldId="1881"/>
            <ac:spMk id="9" creationId="{6B293DD1-BCDD-4DDD-82EC-8675E4FB99CC}"/>
          </ac:spMkLst>
        </pc:spChg>
      </pc:sldChg>
      <pc:sldChg chg="modSp add mod">
        <pc:chgData name="Mark Kitris" userId="ff507901-5b31-4004-968e-a8d0bf342d9a" providerId="ADAL" clId="{4562BF97-9CF3-4A67-8980-7275630A1800}" dt="2023-04-26T12:52:06.675" v="1088" actId="6549"/>
        <pc:sldMkLst>
          <pc:docMk/>
          <pc:sldMk cId="2454209863" sldId="1882"/>
        </pc:sldMkLst>
        <pc:spChg chg="mod">
          <ac:chgData name="Mark Kitris" userId="ff507901-5b31-4004-968e-a8d0bf342d9a" providerId="ADAL" clId="{4562BF97-9CF3-4A67-8980-7275630A1800}" dt="2023-04-26T12:52:06.675" v="1088" actId="6549"/>
          <ac:spMkLst>
            <pc:docMk/>
            <pc:sldMk cId="2454209863" sldId="1882"/>
            <ac:spMk id="6" creationId="{DF0B0C1D-36B0-C32D-8200-724102DE51D9}"/>
          </ac:spMkLst>
        </pc:spChg>
        <pc:spChg chg="mod">
          <ac:chgData name="Mark Kitris" userId="ff507901-5b31-4004-968e-a8d0bf342d9a" providerId="ADAL" clId="{4562BF97-9CF3-4A67-8980-7275630A1800}" dt="2023-04-26T12:49:59.716" v="1067" actId="6549"/>
          <ac:spMkLst>
            <pc:docMk/>
            <pc:sldMk cId="2454209863" sldId="1882"/>
            <ac:spMk id="7" creationId="{B08C8299-E59F-D22B-54C4-211B7B6B1E1F}"/>
          </ac:spMkLst>
        </pc:spChg>
      </pc:sldChg>
      <pc:sldChg chg="addSp delSp modSp add mod">
        <pc:chgData name="Mark Kitris" userId="ff507901-5b31-4004-968e-a8d0bf342d9a" providerId="ADAL" clId="{4562BF97-9CF3-4A67-8980-7275630A1800}" dt="2023-04-26T13:43:18.312" v="1709" actId="20577"/>
        <pc:sldMkLst>
          <pc:docMk/>
          <pc:sldMk cId="2975237501" sldId="1883"/>
        </pc:sldMkLst>
        <pc:spChg chg="add del mod">
          <ac:chgData name="Mark Kitris" userId="ff507901-5b31-4004-968e-a8d0bf342d9a" providerId="ADAL" clId="{4562BF97-9CF3-4A67-8980-7275630A1800}" dt="2023-04-26T13:22:37.563" v="1575" actId="478"/>
          <ac:spMkLst>
            <pc:docMk/>
            <pc:sldMk cId="2975237501" sldId="1883"/>
            <ac:spMk id="3" creationId="{85A41E39-2F58-CA50-99B0-58F99FDA7C68}"/>
          </ac:spMkLst>
        </pc:spChg>
        <pc:spChg chg="add del mod">
          <ac:chgData name="Mark Kitris" userId="ff507901-5b31-4004-968e-a8d0bf342d9a" providerId="ADAL" clId="{4562BF97-9CF3-4A67-8980-7275630A1800}" dt="2023-04-26T13:22:59.063" v="1578" actId="478"/>
          <ac:spMkLst>
            <pc:docMk/>
            <pc:sldMk cId="2975237501" sldId="1883"/>
            <ac:spMk id="5" creationId="{EEB8A4BE-8FD3-3E90-9CF1-2E54304EFFC6}"/>
          </ac:spMkLst>
        </pc:spChg>
        <pc:spChg chg="mod">
          <ac:chgData name="Mark Kitris" userId="ff507901-5b31-4004-968e-a8d0bf342d9a" providerId="ADAL" clId="{4562BF97-9CF3-4A67-8980-7275630A1800}" dt="2023-04-26T13:43:18.312" v="1709" actId="20577"/>
          <ac:spMkLst>
            <pc:docMk/>
            <pc:sldMk cId="2975237501" sldId="1883"/>
            <ac:spMk id="6" creationId="{E3803377-8742-4856-803F-033D4830AE0A}"/>
          </ac:spMkLst>
        </pc:spChg>
        <pc:spChg chg="del mod">
          <ac:chgData name="Mark Kitris" userId="ff507901-5b31-4004-968e-a8d0bf342d9a" providerId="ADAL" clId="{4562BF97-9CF3-4A67-8980-7275630A1800}" dt="2023-04-26T13:22:56.742" v="1577" actId="478"/>
          <ac:spMkLst>
            <pc:docMk/>
            <pc:sldMk cId="2975237501" sldId="1883"/>
            <ac:spMk id="7" creationId="{01F91C5B-570D-4EE3-A45D-CEC277B634F0}"/>
          </ac:spMkLst>
        </pc:spChg>
        <pc:spChg chg="add mod">
          <ac:chgData name="Mark Kitris" userId="ff507901-5b31-4004-968e-a8d0bf342d9a" providerId="ADAL" clId="{4562BF97-9CF3-4A67-8980-7275630A1800}" dt="2023-04-26T13:33:44.974" v="1677" actId="6549"/>
          <ac:spMkLst>
            <pc:docMk/>
            <pc:sldMk cId="2975237501" sldId="1883"/>
            <ac:spMk id="8" creationId="{41501012-335D-A36E-937A-5811B334CA88}"/>
          </ac:spMkLst>
        </pc:spChg>
        <pc:picChg chg="del">
          <ac:chgData name="Mark Kitris" userId="ff507901-5b31-4004-968e-a8d0bf342d9a" providerId="ADAL" clId="{4562BF97-9CF3-4A67-8980-7275630A1800}" dt="2023-04-26T13:22:33.211" v="1574" actId="478"/>
          <ac:picMkLst>
            <pc:docMk/>
            <pc:sldMk cId="2975237501" sldId="1883"/>
            <ac:picMk id="10" creationId="{4733B286-E6AB-43E9-AD3A-A4CDFFC233E5}"/>
          </ac:picMkLst>
        </pc:picChg>
      </pc:sldChg>
      <pc:sldChg chg="modSp add mod modNotesTx">
        <pc:chgData name="Mark Kitris" userId="ff507901-5b31-4004-968e-a8d0bf342d9a" providerId="ADAL" clId="{4562BF97-9CF3-4A67-8980-7275630A1800}" dt="2023-04-26T13:54:49.692" v="2114" actId="6549"/>
        <pc:sldMkLst>
          <pc:docMk/>
          <pc:sldMk cId="3594677491" sldId="1884"/>
        </pc:sldMkLst>
        <pc:spChg chg="mod">
          <ac:chgData name="Mark Kitris" userId="ff507901-5b31-4004-968e-a8d0bf342d9a" providerId="ADAL" clId="{4562BF97-9CF3-4A67-8980-7275630A1800}" dt="2023-04-26T13:43:12.037" v="1704" actId="20577"/>
          <ac:spMkLst>
            <pc:docMk/>
            <pc:sldMk cId="3594677491" sldId="1884"/>
            <ac:spMk id="6" creationId="{E3803377-8742-4856-803F-033D4830AE0A}"/>
          </ac:spMkLst>
        </pc:spChg>
        <pc:spChg chg="mod">
          <ac:chgData name="Mark Kitris" userId="ff507901-5b31-4004-968e-a8d0bf342d9a" providerId="ADAL" clId="{4562BF97-9CF3-4A67-8980-7275630A1800}" dt="2023-04-26T13:54:49.692" v="2114" actId="6549"/>
          <ac:spMkLst>
            <pc:docMk/>
            <pc:sldMk cId="3594677491" sldId="1884"/>
            <ac:spMk id="8" creationId="{41501012-335D-A36E-937A-5811B334CA88}"/>
          </ac:spMkLst>
        </pc:spChg>
      </pc:sldChg>
      <pc:sldChg chg="add del modNotesTx">
        <pc:chgData name="Mark Kitris" userId="ff507901-5b31-4004-968e-a8d0bf342d9a" providerId="ADAL" clId="{4562BF97-9CF3-4A67-8980-7275630A1800}" dt="2023-04-26T13:52:23.271" v="2019" actId="47"/>
        <pc:sldMkLst>
          <pc:docMk/>
          <pc:sldMk cId="673738894" sldId="1885"/>
        </pc:sldMkLst>
      </pc:sldChg>
      <pc:sldChg chg="modSp add mod modNotesTx">
        <pc:chgData name="Mark Kitris" userId="ff507901-5b31-4004-968e-a8d0bf342d9a" providerId="ADAL" clId="{4562BF97-9CF3-4A67-8980-7275630A1800}" dt="2023-04-26T14:05:06.758" v="2326" actId="20577"/>
        <pc:sldMkLst>
          <pc:docMk/>
          <pc:sldMk cId="1561120398" sldId="1885"/>
        </pc:sldMkLst>
        <pc:spChg chg="mod">
          <ac:chgData name="Mark Kitris" userId="ff507901-5b31-4004-968e-a8d0bf342d9a" providerId="ADAL" clId="{4562BF97-9CF3-4A67-8980-7275630A1800}" dt="2023-04-26T13:55:20.632" v="2123" actId="20577"/>
          <ac:spMkLst>
            <pc:docMk/>
            <pc:sldMk cId="1561120398" sldId="1885"/>
            <ac:spMk id="6" creationId="{E3803377-8742-4856-803F-033D4830AE0A}"/>
          </ac:spMkLst>
        </pc:spChg>
        <pc:spChg chg="mod">
          <ac:chgData name="Mark Kitris" userId="ff507901-5b31-4004-968e-a8d0bf342d9a" providerId="ADAL" clId="{4562BF97-9CF3-4A67-8980-7275630A1800}" dt="2023-04-26T14:01:27.281" v="2299" actId="20577"/>
          <ac:spMkLst>
            <pc:docMk/>
            <pc:sldMk cId="1561120398" sldId="1885"/>
            <ac:spMk id="8" creationId="{41501012-335D-A36E-937A-5811B334CA88}"/>
          </ac:spMkLst>
        </pc:spChg>
      </pc:sldChg>
      <pc:sldChg chg="modSp add mod modNotesTx">
        <pc:chgData name="Mark Kitris" userId="ff507901-5b31-4004-968e-a8d0bf342d9a" providerId="ADAL" clId="{4562BF97-9CF3-4A67-8980-7275630A1800}" dt="2023-04-26T14:21:18.374" v="2586" actId="6549"/>
        <pc:sldMkLst>
          <pc:docMk/>
          <pc:sldMk cId="368253721" sldId="1886"/>
        </pc:sldMkLst>
        <pc:spChg chg="mod">
          <ac:chgData name="Mark Kitris" userId="ff507901-5b31-4004-968e-a8d0bf342d9a" providerId="ADAL" clId="{4562BF97-9CF3-4A67-8980-7275630A1800}" dt="2023-04-26T14:07:09.834" v="2340" actId="6549"/>
          <ac:spMkLst>
            <pc:docMk/>
            <pc:sldMk cId="368253721" sldId="1886"/>
            <ac:spMk id="6" creationId="{E3803377-8742-4856-803F-033D4830AE0A}"/>
          </ac:spMkLst>
        </pc:spChg>
        <pc:spChg chg="mod">
          <ac:chgData name="Mark Kitris" userId="ff507901-5b31-4004-968e-a8d0bf342d9a" providerId="ADAL" clId="{4562BF97-9CF3-4A67-8980-7275630A1800}" dt="2023-04-26T14:21:18.374" v="2586" actId="6549"/>
          <ac:spMkLst>
            <pc:docMk/>
            <pc:sldMk cId="368253721" sldId="1886"/>
            <ac:spMk id="8" creationId="{41501012-335D-A36E-937A-5811B334CA88}"/>
          </ac:spMkLst>
        </pc:spChg>
      </pc:sldChg>
      <pc:sldChg chg="new del">
        <pc:chgData name="Mark Kitris" userId="ff507901-5b31-4004-968e-a8d0bf342d9a" providerId="ADAL" clId="{4562BF97-9CF3-4A67-8980-7275630A1800}" dt="2023-04-26T14:24:09.336" v="2590" actId="680"/>
        <pc:sldMkLst>
          <pc:docMk/>
          <pc:sldMk cId="705799400" sldId="1887"/>
        </pc:sldMkLst>
      </pc:sldChg>
      <pc:sldMasterChg chg="addSldLayout delSldLayout">
        <pc:chgData name="Mark Kitris" userId="ff507901-5b31-4004-968e-a8d0bf342d9a" providerId="ADAL" clId="{4562BF97-9CF3-4A67-8980-7275630A1800}" dt="2023-04-25T11:21:57.149" v="620" actId="47"/>
        <pc:sldMasterMkLst>
          <pc:docMk/>
          <pc:sldMasterMk cId="3732722111" sldId="2147483660"/>
        </pc:sldMasterMkLst>
        <pc:sldLayoutChg chg="add del">
          <pc:chgData name="Mark Kitris" userId="ff507901-5b31-4004-968e-a8d0bf342d9a" providerId="ADAL" clId="{4562BF97-9CF3-4A67-8980-7275630A1800}" dt="2023-04-25T11:21:57.149" v="620" actId="47"/>
          <pc:sldLayoutMkLst>
            <pc:docMk/>
            <pc:sldMasterMk cId="3732722111" sldId="2147483660"/>
            <pc:sldLayoutMk cId="2046188267" sldId="2147483709"/>
          </pc:sldLayoutMkLst>
        </pc:sldLayoutChg>
      </pc:sldMasterChg>
    </pc:docChg>
  </pc:docChgLst>
  <pc:docChgLst>
    <pc:chgData name="Brian Hinkelman" userId="bb920ec3-1f5b-4dbc-84af-061d9b95fe4c" providerId="ADAL" clId="{65125CF4-3528-4868-B2EF-7C017BD0A505}"/>
    <pc:docChg chg="undo custSel addSld modSld sldOrd">
      <pc:chgData name="Brian Hinkelman" userId="bb920ec3-1f5b-4dbc-84af-061d9b95fe4c" providerId="ADAL" clId="{65125CF4-3528-4868-B2EF-7C017BD0A505}" dt="2021-02-02T19:32:32.458" v="20" actId="12788"/>
      <pc:docMkLst>
        <pc:docMk/>
      </pc:docMkLst>
      <pc:sldChg chg="addSp delSp modSp mod">
        <pc:chgData name="Brian Hinkelman" userId="bb920ec3-1f5b-4dbc-84af-061d9b95fe4c" providerId="ADAL" clId="{65125CF4-3528-4868-B2EF-7C017BD0A505}" dt="2021-02-02T19:32:32.458" v="20" actId="12788"/>
        <pc:sldMkLst>
          <pc:docMk/>
          <pc:sldMk cId="123936569" sldId="1780"/>
        </pc:sldMkLst>
        <pc:spChg chg="add del mod">
          <ac:chgData name="Brian Hinkelman" userId="bb920ec3-1f5b-4dbc-84af-061d9b95fe4c" providerId="ADAL" clId="{65125CF4-3528-4868-B2EF-7C017BD0A505}" dt="2021-02-02T19:30:46.290" v="8"/>
          <ac:spMkLst>
            <pc:docMk/>
            <pc:sldMk cId="123936569" sldId="1780"/>
            <ac:spMk id="2" creationId="{00000000-0000-0000-0000-000000000000}"/>
          </ac:spMkLst>
        </pc:spChg>
        <pc:spChg chg="mod">
          <ac:chgData name="Brian Hinkelman" userId="bb920ec3-1f5b-4dbc-84af-061d9b95fe4c" providerId="ADAL" clId="{65125CF4-3528-4868-B2EF-7C017BD0A505}" dt="2021-02-02T19:30:51.239" v="9"/>
          <ac:spMkLst>
            <pc:docMk/>
            <pc:sldMk cId="123936569" sldId="1780"/>
            <ac:spMk id="3" creationId="{00000000-0000-0000-0000-000000000000}"/>
          </ac:spMkLst>
        </pc:spChg>
        <pc:spChg chg="del">
          <ac:chgData name="Brian Hinkelman" userId="bb920ec3-1f5b-4dbc-84af-061d9b95fe4c" providerId="ADAL" clId="{65125CF4-3528-4868-B2EF-7C017BD0A505}" dt="2021-02-02T19:30:55.108" v="10" actId="478"/>
          <ac:spMkLst>
            <pc:docMk/>
            <pc:sldMk cId="123936569" sldId="1780"/>
            <ac:spMk id="4" creationId="{5314F318-BBD2-4B03-8429-65A4F541D189}"/>
          </ac:spMkLst>
        </pc:spChg>
        <pc:spChg chg="add del mod">
          <ac:chgData name="Brian Hinkelman" userId="bb920ec3-1f5b-4dbc-84af-061d9b95fe4c" providerId="ADAL" clId="{65125CF4-3528-4868-B2EF-7C017BD0A505}" dt="2021-02-02T19:30:41.209" v="6" actId="478"/>
          <ac:spMkLst>
            <pc:docMk/>
            <pc:sldMk cId="123936569" sldId="1780"/>
            <ac:spMk id="9" creationId="{378A5018-58A5-4EC6-9893-1AA7B35629CD}"/>
          </ac:spMkLst>
        </pc:spChg>
        <pc:spChg chg="add del mod">
          <ac:chgData name="Brian Hinkelman" userId="bb920ec3-1f5b-4dbc-84af-061d9b95fe4c" providerId="ADAL" clId="{65125CF4-3528-4868-B2EF-7C017BD0A505}" dt="2021-02-02T19:30:57.049" v="12" actId="478"/>
          <ac:spMkLst>
            <pc:docMk/>
            <pc:sldMk cId="123936569" sldId="1780"/>
            <ac:spMk id="18" creationId="{D11FF14D-D5E2-4F77-B6C3-1F80298D66C4}"/>
          </ac:spMkLst>
        </pc:spChg>
        <pc:spChg chg="mod">
          <ac:chgData name="Brian Hinkelman" userId="bb920ec3-1f5b-4dbc-84af-061d9b95fe4c" providerId="ADAL" clId="{65125CF4-3528-4868-B2EF-7C017BD0A505}" dt="2021-02-02T19:32:32.458" v="20" actId="12788"/>
          <ac:spMkLst>
            <pc:docMk/>
            <pc:sldMk cId="123936569" sldId="1780"/>
            <ac:spMk id="31" creationId="{D616F46A-8C8E-475E-91F4-D968F21F5186}"/>
          </ac:spMkLst>
        </pc:spChg>
        <pc:spChg chg="mod">
          <ac:chgData name="Brian Hinkelman" userId="bb920ec3-1f5b-4dbc-84af-061d9b95fe4c" providerId="ADAL" clId="{65125CF4-3528-4868-B2EF-7C017BD0A505}" dt="2021-02-02T19:32:32.458" v="20" actId="12788"/>
          <ac:spMkLst>
            <pc:docMk/>
            <pc:sldMk cId="123936569" sldId="1780"/>
            <ac:spMk id="34" creationId="{3931DC69-4D5C-40B4-80D2-7FDE66A622D0}"/>
          </ac:spMkLst>
        </pc:spChg>
        <pc:spChg chg="mod">
          <ac:chgData name="Brian Hinkelman" userId="bb920ec3-1f5b-4dbc-84af-061d9b95fe4c" providerId="ADAL" clId="{65125CF4-3528-4868-B2EF-7C017BD0A505}" dt="2021-02-02T19:32:32.458" v="20" actId="12788"/>
          <ac:spMkLst>
            <pc:docMk/>
            <pc:sldMk cId="123936569" sldId="1780"/>
            <ac:spMk id="36" creationId="{3F8F9610-0EC3-452C-8CD8-3BB282908543}"/>
          </ac:spMkLst>
        </pc:spChg>
        <pc:spChg chg="mod">
          <ac:chgData name="Brian Hinkelman" userId="bb920ec3-1f5b-4dbc-84af-061d9b95fe4c" providerId="ADAL" clId="{65125CF4-3528-4868-B2EF-7C017BD0A505}" dt="2021-02-02T19:32:32.458" v="20" actId="12788"/>
          <ac:spMkLst>
            <pc:docMk/>
            <pc:sldMk cId="123936569" sldId="1780"/>
            <ac:spMk id="37" creationId="{E126B067-1DDD-4966-9349-1E5FD0A6CBB1}"/>
          </ac:spMkLst>
        </pc:spChg>
        <pc:spChg chg="mod">
          <ac:chgData name="Brian Hinkelman" userId="bb920ec3-1f5b-4dbc-84af-061d9b95fe4c" providerId="ADAL" clId="{65125CF4-3528-4868-B2EF-7C017BD0A505}" dt="2021-02-02T19:31:30.336" v="15" actId="1076"/>
          <ac:spMkLst>
            <pc:docMk/>
            <pc:sldMk cId="123936569" sldId="1780"/>
            <ac:spMk id="39" creationId="{7FFF88F6-6605-4F6C-99A9-6C8ECF2821D9}"/>
          </ac:spMkLst>
        </pc:spChg>
        <pc:spChg chg="mod">
          <ac:chgData name="Brian Hinkelman" userId="bb920ec3-1f5b-4dbc-84af-061d9b95fe4c" providerId="ADAL" clId="{65125CF4-3528-4868-B2EF-7C017BD0A505}" dt="2021-02-02T19:31:30.336" v="15" actId="1076"/>
          <ac:spMkLst>
            <pc:docMk/>
            <pc:sldMk cId="123936569" sldId="1780"/>
            <ac:spMk id="40" creationId="{49E4FD50-1BFE-43A9-A3FC-A53C67C13AD5}"/>
          </ac:spMkLst>
        </pc:spChg>
        <pc:spChg chg="mod">
          <ac:chgData name="Brian Hinkelman" userId="bb920ec3-1f5b-4dbc-84af-061d9b95fe4c" providerId="ADAL" clId="{65125CF4-3528-4868-B2EF-7C017BD0A505}" dt="2021-02-02T19:32:32.458" v="20" actId="12788"/>
          <ac:spMkLst>
            <pc:docMk/>
            <pc:sldMk cId="123936569" sldId="1780"/>
            <ac:spMk id="44" creationId="{68545A57-D254-4040-9131-B81B012B454C}"/>
          </ac:spMkLst>
        </pc:spChg>
        <pc:spChg chg="mod">
          <ac:chgData name="Brian Hinkelman" userId="bb920ec3-1f5b-4dbc-84af-061d9b95fe4c" providerId="ADAL" clId="{65125CF4-3528-4868-B2EF-7C017BD0A505}" dt="2021-02-02T19:32:32.458" v="20" actId="12788"/>
          <ac:spMkLst>
            <pc:docMk/>
            <pc:sldMk cId="123936569" sldId="1780"/>
            <ac:spMk id="45" creationId="{A37A0F79-C2EA-4568-BF05-E46B9DFE0A0D}"/>
          </ac:spMkLst>
        </pc:spChg>
        <pc:grpChg chg="mod">
          <ac:chgData name="Brian Hinkelman" userId="bb920ec3-1f5b-4dbc-84af-061d9b95fe4c" providerId="ADAL" clId="{65125CF4-3528-4868-B2EF-7C017BD0A505}" dt="2021-02-02T19:32:32.458" v="20" actId="12788"/>
          <ac:grpSpMkLst>
            <pc:docMk/>
            <pc:sldMk cId="123936569" sldId="1780"/>
            <ac:grpSpMk id="7" creationId="{3EAA00A1-DC70-4FAB-A4F7-71555154D177}"/>
          </ac:grpSpMkLst>
        </pc:grpChg>
        <pc:grpChg chg="add del mod">
          <ac:chgData name="Brian Hinkelman" userId="bb920ec3-1f5b-4dbc-84af-061d9b95fe4c" providerId="ADAL" clId="{65125CF4-3528-4868-B2EF-7C017BD0A505}" dt="2021-02-02T19:32:32.458" v="20" actId="12788"/>
          <ac:grpSpMkLst>
            <pc:docMk/>
            <pc:sldMk cId="123936569" sldId="1780"/>
            <ac:grpSpMk id="13" creationId="{FCB34C6A-0DCB-41F5-B995-16E58E0654D4}"/>
          </ac:grpSpMkLst>
        </pc:grpChg>
        <pc:grpChg chg="mod">
          <ac:chgData name="Brian Hinkelman" userId="bb920ec3-1f5b-4dbc-84af-061d9b95fe4c" providerId="ADAL" clId="{65125CF4-3528-4868-B2EF-7C017BD0A505}" dt="2021-02-02T19:32:32.458" v="20" actId="12788"/>
          <ac:grpSpMkLst>
            <pc:docMk/>
            <pc:sldMk cId="123936569" sldId="1780"/>
            <ac:grpSpMk id="14" creationId="{40A0E1E1-FE89-47CE-9860-CAD84D162895}"/>
          </ac:grpSpMkLst>
        </pc:grpChg>
        <pc:grpChg chg="del">
          <ac:chgData name="Brian Hinkelman" userId="bb920ec3-1f5b-4dbc-84af-061d9b95fe4c" providerId="ADAL" clId="{65125CF4-3528-4868-B2EF-7C017BD0A505}" dt="2021-02-02T19:30:56.045" v="11" actId="478"/>
          <ac:grpSpMkLst>
            <pc:docMk/>
            <pc:sldMk cId="123936569" sldId="1780"/>
            <ac:grpSpMk id="16" creationId="{3B782ECE-A12D-467F-BFF0-530936B57D74}"/>
          </ac:grpSpMkLst>
        </pc:grpChg>
        <pc:grpChg chg="mod">
          <ac:chgData name="Brian Hinkelman" userId="bb920ec3-1f5b-4dbc-84af-061d9b95fe4c" providerId="ADAL" clId="{65125CF4-3528-4868-B2EF-7C017BD0A505}" dt="2021-02-02T19:32:32.458" v="20" actId="12788"/>
          <ac:grpSpMkLst>
            <pc:docMk/>
            <pc:sldMk cId="123936569" sldId="1780"/>
            <ac:grpSpMk id="30" creationId="{7B881764-8CC8-466B-8F40-2A9FB83FA51B}"/>
          </ac:grpSpMkLst>
        </pc:grpChg>
        <pc:grpChg chg="add del mod">
          <ac:chgData name="Brian Hinkelman" userId="bb920ec3-1f5b-4dbc-84af-061d9b95fe4c" providerId="ADAL" clId="{65125CF4-3528-4868-B2EF-7C017BD0A505}" dt="2021-02-02T19:31:31.176" v="16"/>
          <ac:grpSpMkLst>
            <pc:docMk/>
            <pc:sldMk cId="123936569" sldId="1780"/>
            <ac:grpSpMk id="32" creationId="{5F2FA947-7C6B-4436-9570-D23F3945407E}"/>
          </ac:grpSpMkLst>
        </pc:grpChg>
        <pc:grpChg chg="mod">
          <ac:chgData name="Brian Hinkelman" userId="bb920ec3-1f5b-4dbc-84af-061d9b95fe4c" providerId="ADAL" clId="{65125CF4-3528-4868-B2EF-7C017BD0A505}" dt="2021-02-02T19:31:30.336" v="15" actId="1076"/>
          <ac:grpSpMkLst>
            <pc:docMk/>
            <pc:sldMk cId="123936569" sldId="1780"/>
            <ac:grpSpMk id="33" creationId="{A35A1A9B-2A0C-4CA8-BF52-3C08650B6FD6}"/>
          </ac:grpSpMkLst>
        </pc:grpChg>
        <pc:grpChg chg="mod">
          <ac:chgData name="Brian Hinkelman" userId="bb920ec3-1f5b-4dbc-84af-061d9b95fe4c" providerId="ADAL" clId="{65125CF4-3528-4868-B2EF-7C017BD0A505}" dt="2021-02-02T19:32:32.458" v="20" actId="12788"/>
          <ac:grpSpMkLst>
            <pc:docMk/>
            <pc:sldMk cId="123936569" sldId="1780"/>
            <ac:grpSpMk id="35" creationId="{32AA795D-E551-4CFE-947A-3510539E99E6}"/>
          </ac:grpSpMkLst>
        </pc:grpChg>
        <pc:grpChg chg="mod">
          <ac:chgData name="Brian Hinkelman" userId="bb920ec3-1f5b-4dbc-84af-061d9b95fe4c" providerId="ADAL" clId="{65125CF4-3528-4868-B2EF-7C017BD0A505}" dt="2021-02-02T19:32:32.458" v="20" actId="12788"/>
          <ac:grpSpMkLst>
            <pc:docMk/>
            <pc:sldMk cId="123936569" sldId="1780"/>
            <ac:grpSpMk id="43" creationId="{EC9A8C29-8E4B-4B66-A15E-76D420799596}"/>
          </ac:grpSpMkLst>
        </pc:grpChg>
        <pc:picChg chg="mod">
          <ac:chgData name="Brian Hinkelman" userId="bb920ec3-1f5b-4dbc-84af-061d9b95fe4c" providerId="ADAL" clId="{65125CF4-3528-4868-B2EF-7C017BD0A505}" dt="2021-02-02T19:32:32.458" v="20" actId="12788"/>
          <ac:picMkLst>
            <pc:docMk/>
            <pc:sldMk cId="123936569" sldId="1780"/>
            <ac:picMk id="5" creationId="{A637978B-A1F1-4A98-8492-858FA2A4C83B}"/>
          </ac:picMkLst>
        </pc:picChg>
        <pc:picChg chg="mod">
          <ac:chgData name="Brian Hinkelman" userId="bb920ec3-1f5b-4dbc-84af-061d9b95fe4c" providerId="ADAL" clId="{65125CF4-3528-4868-B2EF-7C017BD0A505}" dt="2021-02-02T19:32:32.458" v="20" actId="12788"/>
          <ac:picMkLst>
            <pc:docMk/>
            <pc:sldMk cId="123936569" sldId="1780"/>
            <ac:picMk id="11" creationId="{E16A2019-9909-4B19-A728-C49ED64ADDB9}"/>
          </ac:picMkLst>
        </pc:picChg>
        <pc:picChg chg="mod">
          <ac:chgData name="Brian Hinkelman" userId="bb920ec3-1f5b-4dbc-84af-061d9b95fe4c" providerId="ADAL" clId="{65125CF4-3528-4868-B2EF-7C017BD0A505}" dt="2021-02-02T19:32:32.458" v="20" actId="12788"/>
          <ac:picMkLst>
            <pc:docMk/>
            <pc:sldMk cId="123936569" sldId="1780"/>
            <ac:picMk id="12" creationId="{16D6D1AD-85E2-4995-AA28-B6CDD4F0CFD0}"/>
          </ac:picMkLst>
        </pc:picChg>
        <pc:picChg chg="mod">
          <ac:chgData name="Brian Hinkelman" userId="bb920ec3-1f5b-4dbc-84af-061d9b95fe4c" providerId="ADAL" clId="{65125CF4-3528-4868-B2EF-7C017BD0A505}" dt="2021-02-02T19:31:30.336" v="15" actId="1076"/>
          <ac:picMkLst>
            <pc:docMk/>
            <pc:sldMk cId="123936569" sldId="1780"/>
            <ac:picMk id="38" creationId="{D89681AF-85F6-4F54-B12A-ED5697A1C84E}"/>
          </ac:picMkLst>
        </pc:picChg>
      </pc:sldChg>
      <pc:sldChg chg="add">
        <pc:chgData name="Brian Hinkelman" userId="bb920ec3-1f5b-4dbc-84af-061d9b95fe4c" providerId="ADAL" clId="{65125CF4-3528-4868-B2EF-7C017BD0A505}" dt="2021-02-02T19:07:41.187" v="0"/>
        <pc:sldMkLst>
          <pc:docMk/>
          <pc:sldMk cId="2671155605" sldId="1789"/>
        </pc:sldMkLst>
      </pc:sldChg>
      <pc:sldChg chg="ord">
        <pc:chgData name="Brian Hinkelman" userId="bb920ec3-1f5b-4dbc-84af-061d9b95fe4c" providerId="ADAL" clId="{65125CF4-3528-4868-B2EF-7C017BD0A505}" dt="2021-02-02T19:07:51.579" v="2"/>
        <pc:sldMkLst>
          <pc:docMk/>
          <pc:sldMk cId="2383288363" sldId="1801"/>
        </pc:sldMkLst>
      </pc:sldChg>
      <pc:sldChg chg="add">
        <pc:chgData name="Brian Hinkelman" userId="bb920ec3-1f5b-4dbc-84af-061d9b95fe4c" providerId="ADAL" clId="{65125CF4-3528-4868-B2EF-7C017BD0A505}" dt="2021-02-02T19:08:41.846" v="3"/>
        <pc:sldMkLst>
          <pc:docMk/>
          <pc:sldMk cId="2831591813" sldId="1864"/>
        </pc:sldMkLst>
      </pc:sldChg>
    </pc:docChg>
  </pc:docChgLst>
  <pc:docChgLst>
    <pc:chgData name="Brian Hinkelman" userId="bb920ec3-1f5b-4dbc-84af-061d9b95fe4c" providerId="ADAL" clId="{A09AAE83-C3AE-423F-A0F8-BE74D7BE512E}"/>
    <pc:docChg chg="custSel addSld delSld modSld sldOrd">
      <pc:chgData name="Brian Hinkelman" userId="bb920ec3-1f5b-4dbc-84af-061d9b95fe4c" providerId="ADAL" clId="{A09AAE83-C3AE-423F-A0F8-BE74D7BE512E}" dt="2021-02-08T21:42:18.723" v="299"/>
      <pc:docMkLst>
        <pc:docMk/>
      </pc:docMkLst>
      <pc:sldChg chg="modSp mod">
        <pc:chgData name="Brian Hinkelman" userId="bb920ec3-1f5b-4dbc-84af-061d9b95fe4c" providerId="ADAL" clId="{A09AAE83-C3AE-423F-A0F8-BE74D7BE512E}" dt="2021-02-08T20:29:30.295" v="20" actId="20577"/>
        <pc:sldMkLst>
          <pc:docMk/>
          <pc:sldMk cId="1359081573" sldId="1758"/>
        </pc:sldMkLst>
        <pc:spChg chg="mod">
          <ac:chgData name="Brian Hinkelman" userId="bb920ec3-1f5b-4dbc-84af-061d9b95fe4c" providerId="ADAL" clId="{A09AAE83-C3AE-423F-A0F8-BE74D7BE512E}" dt="2021-02-08T20:29:30.295" v="20" actId="20577"/>
          <ac:spMkLst>
            <pc:docMk/>
            <pc:sldMk cId="1359081573" sldId="1758"/>
            <ac:spMk id="4" creationId="{841CB59B-EF9E-4E47-BF33-B8075EB6C7A1}"/>
          </ac:spMkLst>
        </pc:spChg>
      </pc:sldChg>
      <pc:sldChg chg="modSp del mod">
        <pc:chgData name="Brian Hinkelman" userId="bb920ec3-1f5b-4dbc-84af-061d9b95fe4c" providerId="ADAL" clId="{A09AAE83-C3AE-423F-A0F8-BE74D7BE512E}" dt="2021-02-08T20:43:36.564" v="135" actId="47"/>
        <pc:sldMkLst>
          <pc:docMk/>
          <pc:sldMk cId="1950383483" sldId="1761"/>
        </pc:sldMkLst>
        <pc:spChg chg="mod">
          <ac:chgData name="Brian Hinkelman" userId="bb920ec3-1f5b-4dbc-84af-061d9b95fe4c" providerId="ADAL" clId="{A09AAE83-C3AE-423F-A0F8-BE74D7BE512E}" dt="2021-02-08T20:40:43.089" v="81" actId="1076"/>
          <ac:spMkLst>
            <pc:docMk/>
            <pc:sldMk cId="1950383483" sldId="1761"/>
            <ac:spMk id="2" creationId="{00000000-0000-0000-0000-000000000000}"/>
          </ac:spMkLst>
        </pc:spChg>
        <pc:spChg chg="mod">
          <ac:chgData name="Brian Hinkelman" userId="bb920ec3-1f5b-4dbc-84af-061d9b95fe4c" providerId="ADAL" clId="{A09AAE83-C3AE-423F-A0F8-BE74D7BE512E}" dt="2021-02-08T20:40:43.089" v="81" actId="1076"/>
          <ac:spMkLst>
            <pc:docMk/>
            <pc:sldMk cId="1950383483" sldId="1761"/>
            <ac:spMk id="3" creationId="{00000000-0000-0000-0000-000000000000}"/>
          </ac:spMkLst>
        </pc:spChg>
        <pc:spChg chg="mod">
          <ac:chgData name="Brian Hinkelman" userId="bb920ec3-1f5b-4dbc-84af-061d9b95fe4c" providerId="ADAL" clId="{A09AAE83-C3AE-423F-A0F8-BE74D7BE512E}" dt="2021-02-08T20:40:43.089" v="81" actId="1076"/>
          <ac:spMkLst>
            <pc:docMk/>
            <pc:sldMk cId="1950383483" sldId="1761"/>
            <ac:spMk id="4" creationId="{00000000-0000-0000-0000-000000000000}"/>
          </ac:spMkLst>
        </pc:spChg>
        <pc:spChg chg="mod">
          <ac:chgData name="Brian Hinkelman" userId="bb920ec3-1f5b-4dbc-84af-061d9b95fe4c" providerId="ADAL" clId="{A09AAE83-C3AE-423F-A0F8-BE74D7BE512E}" dt="2021-02-08T20:40:43.089" v="81" actId="1076"/>
          <ac:spMkLst>
            <pc:docMk/>
            <pc:sldMk cId="1950383483" sldId="1761"/>
            <ac:spMk id="5" creationId="{00000000-0000-0000-0000-000000000000}"/>
          </ac:spMkLst>
        </pc:spChg>
        <pc:spChg chg="mod">
          <ac:chgData name="Brian Hinkelman" userId="bb920ec3-1f5b-4dbc-84af-061d9b95fe4c" providerId="ADAL" clId="{A09AAE83-C3AE-423F-A0F8-BE74D7BE512E}" dt="2021-02-08T20:40:43.089" v="81" actId="1076"/>
          <ac:spMkLst>
            <pc:docMk/>
            <pc:sldMk cId="1950383483" sldId="1761"/>
            <ac:spMk id="6" creationId="{00000000-0000-0000-0000-000000000000}"/>
          </ac:spMkLst>
        </pc:spChg>
        <pc:spChg chg="mod">
          <ac:chgData name="Brian Hinkelman" userId="bb920ec3-1f5b-4dbc-84af-061d9b95fe4c" providerId="ADAL" clId="{A09AAE83-C3AE-423F-A0F8-BE74D7BE512E}" dt="2021-02-08T20:40:43.089" v="81" actId="1076"/>
          <ac:spMkLst>
            <pc:docMk/>
            <pc:sldMk cId="1950383483" sldId="1761"/>
            <ac:spMk id="76" creationId="{335229B7-745B-4427-87AF-CD87DBC0C1ED}"/>
          </ac:spMkLst>
        </pc:spChg>
        <pc:spChg chg="mod">
          <ac:chgData name="Brian Hinkelman" userId="bb920ec3-1f5b-4dbc-84af-061d9b95fe4c" providerId="ADAL" clId="{A09AAE83-C3AE-423F-A0F8-BE74D7BE512E}" dt="2021-02-08T20:40:43.089" v="81" actId="1076"/>
          <ac:spMkLst>
            <pc:docMk/>
            <pc:sldMk cId="1950383483" sldId="1761"/>
            <ac:spMk id="77" creationId="{A1ABAF1C-C46C-480F-A9D6-2F728765026D}"/>
          </ac:spMkLst>
        </pc:spChg>
        <pc:spChg chg="mod">
          <ac:chgData name="Brian Hinkelman" userId="bb920ec3-1f5b-4dbc-84af-061d9b95fe4c" providerId="ADAL" clId="{A09AAE83-C3AE-423F-A0F8-BE74D7BE512E}" dt="2021-02-08T20:40:43.089" v="81" actId="1076"/>
          <ac:spMkLst>
            <pc:docMk/>
            <pc:sldMk cId="1950383483" sldId="1761"/>
            <ac:spMk id="81" creationId="{619FD33C-8CD7-4D24-9D05-069229837359}"/>
          </ac:spMkLst>
        </pc:spChg>
        <pc:spChg chg="mod">
          <ac:chgData name="Brian Hinkelman" userId="bb920ec3-1f5b-4dbc-84af-061d9b95fe4c" providerId="ADAL" clId="{A09AAE83-C3AE-423F-A0F8-BE74D7BE512E}" dt="2021-02-08T20:40:43.089" v="81" actId="1076"/>
          <ac:spMkLst>
            <pc:docMk/>
            <pc:sldMk cId="1950383483" sldId="1761"/>
            <ac:spMk id="82" creationId="{A6DA5E0F-7999-4BCD-9AC3-3B99392B272C}"/>
          </ac:spMkLst>
        </pc:spChg>
        <pc:spChg chg="mod">
          <ac:chgData name="Brian Hinkelman" userId="bb920ec3-1f5b-4dbc-84af-061d9b95fe4c" providerId="ADAL" clId="{A09AAE83-C3AE-423F-A0F8-BE74D7BE512E}" dt="2021-02-08T20:40:43.089" v="81" actId="1076"/>
          <ac:spMkLst>
            <pc:docMk/>
            <pc:sldMk cId="1950383483" sldId="1761"/>
            <ac:spMk id="101" creationId="{37400120-B729-4722-9DF7-66F5F66E0AE6}"/>
          </ac:spMkLst>
        </pc:spChg>
        <pc:spChg chg="mod">
          <ac:chgData name="Brian Hinkelman" userId="bb920ec3-1f5b-4dbc-84af-061d9b95fe4c" providerId="ADAL" clId="{A09AAE83-C3AE-423F-A0F8-BE74D7BE512E}" dt="2021-02-08T20:40:43.089" v="81" actId="1076"/>
          <ac:spMkLst>
            <pc:docMk/>
            <pc:sldMk cId="1950383483" sldId="1761"/>
            <ac:spMk id="102" creationId="{D34BD319-A6E2-4654-9A73-36142BABD463}"/>
          </ac:spMkLst>
        </pc:spChg>
        <pc:spChg chg="mod">
          <ac:chgData name="Brian Hinkelman" userId="bb920ec3-1f5b-4dbc-84af-061d9b95fe4c" providerId="ADAL" clId="{A09AAE83-C3AE-423F-A0F8-BE74D7BE512E}" dt="2021-02-08T20:40:43.089" v="81" actId="1076"/>
          <ac:spMkLst>
            <pc:docMk/>
            <pc:sldMk cId="1950383483" sldId="1761"/>
            <ac:spMk id="106" creationId="{03F20DDB-29D3-42E0-9BAC-361B9C969E53}"/>
          </ac:spMkLst>
        </pc:spChg>
        <pc:spChg chg="mod">
          <ac:chgData name="Brian Hinkelman" userId="bb920ec3-1f5b-4dbc-84af-061d9b95fe4c" providerId="ADAL" clId="{A09AAE83-C3AE-423F-A0F8-BE74D7BE512E}" dt="2021-02-08T20:40:43.089" v="81" actId="1076"/>
          <ac:spMkLst>
            <pc:docMk/>
            <pc:sldMk cId="1950383483" sldId="1761"/>
            <ac:spMk id="107" creationId="{B6C5D58A-AECD-4EF7-8480-5BA5C966E583}"/>
          </ac:spMkLst>
        </pc:spChg>
        <pc:spChg chg="mod">
          <ac:chgData name="Brian Hinkelman" userId="bb920ec3-1f5b-4dbc-84af-061d9b95fe4c" providerId="ADAL" clId="{A09AAE83-C3AE-423F-A0F8-BE74D7BE512E}" dt="2021-02-08T20:40:43.089" v="81" actId="1076"/>
          <ac:spMkLst>
            <pc:docMk/>
            <pc:sldMk cId="1950383483" sldId="1761"/>
            <ac:spMk id="112" creationId="{B85E9A91-2B50-428F-B61C-0976466079BB}"/>
          </ac:spMkLst>
        </pc:spChg>
        <pc:spChg chg="mod">
          <ac:chgData name="Brian Hinkelman" userId="bb920ec3-1f5b-4dbc-84af-061d9b95fe4c" providerId="ADAL" clId="{A09AAE83-C3AE-423F-A0F8-BE74D7BE512E}" dt="2021-02-08T20:40:43.089" v="81" actId="1076"/>
          <ac:spMkLst>
            <pc:docMk/>
            <pc:sldMk cId="1950383483" sldId="1761"/>
            <ac:spMk id="113" creationId="{DC66F97F-AFAC-46F9-A7DE-E7A4CA544641}"/>
          </ac:spMkLst>
        </pc:spChg>
        <pc:grpChg chg="mod">
          <ac:chgData name="Brian Hinkelman" userId="bb920ec3-1f5b-4dbc-84af-061d9b95fe4c" providerId="ADAL" clId="{A09AAE83-C3AE-423F-A0F8-BE74D7BE512E}" dt="2021-02-08T20:40:43.089" v="81" actId="1076"/>
          <ac:grpSpMkLst>
            <pc:docMk/>
            <pc:sldMk cId="1950383483" sldId="1761"/>
            <ac:grpSpMk id="8" creationId="{54E26BE2-B492-4505-A6E4-E9CC54E489A7}"/>
          </ac:grpSpMkLst>
        </pc:grpChg>
        <pc:grpChg chg="mod">
          <ac:chgData name="Brian Hinkelman" userId="bb920ec3-1f5b-4dbc-84af-061d9b95fe4c" providerId="ADAL" clId="{A09AAE83-C3AE-423F-A0F8-BE74D7BE512E}" dt="2021-02-08T20:40:43.089" v="81" actId="1076"/>
          <ac:grpSpMkLst>
            <pc:docMk/>
            <pc:sldMk cId="1950383483" sldId="1761"/>
            <ac:grpSpMk id="10" creationId="{EF6558BE-75C5-4782-B1CF-49F750501D2E}"/>
          </ac:grpSpMkLst>
        </pc:grpChg>
        <pc:grpChg chg="mod">
          <ac:chgData name="Brian Hinkelman" userId="bb920ec3-1f5b-4dbc-84af-061d9b95fe4c" providerId="ADAL" clId="{A09AAE83-C3AE-423F-A0F8-BE74D7BE512E}" dt="2021-02-08T20:40:43.089" v="81" actId="1076"/>
          <ac:grpSpMkLst>
            <pc:docMk/>
            <pc:sldMk cId="1950383483" sldId="1761"/>
            <ac:grpSpMk id="11" creationId="{20AD6545-EC48-4C22-99A7-B7F3B310CC91}"/>
          </ac:grpSpMkLst>
        </pc:grpChg>
        <pc:grpChg chg="mod">
          <ac:chgData name="Brian Hinkelman" userId="bb920ec3-1f5b-4dbc-84af-061d9b95fe4c" providerId="ADAL" clId="{A09AAE83-C3AE-423F-A0F8-BE74D7BE512E}" dt="2021-02-08T20:40:43.089" v="81" actId="1076"/>
          <ac:grpSpMkLst>
            <pc:docMk/>
            <pc:sldMk cId="1950383483" sldId="1761"/>
            <ac:grpSpMk id="74" creationId="{481AE1DA-3500-4195-9A83-BD2B81F129DC}"/>
          </ac:grpSpMkLst>
        </pc:grpChg>
        <pc:grpChg chg="mod">
          <ac:chgData name="Brian Hinkelman" userId="bb920ec3-1f5b-4dbc-84af-061d9b95fe4c" providerId="ADAL" clId="{A09AAE83-C3AE-423F-A0F8-BE74D7BE512E}" dt="2021-02-08T20:40:43.089" v="81" actId="1076"/>
          <ac:grpSpMkLst>
            <pc:docMk/>
            <pc:sldMk cId="1950383483" sldId="1761"/>
            <ac:grpSpMk id="79" creationId="{000E1D41-20BC-47A5-B6B0-1A0883B0A31D}"/>
          </ac:grpSpMkLst>
        </pc:grpChg>
        <pc:grpChg chg="mod">
          <ac:chgData name="Brian Hinkelman" userId="bb920ec3-1f5b-4dbc-84af-061d9b95fe4c" providerId="ADAL" clId="{A09AAE83-C3AE-423F-A0F8-BE74D7BE512E}" dt="2021-02-08T20:40:43.089" v="81" actId="1076"/>
          <ac:grpSpMkLst>
            <pc:docMk/>
            <pc:sldMk cId="1950383483" sldId="1761"/>
            <ac:grpSpMk id="83" creationId="{D0258DA6-E3A0-45CE-B7A6-FADFC44FBAB6}"/>
          </ac:grpSpMkLst>
        </pc:grpChg>
        <pc:grpChg chg="mod">
          <ac:chgData name="Brian Hinkelman" userId="bb920ec3-1f5b-4dbc-84af-061d9b95fe4c" providerId="ADAL" clId="{A09AAE83-C3AE-423F-A0F8-BE74D7BE512E}" dt="2021-02-08T20:40:43.089" v="81" actId="1076"/>
          <ac:grpSpMkLst>
            <pc:docMk/>
            <pc:sldMk cId="1950383483" sldId="1761"/>
            <ac:grpSpMk id="99" creationId="{6BEB615A-256C-4712-BD17-6250A672E240}"/>
          </ac:grpSpMkLst>
        </pc:grpChg>
        <pc:grpChg chg="mod">
          <ac:chgData name="Brian Hinkelman" userId="bb920ec3-1f5b-4dbc-84af-061d9b95fe4c" providerId="ADAL" clId="{A09AAE83-C3AE-423F-A0F8-BE74D7BE512E}" dt="2021-02-08T20:40:43.089" v="81" actId="1076"/>
          <ac:grpSpMkLst>
            <pc:docMk/>
            <pc:sldMk cId="1950383483" sldId="1761"/>
            <ac:grpSpMk id="103" creationId="{BA25E74A-89E6-47E7-9A47-3FAA350E5F35}"/>
          </ac:grpSpMkLst>
        </pc:grpChg>
        <pc:grpChg chg="mod">
          <ac:chgData name="Brian Hinkelman" userId="bb920ec3-1f5b-4dbc-84af-061d9b95fe4c" providerId="ADAL" clId="{A09AAE83-C3AE-423F-A0F8-BE74D7BE512E}" dt="2021-02-08T20:40:43.089" v="81" actId="1076"/>
          <ac:grpSpMkLst>
            <pc:docMk/>
            <pc:sldMk cId="1950383483" sldId="1761"/>
            <ac:grpSpMk id="104" creationId="{61500E43-8366-4468-AA3B-9FEF3E97F69D}"/>
          </ac:grpSpMkLst>
        </pc:grpChg>
        <pc:grpChg chg="mod">
          <ac:chgData name="Brian Hinkelman" userId="bb920ec3-1f5b-4dbc-84af-061d9b95fe4c" providerId="ADAL" clId="{A09AAE83-C3AE-423F-A0F8-BE74D7BE512E}" dt="2021-02-08T20:40:43.089" v="81" actId="1076"/>
          <ac:grpSpMkLst>
            <pc:docMk/>
            <pc:sldMk cId="1950383483" sldId="1761"/>
            <ac:grpSpMk id="110" creationId="{13B87F33-7EFC-4D98-8515-548B9AB61678}"/>
          </ac:grpSpMkLst>
        </pc:grpChg>
        <pc:picChg chg="mod">
          <ac:chgData name="Brian Hinkelman" userId="bb920ec3-1f5b-4dbc-84af-061d9b95fe4c" providerId="ADAL" clId="{A09AAE83-C3AE-423F-A0F8-BE74D7BE512E}" dt="2021-02-08T20:40:43.089" v="81" actId="1076"/>
          <ac:picMkLst>
            <pc:docMk/>
            <pc:sldMk cId="1950383483" sldId="1761"/>
            <ac:picMk id="48" creationId="{1D7C2186-0C82-4B65-8388-EC64A736F7A0}"/>
          </ac:picMkLst>
        </pc:picChg>
        <pc:picChg chg="mod">
          <ac:chgData name="Brian Hinkelman" userId="bb920ec3-1f5b-4dbc-84af-061d9b95fe4c" providerId="ADAL" clId="{A09AAE83-C3AE-423F-A0F8-BE74D7BE512E}" dt="2021-02-08T20:40:43.089" v="81" actId="1076"/>
          <ac:picMkLst>
            <pc:docMk/>
            <pc:sldMk cId="1950383483" sldId="1761"/>
            <ac:picMk id="50" creationId="{B791D025-41F3-47F4-A00C-222F0033A358}"/>
          </ac:picMkLst>
        </pc:picChg>
        <pc:picChg chg="mod">
          <ac:chgData name="Brian Hinkelman" userId="bb920ec3-1f5b-4dbc-84af-061d9b95fe4c" providerId="ADAL" clId="{A09AAE83-C3AE-423F-A0F8-BE74D7BE512E}" dt="2021-02-08T20:40:43.089" v="81" actId="1076"/>
          <ac:picMkLst>
            <pc:docMk/>
            <pc:sldMk cId="1950383483" sldId="1761"/>
            <ac:picMk id="52" creationId="{56F08454-172C-464E-9B08-8831FF2355C8}"/>
          </ac:picMkLst>
        </pc:picChg>
        <pc:picChg chg="mod">
          <ac:chgData name="Brian Hinkelman" userId="bb920ec3-1f5b-4dbc-84af-061d9b95fe4c" providerId="ADAL" clId="{A09AAE83-C3AE-423F-A0F8-BE74D7BE512E}" dt="2021-02-08T20:40:43.089" v="81" actId="1076"/>
          <ac:picMkLst>
            <pc:docMk/>
            <pc:sldMk cId="1950383483" sldId="1761"/>
            <ac:picMk id="100" creationId="{A6DC2F33-2707-4258-A9B4-CCCD8AF9B96D}"/>
          </ac:picMkLst>
        </pc:picChg>
        <pc:picChg chg="mod">
          <ac:chgData name="Brian Hinkelman" userId="bb920ec3-1f5b-4dbc-84af-061d9b95fe4c" providerId="ADAL" clId="{A09AAE83-C3AE-423F-A0F8-BE74D7BE512E}" dt="2021-02-08T20:40:43.089" v="81" actId="1076"/>
          <ac:picMkLst>
            <pc:docMk/>
            <pc:sldMk cId="1950383483" sldId="1761"/>
            <ac:picMk id="105" creationId="{5D1ABC28-FA48-4D21-A977-27E8F4C51E64}"/>
          </ac:picMkLst>
        </pc:picChg>
      </pc:sldChg>
      <pc:sldChg chg="del">
        <pc:chgData name="Brian Hinkelman" userId="bb920ec3-1f5b-4dbc-84af-061d9b95fe4c" providerId="ADAL" clId="{A09AAE83-C3AE-423F-A0F8-BE74D7BE512E}" dt="2021-02-08T21:42:07.276" v="297" actId="47"/>
        <pc:sldMkLst>
          <pc:docMk/>
          <pc:sldMk cId="1970819513" sldId="1787"/>
        </pc:sldMkLst>
      </pc:sldChg>
      <pc:sldChg chg="del">
        <pc:chgData name="Brian Hinkelman" userId="bb920ec3-1f5b-4dbc-84af-061d9b95fe4c" providerId="ADAL" clId="{A09AAE83-C3AE-423F-A0F8-BE74D7BE512E}" dt="2021-02-08T20:44:45.831" v="136" actId="47"/>
        <pc:sldMkLst>
          <pc:docMk/>
          <pc:sldMk cId="2671155605" sldId="1789"/>
        </pc:sldMkLst>
      </pc:sldChg>
      <pc:sldChg chg="ord">
        <pc:chgData name="Brian Hinkelman" userId="bb920ec3-1f5b-4dbc-84af-061d9b95fe4c" providerId="ADAL" clId="{A09AAE83-C3AE-423F-A0F8-BE74D7BE512E}" dt="2021-02-08T21:42:18.723" v="299"/>
        <pc:sldMkLst>
          <pc:docMk/>
          <pc:sldMk cId="880070012" sldId="1853"/>
        </pc:sldMkLst>
      </pc:sldChg>
      <pc:sldChg chg="modSp mod">
        <pc:chgData name="Brian Hinkelman" userId="bb920ec3-1f5b-4dbc-84af-061d9b95fe4c" providerId="ADAL" clId="{A09AAE83-C3AE-423F-A0F8-BE74D7BE512E}" dt="2021-02-08T20:45:53.334" v="154" actId="20577"/>
        <pc:sldMkLst>
          <pc:docMk/>
          <pc:sldMk cId="65540517" sldId="1854"/>
        </pc:sldMkLst>
        <pc:spChg chg="mod">
          <ac:chgData name="Brian Hinkelman" userId="bb920ec3-1f5b-4dbc-84af-061d9b95fe4c" providerId="ADAL" clId="{A09AAE83-C3AE-423F-A0F8-BE74D7BE512E}" dt="2021-02-08T20:45:53.334" v="154" actId="20577"/>
          <ac:spMkLst>
            <pc:docMk/>
            <pc:sldMk cId="65540517" sldId="1854"/>
            <ac:spMk id="4" creationId="{4FE853E6-8E5E-482B-BB34-55939F5F6B2F}"/>
          </ac:spMkLst>
        </pc:spChg>
      </pc:sldChg>
      <pc:sldChg chg="modSp mod">
        <pc:chgData name="Brian Hinkelman" userId="bb920ec3-1f5b-4dbc-84af-061d9b95fe4c" providerId="ADAL" clId="{A09AAE83-C3AE-423F-A0F8-BE74D7BE512E}" dt="2021-02-08T20:46:00.576" v="172" actId="20577"/>
        <pc:sldMkLst>
          <pc:docMk/>
          <pc:sldMk cId="174123626" sldId="1855"/>
        </pc:sldMkLst>
        <pc:spChg chg="mod">
          <ac:chgData name="Brian Hinkelman" userId="bb920ec3-1f5b-4dbc-84af-061d9b95fe4c" providerId="ADAL" clId="{A09AAE83-C3AE-423F-A0F8-BE74D7BE512E}" dt="2021-02-08T20:46:00.576" v="172" actId="20577"/>
          <ac:spMkLst>
            <pc:docMk/>
            <pc:sldMk cId="174123626" sldId="1855"/>
            <ac:spMk id="4" creationId="{4FE853E6-8E5E-482B-BB34-55939F5F6B2F}"/>
          </ac:spMkLst>
        </pc:spChg>
      </pc:sldChg>
      <pc:sldChg chg="modSp mod">
        <pc:chgData name="Brian Hinkelman" userId="bb920ec3-1f5b-4dbc-84af-061d9b95fe4c" providerId="ADAL" clId="{A09AAE83-C3AE-423F-A0F8-BE74D7BE512E}" dt="2021-02-08T20:47:17.890" v="232" actId="20577"/>
        <pc:sldMkLst>
          <pc:docMk/>
          <pc:sldMk cId="3871087271" sldId="1858"/>
        </pc:sldMkLst>
        <pc:spChg chg="mod">
          <ac:chgData name="Brian Hinkelman" userId="bb920ec3-1f5b-4dbc-84af-061d9b95fe4c" providerId="ADAL" clId="{A09AAE83-C3AE-423F-A0F8-BE74D7BE512E}" dt="2021-02-08T20:47:17.890" v="232" actId="20577"/>
          <ac:spMkLst>
            <pc:docMk/>
            <pc:sldMk cId="3871087271" sldId="1858"/>
            <ac:spMk id="2" creationId="{8520C995-EF18-495B-A38C-A5CF847ABE8E}"/>
          </ac:spMkLst>
        </pc:spChg>
      </pc:sldChg>
      <pc:sldChg chg="modSp mod">
        <pc:chgData name="Brian Hinkelman" userId="bb920ec3-1f5b-4dbc-84af-061d9b95fe4c" providerId="ADAL" clId="{A09AAE83-C3AE-423F-A0F8-BE74D7BE512E}" dt="2021-02-08T20:46:27.450" v="202" actId="20577"/>
        <pc:sldMkLst>
          <pc:docMk/>
          <pc:sldMk cId="1698875708" sldId="1860"/>
        </pc:sldMkLst>
        <pc:spChg chg="mod">
          <ac:chgData name="Brian Hinkelman" userId="bb920ec3-1f5b-4dbc-84af-061d9b95fe4c" providerId="ADAL" clId="{A09AAE83-C3AE-423F-A0F8-BE74D7BE512E}" dt="2021-02-08T20:46:27.450" v="202" actId="20577"/>
          <ac:spMkLst>
            <pc:docMk/>
            <pc:sldMk cId="1698875708" sldId="1860"/>
            <ac:spMk id="2" creationId="{8520C995-EF18-495B-A38C-A5CF847ABE8E}"/>
          </ac:spMkLst>
        </pc:spChg>
      </pc:sldChg>
      <pc:sldChg chg="addSp modSp new mod">
        <pc:chgData name="Brian Hinkelman" userId="bb920ec3-1f5b-4dbc-84af-061d9b95fe4c" providerId="ADAL" clId="{A09AAE83-C3AE-423F-A0F8-BE74D7BE512E}" dt="2021-02-08T21:41:25.631" v="296" actId="20577"/>
        <pc:sldMkLst>
          <pc:docMk/>
          <pc:sldMk cId="776129678" sldId="1866"/>
        </pc:sldMkLst>
        <pc:spChg chg="mod">
          <ac:chgData name="Brian Hinkelman" userId="bb920ec3-1f5b-4dbc-84af-061d9b95fe4c" providerId="ADAL" clId="{A09AAE83-C3AE-423F-A0F8-BE74D7BE512E}" dt="2021-02-08T20:43:33.642" v="134" actId="20577"/>
          <ac:spMkLst>
            <pc:docMk/>
            <pc:sldMk cId="776129678" sldId="1866"/>
            <ac:spMk id="2" creationId="{BA455803-ACC2-4183-AC7E-D5A9B2C14FFC}"/>
          </ac:spMkLst>
        </pc:spChg>
        <pc:spChg chg="mod">
          <ac:chgData name="Brian Hinkelman" userId="bb920ec3-1f5b-4dbc-84af-061d9b95fe4c" providerId="ADAL" clId="{A09AAE83-C3AE-423F-A0F8-BE74D7BE512E}" dt="2021-02-08T21:41:25.631" v="296" actId="20577"/>
          <ac:spMkLst>
            <pc:docMk/>
            <pc:sldMk cId="776129678" sldId="1866"/>
            <ac:spMk id="3" creationId="{FAB2C8B9-82B9-4566-8A94-EC3D746F88EA}"/>
          </ac:spMkLst>
        </pc:spChg>
        <pc:spChg chg="mod">
          <ac:chgData name="Brian Hinkelman" userId="bb920ec3-1f5b-4dbc-84af-061d9b95fe4c" providerId="ADAL" clId="{A09AAE83-C3AE-423F-A0F8-BE74D7BE512E}" dt="2021-02-08T20:42:04.497" v="92" actId="403"/>
          <ac:spMkLst>
            <pc:docMk/>
            <pc:sldMk cId="776129678" sldId="1866"/>
            <ac:spMk id="4" creationId="{CCE6156E-5E52-4302-92E5-D65F2F766954}"/>
          </ac:spMkLst>
        </pc:spChg>
        <pc:spChg chg="mod">
          <ac:chgData name="Brian Hinkelman" userId="bb920ec3-1f5b-4dbc-84af-061d9b95fe4c" providerId="ADAL" clId="{A09AAE83-C3AE-423F-A0F8-BE74D7BE512E}" dt="2021-02-08T20:42:04.497" v="92" actId="403"/>
          <ac:spMkLst>
            <pc:docMk/>
            <pc:sldMk cId="776129678" sldId="1866"/>
            <ac:spMk id="5" creationId="{A78EBAE9-68E6-4D24-9B71-BEA2A96D2F9F}"/>
          </ac:spMkLst>
        </pc:spChg>
        <pc:spChg chg="mod">
          <ac:chgData name="Brian Hinkelman" userId="bb920ec3-1f5b-4dbc-84af-061d9b95fe4c" providerId="ADAL" clId="{A09AAE83-C3AE-423F-A0F8-BE74D7BE512E}" dt="2021-02-08T20:42:04.497" v="92" actId="403"/>
          <ac:spMkLst>
            <pc:docMk/>
            <pc:sldMk cId="776129678" sldId="1866"/>
            <ac:spMk id="6" creationId="{32676F5D-8BEF-4370-A687-25F3F4B15310}"/>
          </ac:spMkLst>
        </pc:spChg>
        <pc:spChg chg="mod">
          <ac:chgData name="Brian Hinkelman" userId="bb920ec3-1f5b-4dbc-84af-061d9b95fe4c" providerId="ADAL" clId="{A09AAE83-C3AE-423F-A0F8-BE74D7BE512E}" dt="2021-02-08T20:41:49.285" v="89"/>
          <ac:spMkLst>
            <pc:docMk/>
            <pc:sldMk cId="776129678" sldId="1866"/>
            <ac:spMk id="7" creationId="{19B0567A-D2AC-4A70-AAD1-C7D2A27FC2B6}"/>
          </ac:spMkLst>
        </pc:spChg>
        <pc:spChg chg="mod">
          <ac:chgData name="Brian Hinkelman" userId="bb920ec3-1f5b-4dbc-84af-061d9b95fe4c" providerId="ADAL" clId="{A09AAE83-C3AE-423F-A0F8-BE74D7BE512E}" dt="2021-02-08T20:41:55.273" v="90"/>
          <ac:spMkLst>
            <pc:docMk/>
            <pc:sldMk cId="776129678" sldId="1866"/>
            <ac:spMk id="8" creationId="{B1EF6F61-744B-4F50-ADD3-9B1EB613AB4A}"/>
          </ac:spMkLst>
        </pc:spChg>
        <pc:spChg chg="mod">
          <ac:chgData name="Brian Hinkelman" userId="bb920ec3-1f5b-4dbc-84af-061d9b95fe4c" providerId="ADAL" clId="{A09AAE83-C3AE-423F-A0F8-BE74D7BE512E}" dt="2021-02-08T20:43:20.412" v="105" actId="12788"/>
          <ac:spMkLst>
            <pc:docMk/>
            <pc:sldMk cId="776129678" sldId="1866"/>
            <ac:spMk id="12" creationId="{34633CAE-56DF-4706-A791-5ECE2EBDBC38}"/>
          </ac:spMkLst>
        </pc:spChg>
        <pc:spChg chg="mod">
          <ac:chgData name="Brian Hinkelman" userId="bb920ec3-1f5b-4dbc-84af-061d9b95fe4c" providerId="ADAL" clId="{A09AAE83-C3AE-423F-A0F8-BE74D7BE512E}" dt="2021-02-08T20:43:20.412" v="105" actId="12788"/>
          <ac:spMkLst>
            <pc:docMk/>
            <pc:sldMk cId="776129678" sldId="1866"/>
            <ac:spMk id="13" creationId="{741D5B13-C383-4276-B050-BD2FA371C7FB}"/>
          </ac:spMkLst>
        </pc:spChg>
        <pc:spChg chg="mod">
          <ac:chgData name="Brian Hinkelman" userId="bb920ec3-1f5b-4dbc-84af-061d9b95fe4c" providerId="ADAL" clId="{A09AAE83-C3AE-423F-A0F8-BE74D7BE512E}" dt="2021-02-08T20:43:20.412" v="105" actId="12788"/>
          <ac:spMkLst>
            <pc:docMk/>
            <pc:sldMk cId="776129678" sldId="1866"/>
            <ac:spMk id="17" creationId="{49D3D87C-3002-44B8-B0F5-94A0D2795294}"/>
          </ac:spMkLst>
        </pc:spChg>
        <pc:spChg chg="mod">
          <ac:chgData name="Brian Hinkelman" userId="bb920ec3-1f5b-4dbc-84af-061d9b95fe4c" providerId="ADAL" clId="{A09AAE83-C3AE-423F-A0F8-BE74D7BE512E}" dt="2021-02-08T20:43:20.412" v="105" actId="12788"/>
          <ac:spMkLst>
            <pc:docMk/>
            <pc:sldMk cId="776129678" sldId="1866"/>
            <ac:spMk id="18" creationId="{F8275F50-63D4-43A6-9AFB-626274BBD576}"/>
          </ac:spMkLst>
        </pc:spChg>
        <pc:spChg chg="mod">
          <ac:chgData name="Brian Hinkelman" userId="bb920ec3-1f5b-4dbc-84af-061d9b95fe4c" providerId="ADAL" clId="{A09AAE83-C3AE-423F-A0F8-BE74D7BE512E}" dt="2021-02-08T20:43:20.412" v="105" actId="12788"/>
          <ac:spMkLst>
            <pc:docMk/>
            <pc:sldMk cId="776129678" sldId="1866"/>
            <ac:spMk id="22" creationId="{9F06B5CF-3B06-498F-8220-091170C1C368}"/>
          </ac:spMkLst>
        </pc:spChg>
        <pc:spChg chg="mod">
          <ac:chgData name="Brian Hinkelman" userId="bb920ec3-1f5b-4dbc-84af-061d9b95fe4c" providerId="ADAL" clId="{A09AAE83-C3AE-423F-A0F8-BE74D7BE512E}" dt="2021-02-08T20:43:20.412" v="105" actId="12788"/>
          <ac:spMkLst>
            <pc:docMk/>
            <pc:sldMk cId="776129678" sldId="1866"/>
            <ac:spMk id="23" creationId="{4EF3F34C-81D0-4A86-BFDE-8FBEE1F3069C}"/>
          </ac:spMkLst>
        </pc:spChg>
        <pc:spChg chg="mod">
          <ac:chgData name="Brian Hinkelman" userId="bb920ec3-1f5b-4dbc-84af-061d9b95fe4c" providerId="ADAL" clId="{A09AAE83-C3AE-423F-A0F8-BE74D7BE512E}" dt="2021-02-08T20:43:20.412" v="105" actId="12788"/>
          <ac:spMkLst>
            <pc:docMk/>
            <pc:sldMk cId="776129678" sldId="1866"/>
            <ac:spMk id="27" creationId="{69AEFBD4-8BBD-484C-8F61-AC9B41959AE9}"/>
          </ac:spMkLst>
        </pc:spChg>
        <pc:spChg chg="mod">
          <ac:chgData name="Brian Hinkelman" userId="bb920ec3-1f5b-4dbc-84af-061d9b95fe4c" providerId="ADAL" clId="{A09AAE83-C3AE-423F-A0F8-BE74D7BE512E}" dt="2021-02-08T20:43:20.412" v="105" actId="12788"/>
          <ac:spMkLst>
            <pc:docMk/>
            <pc:sldMk cId="776129678" sldId="1866"/>
            <ac:spMk id="28" creationId="{B7944118-BDE6-4D0D-9F37-657812B6BE3F}"/>
          </ac:spMkLst>
        </pc:spChg>
        <pc:spChg chg="mod">
          <ac:chgData name="Brian Hinkelman" userId="bb920ec3-1f5b-4dbc-84af-061d9b95fe4c" providerId="ADAL" clId="{A09AAE83-C3AE-423F-A0F8-BE74D7BE512E}" dt="2021-02-08T20:43:20.412" v="105" actId="12788"/>
          <ac:spMkLst>
            <pc:docMk/>
            <pc:sldMk cId="776129678" sldId="1866"/>
            <ac:spMk id="32" creationId="{C1695EB5-3F21-40BD-AD43-DBA545C929BE}"/>
          </ac:spMkLst>
        </pc:spChg>
        <pc:spChg chg="mod">
          <ac:chgData name="Brian Hinkelman" userId="bb920ec3-1f5b-4dbc-84af-061d9b95fe4c" providerId="ADAL" clId="{A09AAE83-C3AE-423F-A0F8-BE74D7BE512E}" dt="2021-02-08T20:43:20.412" v="105" actId="12788"/>
          <ac:spMkLst>
            <pc:docMk/>
            <pc:sldMk cId="776129678" sldId="1866"/>
            <ac:spMk id="33" creationId="{8467D855-C5E0-4C10-B0E8-8D0953764D3C}"/>
          </ac:spMkLst>
        </pc:spChg>
        <pc:spChg chg="mod">
          <ac:chgData name="Brian Hinkelman" userId="bb920ec3-1f5b-4dbc-84af-061d9b95fe4c" providerId="ADAL" clId="{A09AAE83-C3AE-423F-A0F8-BE74D7BE512E}" dt="2021-02-08T20:43:20.412" v="105" actId="12788"/>
          <ac:spMkLst>
            <pc:docMk/>
            <pc:sldMk cId="776129678" sldId="1866"/>
            <ac:spMk id="37" creationId="{06612AA2-F1AD-408F-A514-A48FB8823DC3}"/>
          </ac:spMkLst>
        </pc:spChg>
        <pc:spChg chg="mod">
          <ac:chgData name="Brian Hinkelman" userId="bb920ec3-1f5b-4dbc-84af-061d9b95fe4c" providerId="ADAL" clId="{A09AAE83-C3AE-423F-A0F8-BE74D7BE512E}" dt="2021-02-08T20:43:20.412" v="105" actId="12788"/>
          <ac:spMkLst>
            <pc:docMk/>
            <pc:sldMk cId="776129678" sldId="1866"/>
            <ac:spMk id="38" creationId="{483DCA41-42D0-4095-8029-B3929BEFE54D}"/>
          </ac:spMkLst>
        </pc:spChg>
        <pc:grpChg chg="add mod">
          <ac:chgData name="Brian Hinkelman" userId="bb920ec3-1f5b-4dbc-84af-061d9b95fe4c" providerId="ADAL" clId="{A09AAE83-C3AE-423F-A0F8-BE74D7BE512E}" dt="2021-02-08T20:43:20.412" v="105" actId="12788"/>
          <ac:grpSpMkLst>
            <pc:docMk/>
            <pc:sldMk cId="776129678" sldId="1866"/>
            <ac:grpSpMk id="9" creationId="{BCFF9273-2DD1-4104-B15A-4D6CD5A4041F}"/>
          </ac:grpSpMkLst>
        </pc:grpChg>
        <pc:grpChg chg="mod">
          <ac:chgData name="Brian Hinkelman" userId="bb920ec3-1f5b-4dbc-84af-061d9b95fe4c" providerId="ADAL" clId="{A09AAE83-C3AE-423F-A0F8-BE74D7BE512E}" dt="2021-02-08T20:43:20.412" v="105" actId="12788"/>
          <ac:grpSpMkLst>
            <pc:docMk/>
            <pc:sldMk cId="776129678" sldId="1866"/>
            <ac:grpSpMk id="10" creationId="{BAD8E3D8-57A2-4FD2-ACB4-127B451C0CFB}"/>
          </ac:grpSpMkLst>
        </pc:grpChg>
        <pc:grpChg chg="add mod">
          <ac:chgData name="Brian Hinkelman" userId="bb920ec3-1f5b-4dbc-84af-061d9b95fe4c" providerId="ADAL" clId="{A09AAE83-C3AE-423F-A0F8-BE74D7BE512E}" dt="2021-02-08T20:43:20.412" v="105" actId="12788"/>
          <ac:grpSpMkLst>
            <pc:docMk/>
            <pc:sldMk cId="776129678" sldId="1866"/>
            <ac:grpSpMk id="14" creationId="{C15B764E-DD55-404E-8BC7-1522490D053B}"/>
          </ac:grpSpMkLst>
        </pc:grpChg>
        <pc:grpChg chg="mod">
          <ac:chgData name="Brian Hinkelman" userId="bb920ec3-1f5b-4dbc-84af-061d9b95fe4c" providerId="ADAL" clId="{A09AAE83-C3AE-423F-A0F8-BE74D7BE512E}" dt="2021-02-08T20:43:20.412" v="105" actId="12788"/>
          <ac:grpSpMkLst>
            <pc:docMk/>
            <pc:sldMk cId="776129678" sldId="1866"/>
            <ac:grpSpMk id="15" creationId="{B7DC3EB2-23BF-4AB5-9470-EE471A30B2E1}"/>
          </ac:grpSpMkLst>
        </pc:grpChg>
        <pc:grpChg chg="add mod">
          <ac:chgData name="Brian Hinkelman" userId="bb920ec3-1f5b-4dbc-84af-061d9b95fe4c" providerId="ADAL" clId="{A09AAE83-C3AE-423F-A0F8-BE74D7BE512E}" dt="2021-02-08T20:43:20.412" v="105" actId="12788"/>
          <ac:grpSpMkLst>
            <pc:docMk/>
            <pc:sldMk cId="776129678" sldId="1866"/>
            <ac:grpSpMk id="19" creationId="{FA709BE8-849D-4756-B729-94EC76AFF0D6}"/>
          </ac:grpSpMkLst>
        </pc:grpChg>
        <pc:grpChg chg="mod">
          <ac:chgData name="Brian Hinkelman" userId="bb920ec3-1f5b-4dbc-84af-061d9b95fe4c" providerId="ADAL" clId="{A09AAE83-C3AE-423F-A0F8-BE74D7BE512E}" dt="2021-02-08T20:43:20.412" v="105" actId="12788"/>
          <ac:grpSpMkLst>
            <pc:docMk/>
            <pc:sldMk cId="776129678" sldId="1866"/>
            <ac:grpSpMk id="20" creationId="{7265F6AE-724A-471A-9225-34CA091FDE6D}"/>
          </ac:grpSpMkLst>
        </pc:grpChg>
        <pc:grpChg chg="add mod">
          <ac:chgData name="Brian Hinkelman" userId="bb920ec3-1f5b-4dbc-84af-061d9b95fe4c" providerId="ADAL" clId="{A09AAE83-C3AE-423F-A0F8-BE74D7BE512E}" dt="2021-02-08T20:43:20.412" v="105" actId="12788"/>
          <ac:grpSpMkLst>
            <pc:docMk/>
            <pc:sldMk cId="776129678" sldId="1866"/>
            <ac:grpSpMk id="24" creationId="{EC475294-7131-4822-B138-F2A8667E0E57}"/>
          </ac:grpSpMkLst>
        </pc:grpChg>
        <pc:grpChg chg="mod">
          <ac:chgData name="Brian Hinkelman" userId="bb920ec3-1f5b-4dbc-84af-061d9b95fe4c" providerId="ADAL" clId="{A09AAE83-C3AE-423F-A0F8-BE74D7BE512E}" dt="2021-02-08T20:43:20.412" v="105" actId="12788"/>
          <ac:grpSpMkLst>
            <pc:docMk/>
            <pc:sldMk cId="776129678" sldId="1866"/>
            <ac:grpSpMk id="25" creationId="{4B446300-0038-4F88-AE26-B3BCBDE56F1B}"/>
          </ac:grpSpMkLst>
        </pc:grpChg>
        <pc:grpChg chg="add mod">
          <ac:chgData name="Brian Hinkelman" userId="bb920ec3-1f5b-4dbc-84af-061d9b95fe4c" providerId="ADAL" clId="{A09AAE83-C3AE-423F-A0F8-BE74D7BE512E}" dt="2021-02-08T20:43:20.412" v="105" actId="12788"/>
          <ac:grpSpMkLst>
            <pc:docMk/>
            <pc:sldMk cId="776129678" sldId="1866"/>
            <ac:grpSpMk id="29" creationId="{48D30B1C-51E3-4467-87D5-45F8348CDAEA}"/>
          </ac:grpSpMkLst>
        </pc:grpChg>
        <pc:grpChg chg="mod">
          <ac:chgData name="Brian Hinkelman" userId="bb920ec3-1f5b-4dbc-84af-061d9b95fe4c" providerId="ADAL" clId="{A09AAE83-C3AE-423F-A0F8-BE74D7BE512E}" dt="2021-02-08T20:43:20.412" v="105" actId="12788"/>
          <ac:grpSpMkLst>
            <pc:docMk/>
            <pc:sldMk cId="776129678" sldId="1866"/>
            <ac:grpSpMk id="30" creationId="{BD628DC9-49C5-42DB-85DC-03F9F1E8B55C}"/>
          </ac:grpSpMkLst>
        </pc:grpChg>
        <pc:grpChg chg="add mod">
          <ac:chgData name="Brian Hinkelman" userId="bb920ec3-1f5b-4dbc-84af-061d9b95fe4c" providerId="ADAL" clId="{A09AAE83-C3AE-423F-A0F8-BE74D7BE512E}" dt="2021-02-08T20:43:20.412" v="105" actId="12788"/>
          <ac:grpSpMkLst>
            <pc:docMk/>
            <pc:sldMk cId="776129678" sldId="1866"/>
            <ac:grpSpMk id="34" creationId="{10C87F02-2179-482C-9705-6BA6DACF2220}"/>
          </ac:grpSpMkLst>
        </pc:grpChg>
        <pc:grpChg chg="mod">
          <ac:chgData name="Brian Hinkelman" userId="bb920ec3-1f5b-4dbc-84af-061d9b95fe4c" providerId="ADAL" clId="{A09AAE83-C3AE-423F-A0F8-BE74D7BE512E}" dt="2021-02-08T20:43:20.412" v="105" actId="12788"/>
          <ac:grpSpMkLst>
            <pc:docMk/>
            <pc:sldMk cId="776129678" sldId="1866"/>
            <ac:grpSpMk id="35" creationId="{6CD55FA4-A34B-4075-88DE-02F9BF6C3933}"/>
          </ac:grpSpMkLst>
        </pc:grpChg>
        <pc:picChg chg="mod">
          <ac:chgData name="Brian Hinkelman" userId="bb920ec3-1f5b-4dbc-84af-061d9b95fe4c" providerId="ADAL" clId="{A09AAE83-C3AE-423F-A0F8-BE74D7BE512E}" dt="2021-02-08T20:43:20.412" v="105" actId="12788"/>
          <ac:picMkLst>
            <pc:docMk/>
            <pc:sldMk cId="776129678" sldId="1866"/>
            <ac:picMk id="11" creationId="{471F89E8-7B75-49A9-855B-20061AE59236}"/>
          </ac:picMkLst>
        </pc:picChg>
        <pc:picChg chg="mod">
          <ac:chgData name="Brian Hinkelman" userId="bb920ec3-1f5b-4dbc-84af-061d9b95fe4c" providerId="ADAL" clId="{A09AAE83-C3AE-423F-A0F8-BE74D7BE512E}" dt="2021-02-08T20:43:20.412" v="105" actId="12788"/>
          <ac:picMkLst>
            <pc:docMk/>
            <pc:sldMk cId="776129678" sldId="1866"/>
            <ac:picMk id="16" creationId="{123DBB1D-F367-4D91-9E77-A6C7C699926F}"/>
          </ac:picMkLst>
        </pc:picChg>
        <pc:picChg chg="mod">
          <ac:chgData name="Brian Hinkelman" userId="bb920ec3-1f5b-4dbc-84af-061d9b95fe4c" providerId="ADAL" clId="{A09AAE83-C3AE-423F-A0F8-BE74D7BE512E}" dt="2021-02-08T20:43:20.412" v="105" actId="12788"/>
          <ac:picMkLst>
            <pc:docMk/>
            <pc:sldMk cId="776129678" sldId="1866"/>
            <ac:picMk id="21" creationId="{8814CD9A-BF04-4AC8-9B90-9BF74CD867E7}"/>
          </ac:picMkLst>
        </pc:picChg>
        <pc:picChg chg="mod">
          <ac:chgData name="Brian Hinkelman" userId="bb920ec3-1f5b-4dbc-84af-061d9b95fe4c" providerId="ADAL" clId="{A09AAE83-C3AE-423F-A0F8-BE74D7BE512E}" dt="2021-02-08T20:43:20.412" v="105" actId="12788"/>
          <ac:picMkLst>
            <pc:docMk/>
            <pc:sldMk cId="776129678" sldId="1866"/>
            <ac:picMk id="26" creationId="{DCBD29B8-7A5E-4CC4-B930-56CF77D55CF0}"/>
          </ac:picMkLst>
        </pc:picChg>
        <pc:picChg chg="mod">
          <ac:chgData name="Brian Hinkelman" userId="bb920ec3-1f5b-4dbc-84af-061d9b95fe4c" providerId="ADAL" clId="{A09AAE83-C3AE-423F-A0F8-BE74D7BE512E}" dt="2021-02-08T20:43:20.412" v="105" actId="12788"/>
          <ac:picMkLst>
            <pc:docMk/>
            <pc:sldMk cId="776129678" sldId="1866"/>
            <ac:picMk id="31" creationId="{9A6957DD-8C14-462D-A855-A01F24F5673A}"/>
          </ac:picMkLst>
        </pc:picChg>
        <pc:picChg chg="mod">
          <ac:chgData name="Brian Hinkelman" userId="bb920ec3-1f5b-4dbc-84af-061d9b95fe4c" providerId="ADAL" clId="{A09AAE83-C3AE-423F-A0F8-BE74D7BE512E}" dt="2021-02-08T20:43:20.412" v="105" actId="12788"/>
          <ac:picMkLst>
            <pc:docMk/>
            <pc:sldMk cId="776129678" sldId="1866"/>
            <ac:picMk id="36" creationId="{E91AFF60-E3D7-4889-98C7-59A65464F1C8}"/>
          </ac:picMkLst>
        </pc:picChg>
      </pc:sldChg>
    </pc:docChg>
  </pc:docChgLst>
  <pc:docChgLst>
    <pc:chgData name="Mark Kitris" userId="ff507901-5b31-4004-968e-a8d0bf342d9a" providerId="ADAL" clId="{D72168FC-1AE5-412D-96C8-CACFBC026EB8}"/>
    <pc:docChg chg="undo redo custSel addSld delSld modSld sldOrd">
      <pc:chgData name="Mark Kitris" userId="ff507901-5b31-4004-968e-a8d0bf342d9a" providerId="ADAL" clId="{D72168FC-1AE5-412D-96C8-CACFBC026EB8}" dt="2023-04-26T21:24:40.757" v="1674"/>
      <pc:docMkLst>
        <pc:docMk/>
      </pc:docMkLst>
      <pc:sldChg chg="modSp mod ord">
        <pc:chgData name="Mark Kitris" userId="ff507901-5b31-4004-968e-a8d0bf342d9a" providerId="ADAL" clId="{D72168FC-1AE5-412D-96C8-CACFBC026EB8}" dt="2023-04-26T18:19:31.528" v="1074" actId="962"/>
        <pc:sldMkLst>
          <pc:docMk/>
          <pc:sldMk cId="270346476" sldId="1690"/>
        </pc:sldMkLst>
        <pc:picChg chg="mod">
          <ac:chgData name="Mark Kitris" userId="ff507901-5b31-4004-968e-a8d0bf342d9a" providerId="ADAL" clId="{D72168FC-1AE5-412D-96C8-CACFBC026EB8}" dt="2023-04-26T18:19:24.788" v="1072" actId="962"/>
          <ac:picMkLst>
            <pc:docMk/>
            <pc:sldMk cId="270346476" sldId="1690"/>
            <ac:picMk id="13" creationId="{7FF604E2-327E-47C9-82F7-4B433F4182CB}"/>
          </ac:picMkLst>
        </pc:picChg>
        <pc:picChg chg="mod">
          <ac:chgData name="Mark Kitris" userId="ff507901-5b31-4004-968e-a8d0bf342d9a" providerId="ADAL" clId="{D72168FC-1AE5-412D-96C8-CACFBC026EB8}" dt="2023-04-26T18:19:28.441" v="1073" actId="962"/>
          <ac:picMkLst>
            <pc:docMk/>
            <pc:sldMk cId="270346476" sldId="1690"/>
            <ac:picMk id="14" creationId="{2CDE446C-FF90-482B-B637-1ACE9DCCDB82}"/>
          </ac:picMkLst>
        </pc:picChg>
        <pc:picChg chg="mod">
          <ac:chgData name="Mark Kitris" userId="ff507901-5b31-4004-968e-a8d0bf342d9a" providerId="ADAL" clId="{D72168FC-1AE5-412D-96C8-CACFBC026EB8}" dt="2023-04-26T18:19:31.528" v="1074" actId="962"/>
          <ac:picMkLst>
            <pc:docMk/>
            <pc:sldMk cId="270346476" sldId="1690"/>
            <ac:picMk id="15" creationId="{B88CCF54-441B-456B-BC5C-7DFDC97D4827}"/>
          </ac:picMkLst>
        </pc:picChg>
      </pc:sldChg>
      <pc:sldChg chg="modSp mod">
        <pc:chgData name="Mark Kitris" userId="ff507901-5b31-4004-968e-a8d0bf342d9a" providerId="ADAL" clId="{D72168FC-1AE5-412D-96C8-CACFBC026EB8}" dt="2023-04-26T18:19:54.557" v="1081" actId="962"/>
        <pc:sldMkLst>
          <pc:docMk/>
          <pc:sldMk cId="2961506866" sldId="1729"/>
        </pc:sldMkLst>
        <pc:grpChg chg="mod">
          <ac:chgData name="Mark Kitris" userId="ff507901-5b31-4004-968e-a8d0bf342d9a" providerId="ADAL" clId="{D72168FC-1AE5-412D-96C8-CACFBC026EB8}" dt="2023-04-26T18:19:34.951" v="1075" actId="962"/>
          <ac:grpSpMkLst>
            <pc:docMk/>
            <pc:sldMk cId="2961506866" sldId="1729"/>
            <ac:grpSpMk id="10" creationId="{3597ACBE-29BF-4785-AD98-7BAF32FB61CF}"/>
          </ac:grpSpMkLst>
        </pc:grpChg>
        <pc:grpChg chg="mod">
          <ac:chgData name="Mark Kitris" userId="ff507901-5b31-4004-968e-a8d0bf342d9a" providerId="ADAL" clId="{D72168FC-1AE5-412D-96C8-CACFBC026EB8}" dt="2023-04-26T18:19:37.567" v="1076" actId="962"/>
          <ac:grpSpMkLst>
            <pc:docMk/>
            <pc:sldMk cId="2961506866" sldId="1729"/>
            <ac:grpSpMk id="13" creationId="{3E1803DB-84BD-4DE5-93AA-C198ABE31E92}"/>
          </ac:grpSpMkLst>
        </pc:grpChg>
        <pc:grpChg chg="mod">
          <ac:chgData name="Mark Kitris" userId="ff507901-5b31-4004-968e-a8d0bf342d9a" providerId="ADAL" clId="{D72168FC-1AE5-412D-96C8-CACFBC026EB8}" dt="2023-04-26T18:19:39.903" v="1077" actId="962"/>
          <ac:grpSpMkLst>
            <pc:docMk/>
            <pc:sldMk cId="2961506866" sldId="1729"/>
            <ac:grpSpMk id="15" creationId="{4099E6F9-C8BA-49EB-9C55-7FE4F7C57E06}"/>
          </ac:grpSpMkLst>
        </pc:grpChg>
        <pc:grpChg chg="mod">
          <ac:chgData name="Mark Kitris" userId="ff507901-5b31-4004-968e-a8d0bf342d9a" providerId="ADAL" clId="{D72168FC-1AE5-412D-96C8-CACFBC026EB8}" dt="2023-04-26T18:19:42.303" v="1078" actId="962"/>
          <ac:grpSpMkLst>
            <pc:docMk/>
            <pc:sldMk cId="2961506866" sldId="1729"/>
            <ac:grpSpMk id="21" creationId="{669765CF-E0DF-42F7-A4D0-678C27353DE6}"/>
          </ac:grpSpMkLst>
        </pc:grpChg>
        <pc:picChg chg="mod">
          <ac:chgData name="Mark Kitris" userId="ff507901-5b31-4004-968e-a8d0bf342d9a" providerId="ADAL" clId="{D72168FC-1AE5-412D-96C8-CACFBC026EB8}" dt="2023-04-26T18:19:47.927" v="1079" actId="962"/>
          <ac:picMkLst>
            <pc:docMk/>
            <pc:sldMk cId="2961506866" sldId="1729"/>
            <ac:picMk id="27" creationId="{BE7501DE-CDF1-4643-87CD-E33E7A8136BA}"/>
          </ac:picMkLst>
        </pc:picChg>
        <pc:picChg chg="mod">
          <ac:chgData name="Mark Kitris" userId="ff507901-5b31-4004-968e-a8d0bf342d9a" providerId="ADAL" clId="{D72168FC-1AE5-412D-96C8-CACFBC026EB8}" dt="2023-04-26T18:19:51.220" v="1080" actId="962"/>
          <ac:picMkLst>
            <pc:docMk/>
            <pc:sldMk cId="2961506866" sldId="1729"/>
            <ac:picMk id="28" creationId="{9A1E54D6-7A3D-4C20-A56B-DEF0A2736502}"/>
          </ac:picMkLst>
        </pc:picChg>
        <pc:picChg chg="mod">
          <ac:chgData name="Mark Kitris" userId="ff507901-5b31-4004-968e-a8d0bf342d9a" providerId="ADAL" clId="{D72168FC-1AE5-412D-96C8-CACFBC026EB8}" dt="2023-04-26T18:19:54.557" v="1081" actId="962"/>
          <ac:picMkLst>
            <pc:docMk/>
            <pc:sldMk cId="2961506866" sldId="1729"/>
            <ac:picMk id="32" creationId="{830F9238-3050-413F-B796-59FD18138AB3}"/>
          </ac:picMkLst>
        </pc:picChg>
      </pc:sldChg>
      <pc:sldChg chg="modSp mod">
        <pc:chgData name="Mark Kitris" userId="ff507901-5b31-4004-968e-a8d0bf342d9a" providerId="ADAL" clId="{D72168FC-1AE5-412D-96C8-CACFBC026EB8}" dt="2023-04-26T18:30:03.723" v="1128" actId="13244"/>
        <pc:sldMkLst>
          <pc:docMk/>
          <pc:sldMk cId="1036664524" sldId="1754"/>
        </pc:sldMkLst>
        <pc:spChg chg="ord">
          <ac:chgData name="Mark Kitris" userId="ff507901-5b31-4004-968e-a8d0bf342d9a" providerId="ADAL" clId="{D72168FC-1AE5-412D-96C8-CACFBC026EB8}" dt="2023-04-26T18:30:03.723" v="1128" actId="13244"/>
          <ac:spMkLst>
            <pc:docMk/>
            <pc:sldMk cId="1036664524" sldId="1754"/>
            <ac:spMk id="5" creationId="{24AB56C0-918A-4FB9-9F42-A15264CFF314}"/>
          </ac:spMkLst>
        </pc:spChg>
      </pc:sldChg>
      <pc:sldChg chg="modSp mod">
        <pc:chgData name="Mark Kitris" userId="ff507901-5b31-4004-968e-a8d0bf342d9a" providerId="ADAL" clId="{D72168FC-1AE5-412D-96C8-CACFBC026EB8}" dt="2023-04-26T21:24:40.757" v="1674"/>
        <pc:sldMkLst>
          <pc:docMk/>
          <pc:sldMk cId="1359081573" sldId="1758"/>
        </pc:sldMkLst>
        <pc:spChg chg="mod">
          <ac:chgData name="Mark Kitris" userId="ff507901-5b31-4004-968e-a8d0bf342d9a" providerId="ADAL" clId="{D72168FC-1AE5-412D-96C8-CACFBC026EB8}" dt="2023-04-26T18:18:12.658" v="1067" actId="6549"/>
          <ac:spMkLst>
            <pc:docMk/>
            <pc:sldMk cId="1359081573" sldId="1758"/>
            <ac:spMk id="4" creationId="{841CB59B-EF9E-4E47-BF33-B8075EB6C7A1}"/>
          </ac:spMkLst>
        </pc:spChg>
        <pc:spChg chg="mod ord">
          <ac:chgData name="Mark Kitris" userId="ff507901-5b31-4004-968e-a8d0bf342d9a" providerId="ADAL" clId="{D72168FC-1AE5-412D-96C8-CACFBC026EB8}" dt="2023-04-26T21:24:40.757" v="1674"/>
          <ac:spMkLst>
            <pc:docMk/>
            <pc:sldMk cId="1359081573" sldId="1758"/>
            <ac:spMk id="6" creationId="{B6641389-5761-40E7-B29D-E2256D6F480E}"/>
          </ac:spMkLst>
        </pc:spChg>
      </pc:sldChg>
      <pc:sldChg chg="modSp mod modNotesTx">
        <pc:chgData name="Mark Kitris" userId="ff507901-5b31-4004-968e-a8d0bf342d9a" providerId="ADAL" clId="{D72168FC-1AE5-412D-96C8-CACFBC026EB8}" dt="2023-04-26T18:45:29.396" v="1586" actId="255"/>
        <pc:sldMkLst>
          <pc:docMk/>
          <pc:sldMk cId="123936569" sldId="1780"/>
        </pc:sldMkLst>
        <pc:spChg chg="mod">
          <ac:chgData name="Mark Kitris" userId="ff507901-5b31-4004-968e-a8d0bf342d9a" providerId="ADAL" clId="{D72168FC-1AE5-412D-96C8-CACFBC026EB8}" dt="2023-04-26T18:45:29.396" v="1586" actId="255"/>
          <ac:spMkLst>
            <pc:docMk/>
            <pc:sldMk cId="123936569" sldId="1780"/>
            <ac:spMk id="10" creationId="{6696582F-893F-4A1F-AFE0-6070715AD877}"/>
          </ac:spMkLst>
        </pc:spChg>
        <pc:spChg chg="mod">
          <ac:chgData name="Mark Kitris" userId="ff507901-5b31-4004-968e-a8d0bf342d9a" providerId="ADAL" clId="{D72168FC-1AE5-412D-96C8-CACFBC026EB8}" dt="2023-04-26T18:40:07.381" v="1583" actId="255"/>
          <ac:spMkLst>
            <pc:docMk/>
            <pc:sldMk cId="123936569" sldId="1780"/>
            <ac:spMk id="15" creationId="{65062888-0731-3AB0-9B0F-8B048017A61B}"/>
          </ac:spMkLst>
        </pc:spChg>
      </pc:sldChg>
      <pc:sldChg chg="delSp modSp mod">
        <pc:chgData name="Mark Kitris" userId="ff507901-5b31-4004-968e-a8d0bf342d9a" providerId="ADAL" clId="{D72168FC-1AE5-412D-96C8-CACFBC026EB8}" dt="2023-04-26T18:35:55.170" v="1581" actId="962"/>
        <pc:sldMkLst>
          <pc:docMk/>
          <pc:sldMk cId="1815193936" sldId="1792"/>
        </pc:sldMkLst>
        <pc:spChg chg="mod">
          <ac:chgData name="Mark Kitris" userId="ff507901-5b31-4004-968e-a8d0bf342d9a" providerId="ADAL" clId="{D72168FC-1AE5-412D-96C8-CACFBC026EB8}" dt="2023-04-25T21:42:52.786" v="650" actId="255"/>
          <ac:spMkLst>
            <pc:docMk/>
            <pc:sldMk cId="1815193936" sldId="1792"/>
            <ac:spMk id="3" creationId="{7F3950B4-8AA3-E54A-A0FD-E9AF02B259D2}"/>
          </ac:spMkLst>
        </pc:spChg>
        <pc:spChg chg="del">
          <ac:chgData name="Mark Kitris" userId="ff507901-5b31-4004-968e-a8d0bf342d9a" providerId="ADAL" clId="{D72168FC-1AE5-412D-96C8-CACFBC026EB8}" dt="2023-04-25T21:42:23.789" v="630" actId="478"/>
          <ac:spMkLst>
            <pc:docMk/>
            <pc:sldMk cId="1815193936" sldId="1792"/>
            <ac:spMk id="8" creationId="{4069DAD2-EA3C-4871-B73B-AF9B0EE557E3}"/>
          </ac:spMkLst>
        </pc:spChg>
        <pc:picChg chg="mod">
          <ac:chgData name="Mark Kitris" userId="ff507901-5b31-4004-968e-a8d0bf342d9a" providerId="ADAL" clId="{D72168FC-1AE5-412D-96C8-CACFBC026EB8}" dt="2023-04-26T18:35:55.170" v="1581" actId="962"/>
          <ac:picMkLst>
            <pc:docMk/>
            <pc:sldMk cId="1815193936" sldId="1792"/>
            <ac:picMk id="11" creationId="{5138EE66-9551-4236-A1D5-57C9A7462CC5}"/>
          </ac:picMkLst>
        </pc:picChg>
      </pc:sldChg>
      <pc:sldChg chg="modSp mod modNotesTx">
        <pc:chgData name="Mark Kitris" userId="ff507901-5b31-4004-968e-a8d0bf342d9a" providerId="ADAL" clId="{D72168FC-1AE5-412D-96C8-CACFBC026EB8}" dt="2023-04-25T21:16:39.947" v="314" actId="20577"/>
        <pc:sldMkLst>
          <pc:docMk/>
          <pc:sldMk cId="2383288363" sldId="1801"/>
        </pc:sldMkLst>
        <pc:spChg chg="mod">
          <ac:chgData name="Mark Kitris" userId="ff507901-5b31-4004-968e-a8d0bf342d9a" providerId="ADAL" clId="{D72168FC-1AE5-412D-96C8-CACFBC026EB8}" dt="2023-04-25T21:16:07.171" v="313" actId="6549"/>
          <ac:spMkLst>
            <pc:docMk/>
            <pc:sldMk cId="2383288363" sldId="1801"/>
            <ac:spMk id="3" creationId="{AA185E1C-174B-427E-8173-3D6B22758871}"/>
          </ac:spMkLst>
        </pc:spChg>
      </pc:sldChg>
      <pc:sldChg chg="addSp delSp modSp mod">
        <pc:chgData name="Mark Kitris" userId="ff507901-5b31-4004-968e-a8d0bf342d9a" providerId="ADAL" clId="{D72168FC-1AE5-412D-96C8-CACFBC026EB8}" dt="2023-04-25T21:34:03.982" v="547" actId="6549"/>
        <pc:sldMkLst>
          <pc:docMk/>
          <pc:sldMk cId="1329139637" sldId="1809"/>
        </pc:sldMkLst>
        <pc:spChg chg="add del mod">
          <ac:chgData name="Mark Kitris" userId="ff507901-5b31-4004-968e-a8d0bf342d9a" providerId="ADAL" clId="{D72168FC-1AE5-412D-96C8-CACFBC026EB8}" dt="2023-04-25T21:19:33.060" v="317" actId="478"/>
          <ac:spMkLst>
            <pc:docMk/>
            <pc:sldMk cId="1329139637" sldId="1809"/>
            <ac:spMk id="3" creationId="{B0893F79-1D59-53A3-0A63-CB802817997B}"/>
          </ac:spMkLst>
        </pc:spChg>
        <pc:spChg chg="del">
          <ac:chgData name="Mark Kitris" userId="ff507901-5b31-4004-968e-a8d0bf342d9a" providerId="ADAL" clId="{D72168FC-1AE5-412D-96C8-CACFBC026EB8}" dt="2023-04-25T21:19:24.704" v="316" actId="478"/>
          <ac:spMkLst>
            <pc:docMk/>
            <pc:sldMk cId="1329139637" sldId="1809"/>
            <ac:spMk id="6" creationId="{E2C90C3A-BB1F-4532-9D71-32B5EA5E5982}"/>
          </ac:spMkLst>
        </pc:spChg>
        <pc:spChg chg="mod">
          <ac:chgData name="Mark Kitris" userId="ff507901-5b31-4004-968e-a8d0bf342d9a" providerId="ADAL" clId="{D72168FC-1AE5-412D-96C8-CACFBC026EB8}" dt="2023-04-25T21:34:03.982" v="547" actId="6549"/>
          <ac:spMkLst>
            <pc:docMk/>
            <pc:sldMk cId="1329139637" sldId="1809"/>
            <ac:spMk id="8" creationId="{F9912C55-37E1-4FC6-8B82-7090CE28B71D}"/>
          </ac:spMkLst>
        </pc:spChg>
      </pc:sldChg>
      <pc:sldChg chg="modSp mod">
        <pc:chgData name="Mark Kitris" userId="ff507901-5b31-4004-968e-a8d0bf342d9a" providerId="ADAL" clId="{D72168FC-1AE5-412D-96C8-CACFBC026EB8}" dt="2023-04-24T21:54:41.448" v="109" actId="1036"/>
        <pc:sldMkLst>
          <pc:docMk/>
          <pc:sldMk cId="2095557724" sldId="1811"/>
        </pc:sldMkLst>
        <pc:spChg chg="mod">
          <ac:chgData name="Mark Kitris" userId="ff507901-5b31-4004-968e-a8d0bf342d9a" providerId="ADAL" clId="{D72168FC-1AE5-412D-96C8-CACFBC026EB8}" dt="2023-04-24T21:54:41.448" v="109" actId="1036"/>
          <ac:spMkLst>
            <pc:docMk/>
            <pc:sldMk cId="2095557724" sldId="1811"/>
            <ac:spMk id="3" creationId="{AA185E1C-174B-427E-8173-3D6B22758871}"/>
          </ac:spMkLst>
        </pc:spChg>
      </pc:sldChg>
      <pc:sldChg chg="modSp mod">
        <pc:chgData name="Mark Kitris" userId="ff507901-5b31-4004-968e-a8d0bf342d9a" providerId="ADAL" clId="{D72168FC-1AE5-412D-96C8-CACFBC026EB8}" dt="2023-04-25T20:26:57.862" v="143" actId="20577"/>
        <pc:sldMkLst>
          <pc:docMk/>
          <pc:sldMk cId="1101419553" sldId="1828"/>
        </pc:sldMkLst>
        <pc:spChg chg="mod">
          <ac:chgData name="Mark Kitris" userId="ff507901-5b31-4004-968e-a8d0bf342d9a" providerId="ADAL" clId="{D72168FC-1AE5-412D-96C8-CACFBC026EB8}" dt="2023-04-25T20:26:57.862" v="143" actId="20577"/>
          <ac:spMkLst>
            <pc:docMk/>
            <pc:sldMk cId="1101419553" sldId="1828"/>
            <ac:spMk id="5" creationId="{007C2C26-EFD2-E847-AEA7-5CEF245E0904}"/>
          </ac:spMkLst>
        </pc:spChg>
      </pc:sldChg>
      <pc:sldChg chg="modSp mod">
        <pc:chgData name="Mark Kitris" userId="ff507901-5b31-4004-968e-a8d0bf342d9a" providerId="ADAL" clId="{D72168FC-1AE5-412D-96C8-CACFBC026EB8}" dt="2023-04-26T18:36:07.407" v="1582" actId="962"/>
        <pc:sldMkLst>
          <pc:docMk/>
          <pc:sldMk cId="1208426233" sldId="1832"/>
        </pc:sldMkLst>
        <pc:picChg chg="mod">
          <ac:chgData name="Mark Kitris" userId="ff507901-5b31-4004-968e-a8d0bf342d9a" providerId="ADAL" clId="{D72168FC-1AE5-412D-96C8-CACFBC026EB8}" dt="2023-04-26T18:36:07.407" v="1582" actId="962"/>
          <ac:picMkLst>
            <pc:docMk/>
            <pc:sldMk cId="1208426233" sldId="1832"/>
            <ac:picMk id="3" creationId="{F038770E-6868-4835-B83C-A8558C3063A2}"/>
          </ac:picMkLst>
        </pc:picChg>
      </pc:sldChg>
      <pc:sldChg chg="modSp mod">
        <pc:chgData name="Mark Kitris" userId="ff507901-5b31-4004-968e-a8d0bf342d9a" providerId="ADAL" clId="{D72168FC-1AE5-412D-96C8-CACFBC026EB8}" dt="2023-04-24T22:06:25.834" v="133" actId="6549"/>
        <pc:sldMkLst>
          <pc:docMk/>
          <pc:sldMk cId="3318155104" sldId="1832"/>
        </pc:sldMkLst>
        <pc:spChg chg="mod">
          <ac:chgData name="Mark Kitris" userId="ff507901-5b31-4004-968e-a8d0bf342d9a" providerId="ADAL" clId="{D72168FC-1AE5-412D-96C8-CACFBC026EB8}" dt="2023-04-24T22:06:25.834" v="133" actId="6549"/>
          <ac:spMkLst>
            <pc:docMk/>
            <pc:sldMk cId="3318155104" sldId="1832"/>
            <ac:spMk id="3" creationId="{AA185E1C-174B-427E-8173-3D6B22758871}"/>
          </ac:spMkLst>
        </pc:spChg>
        <pc:graphicFrameChg chg="modGraphic">
          <ac:chgData name="Mark Kitris" userId="ff507901-5b31-4004-968e-a8d0bf342d9a" providerId="ADAL" clId="{D72168FC-1AE5-412D-96C8-CACFBC026EB8}" dt="2023-04-24T22:01:08.775" v="116" actId="20577"/>
          <ac:graphicFrameMkLst>
            <pc:docMk/>
            <pc:sldMk cId="3318155104" sldId="1832"/>
            <ac:graphicFrameMk id="2" creationId="{56E03D34-0B77-4C5C-ABCE-4965E2B23BB7}"/>
          </ac:graphicFrameMkLst>
        </pc:graphicFrameChg>
      </pc:sldChg>
      <pc:sldChg chg="modSp mod">
        <pc:chgData name="Mark Kitris" userId="ff507901-5b31-4004-968e-a8d0bf342d9a" providerId="ADAL" clId="{D72168FC-1AE5-412D-96C8-CACFBC026EB8}" dt="2023-04-26T18:35:05.060" v="1439" actId="962"/>
        <pc:sldMkLst>
          <pc:docMk/>
          <pc:sldMk cId="768431552" sldId="1833"/>
        </pc:sldMkLst>
        <pc:picChg chg="mod">
          <ac:chgData name="Mark Kitris" userId="ff507901-5b31-4004-968e-a8d0bf342d9a" providerId="ADAL" clId="{D72168FC-1AE5-412D-96C8-CACFBC026EB8}" dt="2023-04-26T18:35:05.060" v="1439" actId="962"/>
          <ac:picMkLst>
            <pc:docMk/>
            <pc:sldMk cId="768431552" sldId="1833"/>
            <ac:picMk id="6" creationId="{B1EA227C-6A6D-45DF-97EA-D713D2663AEC}"/>
          </ac:picMkLst>
        </pc:picChg>
      </pc:sldChg>
      <pc:sldChg chg="addSp delSp modSp mod">
        <pc:chgData name="Mark Kitris" userId="ff507901-5b31-4004-968e-a8d0bf342d9a" providerId="ADAL" clId="{D72168FC-1AE5-412D-96C8-CACFBC026EB8}" dt="2023-04-26T18:50:22.519" v="1670" actId="962"/>
        <pc:sldMkLst>
          <pc:docMk/>
          <pc:sldMk cId="3683109700" sldId="1849"/>
        </pc:sldMkLst>
        <pc:spChg chg="add mod ord">
          <ac:chgData name="Mark Kitris" userId="ff507901-5b31-4004-968e-a8d0bf342d9a" providerId="ADAL" clId="{D72168FC-1AE5-412D-96C8-CACFBC026EB8}" dt="2023-04-26T18:50:22.519" v="1670" actId="962"/>
          <ac:spMkLst>
            <pc:docMk/>
            <pc:sldMk cId="3683109700" sldId="1849"/>
            <ac:spMk id="2" creationId="{C4A9D5F6-5823-DA36-975C-F2A444EFAB35}"/>
          </ac:spMkLst>
        </pc:spChg>
        <pc:spChg chg="add del mod">
          <ac:chgData name="Mark Kitris" userId="ff507901-5b31-4004-968e-a8d0bf342d9a" providerId="ADAL" clId="{D72168FC-1AE5-412D-96C8-CACFBC026EB8}" dt="2023-04-26T18:34:31.514" v="1317" actId="478"/>
          <ac:spMkLst>
            <pc:docMk/>
            <pc:sldMk cId="3683109700" sldId="1849"/>
            <ac:spMk id="3" creationId="{D58498FD-20C4-AF54-2266-AC2B3B3F2D74}"/>
          </ac:spMkLst>
        </pc:spChg>
        <pc:spChg chg="del mod">
          <ac:chgData name="Mark Kitris" userId="ff507901-5b31-4004-968e-a8d0bf342d9a" providerId="ADAL" clId="{D72168FC-1AE5-412D-96C8-CACFBC026EB8}" dt="2023-04-26T18:33:57.626" v="1315"/>
          <ac:spMkLst>
            <pc:docMk/>
            <pc:sldMk cId="3683109700" sldId="1849"/>
            <ac:spMk id="19" creationId="{7E14585D-E6AE-4B75-8536-9CB29F7BE8A2}"/>
          </ac:spMkLst>
        </pc:spChg>
        <pc:spChg chg="mod">
          <ac:chgData name="Mark Kitris" userId="ff507901-5b31-4004-968e-a8d0bf342d9a" providerId="ADAL" clId="{D72168FC-1AE5-412D-96C8-CACFBC026EB8}" dt="2023-04-26T18:50:17.595" v="1669" actId="962"/>
          <ac:spMkLst>
            <pc:docMk/>
            <pc:sldMk cId="3683109700" sldId="1849"/>
            <ac:spMk id="20" creationId="{FF631814-28F2-4A95-B4D9-E8A5329D100D}"/>
          </ac:spMkLst>
        </pc:spChg>
        <pc:picChg chg="add del mod">
          <ac:chgData name="Mark Kitris" userId="ff507901-5b31-4004-968e-a8d0bf342d9a" providerId="ADAL" clId="{D72168FC-1AE5-412D-96C8-CACFBC026EB8}" dt="2023-04-26T18:48:58.973" v="1635" actId="962"/>
          <ac:picMkLst>
            <pc:docMk/>
            <pc:sldMk cId="3683109700" sldId="1849"/>
            <ac:picMk id="15" creationId="{EA4D9D15-B266-4FB8-8737-EDCD3C4EBC94}"/>
          </ac:picMkLst>
        </pc:picChg>
        <pc:picChg chg="mod">
          <ac:chgData name="Mark Kitris" userId="ff507901-5b31-4004-968e-a8d0bf342d9a" providerId="ADAL" clId="{D72168FC-1AE5-412D-96C8-CACFBC026EB8}" dt="2023-04-26T18:49:41.206" v="1667" actId="962"/>
          <ac:picMkLst>
            <pc:docMk/>
            <pc:sldMk cId="3683109700" sldId="1849"/>
            <ac:picMk id="17" creationId="{89BA03E5-5192-450C-A367-E9B4EBD5BAC7}"/>
          </ac:picMkLst>
        </pc:picChg>
      </pc:sldChg>
      <pc:sldChg chg="modSp mod">
        <pc:chgData name="Mark Kitris" userId="ff507901-5b31-4004-968e-a8d0bf342d9a" providerId="ADAL" clId="{D72168FC-1AE5-412D-96C8-CACFBC026EB8}" dt="2023-04-26T18:18:45.725" v="1071" actId="962"/>
        <pc:sldMkLst>
          <pc:docMk/>
          <pc:sldMk cId="484129280" sldId="1850"/>
        </pc:sldMkLst>
        <pc:spChg chg="mod">
          <ac:chgData name="Mark Kitris" userId="ff507901-5b31-4004-968e-a8d0bf342d9a" providerId="ADAL" clId="{D72168FC-1AE5-412D-96C8-CACFBC026EB8}" dt="2023-04-24T21:33:28.781" v="23" actId="1035"/>
          <ac:spMkLst>
            <pc:docMk/>
            <pc:sldMk cId="484129280" sldId="1850"/>
            <ac:spMk id="2" creationId="{00000000-0000-0000-0000-000000000000}"/>
          </ac:spMkLst>
        </pc:spChg>
        <pc:spChg chg="mod">
          <ac:chgData name="Mark Kitris" userId="ff507901-5b31-4004-968e-a8d0bf342d9a" providerId="ADAL" clId="{D72168FC-1AE5-412D-96C8-CACFBC026EB8}" dt="2023-04-24T21:33:28.781" v="23" actId="1035"/>
          <ac:spMkLst>
            <pc:docMk/>
            <pc:sldMk cId="484129280" sldId="1850"/>
            <ac:spMk id="3" creationId="{00000000-0000-0000-0000-000000000000}"/>
          </ac:spMkLst>
        </pc:spChg>
        <pc:spChg chg="mod">
          <ac:chgData name="Mark Kitris" userId="ff507901-5b31-4004-968e-a8d0bf342d9a" providerId="ADAL" clId="{D72168FC-1AE5-412D-96C8-CACFBC026EB8}" dt="2023-04-24T21:33:28.781" v="23" actId="1035"/>
          <ac:spMkLst>
            <pc:docMk/>
            <pc:sldMk cId="484129280" sldId="1850"/>
            <ac:spMk id="4" creationId="{00000000-0000-0000-0000-000000000000}"/>
          </ac:spMkLst>
        </pc:spChg>
        <pc:spChg chg="mod">
          <ac:chgData name="Mark Kitris" userId="ff507901-5b31-4004-968e-a8d0bf342d9a" providerId="ADAL" clId="{D72168FC-1AE5-412D-96C8-CACFBC026EB8}" dt="2023-04-24T21:33:28.781" v="23" actId="1035"/>
          <ac:spMkLst>
            <pc:docMk/>
            <pc:sldMk cId="484129280" sldId="1850"/>
            <ac:spMk id="6" creationId="{00000000-0000-0000-0000-000000000000}"/>
          </ac:spMkLst>
        </pc:spChg>
        <pc:grpChg chg="mod">
          <ac:chgData name="Mark Kitris" userId="ff507901-5b31-4004-968e-a8d0bf342d9a" providerId="ADAL" clId="{D72168FC-1AE5-412D-96C8-CACFBC026EB8}" dt="2023-04-26T18:18:33.999" v="1068" actId="962"/>
          <ac:grpSpMkLst>
            <pc:docMk/>
            <pc:sldMk cId="484129280" sldId="1850"/>
            <ac:grpSpMk id="7" creationId="{A36998F2-F02F-4920-A81C-FAE1A40F397E}"/>
          </ac:grpSpMkLst>
        </pc:grpChg>
        <pc:grpChg chg="mod">
          <ac:chgData name="Mark Kitris" userId="ff507901-5b31-4004-968e-a8d0bf342d9a" providerId="ADAL" clId="{D72168FC-1AE5-412D-96C8-CACFBC026EB8}" dt="2023-04-26T18:18:40.832" v="1069" actId="962"/>
          <ac:grpSpMkLst>
            <pc:docMk/>
            <pc:sldMk cId="484129280" sldId="1850"/>
            <ac:grpSpMk id="57" creationId="{C4BB8446-F8B9-4625-BFBE-CCBB1C9E09B6}"/>
          </ac:grpSpMkLst>
        </pc:grpChg>
        <pc:grpChg chg="mod">
          <ac:chgData name="Mark Kitris" userId="ff507901-5b31-4004-968e-a8d0bf342d9a" providerId="ADAL" clId="{D72168FC-1AE5-412D-96C8-CACFBC026EB8}" dt="2023-04-26T18:18:43.255" v="1070" actId="962"/>
          <ac:grpSpMkLst>
            <pc:docMk/>
            <pc:sldMk cId="484129280" sldId="1850"/>
            <ac:grpSpMk id="62" creationId="{7998CCED-99A5-4B5E-B9FE-ADEBA9F85DB4}"/>
          </ac:grpSpMkLst>
        </pc:grpChg>
        <pc:grpChg chg="mod">
          <ac:chgData name="Mark Kitris" userId="ff507901-5b31-4004-968e-a8d0bf342d9a" providerId="ADAL" clId="{D72168FC-1AE5-412D-96C8-CACFBC026EB8}" dt="2023-04-26T18:18:45.725" v="1071" actId="962"/>
          <ac:grpSpMkLst>
            <pc:docMk/>
            <pc:sldMk cId="484129280" sldId="1850"/>
            <ac:grpSpMk id="67" creationId="{FBB1F6CA-D428-4325-9C4E-4E0A65601F80}"/>
          </ac:grpSpMkLst>
        </pc:grpChg>
      </pc:sldChg>
      <pc:sldChg chg="addSp delSp modSp mod">
        <pc:chgData name="Mark Kitris" userId="ff507901-5b31-4004-968e-a8d0bf342d9a" providerId="ADAL" clId="{D72168FC-1AE5-412D-96C8-CACFBC026EB8}" dt="2023-04-25T21:32:21.130" v="536" actId="14734"/>
        <pc:sldMkLst>
          <pc:docMk/>
          <pc:sldMk cId="4252991870" sldId="1852"/>
        </pc:sldMkLst>
        <pc:spChg chg="del">
          <ac:chgData name="Mark Kitris" userId="ff507901-5b31-4004-968e-a8d0bf342d9a" providerId="ADAL" clId="{D72168FC-1AE5-412D-96C8-CACFBC026EB8}" dt="2023-04-25T21:31:43.395" v="496" actId="478"/>
          <ac:spMkLst>
            <pc:docMk/>
            <pc:sldMk cId="4252991870" sldId="1852"/>
            <ac:spMk id="3" creationId="{7EE0B3D7-A88B-4F0C-B89E-BE5F00FA7141}"/>
          </ac:spMkLst>
        </pc:spChg>
        <pc:spChg chg="add del mod">
          <ac:chgData name="Mark Kitris" userId="ff507901-5b31-4004-968e-a8d0bf342d9a" providerId="ADAL" clId="{D72168FC-1AE5-412D-96C8-CACFBC026EB8}" dt="2023-04-25T21:31:48.027" v="497" actId="478"/>
          <ac:spMkLst>
            <pc:docMk/>
            <pc:sldMk cId="4252991870" sldId="1852"/>
            <ac:spMk id="6" creationId="{DD214B2D-F7D3-C59A-0004-4D7AA0D7D8F3}"/>
          </ac:spMkLst>
        </pc:spChg>
        <pc:graphicFrameChg chg="mod modGraphic">
          <ac:chgData name="Mark Kitris" userId="ff507901-5b31-4004-968e-a8d0bf342d9a" providerId="ADAL" clId="{D72168FC-1AE5-412D-96C8-CACFBC026EB8}" dt="2023-04-25T21:32:21.130" v="536" actId="14734"/>
          <ac:graphicFrameMkLst>
            <pc:docMk/>
            <pc:sldMk cId="4252991870" sldId="1852"/>
            <ac:graphicFrameMk id="4" creationId="{364C1046-EC60-4DAC-8D1B-D696D645BE52}"/>
          </ac:graphicFrameMkLst>
        </pc:graphicFrameChg>
      </pc:sldChg>
      <pc:sldChg chg="del">
        <pc:chgData name="Mark Kitris" userId="ff507901-5b31-4004-968e-a8d0bf342d9a" providerId="ADAL" clId="{D72168FC-1AE5-412D-96C8-CACFBC026EB8}" dt="2023-04-25T21:17:27.067" v="315" actId="47"/>
        <pc:sldMkLst>
          <pc:docMk/>
          <pc:sldMk cId="880070012" sldId="1853"/>
        </pc:sldMkLst>
      </pc:sldChg>
      <pc:sldChg chg="addSp delSp modSp mod modNotesTx">
        <pc:chgData name="Mark Kitris" userId="ff507901-5b31-4004-968e-a8d0bf342d9a" providerId="ADAL" clId="{D72168FC-1AE5-412D-96C8-CACFBC026EB8}" dt="2023-04-25T22:11:47.913" v="837" actId="12"/>
        <pc:sldMkLst>
          <pc:docMk/>
          <pc:sldMk cId="65540517" sldId="1854"/>
        </pc:sldMkLst>
        <pc:spChg chg="add del mod">
          <ac:chgData name="Mark Kitris" userId="ff507901-5b31-4004-968e-a8d0bf342d9a" providerId="ADAL" clId="{D72168FC-1AE5-412D-96C8-CACFBC026EB8}" dt="2023-04-25T21:54:50.893" v="705" actId="478"/>
          <ac:spMkLst>
            <pc:docMk/>
            <pc:sldMk cId="65540517" sldId="1854"/>
            <ac:spMk id="3" creationId="{C1404E62-4CBD-3BF7-1ECE-F735991162C5}"/>
          </ac:spMkLst>
        </pc:spChg>
        <pc:spChg chg="del">
          <ac:chgData name="Mark Kitris" userId="ff507901-5b31-4004-968e-a8d0bf342d9a" providerId="ADAL" clId="{D72168FC-1AE5-412D-96C8-CACFBC026EB8}" dt="2023-04-25T21:54:47.351" v="704" actId="478"/>
          <ac:spMkLst>
            <pc:docMk/>
            <pc:sldMk cId="65540517" sldId="1854"/>
            <ac:spMk id="5" creationId="{1A277FC6-2BB3-4486-AB70-242BA45214F4}"/>
          </ac:spMkLst>
        </pc:spChg>
        <pc:spChg chg="mod">
          <ac:chgData name="Mark Kitris" userId="ff507901-5b31-4004-968e-a8d0bf342d9a" providerId="ADAL" clId="{D72168FC-1AE5-412D-96C8-CACFBC026EB8}" dt="2023-04-25T22:11:16.125" v="834" actId="12"/>
          <ac:spMkLst>
            <pc:docMk/>
            <pc:sldMk cId="65540517" sldId="1854"/>
            <ac:spMk id="6" creationId="{F4035306-0019-4BCD-B6AA-2768C8FE06B6}"/>
          </ac:spMkLst>
        </pc:spChg>
      </pc:sldChg>
      <pc:sldChg chg="del">
        <pc:chgData name="Mark Kitris" userId="ff507901-5b31-4004-968e-a8d0bf342d9a" providerId="ADAL" clId="{D72168FC-1AE5-412D-96C8-CACFBC026EB8}" dt="2023-04-25T22:12:58.407" v="839" actId="47"/>
        <pc:sldMkLst>
          <pc:docMk/>
          <pc:sldMk cId="174123626" sldId="1855"/>
        </pc:sldMkLst>
      </pc:sldChg>
      <pc:sldChg chg="addSp delSp modSp mod">
        <pc:chgData name="Mark Kitris" userId="ff507901-5b31-4004-968e-a8d0bf342d9a" providerId="ADAL" clId="{D72168FC-1AE5-412D-96C8-CACFBC026EB8}" dt="2023-04-25T21:37:08.681" v="607" actId="20577"/>
        <pc:sldMkLst>
          <pc:docMk/>
          <pc:sldMk cId="2405114138" sldId="1857"/>
        </pc:sldMkLst>
        <pc:spChg chg="del">
          <ac:chgData name="Mark Kitris" userId="ff507901-5b31-4004-968e-a8d0bf342d9a" providerId="ADAL" clId="{D72168FC-1AE5-412D-96C8-CACFBC026EB8}" dt="2023-04-25T21:32:41.910" v="537" actId="478"/>
          <ac:spMkLst>
            <pc:docMk/>
            <pc:sldMk cId="2405114138" sldId="1857"/>
            <ac:spMk id="3" creationId="{7EE0B3D7-A88B-4F0C-B89E-BE5F00FA7141}"/>
          </ac:spMkLst>
        </pc:spChg>
        <pc:spChg chg="mod">
          <ac:chgData name="Mark Kitris" userId="ff507901-5b31-4004-968e-a8d0bf342d9a" providerId="ADAL" clId="{D72168FC-1AE5-412D-96C8-CACFBC026EB8}" dt="2023-04-25T21:37:08.681" v="607" actId="20577"/>
          <ac:spMkLst>
            <pc:docMk/>
            <pc:sldMk cId="2405114138" sldId="1857"/>
            <ac:spMk id="5" creationId="{FB2261F4-8409-43C2-AFC7-C71BA011FF76}"/>
          </ac:spMkLst>
        </pc:spChg>
        <pc:spChg chg="add del mod">
          <ac:chgData name="Mark Kitris" userId="ff507901-5b31-4004-968e-a8d0bf342d9a" providerId="ADAL" clId="{D72168FC-1AE5-412D-96C8-CACFBC026EB8}" dt="2023-04-25T21:32:43.211" v="538" actId="478"/>
          <ac:spMkLst>
            <pc:docMk/>
            <pc:sldMk cId="2405114138" sldId="1857"/>
            <ac:spMk id="6" creationId="{73A2DA3C-AF2B-8FB9-EE84-62A65DA2ED28}"/>
          </ac:spMkLst>
        </pc:spChg>
      </pc:sldChg>
      <pc:sldChg chg="addSp delSp modSp mod">
        <pc:chgData name="Mark Kitris" userId="ff507901-5b31-4004-968e-a8d0bf342d9a" providerId="ADAL" clId="{D72168FC-1AE5-412D-96C8-CACFBC026EB8}" dt="2023-04-25T21:38:10.981" v="627" actId="6549"/>
        <pc:sldMkLst>
          <pc:docMk/>
          <pc:sldMk cId="3871087271" sldId="1858"/>
        </pc:sldMkLst>
        <pc:spChg chg="del">
          <ac:chgData name="Mark Kitris" userId="ff507901-5b31-4004-968e-a8d0bf342d9a" providerId="ADAL" clId="{D72168FC-1AE5-412D-96C8-CACFBC026EB8}" dt="2023-04-25T21:37:45.110" v="608" actId="478"/>
          <ac:spMkLst>
            <pc:docMk/>
            <pc:sldMk cId="3871087271" sldId="1858"/>
            <ac:spMk id="3" creationId="{0B305E6D-DED2-4677-AD8E-A862FDCF7EB4}"/>
          </ac:spMkLst>
        </pc:spChg>
        <pc:spChg chg="mod">
          <ac:chgData name="Mark Kitris" userId="ff507901-5b31-4004-968e-a8d0bf342d9a" providerId="ADAL" clId="{D72168FC-1AE5-412D-96C8-CACFBC026EB8}" dt="2023-04-25T21:38:10.981" v="627" actId="6549"/>
          <ac:spMkLst>
            <pc:docMk/>
            <pc:sldMk cId="3871087271" sldId="1858"/>
            <ac:spMk id="4" creationId="{26D73612-B1ED-48DB-90D3-89792827E8F2}"/>
          </ac:spMkLst>
        </pc:spChg>
        <pc:spChg chg="add del mod">
          <ac:chgData name="Mark Kitris" userId="ff507901-5b31-4004-968e-a8d0bf342d9a" providerId="ADAL" clId="{D72168FC-1AE5-412D-96C8-CACFBC026EB8}" dt="2023-04-25T21:37:49.423" v="609" actId="478"/>
          <ac:spMkLst>
            <pc:docMk/>
            <pc:sldMk cId="3871087271" sldId="1858"/>
            <ac:spMk id="6" creationId="{0EE965E7-0CF1-B019-A88A-AE745DBC27B6}"/>
          </ac:spMkLst>
        </pc:spChg>
      </pc:sldChg>
      <pc:sldChg chg="addSp delSp modSp mod">
        <pc:chgData name="Mark Kitris" userId="ff507901-5b31-4004-968e-a8d0bf342d9a" providerId="ADAL" clId="{D72168FC-1AE5-412D-96C8-CACFBC026EB8}" dt="2023-04-25T21:38:56.726" v="629" actId="478"/>
        <pc:sldMkLst>
          <pc:docMk/>
          <pc:sldMk cId="1698875708" sldId="1860"/>
        </pc:sldMkLst>
        <pc:spChg chg="del">
          <ac:chgData name="Mark Kitris" userId="ff507901-5b31-4004-968e-a8d0bf342d9a" providerId="ADAL" clId="{D72168FC-1AE5-412D-96C8-CACFBC026EB8}" dt="2023-04-25T21:38:55.567" v="628" actId="478"/>
          <ac:spMkLst>
            <pc:docMk/>
            <pc:sldMk cId="1698875708" sldId="1860"/>
            <ac:spMk id="3" creationId="{0B305E6D-DED2-4677-AD8E-A862FDCF7EB4}"/>
          </ac:spMkLst>
        </pc:spChg>
        <pc:spChg chg="add del mod">
          <ac:chgData name="Mark Kitris" userId="ff507901-5b31-4004-968e-a8d0bf342d9a" providerId="ADAL" clId="{D72168FC-1AE5-412D-96C8-CACFBC026EB8}" dt="2023-04-25T21:38:56.726" v="629" actId="478"/>
          <ac:spMkLst>
            <pc:docMk/>
            <pc:sldMk cId="1698875708" sldId="1860"/>
            <ac:spMk id="6" creationId="{7FE14748-1CF2-113E-335D-79220AD54BF7}"/>
          </ac:spMkLst>
        </pc:spChg>
      </pc:sldChg>
      <pc:sldChg chg="modSp mod">
        <pc:chgData name="Mark Kitris" userId="ff507901-5b31-4004-968e-a8d0bf342d9a" providerId="ADAL" clId="{D72168FC-1AE5-412D-96C8-CACFBC026EB8}" dt="2023-04-25T21:46:07.025" v="683" actId="1036"/>
        <pc:sldMkLst>
          <pc:docMk/>
          <pc:sldMk cId="728070088" sldId="1863"/>
        </pc:sldMkLst>
        <pc:spChg chg="mod">
          <ac:chgData name="Mark Kitris" userId="ff507901-5b31-4004-968e-a8d0bf342d9a" providerId="ADAL" clId="{D72168FC-1AE5-412D-96C8-CACFBC026EB8}" dt="2023-04-25T21:46:07.025" v="683" actId="1036"/>
          <ac:spMkLst>
            <pc:docMk/>
            <pc:sldMk cId="728070088" sldId="1863"/>
            <ac:spMk id="13" creationId="{51427FD7-C427-4503-BA62-6CECD014970C}"/>
          </ac:spMkLst>
        </pc:spChg>
        <pc:spChg chg="mod">
          <ac:chgData name="Mark Kitris" userId="ff507901-5b31-4004-968e-a8d0bf342d9a" providerId="ADAL" clId="{D72168FC-1AE5-412D-96C8-CACFBC026EB8}" dt="2023-04-25T21:46:01.487" v="667" actId="1036"/>
          <ac:spMkLst>
            <pc:docMk/>
            <pc:sldMk cId="728070088" sldId="1863"/>
            <ac:spMk id="14" creationId="{A5B31915-147F-41F9-B73A-72EE58A6AD0D}"/>
          </ac:spMkLst>
        </pc:spChg>
      </pc:sldChg>
      <pc:sldChg chg="modSp mod modNotesTx">
        <pc:chgData name="Mark Kitris" userId="ff507901-5b31-4004-968e-a8d0bf342d9a" providerId="ADAL" clId="{D72168FC-1AE5-412D-96C8-CACFBC026EB8}" dt="2023-04-25T21:08:49.341" v="291" actId="6549"/>
        <pc:sldMkLst>
          <pc:docMk/>
          <pc:sldMk cId="2831591813" sldId="1864"/>
        </pc:sldMkLst>
        <pc:spChg chg="mod">
          <ac:chgData name="Mark Kitris" userId="ff507901-5b31-4004-968e-a8d0bf342d9a" providerId="ADAL" clId="{D72168FC-1AE5-412D-96C8-CACFBC026EB8}" dt="2023-04-25T21:06:35.140" v="282" actId="20577"/>
          <ac:spMkLst>
            <pc:docMk/>
            <pc:sldMk cId="2831591813" sldId="1864"/>
            <ac:spMk id="3" creationId="{AA185E1C-174B-427E-8173-3D6B22758871}"/>
          </ac:spMkLst>
        </pc:spChg>
      </pc:sldChg>
      <pc:sldChg chg="modSp mod">
        <pc:chgData name="Mark Kitris" userId="ff507901-5b31-4004-968e-a8d0bf342d9a" providerId="ADAL" clId="{D72168FC-1AE5-412D-96C8-CACFBC026EB8}" dt="2023-04-26T18:20:00.062" v="1082" actId="962"/>
        <pc:sldMkLst>
          <pc:docMk/>
          <pc:sldMk cId="48366247" sldId="1867"/>
        </pc:sldMkLst>
        <pc:spChg chg="mod">
          <ac:chgData name="Mark Kitris" userId="ff507901-5b31-4004-968e-a8d0bf342d9a" providerId="ADAL" clId="{D72168FC-1AE5-412D-96C8-CACFBC026EB8}" dt="2023-04-25T22:15:54.577" v="866" actId="6549"/>
          <ac:spMkLst>
            <pc:docMk/>
            <pc:sldMk cId="48366247" sldId="1867"/>
            <ac:spMk id="5" creationId="{007C2C26-EFD2-E847-AEA7-5CEF245E0904}"/>
          </ac:spMkLst>
        </pc:spChg>
        <pc:picChg chg="mod">
          <ac:chgData name="Mark Kitris" userId="ff507901-5b31-4004-968e-a8d0bf342d9a" providerId="ADAL" clId="{D72168FC-1AE5-412D-96C8-CACFBC026EB8}" dt="2023-04-26T18:20:00.062" v="1082" actId="962"/>
          <ac:picMkLst>
            <pc:docMk/>
            <pc:sldMk cId="48366247" sldId="1867"/>
            <ac:picMk id="6" creationId="{668CA862-760E-4B2C-94CF-257820643554}"/>
          </ac:picMkLst>
        </pc:picChg>
      </pc:sldChg>
      <pc:sldChg chg="del">
        <pc:chgData name="Mark Kitris" userId="ff507901-5b31-4004-968e-a8d0bf342d9a" providerId="ADAL" clId="{D72168FC-1AE5-412D-96C8-CACFBC026EB8}" dt="2023-04-25T22:17:53.836" v="925" actId="2696"/>
        <pc:sldMkLst>
          <pc:docMk/>
          <pc:sldMk cId="1225907958" sldId="1869"/>
        </pc:sldMkLst>
      </pc:sldChg>
      <pc:sldChg chg="addSp delSp modSp mod modNotesTx">
        <pc:chgData name="Mark Kitris" userId="ff507901-5b31-4004-968e-a8d0bf342d9a" providerId="ADAL" clId="{D72168FC-1AE5-412D-96C8-CACFBC026EB8}" dt="2023-04-25T22:29:27.745" v="994" actId="20577"/>
        <pc:sldMkLst>
          <pc:docMk/>
          <pc:sldMk cId="2461338751" sldId="1870"/>
        </pc:sldMkLst>
        <pc:spChg chg="add del mod">
          <ac:chgData name="Mark Kitris" userId="ff507901-5b31-4004-968e-a8d0bf342d9a" providerId="ADAL" clId="{D72168FC-1AE5-412D-96C8-CACFBC026EB8}" dt="2023-04-25T22:23:06.690" v="936" actId="478"/>
          <ac:spMkLst>
            <pc:docMk/>
            <pc:sldMk cId="2461338751" sldId="1870"/>
            <ac:spMk id="4" creationId="{7274D78B-7D5F-15CC-4353-49AA0ACFFC54}"/>
          </ac:spMkLst>
        </pc:spChg>
        <pc:spChg chg="add mod">
          <ac:chgData name="Mark Kitris" userId="ff507901-5b31-4004-968e-a8d0bf342d9a" providerId="ADAL" clId="{D72168FC-1AE5-412D-96C8-CACFBC026EB8}" dt="2023-04-25T22:25:59.596" v="952" actId="2711"/>
          <ac:spMkLst>
            <pc:docMk/>
            <pc:sldMk cId="2461338751" sldId="1870"/>
            <ac:spMk id="6" creationId="{DF0B0C1D-36B0-C32D-8200-724102DE51D9}"/>
          </ac:spMkLst>
        </pc:spChg>
        <pc:spChg chg="add mod">
          <ac:chgData name="Mark Kitris" userId="ff507901-5b31-4004-968e-a8d0bf342d9a" providerId="ADAL" clId="{D72168FC-1AE5-412D-96C8-CACFBC026EB8}" dt="2023-04-25T22:25:02.006" v="946" actId="1036"/>
          <ac:spMkLst>
            <pc:docMk/>
            <pc:sldMk cId="2461338751" sldId="1870"/>
            <ac:spMk id="7" creationId="{B08C8299-E59F-D22B-54C4-211B7B6B1E1F}"/>
          </ac:spMkLst>
        </pc:spChg>
        <pc:spChg chg="add mod">
          <ac:chgData name="Mark Kitris" userId="ff507901-5b31-4004-968e-a8d0bf342d9a" providerId="ADAL" clId="{D72168FC-1AE5-412D-96C8-CACFBC026EB8}" dt="2023-04-25T22:27:27.852" v="957" actId="2711"/>
          <ac:spMkLst>
            <pc:docMk/>
            <pc:sldMk cId="2461338751" sldId="1870"/>
            <ac:spMk id="8" creationId="{D129C4D5-E276-F604-A1D2-48BE5D509D28}"/>
          </ac:spMkLst>
        </pc:spChg>
        <pc:graphicFrameChg chg="del">
          <ac:chgData name="Mark Kitris" userId="ff507901-5b31-4004-968e-a8d0bf342d9a" providerId="ADAL" clId="{D72168FC-1AE5-412D-96C8-CACFBC026EB8}" dt="2023-04-25T22:23:02.131" v="935" actId="478"/>
          <ac:graphicFrameMkLst>
            <pc:docMk/>
            <pc:sldMk cId="2461338751" sldId="1870"/>
            <ac:graphicFrameMk id="5" creationId="{7D287FF7-67DC-4C15-AE42-32C185683610}"/>
          </ac:graphicFrameMkLst>
        </pc:graphicFrameChg>
        <pc:picChg chg="mod">
          <ac:chgData name="Mark Kitris" userId="ff507901-5b31-4004-968e-a8d0bf342d9a" providerId="ADAL" clId="{D72168FC-1AE5-412D-96C8-CACFBC026EB8}" dt="2023-04-25T22:26:53.597" v="953" actId="14100"/>
          <ac:picMkLst>
            <pc:docMk/>
            <pc:sldMk cId="2461338751" sldId="1870"/>
            <ac:picMk id="9" creationId="{6363C89A-1C38-4AF9-9156-EEA7168DB82C}"/>
          </ac:picMkLst>
        </pc:picChg>
      </pc:sldChg>
      <pc:sldChg chg="modSp mod">
        <pc:chgData name="Mark Kitris" userId="ff507901-5b31-4004-968e-a8d0bf342d9a" providerId="ADAL" clId="{D72168FC-1AE5-412D-96C8-CACFBC026EB8}" dt="2023-04-25T22:30:40.478" v="1014" actId="1036"/>
        <pc:sldMkLst>
          <pc:docMk/>
          <pc:sldMk cId="1649779604" sldId="1871"/>
        </pc:sldMkLst>
        <pc:spChg chg="mod">
          <ac:chgData name="Mark Kitris" userId="ff507901-5b31-4004-968e-a8d0bf342d9a" providerId="ADAL" clId="{D72168FC-1AE5-412D-96C8-CACFBC026EB8}" dt="2023-04-25T22:30:40.478" v="1014" actId="1036"/>
          <ac:spMkLst>
            <pc:docMk/>
            <pc:sldMk cId="1649779604" sldId="1871"/>
            <ac:spMk id="3" creationId="{AF9F4CC5-A2AF-42A4-A5C4-C4270750B201}"/>
          </ac:spMkLst>
        </pc:spChg>
      </pc:sldChg>
      <pc:sldChg chg="modSp mod">
        <pc:chgData name="Mark Kitris" userId="ff507901-5b31-4004-968e-a8d0bf342d9a" providerId="ADAL" clId="{D72168FC-1AE5-412D-96C8-CACFBC026EB8}" dt="2023-04-25T22:31:51.092" v="1024" actId="20577"/>
        <pc:sldMkLst>
          <pc:docMk/>
          <pc:sldMk cId="2507115224" sldId="1872"/>
        </pc:sldMkLst>
        <pc:spChg chg="mod">
          <ac:chgData name="Mark Kitris" userId="ff507901-5b31-4004-968e-a8d0bf342d9a" providerId="ADAL" clId="{D72168FC-1AE5-412D-96C8-CACFBC026EB8}" dt="2023-04-25T22:31:51.092" v="1024" actId="20577"/>
          <ac:spMkLst>
            <pc:docMk/>
            <pc:sldMk cId="2507115224" sldId="1872"/>
            <ac:spMk id="2" creationId="{A2669DE7-B9B5-4BE5-B3B3-395A7E16EB39}"/>
          </ac:spMkLst>
        </pc:spChg>
      </pc:sldChg>
      <pc:sldChg chg="modSp mod">
        <pc:chgData name="Mark Kitris" userId="ff507901-5b31-4004-968e-a8d0bf342d9a" providerId="ADAL" clId="{D72168FC-1AE5-412D-96C8-CACFBC026EB8}" dt="2023-04-25T20:27:46.179" v="145" actId="20577"/>
        <pc:sldMkLst>
          <pc:docMk/>
          <pc:sldMk cId="4064999520" sldId="1875"/>
        </pc:sldMkLst>
        <pc:spChg chg="mod">
          <ac:chgData name="Mark Kitris" userId="ff507901-5b31-4004-968e-a8d0bf342d9a" providerId="ADAL" clId="{D72168FC-1AE5-412D-96C8-CACFBC026EB8}" dt="2023-04-25T20:27:46.179" v="145" actId="20577"/>
          <ac:spMkLst>
            <pc:docMk/>
            <pc:sldMk cId="4064999520" sldId="1875"/>
            <ac:spMk id="2" creationId="{44A49DAE-79D6-48FB-BB90-ED534D0C7C09}"/>
          </ac:spMkLst>
        </pc:spChg>
      </pc:sldChg>
      <pc:sldChg chg="modSp mod">
        <pc:chgData name="Mark Kitris" userId="ff507901-5b31-4004-968e-a8d0bf342d9a" providerId="ADAL" clId="{D72168FC-1AE5-412D-96C8-CACFBC026EB8}" dt="2023-04-25T22:17:40.966" v="924" actId="20577"/>
        <pc:sldMkLst>
          <pc:docMk/>
          <pc:sldMk cId="161686860" sldId="1876"/>
        </pc:sldMkLst>
        <pc:spChg chg="mod">
          <ac:chgData name="Mark Kitris" userId="ff507901-5b31-4004-968e-a8d0bf342d9a" providerId="ADAL" clId="{D72168FC-1AE5-412D-96C8-CACFBC026EB8}" dt="2023-04-25T22:17:40.966" v="924" actId="20577"/>
          <ac:spMkLst>
            <pc:docMk/>
            <pc:sldMk cId="161686860" sldId="1876"/>
            <ac:spMk id="2" creationId="{44A49DAE-79D6-48FB-BB90-ED534D0C7C09}"/>
          </ac:spMkLst>
        </pc:spChg>
        <pc:spChg chg="mod">
          <ac:chgData name="Mark Kitris" userId="ff507901-5b31-4004-968e-a8d0bf342d9a" providerId="ADAL" clId="{D72168FC-1AE5-412D-96C8-CACFBC026EB8}" dt="2023-04-25T22:17:20.051" v="913" actId="20577"/>
          <ac:spMkLst>
            <pc:docMk/>
            <pc:sldMk cId="161686860" sldId="1876"/>
            <ac:spMk id="9" creationId="{6B293DD1-BCDD-4DDD-82EC-8675E4FB99CC}"/>
          </ac:spMkLst>
        </pc:spChg>
      </pc:sldChg>
      <pc:sldChg chg="addSp delSp modSp del mod">
        <pc:chgData name="Mark Kitris" userId="ff507901-5b31-4004-968e-a8d0bf342d9a" providerId="ADAL" clId="{D72168FC-1AE5-412D-96C8-CACFBC026EB8}" dt="2023-04-26T18:29:28.867" v="1126" actId="47"/>
        <pc:sldMkLst>
          <pc:docMk/>
          <pc:sldMk cId="870255315" sldId="1877"/>
        </pc:sldMkLst>
        <pc:spChg chg="del">
          <ac:chgData name="Mark Kitris" userId="ff507901-5b31-4004-968e-a8d0bf342d9a" providerId="ADAL" clId="{D72168FC-1AE5-412D-96C8-CACFBC026EB8}" dt="2023-04-26T18:27:38.166" v="1114" actId="478"/>
          <ac:spMkLst>
            <pc:docMk/>
            <pc:sldMk cId="870255315" sldId="1877"/>
            <ac:spMk id="2" creationId="{AD99B66D-3AFC-4CBD-8D96-41FE99F725D2}"/>
          </ac:spMkLst>
        </pc:spChg>
        <pc:spChg chg="mod">
          <ac:chgData name="Mark Kitris" userId="ff507901-5b31-4004-968e-a8d0bf342d9a" providerId="ADAL" clId="{D72168FC-1AE5-412D-96C8-CACFBC026EB8}" dt="2023-04-26T18:23:05.892" v="1088" actId="962"/>
          <ac:spMkLst>
            <pc:docMk/>
            <pc:sldMk cId="870255315" sldId="1877"/>
            <ac:spMk id="3" creationId="{A0782092-A43A-472A-9EE2-143AD29E840E}"/>
          </ac:spMkLst>
        </pc:spChg>
        <pc:spChg chg="ord">
          <ac:chgData name="Mark Kitris" userId="ff507901-5b31-4004-968e-a8d0bf342d9a" providerId="ADAL" clId="{D72168FC-1AE5-412D-96C8-CACFBC026EB8}" dt="2023-04-26T18:21:02.638" v="1085" actId="13244"/>
          <ac:spMkLst>
            <pc:docMk/>
            <pc:sldMk cId="870255315" sldId="1877"/>
            <ac:spMk id="17" creationId="{B8255F43-8F12-4F72-A7CF-FBC6358241C9}"/>
          </ac:spMkLst>
        </pc:spChg>
        <pc:spChg chg="ord">
          <ac:chgData name="Mark Kitris" userId="ff507901-5b31-4004-968e-a8d0bf342d9a" providerId="ADAL" clId="{D72168FC-1AE5-412D-96C8-CACFBC026EB8}" dt="2023-04-26T18:21:27.961" v="1086" actId="13244"/>
          <ac:spMkLst>
            <pc:docMk/>
            <pc:sldMk cId="870255315" sldId="1877"/>
            <ac:spMk id="21" creationId="{BB1A36CE-FE2E-4A7D-9C72-C26EBC18A23C}"/>
          </ac:spMkLst>
        </pc:spChg>
        <pc:spChg chg="ord">
          <ac:chgData name="Mark Kitris" userId="ff507901-5b31-4004-968e-a8d0bf342d9a" providerId="ADAL" clId="{D72168FC-1AE5-412D-96C8-CACFBC026EB8}" dt="2023-04-26T18:21:36.742" v="1087" actId="13244"/>
          <ac:spMkLst>
            <pc:docMk/>
            <pc:sldMk cId="870255315" sldId="1877"/>
            <ac:spMk id="25" creationId="{6B37CA5F-7CE3-42E3-9ABB-809A310C8E95}"/>
          </ac:spMkLst>
        </pc:spChg>
        <pc:spChg chg="add del mod">
          <ac:chgData name="Mark Kitris" userId="ff507901-5b31-4004-968e-a8d0bf342d9a" providerId="ADAL" clId="{D72168FC-1AE5-412D-96C8-CACFBC026EB8}" dt="2023-04-26T18:27:42.774" v="1115" actId="478"/>
          <ac:spMkLst>
            <pc:docMk/>
            <pc:sldMk cId="870255315" sldId="1877"/>
            <ac:spMk id="38" creationId="{4B1B74CD-FDB6-A992-0EEB-4A02141A4423}"/>
          </ac:spMkLst>
        </pc:spChg>
        <pc:picChg chg="add del mod">
          <ac:chgData name="Mark Kitris" userId="ff507901-5b31-4004-968e-a8d0bf342d9a" providerId="ADAL" clId="{D72168FC-1AE5-412D-96C8-CACFBC026EB8}" dt="2023-04-26T18:24:13.155" v="1095" actId="478"/>
          <ac:picMkLst>
            <pc:docMk/>
            <pc:sldMk cId="870255315" sldId="1877"/>
            <ac:picMk id="36" creationId="{1AC85C72-3868-0DBC-1823-73EED67D80F1}"/>
          </ac:picMkLst>
        </pc:picChg>
      </pc:sldChg>
      <pc:sldChg chg="modSp mod">
        <pc:chgData name="Mark Kitris" userId="ff507901-5b31-4004-968e-a8d0bf342d9a" providerId="ADAL" clId="{D72168FC-1AE5-412D-96C8-CACFBC026EB8}" dt="2023-04-25T22:16:41.215" v="902" actId="6549"/>
        <pc:sldMkLst>
          <pc:docMk/>
          <pc:sldMk cId="1304243862" sldId="1880"/>
        </pc:sldMkLst>
        <pc:spChg chg="mod">
          <ac:chgData name="Mark Kitris" userId="ff507901-5b31-4004-968e-a8d0bf342d9a" providerId="ADAL" clId="{D72168FC-1AE5-412D-96C8-CACFBC026EB8}" dt="2023-04-25T22:16:41.215" v="902" actId="6549"/>
          <ac:spMkLst>
            <pc:docMk/>
            <pc:sldMk cId="1304243862" sldId="1880"/>
            <ac:spMk id="5" creationId="{007C2C26-EFD2-E847-AEA7-5CEF245E0904}"/>
          </ac:spMkLst>
        </pc:spChg>
      </pc:sldChg>
      <pc:sldChg chg="modSp add del mod">
        <pc:chgData name="Mark Kitris" userId="ff507901-5b31-4004-968e-a8d0bf342d9a" providerId="ADAL" clId="{D72168FC-1AE5-412D-96C8-CACFBC026EB8}" dt="2023-04-25T22:12:46.434" v="838" actId="47"/>
        <pc:sldMkLst>
          <pc:docMk/>
          <pc:sldMk cId="2029184047" sldId="1880"/>
        </pc:sldMkLst>
        <pc:spChg chg="mod">
          <ac:chgData name="Mark Kitris" userId="ff507901-5b31-4004-968e-a8d0bf342d9a" providerId="ADAL" clId="{D72168FC-1AE5-412D-96C8-CACFBC026EB8}" dt="2023-04-25T22:05:26.228" v="752" actId="20577"/>
          <ac:spMkLst>
            <pc:docMk/>
            <pc:sldMk cId="2029184047" sldId="1880"/>
            <ac:spMk id="6" creationId="{F4035306-0019-4BCD-B6AA-2768C8FE06B6}"/>
          </ac:spMkLst>
        </pc:spChg>
      </pc:sldChg>
      <pc:sldChg chg="modSp mod">
        <pc:chgData name="Mark Kitris" userId="ff507901-5b31-4004-968e-a8d0bf342d9a" providerId="ADAL" clId="{D72168FC-1AE5-412D-96C8-CACFBC026EB8}" dt="2023-04-26T18:31:03.506" v="1132" actId="962"/>
        <pc:sldMkLst>
          <pc:docMk/>
          <pc:sldMk cId="2454209863" sldId="1882"/>
        </pc:sldMkLst>
        <pc:spChg chg="mod">
          <ac:chgData name="Mark Kitris" userId="ff507901-5b31-4004-968e-a8d0bf342d9a" providerId="ADAL" clId="{D72168FC-1AE5-412D-96C8-CACFBC026EB8}" dt="2023-04-26T18:30:32.801" v="1129" actId="20577"/>
          <ac:spMkLst>
            <pc:docMk/>
            <pc:sldMk cId="2454209863" sldId="1882"/>
            <ac:spMk id="6" creationId="{DF0B0C1D-36B0-C32D-8200-724102DE51D9}"/>
          </ac:spMkLst>
        </pc:spChg>
        <pc:spChg chg="ord">
          <ac:chgData name="Mark Kitris" userId="ff507901-5b31-4004-968e-a8d0bf342d9a" providerId="ADAL" clId="{D72168FC-1AE5-412D-96C8-CACFBC026EB8}" dt="2023-04-26T18:30:52.008" v="1131" actId="13244"/>
          <ac:spMkLst>
            <pc:docMk/>
            <pc:sldMk cId="2454209863" sldId="1882"/>
            <ac:spMk id="7" creationId="{B08C8299-E59F-D22B-54C4-211B7B6B1E1F}"/>
          </ac:spMkLst>
        </pc:spChg>
        <pc:picChg chg="mod ord">
          <ac:chgData name="Mark Kitris" userId="ff507901-5b31-4004-968e-a8d0bf342d9a" providerId="ADAL" clId="{D72168FC-1AE5-412D-96C8-CACFBC026EB8}" dt="2023-04-26T18:31:03.506" v="1132" actId="962"/>
          <ac:picMkLst>
            <pc:docMk/>
            <pc:sldMk cId="2454209863" sldId="1882"/>
            <ac:picMk id="9" creationId="{6363C89A-1C38-4AF9-9156-EEA7168DB82C}"/>
          </ac:picMkLst>
        </pc:picChg>
      </pc:sldChg>
      <pc:sldChg chg="modSp mod">
        <pc:chgData name="Mark Kitris" userId="ff507901-5b31-4004-968e-a8d0bf342d9a" providerId="ADAL" clId="{D72168FC-1AE5-412D-96C8-CACFBC026EB8}" dt="2023-04-26T18:17:46.288" v="1063" actId="20577"/>
        <pc:sldMkLst>
          <pc:docMk/>
          <pc:sldMk cId="368253721" sldId="1886"/>
        </pc:sldMkLst>
        <pc:spChg chg="mod">
          <ac:chgData name="Mark Kitris" userId="ff507901-5b31-4004-968e-a8d0bf342d9a" providerId="ADAL" clId="{D72168FC-1AE5-412D-96C8-CACFBC026EB8}" dt="2023-04-26T18:17:46.288" v="1063" actId="20577"/>
          <ac:spMkLst>
            <pc:docMk/>
            <pc:sldMk cId="368253721" sldId="1886"/>
            <ac:spMk id="8" creationId="{41501012-335D-A36E-937A-5811B334CA88}"/>
          </ac:spMkLst>
        </pc:spChg>
      </pc:sldChg>
      <pc:sldChg chg="addSp delSp modSp add del mod modAnim">
        <pc:chgData name="Mark Kitris" userId="ff507901-5b31-4004-968e-a8d0bf342d9a" providerId="ADAL" clId="{D72168FC-1AE5-412D-96C8-CACFBC026EB8}" dt="2023-04-26T18:29:31.841" v="1127" actId="47"/>
        <pc:sldMkLst>
          <pc:docMk/>
          <pc:sldMk cId="2367386659" sldId="1887"/>
        </pc:sldMkLst>
        <pc:spChg chg="del">
          <ac:chgData name="Mark Kitris" userId="ff507901-5b31-4004-968e-a8d0bf342d9a" providerId="ADAL" clId="{D72168FC-1AE5-412D-96C8-CACFBC026EB8}" dt="2023-04-26T18:23:42.741" v="1090" actId="478"/>
          <ac:spMkLst>
            <pc:docMk/>
            <pc:sldMk cId="2367386659" sldId="1887"/>
            <ac:spMk id="3" creationId="{A0782092-A43A-472A-9EE2-143AD29E840E}"/>
          </ac:spMkLst>
        </pc:spChg>
        <pc:spChg chg="del">
          <ac:chgData name="Mark Kitris" userId="ff507901-5b31-4004-968e-a8d0bf342d9a" providerId="ADAL" clId="{D72168FC-1AE5-412D-96C8-CACFBC026EB8}" dt="2023-04-26T18:23:42.741" v="1090" actId="478"/>
          <ac:spMkLst>
            <pc:docMk/>
            <pc:sldMk cId="2367386659" sldId="1887"/>
            <ac:spMk id="6" creationId="{84D045F3-89C5-4061-89B5-70292ED19D4D}"/>
          </ac:spMkLst>
        </pc:spChg>
        <pc:spChg chg="del">
          <ac:chgData name="Mark Kitris" userId="ff507901-5b31-4004-968e-a8d0bf342d9a" providerId="ADAL" clId="{D72168FC-1AE5-412D-96C8-CACFBC026EB8}" dt="2023-04-26T18:23:46.230" v="1091" actId="478"/>
          <ac:spMkLst>
            <pc:docMk/>
            <pc:sldMk cId="2367386659" sldId="1887"/>
            <ac:spMk id="7" creationId="{EFF52997-0F2B-4F88-9FD7-20BC1F008B89}"/>
          </ac:spMkLst>
        </pc:spChg>
        <pc:spChg chg="del">
          <ac:chgData name="Mark Kitris" userId="ff507901-5b31-4004-968e-a8d0bf342d9a" providerId="ADAL" clId="{D72168FC-1AE5-412D-96C8-CACFBC026EB8}" dt="2023-04-26T18:23:42.741" v="1090" actId="478"/>
          <ac:spMkLst>
            <pc:docMk/>
            <pc:sldMk cId="2367386659" sldId="1887"/>
            <ac:spMk id="8" creationId="{63BEF844-8008-4AC9-B924-4E1700F33109}"/>
          </ac:spMkLst>
        </pc:spChg>
        <pc:spChg chg="del">
          <ac:chgData name="Mark Kitris" userId="ff507901-5b31-4004-968e-a8d0bf342d9a" providerId="ADAL" clId="{D72168FC-1AE5-412D-96C8-CACFBC026EB8}" dt="2023-04-26T18:23:42.741" v="1090" actId="478"/>
          <ac:spMkLst>
            <pc:docMk/>
            <pc:sldMk cId="2367386659" sldId="1887"/>
            <ac:spMk id="9" creationId="{EA0DA096-5C81-496F-AD5B-0FE39DCD58FE}"/>
          </ac:spMkLst>
        </pc:spChg>
        <pc:spChg chg="del">
          <ac:chgData name="Mark Kitris" userId="ff507901-5b31-4004-968e-a8d0bf342d9a" providerId="ADAL" clId="{D72168FC-1AE5-412D-96C8-CACFBC026EB8}" dt="2023-04-26T18:23:42.741" v="1090" actId="478"/>
          <ac:spMkLst>
            <pc:docMk/>
            <pc:sldMk cId="2367386659" sldId="1887"/>
            <ac:spMk id="17" creationId="{B8255F43-8F12-4F72-A7CF-FBC6358241C9}"/>
          </ac:spMkLst>
        </pc:spChg>
        <pc:spChg chg="del">
          <ac:chgData name="Mark Kitris" userId="ff507901-5b31-4004-968e-a8d0bf342d9a" providerId="ADAL" clId="{D72168FC-1AE5-412D-96C8-CACFBC026EB8}" dt="2023-04-26T18:23:42.741" v="1090" actId="478"/>
          <ac:spMkLst>
            <pc:docMk/>
            <pc:sldMk cId="2367386659" sldId="1887"/>
            <ac:spMk id="21" creationId="{BB1A36CE-FE2E-4A7D-9C72-C26EBC18A23C}"/>
          </ac:spMkLst>
        </pc:spChg>
        <pc:spChg chg="del">
          <ac:chgData name="Mark Kitris" userId="ff507901-5b31-4004-968e-a8d0bf342d9a" providerId="ADAL" clId="{D72168FC-1AE5-412D-96C8-CACFBC026EB8}" dt="2023-04-26T18:23:42.741" v="1090" actId="478"/>
          <ac:spMkLst>
            <pc:docMk/>
            <pc:sldMk cId="2367386659" sldId="1887"/>
            <ac:spMk id="25" creationId="{6B37CA5F-7CE3-42E3-9ABB-809A310C8E95}"/>
          </ac:spMkLst>
        </pc:spChg>
        <pc:grpChg chg="del">
          <ac:chgData name="Mark Kitris" userId="ff507901-5b31-4004-968e-a8d0bf342d9a" providerId="ADAL" clId="{D72168FC-1AE5-412D-96C8-CACFBC026EB8}" dt="2023-04-26T18:23:42.741" v="1090" actId="478"/>
          <ac:grpSpMkLst>
            <pc:docMk/>
            <pc:sldMk cId="2367386659" sldId="1887"/>
            <ac:grpSpMk id="10" creationId="{82AD323A-A888-4CC0-90A6-56C968F0E0CF}"/>
          </ac:grpSpMkLst>
        </pc:grpChg>
        <pc:grpChg chg="del">
          <ac:chgData name="Mark Kitris" userId="ff507901-5b31-4004-968e-a8d0bf342d9a" providerId="ADAL" clId="{D72168FC-1AE5-412D-96C8-CACFBC026EB8}" dt="2023-04-26T18:23:42.741" v="1090" actId="478"/>
          <ac:grpSpMkLst>
            <pc:docMk/>
            <pc:sldMk cId="2367386659" sldId="1887"/>
            <ac:grpSpMk id="14" creationId="{6AF42BC4-B4BC-4971-9765-7A184CA365CB}"/>
          </ac:grpSpMkLst>
        </pc:grpChg>
        <pc:grpChg chg="del">
          <ac:chgData name="Mark Kitris" userId="ff507901-5b31-4004-968e-a8d0bf342d9a" providerId="ADAL" clId="{D72168FC-1AE5-412D-96C8-CACFBC026EB8}" dt="2023-04-26T18:23:42.741" v="1090" actId="478"/>
          <ac:grpSpMkLst>
            <pc:docMk/>
            <pc:sldMk cId="2367386659" sldId="1887"/>
            <ac:grpSpMk id="18" creationId="{45D8A155-3428-42F7-9293-15FF3596CD59}"/>
          </ac:grpSpMkLst>
        </pc:grpChg>
        <pc:grpChg chg="del">
          <ac:chgData name="Mark Kitris" userId="ff507901-5b31-4004-968e-a8d0bf342d9a" providerId="ADAL" clId="{D72168FC-1AE5-412D-96C8-CACFBC026EB8}" dt="2023-04-26T18:23:42.741" v="1090" actId="478"/>
          <ac:grpSpMkLst>
            <pc:docMk/>
            <pc:sldMk cId="2367386659" sldId="1887"/>
            <ac:grpSpMk id="22" creationId="{F65E13AE-A03A-44F2-B2F5-3937F2D53A28}"/>
          </ac:grpSpMkLst>
        </pc:grpChg>
        <pc:picChg chg="del">
          <ac:chgData name="Mark Kitris" userId="ff507901-5b31-4004-968e-a8d0bf342d9a" providerId="ADAL" clId="{D72168FC-1AE5-412D-96C8-CACFBC026EB8}" dt="2023-04-26T18:23:42.741" v="1090" actId="478"/>
          <ac:picMkLst>
            <pc:docMk/>
            <pc:sldMk cId="2367386659" sldId="1887"/>
            <ac:picMk id="4" creationId="{B094DB10-3782-4D52-B585-E7DBE133F2DD}"/>
          </ac:picMkLst>
        </pc:picChg>
        <pc:picChg chg="del">
          <ac:chgData name="Mark Kitris" userId="ff507901-5b31-4004-968e-a8d0bf342d9a" providerId="ADAL" clId="{D72168FC-1AE5-412D-96C8-CACFBC026EB8}" dt="2023-04-26T18:23:42.741" v="1090" actId="478"/>
          <ac:picMkLst>
            <pc:docMk/>
            <pc:sldMk cId="2367386659" sldId="1887"/>
            <ac:picMk id="5" creationId="{FCA1228A-8A60-4405-95AB-F4803998C105}"/>
          </ac:picMkLst>
        </pc:picChg>
        <pc:picChg chg="del">
          <ac:chgData name="Mark Kitris" userId="ff507901-5b31-4004-968e-a8d0bf342d9a" providerId="ADAL" clId="{D72168FC-1AE5-412D-96C8-CACFBC026EB8}" dt="2023-04-26T18:23:42.741" v="1090" actId="478"/>
          <ac:picMkLst>
            <pc:docMk/>
            <pc:sldMk cId="2367386659" sldId="1887"/>
            <ac:picMk id="13" creationId="{13ECB5A9-3674-4D20-A967-C45C3C3B72BE}"/>
          </ac:picMkLst>
        </pc:picChg>
        <pc:picChg chg="del">
          <ac:chgData name="Mark Kitris" userId="ff507901-5b31-4004-968e-a8d0bf342d9a" providerId="ADAL" clId="{D72168FC-1AE5-412D-96C8-CACFBC026EB8}" dt="2023-04-26T18:23:42.741" v="1090" actId="478"/>
          <ac:picMkLst>
            <pc:docMk/>
            <pc:sldMk cId="2367386659" sldId="1887"/>
            <ac:picMk id="26" creationId="{1C8C3A84-0AA2-4EB7-BA2F-467CDA723E86}"/>
          </ac:picMkLst>
        </pc:picChg>
        <pc:picChg chg="del">
          <ac:chgData name="Mark Kitris" userId="ff507901-5b31-4004-968e-a8d0bf342d9a" providerId="ADAL" clId="{D72168FC-1AE5-412D-96C8-CACFBC026EB8}" dt="2023-04-26T18:23:42.741" v="1090" actId="478"/>
          <ac:picMkLst>
            <pc:docMk/>
            <pc:sldMk cId="2367386659" sldId="1887"/>
            <ac:picMk id="27" creationId="{AE33FF8D-C9FF-44E0-87F1-4EB4269A3AF1}"/>
          </ac:picMkLst>
        </pc:picChg>
        <pc:picChg chg="del">
          <ac:chgData name="Mark Kitris" userId="ff507901-5b31-4004-968e-a8d0bf342d9a" providerId="ADAL" clId="{D72168FC-1AE5-412D-96C8-CACFBC026EB8}" dt="2023-04-26T18:23:42.741" v="1090" actId="478"/>
          <ac:picMkLst>
            <pc:docMk/>
            <pc:sldMk cId="2367386659" sldId="1887"/>
            <ac:picMk id="28" creationId="{0CE8DEF1-5CAE-4173-8A49-E7234AE6BFA4}"/>
          </ac:picMkLst>
        </pc:picChg>
        <pc:picChg chg="del">
          <ac:chgData name="Mark Kitris" userId="ff507901-5b31-4004-968e-a8d0bf342d9a" providerId="ADAL" clId="{D72168FC-1AE5-412D-96C8-CACFBC026EB8}" dt="2023-04-26T18:23:42.741" v="1090" actId="478"/>
          <ac:picMkLst>
            <pc:docMk/>
            <pc:sldMk cId="2367386659" sldId="1887"/>
            <ac:picMk id="29" creationId="{D7DA073B-F9D5-4413-A2F4-2F34E9A3A988}"/>
          </ac:picMkLst>
        </pc:picChg>
        <pc:picChg chg="del">
          <ac:chgData name="Mark Kitris" userId="ff507901-5b31-4004-968e-a8d0bf342d9a" providerId="ADAL" clId="{D72168FC-1AE5-412D-96C8-CACFBC026EB8}" dt="2023-04-26T18:23:42.741" v="1090" actId="478"/>
          <ac:picMkLst>
            <pc:docMk/>
            <pc:sldMk cId="2367386659" sldId="1887"/>
            <ac:picMk id="30" creationId="{AAA07619-426D-40E2-B2F1-FDE451E7537A}"/>
          </ac:picMkLst>
        </pc:picChg>
        <pc:picChg chg="del">
          <ac:chgData name="Mark Kitris" userId="ff507901-5b31-4004-968e-a8d0bf342d9a" providerId="ADAL" clId="{D72168FC-1AE5-412D-96C8-CACFBC026EB8}" dt="2023-04-26T18:23:42.741" v="1090" actId="478"/>
          <ac:picMkLst>
            <pc:docMk/>
            <pc:sldMk cId="2367386659" sldId="1887"/>
            <ac:picMk id="31" creationId="{4107D598-25C4-4D3C-830B-E6967F6A7A4A}"/>
          </ac:picMkLst>
        </pc:picChg>
        <pc:picChg chg="add mod">
          <ac:chgData name="Mark Kitris" userId="ff507901-5b31-4004-968e-a8d0bf342d9a" providerId="ADAL" clId="{D72168FC-1AE5-412D-96C8-CACFBC026EB8}" dt="2023-04-26T18:26:19.059" v="1104" actId="1076"/>
          <ac:picMkLst>
            <pc:docMk/>
            <pc:sldMk cId="2367386659" sldId="1887"/>
            <ac:picMk id="36" creationId="{9240C395-F586-DFE1-67A3-87A7C89601A7}"/>
          </ac:picMkLst>
        </pc:picChg>
        <pc:cxnChg chg="del">
          <ac:chgData name="Mark Kitris" userId="ff507901-5b31-4004-968e-a8d0bf342d9a" providerId="ADAL" clId="{D72168FC-1AE5-412D-96C8-CACFBC026EB8}" dt="2023-04-26T18:23:42.741" v="1090" actId="478"/>
          <ac:cxnSpMkLst>
            <pc:docMk/>
            <pc:sldMk cId="2367386659" sldId="1887"/>
            <ac:cxnSpMk id="32" creationId="{DDEF7F79-BCAE-42BF-9C33-0B3943375008}"/>
          </ac:cxnSpMkLst>
        </pc:cxnChg>
        <pc:cxnChg chg="del">
          <ac:chgData name="Mark Kitris" userId="ff507901-5b31-4004-968e-a8d0bf342d9a" providerId="ADAL" clId="{D72168FC-1AE5-412D-96C8-CACFBC026EB8}" dt="2023-04-26T18:23:42.741" v="1090" actId="478"/>
          <ac:cxnSpMkLst>
            <pc:docMk/>
            <pc:sldMk cId="2367386659" sldId="1887"/>
            <ac:cxnSpMk id="33" creationId="{D8AD1108-52C7-4FE2-9028-95551CFDEBA4}"/>
          </ac:cxnSpMkLst>
        </pc:cxnChg>
        <pc:cxnChg chg="del">
          <ac:chgData name="Mark Kitris" userId="ff507901-5b31-4004-968e-a8d0bf342d9a" providerId="ADAL" clId="{D72168FC-1AE5-412D-96C8-CACFBC026EB8}" dt="2023-04-26T18:23:42.741" v="1090" actId="478"/>
          <ac:cxnSpMkLst>
            <pc:docMk/>
            <pc:sldMk cId="2367386659" sldId="1887"/>
            <ac:cxnSpMk id="34" creationId="{6FB30D54-7DFB-4A7D-89F7-FDAF47051D91}"/>
          </ac:cxnSpMkLst>
        </pc:cxnChg>
      </pc:sldChg>
      <pc:sldChg chg="addSp delSp modSp new add del mod modNotesTx">
        <pc:chgData name="Mark Kitris" userId="ff507901-5b31-4004-968e-a8d0bf342d9a" providerId="ADAL" clId="{D72168FC-1AE5-412D-96C8-CACFBC026EB8}" dt="2023-04-26T18:32:01.437" v="1244" actId="962"/>
        <pc:sldMkLst>
          <pc:docMk/>
          <pc:sldMk cId="2671913382" sldId="1888"/>
        </pc:sldMkLst>
        <pc:spChg chg="mod">
          <ac:chgData name="Mark Kitris" userId="ff507901-5b31-4004-968e-a8d0bf342d9a" providerId="ADAL" clId="{D72168FC-1AE5-412D-96C8-CACFBC026EB8}" dt="2023-04-26T18:27:04.341" v="1107"/>
          <ac:spMkLst>
            <pc:docMk/>
            <pc:sldMk cId="2671913382" sldId="1888"/>
            <ac:spMk id="2" creationId="{5F10F6F3-6E0C-888E-1EE6-BA82D38FA8E9}"/>
          </ac:spMkLst>
        </pc:spChg>
        <pc:spChg chg="del">
          <ac:chgData name="Mark Kitris" userId="ff507901-5b31-4004-968e-a8d0bf342d9a" providerId="ADAL" clId="{D72168FC-1AE5-412D-96C8-CACFBC026EB8}" dt="2023-04-26T18:26:53.175" v="1106" actId="478"/>
          <ac:spMkLst>
            <pc:docMk/>
            <pc:sldMk cId="2671913382" sldId="1888"/>
            <ac:spMk id="3" creationId="{ED6DCE17-B8E4-1C44-CE66-9010EF4B8A64}"/>
          </ac:spMkLst>
        </pc:spChg>
        <pc:picChg chg="add del mod">
          <ac:chgData name="Mark Kitris" userId="ff507901-5b31-4004-968e-a8d0bf342d9a" providerId="ADAL" clId="{D72168FC-1AE5-412D-96C8-CACFBC026EB8}" dt="2023-04-26T18:28:30.231" v="1118" actId="478"/>
          <ac:picMkLst>
            <pc:docMk/>
            <pc:sldMk cId="2671913382" sldId="1888"/>
            <ac:picMk id="5" creationId="{DD05E6C5-878C-8497-F9DE-50729F3D7786}"/>
          </ac:picMkLst>
        </pc:picChg>
        <pc:picChg chg="add mod">
          <ac:chgData name="Mark Kitris" userId="ff507901-5b31-4004-968e-a8d0bf342d9a" providerId="ADAL" clId="{D72168FC-1AE5-412D-96C8-CACFBC026EB8}" dt="2023-04-26T18:32:01.437" v="1244" actId="962"/>
          <ac:picMkLst>
            <pc:docMk/>
            <pc:sldMk cId="2671913382" sldId="1888"/>
            <ac:picMk id="7" creationId="{9EF3A88E-734B-3144-936C-A6BB034B24F4}"/>
          </ac:picMkLst>
        </pc:picChg>
      </pc:sldChg>
    </pc:docChg>
  </pc:docChgLst>
  <pc:docChgLst>
    <pc:chgData name="Brian Hinkelman" userId="bb920ec3-1f5b-4dbc-84af-061d9b95fe4c" providerId="ADAL" clId="{CF76A056-896A-4CE6-ACFA-24AA9D00ECAF}"/>
    <pc:docChg chg="undo custSel addSld delSld modSld">
      <pc:chgData name="Brian Hinkelman" userId="bb920ec3-1f5b-4dbc-84af-061d9b95fe4c" providerId="ADAL" clId="{CF76A056-896A-4CE6-ACFA-24AA9D00ECAF}" dt="2021-02-03T18:05:13.837" v="27" actId="47"/>
      <pc:docMkLst>
        <pc:docMk/>
      </pc:docMkLst>
      <pc:sldChg chg="del">
        <pc:chgData name="Brian Hinkelman" userId="bb920ec3-1f5b-4dbc-84af-061d9b95fe4c" providerId="ADAL" clId="{CF76A056-896A-4CE6-ACFA-24AA9D00ECAF}" dt="2021-02-03T18:05:13.837" v="27" actId="47"/>
        <pc:sldMkLst>
          <pc:docMk/>
          <pc:sldMk cId="689260571" sldId="1775"/>
        </pc:sldMkLst>
      </pc:sldChg>
      <pc:sldChg chg="addSp delSp modSp new mod">
        <pc:chgData name="Brian Hinkelman" userId="bb920ec3-1f5b-4dbc-84af-061d9b95fe4c" providerId="ADAL" clId="{CF76A056-896A-4CE6-ACFA-24AA9D00ECAF}" dt="2021-02-03T18:05:10.715" v="26" actId="1076"/>
        <pc:sldMkLst>
          <pc:docMk/>
          <pc:sldMk cId="1092016854" sldId="1865"/>
        </pc:sldMkLst>
        <pc:spChg chg="mod">
          <ac:chgData name="Brian Hinkelman" userId="bb920ec3-1f5b-4dbc-84af-061d9b95fe4c" providerId="ADAL" clId="{CF76A056-896A-4CE6-ACFA-24AA9D00ECAF}" dt="2021-02-03T18:04:55.243" v="24" actId="20577"/>
          <ac:spMkLst>
            <pc:docMk/>
            <pc:sldMk cId="1092016854" sldId="1865"/>
            <ac:spMk id="2" creationId="{681FEBE3-3199-4089-8357-D73890DF25AF}"/>
          </ac:spMkLst>
        </pc:spChg>
        <pc:spChg chg="del">
          <ac:chgData name="Brian Hinkelman" userId="bb920ec3-1f5b-4dbc-84af-061d9b95fe4c" providerId="ADAL" clId="{CF76A056-896A-4CE6-ACFA-24AA9D00ECAF}" dt="2021-02-03T18:04:51.664" v="11" actId="478"/>
          <ac:spMkLst>
            <pc:docMk/>
            <pc:sldMk cId="1092016854" sldId="1865"/>
            <ac:spMk id="3" creationId="{0CAB0B99-878A-4A26-9293-812639FF6F7D}"/>
          </ac:spMkLst>
        </pc:spChg>
        <pc:spChg chg="del">
          <ac:chgData name="Brian Hinkelman" userId="bb920ec3-1f5b-4dbc-84af-061d9b95fe4c" providerId="ADAL" clId="{CF76A056-896A-4CE6-ACFA-24AA9D00ECAF}" dt="2021-02-03T18:05:02.737" v="25" actId="478"/>
          <ac:spMkLst>
            <pc:docMk/>
            <pc:sldMk cId="1092016854" sldId="1865"/>
            <ac:spMk id="4" creationId="{8C165591-A9AF-45E9-9238-8836307986CC}"/>
          </ac:spMkLst>
        </pc:spChg>
        <pc:spChg chg="mod">
          <ac:chgData name="Brian Hinkelman" userId="bb920ec3-1f5b-4dbc-84af-061d9b95fe4c" providerId="ADAL" clId="{CF76A056-896A-4CE6-ACFA-24AA9D00ECAF}" dt="2021-02-03T18:05:10.715" v="26" actId="1076"/>
          <ac:spMkLst>
            <pc:docMk/>
            <pc:sldMk cId="1092016854" sldId="1865"/>
            <ac:spMk id="5" creationId="{EEF2E607-9FB3-49C4-AE23-479913B7AED2}"/>
          </ac:spMkLst>
        </pc:spChg>
        <pc:spChg chg="mod">
          <ac:chgData name="Brian Hinkelman" userId="bb920ec3-1f5b-4dbc-84af-061d9b95fe4c" providerId="ADAL" clId="{CF76A056-896A-4CE6-ACFA-24AA9D00ECAF}" dt="2021-02-03T18:05:10.715" v="26" actId="1076"/>
          <ac:spMkLst>
            <pc:docMk/>
            <pc:sldMk cId="1092016854" sldId="1865"/>
            <ac:spMk id="6" creationId="{014B36A8-9411-4DD0-927B-8D7A7E357B07}"/>
          </ac:spMkLst>
        </pc:spChg>
        <pc:spChg chg="mod">
          <ac:chgData name="Brian Hinkelman" userId="bb920ec3-1f5b-4dbc-84af-061d9b95fe4c" providerId="ADAL" clId="{CF76A056-896A-4CE6-ACFA-24AA9D00ECAF}" dt="2021-02-03T18:05:10.715" v="26" actId="1076"/>
          <ac:spMkLst>
            <pc:docMk/>
            <pc:sldMk cId="1092016854" sldId="1865"/>
            <ac:spMk id="10" creationId="{13A65045-1524-4DDA-9A31-97FB95025663}"/>
          </ac:spMkLst>
        </pc:spChg>
        <pc:spChg chg="mod">
          <ac:chgData name="Brian Hinkelman" userId="bb920ec3-1f5b-4dbc-84af-061d9b95fe4c" providerId="ADAL" clId="{CF76A056-896A-4CE6-ACFA-24AA9D00ECAF}" dt="2021-02-03T18:05:10.715" v="26" actId="1076"/>
          <ac:spMkLst>
            <pc:docMk/>
            <pc:sldMk cId="1092016854" sldId="1865"/>
            <ac:spMk id="11" creationId="{73F71BCF-EE15-4498-9AF5-E6FB3F2BBD0D}"/>
          </ac:spMkLst>
        </pc:spChg>
        <pc:spChg chg="mod">
          <ac:chgData name="Brian Hinkelman" userId="bb920ec3-1f5b-4dbc-84af-061d9b95fe4c" providerId="ADAL" clId="{CF76A056-896A-4CE6-ACFA-24AA9D00ECAF}" dt="2021-02-03T18:05:10.715" v="26" actId="1076"/>
          <ac:spMkLst>
            <pc:docMk/>
            <pc:sldMk cId="1092016854" sldId="1865"/>
            <ac:spMk id="15" creationId="{2CC3C348-FF9A-47E9-8F16-1D387B4E483B}"/>
          </ac:spMkLst>
        </pc:spChg>
        <pc:spChg chg="mod">
          <ac:chgData name="Brian Hinkelman" userId="bb920ec3-1f5b-4dbc-84af-061d9b95fe4c" providerId="ADAL" clId="{CF76A056-896A-4CE6-ACFA-24AA9D00ECAF}" dt="2021-02-03T18:05:10.715" v="26" actId="1076"/>
          <ac:spMkLst>
            <pc:docMk/>
            <pc:sldMk cId="1092016854" sldId="1865"/>
            <ac:spMk id="16" creationId="{BBB0BFD6-A9AD-4BCD-A6C8-3F57C6DF8FEC}"/>
          </ac:spMkLst>
        </pc:spChg>
        <pc:grpChg chg="add mod">
          <ac:chgData name="Brian Hinkelman" userId="bb920ec3-1f5b-4dbc-84af-061d9b95fe4c" providerId="ADAL" clId="{CF76A056-896A-4CE6-ACFA-24AA9D00ECAF}" dt="2021-02-03T18:05:10.715" v="26" actId="1076"/>
          <ac:grpSpMkLst>
            <pc:docMk/>
            <pc:sldMk cId="1092016854" sldId="1865"/>
            <ac:grpSpMk id="7" creationId="{ED1AF780-91F8-46AD-9873-C8151869ED66}"/>
          </ac:grpSpMkLst>
        </pc:grpChg>
        <pc:grpChg chg="mod">
          <ac:chgData name="Brian Hinkelman" userId="bb920ec3-1f5b-4dbc-84af-061d9b95fe4c" providerId="ADAL" clId="{CF76A056-896A-4CE6-ACFA-24AA9D00ECAF}" dt="2021-02-03T18:05:10.715" v="26" actId="1076"/>
          <ac:grpSpMkLst>
            <pc:docMk/>
            <pc:sldMk cId="1092016854" sldId="1865"/>
            <ac:grpSpMk id="8" creationId="{DEBB7BE6-55F1-4CE6-AA24-36B3F067D214}"/>
          </ac:grpSpMkLst>
        </pc:grpChg>
        <pc:grpChg chg="add mod">
          <ac:chgData name="Brian Hinkelman" userId="bb920ec3-1f5b-4dbc-84af-061d9b95fe4c" providerId="ADAL" clId="{CF76A056-896A-4CE6-ACFA-24AA9D00ECAF}" dt="2021-02-03T18:05:10.715" v="26" actId="1076"/>
          <ac:grpSpMkLst>
            <pc:docMk/>
            <pc:sldMk cId="1092016854" sldId="1865"/>
            <ac:grpSpMk id="12" creationId="{13086658-CE34-4225-B318-4E8EE4A9C694}"/>
          </ac:grpSpMkLst>
        </pc:grpChg>
        <pc:grpChg chg="mod">
          <ac:chgData name="Brian Hinkelman" userId="bb920ec3-1f5b-4dbc-84af-061d9b95fe4c" providerId="ADAL" clId="{CF76A056-896A-4CE6-ACFA-24AA9D00ECAF}" dt="2021-02-03T18:05:10.715" v="26" actId="1076"/>
          <ac:grpSpMkLst>
            <pc:docMk/>
            <pc:sldMk cId="1092016854" sldId="1865"/>
            <ac:grpSpMk id="13" creationId="{F8296B6A-09ED-4497-A823-F58C7740088E}"/>
          </ac:grpSpMkLst>
        </pc:grpChg>
        <pc:picChg chg="mod">
          <ac:chgData name="Brian Hinkelman" userId="bb920ec3-1f5b-4dbc-84af-061d9b95fe4c" providerId="ADAL" clId="{CF76A056-896A-4CE6-ACFA-24AA9D00ECAF}" dt="2021-02-03T18:05:10.715" v="26" actId="1076"/>
          <ac:picMkLst>
            <pc:docMk/>
            <pc:sldMk cId="1092016854" sldId="1865"/>
            <ac:picMk id="9" creationId="{9AFD0F4C-08C0-4FA7-A7B9-2AEE06707C55}"/>
          </ac:picMkLst>
        </pc:picChg>
        <pc:picChg chg="mod">
          <ac:chgData name="Brian Hinkelman" userId="bb920ec3-1f5b-4dbc-84af-061d9b95fe4c" providerId="ADAL" clId="{CF76A056-896A-4CE6-ACFA-24AA9D00ECAF}" dt="2021-02-03T18:05:10.715" v="26" actId="1076"/>
          <ac:picMkLst>
            <pc:docMk/>
            <pc:sldMk cId="1092016854" sldId="1865"/>
            <ac:picMk id="14" creationId="{BE5C2616-ED46-458C-A0EA-C62E963FD253}"/>
          </ac:picMkLst>
        </pc:picChg>
      </pc:sldChg>
    </pc:docChg>
  </pc:docChgLst>
  <pc:docChgLst>
    <pc:chgData name="Brian Hinkelman" userId="bb920ec3-1f5b-4dbc-84af-061d9b95fe4c" providerId="ADAL" clId="{A8BE396A-1D1E-439B-B2C9-08BFB3675664}"/>
    <pc:docChg chg="undo custSel modSld">
      <pc:chgData name="Brian Hinkelman" userId="bb920ec3-1f5b-4dbc-84af-061d9b95fe4c" providerId="ADAL" clId="{A8BE396A-1D1E-439B-B2C9-08BFB3675664}" dt="2022-04-29T15:53:05.579" v="12" actId="478"/>
      <pc:docMkLst>
        <pc:docMk/>
      </pc:docMkLst>
      <pc:sldChg chg="addSp delSp modSp mod modClrScheme chgLayout">
        <pc:chgData name="Brian Hinkelman" userId="bb920ec3-1f5b-4dbc-84af-061d9b95fe4c" providerId="ADAL" clId="{A8BE396A-1D1E-439B-B2C9-08BFB3675664}" dt="2022-04-29T15:53:05.579" v="12" actId="478"/>
        <pc:sldMkLst>
          <pc:docMk/>
          <pc:sldMk cId="1092016854" sldId="1865"/>
        </pc:sldMkLst>
        <pc:spChg chg="mod ord">
          <ac:chgData name="Brian Hinkelman" userId="bb920ec3-1f5b-4dbc-84af-061d9b95fe4c" providerId="ADAL" clId="{A8BE396A-1D1E-439B-B2C9-08BFB3675664}" dt="2022-04-29T15:52:41.904" v="1" actId="700"/>
          <ac:spMkLst>
            <pc:docMk/>
            <pc:sldMk cId="1092016854" sldId="1865"/>
            <ac:spMk id="2" creationId="{681FEBE3-3199-4089-8357-D73890DF25AF}"/>
          </ac:spMkLst>
        </pc:spChg>
        <pc:spChg chg="add mod ord">
          <ac:chgData name="Brian Hinkelman" userId="bb920ec3-1f5b-4dbc-84af-061d9b95fe4c" providerId="ADAL" clId="{A8BE396A-1D1E-439B-B2C9-08BFB3675664}" dt="2022-04-29T15:52:56.327" v="7"/>
          <ac:spMkLst>
            <pc:docMk/>
            <pc:sldMk cId="1092016854" sldId="1865"/>
            <ac:spMk id="3" creationId="{E0341A84-3636-41DC-B2D7-167B9BB51F53}"/>
          </ac:spMkLst>
        </pc:spChg>
        <pc:spChg chg="add mod ord">
          <ac:chgData name="Brian Hinkelman" userId="bb920ec3-1f5b-4dbc-84af-061d9b95fe4c" providerId="ADAL" clId="{A8BE396A-1D1E-439B-B2C9-08BFB3675664}" dt="2022-04-29T15:53:02.772" v="10"/>
          <ac:spMkLst>
            <pc:docMk/>
            <pc:sldMk cId="1092016854" sldId="1865"/>
            <ac:spMk id="4" creationId="{66502680-05FF-498D-9275-7A2F2AAC3C86}"/>
          </ac:spMkLst>
        </pc:spChg>
        <pc:spChg chg="mod ord">
          <ac:chgData name="Brian Hinkelman" userId="bb920ec3-1f5b-4dbc-84af-061d9b95fe4c" providerId="ADAL" clId="{A8BE396A-1D1E-439B-B2C9-08BFB3675664}" dt="2022-04-29T15:52:41.904" v="1" actId="700"/>
          <ac:spMkLst>
            <pc:docMk/>
            <pc:sldMk cId="1092016854" sldId="1865"/>
            <ac:spMk id="5" creationId="{EEF2E607-9FB3-49C4-AE23-479913B7AED2}"/>
          </ac:spMkLst>
        </pc:spChg>
        <pc:spChg chg="mod ord">
          <ac:chgData name="Brian Hinkelman" userId="bb920ec3-1f5b-4dbc-84af-061d9b95fe4c" providerId="ADAL" clId="{A8BE396A-1D1E-439B-B2C9-08BFB3675664}" dt="2022-04-29T15:52:50.086" v="4"/>
          <ac:spMkLst>
            <pc:docMk/>
            <pc:sldMk cId="1092016854" sldId="1865"/>
            <ac:spMk id="6" creationId="{014B36A8-9411-4DD0-927B-8D7A7E357B07}"/>
          </ac:spMkLst>
        </pc:spChg>
        <pc:grpChg chg="del">
          <ac:chgData name="Brian Hinkelman" userId="bb920ec3-1f5b-4dbc-84af-061d9b95fe4c" providerId="ADAL" clId="{A8BE396A-1D1E-439B-B2C9-08BFB3675664}" dt="2022-04-29T15:53:05.579" v="12" actId="478"/>
          <ac:grpSpMkLst>
            <pc:docMk/>
            <pc:sldMk cId="1092016854" sldId="1865"/>
            <ac:grpSpMk id="7" creationId="{ED1AF780-91F8-46AD-9873-C8151869ED66}"/>
          </ac:grpSpMkLst>
        </pc:grpChg>
        <pc:grpChg chg="del">
          <ac:chgData name="Brian Hinkelman" userId="bb920ec3-1f5b-4dbc-84af-061d9b95fe4c" providerId="ADAL" clId="{A8BE396A-1D1E-439B-B2C9-08BFB3675664}" dt="2022-04-29T15:53:04.485" v="11" actId="478"/>
          <ac:grpSpMkLst>
            <pc:docMk/>
            <pc:sldMk cId="1092016854" sldId="1865"/>
            <ac:grpSpMk id="12" creationId="{13086658-CE34-4225-B318-4E8EE4A9C694}"/>
          </ac:grpSpMkLst>
        </pc:grpChg>
      </pc:sldChg>
    </pc:docChg>
  </pc:docChgLst>
  <pc:docChgLst>
    <pc:chgData name="Matt Quinlan" userId="255634d8-b803-417a-a2de-8b895e420c9b" providerId="ADAL" clId="{7B21B572-F98F-4FCF-B1D8-8645B62A3814}"/>
    <pc:docChg chg="undo redo custSel addSld delSld modSld sldOrd">
      <pc:chgData name="Matt Quinlan" userId="255634d8-b803-417a-a2de-8b895e420c9b" providerId="ADAL" clId="{7B21B572-F98F-4FCF-B1D8-8645B62A3814}" dt="2022-02-17T17:03:49.127" v="293"/>
      <pc:docMkLst>
        <pc:docMk/>
      </pc:docMkLst>
      <pc:sldChg chg="ord">
        <pc:chgData name="Matt Quinlan" userId="255634d8-b803-417a-a2de-8b895e420c9b" providerId="ADAL" clId="{7B21B572-F98F-4FCF-B1D8-8645B62A3814}" dt="2022-02-17T16:24:12.158" v="83"/>
        <pc:sldMkLst>
          <pc:docMk/>
          <pc:sldMk cId="270346476" sldId="1690"/>
        </pc:sldMkLst>
      </pc:sldChg>
      <pc:sldChg chg="modSp mod">
        <pc:chgData name="Matt Quinlan" userId="255634d8-b803-417a-a2de-8b895e420c9b" providerId="ADAL" clId="{7B21B572-F98F-4FCF-B1D8-8645B62A3814}" dt="2022-02-17T16:18:17.211" v="42"/>
        <pc:sldMkLst>
          <pc:docMk/>
          <pc:sldMk cId="1437545107" sldId="1699"/>
        </pc:sldMkLst>
        <pc:spChg chg="mod">
          <ac:chgData name="Matt Quinlan" userId="255634d8-b803-417a-a2de-8b895e420c9b" providerId="ADAL" clId="{7B21B572-F98F-4FCF-B1D8-8645B62A3814}" dt="2022-02-17T16:18:17.211" v="42"/>
          <ac:spMkLst>
            <pc:docMk/>
            <pc:sldMk cId="1437545107" sldId="1699"/>
            <ac:spMk id="2" creationId="{D0AEBDD6-414C-454C-9FE7-20496BF5D795}"/>
          </ac:spMkLst>
        </pc:spChg>
      </pc:sldChg>
      <pc:sldChg chg="addSp modSp mod">
        <pc:chgData name="Matt Quinlan" userId="255634d8-b803-417a-a2de-8b895e420c9b" providerId="ADAL" clId="{7B21B572-F98F-4FCF-B1D8-8645B62A3814}" dt="2022-02-17T16:48:57.393" v="268" actId="1076"/>
        <pc:sldMkLst>
          <pc:docMk/>
          <pc:sldMk cId="2961506866" sldId="1729"/>
        </pc:sldMkLst>
        <pc:spChg chg="add mod">
          <ac:chgData name="Matt Quinlan" userId="255634d8-b803-417a-a2de-8b895e420c9b" providerId="ADAL" clId="{7B21B572-F98F-4FCF-B1D8-8645B62A3814}" dt="2022-02-17T16:48:57.393" v="268" actId="1076"/>
          <ac:spMkLst>
            <pc:docMk/>
            <pc:sldMk cId="2961506866" sldId="1729"/>
            <ac:spMk id="5" creationId="{AF21ACF7-E550-41D1-8B60-A87323A75731}"/>
          </ac:spMkLst>
        </pc:spChg>
        <pc:spChg chg="mod">
          <ac:chgData name="Matt Quinlan" userId="255634d8-b803-417a-a2de-8b895e420c9b" providerId="ADAL" clId="{7B21B572-F98F-4FCF-B1D8-8645B62A3814}" dt="2022-02-17T16:48:21.094" v="228"/>
          <ac:spMkLst>
            <pc:docMk/>
            <pc:sldMk cId="2961506866" sldId="1729"/>
            <ac:spMk id="17" creationId="{00000000-0000-0000-0000-000000000000}"/>
          </ac:spMkLst>
        </pc:spChg>
      </pc:sldChg>
      <pc:sldChg chg="modSp mod">
        <pc:chgData name="Matt Quinlan" userId="255634d8-b803-417a-a2de-8b895e420c9b" providerId="ADAL" clId="{7B21B572-F98F-4FCF-B1D8-8645B62A3814}" dt="2022-02-17T16:18:00.972" v="39"/>
        <pc:sldMkLst>
          <pc:docMk/>
          <pc:sldMk cId="2737407938" sldId="1752"/>
        </pc:sldMkLst>
        <pc:spChg chg="mod">
          <ac:chgData name="Matt Quinlan" userId="255634d8-b803-417a-a2de-8b895e420c9b" providerId="ADAL" clId="{7B21B572-F98F-4FCF-B1D8-8645B62A3814}" dt="2022-02-17T16:18:00.972" v="39"/>
          <ac:spMkLst>
            <pc:docMk/>
            <pc:sldMk cId="2737407938" sldId="1752"/>
            <ac:spMk id="17" creationId="{00000000-0000-0000-0000-000000000000}"/>
          </ac:spMkLst>
        </pc:spChg>
      </pc:sldChg>
      <pc:sldChg chg="addSp modSp mod">
        <pc:chgData name="Matt Quinlan" userId="255634d8-b803-417a-a2de-8b895e420c9b" providerId="ADAL" clId="{7B21B572-F98F-4FCF-B1D8-8645B62A3814}" dt="2022-02-17T16:48:49.601" v="267" actId="1076"/>
        <pc:sldMkLst>
          <pc:docMk/>
          <pc:sldMk cId="1036664524" sldId="1754"/>
        </pc:sldMkLst>
        <pc:spChg chg="mod">
          <ac:chgData name="Matt Quinlan" userId="255634d8-b803-417a-a2de-8b895e420c9b" providerId="ADAL" clId="{7B21B572-F98F-4FCF-B1D8-8645B62A3814}" dt="2022-02-17T16:46:56.224" v="208"/>
          <ac:spMkLst>
            <pc:docMk/>
            <pc:sldMk cId="1036664524" sldId="1754"/>
            <ac:spMk id="2" creationId="{D2542854-46B9-3C46-86ED-051FEA185446}"/>
          </ac:spMkLst>
        </pc:spChg>
        <pc:spChg chg="add mod">
          <ac:chgData name="Matt Quinlan" userId="255634d8-b803-417a-a2de-8b895e420c9b" providerId="ADAL" clId="{7B21B572-F98F-4FCF-B1D8-8645B62A3814}" dt="2022-02-17T16:48:49.601" v="267" actId="1076"/>
          <ac:spMkLst>
            <pc:docMk/>
            <pc:sldMk cId="1036664524" sldId="1754"/>
            <ac:spMk id="5" creationId="{24AB56C0-918A-4FB9-9F42-A15264CFF314}"/>
          </ac:spMkLst>
        </pc:spChg>
      </pc:sldChg>
      <pc:sldChg chg="modSp mod">
        <pc:chgData name="Matt Quinlan" userId="255634d8-b803-417a-a2de-8b895e420c9b" providerId="ADAL" clId="{7B21B572-F98F-4FCF-B1D8-8645B62A3814}" dt="2022-02-17T16:06:55.314" v="1" actId="20577"/>
        <pc:sldMkLst>
          <pc:docMk/>
          <pc:sldMk cId="1359081573" sldId="1758"/>
        </pc:sldMkLst>
        <pc:spChg chg="mod">
          <ac:chgData name="Matt Quinlan" userId="255634d8-b803-417a-a2de-8b895e420c9b" providerId="ADAL" clId="{7B21B572-F98F-4FCF-B1D8-8645B62A3814}" dt="2022-02-17T16:06:55.314" v="1" actId="20577"/>
          <ac:spMkLst>
            <pc:docMk/>
            <pc:sldMk cId="1359081573" sldId="1758"/>
            <ac:spMk id="4" creationId="{841CB59B-EF9E-4E47-BF33-B8075EB6C7A1}"/>
          </ac:spMkLst>
        </pc:spChg>
      </pc:sldChg>
      <pc:sldChg chg="del">
        <pc:chgData name="Matt Quinlan" userId="255634d8-b803-417a-a2de-8b895e420c9b" providerId="ADAL" clId="{7B21B572-F98F-4FCF-B1D8-8645B62A3814}" dt="2022-02-17T16:26:50.481" v="91" actId="47"/>
        <pc:sldMkLst>
          <pc:docMk/>
          <pc:sldMk cId="1743085374" sldId="1765"/>
        </pc:sldMkLst>
      </pc:sldChg>
      <pc:sldChg chg="del">
        <pc:chgData name="Matt Quinlan" userId="255634d8-b803-417a-a2de-8b895e420c9b" providerId="ADAL" clId="{7B21B572-F98F-4FCF-B1D8-8645B62A3814}" dt="2022-02-17T16:17:31.488" v="37" actId="47"/>
        <pc:sldMkLst>
          <pc:docMk/>
          <pc:sldMk cId="2007684509" sldId="1771"/>
        </pc:sldMkLst>
      </pc:sldChg>
      <pc:sldChg chg="modSp mod">
        <pc:chgData name="Matt Quinlan" userId="255634d8-b803-417a-a2de-8b895e420c9b" providerId="ADAL" clId="{7B21B572-F98F-4FCF-B1D8-8645B62A3814}" dt="2022-02-17T16:16:41.621" v="25"/>
        <pc:sldMkLst>
          <pc:docMk/>
          <pc:sldMk cId="123936569" sldId="1780"/>
        </pc:sldMkLst>
        <pc:spChg chg="mod">
          <ac:chgData name="Matt Quinlan" userId="255634d8-b803-417a-a2de-8b895e420c9b" providerId="ADAL" clId="{7B21B572-F98F-4FCF-B1D8-8645B62A3814}" dt="2022-02-17T16:16:04.232" v="17"/>
          <ac:spMkLst>
            <pc:docMk/>
            <pc:sldMk cId="123936569" sldId="1780"/>
            <ac:spMk id="2" creationId="{00000000-0000-0000-0000-000000000000}"/>
          </ac:spMkLst>
        </pc:spChg>
        <pc:spChg chg="mod">
          <ac:chgData name="Matt Quinlan" userId="255634d8-b803-417a-a2de-8b895e420c9b" providerId="ADAL" clId="{7B21B572-F98F-4FCF-B1D8-8645B62A3814}" dt="2022-02-17T16:16:41.621" v="25"/>
          <ac:spMkLst>
            <pc:docMk/>
            <pc:sldMk cId="123936569" sldId="1780"/>
            <ac:spMk id="3" creationId="{00000000-0000-0000-0000-000000000000}"/>
          </ac:spMkLst>
        </pc:spChg>
        <pc:spChg chg="mod">
          <ac:chgData name="Matt Quinlan" userId="255634d8-b803-417a-a2de-8b895e420c9b" providerId="ADAL" clId="{7B21B572-F98F-4FCF-B1D8-8645B62A3814}" dt="2022-02-17T16:15:33.691" v="11"/>
          <ac:spMkLst>
            <pc:docMk/>
            <pc:sldMk cId="123936569" sldId="1780"/>
            <ac:spMk id="6" creationId="{00000000-0000-0000-0000-000000000000}"/>
          </ac:spMkLst>
        </pc:spChg>
      </pc:sldChg>
      <pc:sldChg chg="addSp delSp modSp mod">
        <pc:chgData name="Matt Quinlan" userId="255634d8-b803-417a-a2de-8b895e420c9b" providerId="ADAL" clId="{7B21B572-F98F-4FCF-B1D8-8645B62A3814}" dt="2022-02-17T16:49:13.949" v="270" actId="14100"/>
        <pc:sldMkLst>
          <pc:docMk/>
          <pc:sldMk cId="1815193936" sldId="1792"/>
        </pc:sldMkLst>
        <pc:spChg chg="mod">
          <ac:chgData name="Matt Quinlan" userId="255634d8-b803-417a-a2de-8b895e420c9b" providerId="ADAL" clId="{7B21B572-F98F-4FCF-B1D8-8645B62A3814}" dt="2022-02-17T16:49:13.949" v="270" actId="14100"/>
          <ac:spMkLst>
            <pc:docMk/>
            <pc:sldMk cId="1815193936" sldId="1792"/>
            <ac:spMk id="2" creationId="{D2542854-46B9-3C46-86ED-051FEA185446}"/>
          </ac:spMkLst>
        </pc:spChg>
        <pc:spChg chg="add del mod">
          <ac:chgData name="Matt Quinlan" userId="255634d8-b803-417a-a2de-8b895e420c9b" providerId="ADAL" clId="{7B21B572-F98F-4FCF-B1D8-8645B62A3814}" dt="2022-02-17T16:43:02.580" v="179" actId="478"/>
          <ac:spMkLst>
            <pc:docMk/>
            <pc:sldMk cId="1815193936" sldId="1792"/>
            <ac:spMk id="5" creationId="{ACEA32DC-0FE3-464D-AA29-DFC9C0D13C0C}"/>
          </ac:spMkLst>
        </pc:spChg>
        <pc:spChg chg="add mod">
          <ac:chgData name="Matt Quinlan" userId="255634d8-b803-417a-a2de-8b895e420c9b" providerId="ADAL" clId="{7B21B572-F98F-4FCF-B1D8-8645B62A3814}" dt="2022-02-17T16:49:07.464" v="269" actId="1076"/>
          <ac:spMkLst>
            <pc:docMk/>
            <pc:sldMk cId="1815193936" sldId="1792"/>
            <ac:spMk id="8" creationId="{4069DAD2-EA3C-4871-B73B-AF9B0EE557E3}"/>
          </ac:spMkLst>
        </pc:spChg>
        <pc:picChg chg="add del mod">
          <ac:chgData name="Matt Quinlan" userId="255634d8-b803-417a-a2de-8b895e420c9b" providerId="ADAL" clId="{7B21B572-F98F-4FCF-B1D8-8645B62A3814}" dt="2022-02-17T16:43:42.221" v="185" actId="22"/>
          <ac:picMkLst>
            <pc:docMk/>
            <pc:sldMk cId="1815193936" sldId="1792"/>
            <ac:picMk id="6" creationId="{99354DEE-D8A1-4E0F-8205-75D7065E7DB1}"/>
          </ac:picMkLst>
        </pc:picChg>
      </pc:sldChg>
      <pc:sldChg chg="modSp mod">
        <pc:chgData name="Matt Quinlan" userId="255634d8-b803-417a-a2de-8b895e420c9b" providerId="ADAL" clId="{7B21B572-F98F-4FCF-B1D8-8645B62A3814}" dt="2022-02-17T16:29:26.366" v="110"/>
        <pc:sldMkLst>
          <pc:docMk/>
          <pc:sldMk cId="2383288363" sldId="1801"/>
        </pc:sldMkLst>
        <pc:spChg chg="mod">
          <ac:chgData name="Matt Quinlan" userId="255634d8-b803-417a-a2de-8b895e420c9b" providerId="ADAL" clId="{7B21B572-F98F-4FCF-B1D8-8645B62A3814}" dt="2022-02-17T16:29:26.366" v="110"/>
          <ac:spMkLst>
            <pc:docMk/>
            <pc:sldMk cId="2383288363" sldId="1801"/>
            <ac:spMk id="14" creationId="{E307D465-5D56-0B41-96C4-901FFC2422DF}"/>
          </ac:spMkLst>
        </pc:spChg>
      </pc:sldChg>
      <pc:sldChg chg="modSp mod">
        <pc:chgData name="Matt Quinlan" userId="255634d8-b803-417a-a2de-8b895e420c9b" providerId="ADAL" clId="{7B21B572-F98F-4FCF-B1D8-8645B62A3814}" dt="2022-02-17T16:17:41.255" v="38"/>
        <pc:sldMkLst>
          <pc:docMk/>
          <pc:sldMk cId="3441012918" sldId="1804"/>
        </pc:sldMkLst>
        <pc:spChg chg="mod">
          <ac:chgData name="Matt Quinlan" userId="255634d8-b803-417a-a2de-8b895e420c9b" providerId="ADAL" clId="{7B21B572-F98F-4FCF-B1D8-8645B62A3814}" dt="2022-02-17T16:17:41.255" v="38"/>
          <ac:spMkLst>
            <pc:docMk/>
            <pc:sldMk cId="3441012918" sldId="1804"/>
            <ac:spMk id="14" creationId="{E307D465-5D56-0B41-96C4-901FFC2422DF}"/>
          </ac:spMkLst>
        </pc:spChg>
      </pc:sldChg>
      <pc:sldChg chg="modSp mod">
        <pc:chgData name="Matt Quinlan" userId="255634d8-b803-417a-a2de-8b895e420c9b" providerId="ADAL" clId="{7B21B572-F98F-4FCF-B1D8-8645B62A3814}" dt="2022-02-17T16:16:24.612" v="24" actId="20577"/>
        <pc:sldMkLst>
          <pc:docMk/>
          <pc:sldMk cId="1314996047" sldId="1807"/>
        </pc:sldMkLst>
        <pc:spChg chg="mod">
          <ac:chgData name="Matt Quinlan" userId="255634d8-b803-417a-a2de-8b895e420c9b" providerId="ADAL" clId="{7B21B572-F98F-4FCF-B1D8-8645B62A3814}" dt="2022-02-17T16:16:24.612" v="24" actId="20577"/>
          <ac:spMkLst>
            <pc:docMk/>
            <pc:sldMk cId="1314996047" sldId="1807"/>
            <ac:spMk id="5" creationId="{007C2C26-EFD2-E847-AEA7-5CEF245E0904}"/>
          </ac:spMkLst>
        </pc:spChg>
      </pc:sldChg>
      <pc:sldChg chg="modSp mod ord">
        <pc:chgData name="Matt Quinlan" userId="255634d8-b803-417a-a2de-8b895e420c9b" providerId="ADAL" clId="{7B21B572-F98F-4FCF-B1D8-8645B62A3814}" dt="2022-02-17T16:23:58.364" v="80"/>
        <pc:sldMkLst>
          <pc:docMk/>
          <pc:sldMk cId="3995430566" sldId="1808"/>
        </pc:sldMkLst>
        <pc:spChg chg="mod">
          <ac:chgData name="Matt Quinlan" userId="255634d8-b803-417a-a2de-8b895e420c9b" providerId="ADAL" clId="{7B21B572-F98F-4FCF-B1D8-8645B62A3814}" dt="2022-02-17T16:23:58.364" v="80"/>
          <ac:spMkLst>
            <pc:docMk/>
            <pc:sldMk cId="3995430566" sldId="1808"/>
            <ac:spMk id="14" creationId="{E307D465-5D56-0B41-96C4-901FFC2422DF}"/>
          </ac:spMkLst>
        </pc:spChg>
      </pc:sldChg>
      <pc:sldChg chg="modSp mod">
        <pc:chgData name="Matt Quinlan" userId="255634d8-b803-417a-a2de-8b895e420c9b" providerId="ADAL" clId="{7B21B572-F98F-4FCF-B1D8-8645B62A3814}" dt="2022-02-17T16:30:21.905" v="114"/>
        <pc:sldMkLst>
          <pc:docMk/>
          <pc:sldMk cId="1329139637" sldId="1809"/>
        </pc:sldMkLst>
        <pc:spChg chg="mod">
          <ac:chgData name="Matt Quinlan" userId="255634d8-b803-417a-a2de-8b895e420c9b" providerId="ADAL" clId="{7B21B572-F98F-4FCF-B1D8-8645B62A3814}" dt="2022-02-17T16:30:21.905" v="114"/>
          <ac:spMkLst>
            <pc:docMk/>
            <pc:sldMk cId="1329139637" sldId="1809"/>
            <ac:spMk id="14" creationId="{E307D465-5D56-0B41-96C4-901FFC2422DF}"/>
          </ac:spMkLst>
        </pc:spChg>
      </pc:sldChg>
      <pc:sldChg chg="modSp mod">
        <pc:chgData name="Matt Quinlan" userId="255634d8-b803-417a-a2de-8b895e420c9b" providerId="ADAL" clId="{7B21B572-F98F-4FCF-B1D8-8645B62A3814}" dt="2022-02-17T16:27:02.581" v="93"/>
        <pc:sldMkLst>
          <pc:docMk/>
          <pc:sldMk cId="2095557724" sldId="1811"/>
        </pc:sldMkLst>
        <pc:spChg chg="mod">
          <ac:chgData name="Matt Quinlan" userId="255634d8-b803-417a-a2de-8b895e420c9b" providerId="ADAL" clId="{7B21B572-F98F-4FCF-B1D8-8645B62A3814}" dt="2022-02-17T16:27:02.581" v="93"/>
          <ac:spMkLst>
            <pc:docMk/>
            <pc:sldMk cId="2095557724" sldId="1811"/>
            <ac:spMk id="14" creationId="{E307D465-5D56-0B41-96C4-901FFC2422DF}"/>
          </ac:spMkLst>
        </pc:spChg>
      </pc:sldChg>
      <pc:sldChg chg="modSp mod">
        <pc:chgData name="Matt Quinlan" userId="255634d8-b803-417a-a2de-8b895e420c9b" providerId="ADAL" clId="{7B21B572-F98F-4FCF-B1D8-8645B62A3814}" dt="2022-02-17T16:24:39.642" v="84"/>
        <pc:sldMkLst>
          <pc:docMk/>
          <pc:sldMk cId="2354330869" sldId="1827"/>
        </pc:sldMkLst>
        <pc:spChg chg="mod">
          <ac:chgData name="Matt Quinlan" userId="255634d8-b803-417a-a2de-8b895e420c9b" providerId="ADAL" clId="{7B21B572-F98F-4FCF-B1D8-8645B62A3814}" dt="2022-02-17T16:24:39.642" v="84"/>
          <ac:spMkLst>
            <pc:docMk/>
            <pc:sldMk cId="2354330869" sldId="1827"/>
            <ac:spMk id="17" creationId="{00000000-0000-0000-0000-000000000000}"/>
          </ac:spMkLst>
        </pc:spChg>
      </pc:sldChg>
      <pc:sldChg chg="modSp mod">
        <pc:chgData name="Matt Quinlan" userId="255634d8-b803-417a-a2de-8b895e420c9b" providerId="ADAL" clId="{7B21B572-F98F-4FCF-B1D8-8645B62A3814}" dt="2022-02-17T16:16:49.484" v="27" actId="20577"/>
        <pc:sldMkLst>
          <pc:docMk/>
          <pc:sldMk cId="1101419553" sldId="1828"/>
        </pc:sldMkLst>
        <pc:spChg chg="mod">
          <ac:chgData name="Matt Quinlan" userId="255634d8-b803-417a-a2de-8b895e420c9b" providerId="ADAL" clId="{7B21B572-F98F-4FCF-B1D8-8645B62A3814}" dt="2022-02-17T16:16:49.484" v="27" actId="20577"/>
          <ac:spMkLst>
            <pc:docMk/>
            <pc:sldMk cId="1101419553" sldId="1828"/>
            <ac:spMk id="5" creationId="{007C2C26-EFD2-E847-AEA7-5CEF245E0904}"/>
          </ac:spMkLst>
        </pc:spChg>
      </pc:sldChg>
      <pc:sldChg chg="modSp mod">
        <pc:chgData name="Matt Quinlan" userId="255634d8-b803-417a-a2de-8b895e420c9b" providerId="ADAL" clId="{7B21B572-F98F-4FCF-B1D8-8645B62A3814}" dt="2022-02-17T16:16:14.342" v="19" actId="20577"/>
        <pc:sldMkLst>
          <pc:docMk/>
          <pc:sldMk cId="2363257684" sldId="1831"/>
        </pc:sldMkLst>
        <pc:spChg chg="mod">
          <ac:chgData name="Matt Quinlan" userId="255634d8-b803-417a-a2de-8b895e420c9b" providerId="ADAL" clId="{7B21B572-F98F-4FCF-B1D8-8645B62A3814}" dt="2022-02-17T16:16:14.342" v="19" actId="20577"/>
          <ac:spMkLst>
            <pc:docMk/>
            <pc:sldMk cId="2363257684" sldId="1831"/>
            <ac:spMk id="5" creationId="{007C2C26-EFD2-E847-AEA7-5CEF245E0904}"/>
          </ac:spMkLst>
        </pc:spChg>
      </pc:sldChg>
      <pc:sldChg chg="modSp mod">
        <pc:chgData name="Matt Quinlan" userId="255634d8-b803-417a-a2de-8b895e420c9b" providerId="ADAL" clId="{7B21B572-F98F-4FCF-B1D8-8645B62A3814}" dt="2022-02-17T16:27:10.218" v="94"/>
        <pc:sldMkLst>
          <pc:docMk/>
          <pc:sldMk cId="3318155104" sldId="1832"/>
        </pc:sldMkLst>
        <pc:spChg chg="mod">
          <ac:chgData name="Matt Quinlan" userId="255634d8-b803-417a-a2de-8b895e420c9b" providerId="ADAL" clId="{7B21B572-F98F-4FCF-B1D8-8645B62A3814}" dt="2022-02-17T16:27:10.218" v="94"/>
          <ac:spMkLst>
            <pc:docMk/>
            <pc:sldMk cId="3318155104" sldId="1832"/>
            <ac:spMk id="14" creationId="{E307D465-5D56-0B41-96C4-901FFC2422DF}"/>
          </ac:spMkLst>
        </pc:spChg>
      </pc:sldChg>
      <pc:sldChg chg="modSp mod">
        <pc:chgData name="Matt Quinlan" userId="255634d8-b803-417a-a2de-8b895e420c9b" providerId="ADAL" clId="{7B21B572-F98F-4FCF-B1D8-8645B62A3814}" dt="2022-02-17T16:27:31.905" v="99"/>
        <pc:sldMkLst>
          <pc:docMk/>
          <pc:sldMk cId="768431552" sldId="1833"/>
        </pc:sldMkLst>
        <pc:spChg chg="mod">
          <ac:chgData name="Matt Quinlan" userId="255634d8-b803-417a-a2de-8b895e420c9b" providerId="ADAL" clId="{7B21B572-F98F-4FCF-B1D8-8645B62A3814}" dt="2022-02-17T16:27:31.905" v="99"/>
          <ac:spMkLst>
            <pc:docMk/>
            <pc:sldMk cId="768431552" sldId="1833"/>
            <ac:spMk id="14" creationId="{E307D465-5D56-0B41-96C4-901FFC2422DF}"/>
          </ac:spMkLst>
        </pc:spChg>
      </pc:sldChg>
      <pc:sldChg chg="modSp mod">
        <pc:chgData name="Matt Quinlan" userId="255634d8-b803-417a-a2de-8b895e420c9b" providerId="ADAL" clId="{7B21B572-F98F-4FCF-B1D8-8645B62A3814}" dt="2022-02-17T16:27:40.667" v="100"/>
        <pc:sldMkLst>
          <pc:docMk/>
          <pc:sldMk cId="788263322" sldId="1834"/>
        </pc:sldMkLst>
        <pc:spChg chg="mod">
          <ac:chgData name="Matt Quinlan" userId="255634d8-b803-417a-a2de-8b895e420c9b" providerId="ADAL" clId="{7B21B572-F98F-4FCF-B1D8-8645B62A3814}" dt="2022-02-17T16:27:40.667" v="100"/>
          <ac:spMkLst>
            <pc:docMk/>
            <pc:sldMk cId="788263322" sldId="1834"/>
            <ac:spMk id="14" creationId="{E307D465-5D56-0B41-96C4-901FFC2422DF}"/>
          </ac:spMkLst>
        </pc:spChg>
      </pc:sldChg>
      <pc:sldChg chg="modSp mod">
        <pc:chgData name="Matt Quinlan" userId="255634d8-b803-417a-a2de-8b895e420c9b" providerId="ADAL" clId="{7B21B572-F98F-4FCF-B1D8-8645B62A3814}" dt="2022-02-17T16:18:28.535" v="43"/>
        <pc:sldMkLst>
          <pc:docMk/>
          <pc:sldMk cId="1304296357" sldId="1847"/>
        </pc:sldMkLst>
        <pc:spChg chg="mod">
          <ac:chgData name="Matt Quinlan" userId="255634d8-b803-417a-a2de-8b895e420c9b" providerId="ADAL" clId="{7B21B572-F98F-4FCF-B1D8-8645B62A3814}" dt="2022-02-17T16:18:28.535" v="43"/>
          <ac:spMkLst>
            <pc:docMk/>
            <pc:sldMk cId="1304296357" sldId="1847"/>
            <ac:spMk id="2" creationId="{AD99B66D-3AFC-4CBD-8D96-41FE99F725D2}"/>
          </ac:spMkLst>
        </pc:spChg>
      </pc:sldChg>
      <pc:sldChg chg="modSp mod">
        <pc:chgData name="Matt Quinlan" userId="255634d8-b803-417a-a2de-8b895e420c9b" providerId="ADAL" clId="{7B21B572-F98F-4FCF-B1D8-8645B62A3814}" dt="2022-02-17T16:18:54.709" v="47" actId="14100"/>
        <pc:sldMkLst>
          <pc:docMk/>
          <pc:sldMk cId="871816301" sldId="1848"/>
        </pc:sldMkLst>
        <pc:spChg chg="mod">
          <ac:chgData name="Matt Quinlan" userId="255634d8-b803-417a-a2de-8b895e420c9b" providerId="ADAL" clId="{7B21B572-F98F-4FCF-B1D8-8645B62A3814}" dt="2022-02-17T16:18:54.709" v="47" actId="14100"/>
          <ac:spMkLst>
            <pc:docMk/>
            <pc:sldMk cId="871816301" sldId="1848"/>
            <ac:spMk id="2" creationId="{D0AEBDD6-414C-454C-9FE7-20496BF5D795}"/>
          </ac:spMkLst>
        </pc:spChg>
      </pc:sldChg>
      <pc:sldChg chg="modSp mod ord">
        <pc:chgData name="Matt Quinlan" userId="255634d8-b803-417a-a2de-8b895e420c9b" providerId="ADAL" clId="{7B21B572-F98F-4FCF-B1D8-8645B62A3814}" dt="2022-02-17T16:53:02.405" v="273"/>
        <pc:sldMkLst>
          <pc:docMk/>
          <pc:sldMk cId="3683109700" sldId="1849"/>
        </pc:sldMkLst>
        <pc:spChg chg="mod">
          <ac:chgData name="Matt Quinlan" userId="255634d8-b803-417a-a2de-8b895e420c9b" providerId="ADAL" clId="{7B21B572-F98F-4FCF-B1D8-8645B62A3814}" dt="2022-02-17T16:53:02.405" v="273"/>
          <ac:spMkLst>
            <pc:docMk/>
            <pc:sldMk cId="3683109700" sldId="1849"/>
            <ac:spMk id="11" creationId="{17FD2926-D851-4F0D-891B-DAAB42C760A9}"/>
          </ac:spMkLst>
        </pc:spChg>
      </pc:sldChg>
      <pc:sldChg chg="modSp mod">
        <pc:chgData name="Matt Quinlan" userId="255634d8-b803-417a-a2de-8b895e420c9b" providerId="ADAL" clId="{7B21B572-F98F-4FCF-B1D8-8645B62A3814}" dt="2022-02-17T16:24:02.387" v="81"/>
        <pc:sldMkLst>
          <pc:docMk/>
          <pc:sldMk cId="484129280" sldId="1850"/>
        </pc:sldMkLst>
        <pc:spChg chg="mod">
          <ac:chgData name="Matt Quinlan" userId="255634d8-b803-417a-a2de-8b895e420c9b" providerId="ADAL" clId="{7B21B572-F98F-4FCF-B1D8-8645B62A3814}" dt="2022-02-17T16:24:02.387" v="81"/>
          <ac:spMkLst>
            <pc:docMk/>
            <pc:sldMk cId="484129280" sldId="1850"/>
            <ac:spMk id="17" creationId="{00000000-0000-0000-0000-000000000000}"/>
          </ac:spMkLst>
        </pc:spChg>
      </pc:sldChg>
      <pc:sldChg chg="modSp mod">
        <pc:chgData name="Matt Quinlan" userId="255634d8-b803-417a-a2de-8b895e420c9b" providerId="ADAL" clId="{7B21B572-F98F-4FCF-B1D8-8645B62A3814}" dt="2022-02-17T16:31:57.520" v="122"/>
        <pc:sldMkLst>
          <pc:docMk/>
          <pc:sldMk cId="4252991870" sldId="1852"/>
        </pc:sldMkLst>
        <pc:spChg chg="mod">
          <ac:chgData name="Matt Quinlan" userId="255634d8-b803-417a-a2de-8b895e420c9b" providerId="ADAL" clId="{7B21B572-F98F-4FCF-B1D8-8645B62A3814}" dt="2022-02-17T16:31:57.520" v="122"/>
          <ac:spMkLst>
            <pc:docMk/>
            <pc:sldMk cId="4252991870" sldId="1852"/>
            <ac:spMk id="2" creationId="{97A804EB-D4F8-4E9B-A78C-0C7AEF37E163}"/>
          </ac:spMkLst>
        </pc:spChg>
      </pc:sldChg>
      <pc:sldChg chg="modSp mod">
        <pc:chgData name="Matt Quinlan" userId="255634d8-b803-417a-a2de-8b895e420c9b" providerId="ADAL" clId="{7B21B572-F98F-4FCF-B1D8-8645B62A3814}" dt="2022-02-17T16:59:01.961" v="274"/>
        <pc:sldMkLst>
          <pc:docMk/>
          <pc:sldMk cId="880070012" sldId="1853"/>
        </pc:sldMkLst>
        <pc:spChg chg="mod">
          <ac:chgData name="Matt Quinlan" userId="255634d8-b803-417a-a2de-8b895e420c9b" providerId="ADAL" clId="{7B21B572-F98F-4FCF-B1D8-8645B62A3814}" dt="2022-02-17T16:59:01.961" v="274"/>
          <ac:spMkLst>
            <pc:docMk/>
            <pc:sldMk cId="880070012" sldId="1853"/>
            <ac:spMk id="4" creationId="{C0B88014-0C7D-49B8-8919-DDE299A8CC17}"/>
          </ac:spMkLst>
        </pc:spChg>
      </pc:sldChg>
      <pc:sldChg chg="modSp mod">
        <pc:chgData name="Matt Quinlan" userId="255634d8-b803-417a-a2de-8b895e420c9b" providerId="ADAL" clId="{7B21B572-F98F-4FCF-B1D8-8645B62A3814}" dt="2022-02-17T16:35:12.705" v="130"/>
        <pc:sldMkLst>
          <pc:docMk/>
          <pc:sldMk cId="65540517" sldId="1854"/>
        </pc:sldMkLst>
        <pc:spChg chg="mod">
          <ac:chgData name="Matt Quinlan" userId="255634d8-b803-417a-a2de-8b895e420c9b" providerId="ADAL" clId="{7B21B572-F98F-4FCF-B1D8-8645B62A3814}" dt="2022-02-17T16:35:12.705" v="130"/>
          <ac:spMkLst>
            <pc:docMk/>
            <pc:sldMk cId="65540517" sldId="1854"/>
            <ac:spMk id="4" creationId="{4FE853E6-8E5E-482B-BB34-55939F5F6B2F}"/>
          </ac:spMkLst>
        </pc:spChg>
      </pc:sldChg>
      <pc:sldChg chg="modSp mod">
        <pc:chgData name="Matt Quinlan" userId="255634d8-b803-417a-a2de-8b895e420c9b" providerId="ADAL" clId="{7B21B572-F98F-4FCF-B1D8-8645B62A3814}" dt="2022-02-17T16:35:18.993" v="131"/>
        <pc:sldMkLst>
          <pc:docMk/>
          <pc:sldMk cId="174123626" sldId="1855"/>
        </pc:sldMkLst>
        <pc:spChg chg="mod">
          <ac:chgData name="Matt Quinlan" userId="255634d8-b803-417a-a2de-8b895e420c9b" providerId="ADAL" clId="{7B21B572-F98F-4FCF-B1D8-8645B62A3814}" dt="2022-02-17T16:35:18.993" v="131"/>
          <ac:spMkLst>
            <pc:docMk/>
            <pc:sldMk cId="174123626" sldId="1855"/>
            <ac:spMk id="4" creationId="{4FE853E6-8E5E-482B-BB34-55939F5F6B2F}"/>
          </ac:spMkLst>
        </pc:spChg>
      </pc:sldChg>
      <pc:sldChg chg="modSp mod">
        <pc:chgData name="Matt Quinlan" userId="255634d8-b803-417a-a2de-8b895e420c9b" providerId="ADAL" clId="{7B21B572-F98F-4FCF-B1D8-8645B62A3814}" dt="2022-02-17T16:32:53.353" v="125"/>
        <pc:sldMkLst>
          <pc:docMk/>
          <pc:sldMk cId="2405114138" sldId="1857"/>
        </pc:sldMkLst>
        <pc:spChg chg="mod">
          <ac:chgData name="Matt Quinlan" userId="255634d8-b803-417a-a2de-8b895e420c9b" providerId="ADAL" clId="{7B21B572-F98F-4FCF-B1D8-8645B62A3814}" dt="2022-02-17T16:32:53.353" v="125"/>
          <ac:spMkLst>
            <pc:docMk/>
            <pc:sldMk cId="2405114138" sldId="1857"/>
            <ac:spMk id="2" creationId="{97A804EB-D4F8-4E9B-A78C-0C7AEF37E163}"/>
          </ac:spMkLst>
        </pc:spChg>
      </pc:sldChg>
      <pc:sldChg chg="modSp mod">
        <pc:chgData name="Matt Quinlan" userId="255634d8-b803-417a-a2de-8b895e420c9b" providerId="ADAL" clId="{7B21B572-F98F-4FCF-B1D8-8645B62A3814}" dt="2022-02-17T16:31:30.694" v="120"/>
        <pc:sldMkLst>
          <pc:docMk/>
          <pc:sldMk cId="3871087271" sldId="1858"/>
        </pc:sldMkLst>
        <pc:spChg chg="mod">
          <ac:chgData name="Matt Quinlan" userId="255634d8-b803-417a-a2de-8b895e420c9b" providerId="ADAL" clId="{7B21B572-F98F-4FCF-B1D8-8645B62A3814}" dt="2022-02-17T16:31:30.694" v="120"/>
          <ac:spMkLst>
            <pc:docMk/>
            <pc:sldMk cId="3871087271" sldId="1858"/>
            <ac:spMk id="2" creationId="{8520C995-EF18-495B-A38C-A5CF847ABE8E}"/>
          </ac:spMkLst>
        </pc:spChg>
      </pc:sldChg>
      <pc:sldChg chg="modSp mod">
        <pc:chgData name="Matt Quinlan" userId="255634d8-b803-417a-a2de-8b895e420c9b" providerId="ADAL" clId="{7B21B572-F98F-4FCF-B1D8-8645B62A3814}" dt="2022-02-17T16:31:38.560" v="121"/>
        <pc:sldMkLst>
          <pc:docMk/>
          <pc:sldMk cId="1698875708" sldId="1860"/>
        </pc:sldMkLst>
        <pc:spChg chg="mod">
          <ac:chgData name="Matt Quinlan" userId="255634d8-b803-417a-a2de-8b895e420c9b" providerId="ADAL" clId="{7B21B572-F98F-4FCF-B1D8-8645B62A3814}" dt="2022-02-17T16:31:38.560" v="121"/>
          <ac:spMkLst>
            <pc:docMk/>
            <pc:sldMk cId="1698875708" sldId="1860"/>
            <ac:spMk id="2" creationId="{8520C995-EF18-495B-A38C-A5CF847ABE8E}"/>
          </ac:spMkLst>
        </pc:spChg>
      </pc:sldChg>
      <pc:sldChg chg="modSp mod">
        <pc:chgData name="Matt Quinlan" userId="255634d8-b803-417a-a2de-8b895e420c9b" providerId="ADAL" clId="{7B21B572-F98F-4FCF-B1D8-8645B62A3814}" dt="2022-02-17T16:37:27.660" v="132"/>
        <pc:sldMkLst>
          <pc:docMk/>
          <pc:sldMk cId="2800419087" sldId="1861"/>
        </pc:sldMkLst>
        <pc:spChg chg="mod">
          <ac:chgData name="Matt Quinlan" userId="255634d8-b803-417a-a2de-8b895e420c9b" providerId="ADAL" clId="{7B21B572-F98F-4FCF-B1D8-8645B62A3814}" dt="2022-02-17T16:37:27.660" v="132"/>
          <ac:spMkLst>
            <pc:docMk/>
            <pc:sldMk cId="2800419087" sldId="1861"/>
            <ac:spMk id="2" creationId="{D0AEBDD6-414C-454C-9FE7-20496BF5D795}"/>
          </ac:spMkLst>
        </pc:spChg>
      </pc:sldChg>
      <pc:sldChg chg="modSp mod">
        <pc:chgData name="Matt Quinlan" userId="255634d8-b803-417a-a2de-8b895e420c9b" providerId="ADAL" clId="{7B21B572-F98F-4FCF-B1D8-8645B62A3814}" dt="2022-02-17T16:38:08.298" v="133"/>
        <pc:sldMkLst>
          <pc:docMk/>
          <pc:sldMk cId="728070088" sldId="1863"/>
        </pc:sldMkLst>
        <pc:spChg chg="mod">
          <ac:chgData name="Matt Quinlan" userId="255634d8-b803-417a-a2de-8b895e420c9b" providerId="ADAL" clId="{7B21B572-F98F-4FCF-B1D8-8645B62A3814}" dt="2022-02-17T16:38:08.298" v="133"/>
          <ac:spMkLst>
            <pc:docMk/>
            <pc:sldMk cId="728070088" sldId="1863"/>
            <ac:spMk id="12" creationId="{ABA36522-0EAB-43C3-B1AC-F9CF3FCE7C61}"/>
          </ac:spMkLst>
        </pc:spChg>
      </pc:sldChg>
      <pc:sldChg chg="modSp mod">
        <pc:chgData name="Matt Quinlan" userId="255634d8-b803-417a-a2de-8b895e420c9b" providerId="ADAL" clId="{7B21B572-F98F-4FCF-B1D8-8645B62A3814}" dt="2022-02-17T16:29:12.326" v="109" actId="1076"/>
        <pc:sldMkLst>
          <pc:docMk/>
          <pc:sldMk cId="2831591813" sldId="1864"/>
        </pc:sldMkLst>
        <pc:spChg chg="mod">
          <ac:chgData name="Matt Quinlan" userId="255634d8-b803-417a-a2de-8b895e420c9b" providerId="ADAL" clId="{7B21B572-F98F-4FCF-B1D8-8645B62A3814}" dt="2022-02-17T16:28:47.888" v="107" actId="1076"/>
          <ac:spMkLst>
            <pc:docMk/>
            <pc:sldMk cId="2831591813" sldId="1864"/>
            <ac:spMk id="2" creationId="{5FE83674-E081-4F2B-9100-58B716BE4430}"/>
          </ac:spMkLst>
        </pc:spChg>
        <pc:spChg chg="mod">
          <ac:chgData name="Matt Quinlan" userId="255634d8-b803-417a-a2de-8b895e420c9b" providerId="ADAL" clId="{7B21B572-F98F-4FCF-B1D8-8645B62A3814}" dt="2022-02-17T16:28:36.947" v="106" actId="1076"/>
          <ac:spMkLst>
            <pc:docMk/>
            <pc:sldMk cId="2831591813" sldId="1864"/>
            <ac:spMk id="3" creationId="{AA185E1C-174B-427E-8173-3D6B22758871}"/>
          </ac:spMkLst>
        </pc:spChg>
        <pc:spChg chg="mod">
          <ac:chgData name="Matt Quinlan" userId="255634d8-b803-417a-a2de-8b895e420c9b" providerId="ADAL" clId="{7B21B572-F98F-4FCF-B1D8-8645B62A3814}" dt="2022-02-17T16:28:26.663" v="105"/>
          <ac:spMkLst>
            <pc:docMk/>
            <pc:sldMk cId="2831591813" sldId="1864"/>
            <ac:spMk id="14" creationId="{E307D465-5D56-0B41-96C4-901FFC2422DF}"/>
          </ac:spMkLst>
        </pc:spChg>
        <pc:grpChg chg="mod">
          <ac:chgData name="Matt Quinlan" userId="255634d8-b803-417a-a2de-8b895e420c9b" providerId="ADAL" clId="{7B21B572-F98F-4FCF-B1D8-8645B62A3814}" dt="2022-02-17T16:29:12.326" v="109" actId="1076"/>
          <ac:grpSpMkLst>
            <pc:docMk/>
            <pc:sldMk cId="2831591813" sldId="1864"/>
            <ac:grpSpMk id="4" creationId="{AAEDC9D2-AE44-4F96-AFC7-35BB2B9C07C1}"/>
          </ac:grpSpMkLst>
        </pc:grpChg>
      </pc:sldChg>
      <pc:sldChg chg="del">
        <pc:chgData name="Matt Quinlan" userId="255634d8-b803-417a-a2de-8b895e420c9b" providerId="ADAL" clId="{7B21B572-F98F-4FCF-B1D8-8645B62A3814}" dt="2022-02-17T16:28:17.041" v="104" actId="47"/>
        <pc:sldMkLst>
          <pc:docMk/>
          <pc:sldMk cId="776129678" sldId="1866"/>
        </pc:sldMkLst>
      </pc:sldChg>
      <pc:sldChg chg="modSp mod">
        <pc:chgData name="Matt Quinlan" userId="255634d8-b803-417a-a2de-8b895e420c9b" providerId="ADAL" clId="{7B21B572-F98F-4FCF-B1D8-8645B62A3814}" dt="2022-02-17T16:17:10.427" v="32" actId="20577"/>
        <pc:sldMkLst>
          <pc:docMk/>
          <pc:sldMk cId="48366247" sldId="1867"/>
        </pc:sldMkLst>
        <pc:spChg chg="mod">
          <ac:chgData name="Matt Quinlan" userId="255634d8-b803-417a-a2de-8b895e420c9b" providerId="ADAL" clId="{7B21B572-F98F-4FCF-B1D8-8645B62A3814}" dt="2022-02-17T16:17:10.427" v="32" actId="20577"/>
          <ac:spMkLst>
            <pc:docMk/>
            <pc:sldMk cId="48366247" sldId="1867"/>
            <ac:spMk id="5" creationId="{007C2C26-EFD2-E847-AEA7-5CEF245E0904}"/>
          </ac:spMkLst>
        </pc:spChg>
      </pc:sldChg>
      <pc:sldChg chg="del">
        <pc:chgData name="Matt Quinlan" userId="255634d8-b803-417a-a2de-8b895e420c9b" providerId="ADAL" clId="{7B21B572-F98F-4FCF-B1D8-8645B62A3814}" dt="2022-02-17T17:02:46.079" v="279" actId="47"/>
        <pc:sldMkLst>
          <pc:docMk/>
          <pc:sldMk cId="3317789853" sldId="1868"/>
        </pc:sldMkLst>
      </pc:sldChg>
      <pc:sldChg chg="modSp mod">
        <pc:chgData name="Matt Quinlan" userId="255634d8-b803-417a-a2de-8b895e420c9b" providerId="ADAL" clId="{7B21B572-F98F-4FCF-B1D8-8645B62A3814}" dt="2022-02-17T17:03:06.306" v="280"/>
        <pc:sldMkLst>
          <pc:docMk/>
          <pc:sldMk cId="1225907958" sldId="1869"/>
        </pc:sldMkLst>
        <pc:spChg chg="mod">
          <ac:chgData name="Matt Quinlan" userId="255634d8-b803-417a-a2de-8b895e420c9b" providerId="ADAL" clId="{7B21B572-F98F-4FCF-B1D8-8645B62A3814}" dt="2022-02-17T17:03:06.306" v="280"/>
          <ac:spMkLst>
            <pc:docMk/>
            <pc:sldMk cId="1225907958" sldId="1869"/>
            <ac:spMk id="6" creationId="{E3803377-8742-4856-803F-033D4830AE0A}"/>
          </ac:spMkLst>
        </pc:spChg>
      </pc:sldChg>
      <pc:sldChg chg="modSp mod">
        <pc:chgData name="Matt Quinlan" userId="255634d8-b803-417a-a2de-8b895e420c9b" providerId="ADAL" clId="{7B21B572-F98F-4FCF-B1D8-8645B62A3814}" dt="2022-02-17T17:03:22.391" v="287"/>
        <pc:sldMkLst>
          <pc:docMk/>
          <pc:sldMk cId="2461338751" sldId="1870"/>
        </pc:sldMkLst>
        <pc:spChg chg="mod">
          <ac:chgData name="Matt Quinlan" userId="255634d8-b803-417a-a2de-8b895e420c9b" providerId="ADAL" clId="{7B21B572-F98F-4FCF-B1D8-8645B62A3814}" dt="2022-02-17T17:03:22.391" v="287"/>
          <ac:spMkLst>
            <pc:docMk/>
            <pc:sldMk cId="2461338751" sldId="1870"/>
            <ac:spMk id="2" creationId="{B4A7D237-B659-4A0B-A7FE-3B74EDD3ACE7}"/>
          </ac:spMkLst>
        </pc:spChg>
      </pc:sldChg>
      <pc:sldChg chg="modSp mod">
        <pc:chgData name="Matt Quinlan" userId="255634d8-b803-417a-a2de-8b895e420c9b" providerId="ADAL" clId="{7B21B572-F98F-4FCF-B1D8-8645B62A3814}" dt="2022-02-17T17:03:33.966" v="290"/>
        <pc:sldMkLst>
          <pc:docMk/>
          <pc:sldMk cId="1649779604" sldId="1871"/>
        </pc:sldMkLst>
        <pc:spChg chg="mod">
          <ac:chgData name="Matt Quinlan" userId="255634d8-b803-417a-a2de-8b895e420c9b" providerId="ADAL" clId="{7B21B572-F98F-4FCF-B1D8-8645B62A3814}" dt="2022-02-17T17:03:33.966" v="290"/>
          <ac:spMkLst>
            <pc:docMk/>
            <pc:sldMk cId="1649779604" sldId="1871"/>
            <ac:spMk id="2" creationId="{C619A2AA-8388-4728-BB9F-B962DD54977C}"/>
          </ac:spMkLst>
        </pc:spChg>
      </pc:sldChg>
      <pc:sldChg chg="modSp mod">
        <pc:chgData name="Matt Quinlan" userId="255634d8-b803-417a-a2de-8b895e420c9b" providerId="ADAL" clId="{7B21B572-F98F-4FCF-B1D8-8645B62A3814}" dt="2022-02-17T17:03:42.754" v="291"/>
        <pc:sldMkLst>
          <pc:docMk/>
          <pc:sldMk cId="2507115224" sldId="1872"/>
        </pc:sldMkLst>
        <pc:spChg chg="mod">
          <ac:chgData name="Matt Quinlan" userId="255634d8-b803-417a-a2de-8b895e420c9b" providerId="ADAL" clId="{7B21B572-F98F-4FCF-B1D8-8645B62A3814}" dt="2022-02-17T17:03:42.754" v="291"/>
          <ac:spMkLst>
            <pc:docMk/>
            <pc:sldMk cId="2507115224" sldId="1872"/>
            <ac:spMk id="2" creationId="{A2669DE7-B9B5-4BE5-B3B3-395A7E16EB39}"/>
          </ac:spMkLst>
        </pc:spChg>
      </pc:sldChg>
      <pc:sldChg chg="modSp add mod">
        <pc:chgData name="Matt Quinlan" userId="255634d8-b803-417a-a2de-8b895e420c9b" providerId="ADAL" clId="{7B21B572-F98F-4FCF-B1D8-8645B62A3814}" dt="2022-02-17T16:25:30.957" v="90"/>
        <pc:sldMkLst>
          <pc:docMk/>
          <pc:sldMk cId="3195427233" sldId="1873"/>
        </pc:sldMkLst>
        <pc:spChg chg="mod">
          <ac:chgData name="Matt Quinlan" userId="255634d8-b803-417a-a2de-8b895e420c9b" providerId="ADAL" clId="{7B21B572-F98F-4FCF-B1D8-8645B62A3814}" dt="2022-02-17T16:25:30.957" v="90"/>
          <ac:spMkLst>
            <pc:docMk/>
            <pc:sldMk cId="3195427233" sldId="1873"/>
            <ac:spMk id="2" creationId="{44A49DAE-79D6-48FB-BB90-ED534D0C7C09}"/>
          </ac:spMkLst>
        </pc:spChg>
        <pc:spChg chg="mod">
          <ac:chgData name="Matt Quinlan" userId="255634d8-b803-417a-a2de-8b895e420c9b" providerId="ADAL" clId="{7B21B572-F98F-4FCF-B1D8-8645B62A3814}" dt="2022-02-17T16:15:54.038" v="16" actId="20577"/>
          <ac:spMkLst>
            <pc:docMk/>
            <pc:sldMk cId="3195427233" sldId="1873"/>
            <ac:spMk id="9" creationId="{6B293DD1-BCDD-4DDD-82EC-8675E4FB99CC}"/>
          </ac:spMkLst>
        </pc:spChg>
      </pc:sldChg>
      <pc:sldChg chg="modSp add mod">
        <pc:chgData name="Matt Quinlan" userId="255634d8-b803-417a-a2de-8b895e420c9b" providerId="ADAL" clId="{7B21B572-F98F-4FCF-B1D8-8645B62A3814}" dt="2022-02-17T16:27:47.048" v="102"/>
        <pc:sldMkLst>
          <pc:docMk/>
          <pc:sldMk cId="3139787021" sldId="1874"/>
        </pc:sldMkLst>
        <pc:spChg chg="mod">
          <ac:chgData name="Matt Quinlan" userId="255634d8-b803-417a-a2de-8b895e420c9b" providerId="ADAL" clId="{7B21B572-F98F-4FCF-B1D8-8645B62A3814}" dt="2022-02-17T16:27:47.048" v="102"/>
          <ac:spMkLst>
            <pc:docMk/>
            <pc:sldMk cId="3139787021" sldId="1874"/>
            <ac:spMk id="2" creationId="{44A49DAE-79D6-48FB-BB90-ED534D0C7C09}"/>
          </ac:spMkLst>
        </pc:spChg>
        <pc:spChg chg="mod">
          <ac:chgData name="Matt Quinlan" userId="255634d8-b803-417a-a2de-8b895e420c9b" providerId="ADAL" clId="{7B21B572-F98F-4FCF-B1D8-8645B62A3814}" dt="2022-02-17T16:16:19.717" v="22" actId="20577"/>
          <ac:spMkLst>
            <pc:docMk/>
            <pc:sldMk cId="3139787021" sldId="1874"/>
            <ac:spMk id="9" creationId="{6B293DD1-BCDD-4DDD-82EC-8675E4FB99CC}"/>
          </ac:spMkLst>
        </pc:spChg>
      </pc:sldChg>
      <pc:sldChg chg="modSp add mod">
        <pc:chgData name="Matt Quinlan" userId="255634d8-b803-417a-a2de-8b895e420c9b" providerId="ADAL" clId="{7B21B572-F98F-4FCF-B1D8-8645B62A3814}" dt="2022-02-17T17:01:43.323" v="277" actId="14100"/>
        <pc:sldMkLst>
          <pc:docMk/>
          <pc:sldMk cId="4064999520" sldId="1875"/>
        </pc:sldMkLst>
        <pc:spChg chg="mod">
          <ac:chgData name="Matt Quinlan" userId="255634d8-b803-417a-a2de-8b895e420c9b" providerId="ADAL" clId="{7B21B572-F98F-4FCF-B1D8-8645B62A3814}" dt="2022-02-17T17:01:43.323" v="277" actId="14100"/>
          <ac:spMkLst>
            <pc:docMk/>
            <pc:sldMk cId="4064999520" sldId="1875"/>
            <ac:spMk id="2" creationId="{44A49DAE-79D6-48FB-BB90-ED534D0C7C09}"/>
          </ac:spMkLst>
        </pc:spChg>
        <pc:spChg chg="mod">
          <ac:chgData name="Matt Quinlan" userId="255634d8-b803-417a-a2de-8b895e420c9b" providerId="ADAL" clId="{7B21B572-F98F-4FCF-B1D8-8645B62A3814}" dt="2022-02-17T16:16:55.275" v="30" actId="20577"/>
          <ac:spMkLst>
            <pc:docMk/>
            <pc:sldMk cId="4064999520" sldId="1875"/>
            <ac:spMk id="9" creationId="{6B293DD1-BCDD-4DDD-82EC-8675E4FB99CC}"/>
          </ac:spMkLst>
        </pc:spChg>
      </pc:sldChg>
      <pc:sldChg chg="modSp add mod">
        <pc:chgData name="Matt Quinlan" userId="255634d8-b803-417a-a2de-8b895e420c9b" providerId="ADAL" clId="{7B21B572-F98F-4FCF-B1D8-8645B62A3814}" dt="2022-02-17T17:03:49.127" v="293"/>
        <pc:sldMkLst>
          <pc:docMk/>
          <pc:sldMk cId="161686860" sldId="1876"/>
        </pc:sldMkLst>
        <pc:spChg chg="mod">
          <ac:chgData name="Matt Quinlan" userId="255634d8-b803-417a-a2de-8b895e420c9b" providerId="ADAL" clId="{7B21B572-F98F-4FCF-B1D8-8645B62A3814}" dt="2022-02-17T17:03:49.127" v="293"/>
          <ac:spMkLst>
            <pc:docMk/>
            <pc:sldMk cId="161686860" sldId="1876"/>
            <ac:spMk id="2" creationId="{44A49DAE-79D6-48FB-BB90-ED534D0C7C09}"/>
          </ac:spMkLst>
        </pc:spChg>
        <pc:spChg chg="mod">
          <ac:chgData name="Matt Quinlan" userId="255634d8-b803-417a-a2de-8b895e420c9b" providerId="ADAL" clId="{7B21B572-F98F-4FCF-B1D8-8645B62A3814}" dt="2022-02-17T16:17:14.879" v="35" actId="20577"/>
          <ac:spMkLst>
            <pc:docMk/>
            <pc:sldMk cId="161686860" sldId="1876"/>
            <ac:spMk id="9" creationId="{6B293DD1-BCDD-4DDD-82EC-8675E4FB99CC}"/>
          </ac:spMkLst>
        </pc:spChg>
      </pc:sldChg>
      <pc:sldChg chg="addSp delSp modSp new add del mod ord modClrScheme chgLayout">
        <pc:chgData name="Matt Quinlan" userId="255634d8-b803-417a-a2de-8b895e420c9b" providerId="ADAL" clId="{7B21B572-F98F-4FCF-B1D8-8645B62A3814}" dt="2022-02-17T16:23:20.315" v="72" actId="680"/>
        <pc:sldMkLst>
          <pc:docMk/>
          <pc:sldMk cId="1198759609" sldId="1877"/>
        </pc:sldMkLst>
        <pc:spChg chg="add del mod ord">
          <ac:chgData name="Matt Quinlan" userId="255634d8-b803-417a-a2de-8b895e420c9b" providerId="ADAL" clId="{7B21B572-F98F-4FCF-B1D8-8645B62A3814}" dt="2022-02-17T16:23:19.346" v="71" actId="700"/>
          <ac:spMkLst>
            <pc:docMk/>
            <pc:sldMk cId="1198759609" sldId="1877"/>
            <ac:spMk id="2" creationId="{C81459FC-9DD0-47D1-AB9E-93218879DA5E}"/>
          </ac:spMkLst>
        </pc:spChg>
        <pc:spChg chg="add del">
          <ac:chgData name="Matt Quinlan" userId="255634d8-b803-417a-a2de-8b895e420c9b" providerId="ADAL" clId="{7B21B572-F98F-4FCF-B1D8-8645B62A3814}" dt="2022-02-17T16:23:19.346" v="71" actId="700"/>
          <ac:spMkLst>
            <pc:docMk/>
            <pc:sldMk cId="1198759609" sldId="1877"/>
            <ac:spMk id="3" creationId="{85CB66A4-778C-4D05-BE62-E66B74464E7D}"/>
          </ac:spMkLst>
        </pc:spChg>
        <pc:spChg chg="add del mod ord">
          <ac:chgData name="Matt Quinlan" userId="255634d8-b803-417a-a2de-8b895e420c9b" providerId="ADAL" clId="{7B21B572-F98F-4FCF-B1D8-8645B62A3814}" dt="2022-02-17T16:23:19.346" v="71" actId="700"/>
          <ac:spMkLst>
            <pc:docMk/>
            <pc:sldMk cId="1198759609" sldId="1877"/>
            <ac:spMk id="4" creationId="{C7528B9E-7E60-4F15-B17B-3161BE1BD62C}"/>
          </ac:spMkLst>
        </pc:spChg>
        <pc:spChg chg="add del">
          <ac:chgData name="Matt Quinlan" userId="255634d8-b803-417a-a2de-8b895e420c9b" providerId="ADAL" clId="{7B21B572-F98F-4FCF-B1D8-8645B62A3814}" dt="2022-02-17T16:23:19.346" v="71" actId="700"/>
          <ac:spMkLst>
            <pc:docMk/>
            <pc:sldMk cId="1198759609" sldId="1877"/>
            <ac:spMk id="5" creationId="{33056CF2-CF86-4ACF-A670-347F9135FC6E}"/>
          </ac:spMkLst>
        </pc:spChg>
        <pc:spChg chg="add del">
          <ac:chgData name="Matt Quinlan" userId="255634d8-b803-417a-a2de-8b895e420c9b" providerId="ADAL" clId="{7B21B572-F98F-4FCF-B1D8-8645B62A3814}" dt="2022-02-17T16:23:19.346" v="71" actId="700"/>
          <ac:spMkLst>
            <pc:docMk/>
            <pc:sldMk cId="1198759609" sldId="1877"/>
            <ac:spMk id="6" creationId="{AC605C16-FBC9-4682-A798-3574CE68561D}"/>
          </ac:spMkLst>
        </pc:spChg>
        <pc:spChg chg="add del">
          <ac:chgData name="Matt Quinlan" userId="255634d8-b803-417a-a2de-8b895e420c9b" providerId="ADAL" clId="{7B21B572-F98F-4FCF-B1D8-8645B62A3814}" dt="2022-02-17T16:23:19.346" v="71" actId="700"/>
          <ac:spMkLst>
            <pc:docMk/>
            <pc:sldMk cId="1198759609" sldId="1877"/>
            <ac:spMk id="7" creationId="{56C04C34-ECF5-408A-8A2A-8319A9CF532F}"/>
          </ac:spMkLst>
        </pc:spChg>
        <pc:spChg chg="add del">
          <ac:chgData name="Matt Quinlan" userId="255634d8-b803-417a-a2de-8b895e420c9b" providerId="ADAL" clId="{7B21B572-F98F-4FCF-B1D8-8645B62A3814}" dt="2022-02-17T16:23:19.346" v="71" actId="700"/>
          <ac:spMkLst>
            <pc:docMk/>
            <pc:sldMk cId="1198759609" sldId="1877"/>
            <ac:spMk id="8" creationId="{4B871907-BD59-4D76-9C01-63A7F2F8C15E}"/>
          </ac:spMkLst>
        </pc:spChg>
        <pc:spChg chg="add del">
          <ac:chgData name="Matt Quinlan" userId="255634d8-b803-417a-a2de-8b895e420c9b" providerId="ADAL" clId="{7B21B572-F98F-4FCF-B1D8-8645B62A3814}" dt="2022-02-17T16:23:19.346" v="71" actId="700"/>
          <ac:spMkLst>
            <pc:docMk/>
            <pc:sldMk cId="1198759609" sldId="1877"/>
            <ac:spMk id="9" creationId="{F0F15600-E465-4947-944D-A705D2CFCA17}"/>
          </ac:spMkLst>
        </pc:spChg>
        <pc:spChg chg="add del">
          <ac:chgData name="Matt Quinlan" userId="255634d8-b803-417a-a2de-8b895e420c9b" providerId="ADAL" clId="{7B21B572-F98F-4FCF-B1D8-8645B62A3814}" dt="2022-02-17T16:23:19.346" v="71" actId="700"/>
          <ac:spMkLst>
            <pc:docMk/>
            <pc:sldMk cId="1198759609" sldId="1877"/>
            <ac:spMk id="10" creationId="{E2201BD1-69FE-4287-8783-24BFE8E7E146}"/>
          </ac:spMkLst>
        </pc:spChg>
        <pc:spChg chg="add del">
          <ac:chgData name="Matt Quinlan" userId="255634d8-b803-417a-a2de-8b895e420c9b" providerId="ADAL" clId="{7B21B572-F98F-4FCF-B1D8-8645B62A3814}" dt="2022-02-17T16:23:19.346" v="71" actId="700"/>
          <ac:spMkLst>
            <pc:docMk/>
            <pc:sldMk cId="1198759609" sldId="1877"/>
            <ac:spMk id="11" creationId="{47E81BD8-F23A-44A4-9A3F-153B26527F92}"/>
          </ac:spMkLst>
        </pc:spChg>
        <pc:spChg chg="add del mod ord">
          <ac:chgData name="Matt Quinlan" userId="255634d8-b803-417a-a2de-8b895e420c9b" providerId="ADAL" clId="{7B21B572-F98F-4FCF-B1D8-8645B62A3814}" dt="2022-02-17T16:23:19.346" v="71" actId="700"/>
          <ac:spMkLst>
            <pc:docMk/>
            <pc:sldMk cId="1198759609" sldId="1877"/>
            <ac:spMk id="12" creationId="{5226C62A-CDC3-4900-8449-42DAC538C2B4}"/>
          </ac:spMkLst>
        </pc:spChg>
        <pc:spChg chg="add del mod ord">
          <ac:chgData name="Matt Quinlan" userId="255634d8-b803-417a-a2de-8b895e420c9b" providerId="ADAL" clId="{7B21B572-F98F-4FCF-B1D8-8645B62A3814}" dt="2022-02-17T16:23:19.346" v="71" actId="700"/>
          <ac:spMkLst>
            <pc:docMk/>
            <pc:sldMk cId="1198759609" sldId="1877"/>
            <ac:spMk id="13" creationId="{6B667285-B218-49AC-999E-E7E861E68A65}"/>
          </ac:spMkLst>
        </pc:spChg>
      </pc:sldChg>
    </pc:docChg>
  </pc:docChgLst>
  <pc:docChgLst>
    <pc:chgData name="Randy Stearman" userId="6a3a33aa-6c38-478f-95c3-872a45d4cfac" providerId="ADAL" clId="{5A636034-78E4-4CBE-8C06-51EF46CC634C}"/>
    <pc:docChg chg="undo custSel modSld">
      <pc:chgData name="Randy Stearman" userId="6a3a33aa-6c38-478f-95c3-872a45d4cfac" providerId="ADAL" clId="{5A636034-78E4-4CBE-8C06-51EF46CC634C}" dt="2023-05-05T20:50:54.934" v="199" actId="1076"/>
      <pc:docMkLst>
        <pc:docMk/>
      </pc:docMkLst>
      <pc:sldChg chg="addSp delSp modSp mod modNotesTx">
        <pc:chgData name="Randy Stearman" userId="6a3a33aa-6c38-478f-95c3-872a45d4cfac" providerId="ADAL" clId="{5A636034-78E4-4CBE-8C06-51EF46CC634C}" dt="2023-05-05T20:39:03.140" v="100" actId="20577"/>
        <pc:sldMkLst>
          <pc:docMk/>
          <pc:sldMk cId="2737407938" sldId="1752"/>
        </pc:sldMkLst>
        <pc:spChg chg="mod">
          <ac:chgData name="Randy Stearman" userId="6a3a33aa-6c38-478f-95c3-872a45d4cfac" providerId="ADAL" clId="{5A636034-78E4-4CBE-8C06-51EF46CC634C}" dt="2023-05-05T20:32:40.788" v="12" actId="14100"/>
          <ac:spMkLst>
            <pc:docMk/>
            <pc:sldMk cId="2737407938" sldId="1752"/>
            <ac:spMk id="2" creationId="{00000000-0000-0000-0000-000000000000}"/>
          </ac:spMkLst>
        </pc:spChg>
        <pc:spChg chg="mod">
          <ac:chgData name="Randy Stearman" userId="6a3a33aa-6c38-478f-95c3-872a45d4cfac" providerId="ADAL" clId="{5A636034-78E4-4CBE-8C06-51EF46CC634C}" dt="2023-05-05T20:32:40.788" v="12" actId="14100"/>
          <ac:spMkLst>
            <pc:docMk/>
            <pc:sldMk cId="2737407938" sldId="1752"/>
            <ac:spMk id="3" creationId="{00000000-0000-0000-0000-000000000000}"/>
          </ac:spMkLst>
        </pc:spChg>
        <pc:spChg chg="mod">
          <ac:chgData name="Randy Stearman" userId="6a3a33aa-6c38-478f-95c3-872a45d4cfac" providerId="ADAL" clId="{5A636034-78E4-4CBE-8C06-51EF46CC634C}" dt="2023-05-05T20:32:40.788" v="12" actId="14100"/>
          <ac:spMkLst>
            <pc:docMk/>
            <pc:sldMk cId="2737407938" sldId="1752"/>
            <ac:spMk id="6" creationId="{00000000-0000-0000-0000-000000000000}"/>
          </ac:spMkLst>
        </pc:spChg>
        <pc:spChg chg="mod">
          <ac:chgData name="Randy Stearman" userId="6a3a33aa-6c38-478f-95c3-872a45d4cfac" providerId="ADAL" clId="{5A636034-78E4-4CBE-8C06-51EF46CC634C}" dt="2023-05-05T20:32:33.335" v="10" actId="1076"/>
          <ac:spMkLst>
            <pc:docMk/>
            <pc:sldMk cId="2737407938" sldId="1752"/>
            <ac:spMk id="17" creationId="{00000000-0000-0000-0000-000000000000}"/>
          </ac:spMkLst>
        </pc:spChg>
        <pc:grpChg chg="add del">
          <ac:chgData name="Randy Stearman" userId="6a3a33aa-6c38-478f-95c3-872a45d4cfac" providerId="ADAL" clId="{5A636034-78E4-4CBE-8C06-51EF46CC634C}" dt="2023-05-05T20:33:05.104" v="14" actId="478"/>
          <ac:grpSpMkLst>
            <pc:docMk/>
            <pc:sldMk cId="2737407938" sldId="1752"/>
            <ac:grpSpMk id="5" creationId="{6DEF7191-7174-4399-8D77-A67F81785000}"/>
          </ac:grpSpMkLst>
        </pc:grpChg>
        <pc:grpChg chg="add del">
          <ac:chgData name="Randy Stearman" userId="6a3a33aa-6c38-478f-95c3-872a45d4cfac" providerId="ADAL" clId="{5A636034-78E4-4CBE-8C06-51EF46CC634C}" dt="2023-05-05T20:33:05.104" v="14" actId="478"/>
          <ac:grpSpMkLst>
            <pc:docMk/>
            <pc:sldMk cId="2737407938" sldId="1752"/>
            <ac:grpSpMk id="12" creationId="{79F057D9-4074-4745-A794-F98340B46CEA}"/>
          </ac:grpSpMkLst>
        </pc:grpChg>
        <pc:grpChg chg="add del">
          <ac:chgData name="Randy Stearman" userId="6a3a33aa-6c38-478f-95c3-872a45d4cfac" providerId="ADAL" clId="{5A636034-78E4-4CBE-8C06-51EF46CC634C}" dt="2023-05-05T20:33:05.104" v="14" actId="478"/>
          <ac:grpSpMkLst>
            <pc:docMk/>
            <pc:sldMk cId="2737407938" sldId="1752"/>
            <ac:grpSpMk id="14" creationId="{CD04090F-D10D-4160-80A3-097BF87F2E74}"/>
          </ac:grpSpMkLst>
        </pc:grpChg>
        <pc:grpChg chg="add del">
          <ac:chgData name="Randy Stearman" userId="6a3a33aa-6c38-478f-95c3-872a45d4cfac" providerId="ADAL" clId="{5A636034-78E4-4CBE-8C06-51EF46CC634C}" dt="2023-05-05T20:33:00.571" v="13" actId="478"/>
          <ac:grpSpMkLst>
            <pc:docMk/>
            <pc:sldMk cId="2737407938" sldId="1752"/>
            <ac:grpSpMk id="16" creationId="{85A57883-9A58-4092-BB43-8886F265DD91}"/>
          </ac:grpSpMkLst>
        </pc:grpChg>
        <pc:grpChg chg="add del">
          <ac:chgData name="Randy Stearman" userId="6a3a33aa-6c38-478f-95c3-872a45d4cfac" providerId="ADAL" clId="{5A636034-78E4-4CBE-8C06-51EF46CC634C}" dt="2023-05-05T20:33:00.571" v="13" actId="478"/>
          <ac:grpSpMkLst>
            <pc:docMk/>
            <pc:sldMk cId="2737407938" sldId="1752"/>
            <ac:grpSpMk id="19" creationId="{A6284AE8-3ADC-4218-80AB-2E8E30FCAC88}"/>
          </ac:grpSpMkLst>
        </pc:grpChg>
        <pc:grpChg chg="add del">
          <ac:chgData name="Randy Stearman" userId="6a3a33aa-6c38-478f-95c3-872a45d4cfac" providerId="ADAL" clId="{5A636034-78E4-4CBE-8C06-51EF46CC634C}" dt="2023-05-05T20:33:00.571" v="13" actId="478"/>
          <ac:grpSpMkLst>
            <pc:docMk/>
            <pc:sldMk cId="2737407938" sldId="1752"/>
            <ac:grpSpMk id="21" creationId="{51F3FC8D-6DC9-4A78-B08B-1740C283C81F}"/>
          </ac:grpSpMkLst>
        </pc:grpChg>
      </pc:sldChg>
      <pc:sldChg chg="modSp mod">
        <pc:chgData name="Randy Stearman" userId="6a3a33aa-6c38-478f-95c3-872a45d4cfac" providerId="ADAL" clId="{5A636034-78E4-4CBE-8C06-51EF46CC634C}" dt="2023-05-05T20:47:28.769" v="157" actId="20577"/>
        <pc:sldMkLst>
          <pc:docMk/>
          <pc:sldMk cId="1036664524" sldId="1754"/>
        </pc:sldMkLst>
        <pc:spChg chg="mod">
          <ac:chgData name="Randy Stearman" userId="6a3a33aa-6c38-478f-95c3-872a45d4cfac" providerId="ADAL" clId="{5A636034-78E4-4CBE-8C06-51EF46CC634C}" dt="2023-05-05T20:47:28.769" v="157" actId="20577"/>
          <ac:spMkLst>
            <pc:docMk/>
            <pc:sldMk cId="1036664524" sldId="1754"/>
            <ac:spMk id="7" creationId="{04A0B88B-0014-9E4A-A90E-8EE0189B9389}"/>
          </ac:spMkLst>
        </pc:spChg>
      </pc:sldChg>
      <pc:sldChg chg="modSp mod">
        <pc:chgData name="Randy Stearman" userId="6a3a33aa-6c38-478f-95c3-872a45d4cfac" providerId="ADAL" clId="{5A636034-78E4-4CBE-8C06-51EF46CC634C}" dt="2023-05-05T20:32:19.126" v="6" actId="12"/>
        <pc:sldMkLst>
          <pc:docMk/>
          <pc:sldMk cId="3441012918" sldId="1804"/>
        </pc:sldMkLst>
        <pc:spChg chg="mod">
          <ac:chgData name="Randy Stearman" userId="6a3a33aa-6c38-478f-95c3-872a45d4cfac" providerId="ADAL" clId="{5A636034-78E4-4CBE-8C06-51EF46CC634C}" dt="2023-05-05T20:32:19.126" v="6" actId="12"/>
          <ac:spMkLst>
            <pc:docMk/>
            <pc:sldMk cId="3441012918" sldId="1804"/>
            <ac:spMk id="3" creationId="{AA185E1C-174B-427E-8173-3D6B22758871}"/>
          </ac:spMkLst>
        </pc:spChg>
      </pc:sldChg>
      <pc:sldChg chg="modSp mod">
        <pc:chgData name="Randy Stearman" userId="6a3a33aa-6c38-478f-95c3-872a45d4cfac" providerId="ADAL" clId="{5A636034-78E4-4CBE-8C06-51EF46CC634C}" dt="2023-05-05T20:42:22.535" v="130" actId="20577"/>
        <pc:sldMkLst>
          <pc:docMk/>
          <pc:sldMk cId="1329139637" sldId="1809"/>
        </pc:sldMkLst>
        <pc:spChg chg="mod">
          <ac:chgData name="Randy Stearman" userId="6a3a33aa-6c38-478f-95c3-872a45d4cfac" providerId="ADAL" clId="{5A636034-78E4-4CBE-8C06-51EF46CC634C}" dt="2023-05-05T20:42:22.535" v="130" actId="20577"/>
          <ac:spMkLst>
            <pc:docMk/>
            <pc:sldMk cId="1329139637" sldId="1809"/>
            <ac:spMk id="8" creationId="{F9912C55-37E1-4FC6-8B82-7090CE28B71D}"/>
          </ac:spMkLst>
        </pc:spChg>
      </pc:sldChg>
      <pc:sldChg chg="modSp mod">
        <pc:chgData name="Randy Stearman" userId="6a3a33aa-6c38-478f-95c3-872a45d4cfac" providerId="ADAL" clId="{5A636034-78E4-4CBE-8C06-51EF46CC634C}" dt="2023-05-05T20:40:47.965" v="115" actId="12"/>
        <pc:sldMkLst>
          <pc:docMk/>
          <pc:sldMk cId="2095557724" sldId="1811"/>
        </pc:sldMkLst>
        <pc:spChg chg="mod">
          <ac:chgData name="Randy Stearman" userId="6a3a33aa-6c38-478f-95c3-872a45d4cfac" providerId="ADAL" clId="{5A636034-78E4-4CBE-8C06-51EF46CC634C}" dt="2023-05-05T20:40:47.965" v="115" actId="12"/>
          <ac:spMkLst>
            <pc:docMk/>
            <pc:sldMk cId="2095557724" sldId="1811"/>
            <ac:spMk id="3" creationId="{AA185E1C-174B-427E-8173-3D6B22758871}"/>
          </ac:spMkLst>
        </pc:spChg>
      </pc:sldChg>
      <pc:sldChg chg="addSp delSp modSp mod">
        <pc:chgData name="Randy Stearman" userId="6a3a33aa-6c38-478f-95c3-872a45d4cfac" providerId="ADAL" clId="{5A636034-78E4-4CBE-8C06-51EF46CC634C}" dt="2023-05-05T20:40:05.305" v="110" actId="20577"/>
        <pc:sldMkLst>
          <pc:docMk/>
          <pc:sldMk cId="2354330869" sldId="1827"/>
        </pc:sldMkLst>
        <pc:spChg chg="mod">
          <ac:chgData name="Randy Stearman" userId="6a3a33aa-6c38-478f-95c3-872a45d4cfac" providerId="ADAL" clId="{5A636034-78E4-4CBE-8C06-51EF46CC634C}" dt="2023-05-05T20:40:01.819" v="107" actId="14100"/>
          <ac:spMkLst>
            <pc:docMk/>
            <pc:sldMk cId="2354330869" sldId="1827"/>
            <ac:spMk id="2" creationId="{00000000-0000-0000-0000-000000000000}"/>
          </ac:spMkLst>
        </pc:spChg>
        <pc:spChg chg="mod">
          <ac:chgData name="Randy Stearman" userId="6a3a33aa-6c38-478f-95c3-872a45d4cfac" providerId="ADAL" clId="{5A636034-78E4-4CBE-8C06-51EF46CC634C}" dt="2023-05-05T20:40:05.305" v="110" actId="20577"/>
          <ac:spMkLst>
            <pc:docMk/>
            <pc:sldMk cId="2354330869" sldId="1827"/>
            <ac:spMk id="3" creationId="{00000000-0000-0000-0000-000000000000}"/>
          </ac:spMkLst>
        </pc:spChg>
        <pc:spChg chg="mod">
          <ac:chgData name="Randy Stearman" userId="6a3a33aa-6c38-478f-95c3-872a45d4cfac" providerId="ADAL" clId="{5A636034-78E4-4CBE-8C06-51EF46CC634C}" dt="2023-05-05T20:40:01.819" v="107" actId="14100"/>
          <ac:spMkLst>
            <pc:docMk/>
            <pc:sldMk cId="2354330869" sldId="1827"/>
            <ac:spMk id="4" creationId="{00000000-0000-0000-0000-000000000000}"/>
          </ac:spMkLst>
        </pc:spChg>
        <pc:spChg chg="mod">
          <ac:chgData name="Randy Stearman" userId="6a3a33aa-6c38-478f-95c3-872a45d4cfac" providerId="ADAL" clId="{5A636034-78E4-4CBE-8C06-51EF46CC634C}" dt="2023-05-05T20:40:01.819" v="107" actId="14100"/>
          <ac:spMkLst>
            <pc:docMk/>
            <pc:sldMk cId="2354330869" sldId="1827"/>
            <ac:spMk id="5" creationId="{00000000-0000-0000-0000-000000000000}"/>
          </ac:spMkLst>
        </pc:spChg>
        <pc:spChg chg="mod">
          <ac:chgData name="Randy Stearman" userId="6a3a33aa-6c38-478f-95c3-872a45d4cfac" providerId="ADAL" clId="{5A636034-78E4-4CBE-8C06-51EF46CC634C}" dt="2023-05-05T20:40:01.819" v="107" actId="14100"/>
          <ac:spMkLst>
            <pc:docMk/>
            <pc:sldMk cId="2354330869" sldId="1827"/>
            <ac:spMk id="6" creationId="{00000000-0000-0000-0000-000000000000}"/>
          </ac:spMkLst>
        </pc:spChg>
        <pc:grpChg chg="add del">
          <ac:chgData name="Randy Stearman" userId="6a3a33aa-6c38-478f-95c3-872a45d4cfac" providerId="ADAL" clId="{5A636034-78E4-4CBE-8C06-51EF46CC634C}" dt="2023-05-05T20:40:02.169" v="108" actId="478"/>
          <ac:grpSpMkLst>
            <pc:docMk/>
            <pc:sldMk cId="2354330869" sldId="1827"/>
            <ac:grpSpMk id="13" creationId="{5280BF17-B5F1-474D-9A95-AA6CB2D5ABB3}"/>
          </ac:grpSpMkLst>
        </pc:grpChg>
        <pc:grpChg chg="add del">
          <ac:chgData name="Randy Stearman" userId="6a3a33aa-6c38-478f-95c3-872a45d4cfac" providerId="ADAL" clId="{5A636034-78E4-4CBE-8C06-51EF46CC634C}" dt="2023-05-05T20:40:02.169" v="108" actId="478"/>
          <ac:grpSpMkLst>
            <pc:docMk/>
            <pc:sldMk cId="2354330869" sldId="1827"/>
            <ac:grpSpMk id="15" creationId="{3B15F701-BD1B-4EC2-AC85-2AE1F7ECF999}"/>
          </ac:grpSpMkLst>
        </pc:grpChg>
        <pc:grpChg chg="add del">
          <ac:chgData name="Randy Stearman" userId="6a3a33aa-6c38-478f-95c3-872a45d4cfac" providerId="ADAL" clId="{5A636034-78E4-4CBE-8C06-51EF46CC634C}" dt="2023-05-05T20:40:02.169" v="108" actId="478"/>
          <ac:grpSpMkLst>
            <pc:docMk/>
            <pc:sldMk cId="2354330869" sldId="1827"/>
            <ac:grpSpMk id="18" creationId="{AE046662-EB21-48A2-BAF0-EA623506194C}"/>
          </ac:grpSpMkLst>
        </pc:grpChg>
        <pc:grpChg chg="add del">
          <ac:chgData name="Randy Stearman" userId="6a3a33aa-6c38-478f-95c3-872a45d4cfac" providerId="ADAL" clId="{5A636034-78E4-4CBE-8C06-51EF46CC634C}" dt="2023-05-05T20:40:02.169" v="108" actId="478"/>
          <ac:grpSpMkLst>
            <pc:docMk/>
            <pc:sldMk cId="2354330869" sldId="1827"/>
            <ac:grpSpMk id="20" creationId="{5CB93E6B-6EB9-4FB4-8954-050B2657FECA}"/>
          </ac:grpSpMkLst>
        </pc:grpChg>
        <pc:grpChg chg="add del">
          <ac:chgData name="Randy Stearman" userId="6a3a33aa-6c38-478f-95c3-872a45d4cfac" providerId="ADAL" clId="{5A636034-78E4-4CBE-8C06-51EF46CC634C}" dt="2023-05-05T20:40:02.169" v="108" actId="478"/>
          <ac:grpSpMkLst>
            <pc:docMk/>
            <pc:sldMk cId="2354330869" sldId="1827"/>
            <ac:grpSpMk id="27" creationId="{D1677896-BC45-4CBD-8EE0-B0ADCE827793}"/>
          </ac:grpSpMkLst>
        </pc:grpChg>
      </pc:sldChg>
      <pc:sldChg chg="modSp mod">
        <pc:chgData name="Randy Stearman" userId="6a3a33aa-6c38-478f-95c3-872a45d4cfac" providerId="ADAL" clId="{5A636034-78E4-4CBE-8C06-51EF46CC634C}" dt="2023-05-05T20:41:26.467" v="117" actId="20577"/>
        <pc:sldMkLst>
          <pc:docMk/>
          <pc:sldMk cId="1101419553" sldId="1828"/>
        </pc:sldMkLst>
        <pc:spChg chg="mod">
          <ac:chgData name="Randy Stearman" userId="6a3a33aa-6c38-478f-95c3-872a45d4cfac" providerId="ADAL" clId="{5A636034-78E4-4CBE-8C06-51EF46CC634C}" dt="2023-05-05T20:41:26.467" v="117" actId="20577"/>
          <ac:spMkLst>
            <pc:docMk/>
            <pc:sldMk cId="1101419553" sldId="1828"/>
            <ac:spMk id="5" creationId="{007C2C26-EFD2-E847-AEA7-5CEF245E0904}"/>
          </ac:spMkLst>
        </pc:spChg>
      </pc:sldChg>
      <pc:sldChg chg="delSp mod">
        <pc:chgData name="Randy Stearman" userId="6a3a33aa-6c38-478f-95c3-872a45d4cfac" providerId="ADAL" clId="{5A636034-78E4-4CBE-8C06-51EF46CC634C}" dt="2023-05-05T20:40:54.852" v="116" actId="478"/>
        <pc:sldMkLst>
          <pc:docMk/>
          <pc:sldMk cId="768431552" sldId="1833"/>
        </pc:sldMkLst>
        <pc:spChg chg="del">
          <ac:chgData name="Randy Stearman" userId="6a3a33aa-6c38-478f-95c3-872a45d4cfac" providerId="ADAL" clId="{5A636034-78E4-4CBE-8C06-51EF46CC634C}" dt="2023-05-05T20:40:54.852" v="116" actId="478"/>
          <ac:spMkLst>
            <pc:docMk/>
            <pc:sldMk cId="768431552" sldId="1833"/>
            <ac:spMk id="5" creationId="{D6901869-AD80-4779-91E4-1CDE81362E46}"/>
          </ac:spMkLst>
        </pc:spChg>
      </pc:sldChg>
      <pc:sldChg chg="modSp mod delCm">
        <pc:chgData name="Randy Stearman" userId="6a3a33aa-6c38-478f-95c3-872a45d4cfac" providerId="ADAL" clId="{5A636034-78E4-4CBE-8C06-51EF46CC634C}" dt="2023-05-05T20:33:53.823" v="28"/>
        <pc:sldMkLst>
          <pc:docMk/>
          <pc:sldMk cId="1304296357" sldId="1847"/>
        </pc:sldMkLst>
        <pc:spChg chg="mod">
          <ac:chgData name="Randy Stearman" userId="6a3a33aa-6c38-478f-95c3-872a45d4cfac" providerId="ADAL" clId="{5A636034-78E4-4CBE-8C06-51EF46CC634C}" dt="2023-05-05T20:33:44.679" v="27" actId="2710"/>
          <ac:spMkLst>
            <pc:docMk/>
            <pc:sldMk cId="1304296357" sldId="1847"/>
            <ac:spMk id="36" creationId="{D20E9F72-C30A-86F2-5B49-A23888883B3D}"/>
          </ac:spMkLst>
        </pc:sp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5A636034-78E4-4CBE-8C06-51EF46CC634C}" dt="2023-05-05T20:33:53.823" v="28"/>
              <pc2:cmMkLst xmlns:pc2="http://schemas.microsoft.com/office/powerpoint/2019/9/main/command">
                <pc:docMk/>
                <pc:sldMk cId="1304296357" sldId="1847"/>
                <pc2:cmMk id="{0585D7DA-282D-40A6-85B2-84459C5DFADA}"/>
              </pc2:cmMkLst>
            </pc226:cmChg>
          </p:ext>
        </pc:extLst>
      </pc:sldChg>
      <pc:sldChg chg="modSp mod delCm">
        <pc:chgData name="Randy Stearman" userId="6a3a33aa-6c38-478f-95c3-872a45d4cfac" providerId="ADAL" clId="{5A636034-78E4-4CBE-8C06-51EF46CC634C}" dt="2023-05-05T20:34:31.283" v="34"/>
        <pc:sldMkLst>
          <pc:docMk/>
          <pc:sldMk cId="871816301" sldId="1848"/>
        </pc:sldMkLst>
        <pc:spChg chg="mod">
          <ac:chgData name="Randy Stearman" userId="6a3a33aa-6c38-478f-95c3-872a45d4cfac" providerId="ADAL" clId="{5A636034-78E4-4CBE-8C06-51EF46CC634C}" dt="2023-05-05T20:34:15.442" v="31" actId="255"/>
          <ac:spMkLst>
            <pc:docMk/>
            <pc:sldMk cId="871816301" sldId="1848"/>
            <ac:spMk id="6" creationId="{0E3D4843-1EB4-4B0C-94E0-BC902EB5D549}"/>
          </ac:spMkLst>
        </pc:spChg>
        <pc:spChg chg="mod">
          <ac:chgData name="Randy Stearman" userId="6a3a33aa-6c38-478f-95c3-872a45d4cfac" providerId="ADAL" clId="{5A636034-78E4-4CBE-8C06-51EF46CC634C}" dt="2023-05-05T20:34:10.459" v="30" actId="255"/>
          <ac:spMkLst>
            <pc:docMk/>
            <pc:sldMk cId="871816301" sldId="1848"/>
            <ac:spMk id="20" creationId="{60BD3F2F-CA6F-4017-8301-70E1DB06AF7F}"/>
          </ac:spMkLst>
        </pc:spChg>
        <pc:spChg chg="mod">
          <ac:chgData name="Randy Stearman" userId="6a3a33aa-6c38-478f-95c3-872a45d4cfac" providerId="ADAL" clId="{5A636034-78E4-4CBE-8C06-51EF46CC634C}" dt="2023-05-05T20:34:19.883" v="32" actId="255"/>
          <ac:spMkLst>
            <pc:docMk/>
            <pc:sldMk cId="871816301" sldId="1848"/>
            <ac:spMk id="23" creationId="{4BEA6C56-4911-4179-A092-64B0CB9C4223}"/>
          </ac:spMkLst>
        </pc:spChg>
        <pc:spChg chg="mod">
          <ac:chgData name="Randy Stearman" userId="6a3a33aa-6c38-478f-95c3-872a45d4cfac" providerId="ADAL" clId="{5A636034-78E4-4CBE-8C06-51EF46CC634C}" dt="2023-05-05T20:34:23.634" v="33" actId="255"/>
          <ac:spMkLst>
            <pc:docMk/>
            <pc:sldMk cId="871816301" sldId="1848"/>
            <ac:spMk id="24" creationId="{CACCD493-FE18-43CB-95BB-718FC162DCAC}"/>
          </ac:spMkLst>
        </pc:sp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5A636034-78E4-4CBE-8C06-51EF46CC634C}" dt="2023-05-05T20:34:31.283" v="34"/>
              <pc2:cmMkLst xmlns:pc2="http://schemas.microsoft.com/office/powerpoint/2019/9/main/command">
                <pc:docMk/>
                <pc:sldMk cId="871816301" sldId="1848"/>
                <pc2:cmMk id="{F3961C3C-4E81-4B41-8A78-B0C885A3555C}"/>
              </pc2:cmMkLst>
            </pc226:cmChg>
          </p:ext>
        </pc:extLst>
      </pc:sldChg>
      <pc:sldChg chg="modSp mod">
        <pc:chgData name="Randy Stearman" userId="6a3a33aa-6c38-478f-95c3-872a45d4cfac" providerId="ADAL" clId="{5A636034-78E4-4CBE-8C06-51EF46CC634C}" dt="2023-05-05T20:43:24.174" v="137" actId="20577"/>
        <pc:sldMkLst>
          <pc:docMk/>
          <pc:sldMk cId="4252991870" sldId="1852"/>
        </pc:sldMkLst>
        <pc:graphicFrameChg chg="mod modGraphic">
          <ac:chgData name="Randy Stearman" userId="6a3a33aa-6c38-478f-95c3-872a45d4cfac" providerId="ADAL" clId="{5A636034-78E4-4CBE-8C06-51EF46CC634C}" dt="2023-05-05T20:43:24.174" v="137" actId="20577"/>
          <ac:graphicFrameMkLst>
            <pc:docMk/>
            <pc:sldMk cId="4252991870" sldId="1852"/>
            <ac:graphicFrameMk id="4" creationId="{364C1046-EC60-4DAC-8D1B-D696D645BE52}"/>
          </ac:graphicFrameMkLst>
        </pc:graphicFrameChg>
      </pc:sldChg>
      <pc:sldChg chg="modSp mod">
        <pc:chgData name="Randy Stearman" userId="6a3a33aa-6c38-478f-95c3-872a45d4cfac" providerId="ADAL" clId="{5A636034-78E4-4CBE-8C06-51EF46CC634C}" dt="2023-05-05T20:48:23.099" v="161" actId="12"/>
        <pc:sldMkLst>
          <pc:docMk/>
          <pc:sldMk cId="65540517" sldId="1854"/>
        </pc:sldMkLst>
        <pc:spChg chg="mod">
          <ac:chgData name="Randy Stearman" userId="6a3a33aa-6c38-478f-95c3-872a45d4cfac" providerId="ADAL" clId="{5A636034-78E4-4CBE-8C06-51EF46CC634C}" dt="2023-05-05T20:48:23.099" v="161" actId="12"/>
          <ac:spMkLst>
            <pc:docMk/>
            <pc:sldMk cId="65540517" sldId="1854"/>
            <ac:spMk id="6" creationId="{F4035306-0019-4BCD-B6AA-2768C8FE06B6}"/>
          </ac:spMkLst>
        </pc:spChg>
      </pc:sldChg>
      <pc:sldChg chg="modSp mod">
        <pc:chgData name="Randy Stearman" userId="6a3a33aa-6c38-478f-95c3-872a45d4cfac" providerId="ADAL" clId="{5A636034-78E4-4CBE-8C06-51EF46CC634C}" dt="2023-05-05T20:44:43.731" v="147" actId="12"/>
        <pc:sldMkLst>
          <pc:docMk/>
          <pc:sldMk cId="2405114138" sldId="1857"/>
        </pc:sldMkLst>
        <pc:spChg chg="mod">
          <ac:chgData name="Randy Stearman" userId="6a3a33aa-6c38-478f-95c3-872a45d4cfac" providerId="ADAL" clId="{5A636034-78E4-4CBE-8C06-51EF46CC634C}" dt="2023-05-05T20:44:43.731" v="147" actId="12"/>
          <ac:spMkLst>
            <pc:docMk/>
            <pc:sldMk cId="2405114138" sldId="1857"/>
            <ac:spMk id="5" creationId="{FB2261F4-8409-43C2-AFC7-C71BA011FF76}"/>
          </ac:spMkLst>
        </pc:spChg>
      </pc:sldChg>
      <pc:sldChg chg="modSp mod">
        <pc:chgData name="Randy Stearman" userId="6a3a33aa-6c38-478f-95c3-872a45d4cfac" providerId="ADAL" clId="{5A636034-78E4-4CBE-8C06-51EF46CC634C}" dt="2023-05-05T20:44:56.310" v="151" actId="12"/>
        <pc:sldMkLst>
          <pc:docMk/>
          <pc:sldMk cId="3871087271" sldId="1858"/>
        </pc:sldMkLst>
        <pc:spChg chg="mod">
          <ac:chgData name="Randy Stearman" userId="6a3a33aa-6c38-478f-95c3-872a45d4cfac" providerId="ADAL" clId="{5A636034-78E4-4CBE-8C06-51EF46CC634C}" dt="2023-05-05T20:44:56.310" v="151" actId="12"/>
          <ac:spMkLst>
            <pc:docMk/>
            <pc:sldMk cId="3871087271" sldId="1858"/>
            <ac:spMk id="4" creationId="{26D73612-B1ED-48DB-90D3-89792827E8F2}"/>
          </ac:spMkLst>
        </pc:spChg>
      </pc:sldChg>
      <pc:sldChg chg="modSp mod delCm">
        <pc:chgData name="Randy Stearman" userId="6a3a33aa-6c38-478f-95c3-872a45d4cfac" providerId="ADAL" clId="{5A636034-78E4-4CBE-8C06-51EF46CC634C}" dt="2023-05-05T20:45:29.186" v="154" actId="20577"/>
        <pc:sldMkLst>
          <pc:docMk/>
          <pc:sldMk cId="2800419087" sldId="1861"/>
        </pc:sldMkLst>
        <pc:spChg chg="mod">
          <ac:chgData name="Randy Stearman" userId="6a3a33aa-6c38-478f-95c3-872a45d4cfac" providerId="ADAL" clId="{5A636034-78E4-4CBE-8C06-51EF46CC634C}" dt="2023-05-05T20:45:29.186" v="154" actId="20577"/>
          <ac:spMkLst>
            <pc:docMk/>
            <pc:sldMk cId="2800419087" sldId="1861"/>
            <ac:spMk id="21" creationId="{D5BF5584-7961-4C7D-9274-3E72CB9508DF}"/>
          </ac:spMkLst>
        </pc:sp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5A636034-78E4-4CBE-8C06-51EF46CC634C}" dt="2023-05-05T20:45:10.206" v="152"/>
              <pc2:cmMkLst xmlns:pc2="http://schemas.microsoft.com/office/powerpoint/2019/9/main/command">
                <pc:docMk/>
                <pc:sldMk cId="2800419087" sldId="1861"/>
                <pc2:cmMk id="{DE34ED7B-5636-4585-8430-BB15359E1340}"/>
              </pc2:cmMkLst>
            </pc226:cmChg>
          </p:ext>
        </pc:extLst>
      </pc:sldChg>
      <pc:sldChg chg="modSp mod">
        <pc:chgData name="Randy Stearman" userId="6a3a33aa-6c38-478f-95c3-872a45d4cfac" providerId="ADAL" clId="{5A636034-78E4-4CBE-8C06-51EF46CC634C}" dt="2023-05-05T20:50:54.934" v="199" actId="1076"/>
        <pc:sldMkLst>
          <pc:docMk/>
          <pc:sldMk cId="1092016854" sldId="1865"/>
        </pc:sldMkLst>
        <pc:spChg chg="mod">
          <ac:chgData name="Randy Stearman" userId="6a3a33aa-6c38-478f-95c3-872a45d4cfac" providerId="ADAL" clId="{5A636034-78E4-4CBE-8C06-51EF46CC634C}" dt="2023-05-05T20:50:54.934" v="199" actId="1076"/>
          <ac:spMkLst>
            <pc:docMk/>
            <pc:sldMk cId="1092016854" sldId="1865"/>
            <ac:spMk id="3" creationId="{E0341A84-3636-41DC-B2D7-167B9BB51F53}"/>
          </ac:spMkLst>
        </pc:spChg>
        <pc:spChg chg="mod">
          <ac:chgData name="Randy Stearman" userId="6a3a33aa-6c38-478f-95c3-872a45d4cfac" providerId="ADAL" clId="{5A636034-78E4-4CBE-8C06-51EF46CC634C}" dt="2023-05-05T20:50:54.934" v="199" actId="1076"/>
          <ac:spMkLst>
            <pc:docMk/>
            <pc:sldMk cId="1092016854" sldId="1865"/>
            <ac:spMk id="6" creationId="{014B36A8-9411-4DD0-927B-8D7A7E357B07}"/>
          </ac:spMkLst>
        </pc:spChg>
      </pc:sldChg>
      <pc:sldChg chg="modSp mod">
        <pc:chgData name="Randy Stearman" userId="6a3a33aa-6c38-478f-95c3-872a45d4cfac" providerId="ADAL" clId="{5A636034-78E4-4CBE-8C06-51EF46CC634C}" dt="2023-05-02T19:10:56.485" v="0" actId="14826"/>
        <pc:sldMkLst>
          <pc:docMk/>
          <pc:sldMk cId="1649779604" sldId="1871"/>
        </pc:sldMkLst>
        <pc:picChg chg="mod">
          <ac:chgData name="Randy Stearman" userId="6a3a33aa-6c38-478f-95c3-872a45d4cfac" providerId="ADAL" clId="{5A636034-78E4-4CBE-8C06-51EF46CC634C}" dt="2023-05-02T19:10:56.485" v="0" actId="14826"/>
          <ac:picMkLst>
            <pc:docMk/>
            <pc:sldMk cId="1649779604" sldId="1871"/>
            <ac:picMk id="8" creationId="{2A7FAF6D-B785-428D-A58E-EF145C96E19E}"/>
          </ac:picMkLst>
        </pc:picChg>
      </pc:sldChg>
      <pc:sldChg chg="modSp mod">
        <pc:chgData name="Randy Stearman" userId="6a3a33aa-6c38-478f-95c3-872a45d4cfac" providerId="ADAL" clId="{5A636034-78E4-4CBE-8C06-51EF46CC634C}" dt="2023-05-05T20:48:55.080" v="166" actId="12"/>
        <pc:sldMkLst>
          <pc:docMk/>
          <pc:sldMk cId="2507115224" sldId="1872"/>
        </pc:sldMkLst>
        <pc:spChg chg="mod">
          <ac:chgData name="Randy Stearman" userId="6a3a33aa-6c38-478f-95c3-872a45d4cfac" providerId="ADAL" clId="{5A636034-78E4-4CBE-8C06-51EF46CC634C}" dt="2023-05-05T20:48:55.080" v="166" actId="12"/>
          <ac:spMkLst>
            <pc:docMk/>
            <pc:sldMk cId="2507115224" sldId="1872"/>
            <ac:spMk id="3" creationId="{3B1A294F-C836-4364-9449-76F68E12D61A}"/>
          </ac:spMkLst>
        </pc:spChg>
        <pc:picChg chg="mod">
          <ac:chgData name="Randy Stearman" userId="6a3a33aa-6c38-478f-95c3-872a45d4cfac" providerId="ADAL" clId="{5A636034-78E4-4CBE-8C06-51EF46CC634C}" dt="2023-05-02T19:11:22.070" v="1" actId="14826"/>
          <ac:picMkLst>
            <pc:docMk/>
            <pc:sldMk cId="2507115224" sldId="1872"/>
            <ac:picMk id="6" creationId="{8AEC8D66-7AF3-4A01-9C35-81FDBC7F5DA4}"/>
          </ac:picMkLst>
        </pc:picChg>
      </pc:sldChg>
      <pc:sldChg chg="modSp mod">
        <pc:chgData name="Randy Stearman" userId="6a3a33aa-6c38-478f-95c3-872a45d4cfac" providerId="ADAL" clId="{5A636034-78E4-4CBE-8C06-51EF46CC634C}" dt="2023-05-05T20:36:07.475" v="35"/>
        <pc:sldMkLst>
          <pc:docMk/>
          <pc:sldMk cId="3195427233" sldId="1873"/>
        </pc:sldMkLst>
        <pc:spChg chg="mod">
          <ac:chgData name="Randy Stearman" userId="6a3a33aa-6c38-478f-95c3-872a45d4cfac" providerId="ADAL" clId="{5A636034-78E4-4CBE-8C06-51EF46CC634C}" dt="2023-05-05T20:32:08.985" v="2" actId="2710"/>
          <ac:spMkLst>
            <pc:docMk/>
            <pc:sldMk cId="3195427233" sldId="1873"/>
            <ac:spMk id="2" creationId="{44A49DAE-79D6-48FB-BB90-ED534D0C7C09}"/>
          </ac:spMkLst>
        </pc:spChg>
        <pc:spChg chg="mod">
          <ac:chgData name="Randy Stearman" userId="6a3a33aa-6c38-478f-95c3-872a45d4cfac" providerId="ADAL" clId="{5A636034-78E4-4CBE-8C06-51EF46CC634C}" dt="2023-05-05T20:36:07.475" v="35"/>
          <ac:spMkLst>
            <pc:docMk/>
            <pc:sldMk cId="3195427233" sldId="1873"/>
            <ac:spMk id="9" creationId="{6B293DD1-BCDD-4DDD-82EC-8675E4FB99CC}"/>
          </ac:spMkLst>
        </pc:spChg>
      </pc:sldChg>
      <pc:sldChg chg="modSp mod">
        <pc:chgData name="Randy Stearman" userId="6a3a33aa-6c38-478f-95c3-872a45d4cfac" providerId="ADAL" clId="{5A636034-78E4-4CBE-8C06-51EF46CC634C}" dt="2023-05-05T20:41:49.863" v="118"/>
        <pc:sldMkLst>
          <pc:docMk/>
          <pc:sldMk cId="4064999520" sldId="1875"/>
        </pc:sldMkLst>
        <pc:spChg chg="mod">
          <ac:chgData name="Randy Stearman" userId="6a3a33aa-6c38-478f-95c3-872a45d4cfac" providerId="ADAL" clId="{5A636034-78E4-4CBE-8C06-51EF46CC634C}" dt="2023-05-05T20:41:49.863" v="118"/>
          <ac:spMkLst>
            <pc:docMk/>
            <pc:sldMk cId="4064999520" sldId="1875"/>
            <ac:spMk id="9" creationId="{6B293DD1-BCDD-4DDD-82EC-8675E4FB99CC}"/>
          </ac:spMkLst>
        </pc:spChg>
      </pc:sldChg>
      <pc:sldChg chg="modSp mod">
        <pc:chgData name="Randy Stearman" userId="6a3a33aa-6c38-478f-95c3-872a45d4cfac" providerId="ADAL" clId="{5A636034-78E4-4CBE-8C06-51EF46CC634C}" dt="2023-05-05T20:48:42.063" v="162" actId="2710"/>
        <pc:sldMkLst>
          <pc:docMk/>
          <pc:sldMk cId="161686860" sldId="1876"/>
        </pc:sldMkLst>
        <pc:spChg chg="mod">
          <ac:chgData name="Randy Stearman" userId="6a3a33aa-6c38-478f-95c3-872a45d4cfac" providerId="ADAL" clId="{5A636034-78E4-4CBE-8C06-51EF46CC634C}" dt="2023-05-05T20:48:42.063" v="162" actId="2710"/>
          <ac:spMkLst>
            <pc:docMk/>
            <pc:sldMk cId="161686860" sldId="1876"/>
            <ac:spMk id="2" creationId="{44A49DAE-79D6-48FB-BB90-ED534D0C7C09}"/>
          </ac:spMkLst>
        </pc:spChg>
      </pc:sldChg>
      <pc:sldChg chg="modSp mod">
        <pc:chgData name="Randy Stearman" userId="6a3a33aa-6c38-478f-95c3-872a45d4cfac" providerId="ADAL" clId="{5A636034-78E4-4CBE-8C06-51EF46CC634C}" dt="2023-05-05T20:40:15.941" v="111" actId="20577"/>
        <pc:sldMkLst>
          <pc:docMk/>
          <pc:sldMk cId="1343688493" sldId="1878"/>
        </pc:sldMkLst>
        <pc:spChg chg="mod">
          <ac:chgData name="Randy Stearman" userId="6a3a33aa-6c38-478f-95c3-872a45d4cfac" providerId="ADAL" clId="{5A636034-78E4-4CBE-8C06-51EF46CC634C}" dt="2023-05-05T20:40:15.941" v="111" actId="20577"/>
          <ac:spMkLst>
            <pc:docMk/>
            <pc:sldMk cId="1343688493" sldId="1878"/>
            <ac:spMk id="3" creationId="{AA185E1C-174B-427E-8173-3D6B22758871}"/>
          </ac:spMkLst>
        </pc:spChg>
      </pc:sldChg>
      <pc:sldChg chg="modSp mod">
        <pc:chgData name="Randy Stearman" userId="6a3a33aa-6c38-478f-95c3-872a45d4cfac" providerId="ADAL" clId="{5A636034-78E4-4CBE-8C06-51EF46CC634C}" dt="2023-05-05T20:49:27.619" v="179" actId="20577"/>
        <pc:sldMkLst>
          <pc:docMk/>
          <pc:sldMk cId="2975237501" sldId="1883"/>
        </pc:sldMkLst>
        <pc:spChg chg="mod">
          <ac:chgData name="Randy Stearman" userId="6a3a33aa-6c38-478f-95c3-872a45d4cfac" providerId="ADAL" clId="{5A636034-78E4-4CBE-8C06-51EF46CC634C}" dt="2023-05-05T20:49:27.619" v="179" actId="20577"/>
          <ac:spMkLst>
            <pc:docMk/>
            <pc:sldMk cId="2975237501" sldId="1883"/>
            <ac:spMk id="8" creationId="{41501012-335D-A36E-937A-5811B334CA88}"/>
          </ac:spMkLst>
        </pc:spChg>
      </pc:sldChg>
      <pc:sldChg chg="modSp mod delCm">
        <pc:chgData name="Randy Stearman" userId="6a3a33aa-6c38-478f-95c3-872a45d4cfac" providerId="ADAL" clId="{5A636034-78E4-4CBE-8C06-51EF46CC634C}" dt="2023-05-05T20:49:49.857" v="186" actId="12"/>
        <pc:sldMkLst>
          <pc:docMk/>
          <pc:sldMk cId="3594677491" sldId="1884"/>
        </pc:sldMkLst>
        <pc:spChg chg="mod">
          <ac:chgData name="Randy Stearman" userId="6a3a33aa-6c38-478f-95c3-872a45d4cfac" providerId="ADAL" clId="{5A636034-78E4-4CBE-8C06-51EF46CC634C}" dt="2023-05-05T20:49:49.857" v="186" actId="12"/>
          <ac:spMkLst>
            <pc:docMk/>
            <pc:sldMk cId="3594677491" sldId="1884"/>
            <ac:spMk id="8" creationId="{41501012-335D-A36E-937A-5811B334CA88}"/>
          </ac:spMkLst>
        </pc:sp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5A636034-78E4-4CBE-8C06-51EF46CC634C}" dt="2023-05-05T20:49:37.101" v="180"/>
              <pc2:cmMkLst xmlns:pc2="http://schemas.microsoft.com/office/powerpoint/2019/9/main/command">
                <pc:docMk/>
                <pc:sldMk cId="3594677491" sldId="1884"/>
                <pc2:cmMk id="{02078202-19C5-4468-B6A8-AD63A393A2FE}"/>
              </pc2:cmMkLst>
            </pc226:cmChg>
          </p:ext>
        </pc:extLst>
      </pc:sldChg>
      <pc:sldChg chg="modSp mod delCm">
        <pc:chgData name="Randy Stearman" userId="6a3a33aa-6c38-478f-95c3-872a45d4cfac" providerId="ADAL" clId="{5A636034-78E4-4CBE-8C06-51EF46CC634C}" dt="2023-05-05T20:50:09.900" v="191" actId="12"/>
        <pc:sldMkLst>
          <pc:docMk/>
          <pc:sldMk cId="1561120398" sldId="1885"/>
        </pc:sldMkLst>
        <pc:spChg chg="mod">
          <ac:chgData name="Randy Stearman" userId="6a3a33aa-6c38-478f-95c3-872a45d4cfac" providerId="ADAL" clId="{5A636034-78E4-4CBE-8C06-51EF46CC634C}" dt="2023-05-05T20:50:09.900" v="191" actId="12"/>
          <ac:spMkLst>
            <pc:docMk/>
            <pc:sldMk cId="1561120398" sldId="1885"/>
            <ac:spMk id="8" creationId="{41501012-335D-A36E-937A-5811B334CA88}"/>
          </ac:spMkLst>
        </pc:sp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5A636034-78E4-4CBE-8C06-51EF46CC634C}" dt="2023-05-05T20:50:01.612" v="187"/>
              <pc2:cmMkLst xmlns:pc2="http://schemas.microsoft.com/office/powerpoint/2019/9/main/command">
                <pc:docMk/>
                <pc:sldMk cId="1561120398" sldId="1885"/>
                <pc2:cmMk id="{EE4E5F13-E60C-44AD-8978-4A01B9337B9B}"/>
              </pc2:cmMkLst>
            </pc226:cmChg>
          </p:ext>
        </pc:extLst>
      </pc:sldChg>
      <pc:sldChg chg="modSp mod">
        <pc:chgData name="Randy Stearman" userId="6a3a33aa-6c38-478f-95c3-872a45d4cfac" providerId="ADAL" clId="{5A636034-78E4-4CBE-8C06-51EF46CC634C}" dt="2023-05-05T20:50:23.335" v="197" actId="12"/>
        <pc:sldMkLst>
          <pc:docMk/>
          <pc:sldMk cId="368253721" sldId="1886"/>
        </pc:sldMkLst>
        <pc:spChg chg="mod">
          <ac:chgData name="Randy Stearman" userId="6a3a33aa-6c38-478f-95c3-872a45d4cfac" providerId="ADAL" clId="{5A636034-78E4-4CBE-8C06-51EF46CC634C}" dt="2023-05-05T20:50:23.335" v="197" actId="12"/>
          <ac:spMkLst>
            <pc:docMk/>
            <pc:sldMk cId="368253721" sldId="1886"/>
            <ac:spMk id="8" creationId="{41501012-335D-A36E-937A-5811B334CA88}"/>
          </ac:spMkLst>
        </pc:spChg>
      </pc:sldChg>
      <pc:sldChg chg="delCm">
        <pc:chgData name="Randy Stearman" userId="6a3a33aa-6c38-478f-95c3-872a45d4cfac" providerId="ADAL" clId="{5A636034-78E4-4CBE-8C06-51EF46CC634C}" dt="2023-05-05T20:33:59.130" v="29"/>
        <pc:sldMkLst>
          <pc:docMk/>
          <pc:sldMk cId="2671913382" sldId="1888"/>
        </pc:sldMkLst>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5A636034-78E4-4CBE-8C06-51EF46CC634C}" dt="2023-05-05T20:33:59.130" v="29"/>
              <pc2:cmMkLst xmlns:pc2="http://schemas.microsoft.com/office/powerpoint/2019/9/main/command">
                <pc:docMk/>
                <pc:sldMk cId="2671913382" sldId="1888"/>
                <pc2:cmMk id="{9F21E6AB-BC73-4905-AB37-7192D070B2C9}"/>
              </pc2:cmMkLst>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C4405F-E2E7-4A77-A6F9-4E0483461CD2}" type="datetimeFigureOut">
              <a:rPr lang="en-US" smtClean="0"/>
              <a:t>5/5/2023</a:t>
            </a:fld>
            <a:endParaRPr 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DA7C08-C390-4841-9B99-378CFF656BA6}" type="slidenum">
              <a:rPr lang="en-US" smtClean="0"/>
              <a:t>‹#›</a:t>
            </a:fld>
            <a:endParaRPr lang="en-US"/>
          </a:p>
        </p:txBody>
      </p:sp>
    </p:spTree>
    <p:extLst>
      <p:ext uri="{BB962C8B-B14F-4D97-AF65-F5344CB8AC3E}">
        <p14:creationId xmlns:p14="http://schemas.microsoft.com/office/powerpoint/2010/main" val="2673684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learn.microsoft.com/graph/api/intune-shared-deviceappmanagement-syncmicrosoftstoreforbusinessapps?view=graph-rest-beta"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s://learn.microsoft.com/graph/api/resources/intune-apps-microsoftstoreforbusinessapp?view=graph-rest-1.0" TargetMode="External"/><Relationship Id="rId4" Type="http://schemas.openxmlformats.org/officeDocument/2006/relationships/hyperlink" Target="https://learn.microsoft.com/graph/api/resources/intune-shared-deviceappmanagement?view=graph-rest-beta#properties"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42862520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a:p>
        </p:txBody>
      </p:sp>
    </p:spTree>
    <p:extLst>
      <p:ext uri="{BB962C8B-B14F-4D97-AF65-F5344CB8AC3E}">
        <p14:creationId xmlns:p14="http://schemas.microsoft.com/office/powerpoint/2010/main" val="1975713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sz="1200" dirty="0">
                <a:latin typeface="Segoe UI Light" panose="020B0502040204020203" pitchFamily="34" charset="0"/>
                <a:ea typeface="Calibri"/>
                <a:cs typeface="Segoe UI Light" panose="020B0502040204020203" pitchFamily="34" charset="0"/>
              </a:rPr>
              <a:t>Use this slide to compare the default OOBE setup phase with the OOBE setup phase that Windows Autopilot controls. Point out that the three initial dialog boxes are the same. However, you can customize the Windows Autopilot sign-in screen and hide some dialog boxes. Emphasize that Windows Autopilot is the only deployment option that doesn’t add users who control the OOBE setup phase to the local </a:t>
            </a:r>
            <a:r>
              <a:rPr lang="en-US" sz="1200" b="1" dirty="0">
                <a:latin typeface="Segoe UI Light" panose="020B0502040204020203" pitchFamily="34" charset="0"/>
                <a:ea typeface="Calibri"/>
                <a:cs typeface="Segoe UI Light" panose="020B0502040204020203" pitchFamily="34" charset="0"/>
              </a:rPr>
              <a:t>Administrators</a:t>
            </a:r>
            <a:r>
              <a:rPr lang="en-US" sz="1200" dirty="0">
                <a:latin typeface="Segoe UI Light" panose="020B0502040204020203" pitchFamily="34" charset="0"/>
                <a:ea typeface="Calibri"/>
                <a:cs typeface="Segoe UI Light" panose="020B0502040204020203" pitchFamily="34" charset="0"/>
              </a:rPr>
              <a:t> group.</a:t>
            </a:r>
            <a:endParaRPr lang="en-GB" sz="1200" dirty="0">
              <a:latin typeface="Segoe UI Light" panose="020B0502040204020203" pitchFamily="34" charset="0"/>
              <a:cs typeface="Segoe UI Light" panose="020B0502040204020203" pitchFamily="34" charset="0"/>
            </a:endParaRPr>
          </a:p>
          <a:p>
            <a:pPr>
              <a:lnSpc>
                <a:spcPct val="115000"/>
              </a:lnSpc>
              <a:spcAft>
                <a:spcPts val="1000"/>
              </a:spcAft>
            </a:pPr>
            <a:endParaRPr lang="en-US" sz="1200" dirty="0">
              <a:latin typeface="Segoe UI Light" panose="020B0502040204020203" pitchFamily="34" charset="0"/>
              <a:cs typeface="Segoe UI Light" panose="020B0502040204020203" pitchFamily="34" charset="0"/>
            </a:endParaRPr>
          </a:p>
          <a:p>
            <a:pPr marL="0" marR="0" lvl="0" indent="0" algn="l" defTabSz="914367" rtl="0" eaLnBrk="1" fontAlgn="auto" latinLnBrk="0" hangingPunct="1">
              <a:lnSpc>
                <a:spcPct val="115000"/>
              </a:lnSpc>
              <a:spcBef>
                <a:spcPts val="0"/>
              </a:spcBef>
              <a:spcAft>
                <a:spcPts val="1000"/>
              </a:spcAft>
              <a:buClrTx/>
              <a:buSzTx/>
              <a:buFontTx/>
              <a:buNone/>
              <a:tabLst/>
              <a:defRPr/>
            </a:pPr>
            <a:r>
              <a:rPr lang="en-US" sz="1200" dirty="0">
                <a:latin typeface="Segoe UI Light" panose="020B0502040204020203" pitchFamily="34" charset="0"/>
                <a:cs typeface="Segoe UI Light" panose="020B0502040204020203" pitchFamily="34" charset="0"/>
              </a:rPr>
              <a:t>Supporting videos for instructor or student use:</a:t>
            </a:r>
          </a:p>
          <a:p>
            <a:endParaRPr lang="en-GB" sz="1200" dirty="0">
              <a:latin typeface="Segoe UI Light" panose="020B0502040204020203" pitchFamily="34" charset="0"/>
              <a:cs typeface="Segoe UI Light" panose="020B0502040204020203" pitchFamily="34" charset="0"/>
            </a:endParaRPr>
          </a:p>
          <a:p>
            <a:pPr marL="0" marR="0" lvl="0" indent="0" algn="l" defTabSz="914367" rtl="0" eaLnBrk="1" fontAlgn="auto" latinLnBrk="0" hangingPunct="1">
              <a:lnSpc>
                <a:spcPct val="90000"/>
              </a:lnSpc>
              <a:spcBef>
                <a:spcPts val="0"/>
              </a:spcBef>
              <a:spcAft>
                <a:spcPts val="333"/>
              </a:spcAft>
              <a:buClrTx/>
              <a:buSzTx/>
              <a:buFontTx/>
              <a:buNone/>
              <a:tabLst/>
              <a:defRPr/>
            </a:pPr>
            <a:r>
              <a:rPr lang="en-US" sz="1200" b="1" kern="1200" dirty="0">
                <a:solidFill>
                  <a:schemeClr val="tx1"/>
                </a:solidFill>
                <a:effectLst/>
                <a:latin typeface="Segoe UI Light" panose="020B0502040204020203" pitchFamily="34" charset="0"/>
                <a:ea typeface="+mn-ea"/>
                <a:cs typeface="Segoe UI Light" panose="020B0502040204020203" pitchFamily="34" charset="0"/>
              </a:rPr>
              <a:t>Windows Autopilot zero touch deployment and device reset</a:t>
            </a:r>
          </a:p>
          <a:p>
            <a:r>
              <a:rPr lang="en-GB" sz="1200" dirty="0">
                <a:latin typeface="Segoe UI Light" panose="020B0502040204020203" pitchFamily="34" charset="0"/>
                <a:cs typeface="Segoe UI Light" panose="020B0502040204020203" pitchFamily="34" charset="0"/>
              </a:rPr>
              <a:t>https://www.youtube.com/watch?v=7t7xaV8sm50</a:t>
            </a:r>
            <a:endParaRPr lang="en-US" dirty="0"/>
          </a:p>
        </p:txBody>
      </p:sp>
      <p:sp>
        <p:nvSpPr>
          <p:cNvPr id="4" name="Slide Number Placeholder 3"/>
          <p:cNvSpPr>
            <a:spLocks noGrp="1"/>
          </p:cNvSpPr>
          <p:nvPr>
            <p:ph type="sldNum" sz="quarter" idx="5"/>
          </p:nvPr>
        </p:nvSpPr>
        <p:spPr/>
        <p:txBody>
          <a:bodyPr/>
          <a:lstStyle/>
          <a:p>
            <a:fld id="{92DA7C08-C390-4841-9B99-378CFF656BA6}" type="slidenum">
              <a:rPr lang="en-US" smtClean="0"/>
              <a:t>11</a:t>
            </a:fld>
            <a:endParaRPr lang="en-US"/>
          </a:p>
        </p:txBody>
      </p:sp>
    </p:spTree>
    <p:extLst>
      <p:ext uri="{BB962C8B-B14F-4D97-AF65-F5344CB8AC3E}">
        <p14:creationId xmlns:p14="http://schemas.microsoft.com/office/powerpoint/2010/main" val="5039675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5/5/2023 1:31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2791138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37478902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5/5/2023 1:31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a:p>
        </p:txBody>
      </p:sp>
    </p:spTree>
    <p:extLst>
      <p:ext uri="{BB962C8B-B14F-4D97-AF65-F5344CB8AC3E}">
        <p14:creationId xmlns:p14="http://schemas.microsoft.com/office/powerpoint/2010/main" val="13330325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5/5/2023 1:31 PM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97992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16</a:t>
            </a:fld>
            <a:endParaRPr lang="en-US"/>
          </a:p>
        </p:txBody>
      </p:sp>
    </p:spTree>
    <p:extLst>
      <p:ext uri="{BB962C8B-B14F-4D97-AF65-F5344CB8AC3E}">
        <p14:creationId xmlns:p14="http://schemas.microsoft.com/office/powerpoint/2010/main" val="42646579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32367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18</a:t>
            </a:fld>
            <a:endParaRPr lang="en-US"/>
          </a:p>
        </p:txBody>
      </p:sp>
    </p:spTree>
    <p:extLst>
      <p:ext uri="{BB962C8B-B14F-4D97-AF65-F5344CB8AC3E}">
        <p14:creationId xmlns:p14="http://schemas.microsoft.com/office/powerpoint/2010/main" val="31631501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a:p>
        </p:txBody>
      </p:sp>
    </p:spTree>
    <p:extLst>
      <p:ext uri="{BB962C8B-B14F-4D97-AF65-F5344CB8AC3E}">
        <p14:creationId xmlns:p14="http://schemas.microsoft.com/office/powerpoint/2010/main" val="1653778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A list of the lessons the students will be taught in the Learning Path.</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lang="en-US" sz="900" b="1" dirty="0"/>
              <a:t>Note: </a:t>
            </a:r>
            <a:r>
              <a:rPr lang="en-US" sz="900" dirty="0"/>
              <a:t>As of October 2022, the name "Microsoft Endpoint Manager" is no longer used. Cloud management is now referred to as "Microsoft Intune" and on-premises management s now referred to as "Microsoft Configuration Manager". Be aware that there may still be instances where documentation or the user interface reflects the original name of "Microsoft Endpoint Manager" or "Microsoft Endpoint Configuration Manager".</a:t>
            </a:r>
            <a:endParaRPr lang="en-US" sz="800" dirty="0">
              <a:latin typeface="Segoe UI Light" panose="020B0502040204020203" pitchFamily="34" charset="0"/>
              <a:cs typeface="Segoe UI Light" panose="020B0502040204020203" pitchFamily="34" charset="0"/>
            </a:endParaRP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5/5/2023 1:31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13343806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0" b="0" i="0" u="none" strike="noStrike" kern="1200" cap="none" spc="0" normalizeH="0" baseline="0" noProof="0" dirty="0">
                <a:ln>
                  <a:noFill/>
                </a:ln>
                <a:solidFill>
                  <a:prstClr val="black"/>
                </a:solidFill>
                <a:effectLst/>
                <a:uLnTx/>
                <a:uFillTx/>
                <a:latin typeface="Segoe UI Light" panose="020B0502040204020203" pitchFamily="34" charset="0"/>
                <a:ea typeface="Calibri"/>
                <a:cs typeface="Segoe UI Light" panose="020B0502040204020203" pitchFamily="34" charset="0"/>
              </a:rPr>
              <a:t>Ensure that students know what provisioning is and the difference between traditional deployment and provisioning. </a:t>
            </a:r>
            <a:r>
              <a:rPr kumimoji="0" lang="en-US" sz="880" b="0" i="0" u="none" strike="noStrike" kern="1200" cap="none" spc="0" normalizeH="0" baseline="0" noProof="0" dirty="0">
                <a:ln>
                  <a:noFill/>
                </a:ln>
                <a:solidFill>
                  <a:srgbClr val="000000"/>
                </a:solidFill>
                <a:effectLst/>
                <a:uLnTx/>
                <a:uFillTx/>
                <a:latin typeface="Segoe UI Light" panose="020B0502040204020203" pitchFamily="34" charset="0"/>
                <a:ea typeface="Calibri"/>
                <a:cs typeface="Segoe UI Light" panose="020B0502040204020203" pitchFamily="34" charset="0"/>
              </a:rPr>
              <a:t>Explain how and why you would create provisioning packages and how you would apply them to Windows computers. Use the slide to discuss some of the settings that you can configure in a provisioning package.</a:t>
            </a:r>
            <a:endParaRPr kumimoji="0" lang="en-GB" sz="88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endParaRP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20</a:t>
            </a:fld>
            <a:endParaRPr lang="en-US"/>
          </a:p>
        </p:txBody>
      </p:sp>
    </p:spTree>
    <p:extLst>
      <p:ext uri="{BB962C8B-B14F-4D97-AF65-F5344CB8AC3E}">
        <p14:creationId xmlns:p14="http://schemas.microsoft.com/office/powerpoint/2010/main" val="13144694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367" rtl="0" eaLnBrk="1" fontAlgn="auto" latinLnBrk="0" hangingPunct="1">
              <a:lnSpc>
                <a:spcPct val="90000"/>
              </a:lnSpc>
              <a:spcBef>
                <a:spcPts val="0"/>
              </a:spcBef>
              <a:spcAft>
                <a:spcPts val="333"/>
              </a:spcAft>
              <a:buClrTx/>
              <a:buSzTx/>
              <a:buFont typeface="Arial" panose="020B0604020202020204" pitchFamily="34" charset="0"/>
              <a:buChar char="•"/>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Set up device. Assign a device name, enter the product key to upgrade Windows, configure shared use, and remove preinstalled software</a:t>
            </a:r>
            <a:endParaRPr kumimoji="0" lang="en-GB" sz="882" b="0" i="0" u="none" strike="noStrike" kern="1200" cap="none" spc="0" normalizeH="0" baseline="0" noProof="0" dirty="0">
              <a:ln>
                <a:noFill/>
              </a:ln>
              <a:solidFill>
                <a:prstClr val="black"/>
              </a:solidFill>
              <a:effectLst/>
              <a:uLnTx/>
              <a:uFillTx/>
              <a:latin typeface="Segoe UI Light" pitchFamily="34" charset="0"/>
              <a:ea typeface="+mn-ea"/>
              <a:cs typeface="+mn-cs"/>
            </a:endParaRPr>
          </a:p>
          <a:p>
            <a:pPr marL="171450" marR="0" lvl="0" indent="-171450" algn="l" defTabSz="914367" rtl="0" eaLnBrk="1" fontAlgn="auto" latinLnBrk="0" hangingPunct="1">
              <a:lnSpc>
                <a:spcPct val="90000"/>
              </a:lnSpc>
              <a:spcBef>
                <a:spcPts val="0"/>
              </a:spcBef>
              <a:spcAft>
                <a:spcPts val="333"/>
              </a:spcAft>
              <a:buClrTx/>
              <a:buSzTx/>
              <a:buFont typeface="Arial" panose="020B0604020202020204" pitchFamily="34" charset="0"/>
              <a:buChar char="•"/>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Set up network. Connect to a wireless network</a:t>
            </a:r>
            <a:endParaRPr kumimoji="0" lang="en-GB" sz="882" b="0" i="0" u="none" strike="noStrike" kern="1200" cap="none" spc="0" normalizeH="0" baseline="0" noProof="0" dirty="0">
              <a:ln>
                <a:noFill/>
              </a:ln>
              <a:solidFill>
                <a:prstClr val="black"/>
              </a:solidFill>
              <a:effectLst/>
              <a:uLnTx/>
              <a:uFillTx/>
              <a:latin typeface="Segoe UI Light" pitchFamily="34" charset="0"/>
              <a:ea typeface="+mn-ea"/>
              <a:cs typeface="+mn-cs"/>
            </a:endParaRPr>
          </a:p>
          <a:p>
            <a:pPr marL="171450" marR="0" lvl="0" indent="-171450" algn="l" defTabSz="914367" rtl="0" eaLnBrk="1" fontAlgn="auto" latinLnBrk="0" hangingPunct="1">
              <a:lnSpc>
                <a:spcPct val="90000"/>
              </a:lnSpc>
              <a:spcBef>
                <a:spcPts val="0"/>
              </a:spcBef>
              <a:spcAft>
                <a:spcPts val="333"/>
              </a:spcAft>
              <a:buClrTx/>
              <a:buSzTx/>
              <a:buFont typeface="Arial" panose="020B0604020202020204" pitchFamily="34" charset="0"/>
              <a:buChar char="•"/>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Account management. Enroll the device in AD DS, enroll the device in Azure AD, or create a local administrator account</a:t>
            </a:r>
            <a:endParaRPr kumimoji="0" lang="en-GB" sz="882" b="0" i="0" u="none" strike="noStrike" kern="1200" cap="none" spc="0" normalizeH="0" baseline="0" noProof="0" dirty="0">
              <a:ln>
                <a:noFill/>
              </a:ln>
              <a:solidFill>
                <a:prstClr val="black"/>
              </a:solidFill>
              <a:effectLst/>
              <a:uLnTx/>
              <a:uFillTx/>
              <a:latin typeface="Segoe UI Light" pitchFamily="34" charset="0"/>
              <a:ea typeface="+mn-ea"/>
              <a:cs typeface="+mn-cs"/>
            </a:endParaRPr>
          </a:p>
          <a:p>
            <a:pPr marL="171450" marR="0" lvl="0" indent="-171450" algn="l" defTabSz="914367" rtl="0" eaLnBrk="1" fontAlgn="auto" latinLnBrk="0" hangingPunct="1">
              <a:lnSpc>
                <a:spcPct val="90000"/>
              </a:lnSpc>
              <a:spcBef>
                <a:spcPts val="0"/>
              </a:spcBef>
              <a:spcAft>
                <a:spcPts val="333"/>
              </a:spcAft>
              <a:buClrTx/>
              <a:buSzTx/>
              <a:buFont typeface="Arial" panose="020B0604020202020204" pitchFamily="34" charset="0"/>
              <a:buChar char="•"/>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Bulk enrollment in Azure AD. Enroll the device in Azure AD before you use a Windows Configuration Designer wizard</a:t>
            </a:r>
            <a:endParaRPr kumimoji="0" lang="en-GB" sz="882" b="0" i="0" u="none" strike="noStrike" kern="1200" cap="none" spc="0" normalizeH="0" baseline="0" noProof="0" dirty="0">
              <a:ln>
                <a:noFill/>
              </a:ln>
              <a:solidFill>
                <a:prstClr val="black"/>
              </a:solidFill>
              <a:effectLst/>
              <a:uLnTx/>
              <a:uFillTx/>
              <a:latin typeface="Segoe UI Light" pitchFamily="34" charset="0"/>
              <a:ea typeface="+mn-ea"/>
              <a:cs typeface="+mn-cs"/>
            </a:endParaRPr>
          </a:p>
          <a:p>
            <a:pPr marL="171450" marR="0" lvl="0" indent="-171450" algn="l" defTabSz="914367" rtl="0" eaLnBrk="1" fontAlgn="auto" latinLnBrk="0" hangingPunct="1">
              <a:lnSpc>
                <a:spcPct val="90000"/>
              </a:lnSpc>
              <a:spcBef>
                <a:spcPts val="0"/>
              </a:spcBef>
              <a:spcAft>
                <a:spcPts val="333"/>
              </a:spcAft>
              <a:buClrTx/>
              <a:buSzTx/>
              <a:buFont typeface="Arial" panose="020B0604020202020204" pitchFamily="34" charset="0"/>
              <a:buChar char="•"/>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Add applications. Install applications by using the provisioning package</a:t>
            </a:r>
            <a:endParaRPr kumimoji="0" lang="en-GB" sz="882" b="0" i="0" u="none" strike="noStrike" kern="1200" cap="none" spc="0" normalizeH="0" baseline="0" noProof="0" dirty="0">
              <a:ln>
                <a:noFill/>
              </a:ln>
              <a:solidFill>
                <a:prstClr val="black"/>
              </a:solidFill>
              <a:effectLst/>
              <a:uLnTx/>
              <a:uFillTx/>
              <a:latin typeface="Segoe UI Light" pitchFamily="34" charset="0"/>
              <a:ea typeface="+mn-ea"/>
              <a:cs typeface="+mn-cs"/>
            </a:endParaRPr>
          </a:p>
          <a:p>
            <a:pPr marL="171450" marR="0" lvl="0" indent="-171450" algn="l" defTabSz="914367" rtl="0" eaLnBrk="1" fontAlgn="auto" latinLnBrk="0" hangingPunct="1">
              <a:lnSpc>
                <a:spcPct val="90000"/>
              </a:lnSpc>
              <a:spcBef>
                <a:spcPts val="0"/>
              </a:spcBef>
              <a:spcAft>
                <a:spcPts val="333"/>
              </a:spcAft>
              <a:buClrTx/>
              <a:buSzTx/>
              <a:buFont typeface="Arial" panose="020B0604020202020204" pitchFamily="34" charset="0"/>
              <a:buChar char="•"/>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Add certificates. Include a certificate file in the provisioning package</a:t>
            </a:r>
            <a:endParaRPr kumimoji="0" lang="en-GB" sz="882" b="0" i="0" u="none" strike="noStrike" kern="1200" cap="none" spc="0" normalizeH="0" baseline="0" noProof="0" dirty="0">
              <a:ln>
                <a:noFill/>
              </a:ln>
              <a:solidFill>
                <a:prstClr val="black"/>
              </a:solidFill>
              <a:effectLst/>
              <a:uLnTx/>
              <a:uFillTx/>
              <a:latin typeface="Segoe UI Light" pitchFamily="34" charset="0"/>
              <a:ea typeface="+mn-ea"/>
              <a:cs typeface="+mn-cs"/>
            </a:endParaRPr>
          </a:p>
          <a:p>
            <a:pPr marL="171450" marR="0" lvl="0" indent="-171450" algn="l" defTabSz="914367" rtl="0" eaLnBrk="1" fontAlgn="auto" latinLnBrk="0" hangingPunct="1">
              <a:lnSpc>
                <a:spcPct val="90000"/>
              </a:lnSpc>
              <a:spcBef>
                <a:spcPts val="0"/>
              </a:spcBef>
              <a:spcAft>
                <a:spcPts val="333"/>
              </a:spcAft>
              <a:buClrTx/>
              <a:buSzTx/>
              <a:buFont typeface="Arial" panose="020B0604020202020204" pitchFamily="34" charset="0"/>
              <a:buChar char="•"/>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Configure kiosk account and app. Create a local account to run the kiosk mode app, and specify the app to run in kiosk mode</a:t>
            </a:r>
            <a:endParaRPr kumimoji="0" lang="en-GB" sz="882" b="0" i="0" u="none" strike="noStrike" kern="1200" cap="none" spc="0" normalizeH="0" baseline="0" noProof="0" dirty="0">
              <a:ln>
                <a:noFill/>
              </a:ln>
              <a:solidFill>
                <a:prstClr val="black"/>
              </a:solidFill>
              <a:effectLst/>
              <a:uLnTx/>
              <a:uFillTx/>
              <a:latin typeface="Segoe UI Light" pitchFamily="34" charset="0"/>
              <a:ea typeface="+mn-ea"/>
              <a:cs typeface="+mn-cs"/>
            </a:endParaRPr>
          </a:p>
          <a:p>
            <a:pPr marL="171450" marR="0" lvl="0" indent="-171450" algn="l" defTabSz="914367" rtl="0" eaLnBrk="1" fontAlgn="auto" latinLnBrk="0" hangingPunct="1">
              <a:lnSpc>
                <a:spcPct val="90000"/>
              </a:lnSpc>
              <a:spcBef>
                <a:spcPts val="0"/>
              </a:spcBef>
              <a:spcAft>
                <a:spcPts val="333"/>
              </a:spcAft>
              <a:buClrTx/>
              <a:buSzTx/>
              <a:buFont typeface="Arial" panose="020B0604020202020204" pitchFamily="34" charset="0"/>
              <a:buChar char="•"/>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Configure kiosk common settings. Set tablet mode, configure welcome and shutdown screens, and turn off timeout settings</a:t>
            </a:r>
            <a:endParaRPr kumimoji="0" lang="en-GB" sz="882" b="0" i="0" u="none" strike="noStrike" kern="1200" cap="none" spc="0" normalizeH="0" baseline="0" noProof="0" dirty="0">
              <a:ln>
                <a:noFill/>
              </a:ln>
              <a:solidFill>
                <a:prstClr val="black"/>
              </a:solidFill>
              <a:effectLst/>
              <a:uLnTx/>
              <a:uFillTx/>
              <a:latin typeface="Segoe UI Light" pitchFamily="34" charset="0"/>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21</a:t>
            </a:fld>
            <a:endParaRPr lang="en-US"/>
          </a:p>
        </p:txBody>
      </p:sp>
    </p:spTree>
    <p:extLst>
      <p:ext uri="{BB962C8B-B14F-4D97-AF65-F5344CB8AC3E}">
        <p14:creationId xmlns:p14="http://schemas.microsoft.com/office/powerpoint/2010/main" val="9727121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22</a:t>
            </a:fld>
            <a:endParaRPr lang="en-US"/>
          </a:p>
        </p:txBody>
      </p:sp>
    </p:spTree>
    <p:extLst>
      <p:ext uri="{BB962C8B-B14F-4D97-AF65-F5344CB8AC3E}">
        <p14:creationId xmlns:p14="http://schemas.microsoft.com/office/powerpoint/2010/main" val="27486911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5/5/2023 1:31 PM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43856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24</a:t>
            </a:fld>
            <a:endParaRPr lang="en-US"/>
          </a:p>
        </p:txBody>
      </p:sp>
    </p:spTree>
    <p:extLst>
      <p:ext uri="{BB962C8B-B14F-4D97-AF65-F5344CB8AC3E}">
        <p14:creationId xmlns:p14="http://schemas.microsoft.com/office/powerpoint/2010/main" val="5373166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8480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Introduce the students to the concept of co-management. Explain that co-management is most frequently used together with Microsoft Configuration Manager. For more information about co-management and Microsoft Configuration Manager, refer to Co-management for Windows devices at: https://docs.microsoft.com/en-us/sccm/core/clients/manage/co-management-overview.</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Explain to the students that co-management basically is all about moving workloads, aka administration, to Intune. Microsoft acknowledges that the journey to the Modern Management isn´t done overnight and hence have given us a practical path to the future. You can transition at your own pace. </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26</a:t>
            </a:fld>
            <a:endParaRPr lang="en-US"/>
          </a:p>
        </p:txBody>
      </p:sp>
    </p:spTree>
    <p:extLst>
      <p:ext uri="{BB962C8B-B14F-4D97-AF65-F5344CB8AC3E}">
        <p14:creationId xmlns:p14="http://schemas.microsoft.com/office/powerpoint/2010/main" val="31017408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a:ln>
                  <a:noFill/>
                </a:ln>
                <a:solidFill>
                  <a:prstClr val="black"/>
                </a:solidFill>
                <a:effectLst/>
                <a:uLnTx/>
                <a:uFillTx/>
                <a:latin typeface="Segoe UI Light" pitchFamily="34" charset="0"/>
                <a:ea typeface="+mn-ea"/>
                <a:cs typeface="+mn-cs"/>
              </a:rPr>
              <a:t>Emphasize to the students that in order to enable co-management for your on-premises Active Directory devices, you must configure your devices as hybrid Azure AD joined devices.</a:t>
            </a:r>
          </a:p>
          <a:p>
            <a:pPr marL="0" marR="0" lvl="0" indent="0" algn="l" defTabSz="914367" rtl="0" eaLnBrk="1" fontAlgn="auto" latinLnBrk="0" hangingPunct="1">
              <a:lnSpc>
                <a:spcPct val="90000"/>
              </a:lnSpc>
              <a:spcBef>
                <a:spcPts val="0"/>
              </a:spcBef>
              <a:spcAft>
                <a:spcPts val="333"/>
              </a:spcAft>
              <a:buClrTx/>
              <a:buSzTx/>
              <a:buFontTx/>
              <a:buNone/>
              <a:tabLst/>
              <a:defRPr/>
            </a:pPr>
            <a:r>
              <a:rPr kumimoji="0" lang="da-DK" sz="882" b="0" i="0" u="none" strike="noStrike" kern="1200" cap="none" spc="0" normalizeH="0" baseline="0" noProof="0">
                <a:ln>
                  <a:noFill/>
                </a:ln>
                <a:solidFill>
                  <a:prstClr val="black"/>
                </a:solidFill>
                <a:effectLst/>
                <a:uLnTx/>
                <a:uFillTx/>
                <a:latin typeface="Segoe UI Light" pitchFamily="34" charset="0"/>
                <a:ea typeface="+mn-ea"/>
                <a:cs typeface="+mn-cs"/>
              </a:rPr>
              <a:t>A</a:t>
            </a:r>
            <a:r>
              <a:rPr kumimoji="0" lang="en-US" sz="882" b="0" i="0" u="none" strike="noStrike" kern="1200" cap="none" spc="0" normalizeH="0" baseline="0" noProof="0" err="1">
                <a:ln>
                  <a:noFill/>
                </a:ln>
                <a:solidFill>
                  <a:prstClr val="black"/>
                </a:solidFill>
                <a:effectLst/>
                <a:uLnTx/>
                <a:uFillTx/>
                <a:latin typeface="Segoe UI Light" pitchFamily="34" charset="0"/>
                <a:ea typeface="+mn-ea"/>
                <a:cs typeface="+mn-cs"/>
              </a:rPr>
              <a:t>zure</a:t>
            </a:r>
            <a:r>
              <a:rPr kumimoji="0" lang="en-US" sz="882" b="0" i="0" u="none" strike="noStrike" kern="1200" cap="none" spc="0" normalizeH="0" baseline="0" noProof="0">
                <a:ln>
                  <a:noFill/>
                </a:ln>
                <a:solidFill>
                  <a:prstClr val="black"/>
                </a:solidFill>
                <a:effectLst/>
                <a:uLnTx/>
                <a:uFillTx/>
                <a:latin typeface="Segoe UI Light" pitchFamily="34" charset="0"/>
                <a:ea typeface="+mn-ea"/>
                <a:cs typeface="+mn-cs"/>
              </a:rPr>
              <a:t> AD Connect must be installed and configured for synchronization of computer objects to Azure AD because hybrid Azure AD join is a process meant to automatically register your on-premises domain-joined devices with Azure AD.</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a:ln>
                <a:noFill/>
              </a:ln>
              <a:solidFill>
                <a:prstClr val="black"/>
              </a:solidFill>
              <a:effectLst/>
              <a:uLnTx/>
              <a:uFillTx/>
              <a:latin typeface="Segoe UI Light" pitchFamily="34" charset="0"/>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a:ln>
                  <a:noFill/>
                </a:ln>
                <a:solidFill>
                  <a:prstClr val="black"/>
                </a:solidFill>
                <a:effectLst/>
                <a:uLnTx/>
                <a:uFillTx/>
                <a:latin typeface="Segoe UI Light" pitchFamily="34" charset="0"/>
                <a:ea typeface="+mn-ea"/>
                <a:cs typeface="+mn-cs"/>
              </a:rPr>
              <a:t>All current Windows devices automatically register with Azure AD at device start or user sign-in. </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a:ln>
                <a:noFill/>
              </a:ln>
              <a:solidFill>
                <a:prstClr val="black"/>
              </a:solidFill>
              <a:effectLst/>
              <a:uLnTx/>
              <a:uFillTx/>
              <a:latin typeface="Segoe UI Light" pitchFamily="34" charset="0"/>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a:ln>
                  <a:noFill/>
                </a:ln>
                <a:solidFill>
                  <a:prstClr val="black"/>
                </a:solidFill>
                <a:effectLst/>
                <a:uLnTx/>
                <a:uFillTx/>
                <a:latin typeface="Segoe UI Light" pitchFamily="34" charset="0"/>
                <a:ea typeface="+mn-ea"/>
                <a:cs typeface="+mn-cs"/>
              </a:rPr>
              <a:t>To control current Windows devices, you need to configure the GPO setting: </a:t>
            </a:r>
            <a:r>
              <a:rPr kumimoji="0" lang="en-US" sz="882" b="1" i="0" u="none" strike="noStrike" kern="1200" cap="none" spc="0" normalizeH="0" baseline="0" noProof="0">
                <a:ln>
                  <a:noFill/>
                </a:ln>
                <a:solidFill>
                  <a:prstClr val="black"/>
                </a:solidFill>
                <a:effectLst/>
                <a:uLnTx/>
                <a:uFillTx/>
                <a:latin typeface="Segoe UI Light" pitchFamily="34" charset="0"/>
                <a:ea typeface="+mn-ea"/>
                <a:cs typeface="+mn-cs"/>
              </a:rPr>
              <a:t>Register domain-joined computers as devices</a:t>
            </a:r>
            <a:r>
              <a:rPr kumimoji="0" lang="en-US" sz="882" b="0" i="0" u="none" strike="noStrike" kern="1200" cap="none" spc="0" normalizeH="0" baseline="0" noProof="0">
                <a:ln>
                  <a:noFill/>
                </a:ln>
                <a:solidFill>
                  <a:prstClr val="black"/>
                </a:solidFill>
                <a:effectLst/>
                <a:uLnTx/>
                <a:uFillTx/>
                <a:latin typeface="Segoe UI Light" pitchFamily="34" charset="0"/>
                <a:ea typeface="+mn-ea"/>
                <a:cs typeface="+mn-cs"/>
              </a:rPr>
              <a:t>.</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a:ln>
                <a:noFill/>
              </a:ln>
              <a:solidFill>
                <a:prstClr val="black"/>
              </a:solidFill>
              <a:effectLst/>
              <a:uLnTx/>
              <a:uFillTx/>
              <a:latin typeface="Segoe UI Light" pitchFamily="34" charset="0"/>
              <a:ea typeface="+mn-ea"/>
              <a:cs typeface="+mn-cs"/>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27</a:t>
            </a:fld>
            <a:endParaRPr lang="en-US"/>
          </a:p>
        </p:txBody>
      </p:sp>
    </p:spTree>
    <p:extLst>
      <p:ext uri="{BB962C8B-B14F-4D97-AF65-F5344CB8AC3E}">
        <p14:creationId xmlns:p14="http://schemas.microsoft.com/office/powerpoint/2010/main" val="26983149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Explain the ways that modern deployment can change an installed Windows 10 or later operating system.</a:t>
            </a:r>
            <a:endParaRPr kumimoji="0" lang="en-US" sz="88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28</a:t>
            </a:fld>
            <a:endParaRPr lang="en-US"/>
          </a:p>
        </p:txBody>
      </p:sp>
    </p:spTree>
    <p:extLst>
      <p:ext uri="{BB962C8B-B14F-4D97-AF65-F5344CB8AC3E}">
        <p14:creationId xmlns:p14="http://schemas.microsoft.com/office/powerpoint/2010/main" val="34809891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Modern methods encourage data and setting sync with cloud</a:t>
            </a:r>
          </a:p>
          <a:p>
            <a:pPr lvl="1"/>
            <a:r>
              <a:rPr lang="en-US" dirty="0"/>
              <a:t>Make migration easier</a:t>
            </a:r>
          </a:p>
          <a:p>
            <a:pPr lvl="1"/>
            <a:r>
              <a:rPr lang="en-US" dirty="0"/>
              <a:t>Provide day-to-day workflow benefits</a:t>
            </a:r>
          </a:p>
          <a:p>
            <a:pPr lvl="1"/>
            <a:r>
              <a:rPr lang="en-US" dirty="0"/>
              <a:t>Consider adoption prior to migration</a:t>
            </a:r>
          </a:p>
          <a:p>
            <a:endParaRPr lang="en-US" dirty="0"/>
          </a:p>
          <a:p>
            <a:r>
              <a:rPr lang="en-US" dirty="0"/>
              <a:t>Traditional methods</a:t>
            </a:r>
          </a:p>
          <a:p>
            <a:pPr lvl="1"/>
            <a:r>
              <a:rPr lang="en-US" dirty="0"/>
              <a:t>User State Migration Tool used to store and migrate data</a:t>
            </a:r>
          </a:p>
          <a:p>
            <a:pPr lvl="1"/>
            <a:r>
              <a:rPr lang="en-US" dirty="0"/>
              <a:t>May be needed for certain desktop apps or data in non-standard locations</a:t>
            </a:r>
          </a:p>
          <a:p>
            <a:pPr lvl="0"/>
            <a:endParaRPr lang="en-US" dirty="0"/>
          </a:p>
          <a:p>
            <a:endParaRPr lang="en-US" dirty="0"/>
          </a:p>
        </p:txBody>
      </p:sp>
      <p:sp>
        <p:nvSpPr>
          <p:cNvPr id="4" name="Slide Number Placeholder 3"/>
          <p:cNvSpPr>
            <a:spLocks noGrp="1"/>
          </p:cNvSpPr>
          <p:nvPr>
            <p:ph type="sldNum" sz="quarter" idx="5"/>
          </p:nvPr>
        </p:nvSpPr>
        <p:spPr/>
        <p:txBody>
          <a:bodyPr/>
          <a:lstStyle/>
          <a:p>
            <a:fld id="{92DA7C08-C390-4841-9B99-378CFF656BA6}" type="slidenum">
              <a:rPr lang="en-US" smtClean="0"/>
              <a:t>31</a:t>
            </a:fld>
            <a:endParaRPr lang="en-US"/>
          </a:p>
        </p:txBody>
      </p:sp>
    </p:spTree>
    <p:extLst>
      <p:ext uri="{BB962C8B-B14F-4D97-AF65-F5344CB8AC3E}">
        <p14:creationId xmlns:p14="http://schemas.microsoft.com/office/powerpoint/2010/main" val="932173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10361216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33</a:t>
            </a:fld>
            <a:endParaRPr lang="en-US"/>
          </a:p>
        </p:txBody>
      </p:sp>
    </p:spTree>
    <p:extLst>
      <p:ext uri="{BB962C8B-B14F-4D97-AF65-F5344CB8AC3E}">
        <p14:creationId xmlns:p14="http://schemas.microsoft.com/office/powerpoint/2010/main" val="25729717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34</a:t>
            </a:fld>
            <a:endParaRPr lang="en-US"/>
          </a:p>
        </p:txBody>
      </p:sp>
    </p:spTree>
    <p:extLst>
      <p:ext uri="{BB962C8B-B14F-4D97-AF65-F5344CB8AC3E}">
        <p14:creationId xmlns:p14="http://schemas.microsoft.com/office/powerpoint/2010/main" val="38114841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Reiterate that KFM does not require Windows 10, and recommend implementing earlier in the process, to simplify a migration later.</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36</a:t>
            </a:fld>
            <a:endParaRPr lang="en-US"/>
          </a:p>
        </p:txBody>
      </p:sp>
    </p:spTree>
    <p:extLst>
      <p:ext uri="{BB962C8B-B14F-4D97-AF65-F5344CB8AC3E}">
        <p14:creationId xmlns:p14="http://schemas.microsoft.com/office/powerpoint/2010/main" val="9110449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5/5/2023 1:31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37</a:t>
            </a:fld>
            <a:endParaRPr lang="en-US"/>
          </a:p>
        </p:txBody>
      </p:sp>
    </p:spTree>
    <p:extLst>
      <p:ext uri="{BB962C8B-B14F-4D97-AF65-F5344CB8AC3E}">
        <p14:creationId xmlns:p14="http://schemas.microsoft.com/office/powerpoint/2010/main" val="24910873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61616"/>
                </a:solidFill>
                <a:effectLst/>
                <a:latin typeface="Segoe UI" panose="020B0502040204020203" pitchFamily="34" charset="0"/>
              </a:rPr>
              <a:t>Smaller organizations should consider moving to 100% cloud-based management if:</a:t>
            </a:r>
          </a:p>
          <a:p>
            <a:pPr marL="171450" indent="-171450" algn="l">
              <a:buFont typeface="Arial" panose="020B0604020202020204" pitchFamily="34" charset="0"/>
              <a:buChar char="•"/>
            </a:pPr>
            <a:r>
              <a:rPr lang="en-US" b="0" i="0" dirty="0">
                <a:solidFill>
                  <a:srgbClr val="161616"/>
                </a:solidFill>
                <a:effectLst/>
                <a:latin typeface="Segoe UI" panose="020B0502040204020203" pitchFamily="34" charset="0"/>
              </a:rPr>
              <a:t>The OS configuration capabilities provided by Autopilot meet deployment needs.</a:t>
            </a:r>
          </a:p>
          <a:p>
            <a:pPr marL="171450" indent="-171450" algn="l">
              <a:buFont typeface="Arial" panose="020B0604020202020204" pitchFamily="34" charset="0"/>
              <a:buChar char="•"/>
            </a:pPr>
            <a:r>
              <a:rPr lang="en-US" b="0" i="0" dirty="0">
                <a:solidFill>
                  <a:srgbClr val="161616"/>
                </a:solidFill>
                <a:effectLst/>
                <a:latin typeface="Segoe UI" panose="020B0502040204020203" pitchFamily="34" charset="0"/>
              </a:rPr>
              <a:t>Applications are modern and relatively simple installs.</a:t>
            </a:r>
          </a:p>
          <a:p>
            <a:pPr marL="171450" indent="-171450" algn="l">
              <a:buFont typeface="Arial" panose="020B0604020202020204" pitchFamily="34" charset="0"/>
              <a:buChar char="•"/>
            </a:pPr>
            <a:r>
              <a:rPr lang="en-US" b="0" i="0" dirty="0">
                <a:solidFill>
                  <a:srgbClr val="161616"/>
                </a:solidFill>
                <a:effectLst/>
                <a:latin typeface="Segoe UI" panose="020B0502040204020203" pitchFamily="34" charset="0"/>
              </a:rPr>
              <a:t>There isn't an excessive number of existing legacy applications.</a:t>
            </a:r>
          </a:p>
          <a:p>
            <a:pPr marL="171450" indent="-171450" algn="l">
              <a:buFont typeface="Arial" panose="020B0604020202020204" pitchFamily="34" charset="0"/>
              <a:buChar char="•"/>
            </a:pPr>
            <a:r>
              <a:rPr lang="en-US" b="0" i="0" dirty="0">
                <a:solidFill>
                  <a:srgbClr val="161616"/>
                </a:solidFill>
                <a:effectLst/>
                <a:latin typeface="Segoe UI" panose="020B0502040204020203" pitchFamily="34" charset="0"/>
              </a:rPr>
              <a:t>The existing configuration management deployment is relatively simple.</a:t>
            </a:r>
          </a:p>
          <a:p>
            <a:pPr marL="171450" indent="-171450" algn="l">
              <a:buFont typeface="Arial" panose="020B0604020202020204" pitchFamily="34" charset="0"/>
              <a:buChar char="•"/>
            </a:pPr>
            <a:r>
              <a:rPr lang="en-US" b="0" i="0" dirty="0">
                <a:solidFill>
                  <a:srgbClr val="161616"/>
                </a:solidFill>
                <a:effectLst/>
                <a:latin typeface="Segoe UI" panose="020B0502040204020203" pitchFamily="34" charset="0"/>
              </a:rPr>
              <a:t>Server management requirements can be accomplished with other tools such as Windows Admin Center.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92DA7C08-C390-4841-9B99-378CFF656BA6}" type="slidenum">
              <a:rPr lang="en-US" smtClean="0"/>
              <a:t>38</a:t>
            </a:fld>
            <a:endParaRPr lang="en-US"/>
          </a:p>
        </p:txBody>
      </p:sp>
    </p:spTree>
    <p:extLst>
      <p:ext uri="{BB962C8B-B14F-4D97-AF65-F5344CB8AC3E}">
        <p14:creationId xmlns:p14="http://schemas.microsoft.com/office/powerpoint/2010/main" val="20357171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5/5/2023 1:31 PM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525919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40</a:t>
            </a:fld>
            <a:endParaRPr lang="en-US"/>
          </a:p>
        </p:txBody>
      </p:sp>
    </p:spTree>
    <p:extLst>
      <p:ext uri="{BB962C8B-B14F-4D97-AF65-F5344CB8AC3E}">
        <p14:creationId xmlns:p14="http://schemas.microsoft.com/office/powerpoint/2010/main" val="8348215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857955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Compare Windows 365 Business and Enterprise:</a:t>
            </a:r>
          </a:p>
          <a:p>
            <a:r>
              <a:rPr lang="en-US"/>
              <a:t>https://learn.microsoft.com/en-us/windows-365/business-enterprise-comparison</a:t>
            </a:r>
          </a:p>
          <a:p>
            <a:endParaRPr lang="en-US"/>
          </a:p>
          <a:p>
            <a:r>
              <a:rPr lang="en-US"/>
              <a:t>Users can access their Cloud PCs using Remote Desktop at:</a:t>
            </a:r>
            <a:br>
              <a:rPr lang="en-US"/>
            </a:br>
            <a:r>
              <a:rPr lang="en-US"/>
              <a:t>https://windows365.microsoft.com</a:t>
            </a:r>
          </a:p>
        </p:txBody>
      </p:sp>
      <p:sp>
        <p:nvSpPr>
          <p:cNvPr id="4" name="Slide Number Placeholder 3"/>
          <p:cNvSpPr>
            <a:spLocks noGrp="1"/>
          </p:cNvSpPr>
          <p:nvPr>
            <p:ph type="sldNum" sz="quarter" idx="5"/>
          </p:nvPr>
        </p:nvSpPr>
        <p:spPr/>
        <p:txBody>
          <a:bodyPr/>
          <a:lstStyle/>
          <a:p>
            <a:fld id="{92DA7C08-C390-4841-9B99-378CFF656BA6}" type="slidenum">
              <a:rPr lang="en-US" smtClean="0"/>
              <a:t>42</a:t>
            </a:fld>
            <a:endParaRPr lang="en-US"/>
          </a:p>
        </p:txBody>
      </p:sp>
    </p:spTree>
    <p:extLst>
      <p:ext uri="{BB962C8B-B14F-4D97-AF65-F5344CB8AC3E}">
        <p14:creationId xmlns:p14="http://schemas.microsoft.com/office/powerpoint/2010/main" val="101066621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the process of configuring Windows 365.   Licenses must be assigned to users or groups.  The tenant must be connected to the on-premises network connection so that devices can reach the domain controller and on-premises resources.  They can use a default image provided by Microsoft, Azure Marketplace, or a custom image. Provisioning policies are created and assigned.  Configuration and applications are delivered through regular Intune configuration policies just like physical PCs. </a:t>
            </a:r>
          </a:p>
        </p:txBody>
      </p:sp>
      <p:sp>
        <p:nvSpPr>
          <p:cNvPr id="4" name="Slide Number Placeholder 3"/>
          <p:cNvSpPr>
            <a:spLocks noGrp="1"/>
          </p:cNvSpPr>
          <p:nvPr>
            <p:ph type="sldNum" sz="quarter" idx="5"/>
          </p:nvPr>
        </p:nvSpPr>
        <p:spPr/>
        <p:txBody>
          <a:bodyPr/>
          <a:lstStyle/>
          <a:p>
            <a:fld id="{92DA7C08-C390-4841-9B99-378CFF656BA6}" type="slidenum">
              <a:rPr lang="en-US" smtClean="0"/>
              <a:t>43</a:t>
            </a:fld>
            <a:endParaRPr lang="en-US"/>
          </a:p>
        </p:txBody>
      </p:sp>
    </p:spTree>
    <p:extLst>
      <p:ext uri="{BB962C8B-B14F-4D97-AF65-F5344CB8AC3E}">
        <p14:creationId xmlns:p14="http://schemas.microsoft.com/office/powerpoint/2010/main" val="38205438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85678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that provisioned cloud PCs management is almost identical to managing physical devices.  You apply configuration profiles and assign apps in the same way (although, there may be unique profiles for Cloud PCs, but they don’t have to be).</a:t>
            </a:r>
          </a:p>
          <a:p>
            <a:endParaRPr lang="en-US" dirty="0"/>
          </a:p>
          <a:p>
            <a:r>
              <a:rPr lang="en-US" dirty="0"/>
              <a:t>There are two unique actions.  Reprovision is similar to the Reset PC/Remove all files option.  Resizing allows admins to assign higher specs to a device without having to provision a new Cloud PC.  Note that while you can resize to lower CPU/Memory, you cannot resize to a lower storage allocation.</a:t>
            </a:r>
          </a:p>
        </p:txBody>
      </p:sp>
      <p:sp>
        <p:nvSpPr>
          <p:cNvPr id="4" name="Slide Number Placeholder 3"/>
          <p:cNvSpPr>
            <a:spLocks noGrp="1"/>
          </p:cNvSpPr>
          <p:nvPr>
            <p:ph type="sldNum" sz="quarter" idx="5"/>
          </p:nvPr>
        </p:nvSpPr>
        <p:spPr/>
        <p:txBody>
          <a:bodyPr/>
          <a:lstStyle/>
          <a:p>
            <a:fld id="{92DA7C08-C390-4841-9B99-378CFF656BA6}" type="slidenum">
              <a:rPr lang="en-US" smtClean="0"/>
              <a:t>44</a:t>
            </a:fld>
            <a:endParaRPr lang="en-US"/>
          </a:p>
        </p:txBody>
      </p:sp>
    </p:spTree>
    <p:extLst>
      <p:ext uri="{BB962C8B-B14F-4D97-AF65-F5344CB8AC3E}">
        <p14:creationId xmlns:p14="http://schemas.microsoft.com/office/powerpoint/2010/main" val="30918888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5/5/2023 1:31 PM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7474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7708152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7026524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Describe Azure Virtual Desktop.  Discuss the evolution of RDP and VDI, and the advantages AVD has over the previous technologies, particularly with infrastructure and overhead associated with VDI.  Discuss advantages of AVD over shared desktop.  Explain how a VM pool works.</a:t>
            </a:r>
          </a:p>
          <a:p>
            <a:r>
              <a:rPr lang="en-US" dirty="0"/>
              <a:t>Highlight that AVD is considered a separate role (AZ-140), and that Azure Administration skills are required. However MDAs should be aware of how WVD works at a fundamental level.  Once AVD is implemented, MDAs may be responsible for the day-to-day management (like app deployment) using tools like Microsoft Intune.</a:t>
            </a:r>
          </a:p>
          <a:p>
            <a:endParaRPr lang="en-US" dirty="0"/>
          </a:p>
        </p:txBody>
      </p:sp>
      <p:sp>
        <p:nvSpPr>
          <p:cNvPr id="4" name="Slide Number Placeholder 3"/>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2DA7C08-C390-4841-9B99-378CFF656B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53222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2DA7C08-C390-4841-9B99-378CFF656B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35456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Detailed steps to create and connect to a Windows 11 desktop with Azure Virtual Desktop:</a:t>
            </a:r>
          </a:p>
          <a:p>
            <a:endParaRPr lang="en-US" dirty="0"/>
          </a:p>
          <a:p>
            <a:r>
              <a:rPr lang="en-US" dirty="0"/>
              <a:t>https://learn.microsoft.com/en-us/azure/virtual-desktop/tutorial-create-connect-personal-desktop?tabs=windows-client</a:t>
            </a:r>
          </a:p>
        </p:txBody>
      </p:sp>
      <p:sp>
        <p:nvSpPr>
          <p:cNvPr id="4" name="Slide Number Placeholder 3"/>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2DA7C08-C390-4841-9B99-378CFF656B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409042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example commands here:</a:t>
            </a:r>
          </a:p>
          <a:p>
            <a:r>
              <a:rPr lang="en-US" dirty="0"/>
              <a:t>https://learn.microsoft.com/en-us/azure/virtual-desktop/cli-powershell?tabs=cli</a:t>
            </a:r>
          </a:p>
          <a:p>
            <a:endParaRPr lang="en-US" dirty="0"/>
          </a:p>
          <a:p>
            <a:r>
              <a:rPr lang="en-US" dirty="0"/>
              <a:t>Reference documentation:</a:t>
            </a:r>
          </a:p>
          <a:p>
            <a:r>
              <a:rPr kumimoji="0" lang="en-US" sz="120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Azure CLI: </a:t>
            </a:r>
            <a:r>
              <a:rPr kumimoji="0" lang="en-US" sz="1200" i="0" u="none" strike="noStrike" kern="0" cap="none" spc="0" normalizeH="0" baseline="0" noProof="0" dirty="0" err="1">
                <a:ln>
                  <a:noFill/>
                </a:ln>
                <a:solidFill>
                  <a:srgbClr val="000000"/>
                </a:solidFill>
                <a:effectLst/>
                <a:uLnTx/>
                <a:uFillTx/>
                <a:latin typeface="Segoe UI"/>
                <a:ea typeface="+mn-ea"/>
                <a:cs typeface="Segoe UI Semilight" panose="020B0402040204020203" pitchFamily="34" charset="0"/>
              </a:rPr>
              <a:t>az</a:t>
            </a:r>
            <a:r>
              <a:rPr kumimoji="0" lang="en-US" sz="120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 </a:t>
            </a:r>
            <a:r>
              <a:rPr kumimoji="0" lang="en-US" sz="1200" i="0" u="none" strike="noStrike" kern="0" cap="none" spc="0" normalizeH="0" baseline="0" noProof="0" dirty="0" err="1">
                <a:ln>
                  <a:noFill/>
                </a:ln>
                <a:solidFill>
                  <a:srgbClr val="000000"/>
                </a:solidFill>
                <a:effectLst/>
                <a:uLnTx/>
                <a:uFillTx/>
                <a:latin typeface="Segoe UI"/>
                <a:ea typeface="+mn-ea"/>
                <a:cs typeface="Segoe UI Semilight" panose="020B0402040204020203" pitchFamily="34" charset="0"/>
              </a:rPr>
              <a:t>desktopvirtualization</a:t>
            </a:r>
            <a:endParaRPr kumimoji="0" lang="en-US" sz="120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endParaRPr>
          </a:p>
          <a:p>
            <a:r>
              <a:rPr kumimoji="0" lang="en-US" sz="120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https://learn.microsoft.com/en-us/cli/azure/desktopvirtualization</a:t>
            </a:r>
          </a:p>
          <a:p>
            <a:r>
              <a:rPr kumimoji="0" lang="en-US" sz="120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https://learn.microsoft.com/en-us/cli/azure/install-azure-cli</a:t>
            </a:r>
          </a:p>
          <a:p>
            <a:endParaRPr kumimoji="0" lang="en-US" sz="120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endParaRPr>
          </a:p>
          <a:p>
            <a:r>
              <a:rPr kumimoji="0" lang="en-US" sz="120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Azure PowerShell: </a:t>
            </a:r>
            <a:r>
              <a:rPr kumimoji="0" lang="en-US" sz="1200" i="0" u="none" strike="noStrike" kern="0" cap="none" spc="0" normalizeH="0" baseline="0" noProof="0" dirty="0" err="1">
                <a:ln>
                  <a:noFill/>
                </a:ln>
                <a:solidFill>
                  <a:srgbClr val="000000"/>
                </a:solidFill>
                <a:effectLst/>
                <a:uLnTx/>
                <a:uFillTx/>
                <a:latin typeface="Segoe UI"/>
                <a:ea typeface="+mn-ea"/>
                <a:cs typeface="Segoe UI Semilight" panose="020B0402040204020203" pitchFamily="34" charset="0"/>
              </a:rPr>
              <a:t>Az.DesktopVirtualization</a:t>
            </a:r>
            <a:endParaRPr kumimoji="0" lang="en-US" sz="120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endParaRPr>
          </a:p>
          <a:p>
            <a:r>
              <a:rPr lang="en-US" dirty="0"/>
              <a:t>https://learn.microsoft.com/en-us/powershell/module/az.desktopvirtualization</a:t>
            </a:r>
          </a:p>
          <a:p>
            <a:r>
              <a:rPr lang="en-US" dirty="0"/>
              <a:t>https://learn.microsoft.com/en-us/powershell/azure/install-az-ps</a:t>
            </a:r>
          </a:p>
        </p:txBody>
      </p:sp>
      <p:sp>
        <p:nvSpPr>
          <p:cNvPr id="4" name="Slide Number Placeholder 3"/>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2DA7C08-C390-4841-9B99-378CFF656B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106683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5/5/2023 1:31 PM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821503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a:ln>
                <a:noFill/>
              </a:ln>
              <a:solidFill>
                <a:prstClr val="black"/>
              </a:solidFill>
              <a:effectLst/>
              <a:uLnTx/>
              <a:uFillTx/>
              <a:latin typeface="Segoe UI Light" pitchFamily="34" charset="0"/>
              <a:ea typeface="+mn-ea"/>
              <a:cs typeface="+mn-cs"/>
            </a:endParaRPr>
          </a:p>
        </p:txBody>
      </p:sp>
      <p:sp>
        <p:nvSpPr>
          <p:cNvPr id="4" name="灯片编号占位符 3"/>
          <p:cNvSpPr>
            <a:spLocks noGrp="1"/>
          </p:cNvSpPr>
          <p:nvPr>
            <p:ph type="sldNum" sz="quarter" idx="5"/>
          </p:nvPr>
        </p:nvSpPr>
        <p:spPr/>
        <p:txBody>
          <a:bodyPr/>
          <a:lstStyle/>
          <a:p>
            <a:fld id="{92DA7C08-C390-4841-9B99-378CFF656BA6}" type="slidenum">
              <a:rPr lang="en-US" smtClean="0"/>
              <a:t>54</a:t>
            </a:fld>
            <a:endParaRPr lang="en-US"/>
          </a:p>
        </p:txBody>
      </p:sp>
    </p:spTree>
    <p:extLst>
      <p:ext uri="{BB962C8B-B14F-4D97-AF65-F5344CB8AC3E}">
        <p14:creationId xmlns:p14="http://schemas.microsoft.com/office/powerpoint/2010/main" val="3661512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a:p>
        </p:txBody>
      </p:sp>
    </p:spTree>
    <p:extLst>
      <p:ext uri="{BB962C8B-B14F-4D97-AF65-F5344CB8AC3E}">
        <p14:creationId xmlns:p14="http://schemas.microsoft.com/office/powerpoint/2010/main" val="34167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2048" lvl="1" indent="0">
              <a:buFont typeface="Arial" panose="020B0604020202020204" pitchFamily="34" charset="0"/>
              <a:buNone/>
              <a:defRPr/>
            </a:pPr>
            <a:r>
              <a:rPr lang="en-GB" sz="1400" kern="0">
                <a:solidFill>
                  <a:srgbClr val="000000"/>
                </a:solidFill>
                <a:latin typeface="+mj-lt"/>
                <a:cs typeface="Segoe UI Semilight" panose="020B0402040204020203" pitchFamily="34" charset="0"/>
              </a:rPr>
              <a:t>Note that traditional methods must be used when:</a:t>
            </a:r>
          </a:p>
          <a:p>
            <a:pPr marL="742950" lvl="1" indent="-285750">
              <a:buFont typeface="Arial" panose="020B0604020202020204" pitchFamily="34" charset="0"/>
              <a:buChar char="•"/>
              <a:defRPr/>
            </a:pPr>
            <a:r>
              <a:rPr lang="en-GB" kern="0">
                <a:solidFill>
                  <a:srgbClr val="000000"/>
                </a:solidFill>
                <a:latin typeface="Segoe UI"/>
                <a:cs typeface="Segoe UI Semilight" panose="020B0402040204020203" pitchFamily="34" charset="0"/>
              </a:rPr>
              <a:t>Bare-metal (no OS)</a:t>
            </a:r>
          </a:p>
          <a:p>
            <a:pPr marL="742950" lvl="1" indent="-285750">
              <a:buFont typeface="Arial" panose="020B0604020202020204" pitchFamily="34" charset="0"/>
              <a:buChar char="•"/>
              <a:defRPr/>
            </a:pPr>
            <a:r>
              <a:rPr lang="en-GB" kern="0">
                <a:solidFill>
                  <a:srgbClr val="000000"/>
                </a:solidFill>
                <a:latin typeface="Segoe UI"/>
                <a:cs typeface="Segoe UI Semilight" panose="020B0402040204020203" pitchFamily="34" charset="0"/>
              </a:rPr>
              <a:t>Storage must be replaced</a:t>
            </a:r>
          </a:p>
          <a:p>
            <a:pPr marL="742950" lvl="1" indent="-285750">
              <a:buFont typeface="Arial" panose="020B0604020202020204" pitchFamily="34" charset="0"/>
              <a:buChar char="•"/>
              <a:defRPr/>
            </a:pPr>
            <a:r>
              <a:rPr lang="en-GB" kern="0">
                <a:solidFill>
                  <a:srgbClr val="000000"/>
                </a:solidFill>
                <a:latin typeface="Segoe UI"/>
                <a:cs typeface="Segoe UI Semilight" panose="020B0402040204020203" pitchFamily="34" charset="0"/>
              </a:rPr>
              <a:t>When Windows 11 installation is corrupt</a:t>
            </a:r>
          </a:p>
          <a:p>
            <a:pPr marL="742950" lvl="1" indent="-285750">
              <a:buFont typeface="Arial" panose="020B0604020202020204" pitchFamily="34" charset="0"/>
              <a:buChar char="•"/>
              <a:defRPr/>
            </a:pPr>
            <a:r>
              <a:rPr lang="en-GB" kern="0">
                <a:solidFill>
                  <a:srgbClr val="000000"/>
                </a:solidFill>
                <a:latin typeface="Segoe UI"/>
                <a:cs typeface="Segoe UI Semilight" panose="020B0402040204020203" pitchFamily="34" charset="0"/>
              </a:rPr>
              <a:t>When OOBE isn’t desired</a:t>
            </a:r>
          </a:p>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a:p>
        </p:txBody>
      </p:sp>
    </p:spTree>
    <p:extLst>
      <p:ext uri="{BB962C8B-B14F-4D97-AF65-F5344CB8AC3E}">
        <p14:creationId xmlns:p14="http://schemas.microsoft.com/office/powerpoint/2010/main" val="3905286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kumimoji="0" lang="en-GB" sz="882" b="0" i="0" u="none" strike="noStrike" kern="1200" cap="none" spc="0" normalizeH="0" baseline="0" noProof="0" dirty="0">
                <a:ln>
                  <a:noFill/>
                </a:ln>
                <a:solidFill>
                  <a:prstClr val="black"/>
                </a:solidFill>
                <a:effectLst/>
                <a:uLnTx/>
                <a:uFillTx/>
                <a:latin typeface="Segoe UI Light" pitchFamily="34" charset="0"/>
                <a:ea typeface="+mn-ea"/>
                <a:cs typeface="+mn-cs"/>
              </a:rPr>
              <a:t>Note: Microsoft Store for Business retirement:</a:t>
            </a:r>
            <a:br>
              <a:rPr kumimoji="0" lang="en-GB" sz="882" b="0" i="0" u="none" strike="noStrike" kern="1200" cap="none" spc="0" normalizeH="0" baseline="0" noProof="0" dirty="0">
                <a:ln>
                  <a:noFill/>
                </a:ln>
                <a:solidFill>
                  <a:prstClr val="black"/>
                </a:solidFill>
                <a:effectLst/>
                <a:uLnTx/>
                <a:uFillTx/>
                <a:latin typeface="Segoe UI Light" pitchFamily="34" charset="0"/>
                <a:ea typeface="+mn-ea"/>
                <a:cs typeface="+mn-cs"/>
              </a:rPr>
            </a:br>
            <a:r>
              <a:rPr lang="en-US" sz="1100" b="0" i="0" dirty="0">
                <a:solidFill>
                  <a:srgbClr val="333333"/>
                </a:solidFill>
                <a:effectLst/>
                <a:latin typeface="SegoeUI"/>
              </a:rPr>
              <a:t>Stages of retirement</a:t>
            </a:r>
          </a:p>
          <a:p>
            <a:pPr algn="l"/>
            <a:r>
              <a:rPr lang="en-US" sz="1100" b="0" i="0" dirty="0">
                <a:solidFill>
                  <a:srgbClr val="333333"/>
                </a:solidFill>
                <a:effectLst/>
                <a:latin typeface="SegoeUI"/>
              </a:rPr>
              <a:t>In April 2023 we will begin ending support for the Microsoft Store for Business experience in Intune. This will occur in several stages:</a:t>
            </a:r>
          </a:p>
          <a:p>
            <a:pPr algn="l">
              <a:buFont typeface="+mj-lt"/>
              <a:buAutoNum type="arabicPeriod"/>
            </a:pPr>
            <a:r>
              <a:rPr lang="en-US" sz="1100" b="0" i="0" dirty="0">
                <a:solidFill>
                  <a:srgbClr val="333333"/>
                </a:solidFill>
                <a:effectLst/>
                <a:latin typeface="SegoeUI"/>
              </a:rPr>
              <a:t>On </a:t>
            </a:r>
            <a:r>
              <a:rPr lang="en-US" sz="1100" b="1" i="0" dirty="0">
                <a:solidFill>
                  <a:srgbClr val="333333"/>
                </a:solidFill>
                <a:effectLst/>
                <a:latin typeface="SegoeUI"/>
              </a:rPr>
              <a:t>April 30, 2023</a:t>
            </a:r>
            <a:r>
              <a:rPr lang="en-US" sz="1100" b="0" i="0" dirty="0">
                <a:solidFill>
                  <a:srgbClr val="333333"/>
                </a:solidFill>
                <a:effectLst/>
                <a:latin typeface="SegoeUI"/>
              </a:rPr>
              <a:t>, Intune will disconnect Microsoft Store for Business services. Microsoft Store for Business and Education apps will no longer be able to sync with Intune and the connector page will be removed from the Intune admin center.</a:t>
            </a:r>
          </a:p>
          <a:p>
            <a:pPr algn="l">
              <a:buFont typeface="+mj-lt"/>
              <a:buAutoNum type="arabicPeriod"/>
            </a:pPr>
            <a:r>
              <a:rPr lang="en-US" sz="1100" b="0" i="0" dirty="0">
                <a:solidFill>
                  <a:srgbClr val="333333"/>
                </a:solidFill>
                <a:effectLst/>
                <a:latin typeface="SegoeUI"/>
              </a:rPr>
              <a:t>On </a:t>
            </a:r>
            <a:r>
              <a:rPr lang="en-US" sz="1100" b="1" i="0" dirty="0">
                <a:solidFill>
                  <a:srgbClr val="333333"/>
                </a:solidFill>
                <a:effectLst/>
                <a:latin typeface="SegoeUI"/>
              </a:rPr>
              <a:t>June 15, 2023</a:t>
            </a:r>
            <a:r>
              <a:rPr lang="en-US" sz="1100" b="0" i="0" dirty="0">
                <a:solidFill>
                  <a:srgbClr val="333333"/>
                </a:solidFill>
                <a:effectLst/>
                <a:latin typeface="SegoeUI"/>
              </a:rPr>
              <a:t>, Intune will stop enforcing online and offline Microsoft Store for Business and Education apps on devices. Downloaded applications will remain on the device with limited support. Users may still be able to access the app from their device, but the app will no longer be managed. Existing synced Intune app objects will remain to allow admins to view the apps that had been synced and their assignments. Additionally, you will longer be able to sync apps via the Microsoft Graph API </a:t>
            </a:r>
            <a:r>
              <a:rPr lang="en-US" sz="1100" b="0" i="0" u="sng" dirty="0" err="1">
                <a:solidFill>
                  <a:srgbClr val="146CAC"/>
                </a:solidFill>
                <a:effectLst/>
                <a:latin typeface="SegoeUI"/>
                <a:hlinkClick r:id="rId3"/>
              </a:rPr>
              <a:t>syncMicrosoftStoreForBusinessApps</a:t>
            </a:r>
            <a:r>
              <a:rPr lang="en-US" sz="1100" b="0" i="0" dirty="0">
                <a:solidFill>
                  <a:srgbClr val="333333"/>
                </a:solidFill>
                <a:effectLst/>
                <a:latin typeface="SegoeUI"/>
              </a:rPr>
              <a:t> and related API </a:t>
            </a:r>
            <a:r>
              <a:rPr lang="en-US" sz="1100" b="0" i="0" u="sng" dirty="0">
                <a:solidFill>
                  <a:srgbClr val="146CAC"/>
                </a:solidFill>
                <a:effectLst/>
                <a:latin typeface="inherit"/>
                <a:hlinkClick r:id="rId4"/>
              </a:rPr>
              <a:t>properties</a:t>
            </a:r>
            <a:r>
              <a:rPr lang="en-US" sz="1100" b="0" i="0" dirty="0">
                <a:solidFill>
                  <a:srgbClr val="333333"/>
                </a:solidFill>
                <a:effectLst/>
                <a:latin typeface="SegoeUI"/>
              </a:rPr>
              <a:t> will display stale data.</a:t>
            </a:r>
          </a:p>
          <a:p>
            <a:pPr algn="l">
              <a:buFont typeface="+mj-lt"/>
              <a:buAutoNum type="arabicPeriod"/>
            </a:pPr>
            <a:r>
              <a:rPr lang="en-US" sz="1100" b="0" i="0" dirty="0">
                <a:solidFill>
                  <a:srgbClr val="333333"/>
                </a:solidFill>
                <a:effectLst/>
                <a:latin typeface="SegoeUI"/>
              </a:rPr>
              <a:t>On </a:t>
            </a:r>
            <a:r>
              <a:rPr lang="en-US" sz="1100" b="1" i="0" dirty="0">
                <a:solidFill>
                  <a:srgbClr val="333333"/>
                </a:solidFill>
                <a:effectLst/>
                <a:latin typeface="SegoeUI"/>
              </a:rPr>
              <a:t>September 15, 2023</a:t>
            </a:r>
            <a:r>
              <a:rPr lang="en-US" sz="1100" b="0" i="0" dirty="0">
                <a:solidFill>
                  <a:srgbClr val="333333"/>
                </a:solidFill>
                <a:effectLst/>
                <a:latin typeface="SegoeUI"/>
              </a:rPr>
              <a:t>, Microsoft Store for Business and Education apps will be removed from the Intune admin center. Apps on the device will remain until intentionally removed. The Microsoft Graph API </a:t>
            </a:r>
            <a:r>
              <a:rPr lang="en-US" sz="1100" b="0" i="0" u="sng" dirty="0" err="1">
                <a:solidFill>
                  <a:srgbClr val="146CAC"/>
                </a:solidFill>
                <a:effectLst/>
                <a:latin typeface="SegoeUI"/>
                <a:hlinkClick r:id="rId5"/>
              </a:rPr>
              <a:t>microsoftStoreForBusinessApp</a:t>
            </a:r>
            <a:r>
              <a:rPr lang="en-US" sz="1100" b="0" i="0" dirty="0">
                <a:solidFill>
                  <a:srgbClr val="333333"/>
                </a:solidFill>
                <a:effectLst/>
                <a:latin typeface="SegoeUI"/>
              </a:rPr>
              <a:t> will no longer be available about a month later.</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GB" sz="882" b="0" i="0" u="none" strike="noStrike" kern="1200" cap="none" spc="0" normalizeH="0" baseline="0" noProof="0" dirty="0">
              <a:ln>
                <a:noFill/>
              </a:ln>
              <a:solidFill>
                <a:prstClr val="black"/>
              </a:solidFill>
              <a:effectLst/>
              <a:uLnTx/>
              <a:uFillTx/>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5/5/2023 1:31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3159126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endParaRPr lang="en-GB" sz="88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5/5/2023 1:31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3544837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sz="1200">
                <a:latin typeface="Segoe UI Light" panose="020B0502040204020203" pitchFamily="34" charset="0"/>
                <a:ea typeface="Calibri"/>
                <a:cs typeface="Segoe UI Light" panose="020B0502040204020203" pitchFamily="34" charset="0"/>
              </a:rPr>
              <a:t>Use the slide to provide an overview of how Windows Autopilot works. Point out that Windows Autopilot can deploy only known devices for which it has device‑specific information. List two ways in which you can add this information to the cloud service. Additionally, explain that Windows Autopilot controls the OOBE phase of Windows device setup.</a:t>
            </a:r>
          </a:p>
          <a:p>
            <a:pPr marL="0" marR="0" lvl="0" indent="0" algn="l" defTabSz="914367" rtl="0" eaLnBrk="1" fontAlgn="auto" latinLnBrk="0" hangingPunct="1">
              <a:lnSpc>
                <a:spcPct val="90000"/>
              </a:lnSpc>
              <a:spcBef>
                <a:spcPts val="0"/>
              </a:spcBef>
              <a:spcAft>
                <a:spcPts val="333"/>
              </a:spcAft>
              <a:buClrTx/>
              <a:buSzTx/>
              <a:buFontTx/>
              <a:buNone/>
              <a:tabLst/>
              <a:defRPr/>
            </a:pPr>
            <a:endParaRPr lang="en-US" sz="1200">
              <a:latin typeface="Segoe UI Light" panose="020B0502040204020203" pitchFamily="34" charset="0"/>
              <a:ea typeface="Calibri"/>
              <a:cs typeface="Segoe UI Light" panose="020B0502040204020203" pitchFamily="34" charset="0"/>
            </a:endParaRPr>
          </a:p>
          <a:p>
            <a:pPr>
              <a:lnSpc>
                <a:spcPct val="115000"/>
              </a:lnSpc>
              <a:spcAft>
                <a:spcPts val="1000"/>
              </a:spcAft>
            </a:pPr>
            <a:r>
              <a:rPr lang="en-US" sz="1200">
                <a:latin typeface="Segoe UI Light" panose="020B0502040204020203" pitchFamily="34" charset="0"/>
                <a:ea typeface="Calibri"/>
                <a:cs typeface="Segoe UI Light" panose="020B0502040204020203" pitchFamily="34" charset="0"/>
              </a:rPr>
              <a:t>Describe how to generate device‑specific information in a CSV file by running the </a:t>
            </a:r>
            <a:r>
              <a:rPr lang="en-US" sz="1200" b="1">
                <a:latin typeface="Segoe UI Light" panose="020B0502040204020203" pitchFamily="34" charset="0"/>
                <a:ea typeface="Calibri"/>
                <a:cs typeface="Segoe UI Light" panose="020B0502040204020203" pitchFamily="34" charset="0"/>
              </a:rPr>
              <a:t>Get-WindowsAutopilotInfo.ps1</a:t>
            </a:r>
            <a:r>
              <a:rPr lang="en-US" sz="1200">
                <a:latin typeface="Segoe UI Light" panose="020B0502040204020203" pitchFamily="34" charset="0"/>
                <a:ea typeface="Calibri"/>
                <a:cs typeface="Segoe UI Light" panose="020B0502040204020203" pitchFamily="34" charset="0"/>
              </a:rPr>
              <a:t> script in the Windows PowerShell command-line interface. Point out that Windows doesn’t include this script, but you can download it from the repository. Emphasize that you can upload a device-specific CSV file only to Intune, and from there, you can sync device information with Intune if necessary. Use the slide to discuss the settings that you can configure in a Windows Autopilot deployment profile and point out that the settings are very similar.</a:t>
            </a:r>
          </a:p>
          <a:p>
            <a:pPr>
              <a:lnSpc>
                <a:spcPct val="115000"/>
              </a:lnSpc>
              <a:spcAft>
                <a:spcPts val="1000"/>
              </a:spcAft>
            </a:pPr>
            <a:endParaRPr lang="en-US" sz="1200">
              <a:latin typeface="Segoe UI Light" panose="020B0502040204020203" pitchFamily="34" charset="0"/>
              <a:ea typeface="Calibri"/>
              <a:cs typeface="Segoe UI Light" panose="020B0502040204020203" pitchFamily="34" charset="0"/>
            </a:endParaRPr>
          </a:p>
          <a:p>
            <a:pPr>
              <a:lnSpc>
                <a:spcPct val="115000"/>
              </a:lnSpc>
              <a:spcAft>
                <a:spcPts val="1000"/>
              </a:spcAft>
            </a:pPr>
            <a:r>
              <a:rPr lang="en-US" sz="1200">
                <a:latin typeface="Segoe UI Light" panose="020B0502040204020203" pitchFamily="34" charset="0"/>
                <a:ea typeface="Calibri"/>
                <a:cs typeface="Segoe UI Light" panose="020B0502040204020203" pitchFamily="34" charset="0"/>
              </a:rPr>
              <a:t>Remind students that after applying a Windows Autopilot profile to a device, Windows Autopilot takes control of the OOBE setup phase on that device.</a:t>
            </a:r>
          </a:p>
          <a:p>
            <a:pPr>
              <a:lnSpc>
                <a:spcPct val="115000"/>
              </a:lnSpc>
              <a:spcAft>
                <a:spcPts val="1000"/>
              </a:spcAft>
            </a:pPr>
            <a:endParaRPr lang="en-US" sz="1200">
              <a:latin typeface="Segoe UI Light" panose="020B0502040204020203" pitchFamily="34" charset="0"/>
              <a:ea typeface="Calibri"/>
              <a:cs typeface="Segoe UI Light" panose="020B0502040204020203" pitchFamily="34" charset="0"/>
            </a:endParaRPr>
          </a:p>
          <a:p>
            <a:pPr>
              <a:lnSpc>
                <a:spcPct val="115000"/>
              </a:lnSpc>
              <a:spcAft>
                <a:spcPts val="1000"/>
              </a:spcAft>
            </a:pPr>
            <a:r>
              <a:rPr lang="en-US" sz="1200">
                <a:latin typeface="Segoe UI Light" panose="020B0502040204020203" pitchFamily="34" charset="0"/>
                <a:ea typeface="Calibri"/>
                <a:cs typeface="Segoe UI Light" panose="020B0502040204020203" pitchFamily="34" charset="0"/>
              </a:rPr>
              <a:t>One additional scenario that students should be aware of is importing a device hash directly into Intune.</a:t>
            </a:r>
          </a:p>
          <a:p>
            <a:pPr marL="0" marR="0" lvl="0" indent="0" algn="l" defTabSz="914367" rtl="0" eaLnBrk="1" fontAlgn="auto" latinLnBrk="0" hangingPunct="1">
              <a:lnSpc>
                <a:spcPct val="90000"/>
              </a:lnSpc>
              <a:spcBef>
                <a:spcPts val="0"/>
              </a:spcBef>
              <a:spcAft>
                <a:spcPts val="333"/>
              </a:spcAft>
              <a:buClrTx/>
              <a:buSzTx/>
              <a:buFontTx/>
              <a:buNone/>
              <a:tabLst/>
              <a:defRPr/>
            </a:pPr>
            <a:endParaRPr lang="en-US" sz="1200">
              <a:latin typeface="Segoe UI Light" panose="020B0502040204020203" pitchFamily="34" charset="0"/>
              <a:ea typeface="Calibri"/>
              <a:cs typeface="Segoe UI Light" panose="020B0502040204020203" pitchFamily="34" charset="0"/>
            </a:endParaRPr>
          </a:p>
          <a:p>
            <a:pPr marL="0" marR="0" lvl="0" indent="0" algn="l" defTabSz="914367" rtl="0" eaLnBrk="1" fontAlgn="auto" latinLnBrk="0" hangingPunct="1">
              <a:lnSpc>
                <a:spcPct val="90000"/>
              </a:lnSpc>
              <a:spcBef>
                <a:spcPts val="0"/>
              </a:spcBef>
              <a:spcAft>
                <a:spcPts val="333"/>
              </a:spcAft>
              <a:buClrTx/>
              <a:buSzTx/>
              <a:buFontTx/>
              <a:buNone/>
              <a:tabLst/>
              <a:defRPr/>
            </a:pPr>
            <a:r>
              <a:rPr lang="en-US" sz="1200">
                <a:latin typeface="Segoe UI Light" panose="020B0502040204020203" pitchFamily="34" charset="0"/>
                <a:cs typeface="Segoe UI Light" panose="020B0502040204020203" pitchFamily="34" charset="0"/>
              </a:rPr>
              <a:t>Supporting videos for instructor or student use:</a:t>
            </a:r>
          </a:p>
          <a:p>
            <a:endParaRPr lang="en-US" sz="1200" b="1" kern="1200">
              <a:solidFill>
                <a:schemeClr val="tx1"/>
              </a:solidFill>
              <a:effectLst/>
              <a:latin typeface="Segoe UI Light" panose="020B0502040204020203" pitchFamily="34" charset="0"/>
              <a:ea typeface="+mn-ea"/>
              <a:cs typeface="Segoe UI Light" panose="020B0502040204020203" pitchFamily="34" charset="0"/>
            </a:endParaRPr>
          </a:p>
          <a:p>
            <a:r>
              <a:rPr lang="en-US" sz="1200" b="1" kern="1200">
                <a:solidFill>
                  <a:schemeClr val="tx1"/>
                </a:solidFill>
                <a:effectLst/>
                <a:latin typeface="Segoe UI Light" panose="020B0502040204020203" pitchFamily="34" charset="0"/>
                <a:ea typeface="+mn-ea"/>
                <a:cs typeface="Segoe UI Light" panose="020B0502040204020203" pitchFamily="34" charset="0"/>
              </a:rPr>
              <a:t>Introducing Windows Autopilot deployment</a:t>
            </a:r>
          </a:p>
          <a:p>
            <a:r>
              <a:rPr lang="en-US" sz="1200" kern="1200">
                <a:solidFill>
                  <a:schemeClr val="tx1"/>
                </a:solidFill>
                <a:effectLst/>
                <a:latin typeface="Segoe UI Light" panose="020B0502040204020203" pitchFamily="34" charset="0"/>
                <a:ea typeface="+mn-ea"/>
                <a:cs typeface="Segoe UI Light" panose="020B0502040204020203" pitchFamily="34" charset="0"/>
              </a:rPr>
              <a:t>https://www.youtube.com/watch?v=4K4hC5NchbE</a:t>
            </a:r>
            <a:endParaRPr lang="en-GB" sz="1200">
              <a:latin typeface="Segoe UI Light" panose="020B0502040204020203" pitchFamily="34" charset="0"/>
              <a:cs typeface="Segoe UI Light" panose="020B0502040204020203" pitchFamily="34" charset="0"/>
            </a:endParaRPr>
          </a:p>
          <a:p>
            <a:endParaRPr lang="en-US"/>
          </a:p>
        </p:txBody>
      </p:sp>
      <p:sp>
        <p:nvSpPr>
          <p:cNvPr id="4" name="Slide Number Placeholder 3"/>
          <p:cNvSpPr>
            <a:spLocks noGrp="1"/>
          </p:cNvSpPr>
          <p:nvPr>
            <p:ph type="sldNum" sz="quarter" idx="5"/>
          </p:nvPr>
        </p:nvSpPr>
        <p:spPr/>
        <p:txBody>
          <a:bodyPr/>
          <a:lstStyle/>
          <a:p>
            <a:fld id="{92DA7C08-C390-4841-9B99-378CFF656BA6}" type="slidenum">
              <a:rPr lang="en-US" smtClean="0"/>
              <a:t>9</a:t>
            </a:fld>
            <a:endParaRPr lang="en-US"/>
          </a:p>
        </p:txBody>
      </p:sp>
    </p:spTree>
    <p:extLst>
      <p:ext uri="{BB962C8B-B14F-4D97-AF65-F5344CB8AC3E}">
        <p14:creationId xmlns:p14="http://schemas.microsoft.com/office/powerpoint/2010/main" val="5047914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a:t>Microsoft 365 title</a:t>
            </a:r>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MS logo gray - EMF" descr="Microsoft 365 logo">
            <a:extLst>
              <a:ext uri="{FF2B5EF4-FFF2-40B4-BE49-F238E27FC236}">
                <a16:creationId xmlns:a16="http://schemas.microsoft.com/office/drawing/2014/main" id="{51DE49BF-90C8-4C34-99EF-F2B02655BBA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82FAE6D0-0992-4139-9359-5135BCE47E1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0228562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Footer Placeholder 1">
            <a:extLst>
              <a:ext uri="{FF2B5EF4-FFF2-40B4-BE49-F238E27FC236}">
                <a16:creationId xmlns:a16="http://schemas.microsoft.com/office/drawing/2014/main" id="{7516BD94-AE1C-455F-8D7D-7082BB27F029}"/>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17484487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Footer Placeholder 1">
            <a:extLst>
              <a:ext uri="{FF2B5EF4-FFF2-40B4-BE49-F238E27FC236}">
                <a16:creationId xmlns:a16="http://schemas.microsoft.com/office/drawing/2014/main" id="{87A06669-B2CF-43F2-99B5-001A005A3AA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64044116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09866924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720250746"/>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123578595"/>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987200609"/>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909643916"/>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378075"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091189890"/>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27320840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p:nvSpPr>
        <p:spPr bwMode="auto">
          <a:xfrm>
            <a:off x="1" y="2526646"/>
            <a:ext cx="9697686" cy="178404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p:nvSpPr>
        <p:spPr bwMode="auto">
          <a:xfrm>
            <a:off x="9697686" y="2526646"/>
            <a:ext cx="2082603" cy="1784048"/>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r>
              <a:rPr lang="zh-CN" altLang="en-US"/>
              <a:t>单击图标添加图片</a:t>
            </a:r>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67625187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2">
    <p:bg>
      <p:bgPr>
        <a:solidFill>
          <a:schemeClr val="tx2"/>
        </a:solidFill>
        <a:effectLst/>
      </p:bgPr>
    </p:bg>
    <p:spTree>
      <p:nvGrpSpPr>
        <p:cNvPr id="1" name=""/>
        <p:cNvGrpSpPr/>
        <p:nvPr/>
      </p:nvGrpSpPr>
      <p:grpSpPr>
        <a:xfrm>
          <a:off x="0" y="0"/>
          <a:ext cx="0" cy="0"/>
          <a:chOff x="0" y="0"/>
          <a:chExt cx="0" cy="0"/>
        </a:xfrm>
      </p:grpSpPr>
      <p:pic>
        <p:nvPicPr>
          <p:cNvPr id="6" name="Picture 5" descr="A picture containing drawing&#10;&#10;Description automatically generated">
            <a:extLst>
              <a:ext uri="{FF2B5EF4-FFF2-40B4-BE49-F238E27FC236}">
                <a16:creationId xmlns:a16="http://schemas.microsoft.com/office/drawing/2014/main" id="{1FC799F1-AEBC-419D-8B98-D92C7F54F1F8}"/>
              </a:ext>
            </a:extLst>
          </p:cNvPr>
          <p:cNvPicPr>
            <a:picLocks noChangeAspect="1"/>
          </p:cNvPicPr>
          <p:nvPr/>
        </p:nvPicPr>
        <p:blipFill>
          <a:blip r:embed="rId2"/>
          <a:stretch>
            <a:fillRect/>
          </a:stretch>
        </p:blipFill>
        <p:spPr>
          <a:xfrm>
            <a:off x="136885" y="159690"/>
            <a:ext cx="2363505" cy="868680"/>
          </a:xfrm>
          <a:prstGeom prst="rect">
            <a:avLst/>
          </a:prstGeom>
        </p:spPr>
      </p:pic>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2"/>
                </a:solidFill>
              </a:defRPr>
            </a:lvl1pPr>
          </a:lstStyle>
          <a:p>
            <a:r>
              <a:rPr lang="en-US"/>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31336082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a:t>© Copyright Microsoft Corporation. All rights reserved.</a:t>
            </a:r>
          </a:p>
        </p:txBody>
      </p:sp>
    </p:spTree>
    <p:extLst>
      <p:ext uri="{BB962C8B-B14F-4D97-AF65-F5344CB8AC3E}">
        <p14:creationId xmlns:p14="http://schemas.microsoft.com/office/powerpoint/2010/main" val="54596575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46088012"/>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a:t>© Copyright Microsoft Corporation. All rights reserved.</a:t>
            </a:r>
          </a:p>
        </p:txBody>
      </p:sp>
    </p:spTree>
    <p:extLst>
      <p:ext uri="{BB962C8B-B14F-4D97-AF65-F5344CB8AC3E}">
        <p14:creationId xmlns:p14="http://schemas.microsoft.com/office/powerpoint/2010/main" val="4251084697"/>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827594171"/>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53707190"/>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zh-CN" altLang="en-US"/>
              <a:t>单击此处编辑母版标题样式</a:t>
            </a:r>
            <a:endParaRPr lang="en-US"/>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err="1"/>
              <a:t>Large</a:t>
            </a:r>
            <a:r>
              <a:rPr lang="pt-BR"/>
              <a:t> </a:t>
            </a:r>
            <a:r>
              <a:rPr lang="pt-BR" err="1"/>
              <a:t>subhead</a:t>
            </a:r>
            <a:r>
              <a:rPr lang="pt-BR"/>
              <a:t> Segoe UI </a:t>
            </a:r>
            <a:r>
              <a:rPr lang="pt-BR" err="1"/>
              <a:t>Semibold</a:t>
            </a:r>
            <a:r>
              <a:rPr lang="pt-BR"/>
              <a:t> Regular 20/24</a:t>
            </a:r>
            <a:endParaRPr lang="en-US"/>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632752403"/>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012225779"/>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a:t>Chart examples</a:t>
            </a:r>
          </a:p>
        </p:txBody>
      </p:sp>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400753504"/>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zh-CN" altLang="en-US"/>
              <a:t>单击此处编辑母版标题样式</a:t>
            </a:r>
            <a:endParaRPr lang="en-US"/>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zh-CN" altLang="en-US"/>
              <a:t>单击图标添加表格</a:t>
            </a:r>
            <a:endParaRPr lang="en-US"/>
          </a:p>
        </p:txBody>
      </p:sp>
      <p:sp>
        <p:nvSpPr>
          <p:cNvPr id="2" name="Footer Placeholder 1">
            <a:extLst>
              <a:ext uri="{FF2B5EF4-FFF2-40B4-BE49-F238E27FC236}">
                <a16:creationId xmlns:a16="http://schemas.microsoft.com/office/drawing/2014/main" id="{71E5784C-2CDD-4699-AC34-0D913D75C71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705068855"/>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_Text option 4">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p:txBody>
          <a:bodyPr/>
          <a:lstStyle/>
          <a:p>
            <a:r>
              <a:rPr lang="zh-CN" altLang="en-US"/>
              <a:t>单击此处编辑母版标题样式</a:t>
            </a:r>
            <a:endParaRPr lang="en-US"/>
          </a:p>
        </p:txBody>
      </p:sp>
      <p:sp>
        <p:nvSpPr>
          <p:cNvPr id="5" name="Text Placeholder 4"/>
          <p:cNvSpPr>
            <a:spLocks noGrp="1"/>
          </p:cNvSpPr>
          <p:nvPr>
            <p:ph type="body" sz="quarter" idx="11" hasCustomPrompt="1"/>
          </p:nvPr>
        </p:nvSpPr>
        <p:spPr>
          <a:xfrm>
            <a:off x="431095" y="2740880"/>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3344578" y="2739464"/>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6258062"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9171546"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5DDF1D4-BDBC-4EF5-9960-9F822820EED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82944185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a:t>Microsoft 365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4" name="MS logo gray - EMF" descr="Microsoft 365 logo">
            <a:extLst>
              <a:ext uri="{FF2B5EF4-FFF2-40B4-BE49-F238E27FC236}">
                <a16:creationId xmlns:a16="http://schemas.microsoft.com/office/drawing/2014/main" id="{0C7362BD-1B0C-4530-8B0C-3A1BA7E773B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7" name="Footer Placeholder 1">
            <a:extLst>
              <a:ext uri="{FF2B5EF4-FFF2-40B4-BE49-F238E27FC236}">
                <a16:creationId xmlns:a16="http://schemas.microsoft.com/office/drawing/2014/main" id="{1B6BA0D2-3614-405C-8BB6-C5242154BADB}"/>
              </a:ext>
            </a:extLst>
          </p:cNvPr>
          <p:cNvSpPr txBox="1">
            <a:spLocks/>
          </p:cNvSpPr>
          <p:nvPr/>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p>
        </p:txBody>
      </p:sp>
      <p:pic>
        <p:nvPicPr>
          <p:cNvPr id="10" name="Picture Placeholder 3">
            <a:extLst>
              <a:ext uri="{FF2B5EF4-FFF2-40B4-BE49-F238E27FC236}">
                <a16:creationId xmlns:a16="http://schemas.microsoft.com/office/drawing/2014/main" id="{32E97A1C-BADE-48E1-9F1E-4F0722DA62BF}"/>
              </a:ext>
            </a:extLst>
          </p:cNvPr>
          <p:cNvPicPr>
            <a:picLocks noChangeAspect="1"/>
          </p:cNvPicPr>
          <p:nvPr userDrawn="1"/>
        </p:nvPicPr>
        <p:blipFill rotWithShape="1">
          <a:blip r:embed="rId3"/>
          <a:srcRect l="26310" r="15738"/>
          <a:stretch/>
        </p:blipFill>
        <p:spPr>
          <a:xfrm>
            <a:off x="6228994" y="-1"/>
            <a:ext cx="5963006" cy="6858001"/>
          </a:xfrm>
          <a:prstGeom prst="rect">
            <a:avLst/>
          </a:prstGeom>
        </p:spPr>
      </p:pic>
    </p:spTree>
    <p:extLst>
      <p:ext uri="{BB962C8B-B14F-4D97-AF65-F5344CB8AC3E}">
        <p14:creationId xmlns:p14="http://schemas.microsoft.com/office/powerpoint/2010/main" val="88105353"/>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a:t>Body copy Segoe UI </a:t>
            </a:r>
            <a:r>
              <a:rPr lang="en-US" err="1"/>
              <a:t>Semibold</a:t>
            </a:r>
            <a:r>
              <a:rPr lang="en-US"/>
              <a:t> 20/24. </a:t>
            </a:r>
          </a:p>
          <a:p>
            <a:pPr lvl="1"/>
            <a:r>
              <a:rPr lang="en-US"/>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001181076"/>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922172805"/>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069764994"/>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705538435"/>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409075581"/>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60707579"/>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890649652"/>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986668752"/>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933921683"/>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68332738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a:t>Microsoft 365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grpSp>
        <p:nvGrpSpPr>
          <p:cNvPr id="55" name="Group 54">
            <a:extLst>
              <a:ext uri="{FF2B5EF4-FFF2-40B4-BE49-F238E27FC236}">
                <a16:creationId xmlns:a16="http://schemas.microsoft.com/office/drawing/2014/main" id="{DC2530ED-4F1B-464C-8389-EBF536F75D61}"/>
              </a:ext>
              <a:ext uri="{C183D7F6-B498-43B3-948B-1728B52AA6E4}">
                <adec:decorative xmlns:adec="http://schemas.microsoft.com/office/drawing/2017/decorative" val="1"/>
              </a:ext>
            </a:extLst>
          </p:cNvPr>
          <p:cNvGrpSpPr/>
          <p:nvPr/>
        </p:nvGrpSpPr>
        <p:grpSpPr>
          <a:xfrm>
            <a:off x="6383137" y="589416"/>
            <a:ext cx="5671978" cy="5679168"/>
            <a:chOff x="6659722" y="627517"/>
            <a:chExt cx="5671978" cy="5679168"/>
          </a:xfrm>
        </p:grpSpPr>
        <p:sp>
          <p:nvSpPr>
            <p:cNvPr id="56" name="Oval 55">
              <a:extLst>
                <a:ext uri="{FF2B5EF4-FFF2-40B4-BE49-F238E27FC236}">
                  <a16:creationId xmlns:a16="http://schemas.microsoft.com/office/drawing/2014/main" id="{590CB5A0-214F-4297-ACBE-E228814F4583}"/>
                </a:ext>
              </a:extLst>
            </p:cNvPr>
            <p:cNvSpPr/>
            <p:nvPr/>
          </p:nvSpPr>
          <p:spPr bwMode="auto">
            <a:xfrm>
              <a:off x="6970871" y="939060"/>
              <a:ext cx="5049680" cy="5056082"/>
            </a:xfrm>
            <a:prstGeom prst="ellipse">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nvGrpSpPr>
            <p:cNvPr id="57" name="Group 56">
              <a:extLst>
                <a:ext uri="{FF2B5EF4-FFF2-40B4-BE49-F238E27FC236}">
                  <a16:creationId xmlns:a16="http://schemas.microsoft.com/office/drawing/2014/main" id="{7C3A4F63-B6B5-48F7-8245-E3D2369A857D}"/>
                </a:ext>
              </a:extLst>
            </p:cNvPr>
            <p:cNvGrpSpPr/>
            <p:nvPr/>
          </p:nvGrpSpPr>
          <p:grpSpPr>
            <a:xfrm>
              <a:off x="7990047" y="1957479"/>
              <a:ext cx="3011328" cy="3019242"/>
              <a:chOff x="7856223" y="1765415"/>
              <a:chExt cx="3624263" cy="3633788"/>
            </a:xfrm>
          </p:grpSpPr>
          <p:grpSp>
            <p:nvGrpSpPr>
              <p:cNvPr id="59" name="Group 4">
                <a:extLst>
                  <a:ext uri="{FF2B5EF4-FFF2-40B4-BE49-F238E27FC236}">
                    <a16:creationId xmlns:a16="http://schemas.microsoft.com/office/drawing/2014/main" id="{76333FEB-CE13-411C-910A-646DD5054CD3}"/>
                  </a:ext>
                </a:extLst>
              </p:cNvPr>
              <p:cNvGrpSpPr>
                <a:grpSpLocks noChangeAspect="1"/>
              </p:cNvGrpSpPr>
              <p:nvPr/>
            </p:nvGrpSpPr>
            <p:grpSpPr bwMode="auto">
              <a:xfrm>
                <a:off x="7856223" y="1969146"/>
                <a:ext cx="773946" cy="580460"/>
                <a:chOff x="5022" y="1271"/>
                <a:chExt cx="532" cy="399"/>
              </a:xfrm>
            </p:grpSpPr>
            <p:sp>
              <p:nvSpPr>
                <p:cNvPr id="67" name="Freeform 5">
                  <a:extLst>
                    <a:ext uri="{FF2B5EF4-FFF2-40B4-BE49-F238E27FC236}">
                      <a16:creationId xmlns:a16="http://schemas.microsoft.com/office/drawing/2014/main" id="{F97CA7D6-C5B4-48F0-821D-DCC879A74311}"/>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7">
                  <a:extLst>
                    <a:ext uri="{FF2B5EF4-FFF2-40B4-BE49-F238E27FC236}">
                      <a16:creationId xmlns:a16="http://schemas.microsoft.com/office/drawing/2014/main" id="{15AE2977-364F-4BB1-8A67-D7D0F7301B5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0" name="Freeform 11">
                <a:extLst>
                  <a:ext uri="{FF2B5EF4-FFF2-40B4-BE49-F238E27FC236}">
                    <a16:creationId xmlns:a16="http://schemas.microsoft.com/office/drawing/2014/main" id="{EC77DCF8-12BB-459B-9ED3-E26DAEC3CF39}"/>
                  </a:ext>
                </a:extLst>
              </p:cNvPr>
              <p:cNvSpPr>
                <a:spLocks noEditPoints="1"/>
              </p:cNvSpPr>
              <p:nvPr/>
            </p:nvSpPr>
            <p:spPr bwMode="auto">
              <a:xfrm>
                <a:off x="9288813" y="3194912"/>
                <a:ext cx="799503" cy="799501"/>
              </a:xfrm>
              <a:custGeom>
                <a:avLst/>
                <a:gdLst>
                  <a:gd name="T0" fmla="*/ 285 w 426"/>
                  <a:gd name="T1" fmla="*/ 243 h 425"/>
                  <a:gd name="T2" fmla="*/ 244 w 426"/>
                  <a:gd name="T3" fmla="*/ 285 h 425"/>
                  <a:gd name="T4" fmla="*/ 182 w 426"/>
                  <a:gd name="T5" fmla="*/ 285 h 425"/>
                  <a:gd name="T6" fmla="*/ 140 w 426"/>
                  <a:gd name="T7" fmla="*/ 243 h 425"/>
                  <a:gd name="T8" fmla="*/ 140 w 426"/>
                  <a:gd name="T9" fmla="*/ 181 h 425"/>
                  <a:gd name="T10" fmla="*/ 182 w 426"/>
                  <a:gd name="T11" fmla="*/ 140 h 425"/>
                  <a:gd name="T12" fmla="*/ 244 w 426"/>
                  <a:gd name="T13" fmla="*/ 140 h 425"/>
                  <a:gd name="T14" fmla="*/ 285 w 426"/>
                  <a:gd name="T15" fmla="*/ 181 h 425"/>
                  <a:gd name="T16" fmla="*/ 285 w 426"/>
                  <a:gd name="T17" fmla="*/ 243 h 425"/>
                  <a:gd name="T18" fmla="*/ 372 w 426"/>
                  <a:gd name="T19" fmla="*/ 216 h 425"/>
                  <a:gd name="T20" fmla="*/ 372 w 426"/>
                  <a:gd name="T21" fmla="*/ 208 h 425"/>
                  <a:gd name="T22" fmla="*/ 426 w 426"/>
                  <a:gd name="T23" fmla="*/ 171 h 425"/>
                  <a:gd name="T24" fmla="*/ 331 w 426"/>
                  <a:gd name="T25" fmla="*/ 105 h 425"/>
                  <a:gd name="T26" fmla="*/ 334 w 426"/>
                  <a:gd name="T27" fmla="*/ 32 h 425"/>
                  <a:gd name="T28" fmla="*/ 220 w 426"/>
                  <a:gd name="T29" fmla="*/ 53 h 425"/>
                  <a:gd name="T30" fmla="*/ 213 w 426"/>
                  <a:gd name="T31" fmla="*/ 53 h 425"/>
                  <a:gd name="T32" fmla="*/ 205 w 426"/>
                  <a:gd name="T33" fmla="*/ 53 h 425"/>
                  <a:gd name="T34" fmla="*/ 91 w 426"/>
                  <a:gd name="T35" fmla="*/ 32 h 425"/>
                  <a:gd name="T36" fmla="*/ 95 w 426"/>
                  <a:gd name="T37" fmla="*/ 105 h 425"/>
                  <a:gd name="T38" fmla="*/ 0 w 426"/>
                  <a:gd name="T39" fmla="*/ 171 h 425"/>
                  <a:gd name="T40" fmla="*/ 54 w 426"/>
                  <a:gd name="T41" fmla="*/ 208 h 425"/>
                  <a:gd name="T42" fmla="*/ 54 w 426"/>
                  <a:gd name="T43" fmla="*/ 216 h 425"/>
                  <a:gd name="T44" fmla="*/ 0 w 426"/>
                  <a:gd name="T45" fmla="*/ 253 h 425"/>
                  <a:gd name="T46" fmla="*/ 95 w 426"/>
                  <a:gd name="T47" fmla="*/ 319 h 425"/>
                  <a:gd name="T48" fmla="*/ 91 w 426"/>
                  <a:gd name="T49" fmla="*/ 392 h 425"/>
                  <a:gd name="T50" fmla="*/ 205 w 426"/>
                  <a:gd name="T51" fmla="*/ 371 h 425"/>
                  <a:gd name="T52" fmla="*/ 213 w 426"/>
                  <a:gd name="T53" fmla="*/ 371 h 425"/>
                  <a:gd name="T54" fmla="*/ 220 w 426"/>
                  <a:gd name="T55" fmla="*/ 371 h 425"/>
                  <a:gd name="T56" fmla="*/ 334 w 426"/>
                  <a:gd name="T57" fmla="*/ 392 h 425"/>
                  <a:gd name="T58" fmla="*/ 331 w 426"/>
                  <a:gd name="T59" fmla="*/ 319 h 425"/>
                  <a:gd name="T60" fmla="*/ 426 w 426"/>
                  <a:gd name="T61" fmla="*/ 253 h 425"/>
                  <a:gd name="T62" fmla="*/ 372 w 426"/>
                  <a:gd name="T63" fmla="*/ 216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6" h="425">
                    <a:moveTo>
                      <a:pt x="285" y="243"/>
                    </a:moveTo>
                    <a:lnTo>
                      <a:pt x="285" y="243"/>
                    </a:lnTo>
                    <a:cubicBezTo>
                      <a:pt x="281" y="252"/>
                      <a:pt x="276" y="261"/>
                      <a:pt x="269" y="268"/>
                    </a:cubicBezTo>
                    <a:cubicBezTo>
                      <a:pt x="261" y="275"/>
                      <a:pt x="253" y="281"/>
                      <a:pt x="244" y="285"/>
                    </a:cubicBezTo>
                    <a:cubicBezTo>
                      <a:pt x="234" y="289"/>
                      <a:pt x="224" y="291"/>
                      <a:pt x="213" y="291"/>
                    </a:cubicBezTo>
                    <a:cubicBezTo>
                      <a:pt x="202" y="291"/>
                      <a:pt x="192" y="289"/>
                      <a:pt x="182" y="285"/>
                    </a:cubicBezTo>
                    <a:cubicBezTo>
                      <a:pt x="173" y="281"/>
                      <a:pt x="164" y="275"/>
                      <a:pt x="157" y="268"/>
                    </a:cubicBezTo>
                    <a:cubicBezTo>
                      <a:pt x="150" y="261"/>
                      <a:pt x="144" y="252"/>
                      <a:pt x="140" y="243"/>
                    </a:cubicBezTo>
                    <a:cubicBezTo>
                      <a:pt x="136" y="233"/>
                      <a:pt x="134" y="223"/>
                      <a:pt x="134" y="212"/>
                    </a:cubicBezTo>
                    <a:cubicBezTo>
                      <a:pt x="134" y="201"/>
                      <a:pt x="136" y="191"/>
                      <a:pt x="140" y="181"/>
                    </a:cubicBezTo>
                    <a:cubicBezTo>
                      <a:pt x="144" y="172"/>
                      <a:pt x="150" y="164"/>
                      <a:pt x="157" y="156"/>
                    </a:cubicBezTo>
                    <a:cubicBezTo>
                      <a:pt x="164" y="149"/>
                      <a:pt x="173" y="144"/>
                      <a:pt x="182" y="140"/>
                    </a:cubicBezTo>
                    <a:cubicBezTo>
                      <a:pt x="192" y="135"/>
                      <a:pt x="202" y="133"/>
                      <a:pt x="213" y="133"/>
                    </a:cubicBezTo>
                    <a:cubicBezTo>
                      <a:pt x="224" y="133"/>
                      <a:pt x="234" y="135"/>
                      <a:pt x="244" y="140"/>
                    </a:cubicBezTo>
                    <a:cubicBezTo>
                      <a:pt x="253" y="144"/>
                      <a:pt x="261" y="149"/>
                      <a:pt x="269" y="156"/>
                    </a:cubicBezTo>
                    <a:cubicBezTo>
                      <a:pt x="276" y="164"/>
                      <a:pt x="281" y="172"/>
                      <a:pt x="285" y="181"/>
                    </a:cubicBezTo>
                    <a:cubicBezTo>
                      <a:pt x="290" y="191"/>
                      <a:pt x="292" y="201"/>
                      <a:pt x="292" y="212"/>
                    </a:cubicBezTo>
                    <a:cubicBezTo>
                      <a:pt x="292" y="223"/>
                      <a:pt x="290" y="233"/>
                      <a:pt x="285" y="243"/>
                    </a:cubicBezTo>
                    <a:close/>
                    <a:moveTo>
                      <a:pt x="372" y="216"/>
                    </a:moveTo>
                    <a:lnTo>
                      <a:pt x="372" y="216"/>
                    </a:lnTo>
                    <a:cubicBezTo>
                      <a:pt x="372" y="215"/>
                      <a:pt x="372" y="213"/>
                      <a:pt x="372" y="212"/>
                    </a:cubicBezTo>
                    <a:cubicBezTo>
                      <a:pt x="372" y="211"/>
                      <a:pt x="372" y="210"/>
                      <a:pt x="372" y="208"/>
                    </a:cubicBezTo>
                    <a:cubicBezTo>
                      <a:pt x="372" y="207"/>
                      <a:pt x="372" y="206"/>
                      <a:pt x="372" y="205"/>
                    </a:cubicBezTo>
                    <a:lnTo>
                      <a:pt x="426" y="171"/>
                    </a:lnTo>
                    <a:lnTo>
                      <a:pt x="393" y="91"/>
                    </a:lnTo>
                    <a:lnTo>
                      <a:pt x="331" y="105"/>
                    </a:lnTo>
                    <a:cubicBezTo>
                      <a:pt x="327" y="101"/>
                      <a:pt x="324" y="98"/>
                      <a:pt x="320" y="94"/>
                    </a:cubicBezTo>
                    <a:lnTo>
                      <a:pt x="334" y="32"/>
                    </a:lnTo>
                    <a:lnTo>
                      <a:pt x="254" y="0"/>
                    </a:lnTo>
                    <a:lnTo>
                      <a:pt x="220" y="53"/>
                    </a:lnTo>
                    <a:cubicBezTo>
                      <a:pt x="219" y="53"/>
                      <a:pt x="218" y="53"/>
                      <a:pt x="217" y="53"/>
                    </a:cubicBezTo>
                    <a:cubicBezTo>
                      <a:pt x="215" y="53"/>
                      <a:pt x="214" y="53"/>
                      <a:pt x="213" y="53"/>
                    </a:cubicBezTo>
                    <a:cubicBezTo>
                      <a:pt x="212" y="53"/>
                      <a:pt x="210" y="53"/>
                      <a:pt x="209" y="53"/>
                    </a:cubicBezTo>
                    <a:cubicBezTo>
                      <a:pt x="208" y="53"/>
                      <a:pt x="207" y="53"/>
                      <a:pt x="205" y="53"/>
                    </a:cubicBezTo>
                    <a:lnTo>
                      <a:pt x="172" y="0"/>
                    </a:lnTo>
                    <a:lnTo>
                      <a:pt x="91" y="32"/>
                    </a:lnTo>
                    <a:lnTo>
                      <a:pt x="106" y="94"/>
                    </a:lnTo>
                    <a:cubicBezTo>
                      <a:pt x="102" y="98"/>
                      <a:pt x="98" y="101"/>
                      <a:pt x="95" y="105"/>
                    </a:cubicBezTo>
                    <a:lnTo>
                      <a:pt x="33" y="91"/>
                    </a:lnTo>
                    <a:lnTo>
                      <a:pt x="0" y="171"/>
                    </a:lnTo>
                    <a:lnTo>
                      <a:pt x="54" y="205"/>
                    </a:lnTo>
                    <a:cubicBezTo>
                      <a:pt x="54" y="206"/>
                      <a:pt x="54" y="207"/>
                      <a:pt x="54" y="208"/>
                    </a:cubicBezTo>
                    <a:cubicBezTo>
                      <a:pt x="54" y="210"/>
                      <a:pt x="54" y="211"/>
                      <a:pt x="54" y="212"/>
                    </a:cubicBezTo>
                    <a:cubicBezTo>
                      <a:pt x="54" y="213"/>
                      <a:pt x="54" y="215"/>
                      <a:pt x="54" y="216"/>
                    </a:cubicBezTo>
                    <a:cubicBezTo>
                      <a:pt x="54" y="217"/>
                      <a:pt x="54" y="218"/>
                      <a:pt x="54" y="220"/>
                    </a:cubicBezTo>
                    <a:lnTo>
                      <a:pt x="0" y="253"/>
                    </a:lnTo>
                    <a:lnTo>
                      <a:pt x="33" y="334"/>
                    </a:lnTo>
                    <a:lnTo>
                      <a:pt x="95" y="319"/>
                    </a:lnTo>
                    <a:cubicBezTo>
                      <a:pt x="98" y="323"/>
                      <a:pt x="102" y="327"/>
                      <a:pt x="106" y="330"/>
                    </a:cubicBezTo>
                    <a:lnTo>
                      <a:pt x="91" y="392"/>
                    </a:lnTo>
                    <a:lnTo>
                      <a:pt x="172" y="425"/>
                    </a:lnTo>
                    <a:lnTo>
                      <a:pt x="205" y="371"/>
                    </a:lnTo>
                    <a:cubicBezTo>
                      <a:pt x="207" y="371"/>
                      <a:pt x="208" y="371"/>
                      <a:pt x="209" y="371"/>
                    </a:cubicBezTo>
                    <a:cubicBezTo>
                      <a:pt x="210" y="371"/>
                      <a:pt x="212" y="371"/>
                      <a:pt x="213" y="371"/>
                    </a:cubicBezTo>
                    <a:cubicBezTo>
                      <a:pt x="214" y="371"/>
                      <a:pt x="215" y="371"/>
                      <a:pt x="217" y="371"/>
                    </a:cubicBezTo>
                    <a:cubicBezTo>
                      <a:pt x="218" y="371"/>
                      <a:pt x="219" y="371"/>
                      <a:pt x="220" y="371"/>
                    </a:cubicBezTo>
                    <a:lnTo>
                      <a:pt x="254" y="425"/>
                    </a:lnTo>
                    <a:lnTo>
                      <a:pt x="334" y="392"/>
                    </a:lnTo>
                    <a:lnTo>
                      <a:pt x="320" y="330"/>
                    </a:lnTo>
                    <a:cubicBezTo>
                      <a:pt x="324" y="327"/>
                      <a:pt x="327" y="323"/>
                      <a:pt x="331" y="319"/>
                    </a:cubicBezTo>
                    <a:lnTo>
                      <a:pt x="393" y="334"/>
                    </a:lnTo>
                    <a:lnTo>
                      <a:pt x="426" y="253"/>
                    </a:lnTo>
                    <a:lnTo>
                      <a:pt x="372" y="220"/>
                    </a:lnTo>
                    <a:cubicBezTo>
                      <a:pt x="372" y="218"/>
                      <a:pt x="372" y="217"/>
                      <a:pt x="372" y="216"/>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61" name="Group 14">
                <a:extLst>
                  <a:ext uri="{FF2B5EF4-FFF2-40B4-BE49-F238E27FC236}">
                    <a16:creationId xmlns:a16="http://schemas.microsoft.com/office/drawing/2014/main" id="{D013D038-CA52-4AA4-99BE-7EF8B0D3D582}"/>
                  </a:ext>
                </a:extLst>
              </p:cNvPr>
              <p:cNvGrpSpPr>
                <a:grpSpLocks noChangeAspect="1"/>
              </p:cNvGrpSpPr>
              <p:nvPr/>
            </p:nvGrpSpPr>
            <p:grpSpPr bwMode="auto">
              <a:xfrm>
                <a:off x="7856223" y="1765415"/>
                <a:ext cx="3624263" cy="3633788"/>
                <a:chOff x="4841" y="1078"/>
                <a:chExt cx="2283" cy="2289"/>
              </a:xfrm>
            </p:grpSpPr>
            <p:sp>
              <p:nvSpPr>
                <p:cNvPr id="65" name="Freeform 15">
                  <a:extLst>
                    <a:ext uri="{FF2B5EF4-FFF2-40B4-BE49-F238E27FC236}">
                      <a16:creationId xmlns:a16="http://schemas.microsoft.com/office/drawing/2014/main" id="{61F1FB1C-00AE-4D4B-8D98-68D753139944}"/>
                    </a:ext>
                  </a:extLst>
                </p:cNvPr>
                <p:cNvSpPr>
                  <a:spLocks/>
                </p:cNvSpPr>
                <p:nvPr/>
              </p:nvSpPr>
              <p:spPr bwMode="auto">
                <a:xfrm>
                  <a:off x="4841" y="1732"/>
                  <a:ext cx="1634" cy="1635"/>
                </a:xfrm>
                <a:custGeom>
                  <a:avLst/>
                  <a:gdLst>
                    <a:gd name="T0" fmla="*/ 160 w 267"/>
                    <a:gd name="T1" fmla="*/ 27 h 267"/>
                    <a:gd name="T2" fmla="*/ 160 w 267"/>
                    <a:gd name="T3" fmla="*/ 27 h 267"/>
                    <a:gd name="T4" fmla="*/ 240 w 267"/>
                    <a:gd name="T5" fmla="*/ 27 h 267"/>
                    <a:gd name="T6" fmla="*/ 240 w 267"/>
                    <a:gd name="T7" fmla="*/ 240 h 267"/>
                    <a:gd name="T8" fmla="*/ 27 w 267"/>
                    <a:gd name="T9" fmla="*/ 240 h 267"/>
                    <a:gd name="T10" fmla="*/ 27 w 267"/>
                    <a:gd name="T11" fmla="*/ 27 h 267"/>
                    <a:gd name="T12" fmla="*/ 81 w 267"/>
                    <a:gd name="T13" fmla="*/ 27 h 267"/>
                    <a:gd name="T14" fmla="*/ 81 w 267"/>
                    <a:gd name="T15" fmla="*/ 0 h 267"/>
                    <a:gd name="T16" fmla="*/ 0 w 267"/>
                    <a:gd name="T17" fmla="*/ 0 h 267"/>
                    <a:gd name="T18" fmla="*/ 0 w 267"/>
                    <a:gd name="T19" fmla="*/ 267 h 267"/>
                    <a:gd name="T20" fmla="*/ 267 w 267"/>
                    <a:gd name="T21" fmla="*/ 267 h 267"/>
                    <a:gd name="T22" fmla="*/ 267 w 267"/>
                    <a:gd name="T23" fmla="*/ 0 h 267"/>
                    <a:gd name="T24" fmla="*/ 160 w 267"/>
                    <a:gd name="T25" fmla="*/ 0 h 267"/>
                    <a:gd name="T26" fmla="*/ 160 w 267"/>
                    <a:gd name="T27" fmla="*/ 2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7" h="267">
                      <a:moveTo>
                        <a:pt x="160" y="27"/>
                      </a:moveTo>
                      <a:lnTo>
                        <a:pt x="160" y="27"/>
                      </a:lnTo>
                      <a:lnTo>
                        <a:pt x="240" y="27"/>
                      </a:lnTo>
                      <a:lnTo>
                        <a:pt x="240" y="240"/>
                      </a:lnTo>
                      <a:lnTo>
                        <a:pt x="27" y="240"/>
                      </a:lnTo>
                      <a:lnTo>
                        <a:pt x="27" y="27"/>
                      </a:lnTo>
                      <a:lnTo>
                        <a:pt x="81" y="27"/>
                      </a:lnTo>
                      <a:lnTo>
                        <a:pt x="81" y="0"/>
                      </a:lnTo>
                      <a:lnTo>
                        <a:pt x="0" y="0"/>
                      </a:lnTo>
                      <a:lnTo>
                        <a:pt x="0" y="267"/>
                      </a:lnTo>
                      <a:lnTo>
                        <a:pt x="267" y="267"/>
                      </a:lnTo>
                      <a:lnTo>
                        <a:pt x="267" y="0"/>
                      </a:lnTo>
                      <a:lnTo>
                        <a:pt x="160" y="0"/>
                      </a:lnTo>
                      <a:lnTo>
                        <a:pt x="160" y="27"/>
                      </a:lnTo>
                      <a:close/>
                    </a:path>
                  </a:pathLst>
                </a:custGeom>
                <a:solidFill>
                  <a:srgbClr val="C1C1C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6">
                  <a:extLst>
                    <a:ext uri="{FF2B5EF4-FFF2-40B4-BE49-F238E27FC236}">
                      <a16:creationId xmlns:a16="http://schemas.microsoft.com/office/drawing/2014/main" id="{AAFF713B-9169-4783-B1A2-BC8A1FDC0940}"/>
                    </a:ext>
                  </a:extLst>
                </p:cNvPr>
                <p:cNvSpPr>
                  <a:spLocks/>
                </p:cNvSpPr>
                <p:nvPr/>
              </p:nvSpPr>
              <p:spPr bwMode="auto">
                <a:xfrm>
                  <a:off x="5496" y="1078"/>
                  <a:ext cx="1628" cy="1634"/>
                </a:xfrm>
                <a:custGeom>
                  <a:avLst/>
                  <a:gdLst>
                    <a:gd name="T0" fmla="*/ 0 w 266"/>
                    <a:gd name="T1" fmla="*/ 0 h 267"/>
                    <a:gd name="T2" fmla="*/ 0 w 266"/>
                    <a:gd name="T3" fmla="*/ 0 h 267"/>
                    <a:gd name="T4" fmla="*/ 0 w 266"/>
                    <a:gd name="T5" fmla="*/ 267 h 267"/>
                    <a:gd name="T6" fmla="*/ 106 w 266"/>
                    <a:gd name="T7" fmla="*/ 267 h 267"/>
                    <a:gd name="T8" fmla="*/ 106 w 266"/>
                    <a:gd name="T9" fmla="*/ 240 h 267"/>
                    <a:gd name="T10" fmla="*/ 27 w 266"/>
                    <a:gd name="T11" fmla="*/ 240 h 267"/>
                    <a:gd name="T12" fmla="*/ 27 w 266"/>
                    <a:gd name="T13" fmla="*/ 27 h 267"/>
                    <a:gd name="T14" fmla="*/ 240 w 266"/>
                    <a:gd name="T15" fmla="*/ 27 h 267"/>
                    <a:gd name="T16" fmla="*/ 240 w 266"/>
                    <a:gd name="T17" fmla="*/ 240 h 267"/>
                    <a:gd name="T18" fmla="*/ 186 w 266"/>
                    <a:gd name="T19" fmla="*/ 240 h 267"/>
                    <a:gd name="T20" fmla="*/ 186 w 266"/>
                    <a:gd name="T21" fmla="*/ 267 h 267"/>
                    <a:gd name="T22" fmla="*/ 266 w 266"/>
                    <a:gd name="T23" fmla="*/ 267 h 267"/>
                    <a:gd name="T24" fmla="*/ 266 w 266"/>
                    <a:gd name="T25" fmla="*/ 0 h 267"/>
                    <a:gd name="T26" fmla="*/ 0 w 266"/>
                    <a:gd name="T27"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6" h="267">
                      <a:moveTo>
                        <a:pt x="0" y="0"/>
                      </a:moveTo>
                      <a:lnTo>
                        <a:pt x="0" y="0"/>
                      </a:lnTo>
                      <a:lnTo>
                        <a:pt x="0" y="267"/>
                      </a:lnTo>
                      <a:lnTo>
                        <a:pt x="106" y="267"/>
                      </a:lnTo>
                      <a:lnTo>
                        <a:pt x="106" y="240"/>
                      </a:lnTo>
                      <a:lnTo>
                        <a:pt x="27" y="240"/>
                      </a:lnTo>
                      <a:lnTo>
                        <a:pt x="27" y="27"/>
                      </a:lnTo>
                      <a:lnTo>
                        <a:pt x="240" y="27"/>
                      </a:lnTo>
                      <a:lnTo>
                        <a:pt x="240" y="240"/>
                      </a:lnTo>
                      <a:lnTo>
                        <a:pt x="186" y="240"/>
                      </a:lnTo>
                      <a:lnTo>
                        <a:pt x="186" y="267"/>
                      </a:lnTo>
                      <a:lnTo>
                        <a:pt x="266" y="267"/>
                      </a:lnTo>
                      <a:lnTo>
                        <a:pt x="266" y="0"/>
                      </a:lnTo>
                      <a:lnTo>
                        <a:pt x="0" y="0"/>
                      </a:lnTo>
                      <a:close/>
                    </a:path>
                  </a:pathLst>
                </a:custGeom>
                <a:solidFill>
                  <a:srgbClr val="0078D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2" name="Group 4">
                <a:extLst>
                  <a:ext uri="{FF2B5EF4-FFF2-40B4-BE49-F238E27FC236}">
                    <a16:creationId xmlns:a16="http://schemas.microsoft.com/office/drawing/2014/main" id="{BAABC866-067F-4B4F-BC82-1AFE696264EA}"/>
                  </a:ext>
                </a:extLst>
              </p:cNvPr>
              <p:cNvGrpSpPr>
                <a:grpSpLocks noChangeAspect="1"/>
              </p:cNvGrpSpPr>
              <p:nvPr/>
            </p:nvGrpSpPr>
            <p:grpSpPr bwMode="auto">
              <a:xfrm flipH="1" flipV="1">
                <a:off x="10704198" y="4594917"/>
                <a:ext cx="773946" cy="580460"/>
                <a:chOff x="5022" y="1271"/>
                <a:chExt cx="532" cy="399"/>
              </a:xfrm>
            </p:grpSpPr>
            <p:sp>
              <p:nvSpPr>
                <p:cNvPr id="63" name="Freeform 5">
                  <a:extLst>
                    <a:ext uri="{FF2B5EF4-FFF2-40B4-BE49-F238E27FC236}">
                      <a16:creationId xmlns:a16="http://schemas.microsoft.com/office/drawing/2014/main" id="{2108647A-A235-40A0-8F7D-CD57A837CBFB}"/>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7">
                  <a:extLst>
                    <a:ext uri="{FF2B5EF4-FFF2-40B4-BE49-F238E27FC236}">
                      <a16:creationId xmlns:a16="http://schemas.microsoft.com/office/drawing/2014/main" id="{7BA8FFAC-5323-447B-BB44-470B113C214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58" name="Oval 57">
              <a:extLst>
                <a:ext uri="{FF2B5EF4-FFF2-40B4-BE49-F238E27FC236}">
                  <a16:creationId xmlns:a16="http://schemas.microsoft.com/office/drawing/2014/main" id="{23961BE6-CF7F-4B6E-9EBA-9B9EF1D51FEA}"/>
                </a:ext>
              </a:extLst>
            </p:cNvPr>
            <p:cNvSpPr/>
            <p:nvPr/>
          </p:nvSpPr>
          <p:spPr bwMode="auto">
            <a:xfrm>
              <a:off x="6659722" y="627517"/>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pic>
        <p:nvPicPr>
          <p:cNvPr id="8" name="MS logo gray - EMF" descr="Microsoft 365 logo">
            <a:extLst>
              <a:ext uri="{FF2B5EF4-FFF2-40B4-BE49-F238E27FC236}">
                <a16:creationId xmlns:a16="http://schemas.microsoft.com/office/drawing/2014/main" id="{B081A56E-1396-4D48-BB4A-2862DB7BF3C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C579B1D0-8CEE-4E42-8540-F752DBF0F64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992568185"/>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788972436"/>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9916586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559436732"/>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552838178"/>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2"/>
        </a:solidFill>
        <a:effectLst/>
      </p:bgPr>
    </p:bg>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C2EC06BD-A32E-44DB-BE59-C6B4107FD074}"/>
              </a:ext>
            </a:extLst>
          </p:cNvPr>
          <p:cNvPicPr>
            <a:picLocks noChangeAspect="1"/>
          </p:cNvPicPr>
          <p:nvPr/>
        </p:nvPicPr>
        <p:blipFill>
          <a:blip r:embed="rId2"/>
          <a:stretch>
            <a:fillRect/>
          </a:stretch>
        </p:blipFill>
        <p:spPr>
          <a:xfrm>
            <a:off x="136885" y="159690"/>
            <a:ext cx="2363505" cy="868680"/>
          </a:xfrm>
          <a:prstGeom prst="rect">
            <a:avLst/>
          </a:prstGeom>
        </p:spPr>
      </p:pic>
      <p:sp>
        <p:nvSpPr>
          <p:cNvPr id="2" name="Footer Placeholder 1">
            <a:extLst>
              <a:ext uri="{FF2B5EF4-FFF2-40B4-BE49-F238E27FC236}">
                <a16:creationId xmlns:a16="http://schemas.microsoft.com/office/drawing/2014/main" id="{48830E1E-F06E-469F-9154-F8DEA4B068FE}"/>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1029771742"/>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1457325"/>
            <a:ext cx="11344219" cy="701675"/>
          </a:xfrm>
          <a:prstGeom prst="rect">
            <a:avLst/>
          </a:prstGeom>
          <a:noFill/>
        </p:spPr>
        <p:txBody>
          <a:bodyPr lIns="0" tIns="0" rIns="0" bIns="182880" anchor="t" anchorCtr="0"/>
          <a:lstStyle>
            <a:lvl1pPr>
              <a:defRPr sz="3200" strike="noStrike" spc="-49" baseline="0">
                <a:solidFill>
                  <a:schemeClr val="bg2"/>
                </a:solidFill>
              </a:defRPr>
            </a:lvl1pPr>
          </a:lstStyle>
          <a:p>
            <a:r>
              <a:rPr lang="en-US"/>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2159000"/>
            <a:ext cx="11330434" cy="553998"/>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00" kern="1200" spc="-49" baseline="0" dirty="0">
                <a:solidFill>
                  <a:schemeClr val="bg2"/>
                </a:solidFill>
                <a:latin typeface="+mj-lt"/>
                <a:ea typeface="+mn-ea"/>
                <a:cs typeface="+mn-cs"/>
              </a:defRPr>
            </a:lvl1pPr>
            <a:lvl2pPr>
              <a:defRPr sz="1765">
                <a:solidFill>
                  <a:srgbClr val="000000"/>
                </a:solidFill>
              </a:defRPr>
            </a:lvl2pPr>
            <a:lvl3pPr>
              <a:defRPr sz="1372"/>
            </a:lvl3pPr>
            <a:lvl4pPr>
              <a:defRPr sz="1372"/>
            </a:lvl4pPr>
            <a:lvl5pPr>
              <a:defRPr sz="1029"/>
            </a:lvl5pPr>
          </a:lstStyle>
          <a:p>
            <a:pPr lvl="0"/>
            <a:r>
              <a:rPr lang="en-US"/>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p:nvPicPr>
        <p:blipFill>
          <a:blip r:embed="rId2"/>
          <a:stretch>
            <a:fillRect/>
          </a:stretch>
        </p:blipFill>
        <p:spPr>
          <a:xfrm>
            <a:off x="64294" y="85724"/>
            <a:ext cx="2384426" cy="1068717"/>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3398587246"/>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2415274"/>
      </p:ext>
    </p:extLst>
  </p:cSld>
  <p:clrMapOvr>
    <a:masterClrMapping/>
  </p:clrMapOvr>
  <p:transition>
    <p:fade/>
  </p:transition>
  <p:extLst>
    <p:ext uri="{DCECCB84-F9BA-43D5-87BE-67443E8EF086}">
      <p15:sldGuideLst xmlns:p15="http://schemas.microsoft.com/office/powerpoint/2012/main">
        <p15:guide id="3" orient="horz" pos="900">
          <p15:clr>
            <a:srgbClr val="5ACBF0"/>
          </p15:clr>
        </p15:guide>
        <p15:guide id="4" orient="horz" pos="1276">
          <p15:clr>
            <a:srgbClr val="5ACBF0"/>
          </p15:clr>
        </p15:guide>
        <p15:guide id="5" orient="horz" pos="288">
          <p15:clr>
            <a:srgbClr val="5ACBF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63542655"/>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a:xfrm>
            <a:off x="418643" y="440494"/>
            <a:ext cx="11341268" cy="680196"/>
          </a:xfrm>
          <a:prstGeom prst="rect">
            <a:avLst/>
          </a:prstGeom>
        </p:spPr>
        <p:txBody>
          <a:bodyPr/>
          <a:lstStyle/>
          <a:p>
            <a:r>
              <a:rPr lang="en-US"/>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043667"/>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4889029"/>
            <a:ext cx="365293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043667"/>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043667"/>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8" name="Text Placeholder 4">
            <a:extLst>
              <a:ext uri="{FF2B5EF4-FFF2-40B4-BE49-F238E27FC236}">
                <a16:creationId xmlns:a16="http://schemas.microsoft.com/office/drawing/2014/main" id="{6B0E7A2A-440B-4386-BA99-0E3495B2C78A}"/>
              </a:ext>
            </a:extLst>
          </p:cNvPr>
          <p:cNvSpPr>
            <a:spLocks noGrp="1"/>
          </p:cNvSpPr>
          <p:nvPr>
            <p:ph type="body" sz="quarter" idx="28" hasCustomPrompt="1"/>
          </p:nvPr>
        </p:nvSpPr>
        <p:spPr>
          <a:xfrm>
            <a:off x="418643" y="4582416"/>
            <a:ext cx="365293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1"/>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0" name="Text Placeholder 4">
            <a:extLst>
              <a:ext uri="{FF2B5EF4-FFF2-40B4-BE49-F238E27FC236}">
                <a16:creationId xmlns:a16="http://schemas.microsoft.com/office/drawing/2014/main" id="{84B94875-0E5C-4E1B-9009-179D2480580A}"/>
              </a:ext>
            </a:extLst>
          </p:cNvPr>
          <p:cNvSpPr>
            <a:spLocks noGrp="1"/>
          </p:cNvSpPr>
          <p:nvPr>
            <p:ph type="body" sz="quarter" idx="29" hasCustomPrompt="1"/>
          </p:nvPr>
        </p:nvSpPr>
        <p:spPr>
          <a:xfrm>
            <a:off x="4293969"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1"/>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3" name="Text Placeholder 4">
            <a:extLst>
              <a:ext uri="{FF2B5EF4-FFF2-40B4-BE49-F238E27FC236}">
                <a16:creationId xmlns:a16="http://schemas.microsoft.com/office/drawing/2014/main" id="{122C2A87-F659-470C-9A84-C24B6596BF30}"/>
              </a:ext>
            </a:extLst>
          </p:cNvPr>
          <p:cNvSpPr>
            <a:spLocks noGrp="1"/>
          </p:cNvSpPr>
          <p:nvPr>
            <p:ph type="body" sz="quarter" idx="30" hasCustomPrompt="1"/>
          </p:nvPr>
        </p:nvSpPr>
        <p:spPr>
          <a:xfrm>
            <a:off x="8144083"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1"/>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4" name="Footer Placeholder 1">
            <a:extLst>
              <a:ext uri="{FF2B5EF4-FFF2-40B4-BE49-F238E27FC236}">
                <a16:creationId xmlns:a16="http://schemas.microsoft.com/office/drawing/2014/main" id="{078D6B2E-04FF-44FF-92BF-A50AB63F5A8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046188267"/>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Photo layout with single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a:prstGeom prst="rect">
            <a:avLst/>
          </a:prstGeo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669" b="-12027"/>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Footer Placeholder 1">
            <a:extLst>
              <a:ext uri="{FF2B5EF4-FFF2-40B4-BE49-F238E27FC236}">
                <a16:creationId xmlns:a16="http://schemas.microsoft.com/office/drawing/2014/main" id="{EF6BF2FC-D0DF-43FB-898E-872D6CBB08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88119829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920870231"/>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Two columns layout with subheadin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a:prstGeom prst="rect">
            <a:avLst/>
          </a:prstGeom>
        </p:spPr>
        <p:txBody>
          <a:bodyPr/>
          <a:lstStyle>
            <a:lvl1pPr>
              <a:defRPr/>
            </a:lvl1pPr>
          </a:lstStyle>
          <a:p>
            <a:r>
              <a:rPr lang="en-US"/>
              <a:t>Two columns layout</a:t>
            </a:r>
          </a:p>
        </p:txBody>
      </p:sp>
      <p:sp>
        <p:nvSpPr>
          <p:cNvPr id="17" name="Text Placeholder 5">
            <a:extLst>
              <a:ext uri="{FF2B5EF4-FFF2-40B4-BE49-F238E27FC236}">
                <a16:creationId xmlns:a16="http://schemas.microsoft.com/office/drawing/2014/main" id="{55780EB8-2D5B-4DBB-BC6B-E570FB51FFD3}"/>
              </a:ext>
            </a:extLst>
          </p:cNvPr>
          <p:cNvSpPr>
            <a:spLocks noGrp="1"/>
          </p:cNvSpPr>
          <p:nvPr>
            <p:ph type="body" sz="quarter" idx="17" hasCustomPrompt="1"/>
          </p:nvPr>
        </p:nvSpPr>
        <p:spPr>
          <a:xfrm>
            <a:off x="432088" y="1168400"/>
            <a:ext cx="11341267" cy="307777"/>
          </a:xfrm>
          <a:prstGeom prst="rect">
            <a:avLst/>
          </a:prstGeom>
        </p:spPr>
        <p:txBody>
          <a:bodyPr lIns="0" tIns="0" rIns="0" bIns="0"/>
          <a:lstStyle>
            <a:lvl1pPr>
              <a:defRPr sz="2000"/>
            </a:lvl1pPr>
          </a:lstStyle>
          <a:p>
            <a:pPr lvl="0"/>
            <a:r>
              <a:rPr lang="en-US"/>
              <a:t>Add text here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929257"/>
            <a:ext cx="5578933" cy="852444"/>
          </a:xfrm>
          <a:prstGeom prst="rect">
            <a:avLst/>
          </a:prstGeom>
          <a:solidFill>
            <a:schemeClr val="accent2"/>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82527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729776"/>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861538"/>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766043"/>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897807"/>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929257"/>
            <a:ext cx="5572801" cy="852444"/>
          </a:xfrm>
          <a:prstGeom prst="rect">
            <a:avLst/>
          </a:prstGeom>
          <a:solidFill>
            <a:schemeClr val="accent2"/>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82527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729776"/>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861539"/>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766043"/>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897807"/>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DAA1992-5E0F-40A3-8DB6-210B74582E0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810765395"/>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ext option - 4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a:prstGeom prst="rect">
            <a:avLst/>
          </a:prstGeom>
        </p:spPr>
        <p:txBody>
          <a:bodyPr/>
          <a:lstStyle/>
          <a:p>
            <a:r>
              <a:rPr lang="en-US"/>
              <a:t>Click to edit Master title style</a:t>
            </a:r>
          </a:p>
        </p:txBody>
      </p:sp>
      <p:sp>
        <p:nvSpPr>
          <p:cNvPr id="5" name="Text Placeholder 4"/>
          <p:cNvSpPr>
            <a:spLocks noGrp="1"/>
          </p:cNvSpPr>
          <p:nvPr>
            <p:ph type="body" sz="quarter" idx="11" hasCustomPrompt="1"/>
          </p:nvPr>
        </p:nvSpPr>
        <p:spPr>
          <a:xfrm>
            <a:off x="431095" y="2740881"/>
            <a:ext cx="2603367" cy="2785036"/>
          </a:xfrm>
          <a:prstGeom prst="rect">
            <a:avLst/>
          </a:prstGeo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userDrawn="1"/>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3344578" y="2739465"/>
            <a:ext cx="2603367" cy="2785036"/>
          </a:xfrm>
          <a:prstGeom prst="rect">
            <a:avLst/>
          </a:prstGeo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userDrawn="1"/>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6258062" y="2739465"/>
            <a:ext cx="2603367" cy="2785036"/>
          </a:xfrm>
          <a:prstGeom prst="rect">
            <a:avLst/>
          </a:prstGeo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userDrawn="1"/>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9171546" y="2739465"/>
            <a:ext cx="2603367" cy="2785036"/>
          </a:xfrm>
          <a:prstGeom prst="rect">
            <a:avLst/>
          </a:prstGeo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19D8CB66-B611-4CE7-A43F-AA9D9AFBFDA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21365096"/>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Title Only with gri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8263" y="497542"/>
            <a:ext cx="11018520" cy="430887"/>
          </a:xfrm>
        </p:spPr>
        <p:txBody>
          <a:bodyPr/>
          <a:lstStyle>
            <a:lvl1pPr>
              <a:defRPr sz="2745">
                <a:solidFill>
                  <a:srgbClr val="000000"/>
                </a:solidFill>
              </a:defRPr>
            </a:lvl1pPr>
          </a:lstStyle>
          <a:p>
            <a:r>
              <a:rPr lang="en-US"/>
              <a:t>Click to edit Master title style</a:t>
            </a:r>
          </a:p>
        </p:txBody>
      </p:sp>
    </p:spTree>
    <p:extLst>
      <p:ext uri="{BB962C8B-B14F-4D97-AF65-F5344CB8AC3E}">
        <p14:creationId xmlns:p14="http://schemas.microsoft.com/office/powerpoint/2010/main" val="3660113581"/>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zh-CN" altLang="en-US"/>
              <a:t>单击此处编辑母版标题样式</a:t>
            </a:r>
            <a:endParaRPr lang="en-US"/>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2"/>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760001936"/>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Footer Placeholder 1">
            <a:extLst>
              <a:ext uri="{FF2B5EF4-FFF2-40B4-BE49-F238E27FC236}">
                <a16:creationId xmlns:a16="http://schemas.microsoft.com/office/drawing/2014/main" id="{F415B60E-29D3-45EF-9FD0-D9924E0B78B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09552156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Rectangle 1">
            <a:extLst>
              <a:ext uri="{FF2B5EF4-FFF2-40B4-BE49-F238E27FC236}">
                <a16:creationId xmlns:a16="http://schemas.microsoft.com/office/drawing/2014/main" id="{F5777EA2-9454-422E-AEC3-45CEC596AEB8}"/>
              </a:ext>
            </a:extLst>
          </p:cNvPr>
          <p:cNvSpPr/>
          <p:nvPr/>
        </p:nvSpPr>
        <p:spPr bwMode="auto">
          <a:xfrm>
            <a:off x="0" y="5670550"/>
            <a:ext cx="12192000" cy="746955"/>
          </a:xfrm>
          <a:prstGeom prst="rect">
            <a:avLst/>
          </a:prstGeom>
          <a:solidFill>
            <a:schemeClr val="bg2">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zh-CN" altLang="en-US"/>
              <a:t>单击此处编辑母版文本样式</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04159809"/>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Footer Placeholder 1">
            <a:extLst>
              <a:ext uri="{FF2B5EF4-FFF2-40B4-BE49-F238E27FC236}">
                <a16:creationId xmlns:a16="http://schemas.microsoft.com/office/drawing/2014/main" id="{1EECB910-8937-4CC4-AEC5-2DD554C2D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9738344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a:t>Large: subhead Segoe UI Regular 20/24</a:t>
            </a:r>
          </a:p>
          <a:p>
            <a:pPr lvl="2"/>
            <a:r>
              <a:rPr lang="en-US"/>
              <a:t>Medium: paragraph heading Segoe UI </a:t>
            </a:r>
            <a:r>
              <a:rPr lang="en-US" err="1"/>
              <a:t>Semibold</a:t>
            </a:r>
            <a:r>
              <a:rPr lang="en-US"/>
              <a:t> 14/18</a:t>
            </a:r>
          </a:p>
          <a:p>
            <a:pPr lvl="3"/>
            <a:r>
              <a:rPr lang="en-US"/>
              <a:t>Medium: paragraph body copy Segoe UI Regular 14/18</a:t>
            </a:r>
          </a:p>
          <a:p>
            <a:pPr lvl="4"/>
            <a:r>
              <a:rPr lang="en-US"/>
              <a:t>Small: caption heading Segoe UI Bold 10/12</a:t>
            </a:r>
          </a:p>
          <a:p>
            <a:pPr lvl="6"/>
            <a:r>
              <a:rPr lang="en-US"/>
              <a:t>Small: caption body copy Segoe UI Regular 10/12</a:t>
            </a:r>
          </a:p>
          <a:p>
            <a:pPr lvl="6"/>
            <a:endParaRPr lang="en-US"/>
          </a:p>
          <a:p>
            <a:pPr lvl="6"/>
            <a:endParaRPr lang="en-US"/>
          </a:p>
        </p:txBody>
      </p:sp>
      <p:grpSp>
        <p:nvGrpSpPr>
          <p:cNvPr id="11" name="Group 10">
            <a:extLst>
              <a:ext uri="{FF2B5EF4-FFF2-40B4-BE49-F238E27FC236}">
                <a16:creationId xmlns:a16="http://schemas.microsoft.com/office/drawing/2014/main" id="{A6F46DBB-AA09-4EDB-B101-9276FD55DEDD}"/>
              </a:ext>
            </a:extLst>
          </p:cNvPr>
          <p:cNvGrpSpPr/>
          <p:nvPr/>
        </p:nvGrpSpPr>
        <p:grpSpPr>
          <a:xfrm>
            <a:off x="12280900" y="1"/>
            <a:ext cx="569757" cy="6857999"/>
            <a:chOff x="12517593" y="1"/>
            <a:chExt cx="1498600" cy="6979503"/>
          </a:xfrm>
        </p:grpSpPr>
        <p:grpSp>
          <p:nvGrpSpPr>
            <p:cNvPr id="13" name="Group 12">
              <a:extLst>
                <a:ext uri="{FF2B5EF4-FFF2-40B4-BE49-F238E27FC236}">
                  <a16:creationId xmlns:a16="http://schemas.microsoft.com/office/drawing/2014/main" id="{DF1C2B0A-E552-4D17-A0D9-A5050405EB16}"/>
                </a:ext>
              </a:extLst>
            </p:cNvPr>
            <p:cNvGrpSpPr/>
            <p:nvPr/>
          </p:nvGrpSpPr>
          <p:grpSpPr>
            <a:xfrm>
              <a:off x="12517593" y="2206171"/>
              <a:ext cx="1498600" cy="4773333"/>
              <a:chOff x="12438823" y="2918013"/>
              <a:chExt cx="1498600" cy="11082523"/>
            </a:xfrm>
          </p:grpSpPr>
          <p:sp>
            <p:nvSpPr>
              <p:cNvPr id="22" name="Rectangle 21">
                <a:extLst>
                  <a:ext uri="{FF2B5EF4-FFF2-40B4-BE49-F238E27FC236}">
                    <a16:creationId xmlns:a16="http://schemas.microsoft.com/office/drawing/2014/main" id="{FAF3C2A1-70D1-45C6-9E1E-D7FF03C94243}"/>
                  </a:ext>
                </a:extLst>
              </p:cNvPr>
              <p:cNvSpPr/>
              <p:nvPr/>
            </p:nvSpPr>
            <p:spPr bwMode="auto">
              <a:xfrm rot="5400000">
                <a:off x="11796983" y="9077816"/>
                <a:ext cx="2782281" cy="14985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Aqua</a:t>
                </a:r>
              </a:p>
              <a:p>
                <a:pPr defTabSz="932472" fontAlgn="base">
                  <a:spcBef>
                    <a:spcPct val="0"/>
                  </a:spcBef>
                  <a:spcAft>
                    <a:spcPts val="100"/>
                  </a:spcAft>
                </a:pPr>
                <a:r>
                  <a:rPr lang="en-US" sz="600">
                    <a:solidFill>
                      <a:schemeClr val="tx1"/>
                    </a:solidFill>
                    <a:ea typeface="Segoe UI" pitchFamily="34" charset="0"/>
                    <a:cs typeface="Segoe UI" pitchFamily="34" charset="0"/>
                  </a:rPr>
                  <a:t>R80 G230 B255</a:t>
                </a:r>
              </a:p>
              <a:p>
                <a:pPr defTabSz="932472" fontAlgn="base">
                  <a:spcBef>
                    <a:spcPct val="0"/>
                  </a:spcBef>
                  <a:spcAft>
                    <a:spcPts val="100"/>
                  </a:spcAft>
                </a:pPr>
                <a:r>
                  <a:rPr lang="en-US" sz="600">
                    <a:solidFill>
                      <a:schemeClr val="tx1"/>
                    </a:solidFill>
                    <a:ea typeface="Segoe UI" pitchFamily="34" charset="0"/>
                    <a:cs typeface="Segoe UI" pitchFamily="34" charset="0"/>
                  </a:rPr>
                  <a:t>Hex #50E6FF</a:t>
                </a:r>
              </a:p>
            </p:txBody>
          </p:sp>
          <p:sp>
            <p:nvSpPr>
              <p:cNvPr id="23" name="Rectangle 22">
                <a:extLst>
                  <a:ext uri="{FF2B5EF4-FFF2-40B4-BE49-F238E27FC236}">
                    <a16:creationId xmlns:a16="http://schemas.microsoft.com/office/drawing/2014/main" id="{FF5316C7-505A-45A5-B12E-C7921F1FB0EB}"/>
                  </a:ext>
                </a:extLst>
              </p:cNvPr>
              <p:cNvSpPr/>
              <p:nvPr/>
            </p:nvSpPr>
            <p:spPr bwMode="auto">
              <a:xfrm rot="5400000">
                <a:off x="11774289" y="6271576"/>
                <a:ext cx="2827669" cy="149859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Blue-Gray</a:t>
                </a:r>
              </a:p>
              <a:p>
                <a:pPr defTabSz="932472" fontAlgn="base">
                  <a:spcBef>
                    <a:spcPct val="0"/>
                  </a:spcBef>
                  <a:spcAft>
                    <a:spcPts val="100"/>
                  </a:spcAft>
                </a:pPr>
                <a:r>
                  <a:rPr lang="pt-BR" sz="600">
                    <a:solidFill>
                      <a:schemeClr val="bg1"/>
                    </a:solidFill>
                    <a:ea typeface="Segoe UI" pitchFamily="34" charset="0"/>
                    <a:cs typeface="Segoe UI" pitchFamily="34" charset="0"/>
                  </a:rPr>
                  <a:t>R36 G58 B94</a:t>
                </a:r>
              </a:p>
              <a:p>
                <a:pPr defTabSz="932472" fontAlgn="base">
                  <a:spcBef>
                    <a:spcPct val="0"/>
                  </a:spcBef>
                  <a:spcAft>
                    <a:spcPts val="100"/>
                  </a:spcAft>
                </a:pPr>
                <a:r>
                  <a:rPr lang="pt-BR" sz="600">
                    <a:solidFill>
                      <a:schemeClr val="bg1"/>
                    </a:solidFill>
                    <a:ea typeface="Segoe UI" pitchFamily="34" charset="0"/>
                    <a:cs typeface="Segoe UI" pitchFamily="34" charset="0"/>
                  </a:rPr>
                  <a:t>Hex #243A5E</a:t>
                </a:r>
              </a:p>
            </p:txBody>
          </p:sp>
          <p:sp>
            <p:nvSpPr>
              <p:cNvPr id="24" name="Rectangle 23">
                <a:extLst>
                  <a:ext uri="{FF2B5EF4-FFF2-40B4-BE49-F238E27FC236}">
                    <a16:creationId xmlns:a16="http://schemas.microsoft.com/office/drawing/2014/main" id="{B51AC3E1-E685-4665-BE4D-A5C8A0F7E51D}"/>
                  </a:ext>
                </a:extLst>
              </p:cNvPr>
              <p:cNvSpPr/>
              <p:nvPr/>
            </p:nvSpPr>
            <p:spPr bwMode="auto">
              <a:xfrm rot="5400000">
                <a:off x="11843609" y="3513227"/>
                <a:ext cx="2689028" cy="1498600"/>
              </a:xfrm>
              <a:prstGeom prst="rect">
                <a:avLst/>
              </a:prstGeom>
              <a:solidFill>
                <a:schemeClr val="accent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a:t>
                </a:r>
              </a:p>
              <a:p>
                <a:pPr defTabSz="932472" fontAlgn="base">
                  <a:spcBef>
                    <a:spcPct val="0"/>
                  </a:spcBef>
                  <a:spcAft>
                    <a:spcPts val="100"/>
                  </a:spcAft>
                </a:pPr>
                <a:r>
                  <a:rPr lang="en-US" sz="600">
                    <a:solidFill>
                      <a:schemeClr val="bg1"/>
                    </a:solidFill>
                    <a:ea typeface="Segoe UI" pitchFamily="34" charset="0"/>
                    <a:cs typeface="Segoe UI" pitchFamily="34" charset="0"/>
                  </a:rPr>
                  <a:t>R0 G120 B212</a:t>
                </a:r>
              </a:p>
              <a:p>
                <a:pPr defTabSz="932472" fontAlgn="base">
                  <a:spcBef>
                    <a:spcPct val="0"/>
                  </a:spcBef>
                  <a:spcAft>
                    <a:spcPts val="100"/>
                  </a:spcAft>
                </a:pPr>
                <a:r>
                  <a:rPr lang="en-US" sz="600">
                    <a:solidFill>
                      <a:schemeClr val="bg1"/>
                    </a:solidFill>
                    <a:ea typeface="Segoe UI" pitchFamily="34" charset="0"/>
                    <a:cs typeface="Segoe UI" pitchFamily="34" charset="0"/>
                  </a:rPr>
                  <a:t>Hex #0078D4</a:t>
                </a:r>
              </a:p>
            </p:txBody>
          </p:sp>
          <p:sp>
            <p:nvSpPr>
              <p:cNvPr id="25" name="Rectangle 24">
                <a:extLst>
                  <a:ext uri="{FF2B5EF4-FFF2-40B4-BE49-F238E27FC236}">
                    <a16:creationId xmlns:a16="http://schemas.microsoft.com/office/drawing/2014/main" id="{7D3D7E8C-6D79-460D-9148-BD2CBF6420F2}"/>
                  </a:ext>
                </a:extLst>
              </p:cNvPr>
              <p:cNvSpPr/>
              <p:nvPr/>
            </p:nvSpPr>
            <p:spPr bwMode="auto">
              <a:xfrm rot="5400000">
                <a:off x="11796983" y="11860097"/>
                <a:ext cx="2782281" cy="149859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Dark Gray</a:t>
                </a:r>
              </a:p>
              <a:p>
                <a:pPr defTabSz="932472" fontAlgn="base">
                  <a:spcBef>
                    <a:spcPct val="0"/>
                  </a:spcBef>
                  <a:spcAft>
                    <a:spcPts val="100"/>
                  </a:spcAft>
                </a:pPr>
                <a:r>
                  <a:rPr lang="en-US" sz="600">
                    <a:solidFill>
                      <a:schemeClr val="bg1"/>
                    </a:solidFill>
                    <a:ea typeface="Segoe UI" pitchFamily="34" charset="0"/>
                    <a:cs typeface="Segoe UI" pitchFamily="34" charset="0"/>
                  </a:rPr>
                  <a:t>R80 G80 B80</a:t>
                </a:r>
              </a:p>
              <a:p>
                <a:pPr defTabSz="932472" fontAlgn="base">
                  <a:spcBef>
                    <a:spcPct val="0"/>
                  </a:spcBef>
                  <a:spcAft>
                    <a:spcPts val="100"/>
                  </a:spcAft>
                </a:pPr>
                <a:r>
                  <a:rPr lang="en-US" sz="600">
                    <a:solidFill>
                      <a:schemeClr val="bg1"/>
                    </a:solidFill>
                    <a:ea typeface="Segoe UI" pitchFamily="34" charset="0"/>
                    <a:cs typeface="Segoe UI" pitchFamily="34" charset="0"/>
                  </a:rPr>
                  <a:t>Hex #505050</a:t>
                </a:r>
              </a:p>
            </p:txBody>
          </p:sp>
        </p:grpSp>
        <p:grpSp>
          <p:nvGrpSpPr>
            <p:cNvPr id="15" name="Group 14">
              <a:extLst>
                <a:ext uri="{FF2B5EF4-FFF2-40B4-BE49-F238E27FC236}">
                  <a16:creationId xmlns:a16="http://schemas.microsoft.com/office/drawing/2014/main" id="{76AEE724-EFFA-4CFB-BA0B-DD68A64D04E9}"/>
                </a:ext>
              </a:extLst>
            </p:cNvPr>
            <p:cNvGrpSpPr/>
            <p:nvPr/>
          </p:nvGrpSpPr>
          <p:grpSpPr>
            <a:xfrm rot="5400000">
              <a:off x="12190172" y="327422"/>
              <a:ext cx="2153442" cy="1498599"/>
              <a:chOff x="465140" y="7280835"/>
              <a:chExt cx="7676186" cy="942415"/>
            </a:xfrm>
          </p:grpSpPr>
          <p:sp>
            <p:nvSpPr>
              <p:cNvPr id="17" name="Rectangle 16">
                <a:extLst>
                  <a:ext uri="{FF2B5EF4-FFF2-40B4-BE49-F238E27FC236}">
                    <a16:creationId xmlns:a16="http://schemas.microsoft.com/office/drawing/2014/main" id="{D1C9D6FE-36D5-467D-953B-E0782AC67540}"/>
                  </a:ext>
                </a:extLst>
              </p:cNvPr>
              <p:cNvSpPr/>
              <p:nvPr/>
            </p:nvSpPr>
            <p:spPr bwMode="auto">
              <a:xfrm>
                <a:off x="465140" y="7280835"/>
                <a:ext cx="2487611" cy="942414"/>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Black</a:t>
                </a:r>
              </a:p>
              <a:p>
                <a:pPr defTabSz="932472" fontAlgn="base">
                  <a:spcBef>
                    <a:spcPct val="0"/>
                  </a:spcBef>
                  <a:spcAft>
                    <a:spcPts val="100"/>
                  </a:spcAft>
                </a:pPr>
                <a:r>
                  <a:rPr lang="en-US" sz="600">
                    <a:solidFill>
                      <a:schemeClr val="bg1"/>
                    </a:solidFill>
                    <a:ea typeface="Segoe UI" pitchFamily="34" charset="0"/>
                    <a:cs typeface="Segoe UI" pitchFamily="34" charset="0"/>
                  </a:rPr>
                  <a:t>R0 G0 B0</a:t>
                </a:r>
              </a:p>
              <a:p>
                <a:pPr defTabSz="932472" fontAlgn="base">
                  <a:spcBef>
                    <a:spcPct val="0"/>
                  </a:spcBef>
                  <a:spcAft>
                    <a:spcPts val="100"/>
                  </a:spcAft>
                </a:pPr>
                <a:r>
                  <a:rPr lang="en-US" sz="600">
                    <a:solidFill>
                      <a:schemeClr val="bg1"/>
                    </a:solidFill>
                    <a:ea typeface="Segoe UI" pitchFamily="34" charset="0"/>
                    <a:cs typeface="Segoe UI" pitchFamily="34" charset="0"/>
                  </a:rPr>
                  <a:t>Hex #000000</a:t>
                </a:r>
              </a:p>
            </p:txBody>
          </p:sp>
          <p:sp>
            <p:nvSpPr>
              <p:cNvPr id="18" name="Rectangle 17">
                <a:extLst>
                  <a:ext uri="{FF2B5EF4-FFF2-40B4-BE49-F238E27FC236}">
                    <a16:creationId xmlns:a16="http://schemas.microsoft.com/office/drawing/2014/main" id="{4F0F4CA1-873B-4C12-948D-D14CBB2A7B67}"/>
                  </a:ext>
                </a:extLst>
              </p:cNvPr>
              <p:cNvSpPr/>
              <p:nvPr/>
            </p:nvSpPr>
            <p:spPr bwMode="auto">
              <a:xfrm>
                <a:off x="3051346" y="7280835"/>
                <a:ext cx="2487611" cy="942414"/>
              </a:xfrm>
              <a:prstGeom prst="rect">
                <a:avLst/>
              </a:prstGeom>
              <a:solidFill>
                <a:schemeClr val="bg1"/>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White</a:t>
                </a:r>
              </a:p>
              <a:p>
                <a:pPr defTabSz="932472" fontAlgn="base">
                  <a:spcBef>
                    <a:spcPct val="0"/>
                  </a:spcBef>
                  <a:spcAft>
                    <a:spcPts val="100"/>
                  </a:spcAft>
                </a:pPr>
                <a:r>
                  <a:rPr lang="en-US" sz="600">
                    <a:solidFill>
                      <a:schemeClr val="tx1"/>
                    </a:solidFill>
                    <a:ea typeface="Segoe UI" pitchFamily="34" charset="0"/>
                    <a:cs typeface="Segoe UI" pitchFamily="34" charset="0"/>
                  </a:rPr>
                  <a:t>R255 G255 B255</a:t>
                </a:r>
              </a:p>
              <a:p>
                <a:pPr defTabSz="932472" fontAlgn="base">
                  <a:spcBef>
                    <a:spcPct val="0"/>
                  </a:spcBef>
                  <a:spcAft>
                    <a:spcPts val="100"/>
                  </a:spcAft>
                </a:pPr>
                <a:r>
                  <a:rPr lang="en-US" sz="600">
                    <a:solidFill>
                      <a:schemeClr val="tx1"/>
                    </a:solidFill>
                    <a:ea typeface="Segoe UI" pitchFamily="34" charset="0"/>
                    <a:cs typeface="Segoe UI" pitchFamily="34" charset="0"/>
                  </a:rPr>
                  <a:t>Hex #FFFFFF</a:t>
                </a:r>
              </a:p>
            </p:txBody>
          </p:sp>
          <p:sp>
            <p:nvSpPr>
              <p:cNvPr id="21" name="Rectangle 20">
                <a:extLst>
                  <a:ext uri="{FF2B5EF4-FFF2-40B4-BE49-F238E27FC236}">
                    <a16:creationId xmlns:a16="http://schemas.microsoft.com/office/drawing/2014/main" id="{478F0677-6924-40DD-9DCE-FBA80C11198A}"/>
                  </a:ext>
                </a:extLst>
              </p:cNvPr>
              <p:cNvSpPr/>
              <p:nvPr/>
            </p:nvSpPr>
            <p:spPr bwMode="auto">
              <a:xfrm>
                <a:off x="5653715" y="7280836"/>
                <a:ext cx="2487611" cy="942414"/>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Light gray</a:t>
                </a:r>
              </a:p>
              <a:p>
                <a:pPr defTabSz="932472" fontAlgn="base">
                  <a:spcBef>
                    <a:spcPct val="0"/>
                  </a:spcBef>
                  <a:spcAft>
                    <a:spcPts val="100"/>
                  </a:spcAft>
                </a:pPr>
                <a:r>
                  <a:rPr lang="en-US" sz="600">
                    <a:solidFill>
                      <a:schemeClr val="tx1"/>
                    </a:solidFill>
                    <a:ea typeface="Segoe UI" pitchFamily="34" charset="0"/>
                    <a:cs typeface="Segoe UI" pitchFamily="34" charset="0"/>
                  </a:rPr>
                  <a:t>R242 G242 B242</a:t>
                </a:r>
              </a:p>
              <a:p>
                <a:pPr defTabSz="932472" fontAlgn="base">
                  <a:spcBef>
                    <a:spcPct val="0"/>
                  </a:spcBef>
                  <a:spcAft>
                    <a:spcPts val="100"/>
                  </a:spcAft>
                </a:pPr>
                <a:r>
                  <a:rPr lang="en-US" sz="600">
                    <a:solidFill>
                      <a:schemeClr val="tx1"/>
                    </a:solidFill>
                    <a:ea typeface="Segoe UI" pitchFamily="34" charset="0"/>
                    <a:cs typeface="Segoe UI" pitchFamily="34" charset="0"/>
                  </a:rPr>
                  <a:t>Hex #F2F2F2</a:t>
                </a:r>
              </a:p>
            </p:txBody>
          </p:sp>
        </p:grpSp>
      </p:grpSp>
    </p:spTree>
    <p:extLst>
      <p:ext uri="{BB962C8B-B14F-4D97-AF65-F5344CB8AC3E}">
        <p14:creationId xmlns:p14="http://schemas.microsoft.com/office/powerpoint/2010/main" val="37327221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7" r:id="rId46"/>
    <p:sldLayoutId id="2147483708" r:id="rId47"/>
    <p:sldLayoutId id="2147483709" r:id="rId48"/>
    <p:sldLayoutId id="2147483710" r:id="rId49"/>
    <p:sldLayoutId id="2147483711" r:id="rId50"/>
    <p:sldLayoutId id="2147483712" r:id="rId51"/>
    <p:sldLayoutId id="2147483713" r:id="rId52"/>
  </p:sldLayoutIdLst>
  <p:transition>
    <p:fade/>
  </p:transition>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3.emf"/><Relationship Id="rId7" Type="http://schemas.openxmlformats.org/officeDocument/2006/relationships/image" Target="../media/image26.emf"/><Relationship Id="rId2" Type="http://schemas.openxmlformats.org/officeDocument/2006/relationships/notesSlide" Target="../notesSlides/notesSlide12.xml"/><Relationship Id="rId1" Type="http://schemas.openxmlformats.org/officeDocument/2006/relationships/slideLayout" Target="../slideLayouts/slideLayout36.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9.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4.xml"/><Relationship Id="rId1" Type="http://schemas.openxmlformats.org/officeDocument/2006/relationships/slideLayout" Target="../slideLayouts/slideLayout35.xml"/><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28.emf"/></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5.xml"/><Relationship Id="rId1" Type="http://schemas.openxmlformats.org/officeDocument/2006/relationships/slideLayout" Target="../slideLayouts/slideLayout52.xml"/><Relationship Id="rId4" Type="http://schemas.openxmlformats.org/officeDocument/2006/relationships/hyperlink" Target="https://blog.ucem.ac.uk/onlineeducation/posts/tag/moodle-quiz"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8.xml"/><Relationship Id="rId1" Type="http://schemas.openxmlformats.org/officeDocument/2006/relationships/slideLayout" Target="../slideLayouts/slideLayout48.xml"/><Relationship Id="rId5" Type="http://schemas.openxmlformats.org/officeDocument/2006/relationships/image" Target="../media/image33.emf"/><Relationship Id="rId4" Type="http://schemas.openxmlformats.org/officeDocument/2006/relationships/image" Target="../media/image26.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9.emf"/><Relationship Id="rId7" Type="http://schemas.openxmlformats.org/officeDocument/2006/relationships/image" Target="../media/image13.wmf"/><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3.xml"/><Relationship Id="rId1" Type="http://schemas.openxmlformats.org/officeDocument/2006/relationships/slideLayout" Target="../slideLayouts/slideLayout52.xml"/><Relationship Id="rId4" Type="http://schemas.openxmlformats.org/officeDocument/2006/relationships/hyperlink" Target="https://blog.ucem.ac.uk/onlineeducation/posts/tag/moodle-quiz"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37.emf"/><Relationship Id="rId4" Type="http://schemas.openxmlformats.org/officeDocument/2006/relationships/image" Target="../media/image36.e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4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2.xml"/><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3.xml"/><Relationship Id="rId1" Type="http://schemas.openxmlformats.org/officeDocument/2006/relationships/slideLayout" Target="../slideLayouts/slideLayout51.xml"/><Relationship Id="rId6" Type="http://schemas.openxmlformats.org/officeDocument/2006/relationships/image" Target="../media/image41.emf"/><Relationship Id="rId5" Type="http://schemas.openxmlformats.org/officeDocument/2006/relationships/image" Target="../media/image33.emf"/><Relationship Id="rId4" Type="http://schemas.openxmlformats.org/officeDocument/2006/relationships/image" Target="../media/image40.emf"/></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5.xml"/><Relationship Id="rId1" Type="http://schemas.openxmlformats.org/officeDocument/2006/relationships/slideLayout" Target="../slideLayouts/slideLayout52.xml"/><Relationship Id="rId4" Type="http://schemas.openxmlformats.org/officeDocument/2006/relationships/hyperlink" Target="https://blog.ucem.ac.uk/onlineeducation/posts/tag/moodle-quiz"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41.xml"/><Relationship Id="rId1" Type="http://schemas.openxmlformats.org/officeDocument/2006/relationships/slideLayout" Target="../slideLayouts/slideLayout52.xml"/><Relationship Id="rId4" Type="http://schemas.openxmlformats.org/officeDocument/2006/relationships/hyperlink" Target="https://blog.ucem.ac.uk/onlineeducation/posts/tag/moodle-quiz"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42.xml"/><Relationship Id="rId1" Type="http://schemas.openxmlformats.org/officeDocument/2006/relationships/slideLayout" Target="../slideLayouts/slideLayout19.xml"/><Relationship Id="rId4" Type="http://schemas.openxmlformats.org/officeDocument/2006/relationships/image" Target="../media/image14.emf"/></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48.xml"/><Relationship Id="rId1" Type="http://schemas.openxmlformats.org/officeDocument/2006/relationships/slideLayout" Target="../slideLayouts/slideLayout52.xml"/><Relationship Id="rId4" Type="http://schemas.openxmlformats.org/officeDocument/2006/relationships/hyperlink" Target="https://blog.ucem.ac.uk/onlineeducation/posts/tag/moodle-quiz"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5.emf"/><Relationship Id="rId7" Type="http://schemas.openxmlformats.org/officeDocument/2006/relationships/image" Target="../media/image18.emf"/><Relationship Id="rId2" Type="http://schemas.openxmlformats.org/officeDocument/2006/relationships/notesSlide" Target="../notesSlides/notesSlide7.xml"/><Relationship Id="rId1" Type="http://schemas.openxmlformats.org/officeDocument/2006/relationships/slideLayout" Target="../slideLayouts/slideLayout38.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4.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6641389-5761-40E7-B29D-E2256D6F480E}"/>
              </a:ext>
            </a:extLst>
          </p:cNvPr>
          <p:cNvSpPr/>
          <p:nvPr/>
        </p:nvSpPr>
        <p:spPr>
          <a:xfrm>
            <a:off x="428400" y="1720334"/>
            <a:ext cx="4959306" cy="369332"/>
          </a:xfrm>
          <a:prstGeom prst="rect">
            <a:avLst/>
          </a:prstGeom>
        </p:spPr>
        <p:txBody>
          <a:bodyPr wrap="none" lIns="0">
            <a:spAutoFit/>
          </a:bodyPr>
          <a:lstStyle/>
          <a:p>
            <a:r>
              <a:rPr lang="en-US" sz="1800" dirty="0">
                <a:latin typeface="+mj-lt"/>
              </a:rPr>
              <a:t>MD-102 Microsoft 365 Endpoint Administrator</a:t>
            </a:r>
            <a:endParaRPr lang="en-US" dirty="0">
              <a:latin typeface="+mj-lt"/>
            </a:endParaRPr>
          </a:p>
        </p:txBody>
      </p:sp>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400" y="2532448"/>
            <a:ext cx="5428936" cy="1793104"/>
          </a:xfrm>
        </p:spPr>
        <p:txBody>
          <a:bodyPr/>
          <a:lstStyle/>
          <a:p>
            <a:r>
              <a:rPr lang="bs-Latn-BA" sz="3200"/>
              <a:t>Learning Path </a:t>
            </a:r>
            <a:r>
              <a:rPr lang="en-US" sz="3200"/>
              <a:t>8</a:t>
            </a:r>
            <a:r>
              <a:rPr lang="bs-Latn-BA" sz="3200"/>
              <a:t>: </a:t>
            </a:r>
            <a:br>
              <a:rPr lang="en-US" sz="3200"/>
            </a:br>
            <a:r>
              <a:rPr lang="en-US" sz="3200"/>
              <a:t>Deploy using cloud-based tools</a:t>
            </a:r>
            <a:endParaRPr lang="en-US" sz="3200">
              <a:solidFill>
                <a:schemeClr val="tx1"/>
              </a:solidFill>
            </a:endParaRPr>
          </a:p>
        </p:txBody>
      </p:sp>
    </p:spTree>
    <p:extLst>
      <p:ext uri="{BB962C8B-B14F-4D97-AF65-F5344CB8AC3E}">
        <p14:creationId xmlns:p14="http://schemas.microsoft.com/office/powerpoint/2010/main" val="135908157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EBDD6-414C-454C-9FE7-20496BF5D795}"/>
              </a:ext>
            </a:extLst>
          </p:cNvPr>
          <p:cNvSpPr>
            <a:spLocks noGrp="1"/>
          </p:cNvSpPr>
          <p:nvPr>
            <p:ph type="title"/>
          </p:nvPr>
        </p:nvSpPr>
        <p:spPr>
          <a:xfrm>
            <a:off x="418643" y="440494"/>
            <a:ext cx="11350048" cy="680196"/>
          </a:xfrm>
        </p:spPr>
        <p:txBody>
          <a:bodyPr/>
          <a:lstStyle/>
          <a:p>
            <a:r>
              <a:rPr lang="en-US"/>
              <a:t>Implement device registration and out-of-the-box customization</a:t>
            </a:r>
          </a:p>
        </p:txBody>
      </p:sp>
      <p:sp>
        <p:nvSpPr>
          <p:cNvPr id="21" name="Text Placeholder 20">
            <a:extLst>
              <a:ext uri="{FF2B5EF4-FFF2-40B4-BE49-F238E27FC236}">
                <a16:creationId xmlns:a16="http://schemas.microsoft.com/office/drawing/2014/main" id="{D5BF5584-7961-4C7D-9274-3E72CB9508DF}"/>
              </a:ext>
            </a:extLst>
          </p:cNvPr>
          <p:cNvSpPr>
            <a:spLocks noGrp="1"/>
          </p:cNvSpPr>
          <p:nvPr>
            <p:ph type="body" sz="quarter" idx="24"/>
          </p:nvPr>
        </p:nvSpPr>
        <p:spPr/>
        <p:txBody>
          <a:bodyPr/>
          <a:lstStyle/>
          <a:p>
            <a:r>
              <a:rPr lang="en-US"/>
              <a:t>Step 1</a:t>
            </a:r>
          </a:p>
          <a:p>
            <a:r>
              <a:rPr lang="en-US" b="0">
                <a:latin typeface="+mn-lt"/>
              </a:rPr>
              <a:t>Create a Windows Autopilot deployment file</a:t>
            </a:r>
          </a:p>
        </p:txBody>
      </p:sp>
      <p:sp>
        <p:nvSpPr>
          <p:cNvPr id="20" name="Text Placeholder 19">
            <a:extLst>
              <a:ext uri="{FF2B5EF4-FFF2-40B4-BE49-F238E27FC236}">
                <a16:creationId xmlns:a16="http://schemas.microsoft.com/office/drawing/2014/main" id="{60BD3F2F-CA6F-4017-8301-70E1DB06AF7F}"/>
              </a:ext>
            </a:extLst>
          </p:cNvPr>
          <p:cNvSpPr>
            <a:spLocks noGrp="1"/>
          </p:cNvSpPr>
          <p:nvPr>
            <p:ph type="body" sz="quarter" idx="12"/>
          </p:nvPr>
        </p:nvSpPr>
        <p:spPr/>
        <p:txBody>
          <a:bodyPr/>
          <a:lstStyle/>
          <a:p>
            <a:r>
              <a:rPr lang="en-US" sz="1600" dirty="0"/>
              <a:t>A required profile that specifies the settings to apply to the devices</a:t>
            </a:r>
          </a:p>
        </p:txBody>
      </p:sp>
      <p:sp>
        <p:nvSpPr>
          <p:cNvPr id="23" name="Text Placeholder 22">
            <a:extLst>
              <a:ext uri="{FF2B5EF4-FFF2-40B4-BE49-F238E27FC236}">
                <a16:creationId xmlns:a16="http://schemas.microsoft.com/office/drawing/2014/main" id="{4BEA6C56-4911-4179-A092-64B0CB9C4223}"/>
              </a:ext>
            </a:extLst>
          </p:cNvPr>
          <p:cNvSpPr>
            <a:spLocks noGrp="1"/>
          </p:cNvSpPr>
          <p:nvPr>
            <p:ph type="body" sz="quarter" idx="28"/>
          </p:nvPr>
        </p:nvSpPr>
        <p:spPr/>
        <p:txBody>
          <a:bodyPr/>
          <a:lstStyle/>
          <a:p>
            <a:r>
              <a:rPr lang="en-US" sz="1600" dirty="0"/>
              <a:t>You can create and use multiple deployment profiles with Windows Autopilot, but can only use a single profile to deploy each device</a:t>
            </a:r>
          </a:p>
        </p:txBody>
      </p:sp>
      <p:sp>
        <p:nvSpPr>
          <p:cNvPr id="5" name="Text Placeholder 4">
            <a:extLst>
              <a:ext uri="{FF2B5EF4-FFF2-40B4-BE49-F238E27FC236}">
                <a16:creationId xmlns:a16="http://schemas.microsoft.com/office/drawing/2014/main" id="{C5BB18E3-3A27-4ECE-AC6A-48DD26B20F73}"/>
              </a:ext>
            </a:extLst>
          </p:cNvPr>
          <p:cNvSpPr>
            <a:spLocks noGrp="1"/>
          </p:cNvSpPr>
          <p:nvPr>
            <p:ph type="body" sz="quarter" idx="26"/>
          </p:nvPr>
        </p:nvSpPr>
        <p:spPr/>
        <p:txBody>
          <a:bodyPr/>
          <a:lstStyle/>
          <a:p>
            <a:pPr lvl="0"/>
            <a:r>
              <a:rPr lang="en-US"/>
              <a:t>Step 2</a:t>
            </a:r>
          </a:p>
          <a:p>
            <a:pPr lvl="0"/>
            <a:r>
              <a:rPr lang="en-US" b="0">
                <a:latin typeface="+mn-lt"/>
              </a:rPr>
              <a:t>Apply a deployment profile</a:t>
            </a:r>
          </a:p>
        </p:txBody>
      </p:sp>
      <p:sp>
        <p:nvSpPr>
          <p:cNvPr id="6" name="Text Placeholder 5">
            <a:extLst>
              <a:ext uri="{FF2B5EF4-FFF2-40B4-BE49-F238E27FC236}">
                <a16:creationId xmlns:a16="http://schemas.microsoft.com/office/drawing/2014/main" id="{0E3D4843-1EB4-4B0C-94E0-BC902EB5D549}"/>
              </a:ext>
            </a:extLst>
          </p:cNvPr>
          <p:cNvSpPr>
            <a:spLocks noGrp="1"/>
          </p:cNvSpPr>
          <p:nvPr>
            <p:ph type="body" sz="quarter" idx="27"/>
          </p:nvPr>
        </p:nvSpPr>
        <p:spPr/>
        <p:txBody>
          <a:bodyPr/>
          <a:lstStyle/>
          <a:p>
            <a:pPr lvl="0"/>
            <a:r>
              <a:rPr lang="en-US" sz="1600" dirty="0"/>
              <a:t>Until you apply the deployment profile, Windows Autopilot doesn’t manage the OOBE setup phase on the device</a:t>
            </a:r>
          </a:p>
        </p:txBody>
      </p:sp>
      <p:sp>
        <p:nvSpPr>
          <p:cNvPr id="24" name="Text Placeholder 23">
            <a:extLst>
              <a:ext uri="{FF2B5EF4-FFF2-40B4-BE49-F238E27FC236}">
                <a16:creationId xmlns:a16="http://schemas.microsoft.com/office/drawing/2014/main" id="{CACCD493-FE18-43CB-95BB-718FC162DCAC}"/>
              </a:ext>
            </a:extLst>
          </p:cNvPr>
          <p:cNvSpPr>
            <a:spLocks noGrp="1"/>
          </p:cNvSpPr>
          <p:nvPr>
            <p:ph type="body" sz="quarter" idx="30"/>
          </p:nvPr>
        </p:nvSpPr>
        <p:spPr/>
        <p:txBody>
          <a:bodyPr/>
          <a:lstStyle/>
          <a:p>
            <a:r>
              <a:rPr lang="en-US" sz="1600" dirty="0"/>
              <a:t>Windows Autopilot takes control of the OOBE setup phase on the devices to which you apply the profile</a:t>
            </a:r>
          </a:p>
        </p:txBody>
      </p:sp>
    </p:spTree>
    <p:extLst>
      <p:ext uri="{BB962C8B-B14F-4D97-AF65-F5344CB8AC3E}">
        <p14:creationId xmlns:p14="http://schemas.microsoft.com/office/powerpoint/2010/main" val="871816301"/>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17FD2926-D851-4F0D-891B-DAAB42C760A9}"/>
              </a:ext>
            </a:extLst>
          </p:cNvPr>
          <p:cNvSpPr>
            <a:spLocks noGrp="1"/>
          </p:cNvSpPr>
          <p:nvPr>
            <p:ph type="title"/>
          </p:nvPr>
        </p:nvSpPr>
        <p:spPr/>
        <p:txBody>
          <a:bodyPr/>
          <a:lstStyle/>
          <a:p>
            <a:r>
              <a:rPr lang="en-US"/>
              <a:t>Implement device registration and out-of-the-box customization</a:t>
            </a:r>
          </a:p>
        </p:txBody>
      </p:sp>
      <p:pic>
        <p:nvPicPr>
          <p:cNvPr id="15" name="Content Placeholder 14" descr="The Default OOBE setup phase: user interface.">
            <a:extLst>
              <a:ext uri="{FF2B5EF4-FFF2-40B4-BE49-F238E27FC236}">
                <a16:creationId xmlns:a16="http://schemas.microsoft.com/office/drawing/2014/main" id="{EA4D9D15-B266-4FB8-8737-EDCD3C4EBC94}"/>
              </a:ext>
            </a:extLst>
          </p:cNvPr>
          <p:cNvPicPr>
            <a:picLocks noGrp="1" noChangeAspect="1"/>
          </p:cNvPicPr>
          <p:nvPr>
            <p:ph sz="quarter" idx="10"/>
          </p:nvPr>
        </p:nvPicPr>
        <p:blipFill>
          <a:blip r:embed="rId3">
            <a:extLst>
              <a:ext uri="{28A0092B-C50C-407E-A947-70E740481C1C}">
                <a14:useLocalDpi xmlns:a14="http://schemas.microsoft.com/office/drawing/2010/main" val="0"/>
              </a:ext>
            </a:extLst>
          </a:blip>
          <a:stretch>
            <a:fillRect/>
          </a:stretch>
        </p:blipFill>
        <p:spPr>
          <a:xfrm>
            <a:off x="419100" y="1800271"/>
            <a:ext cx="5394325" cy="4048033"/>
          </a:xfrm>
        </p:spPr>
      </p:pic>
      <p:sp>
        <p:nvSpPr>
          <p:cNvPr id="2" name="TextBox 1">
            <a:extLst>
              <a:ext uri="{FF2B5EF4-FFF2-40B4-BE49-F238E27FC236}">
                <a16:creationId xmlns:a16="http://schemas.microsoft.com/office/drawing/2014/main" id="{C4A9D5F6-5823-DA36-975C-F2A444EFAB35}"/>
              </a:ext>
              <a:ext uri="{C183D7F6-B498-43B3-948B-1728B52AA6E4}">
                <adec:decorative xmlns:adec="http://schemas.microsoft.com/office/drawing/2017/decorative" val="1"/>
              </a:ext>
            </a:extLst>
          </p:cNvPr>
          <p:cNvSpPr txBox="1"/>
          <p:nvPr/>
        </p:nvSpPr>
        <p:spPr>
          <a:xfrm>
            <a:off x="418871" y="5848304"/>
            <a:ext cx="5394782" cy="369332"/>
          </a:xfrm>
          <a:prstGeom prst="rect">
            <a:avLst/>
          </a:prstGeom>
          <a:noFill/>
        </p:spPr>
        <p:txBody>
          <a:bodyPr wrap="square">
            <a:spAutoFit/>
          </a:bodyPr>
          <a:lstStyle/>
          <a:p>
            <a:pPr algn="ctr"/>
            <a:r>
              <a:rPr lang="en-US" sz="1800">
                <a:effectLst/>
                <a:latin typeface="+mj-lt"/>
                <a:ea typeface="Calibri" panose="020F0502020204030204" pitchFamily="34" charset="0"/>
                <a:cs typeface="Times New Roman" panose="02020603050405020304" pitchFamily="18" charset="0"/>
              </a:rPr>
              <a:t>Default OOBE setup phase</a:t>
            </a:r>
            <a:endParaRPr lang="en-US">
              <a:latin typeface="+mj-lt"/>
            </a:endParaRPr>
          </a:p>
        </p:txBody>
      </p:sp>
      <p:pic>
        <p:nvPicPr>
          <p:cNvPr id="17" name="Content Placeholder 16" descr="OOBE setup phase with Windows Autopilot  user interface.">
            <a:extLst>
              <a:ext uri="{FF2B5EF4-FFF2-40B4-BE49-F238E27FC236}">
                <a16:creationId xmlns:a16="http://schemas.microsoft.com/office/drawing/2014/main" id="{89BA03E5-5192-450C-A367-E9B4EBD5BAC7}"/>
              </a:ext>
            </a:extLst>
          </p:cNvPr>
          <p:cNvPicPr>
            <a:picLocks noGrp="1" noChangeAspect="1"/>
          </p:cNvPicPr>
          <p:nvPr>
            <p:ph sz="quarter" idx="12"/>
          </p:nvPr>
        </p:nvPicPr>
        <p:blipFill>
          <a:blip r:embed="rId4">
            <a:extLst>
              <a:ext uri="{28A0092B-C50C-407E-A947-70E740481C1C}">
                <a14:useLocalDpi xmlns:a14="http://schemas.microsoft.com/office/drawing/2010/main" val="0"/>
              </a:ext>
            </a:extLst>
          </a:blip>
          <a:stretch>
            <a:fillRect/>
          </a:stretch>
        </p:blipFill>
        <p:spPr>
          <a:xfrm>
            <a:off x="6364288" y="1808836"/>
            <a:ext cx="5395912" cy="4030902"/>
          </a:xfrm>
        </p:spPr>
      </p:pic>
      <p:sp>
        <p:nvSpPr>
          <p:cNvPr id="20" name="TextBox 19">
            <a:extLst>
              <a:ext uri="{FF2B5EF4-FFF2-40B4-BE49-F238E27FC236}">
                <a16:creationId xmlns:a16="http://schemas.microsoft.com/office/drawing/2014/main" id="{FF631814-28F2-4A95-B4D9-E8A5329D100D}"/>
              </a:ext>
              <a:ext uri="{C183D7F6-B498-43B3-948B-1728B52AA6E4}">
                <adec:decorative xmlns:adec="http://schemas.microsoft.com/office/drawing/2017/decorative" val="1"/>
              </a:ext>
            </a:extLst>
          </p:cNvPr>
          <p:cNvSpPr txBox="1"/>
          <p:nvPr/>
        </p:nvSpPr>
        <p:spPr>
          <a:xfrm>
            <a:off x="6378576" y="5848304"/>
            <a:ext cx="5394782" cy="369332"/>
          </a:xfrm>
          <a:prstGeom prst="rect">
            <a:avLst/>
          </a:prstGeom>
          <a:noFill/>
        </p:spPr>
        <p:txBody>
          <a:bodyPr wrap="square">
            <a:spAutoFit/>
          </a:bodyPr>
          <a:lstStyle/>
          <a:p>
            <a:pPr algn="ctr"/>
            <a:r>
              <a:rPr lang="en-US" sz="1800">
                <a:effectLst/>
                <a:latin typeface="+mj-lt"/>
                <a:ea typeface="Calibri" panose="020F0502020204030204" pitchFamily="34" charset="0"/>
                <a:cs typeface="Times New Roman" panose="02020603050405020304" pitchFamily="18" charset="0"/>
              </a:rPr>
              <a:t>OOBE setup phase with Windows Autopilot</a:t>
            </a:r>
            <a:endParaRPr lang="en-US">
              <a:latin typeface="+mj-lt"/>
            </a:endParaRPr>
          </a:p>
        </p:txBody>
      </p:sp>
    </p:spTree>
    <p:extLst>
      <p:ext uri="{BB962C8B-B14F-4D97-AF65-F5344CB8AC3E}">
        <p14:creationId xmlns:p14="http://schemas.microsoft.com/office/powerpoint/2010/main" val="3683109700"/>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Examine Autopilot scenarios</a:t>
            </a:r>
          </a:p>
        </p:txBody>
      </p:sp>
      <p:sp>
        <p:nvSpPr>
          <p:cNvPr id="6" name="Text Placeholder 5"/>
          <p:cNvSpPr>
            <a:spLocks noGrp="1"/>
          </p:cNvSpPr>
          <p:nvPr>
            <p:ph type="body" sz="quarter" idx="11"/>
          </p:nvPr>
        </p:nvSpPr>
        <p:spPr/>
        <p:txBody>
          <a:bodyPr/>
          <a:lstStyle/>
          <a:p>
            <a:r>
              <a:rPr lang="en-US" sz="1800"/>
              <a:t>Windows Autopilot user-driven mode</a:t>
            </a:r>
          </a:p>
        </p:txBody>
      </p:sp>
      <p:sp>
        <p:nvSpPr>
          <p:cNvPr id="2" name="Text Placeholder 1"/>
          <p:cNvSpPr>
            <a:spLocks noGrp="1"/>
          </p:cNvSpPr>
          <p:nvPr>
            <p:ph type="body" sz="quarter" idx="15"/>
          </p:nvPr>
        </p:nvSpPr>
        <p:spPr/>
        <p:txBody>
          <a:bodyPr/>
          <a:lstStyle/>
          <a:p>
            <a:r>
              <a:rPr lang="en-US" sz="1800"/>
              <a:t>Windows Autopilot Self-Deploying mode</a:t>
            </a:r>
          </a:p>
        </p:txBody>
      </p:sp>
      <p:sp>
        <p:nvSpPr>
          <p:cNvPr id="3" name="Text Placeholder 2"/>
          <p:cNvSpPr>
            <a:spLocks noGrp="1"/>
          </p:cNvSpPr>
          <p:nvPr>
            <p:ph type="body" sz="quarter" idx="17"/>
          </p:nvPr>
        </p:nvSpPr>
        <p:spPr/>
        <p:txBody>
          <a:bodyPr/>
          <a:lstStyle/>
          <a:p>
            <a:r>
              <a:rPr lang="en-US" sz="1800" dirty="0"/>
              <a:t>Autopilot for existing devices</a:t>
            </a:r>
          </a:p>
        </p:txBody>
      </p:sp>
      <p:sp>
        <p:nvSpPr>
          <p:cNvPr id="4" name="Text Placeholder 3"/>
          <p:cNvSpPr>
            <a:spLocks noGrp="1"/>
          </p:cNvSpPr>
          <p:nvPr>
            <p:ph type="body" sz="quarter" idx="19"/>
          </p:nvPr>
        </p:nvSpPr>
        <p:spPr/>
        <p:txBody>
          <a:bodyPr/>
          <a:lstStyle/>
          <a:p>
            <a:r>
              <a:rPr lang="en-US" sz="1800"/>
              <a:t>Windows Autopilot for pre-provisioned deployment</a:t>
            </a:r>
          </a:p>
        </p:txBody>
      </p:sp>
      <p:sp>
        <p:nvSpPr>
          <p:cNvPr id="5" name="Text Placeholder 4"/>
          <p:cNvSpPr>
            <a:spLocks noGrp="1"/>
          </p:cNvSpPr>
          <p:nvPr>
            <p:ph type="body" sz="quarter" idx="21"/>
          </p:nvPr>
        </p:nvSpPr>
        <p:spPr/>
        <p:txBody>
          <a:bodyPr/>
          <a:lstStyle/>
          <a:p>
            <a:r>
              <a:rPr lang="en-US" sz="1800"/>
              <a:t>Windows Autopilot Reset</a:t>
            </a:r>
          </a:p>
        </p:txBody>
      </p:sp>
      <p:grpSp>
        <p:nvGrpSpPr>
          <p:cNvPr id="13" name="Group 12">
            <a:extLst>
              <a:ext uri="{FF2B5EF4-FFF2-40B4-BE49-F238E27FC236}">
                <a16:creationId xmlns:a16="http://schemas.microsoft.com/office/drawing/2014/main" id="{5280BF17-B5F1-474D-9A95-AA6CB2D5ABB3}"/>
              </a:ext>
              <a:ext uri="{C183D7F6-B498-43B3-948B-1728B52AA6E4}">
                <adec:decorative xmlns:adec="http://schemas.microsoft.com/office/drawing/2017/decorative" val="1"/>
              </a:ext>
            </a:extLst>
          </p:cNvPr>
          <p:cNvGrpSpPr/>
          <p:nvPr/>
        </p:nvGrpSpPr>
        <p:grpSpPr>
          <a:xfrm>
            <a:off x="418643" y="1456896"/>
            <a:ext cx="896425" cy="896552"/>
            <a:chOff x="418643" y="1456896"/>
            <a:chExt cx="896425" cy="896552"/>
          </a:xfrm>
        </p:grpSpPr>
        <p:grpSp>
          <p:nvGrpSpPr>
            <p:cNvPr id="36" name="Group 35">
              <a:extLst>
                <a:ext uri="{FF2B5EF4-FFF2-40B4-BE49-F238E27FC236}">
                  <a16:creationId xmlns:a16="http://schemas.microsoft.com/office/drawing/2014/main" id="{ECA167CF-A6BA-4FCF-AFF8-00D0E3FAB0F4}"/>
                </a:ext>
                <a:ext uri="{C183D7F6-B498-43B3-948B-1728B52AA6E4}">
                  <adec:decorative xmlns:adec="http://schemas.microsoft.com/office/drawing/2017/decorative" val="1"/>
                </a:ext>
              </a:extLst>
            </p:cNvPr>
            <p:cNvGrpSpPr/>
            <p:nvPr/>
          </p:nvGrpSpPr>
          <p:grpSpPr>
            <a:xfrm>
              <a:off x="418643" y="1456896"/>
              <a:ext cx="896425" cy="896552"/>
              <a:chOff x="7962901" y="3032919"/>
              <a:chExt cx="981074" cy="981076"/>
            </a:xfrm>
          </p:grpSpPr>
          <p:sp>
            <p:nvSpPr>
              <p:cNvPr id="37" name="Freeform 5">
                <a:extLst>
                  <a:ext uri="{FF2B5EF4-FFF2-40B4-BE49-F238E27FC236}">
                    <a16:creationId xmlns:a16="http://schemas.microsoft.com/office/drawing/2014/main" id="{31E80CDB-91C6-47F0-BCE6-6408EDC37E0B}"/>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8" name="Freeform 6">
                <a:extLst>
                  <a:ext uri="{FF2B5EF4-FFF2-40B4-BE49-F238E27FC236}">
                    <a16:creationId xmlns:a16="http://schemas.microsoft.com/office/drawing/2014/main" id="{EB3F85C3-C505-4C6B-8296-19EAD1FB40F2}"/>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2" name="Picture 11">
              <a:extLst>
                <a:ext uri="{FF2B5EF4-FFF2-40B4-BE49-F238E27FC236}">
                  <a16:creationId xmlns:a16="http://schemas.microsoft.com/office/drawing/2014/main" id="{70BF5EE6-D631-44EF-B50F-770F115FC4CA}"/>
                </a:ext>
              </a:extLst>
            </p:cNvPr>
            <p:cNvPicPr>
              <a:picLocks noChangeAspect="1"/>
            </p:cNvPicPr>
            <p:nvPr/>
          </p:nvPicPr>
          <p:blipFill>
            <a:blip r:embed="rId3"/>
            <a:stretch>
              <a:fillRect/>
            </a:stretch>
          </p:blipFill>
          <p:spPr>
            <a:xfrm>
              <a:off x="632855" y="1671172"/>
              <a:ext cx="468000" cy="468000"/>
            </a:xfrm>
            <a:prstGeom prst="rect">
              <a:avLst/>
            </a:prstGeom>
          </p:spPr>
        </p:pic>
      </p:grpSp>
      <p:grpSp>
        <p:nvGrpSpPr>
          <p:cNvPr id="15" name="Group 14">
            <a:extLst>
              <a:ext uri="{FF2B5EF4-FFF2-40B4-BE49-F238E27FC236}">
                <a16:creationId xmlns:a16="http://schemas.microsoft.com/office/drawing/2014/main" id="{3B15F701-BD1B-4EC2-AC85-2AE1F7ECF999}"/>
              </a:ext>
              <a:ext uri="{C183D7F6-B498-43B3-948B-1728B52AA6E4}">
                <adec:decorative xmlns:adec="http://schemas.microsoft.com/office/drawing/2017/decorative" val="1"/>
              </a:ext>
            </a:extLst>
          </p:cNvPr>
          <p:cNvGrpSpPr/>
          <p:nvPr/>
        </p:nvGrpSpPr>
        <p:grpSpPr>
          <a:xfrm>
            <a:off x="418643" y="2472176"/>
            <a:ext cx="896425" cy="896552"/>
            <a:chOff x="418643" y="2472176"/>
            <a:chExt cx="896425" cy="896552"/>
          </a:xfrm>
        </p:grpSpPr>
        <p:grpSp>
          <p:nvGrpSpPr>
            <p:cNvPr id="39" name="Group 38">
              <a:extLst>
                <a:ext uri="{FF2B5EF4-FFF2-40B4-BE49-F238E27FC236}">
                  <a16:creationId xmlns:a16="http://schemas.microsoft.com/office/drawing/2014/main" id="{68A1EDDE-45CD-48A9-A7B9-20ACDB329A5F}"/>
                </a:ext>
                <a:ext uri="{C183D7F6-B498-43B3-948B-1728B52AA6E4}">
                  <adec:decorative xmlns:adec="http://schemas.microsoft.com/office/drawing/2017/decorative" val="1"/>
                </a:ext>
              </a:extLst>
            </p:cNvPr>
            <p:cNvGrpSpPr/>
            <p:nvPr/>
          </p:nvGrpSpPr>
          <p:grpSpPr>
            <a:xfrm>
              <a:off x="418643" y="2472176"/>
              <a:ext cx="896425" cy="896552"/>
              <a:chOff x="7962901" y="3032919"/>
              <a:chExt cx="981074" cy="981076"/>
            </a:xfrm>
          </p:grpSpPr>
          <p:sp>
            <p:nvSpPr>
              <p:cNvPr id="40" name="Freeform 5">
                <a:extLst>
                  <a:ext uri="{FF2B5EF4-FFF2-40B4-BE49-F238E27FC236}">
                    <a16:creationId xmlns:a16="http://schemas.microsoft.com/office/drawing/2014/main" id="{0C63A6E9-C2FE-46A8-99AE-4D8AA354AD7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1" name="Freeform 6">
                <a:extLst>
                  <a:ext uri="{FF2B5EF4-FFF2-40B4-BE49-F238E27FC236}">
                    <a16:creationId xmlns:a16="http://schemas.microsoft.com/office/drawing/2014/main" id="{0C9137F4-9229-446B-A2BD-B8428A5A3D1D}"/>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4" name="Picture 13">
              <a:extLst>
                <a:ext uri="{FF2B5EF4-FFF2-40B4-BE49-F238E27FC236}">
                  <a16:creationId xmlns:a16="http://schemas.microsoft.com/office/drawing/2014/main" id="{3A6826E5-BA80-4C62-9A78-6460897058AC}"/>
                </a:ext>
              </a:extLst>
            </p:cNvPr>
            <p:cNvPicPr>
              <a:picLocks noChangeAspect="1"/>
            </p:cNvPicPr>
            <p:nvPr/>
          </p:nvPicPr>
          <p:blipFill>
            <a:blip r:embed="rId4"/>
            <a:stretch>
              <a:fillRect/>
            </a:stretch>
          </p:blipFill>
          <p:spPr>
            <a:xfrm>
              <a:off x="663655" y="2708199"/>
              <a:ext cx="406400" cy="406400"/>
            </a:xfrm>
            <a:prstGeom prst="rect">
              <a:avLst/>
            </a:prstGeom>
          </p:spPr>
        </p:pic>
      </p:grpSp>
      <p:grpSp>
        <p:nvGrpSpPr>
          <p:cNvPr id="18" name="Group 17">
            <a:extLst>
              <a:ext uri="{FF2B5EF4-FFF2-40B4-BE49-F238E27FC236}">
                <a16:creationId xmlns:a16="http://schemas.microsoft.com/office/drawing/2014/main" id="{AE046662-EB21-48A2-BAF0-EA623506194C}"/>
              </a:ext>
              <a:ext uri="{C183D7F6-B498-43B3-948B-1728B52AA6E4}">
                <adec:decorative xmlns:adec="http://schemas.microsoft.com/office/drawing/2017/decorative" val="1"/>
              </a:ext>
            </a:extLst>
          </p:cNvPr>
          <p:cNvGrpSpPr/>
          <p:nvPr/>
        </p:nvGrpSpPr>
        <p:grpSpPr>
          <a:xfrm>
            <a:off x="418643" y="5518016"/>
            <a:ext cx="896425" cy="896552"/>
            <a:chOff x="418643" y="5518016"/>
            <a:chExt cx="896425" cy="896552"/>
          </a:xfrm>
        </p:grpSpPr>
        <p:grpSp>
          <p:nvGrpSpPr>
            <p:cNvPr id="48" name="Group 47">
              <a:extLst>
                <a:ext uri="{FF2B5EF4-FFF2-40B4-BE49-F238E27FC236}">
                  <a16:creationId xmlns:a16="http://schemas.microsoft.com/office/drawing/2014/main" id="{49F32F2D-D272-4333-A4D4-98A22EFE9C2B}"/>
                </a:ext>
                <a:ext uri="{C183D7F6-B498-43B3-948B-1728B52AA6E4}">
                  <adec:decorative xmlns:adec="http://schemas.microsoft.com/office/drawing/2017/decorative" val="1"/>
                </a:ext>
              </a:extLst>
            </p:cNvPr>
            <p:cNvGrpSpPr/>
            <p:nvPr/>
          </p:nvGrpSpPr>
          <p:grpSpPr>
            <a:xfrm>
              <a:off x="418643" y="5518016"/>
              <a:ext cx="896425" cy="896552"/>
              <a:chOff x="7962901" y="3032919"/>
              <a:chExt cx="981074" cy="981076"/>
            </a:xfrm>
          </p:grpSpPr>
          <p:sp>
            <p:nvSpPr>
              <p:cNvPr id="49" name="Freeform 5">
                <a:extLst>
                  <a:ext uri="{FF2B5EF4-FFF2-40B4-BE49-F238E27FC236}">
                    <a16:creationId xmlns:a16="http://schemas.microsoft.com/office/drawing/2014/main" id="{2DE7C3C4-910F-4C89-86A2-D569A6536FF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50" name="Freeform 6">
                <a:extLst>
                  <a:ext uri="{FF2B5EF4-FFF2-40B4-BE49-F238E27FC236}">
                    <a16:creationId xmlns:a16="http://schemas.microsoft.com/office/drawing/2014/main" id="{A6143D1F-B992-4DB3-9B4B-E97567590928}"/>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6" name="Picture 15">
              <a:extLst>
                <a:ext uri="{FF2B5EF4-FFF2-40B4-BE49-F238E27FC236}">
                  <a16:creationId xmlns:a16="http://schemas.microsoft.com/office/drawing/2014/main" id="{9A5CB35C-B301-4AD1-BF93-FDA1C5E2CBED}"/>
                </a:ext>
              </a:extLst>
            </p:cNvPr>
            <p:cNvPicPr>
              <a:picLocks noChangeAspect="1"/>
            </p:cNvPicPr>
            <p:nvPr/>
          </p:nvPicPr>
          <p:blipFill>
            <a:blip r:embed="rId5"/>
            <a:stretch>
              <a:fillRect/>
            </a:stretch>
          </p:blipFill>
          <p:spPr>
            <a:xfrm>
              <a:off x="663655" y="5794942"/>
              <a:ext cx="406400" cy="406400"/>
            </a:xfrm>
            <a:prstGeom prst="rect">
              <a:avLst/>
            </a:prstGeom>
          </p:spPr>
        </p:pic>
      </p:grpSp>
      <p:grpSp>
        <p:nvGrpSpPr>
          <p:cNvPr id="20" name="Group 19">
            <a:extLst>
              <a:ext uri="{FF2B5EF4-FFF2-40B4-BE49-F238E27FC236}">
                <a16:creationId xmlns:a16="http://schemas.microsoft.com/office/drawing/2014/main" id="{5CB93E6B-6EB9-4FB4-8954-050B2657FECA}"/>
              </a:ext>
              <a:ext uri="{C183D7F6-B498-43B3-948B-1728B52AA6E4}">
                <adec:decorative xmlns:adec="http://schemas.microsoft.com/office/drawing/2017/decorative" val="1"/>
              </a:ext>
            </a:extLst>
          </p:cNvPr>
          <p:cNvGrpSpPr/>
          <p:nvPr/>
        </p:nvGrpSpPr>
        <p:grpSpPr>
          <a:xfrm>
            <a:off x="418643" y="4502737"/>
            <a:ext cx="896425" cy="896552"/>
            <a:chOff x="418643" y="4502737"/>
            <a:chExt cx="896425" cy="896552"/>
          </a:xfrm>
        </p:grpSpPr>
        <p:grpSp>
          <p:nvGrpSpPr>
            <p:cNvPr id="45" name="Group 44">
              <a:extLst>
                <a:ext uri="{FF2B5EF4-FFF2-40B4-BE49-F238E27FC236}">
                  <a16:creationId xmlns:a16="http://schemas.microsoft.com/office/drawing/2014/main" id="{55B5DF94-85BA-4DC4-BDBC-D8DB86921757}"/>
                </a:ext>
                <a:ext uri="{C183D7F6-B498-43B3-948B-1728B52AA6E4}">
                  <adec:decorative xmlns:adec="http://schemas.microsoft.com/office/drawing/2017/decorative" val="1"/>
                </a:ext>
              </a:extLst>
            </p:cNvPr>
            <p:cNvGrpSpPr/>
            <p:nvPr/>
          </p:nvGrpSpPr>
          <p:grpSpPr>
            <a:xfrm>
              <a:off x="418643" y="4502737"/>
              <a:ext cx="896425" cy="896552"/>
              <a:chOff x="7962901" y="3032919"/>
              <a:chExt cx="981074" cy="981076"/>
            </a:xfrm>
          </p:grpSpPr>
          <p:sp>
            <p:nvSpPr>
              <p:cNvPr id="46" name="Freeform 5">
                <a:extLst>
                  <a:ext uri="{FF2B5EF4-FFF2-40B4-BE49-F238E27FC236}">
                    <a16:creationId xmlns:a16="http://schemas.microsoft.com/office/drawing/2014/main" id="{9C789DB9-D860-4C09-9AD0-3F48625085D7}"/>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7" name="Freeform 6">
                <a:extLst>
                  <a:ext uri="{FF2B5EF4-FFF2-40B4-BE49-F238E27FC236}">
                    <a16:creationId xmlns:a16="http://schemas.microsoft.com/office/drawing/2014/main" id="{B113AEFC-67D4-4DAB-B67F-9A0E0EBDBD99}"/>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a:extLst>
                <a:ext uri="{FF2B5EF4-FFF2-40B4-BE49-F238E27FC236}">
                  <a16:creationId xmlns:a16="http://schemas.microsoft.com/office/drawing/2014/main" id="{80ECB52F-358A-4F06-BA48-856F5DB1FC16}"/>
                </a:ext>
              </a:extLst>
            </p:cNvPr>
            <p:cNvPicPr>
              <a:picLocks noChangeAspect="1"/>
            </p:cNvPicPr>
            <p:nvPr/>
          </p:nvPicPr>
          <p:blipFill>
            <a:blip r:embed="rId6"/>
            <a:stretch>
              <a:fillRect/>
            </a:stretch>
          </p:blipFill>
          <p:spPr>
            <a:xfrm>
              <a:off x="663655" y="4747813"/>
              <a:ext cx="432000" cy="432000"/>
            </a:xfrm>
            <a:prstGeom prst="rect">
              <a:avLst/>
            </a:prstGeom>
          </p:spPr>
        </p:pic>
      </p:grpSp>
      <p:grpSp>
        <p:nvGrpSpPr>
          <p:cNvPr id="27" name="Group 26">
            <a:extLst>
              <a:ext uri="{FF2B5EF4-FFF2-40B4-BE49-F238E27FC236}">
                <a16:creationId xmlns:a16="http://schemas.microsoft.com/office/drawing/2014/main" id="{D1677896-BC45-4CBD-8EE0-B0ADCE827793}"/>
              </a:ext>
              <a:ext uri="{C183D7F6-B498-43B3-948B-1728B52AA6E4}">
                <adec:decorative xmlns:adec="http://schemas.microsoft.com/office/drawing/2017/decorative" val="1"/>
              </a:ext>
            </a:extLst>
          </p:cNvPr>
          <p:cNvGrpSpPr/>
          <p:nvPr/>
        </p:nvGrpSpPr>
        <p:grpSpPr>
          <a:xfrm>
            <a:off x="418643" y="3487457"/>
            <a:ext cx="896425" cy="896552"/>
            <a:chOff x="418643" y="3487457"/>
            <a:chExt cx="896425" cy="896552"/>
          </a:xfrm>
        </p:grpSpPr>
        <p:grpSp>
          <p:nvGrpSpPr>
            <p:cNvPr id="42" name="Group 41">
              <a:extLst>
                <a:ext uri="{FF2B5EF4-FFF2-40B4-BE49-F238E27FC236}">
                  <a16:creationId xmlns:a16="http://schemas.microsoft.com/office/drawing/2014/main" id="{5A463D85-AE08-48F6-8823-1DA21B26EECC}"/>
                </a:ext>
                <a:ext uri="{C183D7F6-B498-43B3-948B-1728B52AA6E4}">
                  <adec:decorative xmlns:adec="http://schemas.microsoft.com/office/drawing/2017/decorative" val="1"/>
                </a:ext>
              </a:extLst>
            </p:cNvPr>
            <p:cNvGrpSpPr/>
            <p:nvPr/>
          </p:nvGrpSpPr>
          <p:grpSpPr>
            <a:xfrm>
              <a:off x="418643" y="3487457"/>
              <a:ext cx="896425" cy="896552"/>
              <a:chOff x="7962901" y="3032919"/>
              <a:chExt cx="981074" cy="981076"/>
            </a:xfrm>
          </p:grpSpPr>
          <p:sp>
            <p:nvSpPr>
              <p:cNvPr id="43" name="Freeform 5">
                <a:extLst>
                  <a:ext uri="{FF2B5EF4-FFF2-40B4-BE49-F238E27FC236}">
                    <a16:creationId xmlns:a16="http://schemas.microsoft.com/office/drawing/2014/main" id="{FE9B8154-FBFA-46C6-BC1E-D22689802BFA}"/>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4" name="Freeform 6">
                <a:extLst>
                  <a:ext uri="{FF2B5EF4-FFF2-40B4-BE49-F238E27FC236}">
                    <a16:creationId xmlns:a16="http://schemas.microsoft.com/office/drawing/2014/main" id="{7FE18334-4AD1-4553-B55A-36F2C9DF8403}"/>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1" name="Picture 20">
              <a:extLst>
                <a:ext uri="{FF2B5EF4-FFF2-40B4-BE49-F238E27FC236}">
                  <a16:creationId xmlns:a16="http://schemas.microsoft.com/office/drawing/2014/main" id="{E3DAF4FA-E67E-4083-9AA5-934B4949884F}"/>
                </a:ext>
              </a:extLst>
            </p:cNvPr>
            <p:cNvPicPr>
              <a:picLocks noChangeAspect="1"/>
            </p:cNvPicPr>
            <p:nvPr/>
          </p:nvPicPr>
          <p:blipFill>
            <a:blip r:embed="rId7"/>
            <a:stretch>
              <a:fillRect/>
            </a:stretch>
          </p:blipFill>
          <p:spPr>
            <a:xfrm>
              <a:off x="675007" y="3723480"/>
              <a:ext cx="406400" cy="406400"/>
            </a:xfrm>
            <a:prstGeom prst="rect">
              <a:avLst/>
            </a:prstGeom>
          </p:spPr>
        </p:pic>
      </p:grpSp>
    </p:spTree>
    <p:extLst>
      <p:ext uri="{BB962C8B-B14F-4D97-AF65-F5344CB8AC3E}">
        <p14:creationId xmlns:p14="http://schemas.microsoft.com/office/powerpoint/2010/main" val="235433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GB"/>
              <a:t>Troubleshoot Windows Autopilot</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3729226"/>
          </a:xfrm>
        </p:spPr>
        <p:txBody>
          <a:bodyPr/>
          <a:lstStyle/>
          <a:p>
            <a:pPr marL="0" indent="0">
              <a:buNone/>
            </a:pPr>
            <a:r>
              <a:rPr lang="en-GB" sz="2400" dirty="0"/>
              <a:t>When troubleshooting Windows Autopilot, verify:</a:t>
            </a:r>
          </a:p>
          <a:p>
            <a:pPr marL="336145" lvl="1" indent="-224097">
              <a:buFont typeface="Arial" panose="020B0604020202020204" pitchFamily="34" charset="0"/>
              <a:buChar char="•"/>
              <a:defRPr/>
            </a:pPr>
            <a:r>
              <a:rPr lang="en-US" dirty="0">
                <a:solidFill>
                  <a:srgbClr val="000000"/>
                </a:solidFill>
                <a:latin typeface="Segoe UI"/>
              </a:rPr>
              <a:t>Configuration</a:t>
            </a:r>
          </a:p>
          <a:p>
            <a:pPr marL="336145" lvl="1" indent="-224097">
              <a:buFont typeface="Arial" panose="020B0604020202020204" pitchFamily="34" charset="0"/>
              <a:buChar char="•"/>
              <a:defRPr/>
            </a:pPr>
            <a:r>
              <a:rPr lang="en-US" dirty="0">
                <a:solidFill>
                  <a:srgbClr val="000000"/>
                </a:solidFill>
                <a:latin typeface="Segoe UI"/>
              </a:rPr>
              <a:t>Network connectivity</a:t>
            </a:r>
          </a:p>
          <a:p>
            <a:pPr marL="336145" lvl="1" indent="-224097">
              <a:buFont typeface="Arial" panose="020B0604020202020204" pitchFamily="34" charset="0"/>
              <a:buChar char="•"/>
              <a:defRPr/>
            </a:pPr>
            <a:r>
              <a:rPr lang="en-US" dirty="0">
                <a:solidFill>
                  <a:srgbClr val="000000"/>
                </a:solidFill>
                <a:latin typeface="Segoe UI"/>
              </a:rPr>
              <a:t>Autopilot OOBE behavior </a:t>
            </a:r>
          </a:p>
          <a:p>
            <a:pPr marL="336145" lvl="1" indent="-224097">
              <a:buFont typeface="Arial" panose="020B0604020202020204" pitchFamily="34" charset="0"/>
              <a:buChar char="•"/>
              <a:defRPr/>
            </a:pPr>
            <a:r>
              <a:rPr lang="en-US" dirty="0">
                <a:solidFill>
                  <a:srgbClr val="000000"/>
                </a:solidFill>
                <a:latin typeface="Segoe UI"/>
              </a:rPr>
              <a:t>Azure AD join issues</a:t>
            </a:r>
          </a:p>
          <a:p>
            <a:pPr marL="336145" lvl="1" indent="-224097">
              <a:buFont typeface="Arial" panose="020B0604020202020204" pitchFamily="34" charset="0"/>
              <a:buChar char="•"/>
              <a:defRPr/>
            </a:pPr>
            <a:r>
              <a:rPr lang="en-US" dirty="0">
                <a:solidFill>
                  <a:srgbClr val="000000"/>
                </a:solidFill>
                <a:latin typeface="Segoe UI"/>
              </a:rPr>
              <a:t>MDM enrollment issues</a:t>
            </a:r>
          </a:p>
          <a:p>
            <a:pPr marL="112048" lvl="1">
              <a:defRPr/>
            </a:pPr>
            <a:endParaRPr lang="en-US" sz="1800" dirty="0">
              <a:solidFill>
                <a:srgbClr val="000000"/>
              </a:solidFill>
              <a:latin typeface="+mj-lt"/>
            </a:endParaRPr>
          </a:p>
          <a:p>
            <a:pPr marL="112048" lvl="1">
              <a:defRPr/>
            </a:pPr>
            <a:r>
              <a:rPr lang="en-US" sz="2400" dirty="0">
                <a:solidFill>
                  <a:srgbClr val="000000"/>
                </a:solidFill>
                <a:latin typeface="+mj-lt"/>
              </a:rPr>
              <a:t>Use Windows Autopilot Diagnostics</a:t>
            </a:r>
          </a:p>
        </p:txBody>
      </p:sp>
    </p:spTree>
    <p:extLst>
      <p:ext uri="{BB962C8B-B14F-4D97-AF65-F5344CB8AC3E}">
        <p14:creationId xmlns:p14="http://schemas.microsoft.com/office/powerpoint/2010/main" val="1343688493"/>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GB"/>
              <a:t>Troubleshoot Windows Autopilot</a:t>
            </a:r>
          </a:p>
        </p:txBody>
      </p:sp>
      <p:sp>
        <p:nvSpPr>
          <p:cNvPr id="6" name="Text Placeholder 5"/>
          <p:cNvSpPr>
            <a:spLocks noGrp="1"/>
          </p:cNvSpPr>
          <p:nvPr>
            <p:ph type="body" sz="quarter" idx="11"/>
          </p:nvPr>
        </p:nvSpPr>
        <p:spPr>
          <a:xfrm>
            <a:off x="1568744" y="1342596"/>
            <a:ext cx="10204614" cy="896552"/>
          </a:xfrm>
        </p:spPr>
        <p:txBody>
          <a:bodyPr/>
          <a:lstStyle/>
          <a:p>
            <a:pPr lvl="1"/>
            <a:r>
              <a:rPr lang="en-US"/>
              <a:t>Troubleshooting Autopilot OOBE issues</a:t>
            </a:r>
          </a:p>
        </p:txBody>
      </p:sp>
      <p:sp>
        <p:nvSpPr>
          <p:cNvPr id="2" name="Text Placeholder 1"/>
          <p:cNvSpPr>
            <a:spLocks noGrp="1"/>
          </p:cNvSpPr>
          <p:nvPr>
            <p:ph type="body" sz="quarter" idx="15"/>
          </p:nvPr>
        </p:nvSpPr>
        <p:spPr>
          <a:xfrm>
            <a:off x="1568744" y="2432589"/>
            <a:ext cx="10204614" cy="896552"/>
          </a:xfrm>
        </p:spPr>
        <p:txBody>
          <a:bodyPr/>
          <a:lstStyle/>
          <a:p>
            <a:pPr lvl="1"/>
            <a:r>
              <a:rPr lang="en-US"/>
              <a:t>Troubleshooting Azure AD join issues</a:t>
            </a:r>
          </a:p>
        </p:txBody>
      </p:sp>
      <p:sp>
        <p:nvSpPr>
          <p:cNvPr id="3" name="Text Placeholder 2"/>
          <p:cNvSpPr>
            <a:spLocks noGrp="1"/>
          </p:cNvSpPr>
          <p:nvPr>
            <p:ph type="body" sz="quarter" idx="17"/>
          </p:nvPr>
        </p:nvSpPr>
        <p:spPr>
          <a:xfrm>
            <a:off x="1568744" y="3522582"/>
            <a:ext cx="10204614" cy="896552"/>
          </a:xfrm>
        </p:spPr>
        <p:txBody>
          <a:bodyPr/>
          <a:lstStyle/>
          <a:p>
            <a:pPr lvl="1"/>
            <a:r>
              <a:rPr lang="en-US"/>
              <a:t>Troubleshooting Intune enrollment issues</a:t>
            </a:r>
          </a:p>
        </p:txBody>
      </p:sp>
      <p:grpSp>
        <p:nvGrpSpPr>
          <p:cNvPr id="7" name="Group 6">
            <a:extLst>
              <a:ext uri="{FF2B5EF4-FFF2-40B4-BE49-F238E27FC236}">
                <a16:creationId xmlns:a16="http://schemas.microsoft.com/office/drawing/2014/main" id="{A36998F2-F02F-4920-A81C-FAE1A40F397E}"/>
              </a:ext>
              <a:ext uri="{C183D7F6-B498-43B3-948B-1728B52AA6E4}">
                <adec:decorative xmlns:adec="http://schemas.microsoft.com/office/drawing/2017/decorative" val="1"/>
              </a:ext>
            </a:extLst>
          </p:cNvPr>
          <p:cNvGrpSpPr/>
          <p:nvPr/>
        </p:nvGrpSpPr>
        <p:grpSpPr>
          <a:xfrm>
            <a:off x="418643" y="4623409"/>
            <a:ext cx="717140" cy="717242"/>
            <a:chOff x="418643" y="4623409"/>
            <a:chExt cx="717140" cy="717242"/>
          </a:xfrm>
        </p:grpSpPr>
        <p:grpSp>
          <p:nvGrpSpPr>
            <p:cNvPr id="73" name="Group 72">
              <a:extLst>
                <a:ext uri="{FF2B5EF4-FFF2-40B4-BE49-F238E27FC236}">
                  <a16:creationId xmlns:a16="http://schemas.microsoft.com/office/drawing/2014/main" id="{AD0B65A6-0CFC-4641-9F21-D55D2803C3B3}"/>
                </a:ext>
              </a:extLst>
            </p:cNvPr>
            <p:cNvGrpSpPr/>
            <p:nvPr/>
          </p:nvGrpSpPr>
          <p:grpSpPr>
            <a:xfrm>
              <a:off x="418643" y="4623409"/>
              <a:ext cx="717140" cy="717242"/>
              <a:chOff x="418643" y="1487929"/>
              <a:chExt cx="717140" cy="717242"/>
            </a:xfrm>
          </p:grpSpPr>
          <p:sp>
            <p:nvSpPr>
              <p:cNvPr id="75" name="Freeform 5">
                <a:extLst>
                  <a:ext uri="{FF2B5EF4-FFF2-40B4-BE49-F238E27FC236}">
                    <a16:creationId xmlns:a16="http://schemas.microsoft.com/office/drawing/2014/main" id="{ECADD7E4-D2A4-4F1E-8E9D-8607733C0D71}"/>
                  </a:ext>
                </a:extLst>
              </p:cNvPr>
              <p:cNvSpPr>
                <a:spLocks/>
              </p:cNvSpPr>
              <p:nvPr/>
            </p:nvSpPr>
            <p:spPr bwMode="auto">
              <a:xfrm>
                <a:off x="418643" y="1487929"/>
                <a:ext cx="717140" cy="717242"/>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76" name="Freeform 6">
                <a:extLst>
                  <a:ext uri="{FF2B5EF4-FFF2-40B4-BE49-F238E27FC236}">
                    <a16:creationId xmlns:a16="http://schemas.microsoft.com/office/drawing/2014/main" id="{7DB64D06-1820-4E88-9104-F27C0F808E0A}"/>
                  </a:ext>
                </a:extLst>
              </p:cNvPr>
              <p:cNvSpPr>
                <a:spLocks noEditPoints="1"/>
              </p:cNvSpPr>
              <p:nvPr/>
            </p:nvSpPr>
            <p:spPr bwMode="auto">
              <a:xfrm>
                <a:off x="467961" y="1537835"/>
                <a:ext cx="618505" cy="617431"/>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5" name="Picture 4" descr="Icon of calendar">
              <a:extLst>
                <a:ext uri="{FF2B5EF4-FFF2-40B4-BE49-F238E27FC236}">
                  <a16:creationId xmlns:a16="http://schemas.microsoft.com/office/drawing/2014/main" id="{A1E0AECB-6270-4454-92C6-D5B23718E817}"/>
                </a:ext>
              </a:extLst>
            </p:cNvPr>
            <p:cNvPicPr>
              <a:picLocks noChangeAspect="1"/>
            </p:cNvPicPr>
            <p:nvPr/>
          </p:nvPicPr>
          <p:blipFill>
            <a:blip r:embed="rId3"/>
            <a:stretch>
              <a:fillRect/>
            </a:stretch>
          </p:blipFill>
          <p:spPr>
            <a:xfrm>
              <a:off x="600415" y="4805232"/>
              <a:ext cx="353596" cy="353596"/>
            </a:xfrm>
            <a:prstGeom prst="rect">
              <a:avLst/>
            </a:prstGeom>
          </p:spPr>
        </p:pic>
      </p:grpSp>
      <p:sp>
        <p:nvSpPr>
          <p:cNvPr id="4" name="Text Placeholder 3"/>
          <p:cNvSpPr>
            <a:spLocks noGrp="1"/>
          </p:cNvSpPr>
          <p:nvPr>
            <p:ph type="body" sz="quarter" idx="19"/>
          </p:nvPr>
        </p:nvSpPr>
        <p:spPr>
          <a:xfrm>
            <a:off x="1568744" y="4612575"/>
            <a:ext cx="10204614" cy="896552"/>
          </a:xfrm>
        </p:spPr>
        <p:txBody>
          <a:bodyPr/>
          <a:lstStyle/>
          <a:p>
            <a:pPr lvl="1"/>
            <a:r>
              <a:rPr lang="en-US"/>
              <a:t>Troubleshoot Device Import</a:t>
            </a:r>
          </a:p>
        </p:txBody>
      </p:sp>
      <p:grpSp>
        <p:nvGrpSpPr>
          <p:cNvPr id="57" name="Group 56">
            <a:extLst>
              <a:ext uri="{FF2B5EF4-FFF2-40B4-BE49-F238E27FC236}">
                <a16:creationId xmlns:a16="http://schemas.microsoft.com/office/drawing/2014/main" id="{C4BB8446-F8B9-4625-BFBE-CCBB1C9E09B6}"/>
              </a:ext>
              <a:ext uri="{C183D7F6-B498-43B3-948B-1728B52AA6E4}">
                <adec:decorative xmlns:adec="http://schemas.microsoft.com/office/drawing/2017/decorative" val="1"/>
              </a:ext>
            </a:extLst>
          </p:cNvPr>
          <p:cNvGrpSpPr/>
          <p:nvPr/>
        </p:nvGrpSpPr>
        <p:grpSpPr>
          <a:xfrm>
            <a:off x="418643" y="3578249"/>
            <a:ext cx="717140" cy="717242"/>
            <a:chOff x="418643" y="3578249"/>
            <a:chExt cx="717140" cy="717242"/>
          </a:xfrm>
        </p:grpSpPr>
        <p:grpSp>
          <p:nvGrpSpPr>
            <p:cNvPr id="58" name="Group 57">
              <a:extLst>
                <a:ext uri="{FF2B5EF4-FFF2-40B4-BE49-F238E27FC236}">
                  <a16:creationId xmlns:a16="http://schemas.microsoft.com/office/drawing/2014/main" id="{3290EED0-FC00-4D87-A0D2-D9D67124BB5B}"/>
                </a:ext>
              </a:extLst>
            </p:cNvPr>
            <p:cNvGrpSpPr/>
            <p:nvPr/>
          </p:nvGrpSpPr>
          <p:grpSpPr>
            <a:xfrm>
              <a:off x="418643" y="3578249"/>
              <a:ext cx="717140" cy="717242"/>
              <a:chOff x="418643" y="1487929"/>
              <a:chExt cx="717140" cy="717242"/>
            </a:xfrm>
          </p:grpSpPr>
          <p:sp>
            <p:nvSpPr>
              <p:cNvPr id="60" name="Freeform 5">
                <a:extLst>
                  <a:ext uri="{FF2B5EF4-FFF2-40B4-BE49-F238E27FC236}">
                    <a16:creationId xmlns:a16="http://schemas.microsoft.com/office/drawing/2014/main" id="{4AA17172-2407-4DD3-9BFC-871CFC8B9771}"/>
                  </a:ext>
                </a:extLst>
              </p:cNvPr>
              <p:cNvSpPr>
                <a:spLocks/>
              </p:cNvSpPr>
              <p:nvPr/>
            </p:nvSpPr>
            <p:spPr bwMode="auto">
              <a:xfrm>
                <a:off x="418643" y="1487929"/>
                <a:ext cx="717140" cy="717242"/>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61" name="Freeform 6">
                <a:extLst>
                  <a:ext uri="{FF2B5EF4-FFF2-40B4-BE49-F238E27FC236}">
                    <a16:creationId xmlns:a16="http://schemas.microsoft.com/office/drawing/2014/main" id="{E52AED8E-25B5-4EE9-8820-97207A338413}"/>
                  </a:ext>
                </a:extLst>
              </p:cNvPr>
              <p:cNvSpPr>
                <a:spLocks noEditPoints="1"/>
              </p:cNvSpPr>
              <p:nvPr/>
            </p:nvSpPr>
            <p:spPr bwMode="auto">
              <a:xfrm>
                <a:off x="467961" y="1537835"/>
                <a:ext cx="618505" cy="617431"/>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59" name="Picture 58" descr="Icon of a numerical chart">
              <a:extLst>
                <a:ext uri="{FF2B5EF4-FFF2-40B4-BE49-F238E27FC236}">
                  <a16:creationId xmlns:a16="http://schemas.microsoft.com/office/drawing/2014/main" id="{7025A9C6-A8CF-4484-989E-83D6FDB269A1}"/>
                </a:ext>
              </a:extLst>
            </p:cNvPr>
            <p:cNvPicPr>
              <a:picLocks noChangeAspect="1"/>
            </p:cNvPicPr>
            <p:nvPr/>
          </p:nvPicPr>
          <p:blipFill>
            <a:blip r:embed="rId4"/>
            <a:stretch>
              <a:fillRect/>
            </a:stretch>
          </p:blipFill>
          <p:spPr>
            <a:xfrm>
              <a:off x="597956" y="3757613"/>
              <a:ext cx="358514" cy="358514"/>
            </a:xfrm>
            <a:prstGeom prst="rect">
              <a:avLst/>
            </a:prstGeom>
          </p:spPr>
        </p:pic>
      </p:grpSp>
      <p:grpSp>
        <p:nvGrpSpPr>
          <p:cNvPr id="62" name="Group 61">
            <a:extLst>
              <a:ext uri="{FF2B5EF4-FFF2-40B4-BE49-F238E27FC236}">
                <a16:creationId xmlns:a16="http://schemas.microsoft.com/office/drawing/2014/main" id="{7998CCED-99A5-4B5E-B9FE-ADEBA9F85DB4}"/>
              </a:ext>
              <a:ext uri="{C183D7F6-B498-43B3-948B-1728B52AA6E4}">
                <adec:decorative xmlns:adec="http://schemas.microsoft.com/office/drawing/2017/decorative" val="1"/>
              </a:ext>
            </a:extLst>
          </p:cNvPr>
          <p:cNvGrpSpPr/>
          <p:nvPr/>
        </p:nvGrpSpPr>
        <p:grpSpPr>
          <a:xfrm>
            <a:off x="418643" y="2533089"/>
            <a:ext cx="717140" cy="717242"/>
            <a:chOff x="418643" y="2533089"/>
            <a:chExt cx="717140" cy="717242"/>
          </a:xfrm>
        </p:grpSpPr>
        <p:grpSp>
          <p:nvGrpSpPr>
            <p:cNvPr id="63" name="Group 62">
              <a:extLst>
                <a:ext uri="{FF2B5EF4-FFF2-40B4-BE49-F238E27FC236}">
                  <a16:creationId xmlns:a16="http://schemas.microsoft.com/office/drawing/2014/main" id="{DE38C2E0-A9BF-42D8-937C-2B0B66563975}"/>
                </a:ext>
              </a:extLst>
            </p:cNvPr>
            <p:cNvGrpSpPr/>
            <p:nvPr/>
          </p:nvGrpSpPr>
          <p:grpSpPr>
            <a:xfrm>
              <a:off x="418643" y="2533089"/>
              <a:ext cx="717140" cy="717242"/>
              <a:chOff x="418643" y="1487929"/>
              <a:chExt cx="717140" cy="717242"/>
            </a:xfrm>
          </p:grpSpPr>
          <p:sp>
            <p:nvSpPr>
              <p:cNvPr id="65" name="Freeform 5">
                <a:extLst>
                  <a:ext uri="{FF2B5EF4-FFF2-40B4-BE49-F238E27FC236}">
                    <a16:creationId xmlns:a16="http://schemas.microsoft.com/office/drawing/2014/main" id="{09CAB67B-C4F7-4977-BC41-1ABCA7EEA80F}"/>
                  </a:ext>
                </a:extLst>
              </p:cNvPr>
              <p:cNvSpPr>
                <a:spLocks/>
              </p:cNvSpPr>
              <p:nvPr/>
            </p:nvSpPr>
            <p:spPr bwMode="auto">
              <a:xfrm>
                <a:off x="418643" y="1487929"/>
                <a:ext cx="717140" cy="717242"/>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66" name="Freeform 6">
                <a:extLst>
                  <a:ext uri="{FF2B5EF4-FFF2-40B4-BE49-F238E27FC236}">
                    <a16:creationId xmlns:a16="http://schemas.microsoft.com/office/drawing/2014/main" id="{0C4A001F-9E86-4934-934F-38F184E8BD8E}"/>
                  </a:ext>
                </a:extLst>
              </p:cNvPr>
              <p:cNvSpPr>
                <a:spLocks noEditPoints="1"/>
              </p:cNvSpPr>
              <p:nvPr/>
            </p:nvSpPr>
            <p:spPr bwMode="auto">
              <a:xfrm>
                <a:off x="467961" y="1537835"/>
                <a:ext cx="618505" cy="617431"/>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64" name="Picture 63" descr="Icon of three rectangles facing different directions">
              <a:extLst>
                <a:ext uri="{FF2B5EF4-FFF2-40B4-BE49-F238E27FC236}">
                  <a16:creationId xmlns:a16="http://schemas.microsoft.com/office/drawing/2014/main" id="{D3FAB96C-8AA2-4877-A55D-2FECDD4C4C15}"/>
                </a:ext>
              </a:extLst>
            </p:cNvPr>
            <p:cNvPicPr>
              <a:picLocks noChangeAspect="1"/>
            </p:cNvPicPr>
            <p:nvPr/>
          </p:nvPicPr>
          <p:blipFill>
            <a:blip r:embed="rId5"/>
            <a:stretch>
              <a:fillRect/>
            </a:stretch>
          </p:blipFill>
          <p:spPr>
            <a:xfrm>
              <a:off x="574013" y="2688510"/>
              <a:ext cx="406400" cy="406400"/>
            </a:xfrm>
            <a:prstGeom prst="rect">
              <a:avLst/>
            </a:prstGeom>
          </p:spPr>
        </p:pic>
      </p:grpSp>
      <p:grpSp>
        <p:nvGrpSpPr>
          <p:cNvPr id="67" name="Group 66">
            <a:extLst>
              <a:ext uri="{FF2B5EF4-FFF2-40B4-BE49-F238E27FC236}">
                <a16:creationId xmlns:a16="http://schemas.microsoft.com/office/drawing/2014/main" id="{FBB1F6CA-D428-4325-9C4E-4E0A65601F80}"/>
              </a:ext>
              <a:ext uri="{C183D7F6-B498-43B3-948B-1728B52AA6E4}">
                <adec:decorative xmlns:adec="http://schemas.microsoft.com/office/drawing/2017/decorative" val="1"/>
              </a:ext>
            </a:extLst>
          </p:cNvPr>
          <p:cNvGrpSpPr/>
          <p:nvPr/>
        </p:nvGrpSpPr>
        <p:grpSpPr>
          <a:xfrm>
            <a:off x="418643" y="1487929"/>
            <a:ext cx="717140" cy="717242"/>
            <a:chOff x="418643" y="1487929"/>
            <a:chExt cx="717140" cy="717242"/>
          </a:xfrm>
        </p:grpSpPr>
        <p:grpSp>
          <p:nvGrpSpPr>
            <p:cNvPr id="68" name="Group 67">
              <a:extLst>
                <a:ext uri="{FF2B5EF4-FFF2-40B4-BE49-F238E27FC236}">
                  <a16:creationId xmlns:a16="http://schemas.microsoft.com/office/drawing/2014/main" id="{3F2AC2F0-027A-4E10-94B7-DE43768C8505}"/>
                </a:ext>
              </a:extLst>
            </p:cNvPr>
            <p:cNvGrpSpPr/>
            <p:nvPr/>
          </p:nvGrpSpPr>
          <p:grpSpPr>
            <a:xfrm>
              <a:off x="418643" y="1487929"/>
              <a:ext cx="717140" cy="717242"/>
              <a:chOff x="418643" y="1487929"/>
              <a:chExt cx="717140" cy="717242"/>
            </a:xfrm>
          </p:grpSpPr>
          <p:sp>
            <p:nvSpPr>
              <p:cNvPr id="70" name="Freeform 5">
                <a:extLst>
                  <a:ext uri="{FF2B5EF4-FFF2-40B4-BE49-F238E27FC236}">
                    <a16:creationId xmlns:a16="http://schemas.microsoft.com/office/drawing/2014/main" id="{8B119F0F-AB89-40B1-9BEC-B337CFEF0A52}"/>
                  </a:ext>
                </a:extLst>
              </p:cNvPr>
              <p:cNvSpPr>
                <a:spLocks/>
              </p:cNvSpPr>
              <p:nvPr/>
            </p:nvSpPr>
            <p:spPr bwMode="auto">
              <a:xfrm>
                <a:off x="418643" y="1487929"/>
                <a:ext cx="717140" cy="717242"/>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71" name="Freeform 6">
                <a:extLst>
                  <a:ext uri="{FF2B5EF4-FFF2-40B4-BE49-F238E27FC236}">
                    <a16:creationId xmlns:a16="http://schemas.microsoft.com/office/drawing/2014/main" id="{1BE67598-58DC-44D8-829F-B7E17ADE487B}"/>
                  </a:ext>
                </a:extLst>
              </p:cNvPr>
              <p:cNvSpPr>
                <a:spLocks noEditPoints="1"/>
              </p:cNvSpPr>
              <p:nvPr/>
            </p:nvSpPr>
            <p:spPr bwMode="auto">
              <a:xfrm>
                <a:off x="467961" y="1537835"/>
                <a:ext cx="618505" cy="617431"/>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69" name="Picture 68" descr="Icon of a globe with two horizontal lines and two vertical arcs">
              <a:extLst>
                <a:ext uri="{FF2B5EF4-FFF2-40B4-BE49-F238E27FC236}">
                  <a16:creationId xmlns:a16="http://schemas.microsoft.com/office/drawing/2014/main" id="{7067EA3D-4BA6-4FDC-853F-5D6C898816EB}"/>
                </a:ext>
              </a:extLst>
            </p:cNvPr>
            <p:cNvPicPr>
              <a:picLocks noChangeAspect="1"/>
            </p:cNvPicPr>
            <p:nvPr/>
          </p:nvPicPr>
          <p:blipFill>
            <a:blip r:embed="rId6"/>
            <a:stretch>
              <a:fillRect/>
            </a:stretch>
          </p:blipFill>
          <p:spPr>
            <a:xfrm>
              <a:off x="574013" y="1643350"/>
              <a:ext cx="406400" cy="406400"/>
            </a:xfrm>
            <a:prstGeom prst="rect">
              <a:avLst/>
            </a:prstGeom>
          </p:spPr>
        </p:pic>
      </p:grpSp>
    </p:spTree>
    <p:extLst>
      <p:ext uri="{BB962C8B-B14F-4D97-AF65-F5344CB8AC3E}">
        <p14:creationId xmlns:p14="http://schemas.microsoft.com/office/powerpoint/2010/main" val="484129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1208426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GB"/>
              <a:t>Module 2: </a:t>
            </a:r>
            <a:r>
              <a:rPr lang="en-US"/>
              <a:t>Implement dynamic deployment methods</a:t>
            </a:r>
          </a:p>
        </p:txBody>
      </p:sp>
      <p:pic>
        <p:nvPicPr>
          <p:cNvPr id="4" name="Picture 3">
            <a:extLst>
              <a:ext uri="{FF2B5EF4-FFF2-40B4-BE49-F238E27FC236}">
                <a16:creationId xmlns:a16="http://schemas.microsoft.com/office/drawing/2014/main" id="{90B2B2B7-6817-4D4E-B85D-6A009481427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47045" y="2745000"/>
            <a:ext cx="1368000" cy="1368000"/>
          </a:xfrm>
          <a:prstGeom prst="rect">
            <a:avLst/>
          </a:prstGeom>
        </p:spPr>
      </p:pic>
    </p:spTree>
    <p:extLst>
      <p:ext uri="{BB962C8B-B14F-4D97-AF65-F5344CB8AC3E}">
        <p14:creationId xmlns:p14="http://schemas.microsoft.com/office/powerpoint/2010/main" val="2363257684"/>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a:t>Module 2: Implement dynamic deployment methods</a:t>
            </a:r>
            <a:br>
              <a:rPr lang="en-US"/>
            </a:br>
            <a:r>
              <a:rPr lang="en-US"/>
              <a:t> </a:t>
            </a:r>
            <a:br>
              <a:rPr lang="en-US"/>
            </a:br>
            <a:br>
              <a:rPr lang="en-US"/>
            </a:br>
            <a:br>
              <a:rPr lang="en-US"/>
            </a:br>
            <a:endParaRPr lang="en-US"/>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1569660"/>
          </a:xfrm>
        </p:spPr>
        <p:txBody>
          <a:bodyPr/>
          <a:lstStyle/>
          <a:p>
            <a:pPr marL="342900" indent="-342900">
              <a:buFont typeface="Arial" panose="020B0604020202020204" pitchFamily="34" charset="0"/>
              <a:buChar char="•"/>
            </a:pPr>
            <a:r>
              <a:rPr lang="en-US" sz="2400" dirty="0">
                <a:solidFill>
                  <a:schemeClr val="tx1"/>
                </a:solidFill>
                <a:latin typeface="+mn-lt"/>
              </a:rPr>
              <a:t>Examine subscription activation</a:t>
            </a:r>
          </a:p>
          <a:p>
            <a:pPr marL="342900" indent="-342900">
              <a:buFont typeface="Arial" panose="020B0604020202020204" pitchFamily="34" charset="0"/>
              <a:buChar char="•"/>
            </a:pPr>
            <a:r>
              <a:rPr lang="en-US" sz="2400" dirty="0">
                <a:solidFill>
                  <a:schemeClr val="tx1"/>
                </a:solidFill>
                <a:latin typeface="+mn-lt"/>
              </a:rPr>
              <a:t>Deploy using provisioning packages</a:t>
            </a:r>
          </a:p>
          <a:p>
            <a:pPr marL="342900" indent="-342900">
              <a:buFont typeface="Arial" panose="020B0604020202020204" pitchFamily="34" charset="0"/>
              <a:buChar char="•"/>
            </a:pPr>
            <a:r>
              <a:rPr lang="en-US" sz="2400" dirty="0">
                <a:solidFill>
                  <a:schemeClr val="tx1"/>
                </a:solidFill>
                <a:latin typeface="+mn-lt"/>
              </a:rPr>
              <a:t>Use Windows Configuration Designer</a:t>
            </a:r>
          </a:p>
          <a:p>
            <a:pPr marL="342900" indent="-342900">
              <a:buFont typeface="Arial" panose="020B0604020202020204" pitchFamily="34" charset="0"/>
              <a:buChar char="•"/>
            </a:pPr>
            <a:r>
              <a:rPr lang="en-US" sz="2400" dirty="0">
                <a:solidFill>
                  <a:schemeClr val="tx1"/>
                </a:solidFill>
                <a:latin typeface="+mn-lt"/>
              </a:rPr>
              <a:t>Use Azure AD join with automatic MDM enrollment</a:t>
            </a:r>
          </a:p>
        </p:txBody>
      </p:sp>
    </p:spTree>
    <p:extLst>
      <p:ext uri="{BB962C8B-B14F-4D97-AF65-F5344CB8AC3E}">
        <p14:creationId xmlns:p14="http://schemas.microsoft.com/office/powerpoint/2010/main" val="3139787021"/>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96C26-52BC-A64E-B5E0-4D8C4735091E}"/>
              </a:ext>
            </a:extLst>
          </p:cNvPr>
          <p:cNvSpPr>
            <a:spLocks noGrp="1"/>
          </p:cNvSpPr>
          <p:nvPr>
            <p:ph type="title"/>
          </p:nvPr>
        </p:nvSpPr>
        <p:spPr/>
        <p:txBody>
          <a:bodyPr/>
          <a:lstStyle/>
          <a:p>
            <a:r>
              <a:rPr lang="en-US"/>
              <a:t>Dynamic provisioning methods</a:t>
            </a:r>
          </a:p>
        </p:txBody>
      </p:sp>
      <p:sp>
        <p:nvSpPr>
          <p:cNvPr id="3" name="Text Placeholder 2">
            <a:extLst>
              <a:ext uri="{FF2B5EF4-FFF2-40B4-BE49-F238E27FC236}">
                <a16:creationId xmlns:a16="http://schemas.microsoft.com/office/drawing/2014/main" id="{BB2CF50C-5999-B442-A762-F7C9530E887B}"/>
              </a:ext>
            </a:extLst>
          </p:cNvPr>
          <p:cNvSpPr>
            <a:spLocks noGrp="1"/>
          </p:cNvSpPr>
          <p:nvPr>
            <p:ph type="body" sz="quarter" idx="28"/>
          </p:nvPr>
        </p:nvSpPr>
        <p:spPr>
          <a:xfrm>
            <a:off x="418643" y="4582416"/>
            <a:ext cx="3652931" cy="338554"/>
          </a:xfrm>
        </p:spPr>
        <p:txBody>
          <a:bodyPr/>
          <a:lstStyle/>
          <a:p>
            <a:r>
              <a:rPr lang="en-US"/>
              <a:t>Subscription activation</a:t>
            </a:r>
          </a:p>
        </p:txBody>
      </p:sp>
      <p:sp>
        <p:nvSpPr>
          <p:cNvPr id="9" name="Text Placeholder 8">
            <a:extLst>
              <a:ext uri="{FF2B5EF4-FFF2-40B4-BE49-F238E27FC236}">
                <a16:creationId xmlns:a16="http://schemas.microsoft.com/office/drawing/2014/main" id="{587F7FFC-8CDE-5745-8412-608B9646CCF2}"/>
              </a:ext>
            </a:extLst>
          </p:cNvPr>
          <p:cNvSpPr>
            <a:spLocks noGrp="1"/>
          </p:cNvSpPr>
          <p:nvPr>
            <p:ph type="body" sz="quarter" idx="17"/>
          </p:nvPr>
        </p:nvSpPr>
        <p:spPr>
          <a:xfrm>
            <a:off x="418643" y="5014828"/>
            <a:ext cx="3652931" cy="307777"/>
          </a:xfrm>
        </p:spPr>
        <p:txBody>
          <a:bodyPr/>
          <a:lstStyle/>
          <a:p>
            <a:r>
              <a:rPr lang="en-US"/>
              <a:t>Change the edition of Windows</a:t>
            </a:r>
          </a:p>
        </p:txBody>
      </p:sp>
      <p:sp>
        <p:nvSpPr>
          <p:cNvPr id="5" name="Text Placeholder 4">
            <a:extLst>
              <a:ext uri="{FF2B5EF4-FFF2-40B4-BE49-F238E27FC236}">
                <a16:creationId xmlns:a16="http://schemas.microsoft.com/office/drawing/2014/main" id="{91EBFC5D-43D8-7F4B-9A9B-A58D369719DE}"/>
              </a:ext>
            </a:extLst>
          </p:cNvPr>
          <p:cNvSpPr>
            <a:spLocks noGrp="1"/>
          </p:cNvSpPr>
          <p:nvPr>
            <p:ph type="body" sz="quarter" idx="29"/>
          </p:nvPr>
        </p:nvSpPr>
        <p:spPr>
          <a:xfrm>
            <a:off x="4293969" y="4582416"/>
            <a:ext cx="3618381" cy="338554"/>
          </a:xfrm>
        </p:spPr>
        <p:txBody>
          <a:bodyPr/>
          <a:lstStyle/>
          <a:p>
            <a:r>
              <a:rPr lang="en-US"/>
              <a:t>Mobile Device Management</a:t>
            </a:r>
          </a:p>
        </p:txBody>
      </p:sp>
      <p:sp>
        <p:nvSpPr>
          <p:cNvPr id="10" name="Text Placeholder 9">
            <a:extLst>
              <a:ext uri="{FF2B5EF4-FFF2-40B4-BE49-F238E27FC236}">
                <a16:creationId xmlns:a16="http://schemas.microsoft.com/office/drawing/2014/main" id="{549738D1-0D84-4A46-A3F3-E6B314795D22}"/>
              </a:ext>
            </a:extLst>
          </p:cNvPr>
          <p:cNvSpPr>
            <a:spLocks noGrp="1"/>
          </p:cNvSpPr>
          <p:nvPr>
            <p:ph type="body" sz="quarter" idx="24"/>
          </p:nvPr>
        </p:nvSpPr>
        <p:spPr>
          <a:xfrm>
            <a:off x="4293969" y="5014828"/>
            <a:ext cx="3618381" cy="738664"/>
          </a:xfrm>
        </p:spPr>
        <p:txBody>
          <a:bodyPr/>
          <a:lstStyle/>
          <a:p>
            <a:r>
              <a:rPr lang="en-US"/>
              <a:t>Auto-enroll existing Windows devices to apply configuration policies and applications installed</a:t>
            </a:r>
          </a:p>
        </p:txBody>
      </p:sp>
      <p:sp>
        <p:nvSpPr>
          <p:cNvPr id="4" name="Text Placeholder 3">
            <a:extLst>
              <a:ext uri="{FF2B5EF4-FFF2-40B4-BE49-F238E27FC236}">
                <a16:creationId xmlns:a16="http://schemas.microsoft.com/office/drawing/2014/main" id="{FBF66687-4522-0642-ACAD-1A744F5ADFF7}"/>
              </a:ext>
            </a:extLst>
          </p:cNvPr>
          <p:cNvSpPr>
            <a:spLocks noGrp="1"/>
          </p:cNvSpPr>
          <p:nvPr>
            <p:ph type="body" sz="quarter" idx="30"/>
          </p:nvPr>
        </p:nvSpPr>
        <p:spPr>
          <a:xfrm>
            <a:off x="8144083" y="4582416"/>
            <a:ext cx="3618381" cy="338554"/>
          </a:xfrm>
        </p:spPr>
        <p:txBody>
          <a:bodyPr/>
          <a:lstStyle/>
          <a:p>
            <a:r>
              <a:rPr lang="en-US"/>
              <a:t>Provisioning packages</a:t>
            </a:r>
          </a:p>
        </p:txBody>
      </p:sp>
      <p:sp>
        <p:nvSpPr>
          <p:cNvPr id="11" name="Text Placeholder 10">
            <a:extLst>
              <a:ext uri="{FF2B5EF4-FFF2-40B4-BE49-F238E27FC236}">
                <a16:creationId xmlns:a16="http://schemas.microsoft.com/office/drawing/2014/main" id="{DE8E85F5-01D7-D54A-BE22-7D94D505394A}"/>
              </a:ext>
            </a:extLst>
          </p:cNvPr>
          <p:cNvSpPr>
            <a:spLocks noGrp="1"/>
          </p:cNvSpPr>
          <p:nvPr>
            <p:ph type="body" sz="quarter" idx="25"/>
          </p:nvPr>
        </p:nvSpPr>
        <p:spPr>
          <a:xfrm>
            <a:off x="8144083" y="5014828"/>
            <a:ext cx="3618381" cy="738664"/>
          </a:xfrm>
        </p:spPr>
        <p:txBody>
          <a:bodyPr/>
          <a:lstStyle/>
          <a:p>
            <a:r>
              <a:rPr lang="en-US"/>
              <a:t>Apply configuration settings to a Windows devices using either removable media or downloaded directly to the device</a:t>
            </a:r>
          </a:p>
        </p:txBody>
      </p:sp>
      <p:pic>
        <p:nvPicPr>
          <p:cNvPr id="13" name="Picture 12">
            <a:extLst>
              <a:ext uri="{FF2B5EF4-FFF2-40B4-BE49-F238E27FC236}">
                <a16:creationId xmlns:a16="http://schemas.microsoft.com/office/drawing/2014/main" id="{7FF604E2-327E-47C9-82F7-4B433F4182C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331167" y="2042267"/>
            <a:ext cx="1817448" cy="1817448"/>
          </a:xfrm>
          <a:prstGeom prst="rect">
            <a:avLst/>
          </a:prstGeom>
        </p:spPr>
      </p:pic>
      <p:pic>
        <p:nvPicPr>
          <p:cNvPr id="14" name="Picture 13">
            <a:extLst>
              <a:ext uri="{FF2B5EF4-FFF2-40B4-BE49-F238E27FC236}">
                <a16:creationId xmlns:a16="http://schemas.microsoft.com/office/drawing/2014/main" id="{2CDE446C-FF90-482B-B637-1ACE9DCCDB82}"/>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5193331" y="2041163"/>
            <a:ext cx="1819656" cy="1819656"/>
          </a:xfrm>
          <a:prstGeom prst="rect">
            <a:avLst/>
          </a:prstGeom>
        </p:spPr>
      </p:pic>
      <p:pic>
        <p:nvPicPr>
          <p:cNvPr id="15" name="Picture 14">
            <a:extLst>
              <a:ext uri="{FF2B5EF4-FFF2-40B4-BE49-F238E27FC236}">
                <a16:creationId xmlns:a16="http://schemas.microsoft.com/office/drawing/2014/main" id="{B88CCF54-441B-456B-BC5C-7DFDC97D4827}"/>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9043445" y="2041163"/>
            <a:ext cx="1819656" cy="1819656"/>
          </a:xfrm>
          <a:prstGeom prst="rect">
            <a:avLst/>
          </a:prstGeom>
        </p:spPr>
      </p:pic>
    </p:spTree>
    <p:extLst>
      <p:ext uri="{BB962C8B-B14F-4D97-AF65-F5344CB8AC3E}">
        <p14:creationId xmlns:p14="http://schemas.microsoft.com/office/powerpoint/2010/main" val="270346476"/>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b="1"/>
              <a:t>Examine subscription activation</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285447"/>
            <a:ext cx="11340811" cy="5754396"/>
          </a:xfrm>
        </p:spPr>
        <p:txBody>
          <a:bodyPr/>
          <a:lstStyle/>
          <a:p>
            <a:pPr marL="336145" lvl="1" indent="-224097">
              <a:buFont typeface="Arial" panose="020B0604020202020204" pitchFamily="34" charset="0"/>
              <a:buChar char="•"/>
              <a:defRPr/>
            </a:pPr>
            <a:r>
              <a:rPr lang="en-GB" sz="2400" kern="0" dirty="0">
                <a:solidFill>
                  <a:srgbClr val="000000"/>
                </a:solidFill>
                <a:latin typeface="+mj-lt"/>
                <a:cs typeface="Segoe UI Semilight" panose="020B0402040204020203" pitchFamily="34" charset="0"/>
              </a:rPr>
              <a:t>Required </a:t>
            </a:r>
            <a:r>
              <a:rPr lang="en-US" sz="2400" kern="0" dirty="0">
                <a:solidFill>
                  <a:srgbClr val="000000"/>
                </a:solidFill>
                <a:latin typeface="+mj-lt"/>
                <a:cs typeface="Segoe UI Semilight" panose="020B0402040204020203" pitchFamily="34" charset="0"/>
              </a:rPr>
              <a:t>to comply with licensing requirements</a:t>
            </a:r>
            <a:endParaRPr lang="en-GB" sz="2400" kern="0" dirty="0">
              <a:solidFill>
                <a:srgbClr val="000000"/>
              </a:solidFill>
              <a:latin typeface="+mj-lt"/>
              <a:cs typeface="Segoe UI Semilight" panose="020B0402040204020203" pitchFamily="34" charset="0"/>
            </a:endParaRPr>
          </a:p>
          <a:p>
            <a:pPr marL="336145" lvl="1" indent="-224097">
              <a:buFont typeface="Arial" panose="020B0604020202020204" pitchFamily="34" charset="0"/>
              <a:buChar char="•"/>
              <a:defRPr/>
            </a:pPr>
            <a:r>
              <a:rPr lang="en-GB" sz="2400" kern="0" dirty="0">
                <a:solidFill>
                  <a:srgbClr val="000000"/>
                </a:solidFill>
                <a:latin typeface="+mj-lt"/>
                <a:cs typeface="Segoe UI Semilight" panose="020B0402040204020203" pitchFamily="34" charset="0"/>
              </a:rPr>
              <a:t>Current volume activation methods</a:t>
            </a:r>
          </a:p>
          <a:p>
            <a:pPr marL="800100" lvl="1" indent="-342900">
              <a:buFont typeface="Arial" panose="020B0604020202020204" pitchFamily="34" charset="0"/>
              <a:buChar char="•"/>
              <a:defRPr/>
            </a:pPr>
            <a:r>
              <a:rPr lang="en-GB" kern="0" dirty="0">
                <a:solidFill>
                  <a:srgbClr val="000000"/>
                </a:solidFill>
                <a:latin typeface="Segoe UI"/>
                <a:cs typeface="Segoe UI Semilight" panose="020B0402040204020203" pitchFamily="34" charset="0"/>
              </a:rPr>
              <a:t>Key Management Service (KMS)</a:t>
            </a:r>
          </a:p>
          <a:p>
            <a:pPr marL="800100" lvl="1" indent="-342900">
              <a:buFont typeface="Arial" panose="020B0604020202020204" pitchFamily="34" charset="0"/>
              <a:buChar char="•"/>
              <a:defRPr/>
            </a:pPr>
            <a:r>
              <a:rPr lang="en-GB" kern="0" dirty="0">
                <a:solidFill>
                  <a:srgbClr val="000000"/>
                </a:solidFill>
                <a:latin typeface="Segoe UI"/>
                <a:cs typeface="Segoe UI Semilight" panose="020B0402040204020203" pitchFamily="34" charset="0"/>
              </a:rPr>
              <a:t>Multiple Activation Key (MAK)</a:t>
            </a:r>
          </a:p>
          <a:p>
            <a:pPr marL="800100" lvl="1" indent="-342900">
              <a:buFont typeface="Arial" panose="020B0604020202020204" pitchFamily="34" charset="0"/>
              <a:buChar char="•"/>
              <a:defRPr/>
            </a:pPr>
            <a:r>
              <a:rPr lang="en-GB" kern="0" dirty="0">
                <a:solidFill>
                  <a:srgbClr val="000000"/>
                </a:solidFill>
                <a:latin typeface="Segoe UI"/>
                <a:cs typeface="Segoe UI Semilight" panose="020B0402040204020203" pitchFamily="34" charset="0"/>
              </a:rPr>
              <a:t>Active Directory-based activation</a:t>
            </a:r>
          </a:p>
          <a:p>
            <a:pPr marL="336145" lvl="1" indent="-224097">
              <a:buFont typeface="Arial" panose="020B0604020202020204" pitchFamily="34" charset="0"/>
              <a:buChar char="•"/>
              <a:defRPr/>
            </a:pPr>
            <a:r>
              <a:rPr lang="en-GB" sz="2400" kern="0" dirty="0">
                <a:solidFill>
                  <a:srgbClr val="000000"/>
                </a:solidFill>
                <a:latin typeface="+mj-lt"/>
                <a:cs typeface="Segoe UI Semilight" panose="020B0402040204020203" pitchFamily="34" charset="0"/>
              </a:rPr>
              <a:t>Windows Pro can be upgraded to Enterprise without reinstall or reboot</a:t>
            </a:r>
          </a:p>
          <a:p>
            <a:pPr marL="336145" lvl="1" indent="-224097">
              <a:buFont typeface="Arial" panose="020B0604020202020204" pitchFamily="34" charset="0"/>
              <a:buChar char="•"/>
              <a:defRPr/>
            </a:pPr>
            <a:r>
              <a:rPr lang="en-GB" sz="2400" kern="0" dirty="0">
                <a:solidFill>
                  <a:srgbClr val="000000"/>
                </a:solidFill>
                <a:latin typeface="+mj-lt"/>
                <a:cs typeface="Segoe UI Semilight" panose="020B0402040204020203" pitchFamily="34" charset="0"/>
              </a:rPr>
              <a:t>Subscription Activation requirements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Windows Pro/Pro Education/Enterprise/Education installed and activated.</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Instance of Azure AD is available for identity management.</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Either Azure AD-joined or Hybrid Azure AD-joined devices.</a:t>
            </a:r>
            <a:endParaRPr lang="en-GB" kern="0" dirty="0">
              <a:solidFill>
                <a:srgbClr val="000000"/>
              </a:solidFill>
              <a:latin typeface="Segoe UI"/>
              <a:cs typeface="Segoe UI Semilight" panose="020B0402040204020203" pitchFamily="34" charset="0"/>
            </a:endParaRPr>
          </a:p>
          <a:p>
            <a:pPr marL="336145" lvl="1" indent="-224097">
              <a:buFont typeface="Arial" panose="020B0604020202020204" pitchFamily="34" charset="0"/>
              <a:buChar char="•"/>
              <a:defRPr/>
            </a:pPr>
            <a:r>
              <a:rPr lang="en-GB" sz="2400" kern="0" dirty="0">
                <a:solidFill>
                  <a:srgbClr val="000000"/>
                </a:solidFill>
                <a:latin typeface="+mj-lt"/>
                <a:cs typeface="Segoe UI Semilight" panose="020B0402040204020203" pitchFamily="34" charset="0"/>
              </a:rPr>
              <a:t>VDA Subscription Activation</a:t>
            </a:r>
          </a:p>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endParaRPr kumimoji="0" lang="en-GB" sz="2800" b="0" i="0" u="none" strike="noStrike" kern="1200" cap="none" spc="0" normalizeH="0" baseline="0" noProof="0" dirty="0">
              <a:ln>
                <a:noFill/>
              </a:ln>
              <a:gradFill>
                <a:gsLst>
                  <a:gs pos="1250">
                    <a:srgbClr val="1A1A1A"/>
                  </a:gs>
                  <a:gs pos="100000">
                    <a:srgbClr val="1A1A1A"/>
                  </a:gs>
                </a:gsLst>
                <a:lin ang="5400000" scaled="0"/>
              </a:gradFill>
              <a:effectLst/>
              <a:uLnTx/>
              <a:uFillTx/>
              <a:latin typeface="Segoe UI Semilight" panose="020B0402040204020203" pitchFamily="34" charset="0"/>
              <a:ea typeface="+mn-ea"/>
              <a:cs typeface="Segoe UI Semilight" panose="020B0402040204020203" pitchFamily="34" charset="0"/>
            </a:endParaRPr>
          </a:p>
        </p:txBody>
      </p:sp>
    </p:spTree>
    <p:extLst>
      <p:ext uri="{BB962C8B-B14F-4D97-AF65-F5344CB8AC3E}">
        <p14:creationId xmlns:p14="http://schemas.microsoft.com/office/powerpoint/2010/main" val="2095557724"/>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nchor="ctr" anchorCtr="1"/>
          <a:lstStyle/>
          <a:p>
            <a:r>
              <a:rPr lang="bs-Latn-BA"/>
              <a:t>Learning Path </a:t>
            </a:r>
            <a:r>
              <a:rPr lang="en-US"/>
              <a:t>A</a:t>
            </a:r>
            <a:r>
              <a:rPr lang="bs-Latn-BA"/>
              <a:t>genda</a:t>
            </a:r>
            <a:endParaRPr lang="en-US"/>
          </a:p>
        </p:txBody>
      </p:sp>
      <p:sp>
        <p:nvSpPr>
          <p:cNvPr id="6" name="Text Placeholder 5"/>
          <p:cNvSpPr>
            <a:spLocks noGrp="1"/>
          </p:cNvSpPr>
          <p:nvPr>
            <p:ph type="body" sz="quarter" idx="11"/>
          </p:nvPr>
        </p:nvSpPr>
        <p:spPr>
          <a:xfrm>
            <a:off x="4078288" y="915340"/>
            <a:ext cx="7695070" cy="896552"/>
          </a:xfrm>
        </p:spPr>
        <p:txBody>
          <a:bodyPr/>
          <a:lstStyle/>
          <a:p>
            <a:r>
              <a:rPr lang="en-GB" sz="1800" dirty="0"/>
              <a:t>Deploy Devices using Windows Autopilot</a:t>
            </a:r>
          </a:p>
        </p:txBody>
      </p:sp>
      <p:sp>
        <p:nvSpPr>
          <p:cNvPr id="2" name="Text Placeholder 1"/>
          <p:cNvSpPr>
            <a:spLocks noGrp="1"/>
          </p:cNvSpPr>
          <p:nvPr>
            <p:ph type="body" sz="quarter" idx="15"/>
          </p:nvPr>
        </p:nvSpPr>
        <p:spPr>
          <a:xfrm>
            <a:off x="4078288" y="1863692"/>
            <a:ext cx="7695070" cy="896552"/>
          </a:xfrm>
        </p:spPr>
        <p:txBody>
          <a:bodyPr/>
          <a:lstStyle/>
          <a:p>
            <a:r>
              <a:rPr lang="en-US" sz="1800"/>
              <a:t>Implement dynamic deployment methods</a:t>
            </a:r>
          </a:p>
        </p:txBody>
      </p:sp>
      <p:sp>
        <p:nvSpPr>
          <p:cNvPr id="3" name="Text Placeholder 2"/>
          <p:cNvSpPr>
            <a:spLocks noGrp="1"/>
          </p:cNvSpPr>
          <p:nvPr>
            <p:ph type="body" sz="quarter" idx="17"/>
          </p:nvPr>
        </p:nvSpPr>
        <p:spPr>
          <a:xfrm>
            <a:off x="4078288" y="2793192"/>
            <a:ext cx="7695070" cy="896552"/>
          </a:xfrm>
        </p:spPr>
        <p:txBody>
          <a:bodyPr/>
          <a:lstStyle/>
          <a:p>
            <a:r>
              <a:rPr lang="en-US" sz="1800" dirty="0"/>
              <a:t>Plan a transition to modern endpoint management</a:t>
            </a:r>
          </a:p>
        </p:txBody>
      </p:sp>
      <p:sp>
        <p:nvSpPr>
          <p:cNvPr id="10" name="Text Placeholder 9">
            <a:extLst>
              <a:ext uri="{FF2B5EF4-FFF2-40B4-BE49-F238E27FC236}">
                <a16:creationId xmlns:a16="http://schemas.microsoft.com/office/drawing/2014/main" id="{6696582F-893F-4A1F-AFE0-6070715AD877}"/>
              </a:ext>
            </a:extLst>
          </p:cNvPr>
          <p:cNvSpPr>
            <a:spLocks noGrp="1"/>
          </p:cNvSpPr>
          <p:nvPr>
            <p:ph type="body" sz="quarter" idx="21"/>
          </p:nvPr>
        </p:nvSpPr>
        <p:spPr>
          <a:xfrm>
            <a:off x="4078288" y="3695744"/>
            <a:ext cx="7695070" cy="896552"/>
          </a:xfrm>
        </p:spPr>
        <p:txBody>
          <a:bodyPr/>
          <a:lstStyle/>
          <a:p>
            <a:r>
              <a:rPr lang="en-US" sz="1800"/>
              <a:t>Manage Windows 365</a:t>
            </a:r>
          </a:p>
        </p:txBody>
      </p:sp>
      <p:grpSp>
        <p:nvGrpSpPr>
          <p:cNvPr id="7" name="Group 6">
            <a:extLst>
              <a:ext uri="{FF2B5EF4-FFF2-40B4-BE49-F238E27FC236}">
                <a16:creationId xmlns:a16="http://schemas.microsoft.com/office/drawing/2014/main" id="{3EAA00A1-DC70-4FAB-A4F7-71555154D177}"/>
              </a:ext>
              <a:ext uri="{C183D7F6-B498-43B3-948B-1728B52AA6E4}">
                <adec:decorative xmlns:adec="http://schemas.microsoft.com/office/drawing/2017/decorative" val="1"/>
              </a:ext>
            </a:extLst>
          </p:cNvPr>
          <p:cNvGrpSpPr/>
          <p:nvPr/>
        </p:nvGrpSpPr>
        <p:grpSpPr>
          <a:xfrm>
            <a:off x="3027141" y="1962948"/>
            <a:ext cx="702132" cy="702232"/>
            <a:chOff x="3031668" y="1082864"/>
            <a:chExt cx="702132" cy="702232"/>
          </a:xfrm>
        </p:grpSpPr>
        <p:grpSp>
          <p:nvGrpSpPr>
            <p:cNvPr id="30" name="Group 29">
              <a:extLst>
                <a:ext uri="{FF2B5EF4-FFF2-40B4-BE49-F238E27FC236}">
                  <a16:creationId xmlns:a16="http://schemas.microsoft.com/office/drawing/2014/main" id="{7B881764-8CC8-466B-8F40-2A9FB83FA51B}"/>
                </a:ext>
                <a:ext uri="{C183D7F6-B498-43B3-948B-1728B52AA6E4}">
                  <adec:decorative xmlns:adec="http://schemas.microsoft.com/office/drawing/2017/decorative" val="1"/>
                </a:ext>
              </a:extLst>
            </p:cNvPr>
            <p:cNvGrpSpPr/>
            <p:nvPr/>
          </p:nvGrpSpPr>
          <p:grpSpPr>
            <a:xfrm>
              <a:off x="3031668" y="1082864"/>
              <a:ext cx="702132" cy="702232"/>
              <a:chOff x="7962901" y="3032919"/>
              <a:chExt cx="981074" cy="981076"/>
            </a:xfrm>
          </p:grpSpPr>
          <p:sp>
            <p:nvSpPr>
              <p:cNvPr id="31" name="Freeform 5">
                <a:extLst>
                  <a:ext uri="{FF2B5EF4-FFF2-40B4-BE49-F238E27FC236}">
                    <a16:creationId xmlns:a16="http://schemas.microsoft.com/office/drawing/2014/main" id="{D616F46A-8C8E-475E-91F4-D968F21F518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4" name="Freeform 6">
                <a:extLst>
                  <a:ext uri="{FF2B5EF4-FFF2-40B4-BE49-F238E27FC236}">
                    <a16:creationId xmlns:a16="http://schemas.microsoft.com/office/drawing/2014/main" id="{3931DC69-4D5C-40B4-80D2-7FDE66A622D0}"/>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5" name="Picture 4">
              <a:extLst>
                <a:ext uri="{FF2B5EF4-FFF2-40B4-BE49-F238E27FC236}">
                  <a16:creationId xmlns:a16="http://schemas.microsoft.com/office/drawing/2014/main" id="{A637978B-A1F1-4A98-8492-858FA2A4C83B}"/>
                </a:ext>
              </a:extLst>
            </p:cNvPr>
            <p:cNvPicPr>
              <a:picLocks noChangeAspect="1"/>
            </p:cNvPicPr>
            <p:nvPr/>
          </p:nvPicPr>
          <p:blipFill>
            <a:blip r:embed="rId3"/>
            <a:stretch>
              <a:fillRect/>
            </a:stretch>
          </p:blipFill>
          <p:spPr>
            <a:xfrm>
              <a:off x="3220733" y="1271980"/>
              <a:ext cx="324000" cy="324000"/>
            </a:xfrm>
            <a:prstGeom prst="rect">
              <a:avLst/>
            </a:prstGeom>
          </p:spPr>
        </p:pic>
      </p:grpSp>
      <p:grpSp>
        <p:nvGrpSpPr>
          <p:cNvPr id="14" name="Group 13">
            <a:extLst>
              <a:ext uri="{FF2B5EF4-FFF2-40B4-BE49-F238E27FC236}">
                <a16:creationId xmlns:a16="http://schemas.microsoft.com/office/drawing/2014/main" id="{40A0E1E1-FE89-47CE-9860-CAD84D162895}"/>
              </a:ext>
              <a:ext uri="{C183D7F6-B498-43B3-948B-1728B52AA6E4}">
                <adec:decorative xmlns:adec="http://schemas.microsoft.com/office/drawing/2017/decorative" val="1"/>
              </a:ext>
            </a:extLst>
          </p:cNvPr>
          <p:cNvGrpSpPr/>
          <p:nvPr/>
        </p:nvGrpSpPr>
        <p:grpSpPr>
          <a:xfrm>
            <a:off x="3027141" y="2890352"/>
            <a:ext cx="702132" cy="702232"/>
            <a:chOff x="3031668" y="3790278"/>
            <a:chExt cx="702132" cy="702232"/>
          </a:xfrm>
        </p:grpSpPr>
        <p:grpSp>
          <p:nvGrpSpPr>
            <p:cNvPr id="43" name="Group 42">
              <a:extLst>
                <a:ext uri="{FF2B5EF4-FFF2-40B4-BE49-F238E27FC236}">
                  <a16:creationId xmlns:a16="http://schemas.microsoft.com/office/drawing/2014/main" id="{EC9A8C29-8E4B-4B66-A15E-76D420799596}"/>
                </a:ext>
                <a:ext uri="{C183D7F6-B498-43B3-948B-1728B52AA6E4}">
                  <adec:decorative xmlns:adec="http://schemas.microsoft.com/office/drawing/2017/decorative" val="1"/>
                </a:ext>
              </a:extLst>
            </p:cNvPr>
            <p:cNvGrpSpPr/>
            <p:nvPr/>
          </p:nvGrpSpPr>
          <p:grpSpPr>
            <a:xfrm>
              <a:off x="3031668" y="3790278"/>
              <a:ext cx="702132" cy="702232"/>
              <a:chOff x="7962901" y="3032919"/>
              <a:chExt cx="981074" cy="981076"/>
            </a:xfrm>
          </p:grpSpPr>
          <p:sp>
            <p:nvSpPr>
              <p:cNvPr id="44" name="Freeform 5">
                <a:extLst>
                  <a:ext uri="{FF2B5EF4-FFF2-40B4-BE49-F238E27FC236}">
                    <a16:creationId xmlns:a16="http://schemas.microsoft.com/office/drawing/2014/main" id="{68545A57-D254-4040-9131-B81B012B454C}"/>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5" name="Freeform 6">
                <a:extLst>
                  <a:ext uri="{FF2B5EF4-FFF2-40B4-BE49-F238E27FC236}">
                    <a16:creationId xmlns:a16="http://schemas.microsoft.com/office/drawing/2014/main" id="{A37A0F79-C2EA-4568-BF05-E46B9DFE0A0D}"/>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1" name="Picture 10">
              <a:extLst>
                <a:ext uri="{FF2B5EF4-FFF2-40B4-BE49-F238E27FC236}">
                  <a16:creationId xmlns:a16="http://schemas.microsoft.com/office/drawing/2014/main" id="{E16A2019-9909-4B19-A728-C49ED64ADDB9}"/>
                </a:ext>
              </a:extLst>
            </p:cNvPr>
            <p:cNvPicPr>
              <a:picLocks noChangeAspect="1"/>
            </p:cNvPicPr>
            <p:nvPr/>
          </p:nvPicPr>
          <p:blipFill>
            <a:blip r:embed="rId4"/>
            <a:stretch>
              <a:fillRect/>
            </a:stretch>
          </p:blipFill>
          <p:spPr>
            <a:xfrm>
              <a:off x="3182880" y="3962078"/>
              <a:ext cx="381600" cy="381600"/>
            </a:xfrm>
            <a:prstGeom prst="rect">
              <a:avLst/>
            </a:prstGeom>
          </p:spPr>
        </p:pic>
      </p:grpSp>
      <p:grpSp>
        <p:nvGrpSpPr>
          <p:cNvPr id="13" name="Group 12">
            <a:extLst>
              <a:ext uri="{FF2B5EF4-FFF2-40B4-BE49-F238E27FC236}">
                <a16:creationId xmlns:a16="http://schemas.microsoft.com/office/drawing/2014/main" id="{FCB34C6A-0DCB-41F5-B995-16E58E0654D4}"/>
              </a:ext>
              <a:ext uri="{C183D7F6-B498-43B3-948B-1728B52AA6E4}">
                <adec:decorative xmlns:adec="http://schemas.microsoft.com/office/drawing/2017/decorative" val="1"/>
              </a:ext>
            </a:extLst>
          </p:cNvPr>
          <p:cNvGrpSpPr/>
          <p:nvPr/>
        </p:nvGrpSpPr>
        <p:grpSpPr>
          <a:xfrm>
            <a:off x="3027141" y="1012500"/>
            <a:ext cx="702132" cy="702232"/>
            <a:chOff x="3031668" y="2436571"/>
            <a:chExt cx="702132" cy="702232"/>
          </a:xfrm>
        </p:grpSpPr>
        <p:grpSp>
          <p:nvGrpSpPr>
            <p:cNvPr id="35" name="Group 34">
              <a:extLst>
                <a:ext uri="{FF2B5EF4-FFF2-40B4-BE49-F238E27FC236}">
                  <a16:creationId xmlns:a16="http://schemas.microsoft.com/office/drawing/2014/main" id="{32AA795D-E551-4CFE-947A-3510539E99E6}"/>
                </a:ext>
                <a:ext uri="{C183D7F6-B498-43B3-948B-1728B52AA6E4}">
                  <adec:decorative xmlns:adec="http://schemas.microsoft.com/office/drawing/2017/decorative" val="1"/>
                </a:ext>
              </a:extLst>
            </p:cNvPr>
            <p:cNvGrpSpPr/>
            <p:nvPr/>
          </p:nvGrpSpPr>
          <p:grpSpPr>
            <a:xfrm>
              <a:off x="3031668" y="2436571"/>
              <a:ext cx="702132" cy="702232"/>
              <a:chOff x="7962901" y="3032919"/>
              <a:chExt cx="981074" cy="981076"/>
            </a:xfrm>
          </p:grpSpPr>
          <p:sp>
            <p:nvSpPr>
              <p:cNvPr id="36" name="Freeform 5">
                <a:extLst>
                  <a:ext uri="{FF2B5EF4-FFF2-40B4-BE49-F238E27FC236}">
                    <a16:creationId xmlns:a16="http://schemas.microsoft.com/office/drawing/2014/main" id="{3F8F9610-0EC3-452C-8CD8-3BB28290854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7" name="Freeform 6">
                <a:extLst>
                  <a:ext uri="{FF2B5EF4-FFF2-40B4-BE49-F238E27FC236}">
                    <a16:creationId xmlns:a16="http://schemas.microsoft.com/office/drawing/2014/main" id="{E126B067-1DDD-4966-9349-1E5FD0A6CBB1}"/>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2" name="Picture 11">
              <a:extLst>
                <a:ext uri="{FF2B5EF4-FFF2-40B4-BE49-F238E27FC236}">
                  <a16:creationId xmlns:a16="http://schemas.microsoft.com/office/drawing/2014/main" id="{16D6D1AD-85E2-4995-AA28-B6CDD4F0CFD0}"/>
                </a:ext>
              </a:extLst>
            </p:cNvPr>
            <p:cNvPicPr>
              <a:picLocks noChangeAspect="1"/>
            </p:cNvPicPr>
            <p:nvPr/>
          </p:nvPicPr>
          <p:blipFill>
            <a:blip r:embed="rId5"/>
            <a:stretch>
              <a:fillRect/>
            </a:stretch>
          </p:blipFill>
          <p:spPr>
            <a:xfrm>
              <a:off x="3220733" y="2625687"/>
              <a:ext cx="324000" cy="324000"/>
            </a:xfrm>
            <a:prstGeom prst="rect">
              <a:avLst/>
            </a:prstGeom>
          </p:spPr>
        </p:pic>
      </p:grpSp>
      <p:grpSp>
        <p:nvGrpSpPr>
          <p:cNvPr id="25" name="Group 24">
            <a:extLst>
              <a:ext uri="{FF2B5EF4-FFF2-40B4-BE49-F238E27FC236}">
                <a16:creationId xmlns:a16="http://schemas.microsoft.com/office/drawing/2014/main" id="{8F03CAB1-D4BF-4F28-B816-95DE15C1F91C}"/>
              </a:ext>
              <a:ext uri="{C183D7F6-B498-43B3-948B-1728B52AA6E4}">
                <adec:decorative xmlns:adec="http://schemas.microsoft.com/office/drawing/2017/decorative" val="1"/>
              </a:ext>
            </a:extLst>
          </p:cNvPr>
          <p:cNvGrpSpPr/>
          <p:nvPr/>
        </p:nvGrpSpPr>
        <p:grpSpPr>
          <a:xfrm>
            <a:off x="3035661" y="3807319"/>
            <a:ext cx="702133" cy="680196"/>
            <a:chOff x="418643" y="4726875"/>
            <a:chExt cx="896425" cy="896552"/>
          </a:xfrm>
        </p:grpSpPr>
        <p:grpSp>
          <p:nvGrpSpPr>
            <p:cNvPr id="26" name="Group 25">
              <a:extLst>
                <a:ext uri="{FF2B5EF4-FFF2-40B4-BE49-F238E27FC236}">
                  <a16:creationId xmlns:a16="http://schemas.microsoft.com/office/drawing/2014/main" id="{EF1F87C4-8EBE-4ED5-BCA0-494EF807BB99}"/>
                </a:ext>
                <a:ext uri="{C183D7F6-B498-43B3-948B-1728B52AA6E4}">
                  <adec:decorative xmlns:adec="http://schemas.microsoft.com/office/drawing/2017/decorative" val="1"/>
                </a:ext>
              </a:extLst>
            </p:cNvPr>
            <p:cNvGrpSpPr/>
            <p:nvPr/>
          </p:nvGrpSpPr>
          <p:grpSpPr>
            <a:xfrm>
              <a:off x="418643" y="4726875"/>
              <a:ext cx="896425" cy="896552"/>
              <a:chOff x="7962901" y="3032919"/>
              <a:chExt cx="981074" cy="981076"/>
            </a:xfrm>
          </p:grpSpPr>
          <p:sp>
            <p:nvSpPr>
              <p:cNvPr id="28" name="Freeform 5">
                <a:extLst>
                  <a:ext uri="{FF2B5EF4-FFF2-40B4-BE49-F238E27FC236}">
                    <a16:creationId xmlns:a16="http://schemas.microsoft.com/office/drawing/2014/main" id="{1F2567BD-A206-4499-BD58-0B0537AB8710}"/>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9" name="Freeform 6">
                <a:extLst>
                  <a:ext uri="{FF2B5EF4-FFF2-40B4-BE49-F238E27FC236}">
                    <a16:creationId xmlns:a16="http://schemas.microsoft.com/office/drawing/2014/main" id="{72C30BF5-4698-49B8-9C2C-BA4D855C34DC}"/>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7" name="Picture 26">
              <a:extLst>
                <a:ext uri="{FF2B5EF4-FFF2-40B4-BE49-F238E27FC236}">
                  <a16:creationId xmlns:a16="http://schemas.microsoft.com/office/drawing/2014/main" id="{33D00191-CF6C-41EA-93C5-CAA9C2F32CE5}"/>
                </a:ext>
              </a:extLst>
            </p:cNvPr>
            <p:cNvPicPr>
              <a:picLocks noChangeAspect="1"/>
            </p:cNvPicPr>
            <p:nvPr/>
          </p:nvPicPr>
          <p:blipFill>
            <a:blip r:embed="rId6"/>
            <a:stretch>
              <a:fillRect/>
            </a:stretch>
          </p:blipFill>
          <p:spPr>
            <a:xfrm>
              <a:off x="668411" y="4971951"/>
              <a:ext cx="406400" cy="406400"/>
            </a:xfrm>
            <a:prstGeom prst="rect">
              <a:avLst/>
            </a:prstGeom>
          </p:spPr>
        </p:pic>
      </p:grpSp>
      <p:grpSp>
        <p:nvGrpSpPr>
          <p:cNvPr id="4" name="Group 3" descr="Icon of globe with monitor">
            <a:extLst>
              <a:ext uri="{FF2B5EF4-FFF2-40B4-BE49-F238E27FC236}">
                <a16:creationId xmlns:a16="http://schemas.microsoft.com/office/drawing/2014/main" id="{90D32DB9-C3D9-7269-4D7E-C645619BDBBB}"/>
              </a:ext>
            </a:extLst>
          </p:cNvPr>
          <p:cNvGrpSpPr/>
          <p:nvPr/>
        </p:nvGrpSpPr>
        <p:grpSpPr>
          <a:xfrm>
            <a:off x="3037897" y="4702146"/>
            <a:ext cx="702133" cy="702232"/>
            <a:chOff x="7760120" y="4058190"/>
            <a:chExt cx="780288" cy="781812"/>
          </a:xfrm>
        </p:grpSpPr>
        <p:pic>
          <p:nvPicPr>
            <p:cNvPr id="8" name="Picture 7">
              <a:extLst>
                <a:ext uri="{FF2B5EF4-FFF2-40B4-BE49-F238E27FC236}">
                  <a16:creationId xmlns:a16="http://schemas.microsoft.com/office/drawing/2014/main" id="{BA67FFB1-C2E5-552F-19D7-DD8E00954614}"/>
                </a:ext>
              </a:extLst>
            </p:cNvPr>
            <p:cNvPicPr>
              <a:picLocks noChangeAspect="1"/>
            </p:cNvPicPr>
            <p:nvPr/>
          </p:nvPicPr>
          <p:blipFill>
            <a:blip r:embed="rId7"/>
            <a:stretch>
              <a:fillRect/>
            </a:stretch>
          </p:blipFill>
          <p:spPr>
            <a:xfrm>
              <a:off x="7760120" y="4058190"/>
              <a:ext cx="780288" cy="781812"/>
            </a:xfrm>
            <a:prstGeom prst="rect">
              <a:avLst/>
            </a:prstGeom>
          </p:spPr>
        </p:pic>
        <p:pic>
          <p:nvPicPr>
            <p:cNvPr id="9" name="Picture 8" descr="Icon of globe with monitor">
              <a:extLst>
                <a:ext uri="{FF2B5EF4-FFF2-40B4-BE49-F238E27FC236}">
                  <a16:creationId xmlns:a16="http://schemas.microsoft.com/office/drawing/2014/main" id="{1D49B756-E898-C9AD-D7FB-C25F251C5CBF}"/>
                </a:ext>
              </a:extLst>
            </p:cNvPr>
            <p:cNvPicPr>
              <a:picLocks noChangeAspect="1"/>
            </p:cNvPicPr>
            <p:nvPr/>
          </p:nvPicPr>
          <p:blipFill>
            <a:blip r:embed="rId8"/>
            <a:stretch>
              <a:fillRect/>
            </a:stretch>
          </p:blipFill>
          <p:spPr>
            <a:xfrm>
              <a:off x="7947064" y="4245896"/>
              <a:ext cx="406400" cy="406400"/>
            </a:xfrm>
            <a:prstGeom prst="rect">
              <a:avLst/>
            </a:prstGeom>
          </p:spPr>
        </p:pic>
      </p:grpSp>
      <p:sp>
        <p:nvSpPr>
          <p:cNvPr id="15" name="Text Placeholder 9">
            <a:extLst>
              <a:ext uri="{FF2B5EF4-FFF2-40B4-BE49-F238E27FC236}">
                <a16:creationId xmlns:a16="http://schemas.microsoft.com/office/drawing/2014/main" id="{65062888-0731-3AB0-9B0F-8B048017A61B}"/>
              </a:ext>
            </a:extLst>
          </p:cNvPr>
          <p:cNvSpPr txBox="1">
            <a:spLocks/>
          </p:cNvSpPr>
          <p:nvPr/>
        </p:nvSpPr>
        <p:spPr>
          <a:xfrm>
            <a:off x="4062151" y="4619763"/>
            <a:ext cx="7695070" cy="896552"/>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67229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1800"/>
              <a:t>Manage Azure virtual desktop</a:t>
            </a:r>
          </a:p>
        </p:txBody>
      </p:sp>
    </p:spTree>
    <p:extLst>
      <p:ext uri="{BB962C8B-B14F-4D97-AF65-F5344CB8AC3E}">
        <p14:creationId xmlns:p14="http://schemas.microsoft.com/office/powerpoint/2010/main" val="123936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GB"/>
              <a:t>Deploy using provisioning packages</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1420902"/>
          </a:xfrm>
        </p:spPr>
        <p:txBody>
          <a:bodyPr/>
          <a:lstStyle/>
          <a:p>
            <a:pPr marL="336145" lvl="1" indent="-224097">
              <a:buFont typeface="Arial" panose="020B0604020202020204" pitchFamily="34" charset="0"/>
              <a:buChar char="•"/>
              <a:defRPr/>
            </a:pPr>
            <a:r>
              <a:rPr lang="en-GB" sz="2400" kern="0">
                <a:solidFill>
                  <a:srgbClr val="000000"/>
                </a:solidFill>
                <a:latin typeface="+mj-lt"/>
                <a:cs typeface="Segoe UI Semilight" panose="020B0402040204020203" pitchFamily="34" charset="0"/>
              </a:rPr>
              <a:t>Apply configurations settings to Windows 10 or later devices </a:t>
            </a:r>
            <a:r>
              <a:rPr lang="en-US" sz="2400" kern="0">
                <a:solidFill>
                  <a:srgbClr val="000000"/>
                </a:solidFill>
                <a:latin typeface="+mj-lt"/>
                <a:cs typeface="Segoe UI Semilight" panose="020B0402040204020203" pitchFamily="34" charset="0"/>
              </a:rPr>
              <a:t>using either removable media or downloaded directly</a:t>
            </a:r>
            <a:r>
              <a:rPr lang="en-GB" sz="2400" kern="0">
                <a:solidFill>
                  <a:srgbClr val="000000"/>
                </a:solidFill>
                <a:latin typeface="+mj-lt"/>
                <a:cs typeface="Segoe UI Semilight" panose="020B0402040204020203" pitchFamily="34" charset="0"/>
              </a:rPr>
              <a:t>.</a:t>
            </a:r>
          </a:p>
          <a:p>
            <a:pPr marL="336145" lvl="1" indent="-224097">
              <a:buFont typeface="Arial" panose="020B0604020202020204" pitchFamily="34" charset="0"/>
              <a:buChar char="•"/>
              <a:defRPr/>
            </a:pPr>
            <a:r>
              <a:rPr lang="en-GB" sz="2400" kern="0">
                <a:solidFill>
                  <a:srgbClr val="000000"/>
                </a:solidFill>
                <a:latin typeface="+mj-lt"/>
                <a:cs typeface="Segoe UI Semilight" panose="020B0402040204020203" pitchFamily="34" charset="0"/>
              </a:rPr>
              <a:t>Useful for BYOD scenarios, limited connectivity</a:t>
            </a:r>
          </a:p>
        </p:txBody>
      </p:sp>
      <p:graphicFrame>
        <p:nvGraphicFramePr>
          <p:cNvPr id="2" name="表格 1">
            <a:extLst>
              <a:ext uri="{FF2B5EF4-FFF2-40B4-BE49-F238E27FC236}">
                <a16:creationId xmlns:a16="http://schemas.microsoft.com/office/drawing/2014/main" id="{56E03D34-0B77-4C5C-ABCE-4965E2B23BB7}"/>
              </a:ext>
            </a:extLst>
          </p:cNvPr>
          <p:cNvGraphicFramePr>
            <a:graphicFrameLocks noGrp="1"/>
          </p:cNvGraphicFramePr>
          <p:nvPr>
            <p:extLst>
              <p:ext uri="{D42A27DB-BD31-4B8C-83A1-F6EECF244321}">
                <p14:modId xmlns:p14="http://schemas.microsoft.com/office/powerpoint/2010/main" val="1872699043"/>
              </p:ext>
            </p:extLst>
          </p:nvPr>
        </p:nvGraphicFramePr>
        <p:xfrm>
          <a:off x="417600" y="3342246"/>
          <a:ext cx="11340000" cy="2477528"/>
        </p:xfrm>
        <a:graphic>
          <a:graphicData uri="http://schemas.openxmlformats.org/drawingml/2006/table">
            <a:tbl>
              <a:tblPr firstRow="1" bandRow="1">
                <a:tableStyleId>{5C22544A-7EE6-4342-B048-85BDC9FD1C3A}</a:tableStyleId>
              </a:tblPr>
              <a:tblGrid>
                <a:gridCol w="3780000">
                  <a:extLst>
                    <a:ext uri="{9D8B030D-6E8A-4147-A177-3AD203B41FA5}">
                      <a16:colId xmlns:a16="http://schemas.microsoft.com/office/drawing/2014/main" val="2592142579"/>
                    </a:ext>
                  </a:extLst>
                </a:gridCol>
                <a:gridCol w="3780000">
                  <a:extLst>
                    <a:ext uri="{9D8B030D-6E8A-4147-A177-3AD203B41FA5}">
                      <a16:colId xmlns:a16="http://schemas.microsoft.com/office/drawing/2014/main" val="1936213369"/>
                    </a:ext>
                  </a:extLst>
                </a:gridCol>
                <a:gridCol w="3780000">
                  <a:extLst>
                    <a:ext uri="{9D8B030D-6E8A-4147-A177-3AD203B41FA5}">
                      <a16:colId xmlns:a16="http://schemas.microsoft.com/office/drawing/2014/main" val="2479545025"/>
                    </a:ext>
                  </a:extLst>
                </a:gridCol>
              </a:tblGrid>
              <a:tr h="613946">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latin typeface="+mn-lt"/>
                          <a:ea typeface="+mn-ea"/>
                          <a:cs typeface="+mn-cs"/>
                        </a:rPr>
                        <a:t>Installed software removal</a:t>
                      </a:r>
                    </a:p>
                  </a:txBody>
                  <a:tcPr marL="89642" marR="89642" marT="89642" marB="89642" anchor="ctr" anchorCtr="1">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latin typeface="+mn-lt"/>
                          <a:ea typeface="+mn-ea"/>
                          <a:cs typeface="+mn-cs"/>
                        </a:rPr>
                        <a:t>Edition upgrade</a:t>
                      </a:r>
                    </a:p>
                  </a:txBody>
                  <a:tcPr marL="89642" marR="89642" marT="89642" marB="89642" anchor="ctr" anchorCtr="1">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latin typeface="+mn-lt"/>
                          <a:ea typeface="+mn-ea"/>
                          <a:cs typeface="+mn-cs"/>
                        </a:rPr>
                        <a:t>Certificates</a:t>
                      </a:r>
                    </a:p>
                  </a:txBody>
                  <a:tcPr marL="89642" marR="89642" marT="89642" marB="89642" anchor="ctr" anchorCtr="1">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2518809055"/>
                  </a:ext>
                </a:extLst>
              </a:tr>
              <a:tr h="621194">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latin typeface="+mn-lt"/>
                          <a:ea typeface="+mn-ea"/>
                          <a:cs typeface="+mn-cs"/>
                        </a:rPr>
                        <a:t>Management enrollment</a:t>
                      </a:r>
                    </a:p>
                  </a:txBody>
                  <a:tcPr marL="89642" marR="89642" marT="89642" marB="89642" anchor="ctr" anchorCtr="1">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latin typeface="+mn-lt"/>
                          <a:ea typeface="+mn-ea"/>
                          <a:cs typeface="+mn-cs"/>
                        </a:rPr>
                        <a:t>Add apps</a:t>
                      </a:r>
                    </a:p>
                  </a:txBody>
                  <a:tcPr marL="89642" marR="89642" marT="89642" marB="89642" anchor="ctr" anchorCtr="1">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r>
                        <a:rPr kumimoji="0" lang="en-US" sz="1800" b="0" i="0" u="none" strike="noStrike" kern="0" cap="none" spc="0" normalizeH="0" baseline="0" noProof="0">
                          <a:ln>
                            <a:noFill/>
                          </a:ln>
                          <a:solidFill>
                            <a:prstClr val="black"/>
                          </a:solidFill>
                          <a:effectLst/>
                          <a:uLnTx/>
                          <a:uFillTx/>
                          <a:latin typeface="+mn-lt"/>
                          <a:ea typeface="+mn-ea"/>
                          <a:cs typeface="+mn-cs"/>
                        </a:rPr>
                        <a:t>Accounts</a:t>
                      </a:r>
                      <a:endParaRPr lang="en-US" sz="1800">
                        <a:solidFill>
                          <a:schemeClr val="tx1"/>
                        </a:solidFill>
                      </a:endParaRPr>
                    </a:p>
                  </a:txBody>
                  <a:tcPr marL="89642" marR="89642" marT="89642" marB="89642" anchor="ctr" anchorCtr="1">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548095216"/>
                  </a:ext>
                </a:extLst>
              </a:tr>
              <a:tr h="621194">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latin typeface="+mn-lt"/>
                          <a:ea typeface="+mn-ea"/>
                          <a:cs typeface="+mn-cs"/>
                        </a:rPr>
                        <a:t>Offline content</a:t>
                      </a:r>
                    </a:p>
                  </a:txBody>
                  <a:tcPr marL="89642" marR="89642" marT="89642" marB="89642" anchor="ctr" anchorCtr="1">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latin typeface="+mn-lt"/>
                          <a:ea typeface="+mn-ea"/>
                          <a:cs typeface="+mn-cs"/>
                        </a:rPr>
                        <a:t>Browser settings</a:t>
                      </a:r>
                    </a:p>
                  </a:txBody>
                  <a:tcPr marL="89642" marR="89642" marT="89642" marB="89642" anchor="ctr" anchorCtr="1">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latin typeface="+mn-lt"/>
                          <a:ea typeface="+mn-ea"/>
                          <a:cs typeface="+mn-cs"/>
                        </a:rPr>
                        <a:t>User interface </a:t>
                      </a:r>
                      <a:r>
                        <a:rPr lang="en-US" sz="1800" b="0" kern="0">
                          <a:solidFill>
                            <a:prstClr val="black"/>
                          </a:solidFill>
                          <a:latin typeface="+mn-lt"/>
                          <a:cs typeface="+mn-cs"/>
                        </a:rPr>
                        <a:t>c</a:t>
                      </a:r>
                      <a:r>
                        <a:rPr kumimoji="0" lang="en-US" sz="1800" b="0" i="0" u="none" strike="noStrike" kern="0" cap="none" spc="0" normalizeH="0" baseline="0" noProof="0" err="1">
                          <a:ln>
                            <a:noFill/>
                          </a:ln>
                          <a:solidFill>
                            <a:prstClr val="black"/>
                          </a:solidFill>
                          <a:effectLst/>
                          <a:uLnTx/>
                          <a:uFillTx/>
                          <a:latin typeface="+mn-lt"/>
                          <a:ea typeface="+mn-ea"/>
                          <a:cs typeface="+mn-cs"/>
                        </a:rPr>
                        <a:t>ustomization</a:t>
                      </a:r>
                      <a:endParaRPr kumimoji="0" lang="en-US" sz="1800" b="0" i="0" u="none" strike="noStrike" kern="0" cap="none" spc="0" normalizeH="0" baseline="0" noProof="0">
                        <a:ln>
                          <a:noFill/>
                        </a:ln>
                        <a:solidFill>
                          <a:prstClr val="black"/>
                        </a:solidFill>
                        <a:effectLst/>
                        <a:uLnTx/>
                        <a:uFillTx/>
                        <a:latin typeface="+mn-lt"/>
                        <a:ea typeface="+mn-ea"/>
                        <a:cs typeface="+mn-cs"/>
                      </a:endParaRPr>
                    </a:p>
                  </a:txBody>
                  <a:tcPr marL="89642" marR="89642" marT="89642" marB="89642" anchor="ctr" anchorCtr="1">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549005147"/>
                  </a:ext>
                </a:extLst>
              </a:tr>
              <a:tr h="621194">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latin typeface="+mn-lt"/>
                          <a:ea typeface="+mn-ea"/>
                          <a:cs typeface="+mn-cs"/>
                        </a:rPr>
                        <a:t>Connectivity settings</a:t>
                      </a:r>
                    </a:p>
                  </a:txBody>
                  <a:tcPr marL="89642" marR="89642" marT="89642" marB="89642" anchor="ctr" anchorCtr="1">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latin typeface="+mn-lt"/>
                          <a:ea typeface="+mn-ea"/>
                          <a:cs typeface="+mn-cs"/>
                        </a:rPr>
                        <a:t>Policies</a:t>
                      </a:r>
                    </a:p>
                  </a:txBody>
                  <a:tcPr marL="89642" marR="89642" marT="89642" marB="89642" anchor="ctr" anchorCtr="1">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latin typeface="+mn-lt"/>
                          <a:ea typeface="+mn-ea"/>
                          <a:cs typeface="+mn-cs"/>
                        </a:rPr>
                        <a:t>Assigned access</a:t>
                      </a:r>
                    </a:p>
                  </a:txBody>
                  <a:tcPr marL="89642" marR="89642" marT="89642" marB="89642" anchor="ctr" anchorCtr="1">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2777005576"/>
                  </a:ext>
                </a:extLst>
              </a:tr>
            </a:tbl>
          </a:graphicData>
        </a:graphic>
      </p:graphicFrame>
    </p:spTree>
    <p:extLst>
      <p:ext uri="{BB962C8B-B14F-4D97-AF65-F5344CB8AC3E}">
        <p14:creationId xmlns:p14="http://schemas.microsoft.com/office/powerpoint/2010/main" val="3928400827"/>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GB"/>
              <a:t>Use Windows Configuration Designer</a:t>
            </a:r>
          </a:p>
        </p:txBody>
      </p:sp>
      <p:pic>
        <p:nvPicPr>
          <p:cNvPr id="6" name="Picture 3" descr="Graphical user interface of Windows Configuration Designer.">
            <a:extLst>
              <a:ext uri="{FF2B5EF4-FFF2-40B4-BE49-F238E27FC236}">
                <a16:creationId xmlns:a16="http://schemas.microsoft.com/office/drawing/2014/main" id="{B1EA227C-6A6D-45DF-97EA-D713D2663AEC}"/>
              </a:ext>
            </a:extLst>
          </p:cNvPr>
          <p:cNvPicPr>
            <a:picLocks noChangeAspect="1"/>
          </p:cNvPicPr>
          <p:nvPr/>
        </p:nvPicPr>
        <p:blipFill>
          <a:blip r:embed="rId3"/>
          <a:stretch>
            <a:fillRect/>
          </a:stretch>
        </p:blipFill>
        <p:spPr>
          <a:xfrm>
            <a:off x="2281809" y="1182733"/>
            <a:ext cx="7628382" cy="5112449"/>
          </a:xfrm>
          <a:prstGeom prst="rect">
            <a:avLst/>
          </a:prstGeom>
        </p:spPr>
      </p:pic>
    </p:spTree>
    <p:extLst>
      <p:ext uri="{BB962C8B-B14F-4D97-AF65-F5344CB8AC3E}">
        <p14:creationId xmlns:p14="http://schemas.microsoft.com/office/powerpoint/2010/main" val="768431552"/>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Use Azure AD join with automatic MDM enrollment</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3852337"/>
          </a:xfrm>
        </p:spPr>
        <p:txBody>
          <a:bodyPr lIns="0" rIns="0"/>
          <a:lstStyle/>
          <a:p>
            <a:pPr marL="336145" lvl="1" indent="-224097">
              <a:buFont typeface="Arial" panose="020B0604020202020204" pitchFamily="34" charset="0"/>
              <a:buChar char="•"/>
              <a:defRPr/>
            </a:pPr>
            <a:r>
              <a:rPr lang="en-GB" sz="2400" kern="0" dirty="0">
                <a:solidFill>
                  <a:srgbClr val="000000"/>
                </a:solidFill>
                <a:latin typeface="+mj-lt"/>
                <a:cs typeface="Segoe UI Semilight" panose="020B0402040204020203" pitchFamily="34" charset="0"/>
              </a:rPr>
              <a:t>Similar concept to joining an on-premises AD DS domain</a:t>
            </a:r>
          </a:p>
          <a:p>
            <a:pPr marL="336145" lvl="1" indent="-224097">
              <a:buFont typeface="Arial" panose="020B0604020202020204" pitchFamily="34" charset="0"/>
              <a:buChar char="•"/>
              <a:defRPr/>
            </a:pPr>
            <a:r>
              <a:rPr lang="en-GB" sz="2400" kern="0" dirty="0">
                <a:solidFill>
                  <a:srgbClr val="000000"/>
                </a:solidFill>
                <a:latin typeface="+mj-lt"/>
                <a:cs typeface="Segoe UI Semilight" panose="020B0402040204020203" pitchFamily="34" charset="0"/>
              </a:rPr>
              <a:t>Simplifies provisioning and support scenarios vs. using on-premises methods</a:t>
            </a:r>
          </a:p>
          <a:p>
            <a:pPr marL="336145" lvl="1" indent="-224097">
              <a:buFont typeface="Arial" panose="020B0604020202020204" pitchFamily="34" charset="0"/>
              <a:buChar char="•"/>
              <a:defRPr/>
            </a:pPr>
            <a:r>
              <a:rPr lang="en-GB" sz="2400" kern="0" dirty="0">
                <a:solidFill>
                  <a:srgbClr val="000000"/>
                </a:solidFill>
                <a:latin typeface="+mj-lt"/>
                <a:cs typeface="Segoe UI Semilight" panose="020B0402040204020203" pitchFamily="34" charset="0"/>
              </a:rPr>
              <a:t>Applies to BYOD/CYOD scenarios</a:t>
            </a:r>
          </a:p>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a:pPr>
            <a:endParaRPr kumimoji="0" lang="en-US" sz="2400" b="0" i="0" u="none" strike="noStrike" kern="1200" cap="none" spc="-49" normalizeH="0" baseline="0" noProof="0" dirty="0">
              <a:ln>
                <a:noFill/>
              </a:ln>
              <a:solidFill>
                <a:srgbClr val="000000"/>
              </a:solidFill>
              <a:effectLst/>
              <a:uLnTx/>
              <a:uFillTx/>
              <a:latin typeface="Segoe UI Semibold"/>
              <a:ea typeface="+mn-ea"/>
              <a:cs typeface="+mn-cs"/>
            </a:endParaRPr>
          </a:p>
          <a:p>
            <a:pPr marL="112048" lvl="1">
              <a:defRPr/>
            </a:pPr>
            <a:r>
              <a:rPr lang="en-GB" sz="2400" kern="0" dirty="0">
                <a:solidFill>
                  <a:srgbClr val="000000"/>
                </a:solidFill>
                <a:latin typeface="+mj-lt"/>
                <a:cs typeface="Segoe UI Semilight" panose="020B0402040204020203" pitchFamily="34" charset="0"/>
              </a:rPr>
              <a:t>Using Azure AD/MDM, you can:</a:t>
            </a:r>
          </a:p>
          <a:p>
            <a:pPr marL="336145" lvl="1" indent="-224097">
              <a:buFont typeface="Arial" panose="020B0604020202020204" pitchFamily="34" charset="0"/>
              <a:buChar char="•"/>
              <a:defRPr/>
            </a:pPr>
            <a:r>
              <a:rPr lang="en-GB" dirty="0">
                <a:solidFill>
                  <a:srgbClr val="000000"/>
                </a:solidFill>
                <a:latin typeface="Segoe UI"/>
              </a:rPr>
              <a:t>Join devices to Azure AD automatically</a:t>
            </a:r>
          </a:p>
          <a:p>
            <a:pPr marL="336145" lvl="1" indent="-224097">
              <a:buFont typeface="Arial" panose="020B0604020202020204" pitchFamily="34" charset="0"/>
              <a:buChar char="•"/>
              <a:defRPr/>
            </a:pPr>
            <a:r>
              <a:rPr lang="en-GB" dirty="0">
                <a:solidFill>
                  <a:srgbClr val="000000"/>
                </a:solidFill>
                <a:latin typeface="Segoe UI"/>
              </a:rPr>
              <a:t>Auto-</a:t>
            </a:r>
            <a:r>
              <a:rPr lang="en-GB" dirty="0" err="1">
                <a:solidFill>
                  <a:srgbClr val="000000"/>
                </a:solidFill>
                <a:latin typeface="Segoe UI"/>
              </a:rPr>
              <a:t>enroll</a:t>
            </a:r>
            <a:r>
              <a:rPr lang="en-GB" dirty="0">
                <a:solidFill>
                  <a:srgbClr val="000000"/>
                </a:solidFill>
                <a:latin typeface="Segoe UI"/>
              </a:rPr>
              <a:t> your users’ devices into MDM services</a:t>
            </a:r>
          </a:p>
          <a:p>
            <a:pPr marL="336145" lvl="1" indent="-224097">
              <a:buFont typeface="Arial" panose="020B0604020202020204" pitchFamily="34" charset="0"/>
              <a:buChar char="•"/>
              <a:defRPr/>
            </a:pPr>
            <a:r>
              <a:rPr lang="en-GB" dirty="0">
                <a:solidFill>
                  <a:srgbClr val="000000"/>
                </a:solidFill>
                <a:latin typeface="Segoe UI"/>
              </a:rPr>
              <a:t>Configure the joined devices by using MDM policies</a:t>
            </a:r>
          </a:p>
        </p:txBody>
      </p:sp>
    </p:spTree>
    <p:extLst>
      <p:ext uri="{BB962C8B-B14F-4D97-AF65-F5344CB8AC3E}">
        <p14:creationId xmlns:p14="http://schemas.microsoft.com/office/powerpoint/2010/main" val="788263322"/>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403807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GB" dirty="0"/>
              <a:t>Module 3: </a:t>
            </a:r>
            <a:r>
              <a:rPr lang="en-US" dirty="0"/>
              <a:t>Plan a transition to modern endpoint management</a:t>
            </a:r>
          </a:p>
        </p:txBody>
      </p:sp>
      <p:pic>
        <p:nvPicPr>
          <p:cNvPr id="4" name="Picture 3">
            <a:extLst>
              <a:ext uri="{FF2B5EF4-FFF2-40B4-BE49-F238E27FC236}">
                <a16:creationId xmlns:a16="http://schemas.microsoft.com/office/drawing/2014/main" id="{CB8E0A78-6DD2-4F39-98AE-9500145F4DE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982032" y="2709000"/>
            <a:ext cx="1440000" cy="1440000"/>
          </a:xfrm>
          <a:prstGeom prst="rect">
            <a:avLst/>
          </a:prstGeom>
        </p:spPr>
      </p:pic>
    </p:spTree>
    <p:extLst>
      <p:ext uri="{BB962C8B-B14F-4D97-AF65-F5344CB8AC3E}">
        <p14:creationId xmlns:p14="http://schemas.microsoft.com/office/powerpoint/2010/main" val="1101419553"/>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3: </a:t>
            </a:r>
            <a:r>
              <a:rPr lang="en-US" sz="3200" dirty="0"/>
              <a:t>Plan a transition to modern endpoint management</a:t>
            </a:r>
            <a:br>
              <a:rPr lang="en-US" sz="3200" dirty="0"/>
            </a:br>
            <a:br>
              <a:rPr lang="en-US" dirty="0"/>
            </a:br>
            <a:br>
              <a:rPr lang="en-US" dirty="0"/>
            </a:br>
            <a:br>
              <a:rPr lang="en-US" dirty="0"/>
            </a:br>
            <a:endParaRPr lang="en-US" dirty="0"/>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031778" cy="2308324"/>
          </a:xfrm>
        </p:spPr>
        <p:txBody>
          <a:bodyPr/>
          <a:lstStyle/>
          <a:p>
            <a:pPr marL="342900" indent="-342900">
              <a:buFont typeface="Arial" panose="020B0604020202020204" pitchFamily="34" charset="0"/>
              <a:buChar char="•"/>
            </a:pPr>
            <a:r>
              <a:rPr lang="en-US" sz="2400" dirty="0">
                <a:solidFill>
                  <a:schemeClr val="tx1"/>
                </a:solidFill>
                <a:latin typeface="+mn-lt"/>
              </a:rPr>
              <a:t>Explore using co-management to transition to modern management</a:t>
            </a:r>
          </a:p>
          <a:p>
            <a:pPr marL="342900" indent="-342900">
              <a:buFont typeface="Arial" panose="020B0604020202020204" pitchFamily="34" charset="0"/>
              <a:buChar char="•"/>
            </a:pPr>
            <a:r>
              <a:rPr lang="en-US" sz="2400" dirty="0">
                <a:solidFill>
                  <a:schemeClr val="tx1"/>
                </a:solidFill>
                <a:latin typeface="+mn-lt"/>
              </a:rPr>
              <a:t>Examine prerequisites for co-management</a:t>
            </a:r>
          </a:p>
          <a:p>
            <a:pPr marL="342900" indent="-342900">
              <a:buFont typeface="Arial" panose="020B0604020202020204" pitchFamily="34" charset="0"/>
              <a:buChar char="•"/>
            </a:pPr>
            <a:r>
              <a:rPr lang="en-US" sz="2400" dirty="0">
                <a:solidFill>
                  <a:schemeClr val="tx1"/>
                </a:solidFill>
                <a:latin typeface="+mn-lt"/>
              </a:rPr>
              <a:t>Evaluate modern management considerations</a:t>
            </a:r>
          </a:p>
          <a:p>
            <a:pPr marL="342900" indent="-342900">
              <a:buFont typeface="Arial" panose="020B0604020202020204" pitchFamily="34" charset="0"/>
              <a:buChar char="•"/>
            </a:pPr>
            <a:r>
              <a:rPr lang="en-US" sz="2400" dirty="0">
                <a:solidFill>
                  <a:schemeClr val="tx1"/>
                </a:solidFill>
                <a:latin typeface="+mn-lt"/>
              </a:rPr>
              <a:t>Evaluate upgrades and migrations in modern transitioning</a:t>
            </a:r>
          </a:p>
          <a:p>
            <a:pPr marL="342900" indent="-342900">
              <a:buFont typeface="Arial" panose="020B0604020202020204" pitchFamily="34" charset="0"/>
              <a:buChar char="•"/>
            </a:pPr>
            <a:r>
              <a:rPr lang="en-US" sz="2400" dirty="0">
                <a:solidFill>
                  <a:schemeClr val="tx1"/>
                </a:solidFill>
                <a:latin typeface="+mn-lt"/>
              </a:rPr>
              <a:t>Migrate data when modern transitioning</a:t>
            </a:r>
          </a:p>
          <a:p>
            <a:pPr marL="342900" indent="-342900">
              <a:buFont typeface="Arial" panose="020B0604020202020204" pitchFamily="34" charset="0"/>
              <a:buChar char="•"/>
            </a:pPr>
            <a:r>
              <a:rPr lang="en-US" sz="2400" dirty="0">
                <a:solidFill>
                  <a:schemeClr val="tx1"/>
                </a:solidFill>
                <a:latin typeface="+mn-lt"/>
              </a:rPr>
              <a:t>Migrate workloads when modern transitioning</a:t>
            </a:r>
          </a:p>
        </p:txBody>
      </p:sp>
    </p:spTree>
    <p:extLst>
      <p:ext uri="{BB962C8B-B14F-4D97-AF65-F5344CB8AC3E}">
        <p14:creationId xmlns:p14="http://schemas.microsoft.com/office/powerpoint/2010/main" val="4064999520"/>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Explore using co-management to transition to modern management</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8643" y="3854669"/>
            <a:ext cx="11340811" cy="2416046"/>
          </a:xfrm>
        </p:spPr>
        <p:txBody>
          <a:bodyPr/>
          <a:lstStyle/>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US" sz="2000" dirty="0"/>
              <a:t>Co-management simplifies</a:t>
            </a:r>
            <a:r>
              <a:rPr lang="en-US" sz="2000" noProof="0" dirty="0"/>
              <a:t> the transition to modern management</a:t>
            </a:r>
          </a:p>
          <a:p>
            <a:pPr marL="336145" lvl="1" indent="-224097">
              <a:buFont typeface="Arial" panose="020B0604020202020204" pitchFamily="34" charset="0"/>
              <a:buChar char="•"/>
              <a:defRPr/>
            </a:pPr>
            <a:r>
              <a:rPr lang="en-US" dirty="0"/>
              <a:t>Devices managed using both on-premises Active Directory and Azure Active Directory and Intune</a:t>
            </a:r>
          </a:p>
          <a:p>
            <a:pPr marL="336145" lvl="1" indent="-224097">
              <a:buFont typeface="Arial" panose="020B0604020202020204" pitchFamily="34" charset="0"/>
              <a:buChar char="•"/>
              <a:defRPr/>
            </a:pPr>
            <a:r>
              <a:rPr lang="en-US" dirty="0"/>
              <a:t>Maximizes productivity through single sign-on (SSO) across cloud and on-premises resources</a:t>
            </a:r>
          </a:p>
          <a:p>
            <a:pPr marL="336145" lvl="1" indent="-224097">
              <a:buFont typeface="Arial" panose="020B0604020202020204" pitchFamily="34" charset="0"/>
              <a:buChar char="•"/>
              <a:defRPr/>
            </a:pPr>
            <a:r>
              <a:rPr lang="en-US" dirty="0"/>
              <a:t>Intune enables you to manage policies on internet-connected devices without using Group Policy that requires on-premises domain-joined devices.</a:t>
            </a:r>
          </a:p>
        </p:txBody>
      </p:sp>
      <p:grpSp>
        <p:nvGrpSpPr>
          <p:cNvPr id="4" name="Group 12" descr="Simple diagram showing the movement from on-premises Active Directory or ConfigMgr and Active Directory to Intune and Azure AD.">
            <a:extLst>
              <a:ext uri="{FF2B5EF4-FFF2-40B4-BE49-F238E27FC236}">
                <a16:creationId xmlns:a16="http://schemas.microsoft.com/office/drawing/2014/main" id="{AAEDC9D2-AE44-4F96-AFC7-35BB2B9C07C1}"/>
              </a:ext>
            </a:extLst>
          </p:cNvPr>
          <p:cNvGrpSpPr/>
          <p:nvPr/>
        </p:nvGrpSpPr>
        <p:grpSpPr>
          <a:xfrm>
            <a:off x="1847279" y="1830611"/>
            <a:ext cx="8155423" cy="1621005"/>
            <a:chOff x="2218555" y="2019300"/>
            <a:chExt cx="7678809" cy="1621005"/>
          </a:xfrm>
        </p:grpSpPr>
        <p:sp>
          <p:nvSpPr>
            <p:cNvPr id="5" name="Rectangle 5">
              <a:extLst>
                <a:ext uri="{FF2B5EF4-FFF2-40B4-BE49-F238E27FC236}">
                  <a16:creationId xmlns:a16="http://schemas.microsoft.com/office/drawing/2014/main" id="{142BDA3F-EF29-4E67-BAEA-C43C95466D81}"/>
                </a:ext>
              </a:extLst>
            </p:cNvPr>
            <p:cNvSpPr/>
            <p:nvPr/>
          </p:nvSpPr>
          <p:spPr>
            <a:xfrm>
              <a:off x="2218555" y="3055530"/>
              <a:ext cx="4070000" cy="584775"/>
            </a:xfrm>
            <a:prstGeom prst="rect">
              <a:avLst/>
            </a:prstGeom>
          </p:spPr>
          <p:txBody>
            <a:bodyPr wrap="square">
              <a:spAutoFit/>
            </a:bodyPr>
            <a:lstStyle/>
            <a:p>
              <a:pPr algn="ctr"/>
              <a:r>
                <a:rPr lang="en-US" sz="1600" dirty="0"/>
                <a:t>On-premises Active Directory or Microsoft Configuration Manager and Active Directory</a:t>
              </a:r>
            </a:p>
          </p:txBody>
        </p:sp>
        <p:sp>
          <p:nvSpPr>
            <p:cNvPr id="6" name="Rectangle 7">
              <a:extLst>
                <a:ext uri="{FF2B5EF4-FFF2-40B4-BE49-F238E27FC236}">
                  <a16:creationId xmlns:a16="http://schemas.microsoft.com/office/drawing/2014/main" id="{ADC6A2EC-4CF5-41E3-AECE-D20BF3D0A000}"/>
                </a:ext>
              </a:extLst>
            </p:cNvPr>
            <p:cNvSpPr/>
            <p:nvPr/>
          </p:nvSpPr>
          <p:spPr>
            <a:xfrm>
              <a:off x="7831863" y="3055530"/>
              <a:ext cx="2065501" cy="338554"/>
            </a:xfrm>
            <a:prstGeom prst="rect">
              <a:avLst/>
            </a:prstGeom>
          </p:spPr>
          <p:txBody>
            <a:bodyPr wrap="none">
              <a:spAutoFit/>
            </a:bodyPr>
            <a:lstStyle/>
            <a:p>
              <a:pPr algn="ctr"/>
              <a:r>
                <a:rPr lang="en-US" sz="1600"/>
                <a:t>Intune and Azure AD</a:t>
              </a:r>
            </a:p>
          </p:txBody>
        </p:sp>
        <p:grpSp>
          <p:nvGrpSpPr>
            <p:cNvPr id="7" name="Group 10">
              <a:extLst>
                <a:ext uri="{FF2B5EF4-FFF2-40B4-BE49-F238E27FC236}">
                  <a16:creationId xmlns:a16="http://schemas.microsoft.com/office/drawing/2014/main" id="{AD2A3B28-DA0E-4CFE-8F0F-3D71FEADDDE4}"/>
                </a:ext>
              </a:extLst>
            </p:cNvPr>
            <p:cNvGrpSpPr/>
            <p:nvPr/>
          </p:nvGrpSpPr>
          <p:grpSpPr>
            <a:xfrm>
              <a:off x="3373198" y="2019300"/>
              <a:ext cx="1410692" cy="993387"/>
              <a:chOff x="1280398" y="1442107"/>
              <a:chExt cx="1410692" cy="993387"/>
            </a:xfrm>
          </p:grpSpPr>
          <p:pic>
            <p:nvPicPr>
              <p:cNvPr id="12" name="Picture 4">
                <a:extLst>
                  <a:ext uri="{FF2B5EF4-FFF2-40B4-BE49-F238E27FC236}">
                    <a16:creationId xmlns:a16="http://schemas.microsoft.com/office/drawing/2014/main" id="{FAAA68A3-7417-4CC3-B37A-A471287FAF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0398" y="1442107"/>
                <a:ext cx="763975" cy="954968"/>
              </a:xfrm>
              <a:prstGeom prst="rect">
                <a:avLst/>
              </a:prstGeom>
            </p:spPr>
          </p:pic>
          <p:pic>
            <p:nvPicPr>
              <p:cNvPr id="13" name="Picture 3">
                <a:extLst>
                  <a:ext uri="{FF2B5EF4-FFF2-40B4-BE49-F238E27FC236}">
                    <a16:creationId xmlns:a16="http://schemas.microsoft.com/office/drawing/2014/main" id="{B290EF7F-E1FF-4F03-8738-BDC3364B29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0181" y="1597359"/>
                <a:ext cx="970909" cy="838135"/>
              </a:xfrm>
              <a:prstGeom prst="rect">
                <a:avLst/>
              </a:prstGeom>
            </p:spPr>
          </p:pic>
        </p:grpSp>
        <p:grpSp>
          <p:nvGrpSpPr>
            <p:cNvPr id="8" name="Group 9">
              <a:extLst>
                <a:ext uri="{FF2B5EF4-FFF2-40B4-BE49-F238E27FC236}">
                  <a16:creationId xmlns:a16="http://schemas.microsoft.com/office/drawing/2014/main" id="{9D579410-A83C-4DA9-A1DF-02B934C8DC50}"/>
                </a:ext>
              </a:extLst>
            </p:cNvPr>
            <p:cNvGrpSpPr/>
            <p:nvPr/>
          </p:nvGrpSpPr>
          <p:grpSpPr>
            <a:xfrm>
              <a:off x="7901003" y="2147297"/>
              <a:ext cx="1558636" cy="892969"/>
              <a:chOff x="8301791" y="1542525"/>
              <a:chExt cx="1558636" cy="892969"/>
            </a:xfrm>
          </p:grpSpPr>
          <p:pic>
            <p:nvPicPr>
              <p:cNvPr id="10" name="Picture 6">
                <a:extLst>
                  <a:ext uri="{FF2B5EF4-FFF2-40B4-BE49-F238E27FC236}">
                    <a16:creationId xmlns:a16="http://schemas.microsoft.com/office/drawing/2014/main" id="{A98B18C6-24DD-4BD9-B2B1-236711A0D4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01791" y="1542525"/>
                <a:ext cx="1139373" cy="750318"/>
              </a:xfrm>
              <a:prstGeom prst="rect">
                <a:avLst/>
              </a:prstGeom>
            </p:spPr>
          </p:pic>
          <p:pic>
            <p:nvPicPr>
              <p:cNvPr id="11" name="Picture 8">
                <a:extLst>
                  <a:ext uri="{FF2B5EF4-FFF2-40B4-BE49-F238E27FC236}">
                    <a16:creationId xmlns:a16="http://schemas.microsoft.com/office/drawing/2014/main" id="{8B632987-2B07-430A-B6B2-EFB9CE13B0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21900" y="1711637"/>
                <a:ext cx="838527" cy="723857"/>
              </a:xfrm>
              <a:prstGeom prst="rect">
                <a:avLst/>
              </a:prstGeom>
            </p:spPr>
          </p:pic>
        </p:grpSp>
        <p:sp>
          <p:nvSpPr>
            <p:cNvPr id="9" name="Arrow: Right 11">
              <a:extLst>
                <a:ext uri="{FF2B5EF4-FFF2-40B4-BE49-F238E27FC236}">
                  <a16:creationId xmlns:a16="http://schemas.microsoft.com/office/drawing/2014/main" id="{B4749ECB-B798-4755-8758-176C73F08521}"/>
                </a:ext>
              </a:extLst>
            </p:cNvPr>
            <p:cNvSpPr/>
            <p:nvPr/>
          </p:nvSpPr>
          <p:spPr bwMode="auto">
            <a:xfrm>
              <a:off x="5799394" y="2303179"/>
              <a:ext cx="1334229" cy="581206"/>
            </a:xfrm>
            <a:prstGeom prst="rightArrow">
              <a:avLst/>
            </a:prstGeom>
            <a:solidFill>
              <a:srgbClr val="00188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grpSp>
      <p:sp>
        <p:nvSpPr>
          <p:cNvPr id="2" name="矩形 1">
            <a:extLst>
              <a:ext uri="{FF2B5EF4-FFF2-40B4-BE49-F238E27FC236}">
                <a16:creationId xmlns:a16="http://schemas.microsoft.com/office/drawing/2014/main" id="{5FE83674-E081-4F2B-9100-58B716BE4430}"/>
              </a:ext>
              <a:ext uri="{C183D7F6-B498-43B3-948B-1728B52AA6E4}">
                <adec:decorative xmlns:adec="http://schemas.microsoft.com/office/drawing/2017/decorative" val="1"/>
              </a:ext>
            </a:extLst>
          </p:cNvPr>
          <p:cNvSpPr/>
          <p:nvPr/>
        </p:nvSpPr>
        <p:spPr bwMode="auto">
          <a:xfrm>
            <a:off x="418642" y="1486959"/>
            <a:ext cx="11340811" cy="2308310"/>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831591813"/>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noProof="0"/>
              <a:t>Examine prerequisites for co-management</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4975721"/>
          </a:xfrm>
        </p:spPr>
        <p:txBody>
          <a:bodyPr/>
          <a:lstStyle/>
          <a:p>
            <a:r>
              <a:rPr lang="en-US" dirty="0"/>
              <a:t>To enable co-management for on-premises Active Directory devices:</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US" dirty="0">
                <a:solidFill>
                  <a:srgbClr val="000000"/>
                </a:solidFill>
                <a:latin typeface="Segoe UI"/>
              </a:rPr>
              <a:t>Devices must be hybrid Azure AD joined</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US" dirty="0">
                <a:solidFill>
                  <a:srgbClr val="000000"/>
                </a:solidFill>
                <a:latin typeface="Segoe UI"/>
              </a:rPr>
              <a:t>Latest Azure AD connect installed and configured to sync computer accounts to Azure AD</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US" dirty="0">
                <a:solidFill>
                  <a:srgbClr val="000000"/>
                </a:solidFill>
                <a:latin typeface="Segoe UI"/>
              </a:rPr>
              <a:t>Intune MDM must be setup and configured for automatic enrollment</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US" dirty="0">
                <a:solidFill>
                  <a:srgbClr val="000000"/>
                </a:solidFill>
                <a:latin typeface="Segoe UI"/>
              </a:rPr>
              <a:t>Active Directory joined devices are using Windows 10 version 1709 or later</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US" dirty="0">
                <a:solidFill>
                  <a:srgbClr val="000000"/>
                </a:solidFill>
                <a:latin typeface="Segoe UI"/>
              </a:rPr>
              <a:t>Azure AD automatic enrollment enabled</a:t>
            </a:r>
          </a:p>
          <a:p>
            <a:pPr algn="l"/>
            <a:r>
              <a:rPr lang="en-US" i="0" dirty="0">
                <a:solidFill>
                  <a:srgbClr val="161616"/>
                </a:solidFill>
                <a:effectLst/>
              </a:rPr>
              <a:t>Transition workloads to Microsoft Intune:</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US" dirty="0">
                <a:solidFill>
                  <a:srgbClr val="000000"/>
                </a:solidFill>
                <a:latin typeface="Segoe UI"/>
              </a:rPr>
              <a:t>Resource access policies</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US" dirty="0">
                <a:solidFill>
                  <a:srgbClr val="000000"/>
                </a:solidFill>
                <a:latin typeface="Segoe UI"/>
              </a:rPr>
              <a:t>Windows Update policies</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US" dirty="0">
                <a:solidFill>
                  <a:srgbClr val="000000"/>
                </a:solidFill>
                <a:latin typeface="Segoe UI"/>
              </a:rPr>
              <a:t>Endpoint Protection</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US" dirty="0">
                <a:solidFill>
                  <a:srgbClr val="000000"/>
                </a:solidFill>
                <a:latin typeface="Segoe UI"/>
              </a:rPr>
              <a:t>Device Configuration</a:t>
            </a:r>
          </a:p>
        </p:txBody>
      </p:sp>
    </p:spTree>
    <p:extLst>
      <p:ext uri="{BB962C8B-B14F-4D97-AF65-F5344CB8AC3E}">
        <p14:creationId xmlns:p14="http://schemas.microsoft.com/office/powerpoint/2010/main" val="2383288363"/>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a:xfrm>
            <a:off x="418643" y="440494"/>
            <a:ext cx="11341268" cy="642840"/>
          </a:xfrm>
        </p:spPr>
        <p:txBody>
          <a:bodyPr/>
          <a:lstStyle/>
          <a:p>
            <a:r>
              <a:rPr lang="en-GB"/>
              <a:t>Evaluate modern management considerations</a:t>
            </a:r>
          </a:p>
        </p:txBody>
      </p:sp>
      <p:sp>
        <p:nvSpPr>
          <p:cNvPr id="8" name="Content Placeholder 6">
            <a:extLst>
              <a:ext uri="{FF2B5EF4-FFF2-40B4-BE49-F238E27FC236}">
                <a16:creationId xmlns:a16="http://schemas.microsoft.com/office/drawing/2014/main" id="{F9912C55-37E1-4FC6-8B82-7090CE28B71D}"/>
              </a:ext>
            </a:extLst>
          </p:cNvPr>
          <p:cNvSpPr txBox="1">
            <a:spLocks/>
          </p:cNvSpPr>
          <p:nvPr/>
        </p:nvSpPr>
        <p:spPr>
          <a:xfrm>
            <a:off x="419100" y="1397031"/>
            <a:ext cx="11340811" cy="4272708"/>
          </a:xfrm>
          <a:prstGeom prst="rect">
            <a:avLst/>
          </a:prstGeom>
        </p:spPr>
        <p:txBody>
          <a:bodyPr vert="horz" wrap="square" lIns="0" tIns="45720" rIns="0" bIns="45720" rtlCol="0">
            <a:sp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000" kern="1200" spc="-49" baseline="0">
                <a:solidFill>
                  <a:schemeClr val="tx2"/>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Removes the imaging process wherever possible</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Transforms the existing operating system with little or no user interaction and without deploying a new image</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Deploys faster, more efficiently, and with lower network utilization</a:t>
            </a:r>
          </a:p>
          <a:p>
            <a:pPr marL="336145" marR="0" lvl="1" indent="-224097"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srgbClr val="000000"/>
                </a:solidFill>
                <a:effectLst/>
                <a:uLnTx/>
                <a:uFillTx/>
                <a:latin typeface="Segoe UI Semibold"/>
                <a:ea typeface="+mn-ea"/>
                <a:cs typeface="Segoe UI Semilight" panose="020B0402040204020203" pitchFamily="34" charset="0"/>
              </a:rPr>
              <a:t>Requires Windows 11 or later on target device</a:t>
            </a:r>
          </a:p>
          <a:p>
            <a:pPr marL="742950" marR="0" lvl="1" indent="-28575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765"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In-place upgrade is recommended for devices still running Windows 7 or 8.1</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Modern deployment can change an installed Windows 11 OS in many ways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Removing pre-installed software.</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Upgrading a Windows 11 edition.</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Joining a Windows 11 device to AD DS or Azure AD</a:t>
            </a:r>
          </a:p>
        </p:txBody>
      </p:sp>
    </p:spTree>
    <p:extLst>
      <p:ext uri="{BB962C8B-B14F-4D97-AF65-F5344CB8AC3E}">
        <p14:creationId xmlns:p14="http://schemas.microsoft.com/office/powerpoint/2010/main" val="1329139637"/>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804EB-D4F8-4E9B-A78C-0C7AEF37E163}"/>
              </a:ext>
            </a:extLst>
          </p:cNvPr>
          <p:cNvSpPr>
            <a:spLocks noGrp="1"/>
          </p:cNvSpPr>
          <p:nvPr>
            <p:ph type="title"/>
          </p:nvPr>
        </p:nvSpPr>
        <p:spPr/>
        <p:txBody>
          <a:bodyPr/>
          <a:lstStyle/>
          <a:p>
            <a:r>
              <a:rPr lang="en-GB"/>
              <a:t>Evaluate modern management considerations</a:t>
            </a:r>
            <a:endParaRPr lang="en-US"/>
          </a:p>
        </p:txBody>
      </p:sp>
      <p:graphicFrame>
        <p:nvGraphicFramePr>
          <p:cNvPr id="4" name="Table 12">
            <a:extLst>
              <a:ext uri="{FF2B5EF4-FFF2-40B4-BE49-F238E27FC236}">
                <a16:creationId xmlns:a16="http://schemas.microsoft.com/office/drawing/2014/main" id="{364C1046-EC60-4DAC-8D1B-D696D645BE52}"/>
              </a:ext>
            </a:extLst>
          </p:cNvPr>
          <p:cNvGraphicFramePr>
            <a:graphicFrameLocks noGrp="1"/>
          </p:cNvGraphicFramePr>
          <p:nvPr>
            <p:extLst>
              <p:ext uri="{D42A27DB-BD31-4B8C-83A1-F6EECF244321}">
                <p14:modId xmlns:p14="http://schemas.microsoft.com/office/powerpoint/2010/main" val="1942349000"/>
              </p:ext>
            </p:extLst>
          </p:nvPr>
        </p:nvGraphicFramePr>
        <p:xfrm>
          <a:off x="465137" y="1111943"/>
          <a:ext cx="10932965" cy="5622093"/>
        </p:xfrm>
        <a:graphic>
          <a:graphicData uri="http://schemas.openxmlformats.org/drawingml/2006/table">
            <a:tbl>
              <a:tblPr firstRow="1" bandRow="1">
                <a:tableStyleId>{5C22544A-7EE6-4342-B048-85BDC9FD1C3A}</a:tableStyleId>
              </a:tblPr>
              <a:tblGrid>
                <a:gridCol w="4904305">
                  <a:extLst>
                    <a:ext uri="{9D8B030D-6E8A-4147-A177-3AD203B41FA5}">
                      <a16:colId xmlns:a16="http://schemas.microsoft.com/office/drawing/2014/main" val="3419358315"/>
                    </a:ext>
                  </a:extLst>
                </a:gridCol>
                <a:gridCol w="956930">
                  <a:extLst>
                    <a:ext uri="{9D8B030D-6E8A-4147-A177-3AD203B41FA5}">
                      <a16:colId xmlns:a16="http://schemas.microsoft.com/office/drawing/2014/main" val="2428792440"/>
                    </a:ext>
                  </a:extLst>
                </a:gridCol>
                <a:gridCol w="2339163">
                  <a:extLst>
                    <a:ext uri="{9D8B030D-6E8A-4147-A177-3AD203B41FA5}">
                      <a16:colId xmlns:a16="http://schemas.microsoft.com/office/drawing/2014/main" val="16129369"/>
                    </a:ext>
                  </a:extLst>
                </a:gridCol>
                <a:gridCol w="2732567">
                  <a:extLst>
                    <a:ext uri="{9D8B030D-6E8A-4147-A177-3AD203B41FA5}">
                      <a16:colId xmlns:a16="http://schemas.microsoft.com/office/drawing/2014/main" val="1695194842"/>
                    </a:ext>
                  </a:extLst>
                </a:gridCol>
              </a:tblGrid>
              <a:tr h="478093">
                <a:tc>
                  <a:txBody>
                    <a:bodyPr/>
                    <a:lstStyle/>
                    <a:p>
                      <a:endParaRPr lang="en-US" sz="2000" dirty="0">
                        <a:latin typeface="+mj-lt"/>
                      </a:endParaRPr>
                    </a:p>
                  </a:txBody>
                  <a:tcPr marL="89642" marR="89642" marT="89642" marB="89642">
                    <a:lnL w="12700" cmpd="sng">
                      <a:noFill/>
                    </a:lnL>
                    <a:lnR w="6350" cap="flat" cmpd="sng" algn="ctr">
                      <a:solidFill>
                        <a:schemeClr val="bg1"/>
                      </a:solidFill>
                      <a:prstDash val="solid"/>
                      <a:round/>
                      <a:headEnd type="none" w="med" len="med"/>
                      <a:tailEnd type="none" w="med" len="med"/>
                    </a:lnR>
                    <a:lnT w="12700" cmpd="sng">
                      <a:noFill/>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FFFF"/>
                          </a:solidFill>
                          <a:effectLst/>
                          <a:uLnTx/>
                          <a:uFillTx/>
                          <a:latin typeface="+mj-lt"/>
                          <a:ea typeface="+mn-ea"/>
                          <a:cs typeface="+mn-cs"/>
                        </a:rPr>
                        <a:t>MDT</a:t>
                      </a:r>
                    </a:p>
                  </a:txBody>
                  <a:tcPr marL="89642" marR="89642" marT="89642" marB="89642">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FF"/>
                          </a:solidFill>
                          <a:effectLst/>
                          <a:uLnTx/>
                          <a:uFillTx/>
                          <a:latin typeface="+mj-lt"/>
                          <a:ea typeface="+mn-ea"/>
                          <a:cs typeface="+mn-cs"/>
                        </a:rPr>
                        <a:t>Microsoft Configuration Manager</a:t>
                      </a:r>
                    </a:p>
                  </a:txBody>
                  <a:tcPr marL="89642" marR="89642" marT="89642" marB="89642">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FF"/>
                          </a:solidFill>
                          <a:effectLst/>
                          <a:uLnTx/>
                          <a:uFillTx/>
                          <a:latin typeface="+mj-lt"/>
                          <a:ea typeface="+mn-ea"/>
                          <a:cs typeface="+mn-cs"/>
                        </a:rPr>
                        <a:t>Windows</a:t>
                      </a:r>
                      <a:br>
                        <a:rPr kumimoji="0" lang="en-US" sz="2000" b="1" i="0" u="none" strike="noStrike" kern="1200" cap="none" spc="0" normalizeH="0" baseline="0" noProof="0" dirty="0">
                          <a:ln>
                            <a:noFill/>
                          </a:ln>
                          <a:solidFill>
                            <a:srgbClr val="FFFFFF"/>
                          </a:solidFill>
                          <a:effectLst/>
                          <a:uLnTx/>
                          <a:uFillTx/>
                          <a:latin typeface="+mj-lt"/>
                          <a:ea typeface="+mn-ea"/>
                          <a:cs typeface="+mn-cs"/>
                        </a:rPr>
                      </a:br>
                      <a:r>
                        <a:rPr kumimoji="0" lang="en-US" sz="2000" b="1" i="0" u="none" strike="noStrike" kern="1200" cap="none" spc="0" normalizeH="0" baseline="0" noProof="0" dirty="0">
                          <a:ln>
                            <a:noFill/>
                          </a:ln>
                          <a:solidFill>
                            <a:srgbClr val="FFFFFF"/>
                          </a:solidFill>
                          <a:effectLst/>
                          <a:uLnTx/>
                          <a:uFillTx/>
                          <a:latin typeface="+mj-lt"/>
                          <a:ea typeface="+mn-ea"/>
                          <a:cs typeface="+mn-cs"/>
                        </a:rPr>
                        <a:t>Autopilot</a:t>
                      </a:r>
                    </a:p>
                  </a:txBody>
                  <a:tcPr marL="89642" marR="89642" marT="89642" marB="89642">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4185272790"/>
                  </a:ext>
                </a:extLst>
              </a:tr>
              <a:tr h="442983">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dirty="0">
                          <a:ln>
                            <a:noFill/>
                          </a:ln>
                          <a:solidFill>
                            <a:srgbClr val="000000"/>
                          </a:solidFill>
                          <a:effectLst/>
                          <a:uLnTx/>
                          <a:uFillTx/>
                          <a:latin typeface="+mj-lt"/>
                          <a:ea typeface="+mn-ea"/>
                          <a:cs typeface="+mn-cs"/>
                        </a:rPr>
                        <a:t>Require the creation of golden images</a:t>
                      </a:r>
                    </a:p>
                  </a:txBody>
                  <a:tcPr marL="68580" marR="68580" marT="0" marB="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solidFill>
                  </a:tcPr>
                </a:tc>
                <a:tc>
                  <a:txBody>
                    <a:bodyPr/>
                    <a:lstStyle/>
                    <a:p>
                      <a:r>
                        <a:rPr lang="en-US" sz="1700">
                          <a:solidFill>
                            <a:schemeClr val="tx1"/>
                          </a:solidFill>
                        </a:rPr>
                        <a:t>Yes</a:t>
                      </a:r>
                    </a:p>
                  </a:txBody>
                  <a:tcPr marL="89642" marR="89642" marT="89642" marB="89642">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Yes</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No</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27020401"/>
                  </a:ext>
                </a:extLst>
              </a:tr>
              <a:tr h="442983">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a:ln>
                            <a:noFill/>
                          </a:ln>
                          <a:solidFill>
                            <a:srgbClr val="000000"/>
                          </a:solidFill>
                          <a:effectLst/>
                          <a:uLnTx/>
                          <a:uFillTx/>
                          <a:latin typeface="+mj-lt"/>
                          <a:ea typeface="+mn-ea"/>
                          <a:cs typeface="+mn-cs"/>
                        </a:rPr>
                        <a:t>Ability to rebuilt or reset the device</a:t>
                      </a:r>
                    </a:p>
                  </a:txBody>
                  <a:tcPr marL="68580" marR="68580" marT="0" marB="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solidFill>
                  </a:tcPr>
                </a:tc>
                <a:tc>
                  <a:txBody>
                    <a:bodyPr/>
                    <a:lstStyle/>
                    <a:p>
                      <a:r>
                        <a:rPr lang="en-US" sz="1700">
                          <a:solidFill>
                            <a:schemeClr val="tx1"/>
                          </a:solidFill>
                        </a:rPr>
                        <a:t>Yes</a:t>
                      </a:r>
                    </a:p>
                  </a:txBody>
                  <a:tcPr marL="89642" marR="89642" marT="89642" marB="89642">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Yes</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Yes</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90692731"/>
                  </a:ext>
                </a:extLst>
              </a:tr>
              <a:tr h="442983">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a:ln>
                            <a:noFill/>
                          </a:ln>
                          <a:solidFill>
                            <a:srgbClr val="000000"/>
                          </a:solidFill>
                          <a:effectLst/>
                          <a:uLnTx/>
                          <a:uFillTx/>
                          <a:latin typeface="+mj-lt"/>
                          <a:ea typeface="+mn-ea"/>
                          <a:cs typeface="+mn-cs"/>
                        </a:rPr>
                        <a:t>Ability to perform a bare-metal build</a:t>
                      </a:r>
                    </a:p>
                  </a:txBody>
                  <a:tcPr marL="68580" marR="68580" marT="0" marB="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solidFill>
                  </a:tcPr>
                </a:tc>
                <a:tc>
                  <a:txBody>
                    <a:bodyPr/>
                    <a:lstStyle/>
                    <a:p>
                      <a:r>
                        <a:rPr lang="en-US" sz="1700">
                          <a:solidFill>
                            <a:schemeClr val="tx1"/>
                          </a:solidFill>
                        </a:rPr>
                        <a:t>Yes</a:t>
                      </a:r>
                    </a:p>
                  </a:txBody>
                  <a:tcPr marL="89642" marR="89642" marT="89642" marB="89642">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Yes</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No</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241233093"/>
                  </a:ext>
                </a:extLst>
              </a:tr>
              <a:tr h="442983">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a:ln>
                            <a:noFill/>
                          </a:ln>
                          <a:solidFill>
                            <a:srgbClr val="000000"/>
                          </a:solidFill>
                          <a:effectLst/>
                          <a:uLnTx/>
                          <a:uFillTx/>
                          <a:latin typeface="+mj-lt"/>
                          <a:ea typeface="+mn-ea"/>
                          <a:cs typeface="+mn-cs"/>
                        </a:rPr>
                        <a:t>Can be used with any preinstalled operating system</a:t>
                      </a:r>
                    </a:p>
                  </a:txBody>
                  <a:tcPr marL="68580" marR="68580" marT="0" marB="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solidFill>
                  </a:tcPr>
                </a:tc>
                <a:tc>
                  <a:txBody>
                    <a:bodyPr/>
                    <a:lstStyle/>
                    <a:p>
                      <a:r>
                        <a:rPr lang="en-US" sz="1700">
                          <a:solidFill>
                            <a:schemeClr val="tx1"/>
                          </a:solidFill>
                        </a:rPr>
                        <a:t>No</a:t>
                      </a:r>
                    </a:p>
                  </a:txBody>
                  <a:tcPr marL="89642" marR="89642" marT="89642" marB="89642">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No</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Windows 11 only</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527851541"/>
                  </a:ext>
                </a:extLst>
              </a:tr>
              <a:tr h="448212">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a:ln>
                            <a:noFill/>
                          </a:ln>
                          <a:solidFill>
                            <a:srgbClr val="000000"/>
                          </a:solidFill>
                          <a:effectLst/>
                          <a:uLnTx/>
                          <a:uFillTx/>
                          <a:latin typeface="+mj-lt"/>
                          <a:ea typeface="+mn-ea"/>
                          <a:cs typeface="+mn-cs"/>
                        </a:rPr>
                        <a:t>Installation of applications when device is being built</a:t>
                      </a:r>
                    </a:p>
                  </a:txBody>
                  <a:tcPr marL="68580" marR="68580" marT="0" marB="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solidFill>
                  </a:tcPr>
                </a:tc>
                <a:tc>
                  <a:txBody>
                    <a:bodyPr/>
                    <a:lstStyle/>
                    <a:p>
                      <a:r>
                        <a:rPr lang="en-US" sz="1700">
                          <a:solidFill>
                            <a:schemeClr val="tx1"/>
                          </a:solidFill>
                        </a:rPr>
                        <a:t>Yes</a:t>
                      </a:r>
                    </a:p>
                  </a:txBody>
                  <a:tcPr marL="89642" marR="89642" marT="89642" marB="89642">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Yes</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Yes</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60495186"/>
                  </a:ext>
                </a:extLst>
              </a:tr>
              <a:tr h="448212">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a:ln>
                            <a:noFill/>
                          </a:ln>
                          <a:solidFill>
                            <a:srgbClr val="000000"/>
                          </a:solidFill>
                          <a:effectLst/>
                          <a:uLnTx/>
                          <a:uFillTx/>
                          <a:latin typeface="+mj-lt"/>
                          <a:ea typeface="+mn-ea"/>
                          <a:cs typeface="+mn-cs"/>
                        </a:rPr>
                        <a:t>Deployment of applications post build</a:t>
                      </a:r>
                    </a:p>
                  </a:txBody>
                  <a:tcPr marL="68580" marR="68580" marT="0" marB="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solidFill>
                  </a:tcPr>
                </a:tc>
                <a:tc>
                  <a:txBody>
                    <a:bodyPr/>
                    <a:lstStyle/>
                    <a:p>
                      <a:r>
                        <a:rPr lang="en-US" sz="1700">
                          <a:solidFill>
                            <a:schemeClr val="tx1"/>
                          </a:solidFill>
                        </a:rPr>
                        <a:t>No</a:t>
                      </a:r>
                    </a:p>
                  </a:txBody>
                  <a:tcPr marL="89642" marR="89642" marT="89642" marB="89642">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Yes</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Yes</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33554734"/>
                  </a:ext>
                </a:extLst>
              </a:tr>
              <a:tr h="448212">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a:ln>
                            <a:noFill/>
                          </a:ln>
                          <a:solidFill>
                            <a:srgbClr val="000000"/>
                          </a:solidFill>
                          <a:effectLst/>
                          <a:uLnTx/>
                          <a:uFillTx/>
                          <a:latin typeface="+mj-lt"/>
                          <a:ea typeface="+mn-ea"/>
                          <a:cs typeface="+mn-cs"/>
                        </a:rPr>
                        <a:t>Migration of user data (USMT)</a:t>
                      </a:r>
                    </a:p>
                  </a:txBody>
                  <a:tcPr marL="68580" marR="68580" marT="0" marB="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solidFill>
                  </a:tcPr>
                </a:tc>
                <a:tc>
                  <a:txBody>
                    <a:bodyPr/>
                    <a:lstStyle/>
                    <a:p>
                      <a:r>
                        <a:rPr lang="en-US" sz="1700">
                          <a:solidFill>
                            <a:schemeClr val="tx1"/>
                          </a:solidFill>
                        </a:rPr>
                        <a:t>Yes</a:t>
                      </a:r>
                    </a:p>
                  </a:txBody>
                  <a:tcPr marL="89642" marR="89642" marT="89642" marB="89642">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Yes</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dirty="0">
                          <a:solidFill>
                            <a:schemeClr val="tx1"/>
                          </a:solidFill>
                        </a:rPr>
                        <a:t>Yes – OneDrive/Enterprise State Roaming(ESR)</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566028110"/>
                  </a:ext>
                </a:extLst>
              </a:tr>
              <a:tr h="448212">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a:ln>
                            <a:noFill/>
                          </a:ln>
                          <a:solidFill>
                            <a:srgbClr val="000000"/>
                          </a:solidFill>
                          <a:effectLst/>
                          <a:uLnTx/>
                          <a:uFillTx/>
                          <a:latin typeface="+mj-lt"/>
                          <a:ea typeface="+mn-ea"/>
                          <a:cs typeface="+mn-cs"/>
                        </a:rPr>
                        <a:t>Perform an in-place upgrade</a:t>
                      </a:r>
                    </a:p>
                  </a:txBody>
                  <a:tcPr marL="68580" marR="68580" marT="0" marB="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solidFill>
                  </a:tcPr>
                </a:tc>
                <a:tc>
                  <a:txBody>
                    <a:bodyPr/>
                    <a:lstStyle/>
                    <a:p>
                      <a:r>
                        <a:rPr lang="en-US" sz="1700">
                          <a:solidFill>
                            <a:schemeClr val="tx1"/>
                          </a:solidFill>
                        </a:rPr>
                        <a:t>Yes</a:t>
                      </a:r>
                    </a:p>
                  </a:txBody>
                  <a:tcPr marL="89642" marR="89642" marT="89642" marB="89642">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Yes</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dirty="0">
                          <a:solidFill>
                            <a:schemeClr val="tx1"/>
                          </a:solidFill>
                        </a:rPr>
                        <a:t>Yes (in combination with Microsoft Configuration Manager)</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79037280"/>
                  </a:ext>
                </a:extLst>
              </a:tr>
            </a:tbl>
          </a:graphicData>
        </a:graphic>
      </p:graphicFrame>
    </p:spTree>
    <p:extLst>
      <p:ext uri="{BB962C8B-B14F-4D97-AF65-F5344CB8AC3E}">
        <p14:creationId xmlns:p14="http://schemas.microsoft.com/office/powerpoint/2010/main" val="425299187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GB"/>
              <a:t>Module 1: </a:t>
            </a:r>
            <a:r>
              <a:rPr lang="en-US"/>
              <a:t>Deploy Devices using Windows Autopilot</a:t>
            </a:r>
          </a:p>
        </p:txBody>
      </p:sp>
      <p:pic>
        <p:nvPicPr>
          <p:cNvPr id="4" name="Picture 3">
            <a:extLst>
              <a:ext uri="{FF2B5EF4-FFF2-40B4-BE49-F238E27FC236}">
                <a16:creationId xmlns:a16="http://schemas.microsoft.com/office/drawing/2014/main" id="{06DF8878-0EC4-4199-9E66-7E09945D0A9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47047" y="2745000"/>
            <a:ext cx="1368000" cy="1368000"/>
          </a:xfrm>
          <a:prstGeom prst="rect">
            <a:avLst/>
          </a:prstGeom>
        </p:spPr>
      </p:pic>
    </p:spTree>
    <p:extLst>
      <p:ext uri="{BB962C8B-B14F-4D97-AF65-F5344CB8AC3E}">
        <p14:creationId xmlns:p14="http://schemas.microsoft.com/office/powerpoint/2010/main" val="1314996047"/>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804EB-D4F8-4E9B-A78C-0C7AEF37E163}"/>
              </a:ext>
            </a:extLst>
          </p:cNvPr>
          <p:cNvSpPr>
            <a:spLocks noGrp="1"/>
          </p:cNvSpPr>
          <p:nvPr>
            <p:ph type="title"/>
          </p:nvPr>
        </p:nvSpPr>
        <p:spPr/>
        <p:txBody>
          <a:bodyPr/>
          <a:lstStyle/>
          <a:p>
            <a:r>
              <a:rPr lang="en-GB"/>
              <a:t>Evaluate modern management considerations</a:t>
            </a:r>
            <a:endParaRPr lang="en-US"/>
          </a:p>
        </p:txBody>
      </p:sp>
      <p:sp>
        <p:nvSpPr>
          <p:cNvPr id="5" name="Content Placeholder 6">
            <a:extLst>
              <a:ext uri="{FF2B5EF4-FFF2-40B4-BE49-F238E27FC236}">
                <a16:creationId xmlns:a16="http://schemas.microsoft.com/office/drawing/2014/main" id="{FB2261F4-8409-43C2-AFC7-C71BA011FF76}"/>
              </a:ext>
            </a:extLst>
          </p:cNvPr>
          <p:cNvSpPr txBox="1">
            <a:spLocks/>
          </p:cNvSpPr>
          <p:nvPr/>
        </p:nvSpPr>
        <p:spPr>
          <a:xfrm>
            <a:off x="419100" y="1663731"/>
            <a:ext cx="11340811" cy="3688189"/>
          </a:xfrm>
          <a:prstGeom prst="rect">
            <a:avLst/>
          </a:prstGeom>
        </p:spPr>
        <p:txBody>
          <a:bodyPr vert="horz" wrap="square" lIns="0" tIns="45720" rIns="0" bIns="45720" rtlCol="0">
            <a:sp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000" kern="1200" spc="-49" baseline="0">
                <a:solidFill>
                  <a:schemeClr val="tx2"/>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Scenarios to consider using imaging with modern management:</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A device experiences a Blue Screen of Death (BSOD) and cannot boot into Windows at all, resulting in the need for a bare-metal build</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When you deliver a series of complex applications and dependencies onto a device, which is then co-managed</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There’s a hardware failure of a device that requires network connectivity to install applications or join a corporate Active Directory domain</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Situations such as client storage drive replacements, bare-metal deployments, and devices that do not support an upgrade path to the desired OS.</a:t>
            </a:r>
          </a:p>
        </p:txBody>
      </p:sp>
    </p:spTree>
    <p:extLst>
      <p:ext uri="{BB962C8B-B14F-4D97-AF65-F5344CB8AC3E}">
        <p14:creationId xmlns:p14="http://schemas.microsoft.com/office/powerpoint/2010/main" val="2405114138"/>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0C995-EF18-495B-A38C-A5CF847ABE8E}"/>
              </a:ext>
            </a:extLst>
          </p:cNvPr>
          <p:cNvSpPr>
            <a:spLocks noGrp="1"/>
          </p:cNvSpPr>
          <p:nvPr>
            <p:ph type="title"/>
          </p:nvPr>
        </p:nvSpPr>
        <p:spPr/>
        <p:txBody>
          <a:bodyPr/>
          <a:lstStyle/>
          <a:p>
            <a:r>
              <a:rPr lang="en-US"/>
              <a:t>Evaluate upgrades and migrations in modern transitioning</a:t>
            </a:r>
          </a:p>
        </p:txBody>
      </p:sp>
      <p:sp>
        <p:nvSpPr>
          <p:cNvPr id="4" name="Content Placeholder 6">
            <a:extLst>
              <a:ext uri="{FF2B5EF4-FFF2-40B4-BE49-F238E27FC236}">
                <a16:creationId xmlns:a16="http://schemas.microsoft.com/office/drawing/2014/main" id="{26D73612-B1ED-48DB-90D3-89792827E8F2}"/>
              </a:ext>
            </a:extLst>
          </p:cNvPr>
          <p:cNvSpPr txBox="1">
            <a:spLocks/>
          </p:cNvSpPr>
          <p:nvPr/>
        </p:nvSpPr>
        <p:spPr>
          <a:xfrm>
            <a:off x="419100" y="1358931"/>
            <a:ext cx="11340811" cy="4314001"/>
          </a:xfrm>
          <a:prstGeom prst="rect">
            <a:avLst/>
          </a:prstGeom>
        </p:spPr>
        <p:txBody>
          <a:bodyPr vert="horz" wrap="square" lIns="0" tIns="45720" rIns="0" bIns="45720" rtlCol="0">
            <a:sp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000" kern="1200" spc="-49" baseline="0">
                <a:solidFill>
                  <a:schemeClr val="tx2"/>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Scenarios for migrating user data and configuration:</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Device replacement</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Device is being upgraded from an older OS to Windows 11 and an in-place upgrade is not possible (such as an unsupported upgrade path)</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A clean installation is needed</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Two migration scenarios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Side-by-side: source and destination computer are different</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Wipe-and-load (refresh migration): source and destination computer are the same</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Migration moves files and settings to a clean installation of the Windows operating system</a:t>
            </a:r>
          </a:p>
        </p:txBody>
      </p:sp>
    </p:spTree>
    <p:extLst>
      <p:ext uri="{BB962C8B-B14F-4D97-AF65-F5344CB8AC3E}">
        <p14:creationId xmlns:p14="http://schemas.microsoft.com/office/powerpoint/2010/main" val="3871087271"/>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0C995-EF18-495B-A38C-A5CF847ABE8E}"/>
              </a:ext>
            </a:extLst>
          </p:cNvPr>
          <p:cNvSpPr>
            <a:spLocks noGrp="1"/>
          </p:cNvSpPr>
          <p:nvPr>
            <p:ph type="title"/>
          </p:nvPr>
        </p:nvSpPr>
        <p:spPr/>
        <p:txBody>
          <a:bodyPr/>
          <a:lstStyle/>
          <a:p>
            <a:r>
              <a:rPr lang="en-US"/>
              <a:t>Evaluate upgrades and migrations in modern transitioning</a:t>
            </a:r>
          </a:p>
        </p:txBody>
      </p:sp>
      <p:graphicFrame>
        <p:nvGraphicFramePr>
          <p:cNvPr id="5" name="Table 12">
            <a:extLst>
              <a:ext uri="{FF2B5EF4-FFF2-40B4-BE49-F238E27FC236}">
                <a16:creationId xmlns:a16="http://schemas.microsoft.com/office/drawing/2014/main" id="{01A9F824-1065-4F13-B127-20849C36148C}"/>
              </a:ext>
            </a:extLst>
          </p:cNvPr>
          <p:cNvGraphicFramePr>
            <a:graphicFrameLocks noGrp="1"/>
          </p:cNvGraphicFramePr>
          <p:nvPr>
            <p:extLst>
              <p:ext uri="{D42A27DB-BD31-4B8C-83A1-F6EECF244321}">
                <p14:modId xmlns:p14="http://schemas.microsoft.com/office/powerpoint/2010/main" val="4273350783"/>
              </p:ext>
            </p:extLst>
          </p:nvPr>
        </p:nvGraphicFramePr>
        <p:xfrm>
          <a:off x="1263988" y="2066283"/>
          <a:ext cx="9664024" cy="2725434"/>
        </p:xfrm>
        <a:graphic>
          <a:graphicData uri="http://schemas.openxmlformats.org/drawingml/2006/table">
            <a:tbl>
              <a:tblPr firstRow="1" bandRow="1">
                <a:tableStyleId>{5C22544A-7EE6-4342-B048-85BDC9FD1C3A}</a:tableStyleId>
              </a:tblPr>
              <a:tblGrid>
                <a:gridCol w="4832012">
                  <a:extLst>
                    <a:ext uri="{9D8B030D-6E8A-4147-A177-3AD203B41FA5}">
                      <a16:colId xmlns:a16="http://schemas.microsoft.com/office/drawing/2014/main" val="2428792440"/>
                    </a:ext>
                  </a:extLst>
                </a:gridCol>
                <a:gridCol w="4832012">
                  <a:extLst>
                    <a:ext uri="{9D8B030D-6E8A-4147-A177-3AD203B41FA5}">
                      <a16:colId xmlns:a16="http://schemas.microsoft.com/office/drawing/2014/main" val="16129369"/>
                    </a:ext>
                  </a:extLst>
                </a:gridCol>
              </a:tblGrid>
              <a:tr h="478093">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FFFF"/>
                          </a:solidFill>
                          <a:effectLst/>
                          <a:uLnTx/>
                          <a:uFillTx/>
                          <a:latin typeface="+mj-lt"/>
                          <a:ea typeface="+mn-ea"/>
                          <a:cs typeface="+mn-cs"/>
                        </a:rPr>
                        <a:t>In-Place upgrade</a:t>
                      </a:r>
                    </a:p>
                  </a:txBody>
                  <a:tcPr marL="89642" marR="89642" marT="89642" marB="89642">
                    <a:lnL w="12700" cap="flat" cmpd="sng" algn="ctr">
                      <a:solidFill>
                        <a:schemeClr val="bg2">
                          <a:lumMod val="90000"/>
                        </a:schemeClr>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FFFF"/>
                          </a:solidFill>
                          <a:effectLst/>
                          <a:uLnTx/>
                          <a:uFillTx/>
                          <a:latin typeface="+mj-lt"/>
                          <a:ea typeface="+mn-ea"/>
                          <a:cs typeface="+mn-cs"/>
                        </a:rPr>
                        <a:t>Migration</a:t>
                      </a:r>
                    </a:p>
                  </a:txBody>
                  <a:tcPr marL="89642" marR="89642" marT="89642" marB="89642">
                    <a:lnL w="6350" cap="flat" cmpd="sng" algn="ctr">
                      <a:solidFill>
                        <a:schemeClr val="bg1"/>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4185272790"/>
                  </a:ext>
                </a:extLst>
              </a:tr>
              <a:tr h="442983">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765" kern="1200">
                          <a:solidFill>
                            <a:schemeClr val="dk1"/>
                          </a:solidFill>
                          <a:effectLst/>
                          <a:latin typeface="+mn-lt"/>
                          <a:ea typeface="+mn-ea"/>
                          <a:cs typeface="+mn-cs"/>
                        </a:rPr>
                        <a:t>Preserves the environment</a:t>
                      </a:r>
                    </a:p>
                  </a:txBody>
                  <a:tcPr marL="89642" marR="89642" marT="89642" marB="89642">
                    <a:lnL w="12700" cap="flat" cmpd="sng" algn="ctr">
                      <a:solidFill>
                        <a:schemeClr val="bg2">
                          <a:lumMod val="90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65" kern="1200">
                          <a:solidFill>
                            <a:schemeClr val="dk1"/>
                          </a:solidFill>
                          <a:effectLst/>
                          <a:latin typeface="+mn-lt"/>
                          <a:ea typeface="+mn-ea"/>
                          <a:cs typeface="+mn-cs"/>
                        </a:rPr>
                        <a:t>Provides a standardized environment</a:t>
                      </a:r>
                      <a:endParaRPr lang="en-US" sz="1700">
                        <a:solidFill>
                          <a:schemeClr val="tx1"/>
                        </a:solidFill>
                        <a:latin typeface="+mn-lt"/>
                      </a:endParaRPr>
                    </a:p>
                  </a:txBody>
                  <a:tcPr marL="89642" marR="89642" marT="89642" marB="89642">
                    <a:lnL w="6350" cap="flat" cmpd="sng" algn="ctr">
                      <a:solidFill>
                        <a:schemeClr val="bg1">
                          <a:lumMod val="75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27020401"/>
                  </a:ext>
                </a:extLst>
              </a:tr>
              <a:tr h="448212">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765" kern="1200">
                          <a:solidFill>
                            <a:schemeClr val="dk1"/>
                          </a:solidFill>
                          <a:effectLst/>
                          <a:latin typeface="+mn-lt"/>
                          <a:ea typeface="+mn-ea"/>
                          <a:cs typeface="+mn-cs"/>
                        </a:rPr>
                        <a:t>Doesn't need to reinstall apps or transfer data</a:t>
                      </a:r>
                    </a:p>
                  </a:txBody>
                  <a:tcPr marL="89642" marR="89642" marT="89642" marB="89642">
                    <a:lnL w="12700" cap="flat" cmpd="sng" algn="ctr">
                      <a:solidFill>
                        <a:schemeClr val="bg2">
                          <a:lumMod val="90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You can control what migrates</a:t>
                      </a:r>
                    </a:p>
                  </a:txBody>
                  <a:tcPr marL="89642" marR="89642" marT="89642" marB="89642">
                    <a:lnL w="6350" cap="flat" cmpd="sng" algn="ctr">
                      <a:solidFill>
                        <a:schemeClr val="bg1">
                          <a:lumMod val="75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60495186"/>
                  </a:ext>
                </a:extLst>
              </a:tr>
              <a:tr h="448212">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765" kern="1200">
                          <a:solidFill>
                            <a:schemeClr val="dk1"/>
                          </a:solidFill>
                          <a:effectLst/>
                          <a:latin typeface="+mn-lt"/>
                          <a:ea typeface="+mn-ea"/>
                          <a:cs typeface="+mn-cs"/>
                        </a:rPr>
                        <a:t>Upgrade can be rolled back if needed</a:t>
                      </a:r>
                    </a:p>
                  </a:txBody>
                  <a:tcPr marL="89642" marR="89642" marT="89642" marB="89642">
                    <a:lnL w="12700" cap="flat" cmpd="sng" algn="ctr">
                      <a:solidFill>
                        <a:schemeClr val="bg2">
                          <a:lumMod val="90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Cleans up the environment</a:t>
                      </a:r>
                    </a:p>
                  </a:txBody>
                  <a:tcPr marL="89642" marR="89642" marT="89642" marB="89642">
                    <a:lnL w="6350" cap="flat" cmpd="sng" algn="ctr">
                      <a:solidFill>
                        <a:schemeClr val="bg1">
                          <a:lumMod val="75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33554734"/>
                  </a:ext>
                </a:extLst>
              </a:tr>
              <a:tr h="448212">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765" kern="1200">
                          <a:solidFill>
                            <a:schemeClr val="dk1"/>
                          </a:solidFill>
                          <a:effectLst/>
                          <a:latin typeface="+mn-lt"/>
                          <a:ea typeface="+mn-ea"/>
                          <a:cs typeface="+mn-cs"/>
                        </a:rPr>
                        <a:t>Only certain upgrade paths are possible</a:t>
                      </a:r>
                    </a:p>
                  </a:txBody>
                  <a:tcPr marL="89642" marR="89642" marT="89642" marB="89642">
                    <a:lnL w="12700" cap="flat" cmpd="sng" algn="ctr">
                      <a:solidFill>
                        <a:schemeClr val="bg2">
                          <a:lumMod val="90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You must reinstall the apps</a:t>
                      </a:r>
                    </a:p>
                  </a:txBody>
                  <a:tcPr marL="89642" marR="89642" marT="89642" marB="89642">
                    <a:lnL w="6350" cap="flat" cmpd="sng" algn="ctr">
                      <a:solidFill>
                        <a:schemeClr val="bg1">
                          <a:lumMod val="75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566028110"/>
                  </a:ext>
                </a:extLst>
              </a:tr>
              <a:tr h="448212">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765" kern="1200">
                          <a:solidFill>
                            <a:schemeClr val="dk1"/>
                          </a:solidFill>
                          <a:effectLst/>
                          <a:latin typeface="+mn-lt"/>
                          <a:ea typeface="+mn-ea"/>
                          <a:cs typeface="+mn-cs"/>
                        </a:rPr>
                        <a:t>You must use the default Windows image</a:t>
                      </a:r>
                    </a:p>
                  </a:txBody>
                  <a:tcPr marL="89642" marR="89642" marT="89642" marB="89642">
                    <a:lnL w="12700" cap="flat" cmpd="sng" algn="ctr">
                      <a:solidFill>
                        <a:schemeClr val="bg2">
                          <a:lumMod val="90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solidFill>
                      <a:schemeClr val="bg1"/>
                    </a:solidFill>
                  </a:tcPr>
                </a:tc>
                <a:tc>
                  <a:txBody>
                    <a:bodyPr/>
                    <a:lstStyle/>
                    <a:p>
                      <a:r>
                        <a:rPr lang="en-US" sz="1700">
                          <a:solidFill>
                            <a:schemeClr val="tx1"/>
                          </a:solidFill>
                        </a:rPr>
                        <a:t>You can use a custom Windows image</a:t>
                      </a:r>
                    </a:p>
                  </a:txBody>
                  <a:tcPr marL="89642" marR="89642" marT="89642" marB="89642">
                    <a:lnL w="6350" cap="flat" cmpd="sng" algn="ctr">
                      <a:solidFill>
                        <a:schemeClr val="bg1">
                          <a:lumMod val="75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79037280"/>
                  </a:ext>
                </a:extLst>
              </a:tr>
            </a:tbl>
          </a:graphicData>
        </a:graphic>
      </p:graphicFrame>
    </p:spTree>
    <p:extLst>
      <p:ext uri="{BB962C8B-B14F-4D97-AF65-F5344CB8AC3E}">
        <p14:creationId xmlns:p14="http://schemas.microsoft.com/office/powerpoint/2010/main" val="1698875708"/>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42854-46B9-3C46-86ED-051FEA185446}"/>
              </a:ext>
            </a:extLst>
          </p:cNvPr>
          <p:cNvSpPr>
            <a:spLocks noGrp="1"/>
          </p:cNvSpPr>
          <p:nvPr>
            <p:ph type="title"/>
          </p:nvPr>
        </p:nvSpPr>
        <p:spPr>
          <a:xfrm>
            <a:off x="418643" y="440494"/>
            <a:ext cx="11354713" cy="728448"/>
          </a:xfrm>
        </p:spPr>
        <p:txBody>
          <a:bodyPr/>
          <a:lstStyle/>
          <a:p>
            <a:r>
              <a:rPr lang="en-US"/>
              <a:t>Evaluate upgrades and migrations in modern transitioning</a:t>
            </a:r>
            <a:br>
              <a:rPr lang="en-US"/>
            </a:br>
            <a:endParaRPr lang="en-US"/>
          </a:p>
        </p:txBody>
      </p:sp>
      <p:sp>
        <p:nvSpPr>
          <p:cNvPr id="3" name="Text Placeholder 2">
            <a:extLst>
              <a:ext uri="{FF2B5EF4-FFF2-40B4-BE49-F238E27FC236}">
                <a16:creationId xmlns:a16="http://schemas.microsoft.com/office/drawing/2014/main" id="{7F3950B4-8AA3-E54A-A0FD-E9AF02B259D2}"/>
              </a:ext>
            </a:extLst>
          </p:cNvPr>
          <p:cNvSpPr>
            <a:spLocks noGrp="1"/>
          </p:cNvSpPr>
          <p:nvPr>
            <p:ph type="body" sz="quarter" idx="42"/>
          </p:nvPr>
        </p:nvSpPr>
        <p:spPr/>
        <p:txBody>
          <a:bodyPr/>
          <a:lstStyle/>
          <a:p>
            <a:r>
              <a:rPr lang="en-US" sz="2400" dirty="0">
                <a:latin typeface="+mj-lt"/>
              </a:rPr>
              <a:t>In-place upgrades</a:t>
            </a:r>
          </a:p>
          <a:p>
            <a:r>
              <a:rPr lang="en-US" dirty="0"/>
              <a:t>Adapt modern desktop deployment with Windows Autopilot for an existing legacy device </a:t>
            </a:r>
          </a:p>
          <a:p>
            <a:r>
              <a:rPr lang="en-US" dirty="0"/>
              <a:t>Transform a traditional domain joined endpoint into an Azure AD managed device and perform a rebuild, all within the same piece of automation</a:t>
            </a:r>
          </a:p>
        </p:txBody>
      </p:sp>
      <p:pic>
        <p:nvPicPr>
          <p:cNvPr id="11" name="Picture 10" descr="Screenshot showing Autopilot for existing devices Task Sequence Editor.">
            <a:extLst>
              <a:ext uri="{FF2B5EF4-FFF2-40B4-BE49-F238E27FC236}">
                <a16:creationId xmlns:a16="http://schemas.microsoft.com/office/drawing/2014/main" id="{5138EE66-9551-4236-A1D5-57C9A7462C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0976" y="1566184"/>
            <a:ext cx="4628086" cy="3853839"/>
          </a:xfrm>
          <a:prstGeom prst="rect">
            <a:avLst/>
          </a:prstGeom>
        </p:spPr>
      </p:pic>
    </p:spTree>
    <p:extLst>
      <p:ext uri="{BB962C8B-B14F-4D97-AF65-F5344CB8AC3E}">
        <p14:creationId xmlns:p14="http://schemas.microsoft.com/office/powerpoint/2010/main" val="1815193936"/>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EBDD6-414C-454C-9FE7-20496BF5D795}"/>
              </a:ext>
            </a:extLst>
          </p:cNvPr>
          <p:cNvSpPr>
            <a:spLocks noGrp="1"/>
          </p:cNvSpPr>
          <p:nvPr>
            <p:ph type="title"/>
          </p:nvPr>
        </p:nvSpPr>
        <p:spPr/>
        <p:txBody>
          <a:bodyPr/>
          <a:lstStyle/>
          <a:p>
            <a:r>
              <a:rPr lang="en-US"/>
              <a:t>Migrate Data when modern transitioning</a:t>
            </a:r>
          </a:p>
        </p:txBody>
      </p:sp>
      <p:sp>
        <p:nvSpPr>
          <p:cNvPr id="21" name="Text Placeholder 20">
            <a:extLst>
              <a:ext uri="{FF2B5EF4-FFF2-40B4-BE49-F238E27FC236}">
                <a16:creationId xmlns:a16="http://schemas.microsoft.com/office/drawing/2014/main" id="{D5BF5584-7961-4C7D-9274-3E72CB9508DF}"/>
              </a:ext>
            </a:extLst>
          </p:cNvPr>
          <p:cNvSpPr>
            <a:spLocks noGrp="1"/>
          </p:cNvSpPr>
          <p:nvPr>
            <p:ph type="body" sz="quarter" idx="17"/>
          </p:nvPr>
        </p:nvSpPr>
        <p:spPr>
          <a:xfrm>
            <a:off x="432088" y="1168400"/>
            <a:ext cx="11341267" cy="615553"/>
          </a:xfrm>
        </p:spPr>
        <p:txBody>
          <a:bodyPr/>
          <a:lstStyle/>
          <a:p>
            <a:r>
              <a:rPr lang="en-US" dirty="0"/>
              <a:t>When migrating a user to a new device or performing an in-place migration, consider what user and app settings should be retained and what method to use to ensure this information is retained</a:t>
            </a:r>
          </a:p>
        </p:txBody>
      </p:sp>
      <p:sp>
        <p:nvSpPr>
          <p:cNvPr id="5" name="Text Placeholder 4">
            <a:extLst>
              <a:ext uri="{FF2B5EF4-FFF2-40B4-BE49-F238E27FC236}">
                <a16:creationId xmlns:a16="http://schemas.microsoft.com/office/drawing/2014/main" id="{C5BB18E3-3A27-4ECE-AC6A-48DD26B20F73}"/>
              </a:ext>
            </a:extLst>
          </p:cNvPr>
          <p:cNvSpPr>
            <a:spLocks noGrp="1"/>
          </p:cNvSpPr>
          <p:nvPr>
            <p:ph type="body" sz="quarter" idx="24"/>
          </p:nvPr>
        </p:nvSpPr>
        <p:spPr/>
        <p:txBody>
          <a:bodyPr/>
          <a:lstStyle/>
          <a:p>
            <a:pPr>
              <a:spcBef>
                <a:spcPts val="0"/>
              </a:spcBef>
              <a:spcAft>
                <a:spcPts val="0"/>
              </a:spcAft>
            </a:pPr>
            <a:r>
              <a:rPr lang="en-US"/>
              <a:t>Synchronizing user state</a:t>
            </a:r>
          </a:p>
        </p:txBody>
      </p:sp>
      <p:sp>
        <p:nvSpPr>
          <p:cNvPr id="20" name="Text Placeholder 19">
            <a:extLst>
              <a:ext uri="{FF2B5EF4-FFF2-40B4-BE49-F238E27FC236}">
                <a16:creationId xmlns:a16="http://schemas.microsoft.com/office/drawing/2014/main" id="{60BD3F2F-CA6F-4017-8301-70E1DB06AF7F}"/>
              </a:ext>
            </a:extLst>
          </p:cNvPr>
          <p:cNvSpPr>
            <a:spLocks noGrp="1"/>
          </p:cNvSpPr>
          <p:nvPr>
            <p:ph type="body" sz="quarter" idx="12"/>
          </p:nvPr>
        </p:nvSpPr>
        <p:spPr/>
        <p:txBody>
          <a:bodyPr/>
          <a:lstStyle/>
          <a:p>
            <a:r>
              <a:rPr lang="en-US"/>
              <a:t>When Enterprise State Roaming (ESR) is enabled, the user only needs sign-in to the new device, and the device will retain all the settings that ESR supports</a:t>
            </a:r>
          </a:p>
        </p:txBody>
      </p:sp>
      <p:sp>
        <p:nvSpPr>
          <p:cNvPr id="24" name="Text Placeholder 23">
            <a:extLst>
              <a:ext uri="{FF2B5EF4-FFF2-40B4-BE49-F238E27FC236}">
                <a16:creationId xmlns:a16="http://schemas.microsoft.com/office/drawing/2014/main" id="{CACCD493-FE18-43CB-95BB-718FC162DCAC}"/>
              </a:ext>
            </a:extLst>
          </p:cNvPr>
          <p:cNvSpPr>
            <a:spLocks noGrp="1"/>
          </p:cNvSpPr>
          <p:nvPr>
            <p:ph type="body" sz="quarter" idx="28"/>
          </p:nvPr>
        </p:nvSpPr>
        <p:spPr/>
        <p:txBody>
          <a:bodyPr/>
          <a:lstStyle/>
          <a:p>
            <a:r>
              <a:rPr lang="en-US"/>
              <a:t>Migrate all settings and data that users need (no unneeded or obsolete data) but consider the effort required to migrate certain types of data</a:t>
            </a:r>
          </a:p>
        </p:txBody>
      </p:sp>
      <p:sp>
        <p:nvSpPr>
          <p:cNvPr id="27" name="Text Placeholder 26">
            <a:extLst>
              <a:ext uri="{FF2B5EF4-FFF2-40B4-BE49-F238E27FC236}">
                <a16:creationId xmlns:a16="http://schemas.microsoft.com/office/drawing/2014/main" id="{0B0A57CA-2DAF-4C83-AF55-2CEFAA433862}"/>
              </a:ext>
            </a:extLst>
          </p:cNvPr>
          <p:cNvSpPr>
            <a:spLocks noGrp="1"/>
          </p:cNvSpPr>
          <p:nvPr>
            <p:ph type="body" sz="quarter" idx="31"/>
          </p:nvPr>
        </p:nvSpPr>
        <p:spPr/>
        <p:txBody>
          <a:bodyPr/>
          <a:lstStyle/>
          <a:p>
            <a:r>
              <a:rPr lang="en-US"/>
              <a:t>Don’t ignore simple configurations that have significant impact </a:t>
            </a:r>
          </a:p>
        </p:txBody>
      </p:sp>
      <p:sp>
        <p:nvSpPr>
          <p:cNvPr id="6" name="Text Placeholder 5">
            <a:extLst>
              <a:ext uri="{FF2B5EF4-FFF2-40B4-BE49-F238E27FC236}">
                <a16:creationId xmlns:a16="http://schemas.microsoft.com/office/drawing/2014/main" id="{0E3D4843-1EB4-4B0C-94E0-BC902EB5D549}"/>
              </a:ext>
            </a:extLst>
          </p:cNvPr>
          <p:cNvSpPr>
            <a:spLocks noGrp="1"/>
          </p:cNvSpPr>
          <p:nvPr>
            <p:ph type="body" sz="quarter" idx="26"/>
          </p:nvPr>
        </p:nvSpPr>
        <p:spPr/>
        <p:txBody>
          <a:bodyPr/>
          <a:lstStyle/>
          <a:p>
            <a:pPr lvl="0"/>
            <a:r>
              <a:rPr lang="en-US"/>
              <a:t>Migrating user state</a:t>
            </a:r>
          </a:p>
        </p:txBody>
      </p:sp>
      <p:sp>
        <p:nvSpPr>
          <p:cNvPr id="23" name="Text Placeholder 22">
            <a:extLst>
              <a:ext uri="{FF2B5EF4-FFF2-40B4-BE49-F238E27FC236}">
                <a16:creationId xmlns:a16="http://schemas.microsoft.com/office/drawing/2014/main" id="{4BEA6C56-4911-4179-A092-64B0CB9C4223}"/>
              </a:ext>
            </a:extLst>
          </p:cNvPr>
          <p:cNvSpPr>
            <a:spLocks noGrp="1"/>
          </p:cNvSpPr>
          <p:nvPr>
            <p:ph type="body" sz="quarter" idx="27"/>
          </p:nvPr>
        </p:nvSpPr>
        <p:spPr/>
        <p:txBody>
          <a:bodyPr/>
          <a:lstStyle/>
          <a:p>
            <a:r>
              <a:rPr lang="en-US"/>
              <a:t>Use the User State Migration Tool (USMT) to migrate files or settings during upgrades and migrations</a:t>
            </a:r>
          </a:p>
        </p:txBody>
      </p:sp>
      <p:sp>
        <p:nvSpPr>
          <p:cNvPr id="26" name="Text Placeholder 25">
            <a:extLst>
              <a:ext uri="{FF2B5EF4-FFF2-40B4-BE49-F238E27FC236}">
                <a16:creationId xmlns:a16="http://schemas.microsoft.com/office/drawing/2014/main" id="{D918311C-8F52-4A54-945F-8BE983F8E92C}"/>
              </a:ext>
            </a:extLst>
          </p:cNvPr>
          <p:cNvSpPr>
            <a:spLocks noGrp="1"/>
          </p:cNvSpPr>
          <p:nvPr>
            <p:ph type="body" sz="quarter" idx="30"/>
          </p:nvPr>
        </p:nvSpPr>
        <p:spPr/>
        <p:txBody>
          <a:bodyPr/>
          <a:lstStyle/>
          <a:p>
            <a:r>
              <a:rPr lang="en-US"/>
              <a:t>Phase 1: Capture settings and data from the source computer and store them in a migration store</a:t>
            </a:r>
          </a:p>
        </p:txBody>
      </p:sp>
      <p:sp>
        <p:nvSpPr>
          <p:cNvPr id="3" name="Text Placeholder 2">
            <a:extLst>
              <a:ext uri="{FF2B5EF4-FFF2-40B4-BE49-F238E27FC236}">
                <a16:creationId xmlns:a16="http://schemas.microsoft.com/office/drawing/2014/main" id="{3C8ECB7F-1CD9-4C6E-B58F-F72F91C425E4}"/>
              </a:ext>
            </a:extLst>
          </p:cNvPr>
          <p:cNvSpPr>
            <a:spLocks noGrp="1"/>
          </p:cNvSpPr>
          <p:nvPr>
            <p:ph type="body" sz="quarter" idx="33"/>
          </p:nvPr>
        </p:nvSpPr>
        <p:spPr/>
        <p:txBody>
          <a:bodyPr/>
          <a:lstStyle/>
          <a:p>
            <a:r>
              <a:rPr lang="en-US"/>
              <a:t>Phase 2: Restore captured settings and data on the destination computer (after installing OS)</a:t>
            </a:r>
          </a:p>
        </p:txBody>
      </p:sp>
    </p:spTree>
    <p:extLst>
      <p:ext uri="{BB962C8B-B14F-4D97-AF65-F5344CB8AC3E}">
        <p14:creationId xmlns:p14="http://schemas.microsoft.com/office/powerpoint/2010/main" val="2800419087"/>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ABA36522-0EAB-43C3-B1AC-F9CF3FCE7C61}"/>
              </a:ext>
            </a:extLst>
          </p:cNvPr>
          <p:cNvSpPr>
            <a:spLocks noGrp="1"/>
          </p:cNvSpPr>
          <p:nvPr>
            <p:ph type="title"/>
          </p:nvPr>
        </p:nvSpPr>
        <p:spPr/>
        <p:txBody>
          <a:bodyPr/>
          <a:lstStyle/>
          <a:p>
            <a:r>
              <a:rPr lang="en-US"/>
              <a:t>Migrate Data when modern transitioning</a:t>
            </a:r>
          </a:p>
        </p:txBody>
      </p:sp>
      <p:sp>
        <p:nvSpPr>
          <p:cNvPr id="13" name="Text Placeholder 12">
            <a:extLst>
              <a:ext uri="{FF2B5EF4-FFF2-40B4-BE49-F238E27FC236}">
                <a16:creationId xmlns:a16="http://schemas.microsoft.com/office/drawing/2014/main" id="{51427FD7-C427-4503-BA62-6CECD014970C}"/>
              </a:ext>
            </a:extLst>
          </p:cNvPr>
          <p:cNvSpPr>
            <a:spLocks noGrp="1"/>
          </p:cNvSpPr>
          <p:nvPr>
            <p:ph type="body" sz="quarter" idx="10"/>
          </p:nvPr>
        </p:nvSpPr>
        <p:spPr>
          <a:xfrm>
            <a:off x="432089" y="1578634"/>
            <a:ext cx="11341268" cy="461665"/>
          </a:xfrm>
        </p:spPr>
        <p:txBody>
          <a:bodyPr/>
          <a:lstStyle/>
          <a:p>
            <a:r>
              <a:rPr lang="en-US" sz="2400">
                <a:solidFill>
                  <a:schemeClr val="tx1"/>
                </a:solidFill>
              </a:rPr>
              <a:t>User state migration in the replace and refresh computer scenario</a:t>
            </a:r>
          </a:p>
        </p:txBody>
      </p:sp>
      <p:sp>
        <p:nvSpPr>
          <p:cNvPr id="14" name="Content Placeholder 6">
            <a:extLst>
              <a:ext uri="{FF2B5EF4-FFF2-40B4-BE49-F238E27FC236}">
                <a16:creationId xmlns:a16="http://schemas.microsoft.com/office/drawing/2014/main" id="{A5B31915-147F-41F9-B73A-72EE58A6AD0D}"/>
              </a:ext>
            </a:extLst>
          </p:cNvPr>
          <p:cNvSpPr txBox="1">
            <a:spLocks/>
          </p:cNvSpPr>
          <p:nvPr/>
        </p:nvSpPr>
        <p:spPr>
          <a:xfrm>
            <a:off x="419100" y="2101881"/>
            <a:ext cx="11340811" cy="3380413"/>
          </a:xfrm>
          <a:prstGeom prst="rect">
            <a:avLst/>
          </a:prstGeom>
        </p:spPr>
        <p:txBody>
          <a:bodyPr vert="horz" wrap="square" lIns="0" tIns="45720" rIns="0" bIns="45720" rtlCol="0">
            <a:sp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000" kern="1200" spc="-49" baseline="0">
                <a:solidFill>
                  <a:schemeClr val="tx2"/>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336145" lvl="1" indent="-224097">
              <a:buFont typeface="Arial" panose="020B0604020202020204" pitchFamily="34" charset="0"/>
              <a:buChar char="•"/>
              <a:defRPr/>
            </a:pPr>
            <a:r>
              <a:rPr lang="en-US" kern="0">
                <a:solidFill>
                  <a:srgbClr val="000000"/>
                </a:solidFill>
                <a:latin typeface="+mj-lt"/>
                <a:cs typeface="Segoe UI Semilight" panose="020B0402040204020203" pitchFamily="34" charset="0"/>
              </a:rPr>
              <a:t>In the replace scenario, the source and destination computers are different</a:t>
            </a:r>
          </a:p>
          <a:p>
            <a:pPr marL="800100" lvl="1" indent="-342900">
              <a:buFont typeface="Segoe UI" panose="020B0502040204020203" pitchFamily="34" charset="0"/>
              <a:buChar char="‒"/>
              <a:defRPr/>
            </a:pPr>
            <a:r>
              <a:rPr lang="en-US" sz="1800" kern="0">
                <a:solidFill>
                  <a:srgbClr val="000000"/>
                </a:solidFill>
                <a:latin typeface="Segoe UI"/>
                <a:cs typeface="Segoe UI Semilight" panose="020B0402040204020203" pitchFamily="34" charset="0"/>
              </a:rPr>
              <a:t>When deploying Windows on new computers, you can capture the user state from source computers before or after you deploy Windows on destination computers</a:t>
            </a:r>
          </a:p>
          <a:p>
            <a:pPr marL="800100" lvl="1" indent="-342900">
              <a:buFont typeface="Segoe UI" panose="020B0502040204020203" pitchFamily="34" charset="0"/>
              <a:buChar char="‒"/>
              <a:defRPr/>
            </a:pPr>
            <a:r>
              <a:rPr lang="en-US" sz="1800" kern="0">
                <a:solidFill>
                  <a:srgbClr val="000000"/>
                </a:solidFill>
                <a:latin typeface="Segoe UI"/>
                <a:cs typeface="Segoe UI Semilight" panose="020B0402040204020203" pitchFamily="34" charset="0"/>
              </a:rPr>
              <a:t>After Windows deploys on destination computers, you can restore the user states on these computers</a:t>
            </a:r>
          </a:p>
          <a:p>
            <a:pPr marL="336145" lvl="1" indent="-224097">
              <a:buFont typeface="Arial" panose="020B0604020202020204" pitchFamily="34" charset="0"/>
              <a:buChar char="•"/>
              <a:defRPr/>
            </a:pPr>
            <a:r>
              <a:rPr lang="en-US" kern="0">
                <a:solidFill>
                  <a:srgbClr val="000000"/>
                </a:solidFill>
                <a:latin typeface="+mj-lt"/>
                <a:cs typeface="Segoe UI Semilight" panose="020B0402040204020203" pitchFamily="34" charset="0"/>
              </a:rPr>
              <a:t>In the refresh scenario, the source and destination computers are the  same</a:t>
            </a:r>
          </a:p>
          <a:p>
            <a:pPr marL="800100" lvl="1" indent="-342900">
              <a:buFont typeface="Segoe UI" panose="020B0502040204020203" pitchFamily="34" charset="0"/>
              <a:buChar char="‒"/>
              <a:defRPr/>
            </a:pPr>
            <a:r>
              <a:rPr lang="en-US" sz="1800" kern="0">
                <a:solidFill>
                  <a:srgbClr val="000000"/>
                </a:solidFill>
                <a:latin typeface="Segoe UI"/>
                <a:cs typeface="Segoe UI Semilight" panose="020B0402040204020203" pitchFamily="34" charset="0"/>
              </a:rPr>
              <a:t>When upgrading to the Windows 10 or later operating system on computers that have existing operating systems, you can capture the user state, store it in temporary storage, perform a clean Windows installation, and then restore the user state on the upgraded computers</a:t>
            </a:r>
          </a:p>
          <a:p>
            <a:pPr marL="336145" lvl="1" indent="-224097">
              <a:buFont typeface="Arial" panose="020B0604020202020204" pitchFamily="34" charset="0"/>
              <a:buChar char="•"/>
              <a:defRPr/>
            </a:pPr>
            <a:r>
              <a:rPr lang="en-US" sz="2400" kern="0" err="1">
                <a:solidFill>
                  <a:srgbClr val="000000"/>
                </a:solidFill>
                <a:latin typeface="+mj-lt"/>
                <a:cs typeface="Segoe UI Semilight" panose="020B0402040204020203" pitchFamily="34" charset="0"/>
              </a:rPr>
              <a:t>Windows.old</a:t>
            </a:r>
            <a:r>
              <a:rPr lang="en-US" sz="2400" kern="0">
                <a:solidFill>
                  <a:srgbClr val="000000"/>
                </a:solidFill>
                <a:latin typeface="+mj-lt"/>
                <a:cs typeface="Segoe UI Semilight" panose="020B0402040204020203" pitchFamily="34" charset="0"/>
              </a:rPr>
              <a:t> folder</a:t>
            </a:r>
          </a:p>
        </p:txBody>
      </p:sp>
    </p:spTree>
    <p:extLst>
      <p:ext uri="{BB962C8B-B14F-4D97-AF65-F5344CB8AC3E}">
        <p14:creationId xmlns:p14="http://schemas.microsoft.com/office/powerpoint/2010/main" val="728070088"/>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42854-46B9-3C46-86ED-051FEA185446}"/>
              </a:ext>
            </a:extLst>
          </p:cNvPr>
          <p:cNvSpPr>
            <a:spLocks noGrp="1"/>
          </p:cNvSpPr>
          <p:nvPr>
            <p:ph type="title"/>
          </p:nvPr>
        </p:nvSpPr>
        <p:spPr/>
        <p:txBody>
          <a:bodyPr/>
          <a:lstStyle/>
          <a:p>
            <a:r>
              <a:rPr lang="en-US"/>
              <a:t>Migrate Data when modern transitioning</a:t>
            </a:r>
            <a:br>
              <a:rPr lang="en-US"/>
            </a:br>
            <a:endParaRPr lang="en-US"/>
          </a:p>
        </p:txBody>
      </p:sp>
      <p:sp>
        <p:nvSpPr>
          <p:cNvPr id="5" name="Text Placeholder 2">
            <a:extLst>
              <a:ext uri="{FF2B5EF4-FFF2-40B4-BE49-F238E27FC236}">
                <a16:creationId xmlns:a16="http://schemas.microsoft.com/office/drawing/2014/main" id="{24AB56C0-918A-4FB9-9F42-A15264CFF314}"/>
              </a:ext>
            </a:extLst>
          </p:cNvPr>
          <p:cNvSpPr txBox="1">
            <a:spLocks/>
          </p:cNvSpPr>
          <p:nvPr/>
        </p:nvSpPr>
        <p:spPr>
          <a:xfrm>
            <a:off x="327320" y="1056787"/>
            <a:ext cx="11341268" cy="400110"/>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2000">
                <a:solidFill>
                  <a:schemeClr val="accent1"/>
                </a:solidFill>
              </a:rPr>
              <a:t>Known Folder Move</a:t>
            </a:r>
          </a:p>
        </p:txBody>
      </p:sp>
      <p:sp>
        <p:nvSpPr>
          <p:cNvPr id="3" name="Text Placeholder 2">
            <a:extLst>
              <a:ext uri="{FF2B5EF4-FFF2-40B4-BE49-F238E27FC236}">
                <a16:creationId xmlns:a16="http://schemas.microsoft.com/office/drawing/2014/main" id="{7F3950B4-8AA3-E54A-A0FD-E9AF02B259D2}"/>
              </a:ext>
            </a:extLst>
          </p:cNvPr>
          <p:cNvSpPr>
            <a:spLocks noGrp="1"/>
          </p:cNvSpPr>
          <p:nvPr>
            <p:ph type="body" sz="quarter" idx="42"/>
          </p:nvPr>
        </p:nvSpPr>
        <p:spPr/>
        <p:txBody>
          <a:bodyPr/>
          <a:lstStyle/>
          <a:p>
            <a:r>
              <a:rPr lang="en-US" sz="2000"/>
              <a:t>Automatically migrate user files to OneDrive</a:t>
            </a:r>
          </a:p>
        </p:txBody>
      </p:sp>
      <p:sp>
        <p:nvSpPr>
          <p:cNvPr id="4" name="Text Placeholder 3">
            <a:extLst>
              <a:ext uri="{FF2B5EF4-FFF2-40B4-BE49-F238E27FC236}">
                <a16:creationId xmlns:a16="http://schemas.microsoft.com/office/drawing/2014/main" id="{6C3C5881-FB2A-8B41-9CA7-F4E88A1AA257}"/>
              </a:ext>
            </a:extLst>
          </p:cNvPr>
          <p:cNvSpPr>
            <a:spLocks noGrp="1"/>
          </p:cNvSpPr>
          <p:nvPr>
            <p:ph type="body" sz="quarter" idx="44"/>
          </p:nvPr>
        </p:nvSpPr>
        <p:spPr/>
        <p:txBody>
          <a:bodyPr/>
          <a:lstStyle/>
          <a:p>
            <a:r>
              <a:rPr lang="en-US" sz="2000"/>
              <a:t>Prompt or Silent operation</a:t>
            </a:r>
          </a:p>
        </p:txBody>
      </p:sp>
      <p:sp>
        <p:nvSpPr>
          <p:cNvPr id="6" name="Text Placeholder 5">
            <a:extLst>
              <a:ext uri="{FF2B5EF4-FFF2-40B4-BE49-F238E27FC236}">
                <a16:creationId xmlns:a16="http://schemas.microsoft.com/office/drawing/2014/main" id="{02C2CE11-69B8-B642-A76F-134436A8702D}"/>
              </a:ext>
            </a:extLst>
          </p:cNvPr>
          <p:cNvSpPr>
            <a:spLocks noGrp="1"/>
          </p:cNvSpPr>
          <p:nvPr>
            <p:ph type="body" sz="quarter" idx="45"/>
          </p:nvPr>
        </p:nvSpPr>
        <p:spPr/>
        <p:txBody>
          <a:bodyPr/>
          <a:lstStyle/>
          <a:p>
            <a:r>
              <a:rPr lang="en-US" sz="2000"/>
              <a:t>Be mindful of bandwidth when implementing</a:t>
            </a:r>
          </a:p>
        </p:txBody>
      </p:sp>
      <p:sp>
        <p:nvSpPr>
          <p:cNvPr id="7" name="Text Placeholder 6">
            <a:extLst>
              <a:ext uri="{FF2B5EF4-FFF2-40B4-BE49-F238E27FC236}">
                <a16:creationId xmlns:a16="http://schemas.microsoft.com/office/drawing/2014/main" id="{04A0B88B-0014-9E4A-A90E-8EE0189B9389}"/>
              </a:ext>
            </a:extLst>
          </p:cNvPr>
          <p:cNvSpPr>
            <a:spLocks noGrp="1"/>
          </p:cNvSpPr>
          <p:nvPr>
            <p:ph type="body" sz="quarter" idx="46"/>
          </p:nvPr>
        </p:nvSpPr>
        <p:spPr/>
        <p:txBody>
          <a:bodyPr/>
          <a:lstStyle/>
          <a:p>
            <a:r>
              <a:rPr lang="en-US" sz="2000" dirty="0"/>
              <a:t>Can’t use Known Folder Move(KFM) if using Folder Redirection or unsupported file types</a:t>
            </a:r>
          </a:p>
        </p:txBody>
      </p:sp>
      <p:pic>
        <p:nvPicPr>
          <p:cNvPr id="8" name="Picture 4" descr="Screenshot of end user dialog box to protect important folders in OneDrive, showing the folder sizes of the Desktop, Pictures, and Documents folder, and a button labeled &quot;Start protection&quot;.">
            <a:extLst>
              <a:ext uri="{FF2B5EF4-FFF2-40B4-BE49-F238E27FC236}">
                <a16:creationId xmlns:a16="http://schemas.microsoft.com/office/drawing/2014/main" id="{0FF4BFA3-FED7-4E55-A020-665862B81FF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531228" y="1594485"/>
            <a:ext cx="4951730" cy="4678680"/>
          </a:xfrm>
          <a:prstGeom prst="rect">
            <a:avLst/>
          </a:prstGeom>
          <a:noFill/>
          <a:ln>
            <a:noFill/>
          </a:ln>
        </p:spPr>
      </p:pic>
    </p:spTree>
    <p:extLst>
      <p:ext uri="{BB962C8B-B14F-4D97-AF65-F5344CB8AC3E}">
        <p14:creationId xmlns:p14="http://schemas.microsoft.com/office/powerpoint/2010/main" val="1036664524"/>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Migrate Data when modern transitioning</a:t>
            </a:r>
            <a:br>
              <a:rPr lang="en-US"/>
            </a:br>
            <a:endParaRPr lang="en-US"/>
          </a:p>
        </p:txBody>
      </p:sp>
      <p:sp>
        <p:nvSpPr>
          <p:cNvPr id="6" name="Text Placeholder 5"/>
          <p:cNvSpPr>
            <a:spLocks noGrp="1"/>
          </p:cNvSpPr>
          <p:nvPr>
            <p:ph type="body" sz="quarter" idx="11"/>
          </p:nvPr>
        </p:nvSpPr>
        <p:spPr/>
        <p:txBody>
          <a:bodyPr/>
          <a:lstStyle/>
          <a:p>
            <a:r>
              <a:rPr lang="en-US" dirty="0"/>
              <a:t>Create a USMT Package from Microsoft Configuration Manager</a:t>
            </a:r>
          </a:p>
          <a:p>
            <a:pPr lvl="1"/>
            <a:r>
              <a:rPr lang="en-US" dirty="0"/>
              <a:t>Create a custom USMT package or use the default package </a:t>
            </a:r>
          </a:p>
        </p:txBody>
      </p:sp>
      <p:sp>
        <p:nvSpPr>
          <p:cNvPr id="2" name="Text Placeholder 1"/>
          <p:cNvSpPr>
            <a:spLocks noGrp="1"/>
          </p:cNvSpPr>
          <p:nvPr>
            <p:ph type="body" sz="quarter" idx="15"/>
          </p:nvPr>
        </p:nvSpPr>
        <p:spPr/>
        <p:txBody>
          <a:bodyPr/>
          <a:lstStyle/>
          <a:p>
            <a:r>
              <a:rPr lang="en-US" dirty="0"/>
              <a:t>Setup a State Migration Point (Microsoft Configuration Manager Site System Role)</a:t>
            </a:r>
          </a:p>
          <a:p>
            <a:pPr lvl="1"/>
            <a:r>
              <a:rPr lang="en-US" dirty="0"/>
              <a:t>Acts as a file share to store data</a:t>
            </a:r>
          </a:p>
          <a:p>
            <a:pPr lvl="1"/>
            <a:r>
              <a:rPr lang="en-US" dirty="0"/>
              <a:t>Stores a unique hash:</a:t>
            </a:r>
          </a:p>
          <a:p>
            <a:pPr marL="285750" lvl="1" indent="-285750">
              <a:buFont typeface="Arial" panose="020B0604020202020204" pitchFamily="34" charset="0"/>
              <a:buChar char="•"/>
            </a:pPr>
            <a:r>
              <a:rPr lang="en-US" dirty="0"/>
              <a:t>Device that allows data to be captured</a:t>
            </a:r>
          </a:p>
          <a:p>
            <a:pPr marL="285750" lvl="1" indent="-285750">
              <a:buFont typeface="Arial" panose="020B0604020202020204" pitchFamily="34" charset="0"/>
              <a:buChar char="•"/>
            </a:pPr>
            <a:r>
              <a:rPr lang="en-US" dirty="0"/>
              <a:t>Device upgraded</a:t>
            </a:r>
          </a:p>
          <a:p>
            <a:pPr marL="285750" lvl="1" indent="-285750">
              <a:buFont typeface="Arial" panose="020B0604020202020204" pitchFamily="34" charset="0"/>
              <a:buChar char="•"/>
            </a:pPr>
            <a:r>
              <a:rPr lang="en-US" dirty="0"/>
              <a:t>Relevant data to be restored</a:t>
            </a:r>
          </a:p>
        </p:txBody>
      </p:sp>
      <p:sp>
        <p:nvSpPr>
          <p:cNvPr id="3" name="Text Placeholder 2"/>
          <p:cNvSpPr>
            <a:spLocks noGrp="1"/>
          </p:cNvSpPr>
          <p:nvPr>
            <p:ph type="body" sz="quarter" idx="17"/>
          </p:nvPr>
        </p:nvSpPr>
        <p:spPr/>
        <p:txBody>
          <a:bodyPr/>
          <a:lstStyle/>
          <a:p>
            <a:r>
              <a:rPr lang="en-US"/>
              <a:t>Task Sequence</a:t>
            </a:r>
          </a:p>
          <a:p>
            <a:pPr lvl="1"/>
            <a:r>
              <a:rPr lang="en-US"/>
              <a:t>Can include USMT</a:t>
            </a:r>
          </a:p>
          <a:p>
            <a:pPr lvl="1"/>
            <a:r>
              <a:rPr lang="en-US"/>
              <a:t>Occurs in the task sequence when:</a:t>
            </a:r>
          </a:p>
          <a:p>
            <a:pPr marL="285750" lvl="1" indent="-285750">
              <a:buFont typeface="Arial" panose="020B0604020202020204" pitchFamily="34" charset="0"/>
              <a:buChar char="•"/>
            </a:pPr>
            <a:r>
              <a:rPr lang="en-US"/>
              <a:t>Capturing settings</a:t>
            </a:r>
          </a:p>
          <a:p>
            <a:pPr marL="285750" lvl="1" indent="-285750">
              <a:buFont typeface="Arial" panose="020B0604020202020204" pitchFamily="34" charset="0"/>
              <a:buChar char="•"/>
            </a:pPr>
            <a:r>
              <a:rPr lang="en-US"/>
              <a:t>Reinstating the settings for a user depending on selected options</a:t>
            </a:r>
          </a:p>
        </p:txBody>
      </p:sp>
      <p:sp>
        <p:nvSpPr>
          <p:cNvPr id="4" name="Text Placeholder 3"/>
          <p:cNvSpPr>
            <a:spLocks noGrp="1"/>
          </p:cNvSpPr>
          <p:nvPr>
            <p:ph type="body" sz="quarter" idx="19"/>
          </p:nvPr>
        </p:nvSpPr>
        <p:spPr/>
        <p:txBody>
          <a:bodyPr/>
          <a:lstStyle/>
          <a:p>
            <a:r>
              <a:rPr lang="en-US"/>
              <a:t>Use USMT Templates for Migration</a:t>
            </a:r>
          </a:p>
          <a:p>
            <a:pPr lvl="1"/>
            <a:r>
              <a:rPr lang="en-US"/>
              <a:t>xml templates that control data that is collected in a user’s profile:</a:t>
            </a:r>
          </a:p>
          <a:p>
            <a:pPr marL="285750" lvl="1" indent="-285750">
              <a:buFont typeface="Arial" panose="020B0604020202020204" pitchFamily="34" charset="0"/>
              <a:buChar char="•"/>
            </a:pPr>
            <a:r>
              <a:rPr lang="en-US"/>
              <a:t>MigApp.xml</a:t>
            </a:r>
          </a:p>
          <a:p>
            <a:pPr marL="285750" lvl="1" indent="-285750">
              <a:buFont typeface="Arial" panose="020B0604020202020204" pitchFamily="34" charset="0"/>
              <a:buChar char="•"/>
            </a:pPr>
            <a:r>
              <a:rPr lang="en-US"/>
              <a:t>MigDocs.xml</a:t>
            </a:r>
          </a:p>
          <a:p>
            <a:pPr marL="285750" lvl="1" indent="-285750">
              <a:buFont typeface="Arial" panose="020B0604020202020204" pitchFamily="34" charset="0"/>
              <a:buChar char="•"/>
            </a:pPr>
            <a:r>
              <a:rPr lang="en-US"/>
              <a:t>MigUser.xml</a:t>
            </a:r>
          </a:p>
          <a:p>
            <a:pPr marL="285750" lvl="1" indent="-285750">
              <a:buFont typeface="Arial" panose="020B0604020202020204" pitchFamily="34" charset="0"/>
              <a:buChar char="•"/>
            </a:pPr>
            <a:r>
              <a:rPr lang="en-US"/>
              <a:t>ConfigMgr.xml</a:t>
            </a:r>
          </a:p>
        </p:txBody>
      </p:sp>
      <p:grpSp>
        <p:nvGrpSpPr>
          <p:cNvPr id="10" name="Group 9">
            <a:extLst>
              <a:ext uri="{FF2B5EF4-FFF2-40B4-BE49-F238E27FC236}">
                <a16:creationId xmlns:a16="http://schemas.microsoft.com/office/drawing/2014/main" id="{3597ACBE-29BF-4785-AD98-7BAF32FB61CF}"/>
              </a:ext>
              <a:ext uri="{C183D7F6-B498-43B3-948B-1728B52AA6E4}">
                <adec:decorative xmlns:adec="http://schemas.microsoft.com/office/drawing/2017/decorative" val="1"/>
              </a:ext>
            </a:extLst>
          </p:cNvPr>
          <p:cNvGrpSpPr/>
          <p:nvPr/>
        </p:nvGrpSpPr>
        <p:grpSpPr>
          <a:xfrm>
            <a:off x="1171684" y="1473968"/>
            <a:ext cx="1122188" cy="1122347"/>
            <a:chOff x="1171684" y="1473968"/>
            <a:chExt cx="1122188" cy="1122347"/>
          </a:xfrm>
        </p:grpSpPr>
        <p:sp>
          <p:nvSpPr>
            <p:cNvPr id="30" name="Freeform 5">
              <a:extLst>
                <a:ext uri="{FF2B5EF4-FFF2-40B4-BE49-F238E27FC236}">
                  <a16:creationId xmlns:a16="http://schemas.microsoft.com/office/drawing/2014/main" id="{616408A8-3563-43EF-812A-413A4A57CDC0}"/>
                </a:ext>
              </a:extLst>
            </p:cNvPr>
            <p:cNvSpPr>
              <a:spLocks/>
            </p:cNvSpPr>
            <p:nvPr/>
          </p:nvSpPr>
          <p:spPr bwMode="auto">
            <a:xfrm>
              <a:off x="1171684" y="1473968"/>
              <a:ext cx="1122188" cy="1122347"/>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1" name="Freeform 6">
              <a:extLst>
                <a:ext uri="{FF2B5EF4-FFF2-40B4-BE49-F238E27FC236}">
                  <a16:creationId xmlns:a16="http://schemas.microsoft.com/office/drawing/2014/main" id="{864C06D7-D18B-449D-A365-E4E76FFB17C2}"/>
                </a:ext>
              </a:extLst>
            </p:cNvPr>
            <p:cNvSpPr>
              <a:spLocks noEditPoints="1"/>
            </p:cNvSpPr>
            <p:nvPr/>
          </p:nvSpPr>
          <p:spPr bwMode="auto">
            <a:xfrm>
              <a:off x="1249765" y="1553877"/>
              <a:ext cx="967842" cy="966162"/>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13" name="Group 12">
            <a:extLst>
              <a:ext uri="{FF2B5EF4-FFF2-40B4-BE49-F238E27FC236}">
                <a16:creationId xmlns:a16="http://schemas.microsoft.com/office/drawing/2014/main" id="{3E1803DB-84BD-4DE5-93AA-C198ABE31E92}"/>
              </a:ext>
              <a:ext uri="{C183D7F6-B498-43B3-948B-1728B52AA6E4}">
                <adec:decorative xmlns:adec="http://schemas.microsoft.com/office/drawing/2017/decorative" val="1"/>
              </a:ext>
            </a:extLst>
          </p:cNvPr>
          <p:cNvGrpSpPr/>
          <p:nvPr/>
        </p:nvGrpSpPr>
        <p:grpSpPr>
          <a:xfrm>
            <a:off x="4085168" y="1473968"/>
            <a:ext cx="1122188" cy="1122347"/>
            <a:chOff x="4085168" y="1473968"/>
            <a:chExt cx="1122188" cy="1122347"/>
          </a:xfrm>
        </p:grpSpPr>
        <p:grpSp>
          <p:nvGrpSpPr>
            <p:cNvPr id="12" name="Group 11">
              <a:extLst>
                <a:ext uri="{FF2B5EF4-FFF2-40B4-BE49-F238E27FC236}">
                  <a16:creationId xmlns:a16="http://schemas.microsoft.com/office/drawing/2014/main" id="{A3C96A26-2C69-4EBE-8DD4-A8C9A1174E72}"/>
                </a:ext>
              </a:extLst>
            </p:cNvPr>
            <p:cNvGrpSpPr/>
            <p:nvPr/>
          </p:nvGrpSpPr>
          <p:grpSpPr>
            <a:xfrm>
              <a:off x="4085168" y="1473968"/>
              <a:ext cx="1122188" cy="1122347"/>
              <a:chOff x="4085168" y="1473968"/>
              <a:chExt cx="1122188" cy="1122347"/>
            </a:xfrm>
          </p:grpSpPr>
          <p:sp>
            <p:nvSpPr>
              <p:cNvPr id="29" name="Freeform 5">
                <a:extLst>
                  <a:ext uri="{FF2B5EF4-FFF2-40B4-BE49-F238E27FC236}">
                    <a16:creationId xmlns:a16="http://schemas.microsoft.com/office/drawing/2014/main" id="{553838D0-6DA1-44C8-92CF-B8EBA1325A69}"/>
                  </a:ext>
                </a:extLst>
              </p:cNvPr>
              <p:cNvSpPr>
                <a:spLocks/>
              </p:cNvSpPr>
              <p:nvPr/>
            </p:nvSpPr>
            <p:spPr bwMode="auto">
              <a:xfrm>
                <a:off x="4085168" y="1473968"/>
                <a:ext cx="1122188" cy="1122347"/>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1" name="Freeform 6">
                <a:extLst>
                  <a:ext uri="{FF2B5EF4-FFF2-40B4-BE49-F238E27FC236}">
                    <a16:creationId xmlns:a16="http://schemas.microsoft.com/office/drawing/2014/main" id="{3B60DEB2-FA5A-4B4A-BC29-DA76800F46CD}"/>
                  </a:ext>
                </a:extLst>
              </p:cNvPr>
              <p:cNvSpPr>
                <a:spLocks noEditPoints="1"/>
              </p:cNvSpPr>
              <p:nvPr/>
            </p:nvSpPr>
            <p:spPr bwMode="auto">
              <a:xfrm>
                <a:off x="4163249" y="1553877"/>
                <a:ext cx="967842" cy="966162"/>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7" name="Picture 6" descr="Icon of three rectangles facing different directions">
              <a:extLst>
                <a:ext uri="{FF2B5EF4-FFF2-40B4-BE49-F238E27FC236}">
                  <a16:creationId xmlns:a16="http://schemas.microsoft.com/office/drawing/2014/main" id="{3BF65244-5A60-442C-847C-3BC0F55F889F}"/>
                </a:ext>
              </a:extLst>
            </p:cNvPr>
            <p:cNvPicPr>
              <a:picLocks noChangeAspect="1"/>
            </p:cNvPicPr>
            <p:nvPr/>
          </p:nvPicPr>
          <p:blipFill>
            <a:blip r:embed="rId3"/>
            <a:stretch>
              <a:fillRect/>
            </a:stretch>
          </p:blipFill>
          <p:spPr>
            <a:xfrm>
              <a:off x="4387149" y="1776028"/>
              <a:ext cx="518226" cy="518226"/>
            </a:xfrm>
            <a:prstGeom prst="rect">
              <a:avLst/>
            </a:prstGeom>
          </p:spPr>
        </p:pic>
      </p:grpSp>
      <p:grpSp>
        <p:nvGrpSpPr>
          <p:cNvPr id="15" name="Group 14">
            <a:extLst>
              <a:ext uri="{FF2B5EF4-FFF2-40B4-BE49-F238E27FC236}">
                <a16:creationId xmlns:a16="http://schemas.microsoft.com/office/drawing/2014/main" id="{4099E6F9-C8BA-49EB-9C55-7FE4F7C57E06}"/>
              </a:ext>
              <a:ext uri="{C183D7F6-B498-43B3-948B-1728B52AA6E4}">
                <adec:decorative xmlns:adec="http://schemas.microsoft.com/office/drawing/2017/decorative" val="1"/>
              </a:ext>
            </a:extLst>
          </p:cNvPr>
          <p:cNvGrpSpPr/>
          <p:nvPr/>
        </p:nvGrpSpPr>
        <p:grpSpPr>
          <a:xfrm>
            <a:off x="6998651" y="1473968"/>
            <a:ext cx="1122188" cy="1122347"/>
            <a:chOff x="6998651" y="1473968"/>
            <a:chExt cx="1122188" cy="1122347"/>
          </a:xfrm>
        </p:grpSpPr>
        <p:sp>
          <p:nvSpPr>
            <p:cNvPr id="43" name="Freeform 5">
              <a:extLst>
                <a:ext uri="{FF2B5EF4-FFF2-40B4-BE49-F238E27FC236}">
                  <a16:creationId xmlns:a16="http://schemas.microsoft.com/office/drawing/2014/main" id="{CDCB482E-57D2-447E-B4A6-8E870510810B}"/>
                </a:ext>
              </a:extLst>
            </p:cNvPr>
            <p:cNvSpPr>
              <a:spLocks/>
            </p:cNvSpPr>
            <p:nvPr/>
          </p:nvSpPr>
          <p:spPr bwMode="auto">
            <a:xfrm>
              <a:off x="6998651" y="1473968"/>
              <a:ext cx="1122188" cy="1122347"/>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4" name="Freeform 6">
              <a:extLst>
                <a:ext uri="{FF2B5EF4-FFF2-40B4-BE49-F238E27FC236}">
                  <a16:creationId xmlns:a16="http://schemas.microsoft.com/office/drawing/2014/main" id="{5A518CA2-5813-4DF9-8589-7731534ADDAB}"/>
                </a:ext>
              </a:extLst>
            </p:cNvPr>
            <p:cNvSpPr>
              <a:spLocks noEditPoints="1"/>
            </p:cNvSpPr>
            <p:nvPr/>
          </p:nvSpPr>
          <p:spPr bwMode="auto">
            <a:xfrm>
              <a:off x="7076732" y="1553877"/>
              <a:ext cx="967842" cy="966162"/>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21" name="Group 20">
            <a:extLst>
              <a:ext uri="{FF2B5EF4-FFF2-40B4-BE49-F238E27FC236}">
                <a16:creationId xmlns:a16="http://schemas.microsoft.com/office/drawing/2014/main" id="{669765CF-E0DF-42F7-A4D0-678C27353DE6}"/>
              </a:ext>
              <a:ext uri="{C183D7F6-B498-43B3-948B-1728B52AA6E4}">
                <adec:decorative xmlns:adec="http://schemas.microsoft.com/office/drawing/2017/decorative" val="1"/>
              </a:ext>
            </a:extLst>
          </p:cNvPr>
          <p:cNvGrpSpPr/>
          <p:nvPr/>
        </p:nvGrpSpPr>
        <p:grpSpPr>
          <a:xfrm>
            <a:off x="9912136" y="1473968"/>
            <a:ext cx="1122188" cy="1122347"/>
            <a:chOff x="9912136" y="1473968"/>
            <a:chExt cx="1122188" cy="1122347"/>
          </a:xfrm>
        </p:grpSpPr>
        <p:sp>
          <p:nvSpPr>
            <p:cNvPr id="46" name="Freeform 5">
              <a:extLst>
                <a:ext uri="{FF2B5EF4-FFF2-40B4-BE49-F238E27FC236}">
                  <a16:creationId xmlns:a16="http://schemas.microsoft.com/office/drawing/2014/main" id="{B755875F-7C9A-4C2C-8B53-1F43B6B87127}"/>
                </a:ext>
              </a:extLst>
            </p:cNvPr>
            <p:cNvSpPr>
              <a:spLocks/>
            </p:cNvSpPr>
            <p:nvPr/>
          </p:nvSpPr>
          <p:spPr bwMode="auto">
            <a:xfrm>
              <a:off x="9912136" y="1473968"/>
              <a:ext cx="1122188" cy="1122347"/>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7" name="Freeform 6">
              <a:extLst>
                <a:ext uri="{FF2B5EF4-FFF2-40B4-BE49-F238E27FC236}">
                  <a16:creationId xmlns:a16="http://schemas.microsoft.com/office/drawing/2014/main" id="{F7BA46BC-EE17-40EE-9685-5DD9CB1D9A52}"/>
                </a:ext>
              </a:extLst>
            </p:cNvPr>
            <p:cNvSpPr>
              <a:spLocks noEditPoints="1"/>
            </p:cNvSpPr>
            <p:nvPr/>
          </p:nvSpPr>
          <p:spPr bwMode="auto">
            <a:xfrm>
              <a:off x="9990217" y="1553877"/>
              <a:ext cx="967842" cy="966162"/>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7" name="Picture 26">
            <a:extLst>
              <a:ext uri="{FF2B5EF4-FFF2-40B4-BE49-F238E27FC236}">
                <a16:creationId xmlns:a16="http://schemas.microsoft.com/office/drawing/2014/main" id="{BE7501DE-CDF1-4643-87CD-E33E7A8136BA}"/>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331145" y="1806541"/>
            <a:ext cx="457200" cy="457200"/>
          </a:xfrm>
          <a:prstGeom prst="rect">
            <a:avLst/>
          </a:prstGeom>
        </p:spPr>
      </p:pic>
      <p:pic>
        <p:nvPicPr>
          <p:cNvPr id="28" name="Picture 27">
            <a:extLst>
              <a:ext uri="{FF2B5EF4-FFF2-40B4-BE49-F238E27FC236}">
                <a16:creationId xmlns:a16="http://schemas.microsoft.com/office/drawing/2014/main" id="{9A1E54D6-7A3D-4C20-A56B-DEF0A2736502}"/>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504178" y="1806541"/>
            <a:ext cx="457200" cy="457200"/>
          </a:xfrm>
          <a:prstGeom prst="rect">
            <a:avLst/>
          </a:prstGeom>
        </p:spPr>
      </p:pic>
      <p:pic>
        <p:nvPicPr>
          <p:cNvPr id="32" name="Picture 31">
            <a:extLst>
              <a:ext uri="{FF2B5EF4-FFF2-40B4-BE49-F238E27FC236}">
                <a16:creationId xmlns:a16="http://schemas.microsoft.com/office/drawing/2014/main" id="{830F9238-3050-413F-B796-59FD18138AB3}"/>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0244629" y="1806541"/>
            <a:ext cx="457200" cy="457200"/>
          </a:xfrm>
          <a:prstGeom prst="rect">
            <a:avLst/>
          </a:prstGeom>
        </p:spPr>
      </p:pic>
      <p:sp>
        <p:nvSpPr>
          <p:cNvPr id="5" name="Text Placeholder 2">
            <a:extLst>
              <a:ext uri="{FF2B5EF4-FFF2-40B4-BE49-F238E27FC236}">
                <a16:creationId xmlns:a16="http://schemas.microsoft.com/office/drawing/2014/main" id="{AF21ACF7-E550-41D1-8B60-A87323A75731}"/>
              </a:ext>
            </a:extLst>
          </p:cNvPr>
          <p:cNvSpPr txBox="1">
            <a:spLocks/>
          </p:cNvSpPr>
          <p:nvPr/>
        </p:nvSpPr>
        <p:spPr>
          <a:xfrm>
            <a:off x="350911" y="1048784"/>
            <a:ext cx="11341268" cy="400110"/>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2000" dirty="0">
                <a:solidFill>
                  <a:schemeClr val="accent1"/>
                </a:solidFill>
              </a:rPr>
              <a:t>Using USMT with Microsoft Configuration Manager</a:t>
            </a:r>
          </a:p>
        </p:txBody>
      </p:sp>
    </p:spTree>
    <p:extLst>
      <p:ext uri="{BB962C8B-B14F-4D97-AF65-F5344CB8AC3E}">
        <p14:creationId xmlns:p14="http://schemas.microsoft.com/office/powerpoint/2010/main" val="2961506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FE853E6-8E5E-482B-BB34-55939F5F6B2F}"/>
              </a:ext>
            </a:extLst>
          </p:cNvPr>
          <p:cNvSpPr>
            <a:spLocks noGrp="1"/>
          </p:cNvSpPr>
          <p:nvPr>
            <p:ph type="title"/>
          </p:nvPr>
        </p:nvSpPr>
        <p:spPr/>
        <p:txBody>
          <a:bodyPr/>
          <a:lstStyle/>
          <a:p>
            <a:r>
              <a:rPr lang="en-US"/>
              <a:t>Migrate workloads when modern transitioning</a:t>
            </a:r>
          </a:p>
        </p:txBody>
      </p:sp>
      <p:sp>
        <p:nvSpPr>
          <p:cNvPr id="6" name="Content Placeholder 6">
            <a:extLst>
              <a:ext uri="{FF2B5EF4-FFF2-40B4-BE49-F238E27FC236}">
                <a16:creationId xmlns:a16="http://schemas.microsoft.com/office/drawing/2014/main" id="{F4035306-0019-4BCD-B6AA-2768C8FE06B6}"/>
              </a:ext>
            </a:extLst>
          </p:cNvPr>
          <p:cNvSpPr txBox="1">
            <a:spLocks/>
          </p:cNvSpPr>
          <p:nvPr/>
        </p:nvSpPr>
        <p:spPr>
          <a:xfrm>
            <a:off x="419100" y="1301781"/>
            <a:ext cx="11340811" cy="4006225"/>
          </a:xfrm>
          <a:prstGeom prst="rect">
            <a:avLst/>
          </a:prstGeom>
        </p:spPr>
        <p:txBody>
          <a:bodyPr vert="horz" wrap="square" lIns="0" tIns="45720" rIns="0" bIns="45720" rtlCol="0">
            <a:sp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000" kern="1200" spc="-49" baseline="0">
                <a:solidFill>
                  <a:schemeClr val="tx2"/>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454948" lvl="1" indent="-342900">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Migrate client management to Intune </a:t>
            </a:r>
          </a:p>
          <a:p>
            <a:pPr marL="800100" lvl="1" indent="-342900">
              <a:buFont typeface="Arial" panose="020B0604020202020204" pitchFamily="34" charset="0"/>
              <a:buChar char="•"/>
              <a:defRPr/>
            </a:pPr>
            <a:r>
              <a:rPr lang="en-US" sz="2000" kern="0" dirty="0">
                <a:solidFill>
                  <a:srgbClr val="000000"/>
                </a:solidFill>
                <a:cs typeface="Segoe UI Semilight" panose="020B0402040204020203" pitchFamily="34" charset="0"/>
              </a:rPr>
              <a:t>Consider cloud-based management of client devices when legacy OS versions are removed</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Reducing Microsoft Configuration Manager use can reduce or eliminate a layer of complexity</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Review other considerations for moving to 100% cloud-based management</a:t>
            </a:r>
          </a:p>
          <a:p>
            <a:pPr marL="454948" lvl="1" indent="-342900">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Choosing workloads within Intune</a:t>
            </a:r>
          </a:p>
          <a:p>
            <a:pPr marL="800100" lvl="1" indent="-342900">
              <a:buFont typeface="Arial" panose="020B0604020202020204" pitchFamily="34" charset="0"/>
              <a:buChar char="•"/>
              <a:defRPr/>
            </a:pPr>
            <a:r>
              <a:rPr lang="en-US" sz="2000" kern="0" dirty="0">
                <a:solidFill>
                  <a:srgbClr val="000000"/>
                </a:solidFill>
                <a:latin typeface="Segoe UI"/>
                <a:cs typeface="Segoe UI Semilight" panose="020B0402040204020203" pitchFamily="34" charset="0"/>
              </a:rPr>
              <a:t>Larger organizations may want to continue using </a:t>
            </a:r>
            <a:r>
              <a:rPr lang="en-US" kern="0" dirty="0">
                <a:solidFill>
                  <a:srgbClr val="000000"/>
                </a:solidFill>
                <a:latin typeface="Segoe UI"/>
                <a:cs typeface="Segoe UI Semilight" panose="020B0402040204020203" pitchFamily="34" charset="0"/>
              </a:rPr>
              <a:t>Microsoft </a:t>
            </a:r>
            <a:r>
              <a:rPr lang="en-US" sz="2000" kern="0" dirty="0">
                <a:solidFill>
                  <a:srgbClr val="000000"/>
                </a:solidFill>
                <a:latin typeface="Segoe UI"/>
                <a:cs typeface="Segoe UI Semilight" panose="020B0402040204020203" pitchFamily="34" charset="0"/>
              </a:rPr>
              <a:t>Configuration Manager and leverage co-management in Intune</a:t>
            </a:r>
          </a:p>
          <a:p>
            <a:pPr marL="800100" lvl="1" indent="-342900">
              <a:buFont typeface="Arial" panose="020B0604020202020204" pitchFamily="34" charset="0"/>
              <a:buChar char="•"/>
              <a:defRPr/>
            </a:pPr>
            <a:r>
              <a:rPr lang="en-US" sz="2000" kern="0" dirty="0">
                <a:solidFill>
                  <a:srgbClr val="000000"/>
                </a:solidFill>
                <a:latin typeface="Segoe UI"/>
                <a:cs typeface="Segoe UI Semilight" panose="020B0402040204020203" pitchFamily="34" charset="0"/>
              </a:rPr>
              <a:t>Maintains time investment in </a:t>
            </a:r>
            <a:r>
              <a:rPr lang="en-US" kern="0" dirty="0">
                <a:solidFill>
                  <a:srgbClr val="000000"/>
                </a:solidFill>
                <a:latin typeface="Segoe UI"/>
                <a:cs typeface="Segoe UI Semilight" panose="020B0402040204020203" pitchFamily="34" charset="0"/>
              </a:rPr>
              <a:t>Microsoft </a:t>
            </a:r>
            <a:r>
              <a:rPr lang="en-US" sz="2000" kern="0" dirty="0">
                <a:solidFill>
                  <a:srgbClr val="000000"/>
                </a:solidFill>
                <a:latin typeface="Segoe UI"/>
                <a:cs typeface="Segoe UI Semilight" panose="020B0402040204020203" pitchFamily="34" charset="0"/>
              </a:rPr>
              <a:t>Configuration Manager</a:t>
            </a:r>
          </a:p>
          <a:p>
            <a:pPr marL="800100" lvl="1" indent="-342900">
              <a:buFont typeface="Arial" panose="020B0604020202020204" pitchFamily="34" charset="0"/>
              <a:buChar char="•"/>
              <a:defRPr/>
            </a:pPr>
            <a:r>
              <a:rPr lang="en-US" sz="2000" kern="0" dirty="0">
                <a:solidFill>
                  <a:srgbClr val="000000"/>
                </a:solidFill>
                <a:latin typeface="Segoe UI"/>
                <a:cs typeface="Segoe UI Semilight" panose="020B0402040204020203" pitchFamily="34" charset="0"/>
              </a:rPr>
              <a:t>Value in migrating some workloads (OS deployment, some applications)</a:t>
            </a:r>
          </a:p>
        </p:txBody>
      </p:sp>
    </p:spTree>
    <p:extLst>
      <p:ext uri="{BB962C8B-B14F-4D97-AF65-F5344CB8AC3E}">
        <p14:creationId xmlns:p14="http://schemas.microsoft.com/office/powerpoint/2010/main" val="65540517"/>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2138121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1: </a:t>
            </a:r>
            <a:r>
              <a:rPr lang="en-GB" sz="3200" dirty="0"/>
              <a:t>Deploy Devices using Windows Autopilot</a:t>
            </a:r>
            <a:br>
              <a:rPr lang="en-GB" sz="3200" dirty="0"/>
            </a:br>
            <a:br>
              <a:rPr lang="en-US" dirty="0"/>
            </a:br>
            <a:r>
              <a:rPr lang="en-US" dirty="0"/>
              <a:t> </a:t>
            </a:r>
            <a:br>
              <a:rPr lang="en-US" dirty="0"/>
            </a:br>
            <a:br>
              <a:rPr lang="en-US" dirty="0"/>
            </a:br>
            <a:br>
              <a:rPr lang="en-US" dirty="0"/>
            </a:br>
            <a:endParaRPr lang="en-US" dirty="0"/>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3347519"/>
          </a:xfrm>
        </p:spPr>
        <p:txBody>
          <a:bodyPr/>
          <a:lstStyle/>
          <a:p>
            <a:pPr marL="342900" indent="-342900">
              <a:lnSpc>
                <a:spcPct val="150000"/>
              </a:lnSpc>
              <a:buFont typeface="Arial" panose="020B0604020202020204" pitchFamily="34" charset="0"/>
              <a:buChar char="•"/>
            </a:pPr>
            <a:r>
              <a:rPr lang="en-US" sz="2400" dirty="0">
                <a:solidFill>
                  <a:schemeClr val="tx1"/>
                </a:solidFill>
                <a:latin typeface="+mn-lt"/>
              </a:rPr>
              <a:t>Use Autopilot for modern deployment</a:t>
            </a:r>
          </a:p>
          <a:p>
            <a:pPr marL="342900" indent="-342900">
              <a:lnSpc>
                <a:spcPct val="150000"/>
              </a:lnSpc>
              <a:buFont typeface="Arial" panose="020B0604020202020204" pitchFamily="34" charset="0"/>
              <a:buChar char="•"/>
            </a:pPr>
            <a:r>
              <a:rPr lang="en-US" sz="2400" dirty="0">
                <a:solidFill>
                  <a:schemeClr val="tx1"/>
                </a:solidFill>
                <a:latin typeface="+mn-lt"/>
              </a:rPr>
              <a:t>Examine requirements for Windows Autopilot</a:t>
            </a:r>
          </a:p>
          <a:p>
            <a:pPr marL="342900" indent="-342900">
              <a:lnSpc>
                <a:spcPct val="150000"/>
              </a:lnSpc>
              <a:buFont typeface="Arial" panose="020B0604020202020204" pitchFamily="34" charset="0"/>
              <a:buChar char="•"/>
            </a:pPr>
            <a:r>
              <a:rPr lang="en-US" sz="2400" dirty="0">
                <a:solidFill>
                  <a:schemeClr val="tx1"/>
                </a:solidFill>
                <a:latin typeface="+mn-lt"/>
              </a:rPr>
              <a:t>Prepare device IDs for Autopilot</a:t>
            </a:r>
          </a:p>
          <a:p>
            <a:pPr marL="342900" indent="-342900">
              <a:lnSpc>
                <a:spcPct val="150000"/>
              </a:lnSpc>
              <a:buFont typeface="Arial" panose="020B0604020202020204" pitchFamily="34" charset="0"/>
              <a:buChar char="•"/>
            </a:pPr>
            <a:r>
              <a:rPr lang="en-US" sz="2400" dirty="0">
                <a:solidFill>
                  <a:schemeClr val="tx1"/>
                </a:solidFill>
                <a:latin typeface="+mn-lt"/>
              </a:rPr>
              <a:t>Implement device registration and out-of-the-box customization</a:t>
            </a:r>
          </a:p>
          <a:p>
            <a:pPr marL="342900" indent="-342900">
              <a:lnSpc>
                <a:spcPct val="150000"/>
              </a:lnSpc>
              <a:buFont typeface="Arial" panose="020B0604020202020204" pitchFamily="34" charset="0"/>
              <a:buChar char="•"/>
            </a:pPr>
            <a:r>
              <a:rPr lang="en-US" sz="2400" dirty="0">
                <a:solidFill>
                  <a:schemeClr val="tx1"/>
                </a:solidFill>
                <a:latin typeface="+mn-lt"/>
              </a:rPr>
              <a:t>Examine Autopilot scenarios</a:t>
            </a:r>
          </a:p>
          <a:p>
            <a:pPr marL="342900" indent="-342900">
              <a:lnSpc>
                <a:spcPct val="150000"/>
              </a:lnSpc>
              <a:buFont typeface="Arial" panose="020B0604020202020204" pitchFamily="34" charset="0"/>
              <a:buChar char="•"/>
            </a:pPr>
            <a:r>
              <a:rPr lang="en-US" sz="2400" dirty="0">
                <a:solidFill>
                  <a:schemeClr val="tx1"/>
                </a:solidFill>
                <a:latin typeface="+mn-lt"/>
              </a:rPr>
              <a:t>Troubleshoot Windows Autopilot</a:t>
            </a:r>
          </a:p>
        </p:txBody>
      </p:sp>
    </p:spTree>
    <p:extLst>
      <p:ext uri="{BB962C8B-B14F-4D97-AF65-F5344CB8AC3E}">
        <p14:creationId xmlns:p14="http://schemas.microsoft.com/office/powerpoint/2010/main" val="3195427233"/>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GB"/>
              <a:t>Module 4: </a:t>
            </a:r>
            <a:r>
              <a:rPr lang="en-US"/>
              <a:t>Manage Windows 365</a:t>
            </a:r>
          </a:p>
        </p:txBody>
      </p:sp>
      <p:pic>
        <p:nvPicPr>
          <p:cNvPr id="6" name="Picture 5">
            <a:extLst>
              <a:ext uri="{FF2B5EF4-FFF2-40B4-BE49-F238E27FC236}">
                <a16:creationId xmlns:a16="http://schemas.microsoft.com/office/drawing/2014/main" id="{668CA862-760E-4B2C-94CF-25782064355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20133" y="2698670"/>
            <a:ext cx="1440000" cy="1440000"/>
          </a:xfrm>
          <a:prstGeom prst="rect">
            <a:avLst/>
          </a:prstGeom>
        </p:spPr>
      </p:pic>
    </p:spTree>
    <p:extLst>
      <p:ext uri="{BB962C8B-B14F-4D97-AF65-F5344CB8AC3E}">
        <p14:creationId xmlns:p14="http://schemas.microsoft.com/office/powerpoint/2010/main" val="48366247"/>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4: Manage Windows 365</a:t>
            </a:r>
            <a:br>
              <a:rPr lang="en-US" dirty="0"/>
            </a:br>
            <a:br>
              <a:rPr lang="en-US" dirty="0"/>
            </a:br>
            <a:br>
              <a:rPr lang="en-US" dirty="0"/>
            </a:br>
            <a:endParaRPr lang="en-US" dirty="0"/>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1685526"/>
          </a:xfrm>
        </p:spPr>
        <p:txBody>
          <a:bodyPr/>
          <a:lstStyle/>
          <a:p>
            <a:pPr marL="342900" indent="-342900">
              <a:lnSpc>
                <a:spcPct val="150000"/>
              </a:lnSpc>
              <a:buFont typeface="Arial" panose="020B0604020202020204" pitchFamily="34" charset="0"/>
              <a:buChar char="•"/>
            </a:pPr>
            <a:r>
              <a:rPr lang="en-US" sz="2400" dirty="0">
                <a:solidFill>
                  <a:schemeClr val="tx1"/>
                </a:solidFill>
                <a:latin typeface="+mn-lt"/>
              </a:rPr>
              <a:t>Explore Windows 365</a:t>
            </a:r>
          </a:p>
          <a:p>
            <a:pPr marL="342900" indent="-342900">
              <a:lnSpc>
                <a:spcPct val="150000"/>
              </a:lnSpc>
              <a:buFont typeface="Arial" panose="020B0604020202020204" pitchFamily="34" charset="0"/>
              <a:buChar char="•"/>
            </a:pPr>
            <a:r>
              <a:rPr lang="en-US" sz="2400" dirty="0">
                <a:solidFill>
                  <a:schemeClr val="tx1"/>
                </a:solidFill>
                <a:latin typeface="+mn-lt"/>
              </a:rPr>
              <a:t>Configure Windows 365</a:t>
            </a:r>
          </a:p>
          <a:p>
            <a:pPr marL="342900" indent="-342900">
              <a:lnSpc>
                <a:spcPct val="150000"/>
              </a:lnSpc>
              <a:buFont typeface="Arial" panose="020B0604020202020204" pitchFamily="34" charset="0"/>
              <a:buChar char="•"/>
            </a:pPr>
            <a:r>
              <a:rPr lang="en-US" sz="2400" dirty="0">
                <a:solidFill>
                  <a:schemeClr val="tx1"/>
                </a:solidFill>
                <a:latin typeface="+mn-lt"/>
              </a:rPr>
              <a:t>Administer Windows 365</a:t>
            </a:r>
          </a:p>
        </p:txBody>
      </p:sp>
    </p:spTree>
    <p:extLst>
      <p:ext uri="{BB962C8B-B14F-4D97-AF65-F5344CB8AC3E}">
        <p14:creationId xmlns:p14="http://schemas.microsoft.com/office/powerpoint/2010/main" val="161686860"/>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7D237-B659-4A0B-A7FE-3B74EDD3ACE7}"/>
              </a:ext>
            </a:extLst>
          </p:cNvPr>
          <p:cNvSpPr>
            <a:spLocks noGrp="1"/>
          </p:cNvSpPr>
          <p:nvPr>
            <p:ph type="title"/>
          </p:nvPr>
        </p:nvSpPr>
        <p:spPr/>
        <p:txBody>
          <a:bodyPr/>
          <a:lstStyle/>
          <a:p>
            <a:r>
              <a:rPr lang="en-US"/>
              <a:t>Explore Windows 365</a:t>
            </a:r>
          </a:p>
        </p:txBody>
      </p:sp>
      <p:sp>
        <p:nvSpPr>
          <p:cNvPr id="7" name="TextBox 6">
            <a:extLst>
              <a:ext uri="{FF2B5EF4-FFF2-40B4-BE49-F238E27FC236}">
                <a16:creationId xmlns:a16="http://schemas.microsoft.com/office/drawing/2014/main" id="{B08C8299-E59F-D22B-54C4-211B7B6B1E1F}"/>
              </a:ext>
            </a:extLst>
          </p:cNvPr>
          <p:cNvSpPr txBox="1"/>
          <p:nvPr/>
        </p:nvSpPr>
        <p:spPr>
          <a:xfrm>
            <a:off x="89323" y="1105686"/>
            <a:ext cx="6039307" cy="627864"/>
          </a:xfrm>
          <a:prstGeom prst="rect">
            <a:avLst/>
          </a:prstGeom>
          <a:noFill/>
        </p:spPr>
        <p:txBody>
          <a:bodyPr wrap="square" lIns="182880" tIns="146304" rIns="182880" bIns="146304" rtlCol="0">
            <a:spAutoFit/>
          </a:bodyPr>
          <a:lstStyle/>
          <a:p>
            <a:pPr>
              <a:lnSpc>
                <a:spcPct val="90000"/>
              </a:lnSpc>
              <a:spcAft>
                <a:spcPts val="600"/>
              </a:spcAft>
            </a:pPr>
            <a:r>
              <a:rPr lang="en-US" sz="2400">
                <a:gradFill>
                  <a:gsLst>
                    <a:gs pos="2917">
                      <a:schemeClr val="tx1"/>
                    </a:gs>
                    <a:gs pos="30000">
                      <a:schemeClr val="tx1"/>
                    </a:gs>
                  </a:gsLst>
                  <a:lin ang="5400000" scaled="0"/>
                </a:gradFill>
                <a:latin typeface="+mj-lt"/>
              </a:rPr>
              <a:t>Windows 365 editions</a:t>
            </a:r>
            <a:r>
              <a:rPr lang="en-US" sz="2400">
                <a:gradFill>
                  <a:gsLst>
                    <a:gs pos="2917">
                      <a:schemeClr val="tx1"/>
                    </a:gs>
                    <a:gs pos="30000">
                      <a:schemeClr val="tx1"/>
                    </a:gs>
                  </a:gsLst>
                  <a:lin ang="5400000" scaled="0"/>
                </a:gradFill>
              </a:rPr>
              <a:t>:</a:t>
            </a:r>
          </a:p>
        </p:txBody>
      </p:sp>
      <p:sp>
        <p:nvSpPr>
          <p:cNvPr id="6" name="TextBox 5">
            <a:extLst>
              <a:ext uri="{FF2B5EF4-FFF2-40B4-BE49-F238E27FC236}">
                <a16:creationId xmlns:a16="http://schemas.microsoft.com/office/drawing/2014/main" id="{DF0B0C1D-36B0-C32D-8200-724102DE51D9}"/>
              </a:ext>
            </a:extLst>
          </p:cNvPr>
          <p:cNvSpPr txBox="1"/>
          <p:nvPr/>
        </p:nvSpPr>
        <p:spPr>
          <a:xfrm>
            <a:off x="418643" y="1634907"/>
            <a:ext cx="6191707" cy="4484305"/>
          </a:xfrm>
          <a:prstGeom prst="rect">
            <a:avLst/>
          </a:prstGeom>
          <a:noFill/>
        </p:spPr>
        <p:txBody>
          <a:bodyPr wrap="square" lIns="182880" tIns="146304" rIns="182880" bIns="146304" rtlCol="0">
            <a:spAutoFit/>
          </a:bodyPr>
          <a:lstStyle/>
          <a:p>
            <a:pPr>
              <a:lnSpc>
                <a:spcPct val="90000"/>
              </a:lnSpc>
              <a:spcAft>
                <a:spcPts val="600"/>
              </a:spcAft>
            </a:pPr>
            <a:r>
              <a:rPr lang="en-US" sz="2000">
                <a:gradFill>
                  <a:gsLst>
                    <a:gs pos="2917">
                      <a:schemeClr val="tx1"/>
                    </a:gs>
                    <a:gs pos="30000">
                      <a:schemeClr val="tx1"/>
                    </a:gs>
                  </a:gsLst>
                  <a:lin ang="5400000" scaled="0"/>
                </a:gradFill>
                <a:latin typeface="+mj-lt"/>
              </a:rPr>
              <a:t>Windows 365 Business</a:t>
            </a:r>
            <a:endParaRPr lang="en-US" sz="200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r>
              <a:rPr lang="en-US" sz="1800">
                <a:gradFill>
                  <a:gsLst>
                    <a:gs pos="2917">
                      <a:schemeClr val="tx1"/>
                    </a:gs>
                    <a:gs pos="30000">
                      <a:schemeClr val="tx1"/>
                    </a:gs>
                  </a:gsLst>
                  <a:lin ang="5400000" scaled="0"/>
                </a:gradFill>
              </a:rPr>
              <a:t>For smaller companies (up to 300 seats) who want ready-to-use Cloud PCs with simple management options.</a:t>
            </a:r>
          </a:p>
          <a:p>
            <a:pPr marL="342900" indent="-342900">
              <a:lnSpc>
                <a:spcPct val="90000"/>
              </a:lnSpc>
              <a:spcAft>
                <a:spcPts val="600"/>
              </a:spcAft>
              <a:buFont typeface="Arial" panose="020B0604020202020204" pitchFamily="34" charset="0"/>
              <a:buChar char="•"/>
            </a:pPr>
            <a:r>
              <a:rPr lang="en-US" sz="1800">
                <a:gradFill>
                  <a:gsLst>
                    <a:gs pos="2917">
                      <a:schemeClr val="tx1"/>
                    </a:gs>
                    <a:gs pos="30000">
                      <a:schemeClr val="tx1"/>
                    </a:gs>
                  </a:gsLst>
                  <a:lin ang="5400000" scaled="0"/>
                </a:gradFill>
              </a:rPr>
              <a:t>No licensing prerequisites.</a:t>
            </a:r>
          </a:p>
          <a:p>
            <a:pPr marL="342900" indent="-342900">
              <a:lnSpc>
                <a:spcPct val="90000"/>
              </a:lnSpc>
              <a:spcAft>
                <a:spcPts val="600"/>
              </a:spcAft>
              <a:buFont typeface="Arial" panose="020B0604020202020204" pitchFamily="34" charset="0"/>
              <a:buChar char="•"/>
            </a:pPr>
            <a:r>
              <a:rPr lang="en-US" sz="1800">
                <a:gradFill>
                  <a:gsLst>
                    <a:gs pos="2917">
                      <a:schemeClr val="tx1"/>
                    </a:gs>
                    <a:gs pos="30000">
                      <a:schemeClr val="tx1"/>
                    </a:gs>
                  </a:gsLst>
                  <a:lin ang="5400000" scaled="0"/>
                </a:gradFill>
              </a:rPr>
              <a:t>No dependencies on Azure or Active Directory.</a:t>
            </a:r>
          </a:p>
          <a:p>
            <a:pPr>
              <a:lnSpc>
                <a:spcPct val="90000"/>
              </a:lnSpc>
              <a:spcAft>
                <a:spcPts val="600"/>
              </a:spcAft>
            </a:pPr>
            <a:endParaRPr lang="en-US" sz="2000">
              <a:gradFill>
                <a:gsLst>
                  <a:gs pos="2917">
                    <a:schemeClr val="tx1"/>
                  </a:gs>
                  <a:gs pos="30000">
                    <a:schemeClr val="tx1"/>
                  </a:gs>
                </a:gsLst>
                <a:lin ang="5400000" scaled="0"/>
              </a:gradFill>
              <a:latin typeface="+mj-lt"/>
            </a:endParaRPr>
          </a:p>
          <a:p>
            <a:pPr>
              <a:lnSpc>
                <a:spcPct val="90000"/>
              </a:lnSpc>
              <a:spcAft>
                <a:spcPts val="600"/>
              </a:spcAft>
            </a:pPr>
            <a:r>
              <a:rPr lang="en-US" sz="2000">
                <a:gradFill>
                  <a:gsLst>
                    <a:gs pos="2917">
                      <a:schemeClr val="tx1"/>
                    </a:gs>
                    <a:gs pos="30000">
                      <a:schemeClr val="tx1"/>
                    </a:gs>
                  </a:gsLst>
                  <a:lin ang="5400000" scaled="0"/>
                </a:gradFill>
                <a:latin typeface="+mj-lt"/>
              </a:rPr>
              <a:t>Windows 365 Enterprise</a:t>
            </a:r>
          </a:p>
          <a:p>
            <a:pPr marL="285750" indent="-285750">
              <a:lnSpc>
                <a:spcPct val="90000"/>
              </a:lnSpc>
              <a:spcAft>
                <a:spcPts val="600"/>
              </a:spcAft>
              <a:buFont typeface="Arial" panose="020B0604020202020204" pitchFamily="34" charset="0"/>
              <a:buChar char="•"/>
            </a:pPr>
            <a:r>
              <a:rPr lang="en-US" sz="1800">
                <a:gradFill>
                  <a:gsLst>
                    <a:gs pos="2917">
                      <a:schemeClr val="tx1"/>
                    </a:gs>
                    <a:gs pos="30000">
                      <a:schemeClr val="tx1"/>
                    </a:gs>
                  </a:gsLst>
                  <a:lin ang="5400000" scaled="0"/>
                </a:gradFill>
              </a:rPr>
              <a:t>For larger companies who want unlimited seats for creating Cloud PCs. </a:t>
            </a:r>
          </a:p>
          <a:p>
            <a:pPr marL="285750" indent="-285750">
              <a:lnSpc>
                <a:spcPct val="90000"/>
              </a:lnSpc>
              <a:spcAft>
                <a:spcPts val="600"/>
              </a:spcAft>
              <a:buFont typeface="Arial" panose="020B0604020202020204" pitchFamily="34" charset="0"/>
              <a:buChar char="•"/>
            </a:pPr>
            <a:r>
              <a:rPr lang="en-US" sz="1800">
                <a:gradFill>
                  <a:gsLst>
                    <a:gs pos="2917">
                      <a:schemeClr val="tx1"/>
                    </a:gs>
                    <a:gs pos="30000">
                      <a:schemeClr val="tx1"/>
                    </a:gs>
                  </a:gsLst>
                  <a:lin ang="5400000" scaled="0"/>
                </a:gradFill>
              </a:rPr>
              <a:t>Includes options to create custom Cloud PCs based on custom device images.</a:t>
            </a:r>
          </a:p>
          <a:p>
            <a:pPr marL="285750" indent="-285750">
              <a:lnSpc>
                <a:spcPct val="90000"/>
              </a:lnSpc>
              <a:spcAft>
                <a:spcPts val="600"/>
              </a:spcAft>
              <a:buFont typeface="Arial" panose="020B0604020202020204" pitchFamily="34" charset="0"/>
              <a:buChar char="•"/>
            </a:pPr>
            <a:r>
              <a:rPr lang="en-US" sz="1800">
                <a:gradFill>
                  <a:gsLst>
                    <a:gs pos="2917">
                      <a:schemeClr val="tx1"/>
                    </a:gs>
                    <a:gs pos="30000">
                      <a:schemeClr val="tx1"/>
                    </a:gs>
                  </a:gsLst>
                  <a:lin ang="5400000" scaled="0"/>
                </a:gradFill>
              </a:rPr>
              <a:t>More management options and full integration with Microsoft Intune.</a:t>
            </a:r>
          </a:p>
        </p:txBody>
      </p:sp>
      <p:sp>
        <p:nvSpPr>
          <p:cNvPr id="8" name="TextBox 7">
            <a:extLst>
              <a:ext uri="{FF2B5EF4-FFF2-40B4-BE49-F238E27FC236}">
                <a16:creationId xmlns:a16="http://schemas.microsoft.com/office/drawing/2014/main" id="{D129C4D5-E276-F604-A1D2-48BE5D509D28}"/>
              </a:ext>
            </a:extLst>
          </p:cNvPr>
          <p:cNvSpPr txBox="1"/>
          <p:nvPr/>
        </p:nvSpPr>
        <p:spPr>
          <a:xfrm>
            <a:off x="6888480" y="1105686"/>
            <a:ext cx="2819400" cy="627864"/>
          </a:xfrm>
          <a:prstGeom prst="rect">
            <a:avLst/>
          </a:prstGeom>
          <a:noFill/>
        </p:spPr>
        <p:txBody>
          <a:bodyPr wrap="square" lIns="182880" tIns="146304" rIns="182880" bIns="146304" rtlCol="0">
            <a:spAutoFit/>
          </a:bodyPr>
          <a:lstStyle/>
          <a:p>
            <a:pPr>
              <a:lnSpc>
                <a:spcPct val="90000"/>
              </a:lnSpc>
              <a:spcAft>
                <a:spcPts val="600"/>
              </a:spcAft>
            </a:pPr>
            <a:r>
              <a:rPr lang="en-US" sz="2400">
                <a:gradFill>
                  <a:gsLst>
                    <a:gs pos="2917">
                      <a:schemeClr val="tx1"/>
                    </a:gs>
                    <a:gs pos="30000">
                      <a:schemeClr val="tx1"/>
                    </a:gs>
                  </a:gsLst>
                  <a:lin ang="5400000" scaled="0"/>
                </a:gradFill>
                <a:latin typeface="+mj-lt"/>
              </a:rPr>
              <a:t>Access cloud PCs</a:t>
            </a:r>
          </a:p>
        </p:txBody>
      </p:sp>
      <p:pic>
        <p:nvPicPr>
          <p:cNvPr id="9" name="Content Placeholder 8" descr="Graphical user interface of options to launch a Cloud PC.">
            <a:extLst>
              <a:ext uri="{FF2B5EF4-FFF2-40B4-BE49-F238E27FC236}">
                <a16:creationId xmlns:a16="http://schemas.microsoft.com/office/drawing/2014/main" id="{6363C89A-1C38-4AF9-9156-EEA7168DB82C}"/>
              </a:ext>
            </a:extLst>
          </p:cNvPr>
          <p:cNvPicPr>
            <a:picLocks noGrp="1" noChangeAspect="1"/>
          </p:cNvPicPr>
          <p:nvPr>
            <p:ph sz="quarter" idx="11"/>
          </p:nvPr>
        </p:nvPicPr>
        <p:blipFill>
          <a:blip r:embed="rId3"/>
          <a:stretch>
            <a:fillRect/>
          </a:stretch>
        </p:blipFill>
        <p:spPr>
          <a:xfrm>
            <a:off x="7086600" y="1663549"/>
            <a:ext cx="4219619" cy="4392241"/>
          </a:xfrm>
        </p:spPr>
      </p:pic>
    </p:spTree>
    <p:extLst>
      <p:ext uri="{BB962C8B-B14F-4D97-AF65-F5344CB8AC3E}">
        <p14:creationId xmlns:p14="http://schemas.microsoft.com/office/powerpoint/2010/main" val="2454209863"/>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9A2AA-8388-4728-BB9F-B962DD54977C}"/>
              </a:ext>
            </a:extLst>
          </p:cNvPr>
          <p:cNvSpPr>
            <a:spLocks noGrp="1"/>
          </p:cNvSpPr>
          <p:nvPr>
            <p:ph type="title"/>
          </p:nvPr>
        </p:nvSpPr>
        <p:spPr/>
        <p:txBody>
          <a:bodyPr/>
          <a:lstStyle/>
          <a:p>
            <a:r>
              <a:rPr lang="en-US"/>
              <a:t>Configure Windows 365</a:t>
            </a:r>
          </a:p>
        </p:txBody>
      </p:sp>
      <p:sp>
        <p:nvSpPr>
          <p:cNvPr id="3" name="Content Placeholder 2">
            <a:extLst>
              <a:ext uri="{FF2B5EF4-FFF2-40B4-BE49-F238E27FC236}">
                <a16:creationId xmlns:a16="http://schemas.microsoft.com/office/drawing/2014/main" id="{AF9F4CC5-A2AF-42A4-A5C4-C4270750B201}"/>
              </a:ext>
            </a:extLst>
          </p:cNvPr>
          <p:cNvSpPr>
            <a:spLocks noGrp="1"/>
          </p:cNvSpPr>
          <p:nvPr>
            <p:ph sz="quarter" idx="10"/>
          </p:nvPr>
        </p:nvSpPr>
        <p:spPr>
          <a:xfrm>
            <a:off x="441468" y="1799797"/>
            <a:ext cx="5543785" cy="3037784"/>
          </a:xfrm>
        </p:spPr>
        <p:txBody>
          <a:bodyPr/>
          <a:lstStyle/>
          <a:p>
            <a:pPr marL="342900" indent="-342900">
              <a:buFont typeface="Arial" panose="020B0604020202020204" pitchFamily="34" charset="0"/>
              <a:buChar char="•"/>
            </a:pPr>
            <a:r>
              <a:rPr lang="en-US"/>
              <a:t>Assign licenses to users</a:t>
            </a:r>
          </a:p>
          <a:p>
            <a:pPr marL="342900" indent="-342900">
              <a:buFont typeface="Arial" panose="020B0604020202020204" pitchFamily="34" charset="0"/>
              <a:buChar char="•"/>
            </a:pPr>
            <a:r>
              <a:rPr lang="en-US"/>
              <a:t>Create an Azure network connection</a:t>
            </a:r>
          </a:p>
          <a:p>
            <a:pPr marL="342900" indent="-342900">
              <a:buFont typeface="Arial" panose="020B0604020202020204" pitchFamily="34" charset="0"/>
              <a:buChar char="•"/>
            </a:pPr>
            <a:r>
              <a:rPr lang="en-US"/>
              <a:t>Configure custom image (optional)</a:t>
            </a:r>
          </a:p>
          <a:p>
            <a:pPr marL="342900" indent="-342900">
              <a:buFont typeface="Arial" panose="020B0604020202020204" pitchFamily="34" charset="0"/>
              <a:buChar char="•"/>
            </a:pPr>
            <a:r>
              <a:rPr lang="en-US"/>
              <a:t>Create provisioning policies</a:t>
            </a:r>
          </a:p>
          <a:p>
            <a:pPr marL="342900" indent="-342900">
              <a:buFont typeface="Arial" panose="020B0604020202020204" pitchFamily="34" charset="0"/>
              <a:buChar char="•"/>
            </a:pPr>
            <a:r>
              <a:rPr lang="en-US"/>
              <a:t>Configure and apply device/app profiles</a:t>
            </a:r>
          </a:p>
        </p:txBody>
      </p:sp>
      <p:pic>
        <p:nvPicPr>
          <p:cNvPr id="8" name="Content Placeholder 7">
            <a:extLst>
              <a:ext uri="{FF2B5EF4-FFF2-40B4-BE49-F238E27FC236}">
                <a16:creationId xmlns:a16="http://schemas.microsoft.com/office/drawing/2014/main" id="{2A7FAF6D-B785-428D-A58E-EF145C96E19E}"/>
              </a:ext>
            </a:extLst>
          </p:cNvPr>
          <p:cNvPicPr>
            <a:picLocks noGrp="1" noChangeAspect="1"/>
          </p:cNvPicPr>
          <p:nvPr>
            <p:ph sz="quarter" idx="11"/>
          </p:nvPr>
        </p:nvPicPr>
        <p:blipFill>
          <a:blip r:embed="rId3">
            <a:extLst>
              <a:ext uri="{28A0092B-C50C-407E-A947-70E740481C1C}">
                <a14:useLocalDpi xmlns:a14="http://schemas.microsoft.com/office/drawing/2010/main" val="0"/>
              </a:ext>
            </a:extLst>
          </a:blip>
          <a:srcRect/>
          <a:stretch/>
        </p:blipFill>
        <p:spPr>
          <a:xfrm>
            <a:off x="6229350" y="1839444"/>
            <a:ext cx="5543550" cy="2998136"/>
          </a:xfrm>
        </p:spPr>
      </p:pic>
    </p:spTree>
    <p:extLst>
      <p:ext uri="{BB962C8B-B14F-4D97-AF65-F5344CB8AC3E}">
        <p14:creationId xmlns:p14="http://schemas.microsoft.com/office/powerpoint/2010/main" val="1649779604"/>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69DE7-B9B5-4BE5-B3B3-395A7E16EB39}"/>
              </a:ext>
            </a:extLst>
          </p:cNvPr>
          <p:cNvSpPr>
            <a:spLocks noGrp="1"/>
          </p:cNvSpPr>
          <p:nvPr>
            <p:ph type="title"/>
          </p:nvPr>
        </p:nvSpPr>
        <p:spPr/>
        <p:txBody>
          <a:bodyPr/>
          <a:lstStyle/>
          <a:p>
            <a:r>
              <a:rPr lang="en-US"/>
              <a:t>Administer Windows 365</a:t>
            </a:r>
          </a:p>
        </p:txBody>
      </p:sp>
      <p:sp>
        <p:nvSpPr>
          <p:cNvPr id="3" name="Content Placeholder 2">
            <a:extLst>
              <a:ext uri="{FF2B5EF4-FFF2-40B4-BE49-F238E27FC236}">
                <a16:creationId xmlns:a16="http://schemas.microsoft.com/office/drawing/2014/main" id="{3B1A294F-C836-4364-9449-76F68E12D61A}"/>
              </a:ext>
            </a:extLst>
          </p:cNvPr>
          <p:cNvSpPr>
            <a:spLocks noGrp="1"/>
          </p:cNvSpPr>
          <p:nvPr>
            <p:ph sz="quarter" idx="10"/>
          </p:nvPr>
        </p:nvSpPr>
        <p:spPr>
          <a:xfrm>
            <a:off x="441468" y="1456896"/>
            <a:ext cx="5543785" cy="4783648"/>
          </a:xfrm>
        </p:spPr>
        <p:txBody>
          <a:bodyPr/>
          <a:lstStyle/>
          <a:p>
            <a:r>
              <a:rPr lang="en-US" dirty="0"/>
              <a:t>Cloud PC management is just like physical device management</a:t>
            </a:r>
          </a:p>
          <a:p>
            <a:pPr marL="342900" indent="-342900">
              <a:buFont typeface="Arial" panose="020B0604020202020204" pitchFamily="34" charset="0"/>
              <a:buChar char="•"/>
            </a:pPr>
            <a:r>
              <a:rPr lang="en-US" sz="2000" dirty="0">
                <a:latin typeface="+mn-lt"/>
              </a:rPr>
              <a:t>Most remote actions same as physical devices:</a:t>
            </a:r>
            <a:br>
              <a:rPr lang="en-US" sz="2000" dirty="0">
                <a:latin typeface="+mn-lt"/>
              </a:rPr>
            </a:br>
            <a:r>
              <a:rPr lang="en-US" sz="2000" dirty="0">
                <a:latin typeface="+mn-lt"/>
              </a:rPr>
              <a:t>- Restart</a:t>
            </a:r>
            <a:br>
              <a:rPr lang="en-US" sz="2000" dirty="0">
                <a:latin typeface="+mn-lt"/>
              </a:rPr>
            </a:br>
            <a:r>
              <a:rPr lang="en-US" sz="2000" dirty="0">
                <a:latin typeface="+mn-lt"/>
              </a:rPr>
              <a:t>- Sync</a:t>
            </a:r>
            <a:br>
              <a:rPr lang="en-US" sz="2000" dirty="0">
                <a:latin typeface="+mn-lt"/>
              </a:rPr>
            </a:br>
            <a:r>
              <a:rPr lang="en-US" sz="2000" dirty="0">
                <a:latin typeface="+mn-lt"/>
              </a:rPr>
              <a:t>- Rename</a:t>
            </a:r>
            <a:br>
              <a:rPr lang="en-US" sz="2000" dirty="0">
                <a:latin typeface="+mn-lt"/>
              </a:rPr>
            </a:br>
            <a:r>
              <a:rPr lang="en-US" sz="2000" dirty="0">
                <a:latin typeface="+mn-lt"/>
              </a:rPr>
              <a:t>- Quick Scan</a:t>
            </a:r>
            <a:br>
              <a:rPr lang="en-US" sz="2000" dirty="0">
                <a:latin typeface="+mn-lt"/>
              </a:rPr>
            </a:br>
            <a:r>
              <a:rPr lang="en-US" sz="2000" dirty="0">
                <a:latin typeface="+mn-lt"/>
              </a:rPr>
              <a:t>- Full Scan</a:t>
            </a:r>
            <a:br>
              <a:rPr lang="en-US" sz="2000" dirty="0">
                <a:latin typeface="+mn-lt"/>
              </a:rPr>
            </a:br>
            <a:r>
              <a:rPr lang="en-US" sz="2000" dirty="0">
                <a:latin typeface="+mn-lt"/>
              </a:rPr>
              <a:t>- Update Windows Defender</a:t>
            </a:r>
          </a:p>
          <a:p>
            <a:pPr marL="342900" indent="-342900">
              <a:buFont typeface="Arial" panose="020B0604020202020204" pitchFamily="34" charset="0"/>
              <a:buChar char="•"/>
            </a:pPr>
            <a:r>
              <a:rPr lang="en-US" sz="2000" dirty="0">
                <a:latin typeface="+mn-lt"/>
              </a:rPr>
              <a:t>Cloud PC unique actions:</a:t>
            </a:r>
            <a:br>
              <a:rPr lang="en-US" sz="2000" dirty="0">
                <a:latin typeface="+mn-lt"/>
              </a:rPr>
            </a:br>
            <a:r>
              <a:rPr lang="en-US" sz="2000" dirty="0">
                <a:latin typeface="+mn-lt"/>
              </a:rPr>
              <a:t>- Reprovisioning</a:t>
            </a:r>
            <a:br>
              <a:rPr lang="en-US" sz="2000" dirty="0">
                <a:latin typeface="+mn-lt"/>
              </a:rPr>
            </a:br>
            <a:r>
              <a:rPr lang="en-US" sz="2000" dirty="0">
                <a:latin typeface="+mn-lt"/>
              </a:rPr>
              <a:t>- Resizing</a:t>
            </a:r>
            <a:br>
              <a:rPr lang="en-US" sz="2000" dirty="0">
                <a:latin typeface="+mn-lt"/>
              </a:rPr>
            </a:br>
            <a:r>
              <a:rPr lang="en-US" sz="2000" dirty="0">
                <a:latin typeface="+mn-lt"/>
              </a:rPr>
              <a:t>- Collect diagnostics</a:t>
            </a:r>
          </a:p>
        </p:txBody>
      </p:sp>
      <p:pic>
        <p:nvPicPr>
          <p:cNvPr id="6" name="Content Placeholder 5">
            <a:extLst>
              <a:ext uri="{FF2B5EF4-FFF2-40B4-BE49-F238E27FC236}">
                <a16:creationId xmlns:a16="http://schemas.microsoft.com/office/drawing/2014/main" id="{8AEC8D66-7AF3-4A01-9C35-81FDBC7F5DA4}"/>
              </a:ext>
            </a:extLst>
          </p:cNvPr>
          <p:cNvPicPr>
            <a:picLocks noGrp="1" noChangeAspect="1"/>
          </p:cNvPicPr>
          <p:nvPr>
            <p:ph sz="quarter" idx="11"/>
          </p:nvPr>
        </p:nvPicPr>
        <p:blipFill>
          <a:blip r:embed="rId3">
            <a:extLst>
              <a:ext uri="{28A0092B-C50C-407E-A947-70E740481C1C}">
                <a14:useLocalDpi xmlns:a14="http://schemas.microsoft.com/office/drawing/2010/main" val="0"/>
              </a:ext>
            </a:extLst>
          </a:blip>
          <a:srcRect/>
          <a:stretch/>
        </p:blipFill>
        <p:spPr>
          <a:xfrm>
            <a:off x="6229350" y="2068116"/>
            <a:ext cx="5543550" cy="2540793"/>
          </a:xfrm>
        </p:spPr>
      </p:pic>
    </p:spTree>
    <p:extLst>
      <p:ext uri="{BB962C8B-B14F-4D97-AF65-F5344CB8AC3E}">
        <p14:creationId xmlns:p14="http://schemas.microsoft.com/office/powerpoint/2010/main" val="2507115224"/>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3226485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GB"/>
              <a:t>Module 5: </a:t>
            </a:r>
            <a:r>
              <a:rPr lang="en-US"/>
              <a:t>Manage Azure virtual desktop</a:t>
            </a:r>
          </a:p>
        </p:txBody>
      </p:sp>
      <p:grpSp>
        <p:nvGrpSpPr>
          <p:cNvPr id="2" name="Group 1" descr="Icon of globe with monitor">
            <a:extLst>
              <a:ext uri="{FF2B5EF4-FFF2-40B4-BE49-F238E27FC236}">
                <a16:creationId xmlns:a16="http://schemas.microsoft.com/office/drawing/2014/main" id="{D9F6D5FF-7443-61C6-09B2-78887B4AE74A}"/>
              </a:ext>
            </a:extLst>
          </p:cNvPr>
          <p:cNvGrpSpPr/>
          <p:nvPr/>
        </p:nvGrpSpPr>
        <p:grpSpPr>
          <a:xfrm>
            <a:off x="9945278" y="2688996"/>
            <a:ext cx="1574276" cy="1480008"/>
            <a:chOff x="7760120" y="4058190"/>
            <a:chExt cx="780288" cy="781812"/>
          </a:xfrm>
        </p:grpSpPr>
        <p:pic>
          <p:nvPicPr>
            <p:cNvPr id="3" name="Picture 2">
              <a:extLst>
                <a:ext uri="{FF2B5EF4-FFF2-40B4-BE49-F238E27FC236}">
                  <a16:creationId xmlns:a16="http://schemas.microsoft.com/office/drawing/2014/main" id="{63106131-73D4-2606-B7C2-F66DCC865F3A}"/>
                </a:ext>
              </a:extLst>
            </p:cNvPr>
            <p:cNvPicPr>
              <a:picLocks noChangeAspect="1"/>
            </p:cNvPicPr>
            <p:nvPr/>
          </p:nvPicPr>
          <p:blipFill>
            <a:blip r:embed="rId3"/>
            <a:stretch>
              <a:fillRect/>
            </a:stretch>
          </p:blipFill>
          <p:spPr>
            <a:xfrm>
              <a:off x="7760120" y="4058190"/>
              <a:ext cx="780288" cy="781812"/>
            </a:xfrm>
            <a:prstGeom prst="rect">
              <a:avLst/>
            </a:prstGeom>
          </p:spPr>
        </p:pic>
        <p:pic>
          <p:nvPicPr>
            <p:cNvPr id="4" name="Picture 3" descr="Icon of globe with monitor">
              <a:extLst>
                <a:ext uri="{FF2B5EF4-FFF2-40B4-BE49-F238E27FC236}">
                  <a16:creationId xmlns:a16="http://schemas.microsoft.com/office/drawing/2014/main" id="{3D302942-814B-0FFA-F383-C8993BDEF65B}"/>
                </a:ext>
              </a:extLst>
            </p:cNvPr>
            <p:cNvPicPr>
              <a:picLocks noChangeAspect="1"/>
            </p:cNvPicPr>
            <p:nvPr/>
          </p:nvPicPr>
          <p:blipFill>
            <a:blip r:embed="rId4"/>
            <a:stretch>
              <a:fillRect/>
            </a:stretch>
          </p:blipFill>
          <p:spPr>
            <a:xfrm>
              <a:off x="7947064" y="4245896"/>
              <a:ext cx="406400" cy="406400"/>
            </a:xfrm>
            <a:prstGeom prst="rect">
              <a:avLst/>
            </a:prstGeom>
          </p:spPr>
        </p:pic>
      </p:grpSp>
    </p:spTree>
    <p:extLst>
      <p:ext uri="{BB962C8B-B14F-4D97-AF65-F5344CB8AC3E}">
        <p14:creationId xmlns:p14="http://schemas.microsoft.com/office/powerpoint/2010/main" val="1304243862"/>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a:t>Module 4: Azure Virtual Desktop</a:t>
            </a:r>
            <a:br>
              <a:rPr lang="en-US"/>
            </a:br>
            <a:br>
              <a:rPr lang="en-US"/>
            </a:br>
            <a:br>
              <a:rPr lang="en-US"/>
            </a:br>
            <a:endParaRPr lang="en-US"/>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1569660"/>
          </a:xfrm>
        </p:spPr>
        <p:txBody>
          <a:bodyPr/>
          <a:lstStyle/>
          <a:p>
            <a:pPr marL="342900" indent="-342900">
              <a:buFont typeface="Arial" panose="020B0604020202020204" pitchFamily="34" charset="0"/>
              <a:buChar char="•"/>
            </a:pPr>
            <a:r>
              <a:rPr lang="en-US" sz="2400" dirty="0">
                <a:solidFill>
                  <a:schemeClr val="tx1"/>
                </a:solidFill>
                <a:latin typeface="+mn-lt"/>
              </a:rPr>
              <a:t>Examine Azure Virtual Desktop</a:t>
            </a:r>
          </a:p>
          <a:p>
            <a:pPr marL="342900" indent="-342900">
              <a:buFont typeface="Arial" panose="020B0604020202020204" pitchFamily="34" charset="0"/>
              <a:buChar char="•"/>
            </a:pPr>
            <a:r>
              <a:rPr lang="en-US" sz="2400" dirty="0">
                <a:solidFill>
                  <a:schemeClr val="tx1"/>
                </a:solidFill>
                <a:latin typeface="+mn-lt"/>
              </a:rPr>
              <a:t>Explore Azure Virtual Desktop</a:t>
            </a:r>
          </a:p>
          <a:p>
            <a:pPr marL="342900" indent="-342900">
              <a:buFont typeface="Arial" panose="020B0604020202020204" pitchFamily="34" charset="0"/>
              <a:buChar char="•"/>
            </a:pPr>
            <a:r>
              <a:rPr lang="en-US" sz="2400" dirty="0">
                <a:solidFill>
                  <a:schemeClr val="tx1"/>
                </a:solidFill>
                <a:latin typeface="+mn-lt"/>
              </a:rPr>
              <a:t>Configure Azure Virtual Desktop</a:t>
            </a:r>
          </a:p>
          <a:p>
            <a:pPr marL="342900" indent="-342900">
              <a:buFont typeface="Arial" panose="020B0604020202020204" pitchFamily="34" charset="0"/>
              <a:buChar char="•"/>
            </a:pPr>
            <a:r>
              <a:rPr lang="en-US" sz="2400">
                <a:solidFill>
                  <a:schemeClr val="tx1"/>
                </a:solidFill>
                <a:latin typeface="+mn-lt"/>
              </a:rPr>
              <a:t>Administer Azure Virtual Desktop</a:t>
            </a:r>
          </a:p>
        </p:txBody>
      </p:sp>
    </p:spTree>
    <p:extLst>
      <p:ext uri="{BB962C8B-B14F-4D97-AF65-F5344CB8AC3E}">
        <p14:creationId xmlns:p14="http://schemas.microsoft.com/office/powerpoint/2010/main" val="3645650865"/>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803377-8742-4856-803F-033D4830AE0A}"/>
              </a:ext>
            </a:extLst>
          </p:cNvPr>
          <p:cNvSpPr>
            <a:spLocks noGrp="1"/>
          </p:cNvSpPr>
          <p:nvPr>
            <p:ph type="title"/>
          </p:nvPr>
        </p:nvSpPr>
        <p:spPr/>
        <p:txBody>
          <a:bodyPr/>
          <a:lstStyle/>
          <a:p>
            <a:r>
              <a:rPr lang="en-US"/>
              <a:t>Examine Azure Virtual Desktop</a:t>
            </a:r>
          </a:p>
        </p:txBody>
      </p:sp>
      <p:sp>
        <p:nvSpPr>
          <p:cNvPr id="8" name="TextBox 7">
            <a:extLst>
              <a:ext uri="{FF2B5EF4-FFF2-40B4-BE49-F238E27FC236}">
                <a16:creationId xmlns:a16="http://schemas.microsoft.com/office/drawing/2014/main" id="{41501012-335D-A36E-937A-5811B334CA88}"/>
              </a:ext>
            </a:extLst>
          </p:cNvPr>
          <p:cNvSpPr txBox="1"/>
          <p:nvPr/>
        </p:nvSpPr>
        <p:spPr>
          <a:xfrm>
            <a:off x="418643" y="1489437"/>
            <a:ext cx="10944520" cy="3988784"/>
          </a:xfrm>
          <a:prstGeom prst="rect">
            <a:avLst/>
          </a:prstGeom>
          <a:noFill/>
        </p:spPr>
        <p:txBody>
          <a:bodyPr wrap="square" lIns="182880" tIns="146304" rIns="182880" bIns="146304" rtlCol="0">
            <a:spAutoFit/>
          </a:bodyPr>
          <a:lstStyle/>
          <a:p>
            <a:pPr marL="342900" indent="-342900">
              <a:buFont typeface="Arial" panose="020B0604020202020204" pitchFamily="34" charset="0"/>
              <a:buChar char="•"/>
            </a:pPr>
            <a:r>
              <a:rPr lang="en-US" sz="2400" dirty="0">
                <a:latin typeface="+mj-lt"/>
              </a:rPr>
              <a:t>Cloud-based desktop and app virtualization service on Azure</a:t>
            </a:r>
          </a:p>
          <a:p>
            <a:pPr marL="342900" indent="-342900">
              <a:buFont typeface="Arial" panose="020B0604020202020204" pitchFamily="34" charset="0"/>
              <a:buChar char="•"/>
            </a:pPr>
            <a:r>
              <a:rPr lang="en-US" sz="2400" dirty="0">
                <a:latin typeface="+mj-lt"/>
              </a:rPr>
              <a:t>Connect through Windows, Mac, iOS, Android, and Linux devices with internet access using a native application or the Azure Virtual Desktop web client.</a:t>
            </a:r>
          </a:p>
          <a:p>
            <a:pPr marL="342900" indent="-342900">
              <a:buFont typeface="Arial" panose="020B0604020202020204" pitchFamily="34" charset="0"/>
              <a:buChar char="•"/>
            </a:pPr>
            <a:r>
              <a:rPr kumimoji="0" lang="en-US" sz="2400" b="0" i="0" u="none" strike="noStrike" kern="1200" cap="none" spc="0" normalizeH="0" baseline="0" noProof="0" dirty="0">
                <a:ln>
                  <a:noFill/>
                </a:ln>
                <a:solidFill>
                  <a:srgbClr val="000000"/>
                </a:solidFill>
                <a:effectLst/>
                <a:uLnTx/>
                <a:uFillTx/>
                <a:latin typeface="Segoe UI Semibold"/>
                <a:ea typeface="+mn-ea"/>
                <a:cs typeface="+mn-cs"/>
              </a:rPr>
              <a:t>Azure Virtual Desktop benefits</a:t>
            </a:r>
            <a:endParaRPr kumimoji="0" lang="en-US" sz="2400" b="0" i="0" u="none" strike="noStrike" kern="0" cap="none" spc="0" normalizeH="0" baseline="0" noProof="0" dirty="0">
              <a:ln>
                <a:noFill/>
              </a:ln>
              <a:solidFill>
                <a:srgbClr val="000000"/>
              </a:solidFill>
              <a:effectLst/>
              <a:uLnTx/>
              <a:uFillTx/>
              <a:latin typeface="Segoe UI Semibold"/>
              <a:ea typeface="+mn-ea"/>
              <a:cs typeface="Segoe UI Semilight" panose="020B0402040204020203" pitchFamily="34" charset="0"/>
            </a:endParaRP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Centralized security management for user desktops with Azure AD</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Simplified Management</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Performance Management</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Multi-session Windows 10 Deployment</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Licensing Options</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Compute Cost Savings</a:t>
            </a:r>
          </a:p>
        </p:txBody>
      </p:sp>
    </p:spTree>
    <p:extLst>
      <p:ext uri="{BB962C8B-B14F-4D97-AF65-F5344CB8AC3E}">
        <p14:creationId xmlns:p14="http://schemas.microsoft.com/office/powerpoint/2010/main" val="2975237501"/>
      </p:ext>
    </p:extLst>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803377-8742-4856-803F-033D4830AE0A}"/>
              </a:ext>
            </a:extLst>
          </p:cNvPr>
          <p:cNvSpPr>
            <a:spLocks noGrp="1"/>
          </p:cNvSpPr>
          <p:nvPr>
            <p:ph type="title"/>
          </p:nvPr>
        </p:nvSpPr>
        <p:spPr/>
        <p:txBody>
          <a:bodyPr/>
          <a:lstStyle/>
          <a:p>
            <a:r>
              <a:rPr lang="en-US"/>
              <a:t>Explore Azure Virtual Desktop</a:t>
            </a:r>
          </a:p>
        </p:txBody>
      </p:sp>
      <p:sp>
        <p:nvSpPr>
          <p:cNvPr id="8" name="TextBox 7">
            <a:extLst>
              <a:ext uri="{FF2B5EF4-FFF2-40B4-BE49-F238E27FC236}">
                <a16:creationId xmlns:a16="http://schemas.microsoft.com/office/drawing/2014/main" id="{41501012-335D-A36E-937A-5811B334CA88}"/>
              </a:ext>
            </a:extLst>
          </p:cNvPr>
          <p:cNvSpPr txBox="1"/>
          <p:nvPr/>
        </p:nvSpPr>
        <p:spPr>
          <a:xfrm>
            <a:off x="418643" y="1272618"/>
            <a:ext cx="10944520" cy="4789003"/>
          </a:xfrm>
          <a:prstGeom prst="rect">
            <a:avLst/>
          </a:prstGeom>
          <a:noFill/>
        </p:spPr>
        <p:txBody>
          <a:bodyPr wrap="square" lIns="182880" tIns="146304" rIns="182880" bIns="146304" rtlCol="0">
            <a:spAutoFit/>
          </a:bodyPr>
          <a:lstStyle/>
          <a:p>
            <a:pPr marL="342900" indent="-342900">
              <a:buFont typeface="Arial" panose="020B0604020202020204" pitchFamily="34" charset="0"/>
              <a:buChar char="•"/>
            </a:pPr>
            <a:r>
              <a:rPr kumimoji="0" lang="en-US" sz="2400" b="0" i="0" u="none" strike="noStrike" kern="1200" cap="none" spc="0" normalizeH="0" baseline="0" noProof="0" dirty="0">
                <a:ln>
                  <a:noFill/>
                </a:ln>
                <a:solidFill>
                  <a:srgbClr val="000000"/>
                </a:solidFill>
                <a:effectLst/>
                <a:uLnTx/>
                <a:uFillTx/>
                <a:latin typeface="Segoe UI Semibold"/>
                <a:ea typeface="+mn-ea"/>
                <a:cs typeface="+mn-cs"/>
              </a:rPr>
              <a:t>With Azure Virtual Desktop running on Azure, you can:</a:t>
            </a:r>
            <a:endParaRPr kumimoji="0" lang="en-US" sz="2400" b="0" i="0" u="none" strike="noStrike" kern="0" cap="none" spc="0" normalizeH="0" baseline="0" noProof="0" dirty="0">
              <a:ln>
                <a:noFill/>
              </a:ln>
              <a:solidFill>
                <a:srgbClr val="000000"/>
              </a:solidFill>
              <a:effectLst/>
              <a:uLnTx/>
              <a:uFillTx/>
              <a:latin typeface="Segoe UI Semibold"/>
              <a:ea typeface="+mn-ea"/>
              <a:cs typeface="Segoe UI Semilight" panose="020B0402040204020203" pitchFamily="34" charset="0"/>
            </a:endParaRP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Establish a multi-session Windows 10 or 11 Windows experience.</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Deploy Microsoft 365 Apps and optimize them for multi-user virtual scenarios.</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Migrate existing RDS and Windows Server desktops and applications to any device.</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Virtualize both desktop environments and individual applications.</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Administer desktops and applications through a unified management platform.</a:t>
            </a:r>
            <a:endParaRPr lang="en-US" sz="2000" kern="0" dirty="0">
              <a:solidFill>
                <a:srgbClr val="000000"/>
              </a:solidFill>
              <a:latin typeface="Segoe UI"/>
              <a:cs typeface="Segoe UI Semilight" panose="020B0402040204020203" pitchFamily="34" charset="0"/>
            </a:endParaRPr>
          </a:p>
          <a:p>
            <a:pPr marL="342900" indent="-342900">
              <a:buFont typeface="Arial" panose="020B0604020202020204" pitchFamily="34" charset="0"/>
              <a:buChar char="•"/>
            </a:pPr>
            <a:r>
              <a:rPr kumimoji="0" lang="en-US" sz="2400" b="0" i="0" u="none" strike="noStrike" kern="1200" cap="none" spc="0" normalizeH="0" baseline="0" noProof="0" dirty="0">
                <a:ln>
                  <a:noFill/>
                </a:ln>
                <a:solidFill>
                  <a:srgbClr val="000000"/>
                </a:solidFill>
                <a:effectLst/>
                <a:uLnTx/>
                <a:uFillTx/>
                <a:latin typeface="Segoe UI Semibold"/>
                <a:ea typeface="+mn-ea"/>
                <a:cs typeface="+mn-cs"/>
              </a:rPr>
              <a:t>Key Capabilities:</a:t>
            </a:r>
            <a:endParaRPr kumimoji="0" lang="en-US" sz="2400" b="0" i="0" u="none" strike="noStrike" kern="0" cap="none" spc="0" normalizeH="0" baseline="0" noProof="0" dirty="0">
              <a:ln>
                <a:noFill/>
              </a:ln>
              <a:solidFill>
                <a:srgbClr val="000000"/>
              </a:solidFill>
              <a:effectLst/>
              <a:uLnTx/>
              <a:uFillTx/>
              <a:latin typeface="Segoe UI Semibold"/>
              <a:ea typeface="+mn-ea"/>
              <a:cs typeface="Segoe UI Semilight" panose="020B0402040204020203" pitchFamily="34" charset="0"/>
            </a:endParaRP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Comprehensive desktop virtualization environment within your Azure subscription.</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Publish host pools as needed to support diverse workloads.</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Use your own image for production workloads or test from the Azure Gallery.</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Save on costs with pooled, multi-session resources. </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Offer individual ownership with personal (persistent) desktops.</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0" dirty="0">
                <a:solidFill>
                  <a:srgbClr val="000000"/>
                </a:solidFill>
                <a:latin typeface="Segoe UI"/>
                <a:cs typeface="Segoe UI Semilight" panose="020B0402040204020203" pitchFamily="34" charset="0"/>
              </a:rPr>
              <a:t>A</a:t>
            </a:r>
            <a:r>
              <a:rPr kumimoji="0" lang="en-US" sz="2000" b="0" i="0" u="none" strike="noStrike" kern="0" cap="none" spc="0" normalizeH="0" baseline="0" noProof="0" dirty="0" err="1">
                <a:ln>
                  <a:noFill/>
                </a:ln>
                <a:solidFill>
                  <a:srgbClr val="000000"/>
                </a:solidFill>
                <a:effectLst/>
                <a:uLnTx/>
                <a:uFillTx/>
                <a:latin typeface="Segoe UI"/>
                <a:ea typeface="+mn-ea"/>
                <a:cs typeface="Segoe UI Semilight" panose="020B0402040204020203" pitchFamily="34" charset="0"/>
              </a:rPr>
              <a:t>utoscale</a:t>
            </a: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 to automatically adjust capacity based on day/time, or fluctuating demand.</a:t>
            </a:r>
            <a:endParaRPr kumimoji="0" lang="en-US" sz="2400" b="0" i="0" u="none" strike="noStrike" kern="1200" cap="none" spc="0" normalizeH="0" baseline="0" noProof="0" dirty="0">
              <a:ln>
                <a:noFill/>
              </a:ln>
              <a:solidFill>
                <a:srgbClr val="000000"/>
              </a:solidFill>
              <a:effectLst/>
              <a:uLnTx/>
              <a:uFillTx/>
              <a:latin typeface="Segoe UI Semibold"/>
              <a:ea typeface="+mn-ea"/>
              <a:cs typeface="+mn-cs"/>
            </a:endParaRPr>
          </a:p>
          <a:p>
            <a:pPr marL="342900" indent="-342900">
              <a:buFont typeface="Arial" panose="020B0604020202020204" pitchFamily="34" charset="0"/>
              <a:buChar char="•"/>
            </a:pPr>
            <a:r>
              <a:rPr kumimoji="0" lang="en-US" sz="2400" b="0" i="0" u="none" strike="noStrike" kern="1200" cap="none" spc="0" normalizeH="0" baseline="0" noProof="0" dirty="0">
                <a:ln>
                  <a:noFill/>
                </a:ln>
                <a:solidFill>
                  <a:srgbClr val="000000"/>
                </a:solidFill>
                <a:effectLst/>
                <a:uLnTx/>
                <a:uFillTx/>
                <a:latin typeface="Segoe UI Semibold"/>
                <a:ea typeface="+mn-ea"/>
                <a:cs typeface="+mn-cs"/>
              </a:rPr>
              <a:t>Deploy/manage, and assign/connect users to virtual desktops</a:t>
            </a:r>
            <a:endParaRPr kumimoji="0" lang="en-US" sz="2400" b="0" i="0" u="none" strike="noStrike" kern="0" cap="none" spc="0" normalizeH="0" baseline="0" noProof="0" dirty="0">
              <a:ln>
                <a:noFill/>
              </a:ln>
              <a:solidFill>
                <a:srgbClr val="000000"/>
              </a:solidFill>
              <a:effectLst/>
              <a:uLnTx/>
              <a:uFillTx/>
              <a:latin typeface="Segoe UI Semibold"/>
              <a:ea typeface="+mn-ea"/>
              <a:cs typeface="Segoe UI Semilight" panose="020B0402040204020203" pitchFamily="34" charset="0"/>
            </a:endParaRPr>
          </a:p>
        </p:txBody>
      </p:sp>
    </p:spTree>
    <p:extLst>
      <p:ext uri="{BB962C8B-B14F-4D97-AF65-F5344CB8AC3E}">
        <p14:creationId xmlns:p14="http://schemas.microsoft.com/office/powerpoint/2010/main" val="359467749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Use Autopilot for modern deployment</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2918748"/>
          </a:xfrm>
        </p:spPr>
        <p:txBody>
          <a:bodyPr/>
          <a:lstStyle/>
          <a:p>
            <a:pPr marL="336145" lvl="1" indent="-224097">
              <a:buFont typeface="Arial" panose="020B0604020202020204" pitchFamily="34" charset="0"/>
              <a:buChar char="•"/>
              <a:defRPr/>
            </a:pPr>
            <a:r>
              <a:rPr lang="en-GB" sz="2400" kern="0" dirty="0">
                <a:solidFill>
                  <a:srgbClr val="000000"/>
                </a:solidFill>
                <a:latin typeface="+mj-lt"/>
                <a:cs typeface="Segoe UI Semilight" panose="020B0402040204020203" pitchFamily="34" charset="0"/>
              </a:rPr>
              <a:t>No images, drivers, or infrastructure</a:t>
            </a:r>
          </a:p>
          <a:p>
            <a:pPr marL="336145" lvl="1" indent="-224097">
              <a:buFont typeface="Arial" panose="020B0604020202020204" pitchFamily="34" charset="0"/>
              <a:buChar char="•"/>
              <a:defRPr/>
            </a:pPr>
            <a:r>
              <a:rPr lang="en-GB" sz="2400" kern="0" dirty="0">
                <a:solidFill>
                  <a:srgbClr val="000000"/>
                </a:solidFill>
                <a:latin typeface="+mj-lt"/>
                <a:cs typeface="Segoe UI Semilight" panose="020B0402040204020203" pitchFamily="34" charset="0"/>
              </a:rPr>
              <a:t>Customize the out-of-box-experience</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New devices typically have Windows 11 installed</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Autopilot can reconfigure device so re-image of OEM configuration should not be necessary</a:t>
            </a:r>
            <a:endParaRPr lang="en-GB" kern="0" dirty="0">
              <a:solidFill>
                <a:srgbClr val="000000"/>
              </a:solidFill>
              <a:latin typeface="Segoe UI"/>
              <a:cs typeface="Segoe UI Semilight" panose="020B0402040204020203" pitchFamily="34" charset="0"/>
            </a:endParaRPr>
          </a:p>
          <a:p>
            <a:pPr marL="336145" lvl="1" indent="-224097">
              <a:buFont typeface="Arial" panose="020B0604020202020204" pitchFamily="34" charset="0"/>
              <a:buChar char="•"/>
              <a:defRPr/>
            </a:pPr>
            <a:r>
              <a:rPr lang="en-GB" sz="2400" kern="0" dirty="0">
                <a:solidFill>
                  <a:srgbClr val="000000"/>
                </a:solidFill>
                <a:latin typeface="+mj-lt"/>
                <a:cs typeface="Segoe UI Semilight" panose="020B0402040204020203" pitchFamily="34" charset="0"/>
              </a:rPr>
              <a:t>Device refresh</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Autopilot can be used to reset device instead of using traditional methods</a:t>
            </a:r>
            <a:endParaRPr lang="en-GB" sz="2400" kern="0" dirty="0">
              <a:solidFill>
                <a:srgbClr val="000000"/>
              </a:solidFill>
              <a:latin typeface="+mj-lt"/>
              <a:cs typeface="Segoe UI Semilight" panose="020B0402040204020203" pitchFamily="34" charset="0"/>
            </a:endParaRPr>
          </a:p>
        </p:txBody>
      </p:sp>
    </p:spTree>
    <p:extLst>
      <p:ext uri="{BB962C8B-B14F-4D97-AF65-F5344CB8AC3E}">
        <p14:creationId xmlns:p14="http://schemas.microsoft.com/office/powerpoint/2010/main" val="3441012918"/>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803377-8742-4856-803F-033D4830AE0A}"/>
              </a:ext>
            </a:extLst>
          </p:cNvPr>
          <p:cNvSpPr>
            <a:spLocks noGrp="1"/>
          </p:cNvSpPr>
          <p:nvPr>
            <p:ph type="title"/>
          </p:nvPr>
        </p:nvSpPr>
        <p:spPr/>
        <p:txBody>
          <a:bodyPr/>
          <a:lstStyle/>
          <a:p>
            <a:r>
              <a:rPr lang="en-US"/>
              <a:t>Configure Azure Virtual Desktop</a:t>
            </a:r>
          </a:p>
        </p:txBody>
      </p:sp>
      <p:sp>
        <p:nvSpPr>
          <p:cNvPr id="8" name="TextBox 7">
            <a:extLst>
              <a:ext uri="{FF2B5EF4-FFF2-40B4-BE49-F238E27FC236}">
                <a16:creationId xmlns:a16="http://schemas.microsoft.com/office/drawing/2014/main" id="{41501012-335D-A36E-937A-5811B334CA88}"/>
              </a:ext>
            </a:extLst>
          </p:cNvPr>
          <p:cNvSpPr txBox="1"/>
          <p:nvPr/>
        </p:nvSpPr>
        <p:spPr>
          <a:xfrm>
            <a:off x="418643" y="1272618"/>
            <a:ext cx="10944520" cy="4727448"/>
          </a:xfrm>
          <a:prstGeom prst="rect">
            <a:avLst/>
          </a:prstGeom>
          <a:noFill/>
        </p:spPr>
        <p:txBody>
          <a:bodyPr wrap="square" lIns="182880" tIns="146304" rIns="182880" bIns="146304" rtlCol="0">
            <a:spAutoFit/>
          </a:bodyPr>
          <a:lstStyle/>
          <a:p>
            <a:pPr marL="342900" indent="-342900">
              <a:buFont typeface="Arial" panose="020B0604020202020204" pitchFamily="34" charset="0"/>
              <a:buChar char="•"/>
            </a:pPr>
            <a:r>
              <a:rPr kumimoji="0" lang="en-US" sz="2400" b="0" i="0" u="none" strike="noStrike" kern="1200" cap="none" spc="0" normalizeH="0" baseline="0" noProof="0" dirty="0">
                <a:ln>
                  <a:noFill/>
                </a:ln>
                <a:solidFill>
                  <a:srgbClr val="000000"/>
                </a:solidFill>
                <a:effectLst/>
                <a:uLnTx/>
                <a:uFillTx/>
                <a:latin typeface="Segoe UI Semibold"/>
                <a:ea typeface="+mn-ea"/>
                <a:cs typeface="+mn-cs"/>
              </a:rPr>
              <a:t>Create and connect to a Windows 11 desktop with Azure Virtual Desktop:</a:t>
            </a:r>
            <a:endParaRPr kumimoji="0" lang="en-US" sz="2400" b="0" i="0" u="none" strike="noStrike" kern="0" cap="none" spc="0" normalizeH="0" baseline="0" noProof="0" dirty="0">
              <a:ln>
                <a:noFill/>
              </a:ln>
              <a:solidFill>
                <a:srgbClr val="000000"/>
              </a:solidFill>
              <a:effectLst/>
              <a:uLnTx/>
              <a:uFillTx/>
              <a:latin typeface="Segoe UI Semibold"/>
              <a:ea typeface="+mn-ea"/>
              <a:cs typeface="Segoe UI Semilight" panose="020B0402040204020203" pitchFamily="34" charset="0"/>
            </a:endParaRP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Create a personal host pool.</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Create a session host virtual machine (VM) joined to your Azure Active Directory tenant with Windows 11 Enterprise and add it to the host pool.</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Create a workspace and an application group that publishes a desktop to the session host VM.</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Assign users to the application group.</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Connect to the desktop.</a:t>
            </a:r>
          </a:p>
          <a:p>
            <a:pPr marL="342900" indent="-342900">
              <a:buFont typeface="Arial" panose="020B0604020202020204" pitchFamily="34" charset="0"/>
              <a:buChar char="•"/>
            </a:pPr>
            <a:r>
              <a:rPr kumimoji="0" lang="en-US" sz="2400" b="0" i="0" u="none" strike="noStrike" kern="1200" cap="none" spc="0" normalizeH="0" baseline="0" noProof="0" dirty="0">
                <a:ln>
                  <a:noFill/>
                </a:ln>
                <a:solidFill>
                  <a:srgbClr val="000000"/>
                </a:solidFill>
                <a:effectLst/>
                <a:uLnTx/>
                <a:uFillTx/>
                <a:latin typeface="Segoe UI Semibold"/>
                <a:ea typeface="+mn-ea"/>
                <a:cs typeface="+mn-cs"/>
              </a:rPr>
              <a:t>Prerequisites:</a:t>
            </a:r>
            <a:endParaRPr kumimoji="0" lang="en-US" sz="2400" b="0" i="0" u="none" strike="noStrike" kern="0" cap="none" spc="0" normalizeH="0" baseline="0" noProof="0" dirty="0">
              <a:ln>
                <a:noFill/>
              </a:ln>
              <a:solidFill>
                <a:srgbClr val="000000"/>
              </a:solidFill>
              <a:effectLst/>
              <a:uLnTx/>
              <a:uFillTx/>
              <a:latin typeface="Segoe UI Semibold"/>
              <a:ea typeface="+mn-ea"/>
              <a:cs typeface="Segoe UI Semilight" panose="020B0402040204020203" pitchFamily="34" charset="0"/>
            </a:endParaRP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An Azure account with an active subscription. </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The account must be assigned the Owner or Contributor built-in RBAC roles.</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A virtual network in the same Azure region you want to deploy your session hosts to.</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A user account in Azure Active Directory you can use for connecting to the desktop. </a:t>
            </a: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A Remote Desktop client installed on your device to connect to the desktop.</a:t>
            </a:r>
          </a:p>
        </p:txBody>
      </p:sp>
    </p:spTree>
    <p:extLst>
      <p:ext uri="{BB962C8B-B14F-4D97-AF65-F5344CB8AC3E}">
        <p14:creationId xmlns:p14="http://schemas.microsoft.com/office/powerpoint/2010/main" val="1561120398"/>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803377-8742-4856-803F-033D4830AE0A}"/>
              </a:ext>
            </a:extLst>
          </p:cNvPr>
          <p:cNvSpPr>
            <a:spLocks noGrp="1"/>
          </p:cNvSpPr>
          <p:nvPr>
            <p:ph type="title"/>
          </p:nvPr>
        </p:nvSpPr>
        <p:spPr/>
        <p:txBody>
          <a:bodyPr/>
          <a:lstStyle/>
          <a:p>
            <a:r>
              <a:rPr lang="en-US"/>
              <a:t>Administer Azure Virtual Desktop</a:t>
            </a:r>
          </a:p>
        </p:txBody>
      </p:sp>
      <p:sp>
        <p:nvSpPr>
          <p:cNvPr id="8" name="TextBox 7">
            <a:extLst>
              <a:ext uri="{FF2B5EF4-FFF2-40B4-BE49-F238E27FC236}">
                <a16:creationId xmlns:a16="http://schemas.microsoft.com/office/drawing/2014/main" id="{41501012-335D-A36E-937A-5811B334CA88}"/>
              </a:ext>
            </a:extLst>
          </p:cNvPr>
          <p:cNvSpPr txBox="1"/>
          <p:nvPr/>
        </p:nvSpPr>
        <p:spPr>
          <a:xfrm>
            <a:off x="418643" y="1489435"/>
            <a:ext cx="10944520" cy="3250121"/>
          </a:xfrm>
          <a:prstGeom prst="rect">
            <a:avLst/>
          </a:prstGeom>
          <a:noFill/>
        </p:spPr>
        <p:txBody>
          <a:bodyPr wrap="square" lIns="182880" tIns="146304" rIns="182880" bIns="146304" rtlCol="0">
            <a:spAutoFit/>
          </a:bodyPr>
          <a:lstStyle/>
          <a:p>
            <a:pPr marL="342900" indent="-342900">
              <a:buFont typeface="Arial" panose="020B0604020202020204" pitchFamily="34" charset="0"/>
              <a:buChar char="•"/>
            </a:pPr>
            <a:r>
              <a:rPr kumimoji="0" lang="en-US" sz="2400" b="0" i="0" u="none" strike="noStrike" kern="1200" cap="none" spc="0" normalizeH="0" baseline="0" noProof="0" dirty="0">
                <a:ln>
                  <a:noFill/>
                </a:ln>
                <a:solidFill>
                  <a:srgbClr val="000000"/>
                </a:solidFill>
                <a:effectLst/>
                <a:uLnTx/>
                <a:uFillTx/>
                <a:latin typeface="Segoe UI Semibold"/>
                <a:ea typeface="+mn-ea"/>
                <a:cs typeface="+mn-cs"/>
              </a:rPr>
              <a:t>Use Azure CLI and Azure PowerShell</a:t>
            </a:r>
            <a:endParaRPr kumimoji="0" lang="en-US" sz="2400" b="0" i="0" u="none" strike="noStrike" kern="0" cap="none" spc="0" normalizeH="0" baseline="0" noProof="0" dirty="0">
              <a:ln>
                <a:noFill/>
              </a:ln>
              <a:solidFill>
                <a:srgbClr val="000000"/>
              </a:solidFill>
              <a:effectLst/>
              <a:uLnTx/>
              <a:uFillTx/>
              <a:latin typeface="Segoe UI Semibold"/>
              <a:ea typeface="+mn-ea"/>
              <a:cs typeface="Segoe UI Semilight" panose="020B0402040204020203" pitchFamily="34" charset="0"/>
            </a:endParaRP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Use Azure CLI extension and an Azure PowerShell module for Azure Virtual Desktop to create, update, delete, and interact with Azure Virtual Desktop service objects instead of using the Azure portal.</a:t>
            </a:r>
          </a:p>
          <a:p>
            <a:pPr marL="342900" indent="-342900">
              <a:buFont typeface="Arial" panose="020B0604020202020204" pitchFamily="34" charset="0"/>
              <a:buChar char="•"/>
            </a:pPr>
            <a:r>
              <a:rPr kumimoji="0" lang="en-US" sz="2400" b="0" i="0" u="none" strike="noStrike" kern="1200" cap="none" spc="0" normalizeH="0" baseline="0" noProof="0" dirty="0">
                <a:ln>
                  <a:noFill/>
                </a:ln>
                <a:solidFill>
                  <a:srgbClr val="000000"/>
                </a:solidFill>
                <a:effectLst/>
                <a:uLnTx/>
                <a:uFillTx/>
                <a:latin typeface="Segoe UI Semibold"/>
                <a:ea typeface="+mn-ea"/>
                <a:cs typeface="+mn-cs"/>
              </a:rPr>
              <a:t>Azure CLI extension and Azure PowerShell module:</a:t>
            </a:r>
            <a:endParaRPr kumimoji="0" lang="en-US" sz="2400" b="0" i="0" u="none" strike="noStrike" kern="0" cap="none" spc="0" normalizeH="0" baseline="0" noProof="0" dirty="0">
              <a:ln>
                <a:noFill/>
              </a:ln>
              <a:solidFill>
                <a:srgbClr val="000000"/>
              </a:solidFill>
              <a:effectLst/>
              <a:uLnTx/>
              <a:uFillTx/>
              <a:latin typeface="Segoe UI Semibold"/>
              <a:ea typeface="+mn-ea"/>
              <a:cs typeface="Segoe UI Semilight" panose="020B0402040204020203" pitchFamily="34" charset="0"/>
            </a:endParaRP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Azure CLI: </a:t>
            </a:r>
            <a:r>
              <a:rPr kumimoji="0" lang="en-US" sz="2000" i="0" u="none" strike="noStrike" kern="0" cap="none" spc="0" normalizeH="0" baseline="0" noProof="0" dirty="0" err="1">
                <a:ln>
                  <a:noFill/>
                </a:ln>
                <a:solidFill>
                  <a:srgbClr val="000000"/>
                </a:solidFill>
                <a:effectLst/>
                <a:uLnTx/>
                <a:uFillTx/>
                <a:latin typeface="Segoe UI"/>
                <a:ea typeface="+mn-ea"/>
                <a:cs typeface="Segoe UI Semilight" panose="020B0402040204020203" pitchFamily="34" charset="0"/>
              </a:rPr>
              <a:t>az</a:t>
            </a:r>
            <a:r>
              <a:rPr kumimoji="0" lang="en-US" sz="200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 </a:t>
            </a:r>
            <a:r>
              <a:rPr kumimoji="0" lang="en-US" sz="2000" i="0" u="none" strike="noStrike" kern="0" cap="none" spc="0" normalizeH="0" baseline="0" noProof="0" dirty="0" err="1">
                <a:ln>
                  <a:noFill/>
                </a:ln>
                <a:solidFill>
                  <a:srgbClr val="000000"/>
                </a:solidFill>
                <a:effectLst/>
                <a:uLnTx/>
                <a:uFillTx/>
                <a:latin typeface="Segoe UI"/>
                <a:ea typeface="+mn-ea"/>
                <a:cs typeface="Segoe UI Semilight" panose="020B0402040204020203" pitchFamily="34" charset="0"/>
              </a:rPr>
              <a:t>desktopvirtualization</a:t>
            </a:r>
            <a:endParaRPr kumimoji="0" lang="en-US" sz="200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endParaRP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Azure PowerShell: </a:t>
            </a:r>
            <a:r>
              <a:rPr kumimoji="0" lang="en-US" sz="2000" i="0" u="none" strike="noStrike" kern="0" cap="none" spc="0" normalizeH="0" baseline="0" noProof="0" dirty="0" err="1">
                <a:ln>
                  <a:noFill/>
                </a:ln>
                <a:solidFill>
                  <a:srgbClr val="000000"/>
                </a:solidFill>
                <a:effectLst/>
                <a:uLnTx/>
                <a:uFillTx/>
                <a:latin typeface="Segoe UI"/>
                <a:ea typeface="+mn-ea"/>
                <a:cs typeface="Segoe UI Semilight" panose="020B0402040204020203" pitchFamily="34" charset="0"/>
              </a:rPr>
              <a:t>Az.DesktopVirtualization</a:t>
            </a:r>
            <a:endParaRPr kumimoji="0" lang="en-US" sz="200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endParaRPr>
          </a:p>
          <a:p>
            <a:pPr marL="342900" indent="-342900">
              <a:buFont typeface="Arial" panose="020B0604020202020204" pitchFamily="34" charset="0"/>
              <a:buChar char="•"/>
            </a:pPr>
            <a:r>
              <a:rPr kumimoji="0" lang="en-US" sz="2400" b="0" i="0" u="none" strike="noStrike" kern="1200" cap="none" spc="0" normalizeH="0" baseline="0" noProof="0" dirty="0">
                <a:ln>
                  <a:noFill/>
                </a:ln>
                <a:solidFill>
                  <a:srgbClr val="000000"/>
                </a:solidFill>
                <a:effectLst/>
                <a:uLnTx/>
                <a:uFillTx/>
                <a:latin typeface="Segoe UI Semibold"/>
                <a:ea typeface="+mn-ea"/>
                <a:cs typeface="+mn-cs"/>
              </a:rPr>
              <a:t>Azure CLI extension doesn't have commands for applications</a:t>
            </a:r>
            <a:endParaRPr kumimoji="0" lang="en-US" sz="2400" b="0" i="0" u="none" strike="noStrike" kern="0" cap="none" spc="0" normalizeH="0" baseline="0" noProof="0" dirty="0">
              <a:ln>
                <a:noFill/>
              </a:ln>
              <a:solidFill>
                <a:srgbClr val="000000"/>
              </a:solidFill>
              <a:effectLst/>
              <a:uLnTx/>
              <a:uFillTx/>
              <a:latin typeface="Segoe UI Semibold"/>
              <a:ea typeface="+mn-ea"/>
              <a:cs typeface="Segoe UI Semilight" panose="020B0402040204020203" pitchFamily="34" charset="0"/>
            </a:endParaRPr>
          </a:p>
          <a:p>
            <a:pPr marL="800100" marR="0" lvl="1" indent="-342900" algn="l" defTabSz="91436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Use Azure PowerShell module instead.</a:t>
            </a:r>
          </a:p>
        </p:txBody>
      </p:sp>
    </p:spTree>
    <p:extLst>
      <p:ext uri="{BB962C8B-B14F-4D97-AF65-F5344CB8AC3E}">
        <p14:creationId xmlns:p14="http://schemas.microsoft.com/office/powerpoint/2010/main" val="368253721"/>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4099535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FEBE3-3199-4089-8357-D73890DF25AF}"/>
              </a:ext>
            </a:extLst>
          </p:cNvPr>
          <p:cNvSpPr>
            <a:spLocks noGrp="1"/>
          </p:cNvSpPr>
          <p:nvPr>
            <p:ph type="title"/>
          </p:nvPr>
        </p:nvSpPr>
        <p:spPr/>
        <p:txBody>
          <a:bodyPr/>
          <a:lstStyle/>
          <a:p>
            <a:r>
              <a:rPr lang="en-US"/>
              <a:t>Practice Labs</a:t>
            </a:r>
          </a:p>
        </p:txBody>
      </p:sp>
      <p:sp>
        <p:nvSpPr>
          <p:cNvPr id="6" name="Text Placeholder 5">
            <a:extLst>
              <a:ext uri="{FF2B5EF4-FFF2-40B4-BE49-F238E27FC236}">
                <a16:creationId xmlns:a16="http://schemas.microsoft.com/office/drawing/2014/main" id="{014B36A8-9411-4DD0-927B-8D7A7E357B07}"/>
              </a:ext>
            </a:extLst>
          </p:cNvPr>
          <p:cNvSpPr>
            <a:spLocks noGrp="1"/>
          </p:cNvSpPr>
          <p:nvPr>
            <p:ph type="body" sz="quarter" idx="16"/>
          </p:nvPr>
        </p:nvSpPr>
        <p:spPr>
          <a:xfrm>
            <a:off x="2180879" y="1422400"/>
            <a:ext cx="3650357" cy="2006600"/>
          </a:xfrm>
        </p:spPr>
        <p:txBody>
          <a:bodyPr/>
          <a:lstStyle/>
          <a:p>
            <a:r>
              <a:rPr lang="en-US"/>
              <a:t>Deploying Windows 11 with Autopilot</a:t>
            </a:r>
          </a:p>
        </p:txBody>
      </p:sp>
      <p:sp>
        <p:nvSpPr>
          <p:cNvPr id="3" name="Text Placeholder 2">
            <a:extLst>
              <a:ext uri="{FF2B5EF4-FFF2-40B4-BE49-F238E27FC236}">
                <a16:creationId xmlns:a16="http://schemas.microsoft.com/office/drawing/2014/main" id="{E0341A84-3636-41DC-B2D7-167B9BB51F53}"/>
              </a:ext>
            </a:extLst>
          </p:cNvPr>
          <p:cNvSpPr>
            <a:spLocks noGrp="1"/>
          </p:cNvSpPr>
          <p:nvPr>
            <p:ph type="body" sz="quarter" idx="17"/>
          </p:nvPr>
        </p:nvSpPr>
        <p:spPr>
          <a:xfrm>
            <a:off x="6026334" y="1422400"/>
            <a:ext cx="3650357" cy="2006600"/>
          </a:xfrm>
        </p:spPr>
        <p:txBody>
          <a:bodyPr/>
          <a:lstStyle/>
          <a:p>
            <a:r>
              <a:rPr lang="en-US"/>
              <a:t>Refreshing Windows with Autopilot Reset and Self-Deploying mode</a:t>
            </a:r>
          </a:p>
        </p:txBody>
      </p:sp>
    </p:spTree>
    <p:extLst>
      <p:ext uri="{BB962C8B-B14F-4D97-AF65-F5344CB8AC3E}">
        <p14:creationId xmlns:p14="http://schemas.microsoft.com/office/powerpoint/2010/main" val="1092016854"/>
      </p:ext>
    </p:extLst>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EBDD6-414C-454C-9FE7-20496BF5D795}"/>
              </a:ext>
            </a:extLst>
          </p:cNvPr>
          <p:cNvSpPr>
            <a:spLocks noGrp="1"/>
          </p:cNvSpPr>
          <p:nvPr>
            <p:ph type="title"/>
          </p:nvPr>
        </p:nvSpPr>
        <p:spPr/>
        <p:txBody>
          <a:bodyPr/>
          <a:lstStyle/>
          <a:p>
            <a:r>
              <a:rPr lang="en-US"/>
              <a:t>Use Autopilot for modern deployment</a:t>
            </a:r>
          </a:p>
        </p:txBody>
      </p:sp>
      <p:sp>
        <p:nvSpPr>
          <p:cNvPr id="4" name="Text Placeholder 3">
            <a:extLst>
              <a:ext uri="{FF2B5EF4-FFF2-40B4-BE49-F238E27FC236}">
                <a16:creationId xmlns:a16="http://schemas.microsoft.com/office/drawing/2014/main" id="{1C0BCD21-0371-4C85-82CF-84564B0CA10E}"/>
              </a:ext>
            </a:extLst>
          </p:cNvPr>
          <p:cNvSpPr>
            <a:spLocks noGrp="1"/>
          </p:cNvSpPr>
          <p:nvPr>
            <p:ph type="body" sz="quarter" idx="10"/>
          </p:nvPr>
        </p:nvSpPr>
        <p:spPr/>
        <p:txBody>
          <a:bodyPr/>
          <a:lstStyle/>
          <a:p>
            <a:r>
              <a:rPr lang="en-US"/>
              <a:t>Comparing Autopilot with Traditional Methods</a:t>
            </a:r>
          </a:p>
        </p:txBody>
      </p:sp>
      <p:graphicFrame>
        <p:nvGraphicFramePr>
          <p:cNvPr id="3" name="Table 12">
            <a:extLst>
              <a:ext uri="{FF2B5EF4-FFF2-40B4-BE49-F238E27FC236}">
                <a16:creationId xmlns:a16="http://schemas.microsoft.com/office/drawing/2014/main" id="{3605E782-67D9-4E4C-9955-AAAEDA996166}"/>
              </a:ext>
            </a:extLst>
          </p:cNvPr>
          <p:cNvGraphicFramePr>
            <a:graphicFrameLocks noGrp="1"/>
          </p:cNvGraphicFramePr>
          <p:nvPr>
            <p:extLst>
              <p:ext uri="{D42A27DB-BD31-4B8C-83A1-F6EECF244321}">
                <p14:modId xmlns:p14="http://schemas.microsoft.com/office/powerpoint/2010/main" val="1546077157"/>
              </p:ext>
            </p:extLst>
          </p:nvPr>
        </p:nvGraphicFramePr>
        <p:xfrm>
          <a:off x="933222" y="1726174"/>
          <a:ext cx="10325557" cy="4321824"/>
        </p:xfrm>
        <a:graphic>
          <a:graphicData uri="http://schemas.openxmlformats.org/drawingml/2006/table">
            <a:tbl>
              <a:tblPr firstRow="1" bandRow="1">
                <a:tableStyleId>{5C22544A-7EE6-4342-B048-85BDC9FD1C3A}</a:tableStyleId>
              </a:tblPr>
              <a:tblGrid>
                <a:gridCol w="4273099">
                  <a:extLst>
                    <a:ext uri="{9D8B030D-6E8A-4147-A177-3AD203B41FA5}">
                      <a16:colId xmlns:a16="http://schemas.microsoft.com/office/drawing/2014/main" val="3419358315"/>
                    </a:ext>
                  </a:extLst>
                </a:gridCol>
                <a:gridCol w="3026229">
                  <a:extLst>
                    <a:ext uri="{9D8B030D-6E8A-4147-A177-3AD203B41FA5}">
                      <a16:colId xmlns:a16="http://schemas.microsoft.com/office/drawing/2014/main" val="2428792440"/>
                    </a:ext>
                  </a:extLst>
                </a:gridCol>
                <a:gridCol w="3026229">
                  <a:extLst>
                    <a:ext uri="{9D8B030D-6E8A-4147-A177-3AD203B41FA5}">
                      <a16:colId xmlns:a16="http://schemas.microsoft.com/office/drawing/2014/main" val="16129369"/>
                    </a:ext>
                  </a:extLst>
                </a:gridCol>
              </a:tblGrid>
              <a:tr h="478093">
                <a:tc>
                  <a:txBody>
                    <a:bodyPr/>
                    <a:lstStyle/>
                    <a:p>
                      <a:endParaRPr lang="en-US" sz="2000" dirty="0">
                        <a:latin typeface="+mj-lt"/>
                      </a:endParaRPr>
                    </a:p>
                  </a:txBody>
                  <a:tcPr marL="89642" marR="89642" marT="89642" marB="89642">
                    <a:lnL w="12700" cmpd="sng">
                      <a:noFill/>
                    </a:lnL>
                    <a:lnR w="6350" cap="flat" cmpd="sng" algn="ctr">
                      <a:solidFill>
                        <a:schemeClr val="bg1"/>
                      </a:solidFill>
                      <a:prstDash val="solid"/>
                      <a:round/>
                      <a:headEnd type="none" w="med" len="med"/>
                      <a:tailEnd type="none" w="med" len="med"/>
                    </a:lnR>
                    <a:lnT w="12700" cmpd="sng">
                      <a:noFill/>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FFFF"/>
                          </a:solidFill>
                          <a:effectLst/>
                          <a:uLnTx/>
                          <a:uFillTx/>
                          <a:latin typeface="+mj-lt"/>
                          <a:ea typeface="+mn-ea"/>
                          <a:cs typeface="+mn-cs"/>
                        </a:rPr>
                        <a:t>Traditional deployment</a:t>
                      </a:r>
                    </a:p>
                  </a:txBody>
                  <a:tcPr marL="89642" marR="89642" marT="89642" marB="89642">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FFFF"/>
                          </a:solidFill>
                          <a:effectLst/>
                          <a:uLnTx/>
                          <a:uFillTx/>
                          <a:latin typeface="+mj-lt"/>
                          <a:ea typeface="+mn-ea"/>
                          <a:cs typeface="+mn-cs"/>
                        </a:rPr>
                        <a:t>Modern deployment</a:t>
                      </a:r>
                    </a:p>
                  </a:txBody>
                  <a:tcPr marL="89642" marR="89642" marT="89642" marB="89642">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4185272790"/>
                  </a:ext>
                </a:extLst>
              </a:tr>
              <a:tr h="442983">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a:ln>
                            <a:noFill/>
                          </a:ln>
                          <a:solidFill>
                            <a:srgbClr val="000000"/>
                          </a:solidFill>
                          <a:effectLst/>
                          <a:uLnTx/>
                          <a:uFillTx/>
                          <a:latin typeface="+mj-lt"/>
                          <a:ea typeface="+mn-ea"/>
                          <a:cs typeface="+mn-cs"/>
                        </a:rPr>
                        <a:t>Deploys Windows 11 images</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solidFill>
                  </a:tcPr>
                </a:tc>
                <a:tc>
                  <a:txBody>
                    <a:bodyPr/>
                    <a:lstStyle/>
                    <a:p>
                      <a:r>
                        <a:rPr lang="en-US" sz="1700">
                          <a:solidFill>
                            <a:schemeClr val="tx1"/>
                          </a:solidFill>
                        </a:rPr>
                        <a:t>Yes</a:t>
                      </a:r>
                    </a:p>
                  </a:txBody>
                  <a:tcPr marL="89642" marR="89642" marT="89642" marB="89642">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No</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27020401"/>
                  </a:ext>
                </a:extLst>
              </a:tr>
              <a:tr h="448212">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mj-lt"/>
                          <a:ea typeface="+mn-ea"/>
                          <a:cs typeface="+mn-cs"/>
                        </a:rPr>
                        <a:t>Can be used with any preinstalled operating system</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solidFill>
                  </a:tcPr>
                </a:tc>
                <a:tc>
                  <a:txBody>
                    <a:bodyPr/>
                    <a:lstStyle/>
                    <a:p>
                      <a:r>
                        <a:rPr lang="en-US" sz="1700">
                          <a:solidFill>
                            <a:schemeClr val="tx1"/>
                          </a:solidFill>
                        </a:rPr>
                        <a:t>Yes</a:t>
                      </a:r>
                    </a:p>
                  </a:txBody>
                  <a:tcPr marL="89642" marR="89642" marT="89642" marB="89642">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No</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60495186"/>
                  </a:ext>
                </a:extLst>
              </a:tr>
              <a:tr h="448212">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mj-lt"/>
                          <a:ea typeface="+mn-ea"/>
                          <a:cs typeface="+mn-cs"/>
                        </a:rPr>
                        <a:t>Requires a previous Windows 11 installation</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solidFill>
                  </a:tcPr>
                </a:tc>
                <a:tc>
                  <a:txBody>
                    <a:bodyPr/>
                    <a:lstStyle/>
                    <a:p>
                      <a:r>
                        <a:rPr lang="en-US" sz="1700">
                          <a:solidFill>
                            <a:schemeClr val="tx1"/>
                          </a:solidFill>
                        </a:rPr>
                        <a:t>No</a:t>
                      </a:r>
                    </a:p>
                  </a:txBody>
                  <a:tcPr marL="89642" marR="89642" marT="89642" marB="89642">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Yes</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33554734"/>
                  </a:ext>
                </a:extLst>
              </a:tr>
              <a:tr h="448212">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mj-lt"/>
                          <a:ea typeface="+mn-ea"/>
                          <a:cs typeface="+mn-cs"/>
                        </a:rPr>
                        <a:t>Uses an on-premises infrastructure</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solidFill>
                  </a:tcPr>
                </a:tc>
                <a:tc>
                  <a:txBody>
                    <a:bodyPr/>
                    <a:lstStyle/>
                    <a:p>
                      <a:r>
                        <a:rPr lang="en-US" sz="1700">
                          <a:solidFill>
                            <a:schemeClr val="tx1"/>
                          </a:solidFill>
                        </a:rPr>
                        <a:t>Yes</a:t>
                      </a:r>
                    </a:p>
                  </a:txBody>
                  <a:tcPr marL="89642" marR="89642" marT="89642" marB="89642">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No</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566028110"/>
                  </a:ext>
                </a:extLst>
              </a:tr>
              <a:tr h="448212">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mj-lt"/>
                          <a:ea typeface="+mn-ea"/>
                          <a:cs typeface="+mn-cs"/>
                        </a:rPr>
                        <a:t>Tools for preparing the deployment</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solidFill>
                  </a:tcPr>
                </a:tc>
                <a:tc>
                  <a:txBody>
                    <a:bodyPr/>
                    <a:lstStyle/>
                    <a:p>
                      <a:r>
                        <a:rPr lang="en-US" sz="1700" dirty="0">
                          <a:solidFill>
                            <a:schemeClr val="tx1"/>
                          </a:solidFill>
                        </a:rPr>
                        <a:t>Windows ADK, Windows Deployment Services, Microsoft Deployment Toolkit (MDT), and Microsoft Configuration Manager</a:t>
                      </a:r>
                    </a:p>
                  </a:txBody>
                  <a:tcPr marL="89642" marR="89642" marT="89642" marB="89642">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700">
                          <a:solidFill>
                            <a:schemeClr val="tx1"/>
                          </a:solidFill>
                        </a:rPr>
                        <a:t>Windows Configuration Designer and Windows Autopilot</a:t>
                      </a:r>
                    </a:p>
                  </a:txBody>
                  <a:tcPr marL="89642" marR="89642" marT="89642" marB="89642">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79037280"/>
                  </a:ext>
                </a:extLst>
              </a:tr>
            </a:tbl>
          </a:graphicData>
        </a:graphic>
      </p:graphicFrame>
    </p:spTree>
    <p:extLst>
      <p:ext uri="{BB962C8B-B14F-4D97-AF65-F5344CB8AC3E}">
        <p14:creationId xmlns:p14="http://schemas.microsoft.com/office/powerpoint/2010/main" val="143754510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Examine requirements for Windows Autopilot</a:t>
            </a:r>
          </a:p>
        </p:txBody>
      </p:sp>
      <p:sp>
        <p:nvSpPr>
          <p:cNvPr id="6" name="Text Placeholder 5"/>
          <p:cNvSpPr>
            <a:spLocks noGrp="1"/>
          </p:cNvSpPr>
          <p:nvPr>
            <p:ph type="body" sz="quarter" idx="11"/>
          </p:nvPr>
        </p:nvSpPr>
        <p:spPr/>
        <p:txBody>
          <a:bodyPr/>
          <a:lstStyle/>
          <a:p>
            <a:pPr>
              <a:lnSpc>
                <a:spcPct val="100000"/>
              </a:lnSpc>
              <a:spcBef>
                <a:spcPts val="392"/>
              </a:spcBef>
              <a:spcAft>
                <a:spcPts val="588"/>
              </a:spcAft>
              <a:defRPr/>
            </a:pPr>
            <a:r>
              <a:rPr lang="en-GB" sz="2000" spc="-49">
                <a:solidFill>
                  <a:srgbClr val="000000"/>
                </a:solidFill>
                <a:latin typeface="Segoe UI Semibold"/>
              </a:rPr>
              <a:t>Devices must have Windows 11 preinstalled:</a:t>
            </a:r>
          </a:p>
          <a:p>
            <a:pPr marL="336145" lvl="1" indent="-224097">
              <a:spcBef>
                <a:spcPts val="392"/>
              </a:spcBef>
              <a:spcAft>
                <a:spcPts val="588"/>
              </a:spcAft>
              <a:buFont typeface="Arial" panose="020B0604020202020204" pitchFamily="34" charset="0"/>
              <a:buChar char="•"/>
              <a:defRPr/>
            </a:pPr>
            <a:r>
              <a:rPr lang="en-GB" dirty="0">
                <a:solidFill>
                  <a:srgbClr val="000000"/>
                </a:solidFill>
                <a:latin typeface="Segoe UI"/>
              </a:rPr>
              <a:t>Windows Pro, Enterprise, or Education</a:t>
            </a:r>
          </a:p>
        </p:txBody>
      </p:sp>
      <p:sp>
        <p:nvSpPr>
          <p:cNvPr id="2" name="Text Placeholder 1"/>
          <p:cNvSpPr>
            <a:spLocks noGrp="1"/>
          </p:cNvSpPr>
          <p:nvPr>
            <p:ph type="body" sz="quarter" idx="15"/>
          </p:nvPr>
        </p:nvSpPr>
        <p:spPr/>
        <p:txBody>
          <a:bodyPr/>
          <a:lstStyle/>
          <a:p>
            <a:pPr>
              <a:lnSpc>
                <a:spcPct val="100000"/>
              </a:lnSpc>
              <a:spcBef>
                <a:spcPts val="392"/>
              </a:spcBef>
              <a:spcAft>
                <a:spcPts val="588"/>
              </a:spcAft>
              <a:defRPr/>
            </a:pPr>
            <a:r>
              <a:rPr lang="en-GB" sz="2000" spc="-49">
                <a:solidFill>
                  <a:srgbClr val="000000"/>
                </a:solidFill>
                <a:latin typeface="Segoe UI Semibold"/>
              </a:rPr>
              <a:t>Devices must have internet connectivity:</a:t>
            </a:r>
          </a:p>
          <a:p>
            <a:pPr marL="336145" lvl="1" indent="-224097">
              <a:spcBef>
                <a:spcPts val="392"/>
              </a:spcBef>
              <a:spcAft>
                <a:spcPts val="588"/>
              </a:spcAft>
              <a:buFont typeface="Arial" panose="020B0604020202020204" pitchFamily="34" charset="0"/>
              <a:buChar char="•"/>
              <a:defRPr/>
            </a:pPr>
            <a:r>
              <a:rPr lang="en-GB">
                <a:solidFill>
                  <a:srgbClr val="000000"/>
                </a:solidFill>
                <a:latin typeface="Segoe UI"/>
              </a:rPr>
              <a:t>Windows Autopilot is a cloud service</a:t>
            </a:r>
          </a:p>
        </p:txBody>
      </p:sp>
      <p:sp>
        <p:nvSpPr>
          <p:cNvPr id="3" name="Text Placeholder 2"/>
          <p:cNvSpPr>
            <a:spLocks noGrp="1"/>
          </p:cNvSpPr>
          <p:nvPr>
            <p:ph type="body" sz="quarter" idx="17"/>
          </p:nvPr>
        </p:nvSpPr>
        <p:spPr/>
        <p:txBody>
          <a:bodyPr/>
          <a:lstStyle/>
          <a:p>
            <a:pPr>
              <a:lnSpc>
                <a:spcPct val="100000"/>
              </a:lnSpc>
              <a:spcBef>
                <a:spcPts val="392"/>
              </a:spcBef>
              <a:spcAft>
                <a:spcPts val="588"/>
              </a:spcAft>
              <a:defRPr/>
            </a:pPr>
            <a:r>
              <a:rPr lang="en-GB" sz="2000" spc="-49">
                <a:solidFill>
                  <a:srgbClr val="000000"/>
                </a:solidFill>
                <a:latin typeface="Segoe UI Semibold"/>
              </a:rPr>
              <a:t>Intune or other mobile device management service (optional):</a:t>
            </a:r>
          </a:p>
          <a:p>
            <a:pPr marL="336145" lvl="1" indent="-224097">
              <a:spcBef>
                <a:spcPts val="392"/>
              </a:spcBef>
              <a:spcAft>
                <a:spcPts val="588"/>
              </a:spcAft>
              <a:buFont typeface="Arial" panose="020B0604020202020204" pitchFamily="34" charset="0"/>
              <a:buChar char="•"/>
              <a:defRPr/>
            </a:pPr>
            <a:r>
              <a:rPr lang="en-GB">
                <a:solidFill>
                  <a:srgbClr val="000000"/>
                </a:solidFill>
                <a:latin typeface="Segoe UI"/>
              </a:rPr>
              <a:t>For managing deployed Windows 10 and later devices</a:t>
            </a:r>
          </a:p>
        </p:txBody>
      </p:sp>
      <p:sp>
        <p:nvSpPr>
          <p:cNvPr id="9" name="Text Placeholder 8">
            <a:extLst>
              <a:ext uri="{FF2B5EF4-FFF2-40B4-BE49-F238E27FC236}">
                <a16:creationId xmlns:a16="http://schemas.microsoft.com/office/drawing/2014/main" id="{597E9C1C-70B1-4FF1-BDCE-E3611225B156}"/>
              </a:ext>
            </a:extLst>
          </p:cNvPr>
          <p:cNvSpPr>
            <a:spLocks noGrp="1"/>
          </p:cNvSpPr>
          <p:nvPr>
            <p:ph type="body" sz="quarter" idx="31"/>
          </p:nvPr>
        </p:nvSpPr>
        <p:spPr/>
        <p:txBody>
          <a:bodyPr/>
          <a:lstStyle/>
          <a:p>
            <a:pPr lvl="0">
              <a:lnSpc>
                <a:spcPct val="100000"/>
              </a:lnSpc>
              <a:spcBef>
                <a:spcPts val="392"/>
              </a:spcBef>
              <a:spcAft>
                <a:spcPts val="588"/>
              </a:spcAft>
              <a:defRPr/>
            </a:pPr>
            <a:r>
              <a:rPr lang="en-GB" sz="2000" spc="-49">
                <a:solidFill>
                  <a:srgbClr val="000000"/>
                </a:solidFill>
                <a:latin typeface="Segoe UI Semibold"/>
              </a:rPr>
              <a:t>Devices must be registered to the organization:</a:t>
            </a:r>
          </a:p>
          <a:p>
            <a:pPr marL="336145" lvl="1" indent="-224097">
              <a:spcBef>
                <a:spcPts val="392"/>
              </a:spcBef>
              <a:spcAft>
                <a:spcPts val="588"/>
              </a:spcAft>
              <a:buFont typeface="Arial" panose="020B0604020202020204" pitchFamily="34" charset="0"/>
              <a:buChar char="•"/>
              <a:defRPr/>
            </a:pPr>
            <a:r>
              <a:rPr lang="en-GB">
                <a:solidFill>
                  <a:srgbClr val="000000"/>
                </a:solidFill>
                <a:latin typeface="Segoe UI"/>
              </a:rPr>
              <a:t>Device-specific information uploaded to the cloud</a:t>
            </a:r>
          </a:p>
        </p:txBody>
      </p:sp>
      <p:sp>
        <p:nvSpPr>
          <p:cNvPr id="10" name="Text Placeholder 9">
            <a:extLst>
              <a:ext uri="{FF2B5EF4-FFF2-40B4-BE49-F238E27FC236}">
                <a16:creationId xmlns:a16="http://schemas.microsoft.com/office/drawing/2014/main" id="{2D95B341-ABC5-4ED8-9462-B7B4216DF042}"/>
              </a:ext>
            </a:extLst>
          </p:cNvPr>
          <p:cNvSpPr>
            <a:spLocks noGrp="1"/>
          </p:cNvSpPr>
          <p:nvPr>
            <p:ph type="body" sz="quarter" idx="32"/>
          </p:nvPr>
        </p:nvSpPr>
        <p:spPr/>
        <p:txBody>
          <a:bodyPr/>
          <a:lstStyle/>
          <a:p>
            <a:pPr>
              <a:lnSpc>
                <a:spcPct val="100000"/>
              </a:lnSpc>
              <a:spcBef>
                <a:spcPts val="392"/>
              </a:spcBef>
              <a:spcAft>
                <a:spcPts val="588"/>
              </a:spcAft>
              <a:defRPr/>
            </a:pPr>
            <a:r>
              <a:rPr lang="en-GB" sz="2000" spc="-49">
                <a:solidFill>
                  <a:srgbClr val="000000"/>
                </a:solidFill>
                <a:latin typeface="Segoe UI Semibold"/>
              </a:rPr>
              <a:t>Organization must be using Azure AD:</a:t>
            </a:r>
          </a:p>
          <a:p>
            <a:pPr marL="336145" lvl="1" indent="-224097">
              <a:spcBef>
                <a:spcPts val="392"/>
              </a:spcBef>
              <a:spcAft>
                <a:spcPts val="588"/>
              </a:spcAft>
              <a:buFont typeface="Arial" panose="020B0604020202020204" pitchFamily="34" charset="0"/>
              <a:buChar char="•"/>
              <a:defRPr/>
            </a:pPr>
            <a:r>
              <a:rPr lang="en-GB">
                <a:solidFill>
                  <a:srgbClr val="000000"/>
                </a:solidFill>
                <a:latin typeface="Segoe UI"/>
              </a:rPr>
              <a:t>It must also use Microsoft Store for Business or Intune</a:t>
            </a:r>
          </a:p>
        </p:txBody>
      </p:sp>
      <p:sp>
        <p:nvSpPr>
          <p:cNvPr id="8" name="Text Placeholder 7">
            <a:extLst>
              <a:ext uri="{FF2B5EF4-FFF2-40B4-BE49-F238E27FC236}">
                <a16:creationId xmlns:a16="http://schemas.microsoft.com/office/drawing/2014/main" id="{4C970C09-C124-49EF-A806-956DD6EAA798}"/>
              </a:ext>
            </a:extLst>
          </p:cNvPr>
          <p:cNvSpPr>
            <a:spLocks noGrp="1"/>
          </p:cNvSpPr>
          <p:nvPr>
            <p:ph type="body" sz="quarter" idx="33"/>
          </p:nvPr>
        </p:nvSpPr>
        <p:spPr>
          <a:xfrm>
            <a:off x="7379942" y="4586007"/>
            <a:ext cx="4393416" cy="1528466"/>
          </a:xfrm>
        </p:spPr>
        <p:txBody>
          <a:bodyPr/>
          <a:lstStyle/>
          <a:p>
            <a:pPr>
              <a:lnSpc>
                <a:spcPct val="100000"/>
              </a:lnSpc>
              <a:spcBef>
                <a:spcPts val="392"/>
              </a:spcBef>
              <a:spcAft>
                <a:spcPts val="588"/>
              </a:spcAft>
              <a:defRPr/>
            </a:pPr>
            <a:r>
              <a:rPr lang="en-GB" sz="2000" spc="-49">
                <a:solidFill>
                  <a:srgbClr val="000000"/>
                </a:solidFill>
                <a:latin typeface="Segoe UI Semibold"/>
              </a:rPr>
              <a:t>Access to required URLs</a:t>
            </a:r>
          </a:p>
          <a:p>
            <a:pPr marL="285750" indent="-285750">
              <a:lnSpc>
                <a:spcPct val="100000"/>
              </a:lnSpc>
              <a:spcBef>
                <a:spcPts val="392"/>
              </a:spcBef>
              <a:spcAft>
                <a:spcPts val="588"/>
              </a:spcAft>
              <a:buFont typeface="Arial" panose="020B0604020202020204" pitchFamily="34" charset="0"/>
              <a:buChar char="•"/>
              <a:defRPr/>
            </a:pPr>
            <a:r>
              <a:rPr lang="en-GB" sz="1800" spc="-49">
                <a:solidFill>
                  <a:srgbClr val="000000"/>
                </a:solidFill>
                <a:latin typeface="Segoe UI" panose="020B0502040204020203" pitchFamily="34" charset="0"/>
                <a:cs typeface="Segoe UI" panose="020B0502040204020203" pitchFamily="34" charset="0"/>
              </a:rPr>
              <a:t>go.microsoft.com</a:t>
            </a:r>
          </a:p>
          <a:p>
            <a:pPr marL="285750" indent="-285750">
              <a:lnSpc>
                <a:spcPct val="100000"/>
              </a:lnSpc>
              <a:spcBef>
                <a:spcPts val="392"/>
              </a:spcBef>
              <a:spcAft>
                <a:spcPts val="588"/>
              </a:spcAft>
              <a:buFont typeface="Arial" panose="020B0604020202020204" pitchFamily="34" charset="0"/>
              <a:buChar char="•"/>
              <a:defRPr/>
            </a:pPr>
            <a:r>
              <a:rPr lang="en-GB" sz="1800" spc="-49">
                <a:solidFill>
                  <a:srgbClr val="000000"/>
                </a:solidFill>
                <a:latin typeface="Segoe UI" panose="020B0502040204020203" pitchFamily="34" charset="0"/>
                <a:cs typeface="Segoe UI" panose="020B0502040204020203" pitchFamily="34" charset="0"/>
              </a:rPr>
              <a:t>login.microsoftonline.com</a:t>
            </a:r>
          </a:p>
          <a:p>
            <a:pPr marL="285750" indent="-285750">
              <a:lnSpc>
                <a:spcPct val="100000"/>
              </a:lnSpc>
              <a:spcBef>
                <a:spcPts val="392"/>
              </a:spcBef>
              <a:spcAft>
                <a:spcPts val="588"/>
              </a:spcAft>
              <a:buFont typeface="Arial" panose="020B0604020202020204" pitchFamily="34" charset="0"/>
              <a:buChar char="•"/>
              <a:defRPr/>
            </a:pPr>
            <a:r>
              <a:rPr lang="en-GB" sz="1800" spc="-49">
                <a:solidFill>
                  <a:srgbClr val="000000"/>
                </a:solidFill>
                <a:latin typeface="Segoe UI" panose="020B0502040204020203" pitchFamily="34" charset="0"/>
                <a:cs typeface="Segoe UI" panose="020B0502040204020203" pitchFamily="34" charset="0"/>
              </a:rPr>
              <a:t>etc.</a:t>
            </a:r>
          </a:p>
        </p:txBody>
      </p:sp>
      <p:grpSp>
        <p:nvGrpSpPr>
          <p:cNvPr id="5" name="Group 4">
            <a:extLst>
              <a:ext uri="{FF2B5EF4-FFF2-40B4-BE49-F238E27FC236}">
                <a16:creationId xmlns:a16="http://schemas.microsoft.com/office/drawing/2014/main" id="{6DEF7191-7174-4399-8D77-A67F81785000}"/>
              </a:ext>
              <a:ext uri="{C183D7F6-B498-43B3-948B-1728B52AA6E4}">
                <adec:decorative xmlns:adec="http://schemas.microsoft.com/office/drawing/2017/decorative" val="1"/>
              </a:ext>
            </a:extLst>
          </p:cNvPr>
          <p:cNvGrpSpPr/>
          <p:nvPr/>
        </p:nvGrpSpPr>
        <p:grpSpPr>
          <a:xfrm>
            <a:off x="418643" y="1456896"/>
            <a:ext cx="896425" cy="896552"/>
            <a:chOff x="418643" y="1456896"/>
            <a:chExt cx="896425" cy="896552"/>
          </a:xfrm>
        </p:grpSpPr>
        <p:grpSp>
          <p:nvGrpSpPr>
            <p:cNvPr id="80" name="Group 79">
              <a:extLst>
                <a:ext uri="{FF2B5EF4-FFF2-40B4-BE49-F238E27FC236}">
                  <a16:creationId xmlns:a16="http://schemas.microsoft.com/office/drawing/2014/main" id="{677EF7BF-16B6-4CBD-82E2-74EE50956BC0}"/>
                </a:ext>
                <a:ext uri="{C183D7F6-B498-43B3-948B-1728B52AA6E4}">
                  <adec:decorative xmlns:adec="http://schemas.microsoft.com/office/drawing/2017/decorative" val="1"/>
                </a:ext>
              </a:extLst>
            </p:cNvPr>
            <p:cNvGrpSpPr/>
            <p:nvPr/>
          </p:nvGrpSpPr>
          <p:grpSpPr>
            <a:xfrm>
              <a:off x="418643" y="1456896"/>
              <a:ext cx="896425" cy="896552"/>
              <a:chOff x="7962901" y="3032919"/>
              <a:chExt cx="981074" cy="981076"/>
            </a:xfrm>
          </p:grpSpPr>
          <p:sp>
            <p:nvSpPr>
              <p:cNvPr id="82" name="Freeform 5">
                <a:extLst>
                  <a:ext uri="{FF2B5EF4-FFF2-40B4-BE49-F238E27FC236}">
                    <a16:creationId xmlns:a16="http://schemas.microsoft.com/office/drawing/2014/main" id="{94E096F3-5810-4E34-8B6E-F0C074E482DA}"/>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83" name="Freeform 6">
                <a:extLst>
                  <a:ext uri="{FF2B5EF4-FFF2-40B4-BE49-F238E27FC236}">
                    <a16:creationId xmlns:a16="http://schemas.microsoft.com/office/drawing/2014/main" id="{1CD96B9D-EF11-498F-8CCE-F424114A1D29}"/>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4" name="Picture 3">
              <a:extLst>
                <a:ext uri="{FF2B5EF4-FFF2-40B4-BE49-F238E27FC236}">
                  <a16:creationId xmlns:a16="http://schemas.microsoft.com/office/drawing/2014/main" id="{BE83170D-CD0E-4CE2-B061-D59C034B0150}"/>
                </a:ext>
              </a:extLst>
            </p:cNvPr>
            <p:cNvPicPr>
              <a:picLocks noChangeAspect="1"/>
            </p:cNvPicPr>
            <p:nvPr/>
          </p:nvPicPr>
          <p:blipFill>
            <a:blip r:embed="rId3"/>
            <a:stretch>
              <a:fillRect/>
            </a:stretch>
          </p:blipFill>
          <p:spPr>
            <a:xfrm>
              <a:off x="668855" y="1707172"/>
              <a:ext cx="396000" cy="396000"/>
            </a:xfrm>
            <a:prstGeom prst="rect">
              <a:avLst/>
            </a:prstGeom>
          </p:spPr>
        </p:pic>
      </p:grpSp>
      <p:grpSp>
        <p:nvGrpSpPr>
          <p:cNvPr id="12" name="Group 11">
            <a:extLst>
              <a:ext uri="{FF2B5EF4-FFF2-40B4-BE49-F238E27FC236}">
                <a16:creationId xmlns:a16="http://schemas.microsoft.com/office/drawing/2014/main" id="{79F057D9-4074-4745-A794-F98340B46CEA}"/>
              </a:ext>
              <a:ext uri="{C183D7F6-B498-43B3-948B-1728B52AA6E4}">
                <adec:decorative xmlns:adec="http://schemas.microsoft.com/office/drawing/2017/decorative" val="1"/>
              </a:ext>
            </a:extLst>
          </p:cNvPr>
          <p:cNvGrpSpPr/>
          <p:nvPr/>
        </p:nvGrpSpPr>
        <p:grpSpPr>
          <a:xfrm>
            <a:off x="418643" y="3021452"/>
            <a:ext cx="896425" cy="896552"/>
            <a:chOff x="418643" y="3021452"/>
            <a:chExt cx="896425" cy="896552"/>
          </a:xfrm>
        </p:grpSpPr>
        <p:grpSp>
          <p:nvGrpSpPr>
            <p:cNvPr id="90" name="Group 89">
              <a:extLst>
                <a:ext uri="{FF2B5EF4-FFF2-40B4-BE49-F238E27FC236}">
                  <a16:creationId xmlns:a16="http://schemas.microsoft.com/office/drawing/2014/main" id="{0A66926E-B312-40BE-8A1A-EFF7D831123E}"/>
                </a:ext>
                <a:ext uri="{C183D7F6-B498-43B3-948B-1728B52AA6E4}">
                  <adec:decorative xmlns:adec="http://schemas.microsoft.com/office/drawing/2017/decorative" val="1"/>
                </a:ext>
              </a:extLst>
            </p:cNvPr>
            <p:cNvGrpSpPr/>
            <p:nvPr/>
          </p:nvGrpSpPr>
          <p:grpSpPr>
            <a:xfrm>
              <a:off x="418643" y="3021452"/>
              <a:ext cx="896425" cy="896552"/>
              <a:chOff x="7962901" y="3032919"/>
              <a:chExt cx="981074" cy="981076"/>
            </a:xfrm>
          </p:grpSpPr>
          <p:sp>
            <p:nvSpPr>
              <p:cNvPr id="92" name="Freeform 5">
                <a:extLst>
                  <a:ext uri="{FF2B5EF4-FFF2-40B4-BE49-F238E27FC236}">
                    <a16:creationId xmlns:a16="http://schemas.microsoft.com/office/drawing/2014/main" id="{0AD29AB2-D9FE-4CD2-8E96-D7A40A3A15C8}"/>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93" name="Freeform 6">
                <a:extLst>
                  <a:ext uri="{FF2B5EF4-FFF2-40B4-BE49-F238E27FC236}">
                    <a16:creationId xmlns:a16="http://schemas.microsoft.com/office/drawing/2014/main" id="{0833ACA1-E979-4A5A-B92D-50807C6AF7F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1" name="Picture 10">
              <a:extLst>
                <a:ext uri="{FF2B5EF4-FFF2-40B4-BE49-F238E27FC236}">
                  <a16:creationId xmlns:a16="http://schemas.microsoft.com/office/drawing/2014/main" id="{2744B14B-67BE-4053-B567-8060BB89F806}"/>
                </a:ext>
              </a:extLst>
            </p:cNvPr>
            <p:cNvPicPr>
              <a:picLocks noChangeAspect="1"/>
            </p:cNvPicPr>
            <p:nvPr/>
          </p:nvPicPr>
          <p:blipFill>
            <a:blip r:embed="rId4"/>
            <a:stretch>
              <a:fillRect/>
            </a:stretch>
          </p:blipFill>
          <p:spPr>
            <a:xfrm>
              <a:off x="668091" y="3248400"/>
              <a:ext cx="432000" cy="432000"/>
            </a:xfrm>
            <a:prstGeom prst="rect">
              <a:avLst/>
            </a:prstGeom>
          </p:spPr>
        </p:pic>
      </p:grpSp>
      <p:grpSp>
        <p:nvGrpSpPr>
          <p:cNvPr id="14" name="Group 13">
            <a:extLst>
              <a:ext uri="{FF2B5EF4-FFF2-40B4-BE49-F238E27FC236}">
                <a16:creationId xmlns:a16="http://schemas.microsoft.com/office/drawing/2014/main" id="{CD04090F-D10D-4160-80A3-097BF87F2E74}"/>
              </a:ext>
              <a:ext uri="{C183D7F6-B498-43B3-948B-1728B52AA6E4}">
                <adec:decorative xmlns:adec="http://schemas.microsoft.com/office/drawing/2017/decorative" val="1"/>
              </a:ext>
            </a:extLst>
          </p:cNvPr>
          <p:cNvGrpSpPr/>
          <p:nvPr/>
        </p:nvGrpSpPr>
        <p:grpSpPr>
          <a:xfrm>
            <a:off x="418643" y="4586007"/>
            <a:ext cx="896425" cy="896552"/>
            <a:chOff x="418643" y="4586007"/>
            <a:chExt cx="896425" cy="896552"/>
          </a:xfrm>
        </p:grpSpPr>
        <p:grpSp>
          <p:nvGrpSpPr>
            <p:cNvPr id="95" name="Group 94">
              <a:extLst>
                <a:ext uri="{FF2B5EF4-FFF2-40B4-BE49-F238E27FC236}">
                  <a16:creationId xmlns:a16="http://schemas.microsoft.com/office/drawing/2014/main" id="{4E01F83E-8510-41BA-91E6-C2B28679CABC}"/>
                </a:ext>
                <a:ext uri="{C183D7F6-B498-43B3-948B-1728B52AA6E4}">
                  <adec:decorative xmlns:adec="http://schemas.microsoft.com/office/drawing/2017/decorative" val="1"/>
                </a:ext>
              </a:extLst>
            </p:cNvPr>
            <p:cNvGrpSpPr/>
            <p:nvPr/>
          </p:nvGrpSpPr>
          <p:grpSpPr>
            <a:xfrm>
              <a:off x="418643" y="4586007"/>
              <a:ext cx="896425" cy="896552"/>
              <a:chOff x="7962901" y="3032919"/>
              <a:chExt cx="981074" cy="981076"/>
            </a:xfrm>
          </p:grpSpPr>
          <p:sp>
            <p:nvSpPr>
              <p:cNvPr id="97" name="Freeform 5">
                <a:extLst>
                  <a:ext uri="{FF2B5EF4-FFF2-40B4-BE49-F238E27FC236}">
                    <a16:creationId xmlns:a16="http://schemas.microsoft.com/office/drawing/2014/main" id="{23DE0020-4371-4068-9EBE-26994CA1E23B}"/>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98" name="Freeform 6">
                <a:extLst>
                  <a:ext uri="{FF2B5EF4-FFF2-40B4-BE49-F238E27FC236}">
                    <a16:creationId xmlns:a16="http://schemas.microsoft.com/office/drawing/2014/main" id="{FAEED3D8-BF64-4BF5-8717-872529AC5B4C}"/>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3" name="Picture 12">
              <a:extLst>
                <a:ext uri="{FF2B5EF4-FFF2-40B4-BE49-F238E27FC236}">
                  <a16:creationId xmlns:a16="http://schemas.microsoft.com/office/drawing/2014/main" id="{FEB1812F-CE26-4D48-9A51-87E18A71C6A2}"/>
                </a:ext>
              </a:extLst>
            </p:cNvPr>
            <p:cNvPicPr>
              <a:picLocks noChangeAspect="1"/>
            </p:cNvPicPr>
            <p:nvPr/>
          </p:nvPicPr>
          <p:blipFill>
            <a:blip r:embed="rId5"/>
            <a:stretch>
              <a:fillRect/>
            </a:stretch>
          </p:blipFill>
          <p:spPr>
            <a:xfrm>
              <a:off x="650091" y="4800283"/>
              <a:ext cx="468000" cy="468000"/>
            </a:xfrm>
            <a:prstGeom prst="rect">
              <a:avLst/>
            </a:prstGeom>
          </p:spPr>
        </p:pic>
      </p:grpSp>
      <p:grpSp>
        <p:nvGrpSpPr>
          <p:cNvPr id="16" name="Group 15">
            <a:extLst>
              <a:ext uri="{FF2B5EF4-FFF2-40B4-BE49-F238E27FC236}">
                <a16:creationId xmlns:a16="http://schemas.microsoft.com/office/drawing/2014/main" id="{85A57883-9A58-4092-BB43-8886F265DD91}"/>
              </a:ext>
              <a:ext uri="{C183D7F6-B498-43B3-948B-1728B52AA6E4}">
                <adec:decorative xmlns:adec="http://schemas.microsoft.com/office/drawing/2017/decorative" val="1"/>
              </a:ext>
            </a:extLst>
          </p:cNvPr>
          <p:cNvGrpSpPr/>
          <p:nvPr/>
        </p:nvGrpSpPr>
        <p:grpSpPr>
          <a:xfrm>
            <a:off x="6229842" y="1456896"/>
            <a:ext cx="896425" cy="896552"/>
            <a:chOff x="6229842" y="1456896"/>
            <a:chExt cx="896425" cy="896552"/>
          </a:xfrm>
        </p:grpSpPr>
        <p:grpSp>
          <p:nvGrpSpPr>
            <p:cNvPr id="100" name="Group 99">
              <a:extLst>
                <a:ext uri="{FF2B5EF4-FFF2-40B4-BE49-F238E27FC236}">
                  <a16:creationId xmlns:a16="http://schemas.microsoft.com/office/drawing/2014/main" id="{B5B1CA41-8CD0-44A5-BF89-8777D8DA53E6}"/>
                </a:ext>
                <a:ext uri="{C183D7F6-B498-43B3-948B-1728B52AA6E4}">
                  <adec:decorative xmlns:adec="http://schemas.microsoft.com/office/drawing/2017/decorative" val="1"/>
                </a:ext>
              </a:extLst>
            </p:cNvPr>
            <p:cNvGrpSpPr/>
            <p:nvPr/>
          </p:nvGrpSpPr>
          <p:grpSpPr>
            <a:xfrm>
              <a:off x="6229842" y="1456896"/>
              <a:ext cx="896425" cy="896552"/>
              <a:chOff x="7962901" y="3032919"/>
              <a:chExt cx="981074" cy="981076"/>
            </a:xfrm>
          </p:grpSpPr>
          <p:sp>
            <p:nvSpPr>
              <p:cNvPr id="102" name="Freeform 5">
                <a:extLst>
                  <a:ext uri="{FF2B5EF4-FFF2-40B4-BE49-F238E27FC236}">
                    <a16:creationId xmlns:a16="http://schemas.microsoft.com/office/drawing/2014/main" id="{0C8A2E3E-2A98-4E59-AEAD-3DFF818679D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03" name="Freeform 6">
                <a:extLst>
                  <a:ext uri="{FF2B5EF4-FFF2-40B4-BE49-F238E27FC236}">
                    <a16:creationId xmlns:a16="http://schemas.microsoft.com/office/drawing/2014/main" id="{8E981F8D-857B-4CC8-BDAD-B096B61386D2}"/>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5" name="Picture 14">
              <a:extLst>
                <a:ext uri="{FF2B5EF4-FFF2-40B4-BE49-F238E27FC236}">
                  <a16:creationId xmlns:a16="http://schemas.microsoft.com/office/drawing/2014/main" id="{7444F7C7-4F4D-493F-8616-510CBCBDFEB4}"/>
                </a:ext>
              </a:extLst>
            </p:cNvPr>
            <p:cNvPicPr>
              <a:picLocks noChangeAspect="1"/>
            </p:cNvPicPr>
            <p:nvPr/>
          </p:nvPicPr>
          <p:blipFill>
            <a:blip r:embed="rId6"/>
            <a:stretch>
              <a:fillRect/>
            </a:stretch>
          </p:blipFill>
          <p:spPr>
            <a:xfrm>
              <a:off x="6480955" y="1695483"/>
              <a:ext cx="406400" cy="406400"/>
            </a:xfrm>
            <a:prstGeom prst="rect">
              <a:avLst/>
            </a:prstGeom>
          </p:spPr>
        </p:pic>
      </p:grpSp>
      <p:grpSp>
        <p:nvGrpSpPr>
          <p:cNvPr id="19" name="Group 18">
            <a:extLst>
              <a:ext uri="{FF2B5EF4-FFF2-40B4-BE49-F238E27FC236}">
                <a16:creationId xmlns:a16="http://schemas.microsoft.com/office/drawing/2014/main" id="{A6284AE8-3ADC-4218-80AB-2E8E30FCAC88}"/>
              </a:ext>
              <a:ext uri="{C183D7F6-B498-43B3-948B-1728B52AA6E4}">
                <adec:decorative xmlns:adec="http://schemas.microsoft.com/office/drawing/2017/decorative" val="1"/>
              </a:ext>
            </a:extLst>
          </p:cNvPr>
          <p:cNvGrpSpPr/>
          <p:nvPr/>
        </p:nvGrpSpPr>
        <p:grpSpPr>
          <a:xfrm>
            <a:off x="6229842" y="3021452"/>
            <a:ext cx="896425" cy="896552"/>
            <a:chOff x="6229842" y="3021452"/>
            <a:chExt cx="896425" cy="896552"/>
          </a:xfrm>
        </p:grpSpPr>
        <p:grpSp>
          <p:nvGrpSpPr>
            <p:cNvPr id="105" name="Group 104">
              <a:extLst>
                <a:ext uri="{FF2B5EF4-FFF2-40B4-BE49-F238E27FC236}">
                  <a16:creationId xmlns:a16="http://schemas.microsoft.com/office/drawing/2014/main" id="{FBBCE5DA-99BB-47EB-8254-B0F99B6F9FD2}"/>
                </a:ext>
                <a:ext uri="{C183D7F6-B498-43B3-948B-1728B52AA6E4}">
                  <adec:decorative xmlns:adec="http://schemas.microsoft.com/office/drawing/2017/decorative" val="1"/>
                </a:ext>
              </a:extLst>
            </p:cNvPr>
            <p:cNvGrpSpPr/>
            <p:nvPr/>
          </p:nvGrpSpPr>
          <p:grpSpPr>
            <a:xfrm>
              <a:off x="6229842" y="3021452"/>
              <a:ext cx="896425" cy="896552"/>
              <a:chOff x="7962901" y="3032919"/>
              <a:chExt cx="981074" cy="981076"/>
            </a:xfrm>
          </p:grpSpPr>
          <p:sp>
            <p:nvSpPr>
              <p:cNvPr id="107" name="Freeform 5">
                <a:extLst>
                  <a:ext uri="{FF2B5EF4-FFF2-40B4-BE49-F238E27FC236}">
                    <a16:creationId xmlns:a16="http://schemas.microsoft.com/office/drawing/2014/main" id="{02E1AE79-FECC-4CD4-AAAF-53D470B807E4}"/>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08" name="Freeform 6">
                <a:extLst>
                  <a:ext uri="{FF2B5EF4-FFF2-40B4-BE49-F238E27FC236}">
                    <a16:creationId xmlns:a16="http://schemas.microsoft.com/office/drawing/2014/main" id="{68E52408-CC59-447D-A5F6-C5D5FB2F002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8" name="Picture 17">
              <a:extLst>
                <a:ext uri="{FF2B5EF4-FFF2-40B4-BE49-F238E27FC236}">
                  <a16:creationId xmlns:a16="http://schemas.microsoft.com/office/drawing/2014/main" id="{DE9339A7-BE70-4645-95B2-2A2CC364798F}"/>
                </a:ext>
              </a:extLst>
            </p:cNvPr>
            <p:cNvPicPr>
              <a:picLocks noChangeAspect="1"/>
            </p:cNvPicPr>
            <p:nvPr/>
          </p:nvPicPr>
          <p:blipFill>
            <a:blip r:embed="rId7"/>
            <a:stretch>
              <a:fillRect/>
            </a:stretch>
          </p:blipFill>
          <p:spPr>
            <a:xfrm>
              <a:off x="6474854" y="3248400"/>
              <a:ext cx="406400" cy="406400"/>
            </a:xfrm>
            <a:prstGeom prst="rect">
              <a:avLst/>
            </a:prstGeom>
          </p:spPr>
        </p:pic>
      </p:grpSp>
      <p:grpSp>
        <p:nvGrpSpPr>
          <p:cNvPr id="21" name="Group 20">
            <a:extLst>
              <a:ext uri="{FF2B5EF4-FFF2-40B4-BE49-F238E27FC236}">
                <a16:creationId xmlns:a16="http://schemas.microsoft.com/office/drawing/2014/main" id="{51F3FC8D-6DC9-4A78-B08B-1740C283C81F}"/>
              </a:ext>
              <a:ext uri="{C183D7F6-B498-43B3-948B-1728B52AA6E4}">
                <adec:decorative xmlns:adec="http://schemas.microsoft.com/office/drawing/2017/decorative" val="1"/>
              </a:ext>
            </a:extLst>
          </p:cNvPr>
          <p:cNvGrpSpPr/>
          <p:nvPr/>
        </p:nvGrpSpPr>
        <p:grpSpPr>
          <a:xfrm>
            <a:off x="6229842" y="4586007"/>
            <a:ext cx="896425" cy="896552"/>
            <a:chOff x="6229842" y="4586007"/>
            <a:chExt cx="896425" cy="896552"/>
          </a:xfrm>
        </p:grpSpPr>
        <p:grpSp>
          <p:nvGrpSpPr>
            <p:cNvPr id="110" name="Group 109">
              <a:extLst>
                <a:ext uri="{FF2B5EF4-FFF2-40B4-BE49-F238E27FC236}">
                  <a16:creationId xmlns:a16="http://schemas.microsoft.com/office/drawing/2014/main" id="{EB481A45-AAD3-4BE9-A0F4-E5F3C6BAACAD}"/>
                </a:ext>
                <a:ext uri="{C183D7F6-B498-43B3-948B-1728B52AA6E4}">
                  <adec:decorative xmlns:adec="http://schemas.microsoft.com/office/drawing/2017/decorative" val="1"/>
                </a:ext>
              </a:extLst>
            </p:cNvPr>
            <p:cNvGrpSpPr/>
            <p:nvPr/>
          </p:nvGrpSpPr>
          <p:grpSpPr>
            <a:xfrm>
              <a:off x="6229842" y="4586007"/>
              <a:ext cx="896425" cy="896552"/>
              <a:chOff x="7962901" y="3032919"/>
              <a:chExt cx="981074" cy="981076"/>
            </a:xfrm>
          </p:grpSpPr>
          <p:sp>
            <p:nvSpPr>
              <p:cNvPr id="112" name="Freeform 5">
                <a:extLst>
                  <a:ext uri="{FF2B5EF4-FFF2-40B4-BE49-F238E27FC236}">
                    <a16:creationId xmlns:a16="http://schemas.microsoft.com/office/drawing/2014/main" id="{A7826847-20BD-40BB-AF5F-70CF3D165132}"/>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13" name="Freeform 6">
                <a:extLst>
                  <a:ext uri="{FF2B5EF4-FFF2-40B4-BE49-F238E27FC236}">
                    <a16:creationId xmlns:a16="http://schemas.microsoft.com/office/drawing/2014/main" id="{8BBCECD5-89EA-4A73-84EB-4DC2246C055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0" name="Picture 19">
              <a:extLst>
                <a:ext uri="{FF2B5EF4-FFF2-40B4-BE49-F238E27FC236}">
                  <a16:creationId xmlns:a16="http://schemas.microsoft.com/office/drawing/2014/main" id="{0847C367-9052-432C-97A5-5B0F58334976}"/>
                </a:ext>
              </a:extLst>
            </p:cNvPr>
            <p:cNvPicPr>
              <a:picLocks noChangeAspect="1"/>
            </p:cNvPicPr>
            <p:nvPr/>
          </p:nvPicPr>
          <p:blipFill>
            <a:blip r:embed="rId8"/>
            <a:stretch>
              <a:fillRect/>
            </a:stretch>
          </p:blipFill>
          <p:spPr>
            <a:xfrm>
              <a:off x="6474854" y="4831083"/>
              <a:ext cx="406400" cy="406400"/>
            </a:xfrm>
            <a:prstGeom prst="rect">
              <a:avLst/>
            </a:prstGeom>
          </p:spPr>
        </p:pic>
      </p:grpSp>
    </p:spTree>
    <p:extLst>
      <p:ext uri="{BB962C8B-B14F-4D97-AF65-F5344CB8AC3E}">
        <p14:creationId xmlns:p14="http://schemas.microsoft.com/office/powerpoint/2010/main" val="2737407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9B66D-3AFC-4CBD-8D96-41FE99F725D2}"/>
              </a:ext>
            </a:extLst>
          </p:cNvPr>
          <p:cNvSpPr>
            <a:spLocks noGrp="1"/>
          </p:cNvSpPr>
          <p:nvPr>
            <p:ph type="title"/>
          </p:nvPr>
        </p:nvSpPr>
        <p:spPr/>
        <p:txBody>
          <a:bodyPr/>
          <a:lstStyle/>
          <a:p>
            <a:r>
              <a:rPr lang="en-GB"/>
              <a:t>Prepare device IDs for Autopilot</a:t>
            </a:r>
          </a:p>
        </p:txBody>
      </p:sp>
      <p:sp>
        <p:nvSpPr>
          <p:cNvPr id="36" name="TextBox 35">
            <a:extLst>
              <a:ext uri="{FF2B5EF4-FFF2-40B4-BE49-F238E27FC236}">
                <a16:creationId xmlns:a16="http://schemas.microsoft.com/office/drawing/2014/main" id="{D20E9F72-C30A-86F2-5B49-A23888883B3D}"/>
              </a:ext>
            </a:extLst>
          </p:cNvPr>
          <p:cNvSpPr txBox="1"/>
          <p:nvPr/>
        </p:nvSpPr>
        <p:spPr>
          <a:xfrm>
            <a:off x="418643" y="1120690"/>
            <a:ext cx="11341268" cy="4093428"/>
          </a:xfrm>
          <a:prstGeom prst="rect">
            <a:avLst/>
          </a:prstGeom>
          <a:noFill/>
        </p:spPr>
        <p:txBody>
          <a:bodyPr wrap="square">
            <a:spAutoFit/>
          </a:bodyPr>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Windows Autopilot deployment process:</a:t>
            </a:r>
          </a:p>
          <a:p>
            <a:pPr marL="800100" lvl="1" indent="-342900">
              <a:buFont typeface="Arial" panose="020B0604020202020204" pitchFamily="34" charset="0"/>
              <a:buChar char="•"/>
              <a:defRPr/>
            </a:pPr>
            <a:r>
              <a:rPr lang="en-US" sz="2000" kern="0" dirty="0">
                <a:solidFill>
                  <a:srgbClr val="000000"/>
                </a:solidFill>
                <a:latin typeface="Segoe UI"/>
                <a:cs typeface="Segoe UI Semilight" panose="020B0402040204020203" pitchFamily="34" charset="0"/>
              </a:rPr>
              <a:t>Obtain hardware IDs of devices that you want to deploy</a:t>
            </a:r>
          </a:p>
          <a:p>
            <a:pPr marL="800100" lvl="1" indent="-342900">
              <a:buFont typeface="Arial" panose="020B0604020202020204" pitchFamily="34" charset="0"/>
              <a:buChar char="•"/>
              <a:defRPr/>
            </a:pPr>
            <a:r>
              <a:rPr lang="en-US" sz="2000" kern="0" dirty="0">
                <a:solidFill>
                  <a:srgbClr val="000000"/>
                </a:solidFill>
                <a:latin typeface="Segoe UI"/>
                <a:cs typeface="Segoe UI Semilight" panose="020B0402040204020203" pitchFamily="34" charset="0"/>
              </a:rPr>
              <a:t>Upload the hardware IDs</a:t>
            </a:r>
          </a:p>
          <a:p>
            <a:pPr marL="800100" lvl="1" indent="-342900">
              <a:buFont typeface="Arial" panose="020B0604020202020204" pitchFamily="34" charset="0"/>
              <a:buChar char="•"/>
              <a:defRPr/>
            </a:pPr>
            <a:r>
              <a:rPr lang="en-US" sz="2000" kern="0" dirty="0">
                <a:solidFill>
                  <a:srgbClr val="000000"/>
                </a:solidFill>
                <a:latin typeface="Segoe UI"/>
                <a:cs typeface="Segoe UI Semilight" panose="020B0402040204020203" pitchFamily="34" charset="0"/>
              </a:rPr>
              <a:t>Create a Windows Autopilot deployment profile.</a:t>
            </a:r>
          </a:p>
          <a:p>
            <a:pPr marL="800100" lvl="1" indent="-342900">
              <a:buFont typeface="Arial" panose="020B0604020202020204" pitchFamily="34" charset="0"/>
              <a:buChar char="•"/>
              <a:defRPr/>
            </a:pPr>
            <a:r>
              <a:rPr lang="en-US" sz="2000" kern="0" dirty="0">
                <a:solidFill>
                  <a:srgbClr val="000000"/>
                </a:solidFill>
                <a:latin typeface="Segoe UI"/>
                <a:cs typeface="Segoe UI Semilight" panose="020B0402040204020203" pitchFamily="34" charset="0"/>
              </a:rPr>
              <a:t>Apply the Windows Autopilot deployment profile to the devices or device groups.</a:t>
            </a:r>
            <a:endParaRPr lang="en-GB" sz="2400" kern="0" dirty="0">
              <a:solidFill>
                <a:srgbClr val="000000"/>
              </a:solidFill>
              <a:latin typeface="+mj-lt"/>
              <a:cs typeface="Segoe UI Semilight" panose="020B0402040204020203" pitchFamily="34" charset="0"/>
            </a:endParaRP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Manage Windows Autopilot in Intune</a:t>
            </a:r>
          </a:p>
          <a:p>
            <a:pPr marL="800100" lvl="1" indent="-342900">
              <a:buFont typeface="Arial" panose="020B0604020202020204" pitchFamily="34" charset="0"/>
              <a:buChar char="•"/>
              <a:defRPr/>
            </a:pPr>
            <a:r>
              <a:rPr lang="en-US" sz="2000" kern="0" dirty="0">
                <a:solidFill>
                  <a:srgbClr val="000000"/>
                </a:solidFill>
                <a:latin typeface="Segoe UI"/>
                <a:cs typeface="Segoe UI Semilight" panose="020B0402040204020203" pitchFamily="34" charset="0"/>
              </a:rPr>
              <a:t>Configure automatic mobile device management enrollment of Azure AD member devices</a:t>
            </a:r>
            <a:endParaRPr lang="en-US" sz="2000" dirty="0"/>
          </a:p>
          <a:p>
            <a:pPr marL="336145" marR="0" lvl="1" indent="-224097" algn="l" defTabSz="914367" rtl="0" eaLnBrk="1" fontAlgn="auto" latinLnBrk="0" hangingPunct="1">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srgbClr val="000000"/>
                </a:solidFill>
                <a:effectLst/>
                <a:uLnTx/>
                <a:uFillTx/>
                <a:latin typeface="Segoe UI Semibold"/>
                <a:ea typeface="+mn-ea"/>
                <a:cs typeface="Segoe UI Semilight" panose="020B0402040204020203" pitchFamily="34" charset="0"/>
              </a:rPr>
              <a:t>Prepare a Microsoft Autopilot deployment</a:t>
            </a:r>
          </a:p>
          <a:p>
            <a:pPr marL="800100" marR="0" lvl="1" indent="-342900" algn="l" defTabSz="914367" rtl="0" eaLnBrk="1" fontAlgn="auto" latinLnBrk="0" hangingPunct="1">
              <a:spcBef>
                <a:spcPts val="0"/>
              </a:spcBef>
              <a:spcAft>
                <a:spcPts val="0"/>
              </a:spcAft>
              <a:buClrTx/>
              <a:buSzTx/>
              <a:buFont typeface="Arial" panose="020B0604020202020204" pitchFamily="34" charset="0"/>
              <a:buChar char="•"/>
              <a:tabLst/>
              <a:defRPr/>
            </a:pPr>
            <a:r>
              <a:rPr lang="en-US" sz="2000" kern="0" dirty="0">
                <a:solidFill>
                  <a:srgbClr val="000000"/>
                </a:solidFill>
                <a:latin typeface="Segoe UI"/>
                <a:cs typeface="Segoe UI Semilight" panose="020B0402040204020203" pitchFamily="34" charset="0"/>
              </a:rPr>
              <a:t>M</a:t>
            </a:r>
            <a:r>
              <a:rPr kumimoji="0" lang="en-US" sz="2000" b="0" i="0" u="none" strike="noStrike" kern="0" cap="none" spc="0" normalizeH="0" baseline="0" noProof="0" dirty="0" err="1">
                <a:ln>
                  <a:noFill/>
                </a:ln>
                <a:solidFill>
                  <a:srgbClr val="000000"/>
                </a:solidFill>
                <a:effectLst/>
                <a:uLnTx/>
                <a:uFillTx/>
                <a:latin typeface="Segoe UI"/>
                <a:ea typeface="+mn-ea"/>
                <a:cs typeface="Segoe UI Semilight" panose="020B0402040204020203" pitchFamily="34" charset="0"/>
              </a:rPr>
              <a:t>anage</a:t>
            </a: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 Windows Autopilot deployment using Intune or Microsoft Store for Business</a:t>
            </a:r>
            <a:endParaRPr kumimoji="0" lang="en-US" sz="2000" b="0" i="0" u="none" strike="noStrike" kern="1200" cap="none" spc="0" normalizeH="0" baseline="0" noProof="0" dirty="0">
              <a:ln>
                <a:noFill/>
              </a:ln>
              <a:solidFill>
                <a:srgbClr val="000000"/>
              </a:solidFill>
              <a:effectLst/>
              <a:uLnTx/>
              <a:uFillTx/>
              <a:latin typeface="Segoe UI"/>
              <a:ea typeface="+mn-ea"/>
              <a:cs typeface="+mn-cs"/>
            </a:endParaRPr>
          </a:p>
          <a:p>
            <a:pPr marL="336145" marR="0" lvl="1" indent="-224097" algn="l" defTabSz="914367" rtl="0" eaLnBrk="1" fontAlgn="auto" latinLnBrk="0" hangingPunct="1">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srgbClr val="000000"/>
                </a:solidFill>
                <a:effectLst/>
                <a:uLnTx/>
                <a:uFillTx/>
                <a:latin typeface="Segoe UI Semibold"/>
                <a:ea typeface="+mn-ea"/>
                <a:cs typeface="Segoe UI Semilight" panose="020B0402040204020203" pitchFamily="34" charset="0"/>
              </a:rPr>
              <a:t>Obtain or create device-specific CSV file</a:t>
            </a:r>
          </a:p>
          <a:p>
            <a:pPr marL="800100" marR="0" lvl="1" indent="-342900" algn="l" defTabSz="914367" rtl="0" eaLnBrk="1" fontAlgn="auto" latinLnBrk="0" hangingPunct="1">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Segoe UI"/>
                <a:ea typeface="+mn-ea"/>
                <a:cs typeface="Segoe UI Semilight" panose="020B0402040204020203" pitchFamily="34" charset="0"/>
              </a:rPr>
              <a:t>CSV file required to deploy devices by using Windows Autopilot</a:t>
            </a:r>
          </a:p>
          <a:p>
            <a:pPr marL="336145" marR="0" lvl="1" indent="-224097" algn="l" defTabSz="914367" rtl="0" eaLnBrk="1" fontAlgn="auto" latinLnBrk="0" hangingPunct="1">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srgbClr val="000000"/>
                </a:solidFill>
                <a:effectLst/>
                <a:uLnTx/>
                <a:uFillTx/>
                <a:latin typeface="Segoe UI Semibold"/>
                <a:ea typeface="+mn-ea"/>
                <a:cs typeface="Segoe UI Semilight" panose="020B0402040204020203" pitchFamily="34" charset="0"/>
              </a:rPr>
              <a:t>Import a device hash directly into Intune</a:t>
            </a:r>
          </a:p>
        </p:txBody>
      </p:sp>
    </p:spTree>
    <p:extLst>
      <p:ext uri="{BB962C8B-B14F-4D97-AF65-F5344CB8AC3E}">
        <p14:creationId xmlns:p14="http://schemas.microsoft.com/office/powerpoint/2010/main" val="130429635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0F6F3-6E0C-888E-1EE6-BA82D38FA8E9}"/>
              </a:ext>
            </a:extLst>
          </p:cNvPr>
          <p:cNvSpPr>
            <a:spLocks noGrp="1"/>
          </p:cNvSpPr>
          <p:nvPr>
            <p:ph type="title"/>
          </p:nvPr>
        </p:nvSpPr>
        <p:spPr/>
        <p:txBody>
          <a:bodyPr/>
          <a:lstStyle/>
          <a:p>
            <a:r>
              <a:rPr lang="en-GB"/>
              <a:t>Prepare device IDs for Autopilot</a:t>
            </a:r>
            <a:endParaRPr lang="en-US"/>
          </a:p>
        </p:txBody>
      </p:sp>
      <p:pic>
        <p:nvPicPr>
          <p:cNvPr id="7" name="Picture 6" descr="Diagram showing overview of how Windows autopilot works.">
            <a:extLst>
              <a:ext uri="{FF2B5EF4-FFF2-40B4-BE49-F238E27FC236}">
                <a16:creationId xmlns:a16="http://schemas.microsoft.com/office/drawing/2014/main" id="{9EF3A88E-734B-3144-936C-A6BB034B24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3007" y="969513"/>
            <a:ext cx="8865150" cy="5447993"/>
          </a:xfrm>
          <a:prstGeom prst="rect">
            <a:avLst/>
          </a:prstGeom>
        </p:spPr>
      </p:pic>
    </p:spTree>
    <p:extLst>
      <p:ext uri="{BB962C8B-B14F-4D97-AF65-F5344CB8AC3E}">
        <p14:creationId xmlns:p14="http://schemas.microsoft.com/office/powerpoint/2010/main" val="2671913382"/>
      </p:ext>
    </p:extLst>
  </p:cSld>
  <p:clrMapOvr>
    <a:masterClrMapping/>
  </p:clrMapOvr>
  <p:transition>
    <p:fade/>
  </p:transition>
</p:sld>
</file>

<file path=ppt/theme/theme1.xml><?xml version="1.0" encoding="utf-8"?>
<a:theme xmlns:a="http://schemas.openxmlformats.org/drawingml/2006/main" name="M365">
  <a:themeElements>
    <a:clrScheme name="Microsoft 365">
      <a:dk1>
        <a:srgbClr val="000000"/>
      </a:dk1>
      <a:lt1>
        <a:srgbClr val="FFFFFF"/>
      </a:lt1>
      <a:dk2>
        <a:srgbClr val="0078D4"/>
      </a:dk2>
      <a:lt2>
        <a:srgbClr val="F2F2F2"/>
      </a:lt2>
      <a:accent1>
        <a:srgbClr val="0078D4"/>
      </a:accent1>
      <a:accent2>
        <a:srgbClr val="243A5E"/>
      </a:accent2>
      <a:accent3>
        <a:srgbClr val="50E6FF"/>
      </a:accent3>
      <a:accent4>
        <a:srgbClr val="000000"/>
      </a:accent4>
      <a:accent5>
        <a:srgbClr val="505050"/>
      </a:accent5>
      <a:accent6>
        <a:srgbClr val="F2F2F2"/>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时装设计">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365" id="{22915A89-04A6-482C-BDA0-48CF38EEED58}" vid="{BFD06977-976F-4C55-B136-5C35E8BBF06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ediaServiceKeyPoints xmlns="1bad2278-f046-45e0-9f2a-b48eb19103d6" xsi:nil="true"/>
    <_ip_UnifiedCompliancePolicyProperties xmlns="http://schemas.microsoft.com/sharepoint/v3" xsi:nil="true"/>
    <TaxCatchAll xmlns="230e9df3-be65-4c73-a93b-d1236ebd677e" xsi:nil="true"/>
    <lcf76f155ced4ddcb4097134ff3c332f xmlns="1bad2278-f046-45e0-9f2a-b48eb19103d6">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1AABA23C4C32146ADA35E17E93DA282" ma:contentTypeVersion="16" ma:contentTypeDescription="Create a new document." ma:contentTypeScope="" ma:versionID="d39e0f165dcb4aca81d9f4bbdde283ce">
  <xsd:schema xmlns:xsd="http://www.w3.org/2001/XMLSchema" xmlns:xs="http://www.w3.org/2001/XMLSchema" xmlns:p="http://schemas.microsoft.com/office/2006/metadata/properties" xmlns:ns1="http://schemas.microsoft.com/sharepoint/v3" xmlns:ns2="1bad2278-f046-45e0-9f2a-b48eb19103d6" xmlns:ns3="1b481494-f05a-47b7-834b-e11edac47ab6" xmlns:ns4="230e9df3-be65-4c73-a93b-d1236ebd677e" targetNamespace="http://schemas.microsoft.com/office/2006/metadata/properties" ma:root="true" ma:fieldsID="d181d3beedf3debb437e2aee55b7221b" ns1:_="" ns2:_="" ns3:_="" ns4:_="">
    <xsd:import namespace="http://schemas.microsoft.com/sharepoint/v3"/>
    <xsd:import namespace="1bad2278-f046-45e0-9f2a-b48eb19103d6"/>
    <xsd:import namespace="1b481494-f05a-47b7-834b-e11edac47ab6"/>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DateTaken" minOccurs="0"/>
                <xsd:element ref="ns2:MediaServiceAutoKeyPoints" minOccurs="0"/>
                <xsd:element ref="ns2:MediaServiceKeyPoints" minOccurs="0"/>
                <xsd:element ref="ns3:SharedWithUsers" minOccurs="0"/>
                <xsd:element ref="ns3:SharedWithDetails" minOccurs="0"/>
                <xsd:element ref="ns1:_ip_UnifiedCompliancePolicyProperties" minOccurs="0"/>
                <xsd:element ref="ns1:_ip_UnifiedCompliancePolicyUIAction" minOccurs="0"/>
                <xsd:element ref="ns2:MediaServiceGenerationTime" minOccurs="0"/>
                <xsd:element ref="ns2:MediaServiceEventHashCod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6" nillable="true" ma:displayName="Unified Compliance Policy Properties" ma:hidden="true" ma:internalName="_ip_UnifiedCompliancePolicyProperties">
      <xsd:simpleType>
        <xsd:restriction base="dms:Note"/>
      </xsd:simpleType>
    </xsd:element>
    <xsd:element name="_ip_UnifiedCompliancePolicyUIAction" ma:index="17"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bad2278-f046-45e0-9f2a-b48eb19103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fals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b481494-f05a-47b7-834b-e11edac47ab6"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2e3b7fcd-ebde-418d-8896-5e6de28a4ddf}" ma:internalName="TaxCatchAll" ma:showField="CatchAllData" ma:web="1b481494-f05a-47b7-834b-e11edac47a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CB0DB2-EDDF-44BC-8F5A-86B60A0E9056}">
  <ds:schemaRefs>
    <ds:schemaRef ds:uri="http://schemas.microsoft.com/sharepoint/v3/contenttype/forms"/>
  </ds:schemaRefs>
</ds:datastoreItem>
</file>

<file path=customXml/itemProps2.xml><?xml version="1.0" encoding="utf-8"?>
<ds:datastoreItem xmlns:ds="http://schemas.openxmlformats.org/officeDocument/2006/customXml" ds:itemID="{0CDD8216-6DBB-4061-8DD0-34AFF7A55779}">
  <ds:schemaRefs>
    <ds:schemaRef ds:uri="http://www.w3.org/XML/1998/namespace"/>
    <ds:schemaRef ds:uri="http://schemas.microsoft.com/sharepoint/v3"/>
    <ds:schemaRef ds:uri="http://schemas.microsoft.com/office/2006/metadata/properties"/>
    <ds:schemaRef ds:uri="http://purl.org/dc/elements/1.1/"/>
    <ds:schemaRef ds:uri="http://purl.org/dc/dcmitype/"/>
    <ds:schemaRef ds:uri="1bad2278-f046-45e0-9f2a-b48eb19103d6"/>
    <ds:schemaRef ds:uri="http://purl.org/dc/terms/"/>
    <ds:schemaRef ds:uri="230e9df3-be65-4c73-a93b-d1236ebd677e"/>
    <ds:schemaRef ds:uri="http://schemas.microsoft.com/office/2006/documentManagement/types"/>
    <ds:schemaRef ds:uri="1b481494-f05a-47b7-834b-e11edac47ab6"/>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F6689FC3-FB22-4883-9842-8856F9A74BB6}">
  <ds:schemaRefs>
    <ds:schemaRef ds:uri="1b481494-f05a-47b7-834b-e11edac47ab6"/>
    <ds:schemaRef ds:uri="1bad2278-f046-45e0-9f2a-b48eb19103d6"/>
    <ds:schemaRef ds:uri="230e9df3-be65-4c73-a93b-d1236ebd67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M365</Template>
  <TotalTime>45</TotalTime>
  <Words>5022</Words>
  <Application>Microsoft Office PowerPoint</Application>
  <PresentationFormat>Widescreen</PresentationFormat>
  <Paragraphs>591</Paragraphs>
  <Slides>54</Slides>
  <Notes>49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54</vt:i4>
      </vt:variant>
    </vt:vector>
  </HeadingPairs>
  <TitlesOfParts>
    <vt:vector size="65" baseType="lpstr">
      <vt:lpstr>Arial</vt:lpstr>
      <vt:lpstr>Calibri</vt:lpstr>
      <vt:lpstr>Calibri Light</vt:lpstr>
      <vt:lpstr>inherit</vt:lpstr>
      <vt:lpstr>Segoe UI</vt:lpstr>
      <vt:lpstr>Segoe UI Light</vt:lpstr>
      <vt:lpstr>Segoe UI Semibold</vt:lpstr>
      <vt:lpstr>Segoe UI Semilight</vt:lpstr>
      <vt:lpstr>SegoeUI</vt:lpstr>
      <vt:lpstr>Wingdings</vt:lpstr>
      <vt:lpstr>M365</vt:lpstr>
      <vt:lpstr>Learning Path 8:  Deploy using cloud-based tools</vt:lpstr>
      <vt:lpstr>Learning Path Agenda</vt:lpstr>
      <vt:lpstr>Module 1: Deploy Devices using Windows Autopilot</vt:lpstr>
      <vt:lpstr>Module 1: Deploy Devices using Windows Autopilot      </vt:lpstr>
      <vt:lpstr>Use Autopilot for modern deployment</vt:lpstr>
      <vt:lpstr>Use Autopilot for modern deployment</vt:lpstr>
      <vt:lpstr>Examine requirements for Windows Autopilot</vt:lpstr>
      <vt:lpstr>Prepare device IDs for Autopilot</vt:lpstr>
      <vt:lpstr>Prepare device IDs for Autopilot</vt:lpstr>
      <vt:lpstr>Implement device registration and out-of-the-box customization</vt:lpstr>
      <vt:lpstr>Implement device registration and out-of-the-box customization</vt:lpstr>
      <vt:lpstr>Examine Autopilot scenarios</vt:lpstr>
      <vt:lpstr>Troubleshoot Windows Autopilot</vt:lpstr>
      <vt:lpstr>Troubleshoot Windows Autopilot</vt:lpstr>
      <vt:lpstr>Knowledge Check</vt:lpstr>
      <vt:lpstr>Module 2: Implement dynamic deployment methods</vt:lpstr>
      <vt:lpstr>Module 2: Implement dynamic deployment methods     </vt:lpstr>
      <vt:lpstr>Dynamic provisioning methods</vt:lpstr>
      <vt:lpstr>Examine subscription activation</vt:lpstr>
      <vt:lpstr>Deploy using provisioning packages</vt:lpstr>
      <vt:lpstr>Use Windows Configuration Designer</vt:lpstr>
      <vt:lpstr>Use Azure AD join with automatic MDM enrollment</vt:lpstr>
      <vt:lpstr>Knowledge Check</vt:lpstr>
      <vt:lpstr>Module 3: Plan a transition to modern endpoint management</vt:lpstr>
      <vt:lpstr>Module 3: Plan a transition to modern endpoint management    </vt:lpstr>
      <vt:lpstr>Explore using co-management to transition to modern management</vt:lpstr>
      <vt:lpstr>Examine prerequisites for co-management</vt:lpstr>
      <vt:lpstr>Evaluate modern management considerations</vt:lpstr>
      <vt:lpstr>Evaluate modern management considerations</vt:lpstr>
      <vt:lpstr>Evaluate modern management considerations</vt:lpstr>
      <vt:lpstr>Evaluate upgrades and migrations in modern transitioning</vt:lpstr>
      <vt:lpstr>Evaluate upgrades and migrations in modern transitioning</vt:lpstr>
      <vt:lpstr>Evaluate upgrades and migrations in modern transitioning </vt:lpstr>
      <vt:lpstr>Migrate Data when modern transitioning</vt:lpstr>
      <vt:lpstr>Migrate Data when modern transitioning</vt:lpstr>
      <vt:lpstr>Migrate Data when modern transitioning </vt:lpstr>
      <vt:lpstr>Migrate Data when modern transitioning </vt:lpstr>
      <vt:lpstr>Migrate workloads when modern transitioning</vt:lpstr>
      <vt:lpstr>Knowledge Check</vt:lpstr>
      <vt:lpstr>Module 4: Manage Windows 365</vt:lpstr>
      <vt:lpstr>Module 4: Manage Windows 365   </vt:lpstr>
      <vt:lpstr>Explore Windows 365</vt:lpstr>
      <vt:lpstr>Configure Windows 365</vt:lpstr>
      <vt:lpstr>Administer Windows 365</vt:lpstr>
      <vt:lpstr>Knowledge Check</vt:lpstr>
      <vt:lpstr>Module 5: Manage Azure virtual desktop</vt:lpstr>
      <vt:lpstr>Module 4: Azure Virtual Desktop   </vt:lpstr>
      <vt:lpstr>Examine Azure Virtual Desktop</vt:lpstr>
      <vt:lpstr>Explore Azure Virtual Desktop</vt:lpstr>
      <vt:lpstr>Configure Azure Virtual Desktop</vt:lpstr>
      <vt:lpstr>Administer Azure Virtual Desktop</vt:lpstr>
      <vt:lpstr>Knowledge Check</vt:lpstr>
      <vt:lpstr>Practice Labs</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08:  Deploying Windows 10</dc:title>
  <dc:creator>Nancy Fang (Wicresoft)</dc:creator>
  <cp:lastModifiedBy>Randy Stearman</cp:lastModifiedBy>
  <cp:revision>1</cp:revision>
  <dcterms:created xsi:type="dcterms:W3CDTF">2020-12-15T06:06:43Z</dcterms:created>
  <dcterms:modified xsi:type="dcterms:W3CDTF">2023-05-05T20:50:58Z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0x010100A1AABA23C4C32146ADA35E17E93DA282</vt:lpwstr>
  </property>
  <property fmtid="{D5CDD505-2E9C-101B-9397-08002B2CF9AE}" pid="3" name="MediaServiceImageTags">
    <vt:lpwstr/>
  </property>
</Properties>
</file>