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 id="2147483708" r:id="rId5"/>
  </p:sldMasterIdLst>
  <p:notesMasterIdLst>
    <p:notesMasterId r:id="rId18"/>
  </p:notesMasterIdLst>
  <p:handoutMasterIdLst>
    <p:handoutMasterId r:id="rId19"/>
  </p:handoutMasterIdLst>
  <p:sldIdLst>
    <p:sldId id="1758" r:id="rId6"/>
    <p:sldId id="1764" r:id="rId7"/>
    <p:sldId id="1765" r:id="rId8"/>
    <p:sldId id="1702" r:id="rId9"/>
    <p:sldId id="1747" r:id="rId10"/>
    <p:sldId id="1773" r:id="rId11"/>
    <p:sldId id="1771" r:id="rId12"/>
    <p:sldId id="1787" r:id="rId13"/>
    <p:sldId id="1783" r:id="rId14"/>
    <p:sldId id="1784" r:id="rId15"/>
    <p:sldId id="1785" r:id="rId16"/>
    <p:sldId id="1786"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8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DB84C3-208D-43AF-8388-F6A290BAE535}" v="4" dt="2023-05-05T14:06:57.1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954" y="84"/>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ndy Stearman" userId="6a3a33aa-6c38-478f-95c3-872a45d4cfac" providerId="ADAL" clId="{5CDB84C3-208D-43AF-8388-F6A290BAE535}"/>
    <pc:docChg chg="undo custSel modSld">
      <pc:chgData name="Randy Stearman" userId="6a3a33aa-6c38-478f-95c3-872a45d4cfac" providerId="ADAL" clId="{5CDB84C3-208D-43AF-8388-F6A290BAE535}" dt="2023-05-05T14:07:48.236" v="29" actId="20577"/>
      <pc:docMkLst>
        <pc:docMk/>
      </pc:docMkLst>
      <pc:sldChg chg="modSp mod">
        <pc:chgData name="Randy Stearman" userId="6a3a33aa-6c38-478f-95c3-872a45d4cfac" providerId="ADAL" clId="{5CDB84C3-208D-43AF-8388-F6A290BAE535}" dt="2023-05-05T14:05:23.139" v="15" actId="20577"/>
        <pc:sldMkLst>
          <pc:docMk/>
          <pc:sldMk cId="38486405" sldId="1771"/>
        </pc:sldMkLst>
        <pc:spChg chg="mod">
          <ac:chgData name="Randy Stearman" userId="6a3a33aa-6c38-478f-95c3-872a45d4cfac" providerId="ADAL" clId="{5CDB84C3-208D-43AF-8388-F6A290BAE535}" dt="2023-05-05T14:05:23.139" v="15" actId="20577"/>
          <ac:spMkLst>
            <pc:docMk/>
            <pc:sldMk cId="38486405" sldId="1771"/>
            <ac:spMk id="6" creationId="{00000000-0000-0000-0000-000000000000}"/>
          </ac:spMkLst>
        </pc:spChg>
      </pc:sldChg>
      <pc:sldChg chg="modSp mod">
        <pc:chgData name="Randy Stearman" userId="6a3a33aa-6c38-478f-95c3-872a45d4cfac" providerId="ADAL" clId="{5CDB84C3-208D-43AF-8388-F6A290BAE535}" dt="2023-05-05T14:05:07.470" v="6" actId="20577"/>
        <pc:sldMkLst>
          <pc:docMk/>
          <pc:sldMk cId="2624780145" sldId="1773"/>
        </pc:sldMkLst>
        <pc:spChg chg="mod">
          <ac:chgData name="Randy Stearman" userId="6a3a33aa-6c38-478f-95c3-872a45d4cfac" providerId="ADAL" clId="{5CDB84C3-208D-43AF-8388-F6A290BAE535}" dt="2023-05-05T14:05:07.470" v="6" actId="20577"/>
          <ac:spMkLst>
            <pc:docMk/>
            <pc:sldMk cId="2624780145" sldId="1773"/>
            <ac:spMk id="2" creationId="{00000000-0000-0000-0000-000000000000}"/>
          </ac:spMkLst>
        </pc:spChg>
      </pc:sldChg>
      <pc:sldChg chg="addSp delSp modSp mod">
        <pc:chgData name="Randy Stearman" userId="6a3a33aa-6c38-478f-95c3-872a45d4cfac" providerId="ADAL" clId="{5CDB84C3-208D-43AF-8388-F6A290BAE535}" dt="2023-05-05T14:06:59.992" v="27" actId="478"/>
        <pc:sldMkLst>
          <pc:docMk/>
          <pc:sldMk cId="1450569443" sldId="1783"/>
        </pc:sldMkLst>
        <pc:spChg chg="mod">
          <ac:chgData name="Randy Stearman" userId="6a3a33aa-6c38-478f-95c3-872a45d4cfac" providerId="ADAL" clId="{5CDB84C3-208D-43AF-8388-F6A290BAE535}" dt="2023-05-05T14:06:31.453" v="22"/>
          <ac:spMkLst>
            <pc:docMk/>
            <pc:sldMk cId="1450569443" sldId="1783"/>
            <ac:spMk id="2" creationId="{00000000-0000-0000-0000-000000000000}"/>
          </ac:spMkLst>
        </pc:spChg>
        <pc:spChg chg="mod">
          <ac:chgData name="Randy Stearman" userId="6a3a33aa-6c38-478f-95c3-872a45d4cfac" providerId="ADAL" clId="{5CDB84C3-208D-43AF-8388-F6A290BAE535}" dt="2023-05-05T14:06:37.090" v="23"/>
          <ac:spMkLst>
            <pc:docMk/>
            <pc:sldMk cId="1450569443" sldId="1783"/>
            <ac:spMk id="3" creationId="{00000000-0000-0000-0000-000000000000}"/>
          </ac:spMkLst>
        </pc:spChg>
        <pc:spChg chg="del mod">
          <ac:chgData name="Randy Stearman" userId="6a3a33aa-6c38-478f-95c3-872a45d4cfac" providerId="ADAL" clId="{5CDB84C3-208D-43AF-8388-F6A290BAE535}" dt="2023-05-05T14:06:59.992" v="27" actId="478"/>
          <ac:spMkLst>
            <pc:docMk/>
            <pc:sldMk cId="1450569443" sldId="1783"/>
            <ac:spMk id="4" creationId="{00000000-0000-0000-0000-000000000000}"/>
          </ac:spMkLst>
        </pc:spChg>
        <pc:spChg chg="add del mod">
          <ac:chgData name="Randy Stearman" userId="6a3a33aa-6c38-478f-95c3-872a45d4cfac" providerId="ADAL" clId="{5CDB84C3-208D-43AF-8388-F6A290BAE535}" dt="2023-05-05T14:06:13.396" v="19" actId="478"/>
          <ac:spMkLst>
            <pc:docMk/>
            <pc:sldMk cId="1450569443" sldId="1783"/>
            <ac:spMk id="5" creationId="{8413304B-B4E9-3FB9-9EAA-839CBCF4DDA7}"/>
          </ac:spMkLst>
        </pc:spChg>
        <pc:spChg chg="add del mod">
          <ac:chgData name="Randy Stearman" userId="6a3a33aa-6c38-478f-95c3-872a45d4cfac" providerId="ADAL" clId="{5CDB84C3-208D-43AF-8388-F6A290BAE535}" dt="2023-05-05T14:06:25.303" v="21"/>
          <ac:spMkLst>
            <pc:docMk/>
            <pc:sldMk cId="1450569443" sldId="1783"/>
            <ac:spMk id="6" creationId="{00000000-0000-0000-0000-000000000000}"/>
          </ac:spMkLst>
        </pc:spChg>
        <pc:spChg chg="mod">
          <ac:chgData name="Randy Stearman" userId="6a3a33aa-6c38-478f-95c3-872a45d4cfac" providerId="ADAL" clId="{5CDB84C3-208D-43AF-8388-F6A290BAE535}" dt="2023-05-05T14:06:57.184" v="26" actId="1076"/>
          <ac:spMkLst>
            <pc:docMk/>
            <pc:sldMk cId="1450569443" sldId="1783"/>
            <ac:spMk id="41" creationId="{181003EF-351C-4705-941D-E597E28FBC93}"/>
          </ac:spMkLst>
        </pc:spChg>
        <pc:spChg chg="mod">
          <ac:chgData name="Randy Stearman" userId="6a3a33aa-6c38-478f-95c3-872a45d4cfac" providerId="ADAL" clId="{5CDB84C3-208D-43AF-8388-F6A290BAE535}" dt="2023-05-05T14:06:57.184" v="26" actId="1076"/>
          <ac:spMkLst>
            <pc:docMk/>
            <pc:sldMk cId="1450569443" sldId="1783"/>
            <ac:spMk id="42" creationId="{764EF84A-1330-4BC9-9FDD-C4C5EE94BB65}"/>
          </ac:spMkLst>
        </pc:spChg>
        <pc:spChg chg="mod">
          <ac:chgData name="Randy Stearman" userId="6a3a33aa-6c38-478f-95c3-872a45d4cfac" providerId="ADAL" clId="{5CDB84C3-208D-43AF-8388-F6A290BAE535}" dt="2023-05-05T14:06:57.184" v="26" actId="1076"/>
          <ac:spMkLst>
            <pc:docMk/>
            <pc:sldMk cId="1450569443" sldId="1783"/>
            <ac:spMk id="46" creationId="{988AF6D7-8EF3-4C5E-AE1E-C4B1A1C51D16}"/>
          </ac:spMkLst>
        </pc:spChg>
        <pc:spChg chg="mod">
          <ac:chgData name="Randy Stearman" userId="6a3a33aa-6c38-478f-95c3-872a45d4cfac" providerId="ADAL" clId="{5CDB84C3-208D-43AF-8388-F6A290BAE535}" dt="2023-05-05T14:06:57.184" v="26" actId="1076"/>
          <ac:spMkLst>
            <pc:docMk/>
            <pc:sldMk cId="1450569443" sldId="1783"/>
            <ac:spMk id="47" creationId="{67DD15E4-C008-4E7A-A303-67C244104CA4}"/>
          </ac:spMkLst>
        </pc:spChg>
        <pc:spChg chg="mod">
          <ac:chgData name="Randy Stearman" userId="6a3a33aa-6c38-478f-95c3-872a45d4cfac" providerId="ADAL" clId="{5CDB84C3-208D-43AF-8388-F6A290BAE535}" dt="2023-05-05T14:06:57.184" v="26" actId="1076"/>
          <ac:spMkLst>
            <pc:docMk/>
            <pc:sldMk cId="1450569443" sldId="1783"/>
            <ac:spMk id="51" creationId="{ADF33B12-8C56-4ACE-90D3-13B463EB7D2E}"/>
          </ac:spMkLst>
        </pc:spChg>
        <pc:spChg chg="mod">
          <ac:chgData name="Randy Stearman" userId="6a3a33aa-6c38-478f-95c3-872a45d4cfac" providerId="ADAL" clId="{5CDB84C3-208D-43AF-8388-F6A290BAE535}" dt="2023-05-05T14:06:57.184" v="26" actId="1076"/>
          <ac:spMkLst>
            <pc:docMk/>
            <pc:sldMk cId="1450569443" sldId="1783"/>
            <ac:spMk id="52" creationId="{F69F559F-C57F-4E21-A86A-436B3C98B0EB}"/>
          </ac:spMkLst>
        </pc:spChg>
        <pc:grpChg chg="add del">
          <ac:chgData name="Randy Stearman" userId="6a3a33aa-6c38-478f-95c3-872a45d4cfac" providerId="ADAL" clId="{5CDB84C3-208D-43AF-8388-F6A290BAE535}" dt="2023-05-05T14:06:48.488" v="25" actId="478"/>
          <ac:grpSpMkLst>
            <pc:docMk/>
            <pc:sldMk cId="1450569443" sldId="1783"/>
            <ac:grpSpMk id="34" creationId="{5301FBFE-D1B5-4205-8052-9A72C6D1DDF0}"/>
          </ac:grpSpMkLst>
        </pc:grpChg>
        <pc:grpChg chg="mod">
          <ac:chgData name="Randy Stearman" userId="6a3a33aa-6c38-478f-95c3-872a45d4cfac" providerId="ADAL" clId="{5CDB84C3-208D-43AF-8388-F6A290BAE535}" dt="2023-05-05T14:06:57.184" v="26" actId="1076"/>
          <ac:grpSpMkLst>
            <pc:docMk/>
            <pc:sldMk cId="1450569443" sldId="1783"/>
            <ac:grpSpMk id="39" creationId="{2E0E4F94-ED09-49AF-88F5-0E6A40D981E1}"/>
          </ac:grpSpMkLst>
        </pc:grpChg>
        <pc:grpChg chg="mod">
          <ac:chgData name="Randy Stearman" userId="6a3a33aa-6c38-478f-95c3-872a45d4cfac" providerId="ADAL" clId="{5CDB84C3-208D-43AF-8388-F6A290BAE535}" dt="2023-05-05T14:06:57.184" v="26" actId="1076"/>
          <ac:grpSpMkLst>
            <pc:docMk/>
            <pc:sldMk cId="1450569443" sldId="1783"/>
            <ac:grpSpMk id="44" creationId="{6A4B9C9C-2E08-4C5A-806F-AA664F48841C}"/>
          </ac:grpSpMkLst>
        </pc:grpChg>
        <pc:grpChg chg="mod">
          <ac:chgData name="Randy Stearman" userId="6a3a33aa-6c38-478f-95c3-872a45d4cfac" providerId="ADAL" clId="{5CDB84C3-208D-43AF-8388-F6A290BAE535}" dt="2023-05-05T14:06:57.184" v="26" actId="1076"/>
          <ac:grpSpMkLst>
            <pc:docMk/>
            <pc:sldMk cId="1450569443" sldId="1783"/>
            <ac:grpSpMk id="49" creationId="{74C79D35-8603-4F47-8A5C-3CF0BF53F294}"/>
          </ac:grpSpMkLst>
        </pc:grpChg>
        <pc:picChg chg="add del">
          <ac:chgData name="Randy Stearman" userId="6a3a33aa-6c38-478f-95c3-872a45d4cfac" providerId="ADAL" clId="{5CDB84C3-208D-43AF-8388-F6A290BAE535}" dt="2023-05-05T14:06:48.488" v="25" actId="478"/>
          <ac:picMkLst>
            <pc:docMk/>
            <pc:sldMk cId="1450569443" sldId="1783"/>
            <ac:picMk id="10" creationId="{342E52E4-6B9E-4E60-9C3F-E483E068F07E}"/>
          </ac:picMkLst>
        </pc:picChg>
        <pc:picChg chg="mod">
          <ac:chgData name="Randy Stearman" userId="6a3a33aa-6c38-478f-95c3-872a45d4cfac" providerId="ADAL" clId="{5CDB84C3-208D-43AF-8388-F6A290BAE535}" dt="2023-05-05T14:06:57.184" v="26" actId="1076"/>
          <ac:picMkLst>
            <pc:docMk/>
            <pc:sldMk cId="1450569443" sldId="1783"/>
            <ac:picMk id="11" creationId="{815F5999-3F26-4512-8356-FF0BB782A793}"/>
          </ac:picMkLst>
        </pc:picChg>
        <pc:picChg chg="mod">
          <ac:chgData name="Randy Stearman" userId="6a3a33aa-6c38-478f-95c3-872a45d4cfac" providerId="ADAL" clId="{5CDB84C3-208D-43AF-8388-F6A290BAE535}" dt="2023-05-05T14:06:57.184" v="26" actId="1076"/>
          <ac:picMkLst>
            <pc:docMk/>
            <pc:sldMk cId="1450569443" sldId="1783"/>
            <ac:picMk id="12" creationId="{7B39CAAC-558F-495A-A615-B75D46844222}"/>
          </ac:picMkLst>
        </pc:picChg>
        <pc:picChg chg="mod">
          <ac:chgData name="Randy Stearman" userId="6a3a33aa-6c38-478f-95c3-872a45d4cfac" providerId="ADAL" clId="{5CDB84C3-208D-43AF-8388-F6A290BAE535}" dt="2023-05-05T14:06:57.184" v="26" actId="1076"/>
          <ac:picMkLst>
            <pc:docMk/>
            <pc:sldMk cId="1450569443" sldId="1783"/>
            <ac:picMk id="13" creationId="{6C309A4A-D022-4004-BB0A-0C7ECEED5073}"/>
          </ac:picMkLst>
        </pc:picChg>
      </pc:sldChg>
      <pc:sldChg chg="modSp mod">
        <pc:chgData name="Randy Stearman" userId="6a3a33aa-6c38-478f-95c3-872a45d4cfac" providerId="ADAL" clId="{5CDB84C3-208D-43AF-8388-F6A290BAE535}" dt="2023-05-05T14:07:48.236" v="29" actId="20577"/>
        <pc:sldMkLst>
          <pc:docMk/>
          <pc:sldMk cId="3796097657" sldId="1785"/>
        </pc:sldMkLst>
        <pc:spChg chg="mod">
          <ac:chgData name="Randy Stearman" userId="6a3a33aa-6c38-478f-95c3-872a45d4cfac" providerId="ADAL" clId="{5CDB84C3-208D-43AF-8388-F6A290BAE535}" dt="2023-05-05T14:07:48.236" v="29" actId="20577"/>
          <ac:spMkLst>
            <pc:docMk/>
            <pc:sldMk cId="3796097657" sldId="1785"/>
            <ac:spMk id="3" creationId="{AA185E1C-174B-427E-8173-3D6B22758871}"/>
          </ac:spMkLst>
        </pc:spChg>
      </pc:sldChg>
    </pc:docChg>
  </pc:docChgLst>
  <pc:docChgLst>
    <pc:chgData name="Mark Kitris" userId="ff507901-5b31-4004-968e-a8d0bf342d9a" providerId="ADAL" clId="{2B00C053-0FDC-4168-8003-79693117C8A7}"/>
    <pc:docChg chg="modSld">
      <pc:chgData name="Mark Kitris" userId="ff507901-5b31-4004-968e-a8d0bf342d9a" providerId="ADAL" clId="{2B00C053-0FDC-4168-8003-79693117C8A7}" dt="2023-04-26T21:25:27.001" v="7" actId="255"/>
      <pc:docMkLst>
        <pc:docMk/>
      </pc:docMkLst>
      <pc:sldChg chg="modSp mod">
        <pc:chgData name="Mark Kitris" userId="ff507901-5b31-4004-968e-a8d0bf342d9a" providerId="ADAL" clId="{2B00C053-0FDC-4168-8003-79693117C8A7}" dt="2023-04-26T21:25:27.001" v="7" actId="255"/>
        <pc:sldMkLst>
          <pc:docMk/>
          <pc:sldMk cId="1359081573" sldId="1758"/>
        </pc:sldMkLst>
        <pc:spChg chg="mod">
          <ac:chgData name="Mark Kitris" userId="ff507901-5b31-4004-968e-a8d0bf342d9a" providerId="ADAL" clId="{2B00C053-0FDC-4168-8003-79693117C8A7}" dt="2023-04-26T21:25:27.001" v="7" actId="255"/>
          <ac:spMkLst>
            <pc:docMk/>
            <pc:sldMk cId="1359081573" sldId="1758"/>
            <ac:spMk id="4" creationId="{841CB59B-EF9E-4E47-BF33-B8075EB6C7A1}"/>
          </ac:spMkLst>
        </pc:spChg>
      </pc:sldChg>
      <pc:sldChg chg="modSp">
        <pc:chgData name="Mark Kitris" userId="ff507901-5b31-4004-968e-a8d0bf342d9a" providerId="ADAL" clId="{2B00C053-0FDC-4168-8003-79693117C8A7}" dt="2023-04-26T21:14:39.153" v="3" actId="962"/>
        <pc:sldMkLst>
          <pc:docMk/>
          <pc:sldMk cId="2624780145" sldId="1773"/>
        </pc:sldMkLst>
        <pc:grpChg chg="mod">
          <ac:chgData name="Mark Kitris" userId="ff507901-5b31-4004-968e-a8d0bf342d9a" providerId="ADAL" clId="{2B00C053-0FDC-4168-8003-79693117C8A7}" dt="2023-04-26T21:14:36.378" v="2" actId="962"/>
          <ac:grpSpMkLst>
            <pc:docMk/>
            <pc:sldMk cId="2624780145" sldId="1773"/>
            <ac:grpSpMk id="3" creationId="{5DC65328-9A0C-CD22-37A3-B269B05BBD3E}"/>
          </ac:grpSpMkLst>
        </pc:grpChg>
        <pc:grpChg chg="mod">
          <ac:chgData name="Mark Kitris" userId="ff507901-5b31-4004-968e-a8d0bf342d9a" providerId="ADAL" clId="{2B00C053-0FDC-4168-8003-79693117C8A7}" dt="2023-04-26T21:14:39.153" v="3" actId="962"/>
          <ac:grpSpMkLst>
            <pc:docMk/>
            <pc:sldMk cId="2624780145" sldId="1773"/>
            <ac:grpSpMk id="4" creationId="{4A76E18E-907E-C531-9548-82EC705F4510}"/>
          </ac:grpSpMkLst>
        </pc:grpChg>
      </pc:sldChg>
      <pc:sldChg chg="modSp">
        <pc:chgData name="Mark Kitris" userId="ff507901-5b31-4004-968e-a8d0bf342d9a" providerId="ADAL" clId="{2B00C053-0FDC-4168-8003-79693117C8A7}" dt="2023-04-26T21:14:42.921" v="4" actId="962"/>
        <pc:sldMkLst>
          <pc:docMk/>
          <pc:sldMk cId="1159022018" sldId="1787"/>
        </pc:sldMkLst>
        <pc:spChg chg="mod">
          <ac:chgData name="Mark Kitris" userId="ff507901-5b31-4004-968e-a8d0bf342d9a" providerId="ADAL" clId="{2B00C053-0FDC-4168-8003-79693117C8A7}" dt="2023-04-25T20:42:46.540" v="1" actId="1076"/>
          <ac:spMkLst>
            <pc:docMk/>
            <pc:sldMk cId="1159022018" sldId="1787"/>
            <ac:spMk id="82" creationId="{05BA0F52-C42D-42C5-9FD6-DDCD03C977C8}"/>
          </ac:spMkLst>
        </pc:spChg>
        <pc:spChg chg="mod">
          <ac:chgData name="Mark Kitris" userId="ff507901-5b31-4004-968e-a8d0bf342d9a" providerId="ADAL" clId="{2B00C053-0FDC-4168-8003-79693117C8A7}" dt="2023-04-25T20:42:46.540" v="1" actId="1076"/>
          <ac:spMkLst>
            <pc:docMk/>
            <pc:sldMk cId="1159022018" sldId="1787"/>
            <ac:spMk id="83" creationId="{335CE744-DC4C-44CA-972F-E00695BF62D3}"/>
          </ac:spMkLst>
        </pc:spChg>
        <pc:spChg chg="mod">
          <ac:chgData name="Mark Kitris" userId="ff507901-5b31-4004-968e-a8d0bf342d9a" providerId="ADAL" clId="{2B00C053-0FDC-4168-8003-79693117C8A7}" dt="2023-04-25T20:42:46.540" v="1" actId="1076"/>
          <ac:spMkLst>
            <pc:docMk/>
            <pc:sldMk cId="1159022018" sldId="1787"/>
            <ac:spMk id="84" creationId="{B0CB2DE5-C484-4CF5-AD41-048972FF5428}"/>
          </ac:spMkLst>
        </pc:spChg>
        <pc:grpChg chg="mod">
          <ac:chgData name="Mark Kitris" userId="ff507901-5b31-4004-968e-a8d0bf342d9a" providerId="ADAL" clId="{2B00C053-0FDC-4168-8003-79693117C8A7}" dt="2023-04-26T21:14:42.921" v="4" actId="962"/>
          <ac:grpSpMkLst>
            <pc:docMk/>
            <pc:sldMk cId="1159022018" sldId="1787"/>
            <ac:grpSpMk id="8" creationId="{4968A71E-DF9F-2835-95C0-886A19E872C2}"/>
          </ac:grpSpMkLst>
        </pc:grpChg>
        <pc:grpChg chg="mod">
          <ac:chgData name="Mark Kitris" userId="ff507901-5b31-4004-968e-a8d0bf342d9a" providerId="ADAL" clId="{2B00C053-0FDC-4168-8003-79693117C8A7}" dt="2023-04-25T20:42:46.540" v="1" actId="1076"/>
          <ac:grpSpMkLst>
            <pc:docMk/>
            <pc:sldMk cId="1159022018" sldId="1787"/>
            <ac:grpSpMk id="80" creationId="{5F80560B-196C-4084-B4E5-8616ECA80864}"/>
          </ac:grpSpMkLst>
        </pc:grpChg>
        <pc:grpChg chg="mod">
          <ac:chgData name="Mark Kitris" userId="ff507901-5b31-4004-968e-a8d0bf342d9a" providerId="ADAL" clId="{2B00C053-0FDC-4168-8003-79693117C8A7}" dt="2023-04-25T20:42:46.540" v="1" actId="1076"/>
          <ac:grpSpMkLst>
            <pc:docMk/>
            <pc:sldMk cId="1159022018" sldId="1787"/>
            <ac:grpSpMk id="81" creationId="{CA9EA36A-C9E9-4869-B060-A3A7FA6644F5}"/>
          </ac:grpSpMkLst>
        </pc:grpChg>
      </pc:sldChg>
    </pc:docChg>
  </pc:docChgLst>
  <pc:docChgLst>
    <pc:chgData name="Brian Hinkelman" userId="bb920ec3-1f5b-4dbc-84af-061d9b95fe4c" providerId="ADAL" clId="{00B2C97C-E6D9-46C6-A539-72F390CE3810}"/>
    <pc:docChg chg="undo custSel modSld">
      <pc:chgData name="Brian Hinkelman" userId="bb920ec3-1f5b-4dbc-84af-061d9b95fe4c" providerId="ADAL" clId="{00B2C97C-E6D9-46C6-A539-72F390CE3810}" dt="2022-04-29T15:41:07.992" v="92" actId="20577"/>
      <pc:docMkLst>
        <pc:docMk/>
      </pc:docMkLst>
      <pc:sldChg chg="modSp mod">
        <pc:chgData name="Brian Hinkelman" userId="bb920ec3-1f5b-4dbc-84af-061d9b95fe4c" providerId="ADAL" clId="{00B2C97C-E6D9-46C6-A539-72F390CE3810}" dt="2022-04-29T15:41:07.992" v="92" actId="20577"/>
        <pc:sldMkLst>
          <pc:docMk/>
          <pc:sldMk cId="1159022018" sldId="1787"/>
        </pc:sldMkLst>
        <pc:spChg chg="mod">
          <ac:chgData name="Brian Hinkelman" userId="bb920ec3-1f5b-4dbc-84af-061d9b95fe4c" providerId="ADAL" clId="{00B2C97C-E6D9-46C6-A539-72F390CE3810}" dt="2022-04-29T15:39:16.364" v="27" actId="20577"/>
          <ac:spMkLst>
            <pc:docMk/>
            <pc:sldMk cId="1159022018" sldId="1787"/>
            <ac:spMk id="2" creationId="{00000000-0000-0000-0000-000000000000}"/>
          </ac:spMkLst>
        </pc:spChg>
        <pc:spChg chg="mod">
          <ac:chgData name="Brian Hinkelman" userId="bb920ec3-1f5b-4dbc-84af-061d9b95fe4c" providerId="ADAL" clId="{00B2C97C-E6D9-46C6-A539-72F390CE3810}" dt="2022-04-29T15:39:34.937" v="30"/>
          <ac:spMkLst>
            <pc:docMk/>
            <pc:sldMk cId="1159022018" sldId="1787"/>
            <ac:spMk id="3" creationId="{00000000-0000-0000-0000-000000000000}"/>
          </ac:spMkLst>
        </pc:spChg>
        <pc:spChg chg="mod">
          <ac:chgData name="Brian Hinkelman" userId="bb920ec3-1f5b-4dbc-84af-061d9b95fe4c" providerId="ADAL" clId="{00B2C97C-E6D9-46C6-A539-72F390CE3810}" dt="2022-04-29T15:39:50.327" v="42" actId="20577"/>
          <ac:spMkLst>
            <pc:docMk/>
            <pc:sldMk cId="1159022018" sldId="1787"/>
            <ac:spMk id="4" creationId="{00000000-0000-0000-0000-000000000000}"/>
          </ac:spMkLst>
        </pc:spChg>
        <pc:spChg chg="mod">
          <ac:chgData name="Brian Hinkelman" userId="bb920ec3-1f5b-4dbc-84af-061d9b95fe4c" providerId="ADAL" clId="{00B2C97C-E6D9-46C6-A539-72F390CE3810}" dt="2022-04-29T15:39:59.788" v="47" actId="20577"/>
          <ac:spMkLst>
            <pc:docMk/>
            <pc:sldMk cId="1159022018" sldId="1787"/>
            <ac:spMk id="5" creationId="{00000000-0000-0000-0000-000000000000}"/>
          </ac:spMkLst>
        </pc:spChg>
        <pc:spChg chg="mod">
          <ac:chgData name="Brian Hinkelman" userId="bb920ec3-1f5b-4dbc-84af-061d9b95fe4c" providerId="ADAL" clId="{00B2C97C-E6D9-46C6-A539-72F390CE3810}" dt="2022-04-29T15:39:05.922" v="16" actId="20577"/>
          <ac:spMkLst>
            <pc:docMk/>
            <pc:sldMk cId="1159022018" sldId="1787"/>
            <ac:spMk id="6" creationId="{00000000-0000-0000-0000-000000000000}"/>
          </ac:spMkLst>
        </pc:spChg>
        <pc:spChg chg="mod">
          <ac:chgData name="Brian Hinkelman" userId="bb920ec3-1f5b-4dbc-84af-061d9b95fe4c" providerId="ADAL" clId="{00B2C97C-E6D9-46C6-A539-72F390CE3810}" dt="2022-04-29T15:40:16.873" v="81" actId="20577"/>
          <ac:spMkLst>
            <pc:docMk/>
            <pc:sldMk cId="1159022018" sldId="1787"/>
            <ac:spMk id="33" creationId="{9FB4CA60-E833-4C8E-B701-0CE6B78FE809}"/>
          </ac:spMkLst>
        </pc:spChg>
        <pc:spChg chg="mod">
          <ac:chgData name="Brian Hinkelman" userId="bb920ec3-1f5b-4dbc-84af-061d9b95fe4c" providerId="ADAL" clId="{00B2C97C-E6D9-46C6-A539-72F390CE3810}" dt="2022-04-29T15:40:37.619" v="84"/>
          <ac:spMkLst>
            <pc:docMk/>
            <pc:sldMk cId="1159022018" sldId="1787"/>
            <ac:spMk id="96" creationId="{1D55D3DF-CA9F-4510-A000-D8F91802EEB6}"/>
          </ac:spMkLst>
        </pc:spChg>
        <pc:spChg chg="mod">
          <ac:chgData name="Brian Hinkelman" userId="bb920ec3-1f5b-4dbc-84af-061d9b95fe4c" providerId="ADAL" clId="{00B2C97C-E6D9-46C6-A539-72F390CE3810}" dt="2022-04-29T15:41:07.992" v="92" actId="20577"/>
          <ac:spMkLst>
            <pc:docMk/>
            <pc:sldMk cId="1159022018" sldId="1787"/>
            <ac:spMk id="97" creationId="{A1AE85CF-944E-45AF-932E-A23D5EC8BC42}"/>
          </ac:spMkLst>
        </pc:spChg>
        <pc:spChg chg="mod">
          <ac:chgData name="Brian Hinkelman" userId="bb920ec3-1f5b-4dbc-84af-061d9b95fe4c" providerId="ADAL" clId="{00B2C97C-E6D9-46C6-A539-72F390CE3810}" dt="2022-04-29T15:41:04.647" v="90"/>
          <ac:spMkLst>
            <pc:docMk/>
            <pc:sldMk cId="1159022018" sldId="1787"/>
            <ac:spMk id="98" creationId="{5730627D-2E75-4982-9D94-E57D2121967E}"/>
          </ac:spMkLst>
        </pc:spChg>
      </pc:sldChg>
    </pc:docChg>
  </pc:docChgLst>
  <pc:docChgLst>
    <pc:chgData name="Cynthia Zhao (Wicresoft)" userId="3e0cc4e8-7d25-4999-a8f6-857a4dd43490" providerId="ADAL" clId="{D6E07822-AC97-4E29-9FB2-5307B3083BF4}"/>
    <pc:docChg chg="custSel modSld">
      <pc:chgData name="Cynthia Zhao (Wicresoft)" userId="3e0cc4e8-7d25-4999-a8f6-857a4dd43490" providerId="ADAL" clId="{D6E07822-AC97-4E29-9FB2-5307B3083BF4}" dt="2021-01-06T08:37:03.922" v="61" actId="1076"/>
      <pc:docMkLst>
        <pc:docMk/>
      </pc:docMkLst>
      <pc:sldChg chg="addSp delSp modSp mod">
        <pc:chgData name="Cynthia Zhao (Wicresoft)" userId="3e0cc4e8-7d25-4999-a8f6-857a4dd43490" providerId="ADAL" clId="{D6E07822-AC97-4E29-9FB2-5307B3083BF4}" dt="2021-01-06T08:33:18.579" v="37" actId="1076"/>
        <pc:sldMkLst>
          <pc:docMk/>
          <pc:sldMk cId="38486405" sldId="1771"/>
        </pc:sldMkLst>
        <pc:spChg chg="del">
          <ac:chgData name="Cynthia Zhao (Wicresoft)" userId="3e0cc4e8-7d25-4999-a8f6-857a4dd43490" providerId="ADAL" clId="{D6E07822-AC97-4E29-9FB2-5307B3083BF4}" dt="2021-01-06T08:30:58.111" v="17" actId="478"/>
          <ac:spMkLst>
            <pc:docMk/>
            <pc:sldMk cId="38486405" sldId="1771"/>
            <ac:spMk id="13" creationId="{2F696FA9-A08C-4979-9961-B051CEE10B74}"/>
          </ac:spMkLst>
        </pc:spChg>
        <pc:spChg chg="del">
          <ac:chgData name="Cynthia Zhao (Wicresoft)" userId="3e0cc4e8-7d25-4999-a8f6-857a4dd43490" providerId="ADAL" clId="{D6E07822-AC97-4E29-9FB2-5307B3083BF4}" dt="2021-01-06T08:30:56.833" v="16" actId="478"/>
          <ac:spMkLst>
            <pc:docMk/>
            <pc:sldMk cId="38486405" sldId="1771"/>
            <ac:spMk id="14" creationId="{D58C60A5-2577-4D42-BA0C-44D80345CCA1}"/>
          </ac:spMkLst>
        </pc:spChg>
        <pc:spChg chg="del">
          <ac:chgData name="Cynthia Zhao (Wicresoft)" userId="3e0cc4e8-7d25-4999-a8f6-857a4dd43490" providerId="ADAL" clId="{D6E07822-AC97-4E29-9FB2-5307B3083BF4}" dt="2021-01-06T08:30:55.441" v="15" actId="478"/>
          <ac:spMkLst>
            <pc:docMk/>
            <pc:sldMk cId="38486405" sldId="1771"/>
            <ac:spMk id="15" creationId="{D598AC5F-7377-4260-99A4-881340B6AEA9}"/>
          </ac:spMkLst>
        </pc:spChg>
        <pc:spChg chg="del">
          <ac:chgData name="Cynthia Zhao (Wicresoft)" userId="3e0cc4e8-7d25-4999-a8f6-857a4dd43490" providerId="ADAL" clId="{D6E07822-AC97-4E29-9FB2-5307B3083BF4}" dt="2021-01-06T08:30:50.394" v="12" actId="478"/>
          <ac:spMkLst>
            <pc:docMk/>
            <pc:sldMk cId="38486405" sldId="1771"/>
            <ac:spMk id="16" creationId="{5283CF2A-C773-4F6B-B2C9-26907712A450}"/>
          </ac:spMkLst>
        </pc:spChg>
        <pc:spChg chg="del">
          <ac:chgData name="Cynthia Zhao (Wicresoft)" userId="3e0cc4e8-7d25-4999-a8f6-857a4dd43490" providerId="ADAL" clId="{D6E07822-AC97-4E29-9FB2-5307B3083BF4}" dt="2021-01-06T08:30:46.779" v="9" actId="478"/>
          <ac:spMkLst>
            <pc:docMk/>
            <pc:sldMk cId="38486405" sldId="1771"/>
            <ac:spMk id="25" creationId="{6971A76D-3E78-44D0-B12F-6FB424A0ED48}"/>
          </ac:spMkLst>
        </pc:spChg>
        <pc:spChg chg="del">
          <ac:chgData name="Cynthia Zhao (Wicresoft)" userId="3e0cc4e8-7d25-4999-a8f6-857a4dd43490" providerId="ADAL" clId="{D6E07822-AC97-4E29-9FB2-5307B3083BF4}" dt="2021-01-06T08:30:45.632" v="8" actId="478"/>
          <ac:spMkLst>
            <pc:docMk/>
            <pc:sldMk cId="38486405" sldId="1771"/>
            <ac:spMk id="26" creationId="{D49A94F9-BDFF-4287-B685-7DFD4F0D4B69}"/>
          </ac:spMkLst>
        </pc:spChg>
        <pc:spChg chg="add del">
          <ac:chgData name="Cynthia Zhao (Wicresoft)" userId="3e0cc4e8-7d25-4999-a8f6-857a4dd43490" providerId="ADAL" clId="{D6E07822-AC97-4E29-9FB2-5307B3083BF4}" dt="2021-01-06T08:30:49.138" v="11" actId="478"/>
          <ac:spMkLst>
            <pc:docMk/>
            <pc:sldMk cId="38486405" sldId="1771"/>
            <ac:spMk id="44" creationId="{68545A57-D254-4040-9131-B81B012B454C}"/>
          </ac:spMkLst>
        </pc:spChg>
        <pc:spChg chg="mod">
          <ac:chgData name="Cynthia Zhao (Wicresoft)" userId="3e0cc4e8-7d25-4999-a8f6-857a4dd43490" providerId="ADAL" clId="{D6E07822-AC97-4E29-9FB2-5307B3083BF4}" dt="2021-01-06T08:30:49.138" v="11" actId="478"/>
          <ac:spMkLst>
            <pc:docMk/>
            <pc:sldMk cId="38486405" sldId="1771"/>
            <ac:spMk id="45" creationId="{A37A0F79-C2EA-4568-BF05-E46B9DFE0A0D}"/>
          </ac:spMkLst>
        </pc:spChg>
        <pc:spChg chg="add del">
          <ac:chgData name="Cynthia Zhao (Wicresoft)" userId="3e0cc4e8-7d25-4999-a8f6-857a4dd43490" providerId="ADAL" clId="{D6E07822-AC97-4E29-9FB2-5307B3083BF4}" dt="2021-01-06T08:30:53.057" v="14" actId="478"/>
          <ac:spMkLst>
            <pc:docMk/>
            <pc:sldMk cId="38486405" sldId="1771"/>
            <ac:spMk id="47" creationId="{EE426091-81A5-4C83-B971-0E4C7836EA9C}"/>
          </ac:spMkLst>
        </pc:spChg>
        <pc:spChg chg="mod">
          <ac:chgData name="Cynthia Zhao (Wicresoft)" userId="3e0cc4e8-7d25-4999-a8f6-857a4dd43490" providerId="ADAL" clId="{D6E07822-AC97-4E29-9FB2-5307B3083BF4}" dt="2021-01-06T08:30:53.057" v="14" actId="478"/>
          <ac:spMkLst>
            <pc:docMk/>
            <pc:sldMk cId="38486405" sldId="1771"/>
            <ac:spMk id="48" creationId="{6D78DFDA-B99F-48DB-8360-BBE231FD1B0D}"/>
          </ac:spMkLst>
        </pc:spChg>
        <pc:grpChg chg="add del mod">
          <ac:chgData name="Cynthia Zhao (Wicresoft)" userId="3e0cc4e8-7d25-4999-a8f6-857a4dd43490" providerId="ADAL" clId="{D6E07822-AC97-4E29-9FB2-5307B3083BF4}" dt="2021-01-06T08:30:49.138" v="11" actId="478"/>
          <ac:grpSpMkLst>
            <pc:docMk/>
            <pc:sldMk cId="38486405" sldId="1771"/>
            <ac:grpSpMk id="43" creationId="{EC9A8C29-8E4B-4B66-A15E-76D420799596}"/>
          </ac:grpSpMkLst>
        </pc:grpChg>
        <pc:grpChg chg="add del mod">
          <ac:chgData name="Cynthia Zhao (Wicresoft)" userId="3e0cc4e8-7d25-4999-a8f6-857a4dd43490" providerId="ADAL" clId="{D6E07822-AC97-4E29-9FB2-5307B3083BF4}" dt="2021-01-06T08:30:53.057" v="14" actId="478"/>
          <ac:grpSpMkLst>
            <pc:docMk/>
            <pc:sldMk cId="38486405" sldId="1771"/>
            <ac:grpSpMk id="46" creationId="{CC57BB0A-BA97-43AD-9A5A-C59965C0F39C}"/>
          </ac:grpSpMkLst>
        </pc:grpChg>
        <pc:picChg chg="add mod">
          <ac:chgData name="Cynthia Zhao (Wicresoft)" userId="3e0cc4e8-7d25-4999-a8f6-857a4dd43490" providerId="ADAL" clId="{D6E07822-AC97-4E29-9FB2-5307B3083BF4}" dt="2021-01-06T08:31:25.915" v="25" actId="1037"/>
          <ac:picMkLst>
            <pc:docMk/>
            <pc:sldMk cId="38486405" sldId="1771"/>
            <ac:picMk id="8" creationId="{484D754A-A4AA-4105-872E-22B3AB765E0E}"/>
          </ac:picMkLst>
        </pc:picChg>
        <pc:picChg chg="add mod">
          <ac:chgData name="Cynthia Zhao (Wicresoft)" userId="3e0cc4e8-7d25-4999-a8f6-857a4dd43490" providerId="ADAL" clId="{D6E07822-AC97-4E29-9FB2-5307B3083BF4}" dt="2021-01-06T08:32:01.962" v="27" actId="1076"/>
          <ac:picMkLst>
            <pc:docMk/>
            <pc:sldMk cId="38486405" sldId="1771"/>
            <ac:picMk id="9" creationId="{F31E1B03-AD15-40D8-B66B-D15ECB443A89}"/>
          </ac:picMkLst>
        </pc:picChg>
        <pc:picChg chg="add mod">
          <ac:chgData name="Cynthia Zhao (Wicresoft)" userId="3e0cc4e8-7d25-4999-a8f6-857a4dd43490" providerId="ADAL" clId="{D6E07822-AC97-4E29-9FB2-5307B3083BF4}" dt="2021-01-06T08:32:29.668" v="31" actId="1036"/>
          <ac:picMkLst>
            <pc:docMk/>
            <pc:sldMk cId="38486405" sldId="1771"/>
            <ac:picMk id="10" creationId="{34A16E62-C332-46B4-B271-B9205C88EAD4}"/>
          </ac:picMkLst>
        </pc:picChg>
        <pc:picChg chg="add mod">
          <ac:chgData name="Cynthia Zhao (Wicresoft)" userId="3e0cc4e8-7d25-4999-a8f6-857a4dd43490" providerId="ADAL" clId="{D6E07822-AC97-4E29-9FB2-5307B3083BF4}" dt="2021-01-06T08:32:40.947" v="33" actId="1076"/>
          <ac:picMkLst>
            <pc:docMk/>
            <pc:sldMk cId="38486405" sldId="1771"/>
            <ac:picMk id="11" creationId="{D351FA93-C587-44DD-A14D-3AD27EC27BB9}"/>
          </ac:picMkLst>
        </pc:picChg>
        <pc:picChg chg="add mod">
          <ac:chgData name="Cynthia Zhao (Wicresoft)" userId="3e0cc4e8-7d25-4999-a8f6-857a4dd43490" providerId="ADAL" clId="{D6E07822-AC97-4E29-9FB2-5307B3083BF4}" dt="2021-01-06T08:33:08.579" v="35" actId="1076"/>
          <ac:picMkLst>
            <pc:docMk/>
            <pc:sldMk cId="38486405" sldId="1771"/>
            <ac:picMk id="12" creationId="{116E8960-A815-48C6-80D4-A10CDD88DC02}"/>
          </ac:picMkLst>
        </pc:picChg>
        <pc:picChg chg="add mod">
          <ac:chgData name="Cynthia Zhao (Wicresoft)" userId="3e0cc4e8-7d25-4999-a8f6-857a4dd43490" providerId="ADAL" clId="{D6E07822-AC97-4E29-9FB2-5307B3083BF4}" dt="2021-01-06T08:33:18.579" v="37" actId="1076"/>
          <ac:picMkLst>
            <pc:docMk/>
            <pc:sldMk cId="38486405" sldId="1771"/>
            <ac:picMk id="18" creationId="{E20AC3FE-EDA9-419C-B605-F759082A714D}"/>
          </ac:picMkLst>
        </pc:picChg>
      </pc:sldChg>
      <pc:sldChg chg="addSp delSp modSp mod">
        <pc:chgData name="Cynthia Zhao (Wicresoft)" userId="3e0cc4e8-7d25-4999-a8f6-857a4dd43490" providerId="ADAL" clId="{D6E07822-AC97-4E29-9FB2-5307B3083BF4}" dt="2021-01-06T08:30:42.907" v="7" actId="1076"/>
        <pc:sldMkLst>
          <pc:docMk/>
          <pc:sldMk cId="2624780145" sldId="1773"/>
        </pc:sldMkLst>
        <pc:spChg chg="del">
          <ac:chgData name="Cynthia Zhao (Wicresoft)" userId="3e0cc4e8-7d25-4999-a8f6-857a4dd43490" providerId="ADAL" clId="{D6E07822-AC97-4E29-9FB2-5307B3083BF4}" dt="2021-01-06T08:30:18.033" v="3" actId="478"/>
          <ac:spMkLst>
            <pc:docMk/>
            <pc:sldMk cId="2624780145" sldId="1773"/>
            <ac:spMk id="3" creationId="{455954E2-2421-4282-8EF7-C006B7963EAF}"/>
          </ac:spMkLst>
        </pc:spChg>
        <pc:spChg chg="del">
          <ac:chgData name="Cynthia Zhao (Wicresoft)" userId="3e0cc4e8-7d25-4999-a8f6-857a4dd43490" providerId="ADAL" clId="{D6E07822-AC97-4E29-9FB2-5307B3083BF4}" dt="2021-01-06T08:30:13.629" v="0" actId="478"/>
          <ac:spMkLst>
            <pc:docMk/>
            <pc:sldMk cId="2624780145" sldId="1773"/>
            <ac:spMk id="4" creationId="{CFE7B312-2A62-4871-A1BF-1E4027814F6E}"/>
          </ac:spMkLst>
        </pc:spChg>
        <pc:grpChg chg="add del">
          <ac:chgData name="Cynthia Zhao (Wicresoft)" userId="3e0cc4e8-7d25-4999-a8f6-857a4dd43490" providerId="ADAL" clId="{D6E07822-AC97-4E29-9FB2-5307B3083BF4}" dt="2021-01-06T08:30:15.734" v="2" actId="478"/>
          <ac:grpSpMkLst>
            <pc:docMk/>
            <pc:sldMk cId="2624780145" sldId="1773"/>
            <ac:grpSpMk id="39" creationId="{2E0E4F94-ED09-49AF-88F5-0E6A40D981E1}"/>
          </ac:grpSpMkLst>
        </pc:grpChg>
        <pc:picChg chg="add mod">
          <ac:chgData name="Cynthia Zhao (Wicresoft)" userId="3e0cc4e8-7d25-4999-a8f6-857a4dd43490" providerId="ADAL" clId="{D6E07822-AC97-4E29-9FB2-5307B3083BF4}" dt="2021-01-06T08:30:30.892" v="5" actId="1076"/>
          <ac:picMkLst>
            <pc:docMk/>
            <pc:sldMk cId="2624780145" sldId="1773"/>
            <ac:picMk id="5" creationId="{04EA7EB4-4225-401B-BB95-6F901810B9BF}"/>
          </ac:picMkLst>
        </pc:picChg>
        <pc:picChg chg="add mod">
          <ac:chgData name="Cynthia Zhao (Wicresoft)" userId="3e0cc4e8-7d25-4999-a8f6-857a4dd43490" providerId="ADAL" clId="{D6E07822-AC97-4E29-9FB2-5307B3083BF4}" dt="2021-01-06T08:30:42.907" v="7" actId="1076"/>
          <ac:picMkLst>
            <pc:docMk/>
            <pc:sldMk cId="2624780145" sldId="1773"/>
            <ac:picMk id="7" creationId="{479D2A36-6361-420A-ACBB-80FB3A0AC850}"/>
          </ac:picMkLst>
        </pc:picChg>
      </pc:sldChg>
      <pc:sldChg chg="addSp delSp modSp mod">
        <pc:chgData name="Cynthia Zhao (Wicresoft)" userId="3e0cc4e8-7d25-4999-a8f6-857a4dd43490" providerId="ADAL" clId="{D6E07822-AC97-4E29-9FB2-5307B3083BF4}" dt="2021-01-06T08:35:10.594" v="53" actId="1076"/>
        <pc:sldMkLst>
          <pc:docMk/>
          <pc:sldMk cId="1450569443" sldId="1783"/>
        </pc:sldMkLst>
        <pc:spChg chg="del">
          <ac:chgData name="Cynthia Zhao (Wicresoft)" userId="3e0cc4e8-7d25-4999-a8f6-857a4dd43490" providerId="ADAL" clId="{D6E07822-AC97-4E29-9FB2-5307B3083BF4}" dt="2021-01-06T08:33:26.910" v="39" actId="478"/>
          <ac:spMkLst>
            <pc:docMk/>
            <pc:sldMk cId="1450569443" sldId="1783"/>
            <ac:spMk id="5" creationId="{5A123539-63FB-450F-B199-B346661E6FD8}"/>
          </ac:spMkLst>
        </pc:spChg>
        <pc:spChg chg="del">
          <ac:chgData name="Cynthia Zhao (Wicresoft)" userId="3e0cc4e8-7d25-4999-a8f6-857a4dd43490" providerId="ADAL" clId="{D6E07822-AC97-4E29-9FB2-5307B3083BF4}" dt="2021-01-06T08:33:28.724" v="40" actId="478"/>
          <ac:spMkLst>
            <pc:docMk/>
            <pc:sldMk cId="1450569443" sldId="1783"/>
            <ac:spMk id="7" creationId="{1A2E3DE6-3F7B-4D5E-94B6-F4EDEAC793EB}"/>
          </ac:spMkLst>
        </pc:spChg>
        <pc:spChg chg="del">
          <ac:chgData name="Cynthia Zhao (Wicresoft)" userId="3e0cc4e8-7d25-4999-a8f6-857a4dd43490" providerId="ADAL" clId="{D6E07822-AC97-4E29-9FB2-5307B3083BF4}" dt="2021-01-06T08:33:29.718" v="41" actId="478"/>
          <ac:spMkLst>
            <pc:docMk/>
            <pc:sldMk cId="1450569443" sldId="1783"/>
            <ac:spMk id="8" creationId="{10B1B5D9-3E2A-4760-8F35-3B6D491A4C27}"/>
          </ac:spMkLst>
        </pc:spChg>
        <pc:spChg chg="del">
          <ac:chgData name="Cynthia Zhao (Wicresoft)" userId="3e0cc4e8-7d25-4999-a8f6-857a4dd43490" providerId="ADAL" clId="{D6E07822-AC97-4E29-9FB2-5307B3083BF4}" dt="2021-01-06T08:33:23.706" v="38" actId="478"/>
          <ac:spMkLst>
            <pc:docMk/>
            <pc:sldMk cId="1450569443" sldId="1783"/>
            <ac:spMk id="9" creationId="{6C8D5F88-937B-4D27-B1B2-E66622F99B20}"/>
          </ac:spMkLst>
        </pc:spChg>
        <pc:picChg chg="add mod">
          <ac:chgData name="Cynthia Zhao (Wicresoft)" userId="3e0cc4e8-7d25-4999-a8f6-857a4dd43490" providerId="ADAL" clId="{D6E07822-AC97-4E29-9FB2-5307B3083BF4}" dt="2021-01-06T08:34:15.130" v="47" actId="1076"/>
          <ac:picMkLst>
            <pc:docMk/>
            <pc:sldMk cId="1450569443" sldId="1783"/>
            <ac:picMk id="10" creationId="{342E52E4-6B9E-4E60-9C3F-E483E068F07E}"/>
          </ac:picMkLst>
        </pc:picChg>
        <pc:picChg chg="add mod">
          <ac:chgData name="Cynthia Zhao (Wicresoft)" userId="3e0cc4e8-7d25-4999-a8f6-857a4dd43490" providerId="ADAL" clId="{D6E07822-AC97-4E29-9FB2-5307B3083BF4}" dt="2021-01-06T08:34:34.987" v="49" actId="1076"/>
          <ac:picMkLst>
            <pc:docMk/>
            <pc:sldMk cId="1450569443" sldId="1783"/>
            <ac:picMk id="11" creationId="{815F5999-3F26-4512-8356-FF0BB782A793}"/>
          </ac:picMkLst>
        </pc:picChg>
        <pc:picChg chg="add mod">
          <ac:chgData name="Cynthia Zhao (Wicresoft)" userId="3e0cc4e8-7d25-4999-a8f6-857a4dd43490" providerId="ADAL" clId="{D6E07822-AC97-4E29-9FB2-5307B3083BF4}" dt="2021-01-06T08:34:50.698" v="51" actId="1076"/>
          <ac:picMkLst>
            <pc:docMk/>
            <pc:sldMk cId="1450569443" sldId="1783"/>
            <ac:picMk id="12" creationId="{7B39CAAC-558F-495A-A615-B75D46844222}"/>
          </ac:picMkLst>
        </pc:picChg>
        <pc:picChg chg="add mod">
          <ac:chgData name="Cynthia Zhao (Wicresoft)" userId="3e0cc4e8-7d25-4999-a8f6-857a4dd43490" providerId="ADAL" clId="{D6E07822-AC97-4E29-9FB2-5307B3083BF4}" dt="2021-01-06T08:35:10.594" v="53" actId="1076"/>
          <ac:picMkLst>
            <pc:docMk/>
            <pc:sldMk cId="1450569443" sldId="1783"/>
            <ac:picMk id="13" creationId="{6C309A4A-D022-4004-BB0A-0C7ECEED5073}"/>
          </ac:picMkLst>
        </pc:picChg>
      </pc:sldChg>
      <pc:sldChg chg="addSp delSp modSp mod">
        <pc:chgData name="Cynthia Zhao (Wicresoft)" userId="3e0cc4e8-7d25-4999-a8f6-857a4dd43490" providerId="ADAL" clId="{D6E07822-AC97-4E29-9FB2-5307B3083BF4}" dt="2021-01-06T08:37:03.922" v="61" actId="1076"/>
        <pc:sldMkLst>
          <pc:docMk/>
          <pc:sldMk cId="911897975" sldId="1784"/>
        </pc:sldMkLst>
        <pc:spChg chg="del">
          <ac:chgData name="Cynthia Zhao (Wicresoft)" userId="3e0cc4e8-7d25-4999-a8f6-857a4dd43490" providerId="ADAL" clId="{D6E07822-AC97-4E29-9FB2-5307B3083BF4}" dt="2021-01-06T08:33:35.821" v="45" actId="478"/>
          <ac:spMkLst>
            <pc:docMk/>
            <pc:sldMk cId="911897975" sldId="1784"/>
            <ac:spMk id="5" creationId="{D0701053-7115-4EFA-B998-229A2C0A8A1F}"/>
          </ac:spMkLst>
        </pc:spChg>
        <pc:spChg chg="del">
          <ac:chgData name="Cynthia Zhao (Wicresoft)" userId="3e0cc4e8-7d25-4999-a8f6-857a4dd43490" providerId="ADAL" clId="{D6E07822-AC97-4E29-9FB2-5307B3083BF4}" dt="2021-01-06T08:33:34.879" v="44" actId="478"/>
          <ac:spMkLst>
            <pc:docMk/>
            <pc:sldMk cId="911897975" sldId="1784"/>
            <ac:spMk id="7" creationId="{194A85A7-48D5-4CDD-BD1E-994E2C166557}"/>
          </ac:spMkLst>
        </pc:spChg>
        <pc:spChg chg="del">
          <ac:chgData name="Cynthia Zhao (Wicresoft)" userId="3e0cc4e8-7d25-4999-a8f6-857a4dd43490" providerId="ADAL" clId="{D6E07822-AC97-4E29-9FB2-5307B3083BF4}" dt="2021-01-06T08:33:33.694" v="43" actId="478"/>
          <ac:spMkLst>
            <pc:docMk/>
            <pc:sldMk cId="911897975" sldId="1784"/>
            <ac:spMk id="8" creationId="{4EA8AB19-48E8-4FF7-B81B-93FF2F7F3CE3}"/>
          </ac:spMkLst>
        </pc:spChg>
        <pc:spChg chg="del">
          <ac:chgData name="Cynthia Zhao (Wicresoft)" userId="3e0cc4e8-7d25-4999-a8f6-857a4dd43490" providerId="ADAL" clId="{D6E07822-AC97-4E29-9FB2-5307B3083BF4}" dt="2021-01-06T08:33:32.591" v="42" actId="478"/>
          <ac:spMkLst>
            <pc:docMk/>
            <pc:sldMk cId="911897975" sldId="1784"/>
            <ac:spMk id="9" creationId="{72B6D8DB-0546-428B-8545-CC885F04938C}"/>
          </ac:spMkLst>
        </pc:spChg>
        <pc:picChg chg="add mod">
          <ac:chgData name="Cynthia Zhao (Wicresoft)" userId="3e0cc4e8-7d25-4999-a8f6-857a4dd43490" providerId="ADAL" clId="{D6E07822-AC97-4E29-9FB2-5307B3083BF4}" dt="2021-01-06T08:35:45.058" v="55" actId="1076"/>
          <ac:picMkLst>
            <pc:docMk/>
            <pc:sldMk cId="911897975" sldId="1784"/>
            <ac:picMk id="10" creationId="{8A38FFF7-2C2F-43CB-8149-79F03B1DEA23}"/>
          </ac:picMkLst>
        </pc:picChg>
        <pc:picChg chg="add mod">
          <ac:chgData name="Cynthia Zhao (Wicresoft)" userId="3e0cc4e8-7d25-4999-a8f6-857a4dd43490" providerId="ADAL" clId="{D6E07822-AC97-4E29-9FB2-5307B3083BF4}" dt="2021-01-06T08:36:24.305" v="57" actId="1076"/>
          <ac:picMkLst>
            <pc:docMk/>
            <pc:sldMk cId="911897975" sldId="1784"/>
            <ac:picMk id="11" creationId="{A8FB4874-1543-471C-B6FF-EDD56A527D13}"/>
          </ac:picMkLst>
        </pc:picChg>
        <pc:picChg chg="add mod">
          <ac:chgData name="Cynthia Zhao (Wicresoft)" userId="3e0cc4e8-7d25-4999-a8f6-857a4dd43490" providerId="ADAL" clId="{D6E07822-AC97-4E29-9FB2-5307B3083BF4}" dt="2021-01-06T08:36:45.922" v="59" actId="1076"/>
          <ac:picMkLst>
            <pc:docMk/>
            <pc:sldMk cId="911897975" sldId="1784"/>
            <ac:picMk id="12" creationId="{042B5563-A34C-4A9C-9B02-F2CD3D671145}"/>
          </ac:picMkLst>
        </pc:picChg>
        <pc:picChg chg="add mod">
          <ac:chgData name="Cynthia Zhao (Wicresoft)" userId="3e0cc4e8-7d25-4999-a8f6-857a4dd43490" providerId="ADAL" clId="{D6E07822-AC97-4E29-9FB2-5307B3083BF4}" dt="2021-01-06T08:37:03.922" v="61" actId="1076"/>
          <ac:picMkLst>
            <pc:docMk/>
            <pc:sldMk cId="911897975" sldId="1784"/>
            <ac:picMk id="13" creationId="{0DBB45AC-949E-4EB1-B81D-640344C87F5A}"/>
          </ac:picMkLst>
        </pc:picChg>
      </pc:sldChg>
    </pc:docChg>
  </pc:docChgLst>
  <pc:docChgLst>
    <pc:chgData name="Brian Hinkelman" userId="bb920ec3-1f5b-4dbc-84af-061d9b95fe4c" providerId="ADAL" clId="{BFE33C6D-82F1-47DC-ACDA-C01996739635}"/>
    <pc:docChg chg="modSld">
      <pc:chgData name="Brian Hinkelman" userId="bb920ec3-1f5b-4dbc-84af-061d9b95fe4c" providerId="ADAL" clId="{BFE33C6D-82F1-47DC-ACDA-C01996739635}" dt="2021-12-14T16:21:21.372" v="22" actId="20577"/>
      <pc:docMkLst>
        <pc:docMk/>
      </pc:docMkLst>
      <pc:sldChg chg="modSp mod">
        <pc:chgData name="Brian Hinkelman" userId="bb920ec3-1f5b-4dbc-84af-061d9b95fe4c" providerId="ADAL" clId="{BFE33C6D-82F1-47DC-ACDA-C01996739635}" dt="2021-12-14T16:21:12.589" v="15" actId="20577"/>
        <pc:sldMkLst>
          <pc:docMk/>
          <pc:sldMk cId="38486405" sldId="1771"/>
        </pc:sldMkLst>
        <pc:spChg chg="mod">
          <ac:chgData name="Brian Hinkelman" userId="bb920ec3-1f5b-4dbc-84af-061d9b95fe4c" providerId="ADAL" clId="{BFE33C6D-82F1-47DC-ACDA-C01996739635}" dt="2021-12-14T16:21:12.589" v="15" actId="20577"/>
          <ac:spMkLst>
            <pc:docMk/>
            <pc:sldMk cId="38486405" sldId="1771"/>
            <ac:spMk id="2" creationId="{00000000-0000-0000-0000-000000000000}"/>
          </ac:spMkLst>
        </pc:spChg>
        <pc:spChg chg="mod">
          <ac:chgData name="Brian Hinkelman" userId="bb920ec3-1f5b-4dbc-84af-061d9b95fe4c" providerId="ADAL" clId="{BFE33C6D-82F1-47DC-ACDA-C01996739635}" dt="2021-12-14T16:21:05.274" v="12" actId="20577"/>
          <ac:spMkLst>
            <pc:docMk/>
            <pc:sldMk cId="38486405" sldId="1771"/>
            <ac:spMk id="6" creationId="{00000000-0000-0000-0000-000000000000}"/>
          </ac:spMkLst>
        </pc:spChg>
      </pc:sldChg>
      <pc:sldChg chg="modSp mod">
        <pc:chgData name="Brian Hinkelman" userId="bb920ec3-1f5b-4dbc-84af-061d9b95fe4c" providerId="ADAL" clId="{BFE33C6D-82F1-47DC-ACDA-C01996739635}" dt="2021-12-14T16:20:54.619" v="0" actId="6549"/>
        <pc:sldMkLst>
          <pc:docMk/>
          <pc:sldMk cId="2624780145" sldId="1773"/>
        </pc:sldMkLst>
        <pc:spChg chg="mod">
          <ac:chgData name="Brian Hinkelman" userId="bb920ec3-1f5b-4dbc-84af-061d9b95fe4c" providerId="ADAL" clId="{BFE33C6D-82F1-47DC-ACDA-C01996739635}" dt="2021-12-14T16:20:54.619" v="0" actId="6549"/>
          <ac:spMkLst>
            <pc:docMk/>
            <pc:sldMk cId="2624780145" sldId="1773"/>
            <ac:spMk id="2" creationId="{00000000-0000-0000-0000-000000000000}"/>
          </ac:spMkLst>
        </pc:spChg>
      </pc:sldChg>
      <pc:sldChg chg="modSp mod">
        <pc:chgData name="Brian Hinkelman" userId="bb920ec3-1f5b-4dbc-84af-061d9b95fe4c" providerId="ADAL" clId="{BFE33C6D-82F1-47DC-ACDA-C01996739635}" dt="2021-12-14T16:21:21.372" v="22" actId="20577"/>
        <pc:sldMkLst>
          <pc:docMk/>
          <pc:sldMk cId="1159022018" sldId="1787"/>
        </pc:sldMkLst>
        <pc:spChg chg="mod">
          <ac:chgData name="Brian Hinkelman" userId="bb920ec3-1f5b-4dbc-84af-061d9b95fe4c" providerId="ADAL" clId="{BFE33C6D-82F1-47DC-ACDA-C01996739635}" dt="2021-12-14T16:21:21.372" v="22" actId="20577"/>
          <ac:spMkLst>
            <pc:docMk/>
            <pc:sldMk cId="1159022018" sldId="1787"/>
            <ac:spMk id="98" creationId="{5730627D-2E75-4982-9D94-E57D2121967E}"/>
          </ac:spMkLst>
        </pc:spChg>
      </pc:sldChg>
    </pc:docChg>
  </pc:docChgLst>
  <pc:docChgLst>
    <pc:chgData name="Randy Stearman" userId="6a3a33aa-6c38-478f-95c3-872a45d4cfac" providerId="ADAL" clId="{E3CF199C-5992-4EEA-9771-A59BE386AE1A}"/>
    <pc:docChg chg="undo custSel modSld modMainMaster">
      <pc:chgData name="Randy Stearman" userId="6a3a33aa-6c38-478f-95c3-872a45d4cfac" providerId="ADAL" clId="{E3CF199C-5992-4EEA-9771-A59BE386AE1A}" dt="2023-04-27T16:42:52.917" v="45" actId="33524"/>
      <pc:docMkLst>
        <pc:docMk/>
      </pc:docMkLst>
      <pc:sldChg chg="modSp mod">
        <pc:chgData name="Randy Stearman" userId="6a3a33aa-6c38-478f-95c3-872a45d4cfac" providerId="ADAL" clId="{E3CF199C-5992-4EEA-9771-A59BE386AE1A}" dt="2023-04-27T16:42:52.917" v="45" actId="33524"/>
        <pc:sldMkLst>
          <pc:docMk/>
          <pc:sldMk cId="1867433036" sldId="1764"/>
        </pc:sldMkLst>
        <pc:spChg chg="mod">
          <ac:chgData name="Randy Stearman" userId="6a3a33aa-6c38-478f-95c3-872a45d4cfac" providerId="ADAL" clId="{E3CF199C-5992-4EEA-9771-A59BE386AE1A}" dt="2023-04-27T16:42:52.917" v="45" actId="33524"/>
          <ac:spMkLst>
            <pc:docMk/>
            <pc:sldMk cId="1867433036" sldId="1764"/>
            <ac:spMk id="2" creationId="{44A49DAE-79D6-48FB-BB90-ED534D0C7C09}"/>
          </ac:spMkLst>
        </pc:spChg>
      </pc:sldChg>
      <pc:sldChg chg="addSp modSp mod">
        <pc:chgData name="Randy Stearman" userId="6a3a33aa-6c38-478f-95c3-872a45d4cfac" providerId="ADAL" clId="{E3CF199C-5992-4EEA-9771-A59BE386AE1A}" dt="2023-04-26T16:01:16.483" v="44" actId="12789"/>
        <pc:sldMkLst>
          <pc:docMk/>
          <pc:sldMk cId="2624780145" sldId="1773"/>
        </pc:sldMkLst>
        <pc:spChg chg="mod">
          <ac:chgData name="Randy Stearman" userId="6a3a33aa-6c38-478f-95c3-872a45d4cfac" providerId="ADAL" clId="{E3CF199C-5992-4EEA-9771-A59BE386AE1A}" dt="2023-04-26T16:01:16.483" v="44" actId="12789"/>
          <ac:spMkLst>
            <pc:docMk/>
            <pc:sldMk cId="2624780145" sldId="1773"/>
            <ac:spMk id="2" creationId="{00000000-0000-0000-0000-000000000000}"/>
          </ac:spMkLst>
        </pc:spChg>
        <pc:spChg chg="mod">
          <ac:chgData name="Randy Stearman" userId="6a3a33aa-6c38-478f-95c3-872a45d4cfac" providerId="ADAL" clId="{E3CF199C-5992-4EEA-9771-A59BE386AE1A}" dt="2023-04-26T16:01:03.665" v="43" actId="12789"/>
          <ac:spMkLst>
            <pc:docMk/>
            <pc:sldMk cId="2624780145" sldId="1773"/>
            <ac:spMk id="6" creationId="{00000000-0000-0000-0000-000000000000}"/>
          </ac:spMkLst>
        </pc:spChg>
        <pc:spChg chg="mod">
          <ac:chgData name="Randy Stearman" userId="6a3a33aa-6c38-478f-95c3-872a45d4cfac" providerId="ADAL" clId="{E3CF199C-5992-4EEA-9771-A59BE386AE1A}" dt="2023-04-26T16:01:03.665" v="43" actId="12789"/>
          <ac:spMkLst>
            <pc:docMk/>
            <pc:sldMk cId="2624780145" sldId="1773"/>
            <ac:spMk id="36" creationId="{68609414-5FD6-4190-AED2-5A11FFDE76EE}"/>
          </ac:spMkLst>
        </pc:spChg>
        <pc:spChg chg="mod">
          <ac:chgData name="Randy Stearman" userId="6a3a33aa-6c38-478f-95c3-872a45d4cfac" providerId="ADAL" clId="{E3CF199C-5992-4EEA-9771-A59BE386AE1A}" dt="2023-04-26T16:01:03.665" v="43" actId="12789"/>
          <ac:spMkLst>
            <pc:docMk/>
            <pc:sldMk cId="2624780145" sldId="1773"/>
            <ac:spMk id="37" creationId="{6171191A-F8F6-4591-864F-AF8BF62B8FF4}"/>
          </ac:spMkLst>
        </pc:spChg>
        <pc:spChg chg="mod">
          <ac:chgData name="Randy Stearman" userId="6a3a33aa-6c38-478f-95c3-872a45d4cfac" providerId="ADAL" clId="{E3CF199C-5992-4EEA-9771-A59BE386AE1A}" dt="2023-04-26T16:01:16.483" v="44" actId="12789"/>
          <ac:spMkLst>
            <pc:docMk/>
            <pc:sldMk cId="2624780145" sldId="1773"/>
            <ac:spMk id="41" creationId="{181003EF-351C-4705-941D-E597E28FBC93}"/>
          </ac:spMkLst>
        </pc:spChg>
        <pc:spChg chg="mod">
          <ac:chgData name="Randy Stearman" userId="6a3a33aa-6c38-478f-95c3-872a45d4cfac" providerId="ADAL" clId="{E3CF199C-5992-4EEA-9771-A59BE386AE1A}" dt="2023-04-26T16:01:16.483" v="44" actId="12789"/>
          <ac:spMkLst>
            <pc:docMk/>
            <pc:sldMk cId="2624780145" sldId="1773"/>
            <ac:spMk id="42" creationId="{764EF84A-1330-4BC9-9FDD-C4C5EE94BB65}"/>
          </ac:spMkLst>
        </pc:spChg>
        <pc:grpChg chg="add mod">
          <ac:chgData name="Randy Stearman" userId="6a3a33aa-6c38-478f-95c3-872a45d4cfac" providerId="ADAL" clId="{E3CF199C-5992-4EEA-9771-A59BE386AE1A}" dt="2023-04-26T16:01:03.665" v="43" actId="12789"/>
          <ac:grpSpMkLst>
            <pc:docMk/>
            <pc:sldMk cId="2624780145" sldId="1773"/>
            <ac:grpSpMk id="3" creationId="{5DC65328-9A0C-CD22-37A3-B269B05BBD3E}"/>
          </ac:grpSpMkLst>
        </pc:grpChg>
        <pc:grpChg chg="add mod">
          <ac:chgData name="Randy Stearman" userId="6a3a33aa-6c38-478f-95c3-872a45d4cfac" providerId="ADAL" clId="{E3CF199C-5992-4EEA-9771-A59BE386AE1A}" dt="2023-04-26T16:01:16.483" v="44" actId="12789"/>
          <ac:grpSpMkLst>
            <pc:docMk/>
            <pc:sldMk cId="2624780145" sldId="1773"/>
            <ac:grpSpMk id="4" creationId="{4A76E18E-907E-C531-9548-82EC705F4510}"/>
          </ac:grpSpMkLst>
        </pc:grpChg>
        <pc:grpChg chg="mod">
          <ac:chgData name="Randy Stearman" userId="6a3a33aa-6c38-478f-95c3-872a45d4cfac" providerId="ADAL" clId="{E3CF199C-5992-4EEA-9771-A59BE386AE1A}" dt="2023-04-26T16:01:03.665" v="43" actId="12789"/>
          <ac:grpSpMkLst>
            <pc:docMk/>
            <pc:sldMk cId="2624780145" sldId="1773"/>
            <ac:grpSpMk id="34" creationId="{5301FBFE-D1B5-4205-8052-9A72C6D1DDF0}"/>
          </ac:grpSpMkLst>
        </pc:grpChg>
        <pc:grpChg chg="mod">
          <ac:chgData name="Randy Stearman" userId="6a3a33aa-6c38-478f-95c3-872a45d4cfac" providerId="ADAL" clId="{E3CF199C-5992-4EEA-9771-A59BE386AE1A}" dt="2023-04-26T16:01:16.483" v="44" actId="12789"/>
          <ac:grpSpMkLst>
            <pc:docMk/>
            <pc:sldMk cId="2624780145" sldId="1773"/>
            <ac:grpSpMk id="39" creationId="{2E0E4F94-ED09-49AF-88F5-0E6A40D981E1}"/>
          </ac:grpSpMkLst>
        </pc:grpChg>
        <pc:picChg chg="mod">
          <ac:chgData name="Randy Stearman" userId="6a3a33aa-6c38-478f-95c3-872a45d4cfac" providerId="ADAL" clId="{E3CF199C-5992-4EEA-9771-A59BE386AE1A}" dt="2023-04-26T16:01:03.665" v="43" actId="12789"/>
          <ac:picMkLst>
            <pc:docMk/>
            <pc:sldMk cId="2624780145" sldId="1773"/>
            <ac:picMk id="5" creationId="{04EA7EB4-4225-401B-BB95-6F901810B9BF}"/>
          </ac:picMkLst>
        </pc:picChg>
        <pc:picChg chg="mod">
          <ac:chgData name="Randy Stearman" userId="6a3a33aa-6c38-478f-95c3-872a45d4cfac" providerId="ADAL" clId="{E3CF199C-5992-4EEA-9771-A59BE386AE1A}" dt="2023-04-26T16:01:16.483" v="44" actId="12789"/>
          <ac:picMkLst>
            <pc:docMk/>
            <pc:sldMk cId="2624780145" sldId="1773"/>
            <ac:picMk id="7" creationId="{479D2A36-6361-420A-ACBB-80FB3A0AC850}"/>
          </ac:picMkLst>
        </pc:picChg>
      </pc:sldChg>
      <pc:sldChg chg="addSp modSp mod">
        <pc:chgData name="Randy Stearman" userId="6a3a33aa-6c38-478f-95c3-872a45d4cfac" providerId="ADAL" clId="{E3CF199C-5992-4EEA-9771-A59BE386AE1A}" dt="2023-04-26T15:40:35.521" v="36" actId="1076"/>
        <pc:sldMkLst>
          <pc:docMk/>
          <pc:sldMk cId="1159022018" sldId="1787"/>
        </pc:sldMkLst>
        <pc:spChg chg="mod">
          <ac:chgData name="Randy Stearman" userId="6a3a33aa-6c38-478f-95c3-872a45d4cfac" providerId="ADAL" clId="{E3CF199C-5992-4EEA-9771-A59BE386AE1A}" dt="2023-04-26T15:39:28.494" v="31" actId="12789"/>
          <ac:spMkLst>
            <pc:docMk/>
            <pc:sldMk cId="1159022018" sldId="1787"/>
            <ac:spMk id="2" creationId="{00000000-0000-0000-0000-000000000000}"/>
          </ac:spMkLst>
        </pc:spChg>
        <pc:spChg chg="mod">
          <ac:chgData name="Randy Stearman" userId="6a3a33aa-6c38-478f-95c3-872a45d4cfac" providerId="ADAL" clId="{E3CF199C-5992-4EEA-9771-A59BE386AE1A}" dt="2023-04-26T15:39:38.091" v="32" actId="12789"/>
          <ac:spMkLst>
            <pc:docMk/>
            <pc:sldMk cId="1159022018" sldId="1787"/>
            <ac:spMk id="3" creationId="{00000000-0000-0000-0000-000000000000}"/>
          </ac:spMkLst>
        </pc:spChg>
        <pc:spChg chg="mod">
          <ac:chgData name="Randy Stearman" userId="6a3a33aa-6c38-478f-95c3-872a45d4cfac" providerId="ADAL" clId="{E3CF199C-5992-4EEA-9771-A59BE386AE1A}" dt="2023-04-26T15:39:45.785" v="33" actId="12789"/>
          <ac:spMkLst>
            <pc:docMk/>
            <pc:sldMk cId="1159022018" sldId="1787"/>
            <ac:spMk id="4" creationId="{00000000-0000-0000-0000-000000000000}"/>
          </ac:spMkLst>
        </pc:spChg>
        <pc:spChg chg="mod">
          <ac:chgData name="Randy Stearman" userId="6a3a33aa-6c38-478f-95c3-872a45d4cfac" providerId="ADAL" clId="{E3CF199C-5992-4EEA-9771-A59BE386AE1A}" dt="2023-04-26T15:38:25.585" v="24" actId="34135"/>
          <ac:spMkLst>
            <pc:docMk/>
            <pc:sldMk cId="1159022018" sldId="1787"/>
            <ac:spMk id="5" creationId="{00000000-0000-0000-0000-000000000000}"/>
          </ac:spMkLst>
        </pc:spChg>
        <pc:spChg chg="mod">
          <ac:chgData name="Randy Stearman" userId="6a3a33aa-6c38-478f-95c3-872a45d4cfac" providerId="ADAL" clId="{E3CF199C-5992-4EEA-9771-A59BE386AE1A}" dt="2023-04-26T15:38:25.585" v="24" actId="34135"/>
          <ac:spMkLst>
            <pc:docMk/>
            <pc:sldMk cId="1159022018" sldId="1787"/>
            <ac:spMk id="6" creationId="{00000000-0000-0000-0000-000000000000}"/>
          </ac:spMkLst>
        </pc:spChg>
        <pc:spChg chg="mod">
          <ac:chgData name="Randy Stearman" userId="6a3a33aa-6c38-478f-95c3-872a45d4cfac" providerId="ADAL" clId="{E3CF199C-5992-4EEA-9771-A59BE386AE1A}" dt="2023-04-26T15:38:56.673" v="29" actId="34135"/>
          <ac:spMkLst>
            <pc:docMk/>
            <pc:sldMk cId="1159022018" sldId="1787"/>
            <ac:spMk id="7" creationId="{6C55BFE0-72D9-42E4-8DB4-0DD9F58A46F7}"/>
          </ac:spMkLst>
        </pc:spChg>
        <pc:spChg chg="mod">
          <ac:chgData name="Randy Stearman" userId="6a3a33aa-6c38-478f-95c3-872a45d4cfac" providerId="ADAL" clId="{E3CF199C-5992-4EEA-9771-A59BE386AE1A}" dt="2023-04-26T15:38:56.673" v="29" actId="34135"/>
          <ac:spMkLst>
            <pc:docMk/>
            <pc:sldMk cId="1159022018" sldId="1787"/>
            <ac:spMk id="31" creationId="{D616F46A-8C8E-475E-91F4-D968F21F5186}"/>
          </ac:spMkLst>
        </pc:spChg>
        <pc:spChg chg="mod">
          <ac:chgData name="Randy Stearman" userId="6a3a33aa-6c38-478f-95c3-872a45d4cfac" providerId="ADAL" clId="{E3CF199C-5992-4EEA-9771-A59BE386AE1A}" dt="2023-04-26T15:39:28.494" v="31" actId="12789"/>
          <ac:spMkLst>
            <pc:docMk/>
            <pc:sldMk cId="1159022018" sldId="1787"/>
            <ac:spMk id="33" creationId="{9FB4CA60-E833-4C8E-B701-0CE6B78FE809}"/>
          </ac:spMkLst>
        </pc:spChg>
        <pc:spChg chg="mod">
          <ac:chgData name="Randy Stearman" userId="6a3a33aa-6c38-478f-95c3-872a45d4cfac" providerId="ADAL" clId="{E3CF199C-5992-4EEA-9771-A59BE386AE1A}" dt="2023-04-26T15:38:56.673" v="29" actId="34135"/>
          <ac:spMkLst>
            <pc:docMk/>
            <pc:sldMk cId="1159022018" sldId="1787"/>
            <ac:spMk id="34" creationId="{3931DC69-4D5C-40B4-80D2-7FDE66A622D0}"/>
          </ac:spMkLst>
        </pc:spChg>
        <pc:spChg chg="mod">
          <ac:chgData name="Randy Stearman" userId="6a3a33aa-6c38-478f-95c3-872a45d4cfac" providerId="ADAL" clId="{E3CF199C-5992-4EEA-9771-A59BE386AE1A}" dt="2023-04-26T15:38:56.673" v="29" actId="34135"/>
          <ac:spMkLst>
            <pc:docMk/>
            <pc:sldMk cId="1159022018" sldId="1787"/>
            <ac:spMk id="60" creationId="{0FB44BCC-3BE1-4FD9-84B6-C5D626900B02}"/>
          </ac:spMkLst>
        </pc:spChg>
        <pc:spChg chg="mod">
          <ac:chgData name="Randy Stearman" userId="6a3a33aa-6c38-478f-95c3-872a45d4cfac" providerId="ADAL" clId="{E3CF199C-5992-4EEA-9771-A59BE386AE1A}" dt="2023-04-26T15:38:56.673" v="29" actId="34135"/>
          <ac:spMkLst>
            <pc:docMk/>
            <pc:sldMk cId="1159022018" sldId="1787"/>
            <ac:spMk id="61" creationId="{B7D20671-EE06-403C-BB13-362FE4FFADDE}"/>
          </ac:spMkLst>
        </pc:spChg>
        <pc:spChg chg="mod">
          <ac:chgData name="Randy Stearman" userId="6a3a33aa-6c38-478f-95c3-872a45d4cfac" providerId="ADAL" clId="{E3CF199C-5992-4EEA-9771-A59BE386AE1A}" dt="2023-04-26T15:38:56.673" v="29" actId="34135"/>
          <ac:spMkLst>
            <pc:docMk/>
            <pc:sldMk cId="1159022018" sldId="1787"/>
            <ac:spMk id="62" creationId="{9B5F4C41-1B90-425A-AC7B-65CE4336AA90}"/>
          </ac:spMkLst>
        </pc:spChg>
        <pc:spChg chg="mod">
          <ac:chgData name="Randy Stearman" userId="6a3a33aa-6c38-478f-95c3-872a45d4cfac" providerId="ADAL" clId="{E3CF199C-5992-4EEA-9771-A59BE386AE1A}" dt="2023-04-26T15:38:56.673" v="29" actId="34135"/>
          <ac:spMkLst>
            <pc:docMk/>
            <pc:sldMk cId="1159022018" sldId="1787"/>
            <ac:spMk id="70" creationId="{0970F719-A93E-40AE-BCBD-15A516F5A6CE}"/>
          </ac:spMkLst>
        </pc:spChg>
        <pc:spChg chg="mod">
          <ac:chgData name="Randy Stearman" userId="6a3a33aa-6c38-478f-95c3-872a45d4cfac" providerId="ADAL" clId="{E3CF199C-5992-4EEA-9771-A59BE386AE1A}" dt="2023-04-26T15:38:56.673" v="29" actId="34135"/>
          <ac:spMkLst>
            <pc:docMk/>
            <pc:sldMk cId="1159022018" sldId="1787"/>
            <ac:spMk id="73" creationId="{E5A76DA5-E5DF-4BA1-934F-B2E9E3A96DE7}"/>
          </ac:spMkLst>
        </pc:spChg>
        <pc:spChg chg="mod">
          <ac:chgData name="Randy Stearman" userId="6a3a33aa-6c38-478f-95c3-872a45d4cfac" providerId="ADAL" clId="{E3CF199C-5992-4EEA-9771-A59BE386AE1A}" dt="2023-04-26T15:38:56.673" v="29" actId="34135"/>
          <ac:spMkLst>
            <pc:docMk/>
            <pc:sldMk cId="1159022018" sldId="1787"/>
            <ac:spMk id="74" creationId="{C1B0E4A0-994D-4A05-877C-C9121FC789D9}"/>
          </ac:spMkLst>
        </pc:spChg>
        <pc:spChg chg="mod">
          <ac:chgData name="Randy Stearman" userId="6a3a33aa-6c38-478f-95c3-872a45d4cfac" providerId="ADAL" clId="{E3CF199C-5992-4EEA-9771-A59BE386AE1A}" dt="2023-04-26T15:38:56.673" v="29" actId="34135"/>
          <ac:spMkLst>
            <pc:docMk/>
            <pc:sldMk cId="1159022018" sldId="1787"/>
            <ac:spMk id="77" creationId="{BEC5619D-5574-4E51-AF9D-13AD69A5A0D2}"/>
          </ac:spMkLst>
        </pc:spChg>
        <pc:spChg chg="mod">
          <ac:chgData name="Randy Stearman" userId="6a3a33aa-6c38-478f-95c3-872a45d4cfac" providerId="ADAL" clId="{E3CF199C-5992-4EEA-9771-A59BE386AE1A}" dt="2023-04-26T15:38:56.673" v="29" actId="34135"/>
          <ac:spMkLst>
            <pc:docMk/>
            <pc:sldMk cId="1159022018" sldId="1787"/>
            <ac:spMk id="78" creationId="{787CAB43-A328-4DEC-AD4E-90E09FC46416}"/>
          </ac:spMkLst>
        </pc:spChg>
        <pc:spChg chg="mod">
          <ac:chgData name="Randy Stearman" userId="6a3a33aa-6c38-478f-95c3-872a45d4cfac" providerId="ADAL" clId="{E3CF199C-5992-4EEA-9771-A59BE386AE1A}" dt="2023-04-26T15:38:56.673" v="29" actId="34135"/>
          <ac:spMkLst>
            <pc:docMk/>
            <pc:sldMk cId="1159022018" sldId="1787"/>
            <ac:spMk id="79" creationId="{C6695CF2-1CE4-4D4F-AF58-2C99BE283F14}"/>
          </ac:spMkLst>
        </pc:spChg>
        <pc:spChg chg="mod">
          <ac:chgData name="Randy Stearman" userId="6a3a33aa-6c38-478f-95c3-872a45d4cfac" providerId="ADAL" clId="{E3CF199C-5992-4EEA-9771-A59BE386AE1A}" dt="2023-04-26T15:38:25.585" v="24" actId="34135"/>
          <ac:spMkLst>
            <pc:docMk/>
            <pc:sldMk cId="1159022018" sldId="1787"/>
            <ac:spMk id="82" creationId="{05BA0F52-C42D-42C5-9FD6-DDCD03C977C8}"/>
          </ac:spMkLst>
        </pc:spChg>
        <pc:spChg chg="mod">
          <ac:chgData name="Randy Stearman" userId="6a3a33aa-6c38-478f-95c3-872a45d4cfac" providerId="ADAL" clId="{E3CF199C-5992-4EEA-9771-A59BE386AE1A}" dt="2023-04-26T15:38:25.585" v="24" actId="34135"/>
          <ac:spMkLst>
            <pc:docMk/>
            <pc:sldMk cId="1159022018" sldId="1787"/>
            <ac:spMk id="83" creationId="{335CE744-DC4C-44CA-972F-E00695BF62D3}"/>
          </ac:spMkLst>
        </pc:spChg>
        <pc:spChg chg="mod">
          <ac:chgData name="Randy Stearman" userId="6a3a33aa-6c38-478f-95c3-872a45d4cfac" providerId="ADAL" clId="{E3CF199C-5992-4EEA-9771-A59BE386AE1A}" dt="2023-04-26T15:38:25.585" v="24" actId="34135"/>
          <ac:spMkLst>
            <pc:docMk/>
            <pc:sldMk cId="1159022018" sldId="1787"/>
            <ac:spMk id="84" creationId="{B0CB2DE5-C484-4CF5-AD41-048972FF5428}"/>
          </ac:spMkLst>
        </pc:spChg>
        <pc:spChg chg="mod">
          <ac:chgData name="Randy Stearman" userId="6a3a33aa-6c38-478f-95c3-872a45d4cfac" providerId="ADAL" clId="{E3CF199C-5992-4EEA-9771-A59BE386AE1A}" dt="2023-04-26T15:40:35.521" v="36" actId="1076"/>
          <ac:spMkLst>
            <pc:docMk/>
            <pc:sldMk cId="1159022018" sldId="1787"/>
            <ac:spMk id="90" creationId="{B371B5C0-CB1F-41E8-B0F4-22ADB4F6E77D}"/>
          </ac:spMkLst>
        </pc:spChg>
        <pc:spChg chg="mod">
          <ac:chgData name="Randy Stearman" userId="6a3a33aa-6c38-478f-95c3-872a45d4cfac" providerId="ADAL" clId="{E3CF199C-5992-4EEA-9771-A59BE386AE1A}" dt="2023-04-26T15:40:35.521" v="36" actId="1076"/>
          <ac:spMkLst>
            <pc:docMk/>
            <pc:sldMk cId="1159022018" sldId="1787"/>
            <ac:spMk id="91" creationId="{73FD3968-6FD1-4666-8026-4EFAEED4EE39}"/>
          </ac:spMkLst>
        </pc:spChg>
        <pc:spChg chg="mod">
          <ac:chgData name="Randy Stearman" userId="6a3a33aa-6c38-478f-95c3-872a45d4cfac" providerId="ADAL" clId="{E3CF199C-5992-4EEA-9771-A59BE386AE1A}" dt="2023-04-26T15:40:35.521" v="36" actId="1076"/>
          <ac:spMkLst>
            <pc:docMk/>
            <pc:sldMk cId="1159022018" sldId="1787"/>
            <ac:spMk id="92" creationId="{21997501-AFDF-4F94-8718-505A94949AFA}"/>
          </ac:spMkLst>
        </pc:spChg>
        <pc:spChg chg="mod">
          <ac:chgData name="Randy Stearman" userId="6a3a33aa-6c38-478f-95c3-872a45d4cfac" providerId="ADAL" clId="{E3CF199C-5992-4EEA-9771-A59BE386AE1A}" dt="2023-04-26T15:40:35.521" v="36" actId="1076"/>
          <ac:spMkLst>
            <pc:docMk/>
            <pc:sldMk cId="1159022018" sldId="1787"/>
            <ac:spMk id="95" creationId="{CA88326A-000D-4294-968D-77FD00591294}"/>
          </ac:spMkLst>
        </pc:spChg>
        <pc:spChg chg="mod">
          <ac:chgData name="Randy Stearman" userId="6a3a33aa-6c38-478f-95c3-872a45d4cfac" providerId="ADAL" clId="{E3CF199C-5992-4EEA-9771-A59BE386AE1A}" dt="2023-04-26T15:39:38.091" v="32" actId="12789"/>
          <ac:spMkLst>
            <pc:docMk/>
            <pc:sldMk cId="1159022018" sldId="1787"/>
            <ac:spMk id="96" creationId="{1D55D3DF-CA9F-4510-A000-D8F91802EEB6}"/>
          </ac:spMkLst>
        </pc:spChg>
        <pc:spChg chg="mod">
          <ac:chgData name="Randy Stearman" userId="6a3a33aa-6c38-478f-95c3-872a45d4cfac" providerId="ADAL" clId="{E3CF199C-5992-4EEA-9771-A59BE386AE1A}" dt="2023-04-26T15:39:45.785" v="33" actId="12789"/>
          <ac:spMkLst>
            <pc:docMk/>
            <pc:sldMk cId="1159022018" sldId="1787"/>
            <ac:spMk id="97" creationId="{A1AE85CF-944E-45AF-932E-A23D5EC8BC42}"/>
          </ac:spMkLst>
        </pc:spChg>
        <pc:spChg chg="mod">
          <ac:chgData name="Randy Stearman" userId="6a3a33aa-6c38-478f-95c3-872a45d4cfac" providerId="ADAL" clId="{E3CF199C-5992-4EEA-9771-A59BE386AE1A}" dt="2023-04-26T15:40:35.521" v="36" actId="1076"/>
          <ac:spMkLst>
            <pc:docMk/>
            <pc:sldMk cId="1159022018" sldId="1787"/>
            <ac:spMk id="99" creationId="{ED55C026-5ADC-4841-A33E-0DA0C9A92957}"/>
          </ac:spMkLst>
        </pc:spChg>
        <pc:spChg chg="mod">
          <ac:chgData name="Randy Stearman" userId="6a3a33aa-6c38-478f-95c3-872a45d4cfac" providerId="ADAL" clId="{E3CF199C-5992-4EEA-9771-A59BE386AE1A}" dt="2023-04-26T15:40:35.521" v="36" actId="1076"/>
          <ac:spMkLst>
            <pc:docMk/>
            <pc:sldMk cId="1159022018" sldId="1787"/>
            <ac:spMk id="100" creationId="{4936C0CF-10E3-4831-92F4-28232D33085F}"/>
          </ac:spMkLst>
        </pc:spChg>
        <pc:spChg chg="mod">
          <ac:chgData name="Randy Stearman" userId="6a3a33aa-6c38-478f-95c3-872a45d4cfac" providerId="ADAL" clId="{E3CF199C-5992-4EEA-9771-A59BE386AE1A}" dt="2023-04-26T15:40:35.521" v="36" actId="1076"/>
          <ac:spMkLst>
            <pc:docMk/>
            <pc:sldMk cId="1159022018" sldId="1787"/>
            <ac:spMk id="103" creationId="{65734B94-F395-403B-868C-7BA183940004}"/>
          </ac:spMkLst>
        </pc:spChg>
        <pc:spChg chg="mod">
          <ac:chgData name="Randy Stearman" userId="6a3a33aa-6c38-478f-95c3-872a45d4cfac" providerId="ADAL" clId="{E3CF199C-5992-4EEA-9771-A59BE386AE1A}" dt="2023-04-26T15:40:35.521" v="36" actId="1076"/>
          <ac:spMkLst>
            <pc:docMk/>
            <pc:sldMk cId="1159022018" sldId="1787"/>
            <ac:spMk id="104" creationId="{160C8DB8-9994-4ADF-B0D6-59CEEB077CEE}"/>
          </ac:spMkLst>
        </pc:spChg>
        <pc:spChg chg="mod">
          <ac:chgData name="Randy Stearman" userId="6a3a33aa-6c38-478f-95c3-872a45d4cfac" providerId="ADAL" clId="{E3CF199C-5992-4EEA-9771-A59BE386AE1A}" dt="2023-04-26T15:40:35.521" v="36" actId="1076"/>
          <ac:spMkLst>
            <pc:docMk/>
            <pc:sldMk cId="1159022018" sldId="1787"/>
            <ac:spMk id="105" creationId="{D8FDE85F-5EE2-461B-A2DB-4A0E3796C96D}"/>
          </ac:spMkLst>
        </pc:spChg>
        <pc:grpChg chg="add mod">
          <ac:chgData name="Randy Stearman" userId="6a3a33aa-6c38-478f-95c3-872a45d4cfac" providerId="ADAL" clId="{E3CF199C-5992-4EEA-9771-A59BE386AE1A}" dt="2023-04-26T15:38:56.673" v="29" actId="34135"/>
          <ac:grpSpMkLst>
            <pc:docMk/>
            <pc:sldMk cId="1159022018" sldId="1787"/>
            <ac:grpSpMk id="8" creationId="{4968A71E-DF9F-2835-95C0-886A19E872C2}"/>
          </ac:grpSpMkLst>
        </pc:grpChg>
        <pc:grpChg chg="mod">
          <ac:chgData name="Randy Stearman" userId="6a3a33aa-6c38-478f-95c3-872a45d4cfac" providerId="ADAL" clId="{E3CF199C-5992-4EEA-9771-A59BE386AE1A}" dt="2023-04-26T15:39:28.494" v="31" actId="12789"/>
          <ac:grpSpMkLst>
            <pc:docMk/>
            <pc:sldMk cId="1159022018" sldId="1787"/>
            <ac:grpSpMk id="13" creationId="{F4CD8411-9F23-406E-8C31-978351323C4A}"/>
          </ac:grpSpMkLst>
        </pc:grpChg>
        <pc:grpChg chg="mod">
          <ac:chgData name="Randy Stearman" userId="6a3a33aa-6c38-478f-95c3-872a45d4cfac" providerId="ADAL" clId="{E3CF199C-5992-4EEA-9771-A59BE386AE1A}" dt="2023-04-26T15:38:56.673" v="29" actId="34135"/>
          <ac:grpSpMkLst>
            <pc:docMk/>
            <pc:sldMk cId="1159022018" sldId="1787"/>
            <ac:grpSpMk id="30" creationId="{7B881764-8CC8-466B-8F40-2A9FB83FA51B}"/>
          </ac:grpSpMkLst>
        </pc:grpChg>
        <pc:grpChg chg="mod">
          <ac:chgData name="Randy Stearman" userId="6a3a33aa-6c38-478f-95c3-872a45d4cfac" providerId="ADAL" clId="{E3CF199C-5992-4EEA-9771-A59BE386AE1A}" dt="2023-04-26T15:38:56.673" v="29" actId="34135"/>
          <ac:grpSpMkLst>
            <pc:docMk/>
            <pc:sldMk cId="1159022018" sldId="1787"/>
            <ac:grpSpMk id="59" creationId="{30A053DB-9BCA-415E-B483-644C5A57C5B5}"/>
          </ac:grpSpMkLst>
        </pc:grpChg>
        <pc:grpChg chg="mod">
          <ac:chgData name="Randy Stearman" userId="6a3a33aa-6c38-478f-95c3-872a45d4cfac" providerId="ADAL" clId="{E3CF199C-5992-4EEA-9771-A59BE386AE1A}" dt="2023-04-26T15:39:38.091" v="32" actId="12789"/>
          <ac:grpSpMkLst>
            <pc:docMk/>
            <pc:sldMk cId="1159022018" sldId="1787"/>
            <ac:grpSpMk id="67" creationId="{45C2C077-5DB9-4B8A-8D5C-130748DAFA90}"/>
          </ac:grpSpMkLst>
        </pc:grpChg>
        <pc:grpChg chg="mod">
          <ac:chgData name="Randy Stearman" userId="6a3a33aa-6c38-478f-95c3-872a45d4cfac" providerId="ADAL" clId="{E3CF199C-5992-4EEA-9771-A59BE386AE1A}" dt="2023-04-26T15:38:56.673" v="29" actId="34135"/>
          <ac:grpSpMkLst>
            <pc:docMk/>
            <pc:sldMk cId="1159022018" sldId="1787"/>
            <ac:grpSpMk id="68" creationId="{927E0954-F708-4B1D-A493-826246D9DB57}"/>
          </ac:grpSpMkLst>
        </pc:grpChg>
        <pc:grpChg chg="mod">
          <ac:chgData name="Randy Stearman" userId="6a3a33aa-6c38-478f-95c3-872a45d4cfac" providerId="ADAL" clId="{E3CF199C-5992-4EEA-9771-A59BE386AE1A}" dt="2023-04-26T15:39:45.785" v="33" actId="12789"/>
          <ac:grpSpMkLst>
            <pc:docMk/>
            <pc:sldMk cId="1159022018" sldId="1787"/>
            <ac:grpSpMk id="75" creationId="{D05776B0-9A0E-4C15-BF08-FDA4176AA9EF}"/>
          </ac:grpSpMkLst>
        </pc:grpChg>
        <pc:grpChg chg="mod">
          <ac:chgData name="Randy Stearman" userId="6a3a33aa-6c38-478f-95c3-872a45d4cfac" providerId="ADAL" clId="{E3CF199C-5992-4EEA-9771-A59BE386AE1A}" dt="2023-04-26T15:38:56.673" v="29" actId="34135"/>
          <ac:grpSpMkLst>
            <pc:docMk/>
            <pc:sldMk cId="1159022018" sldId="1787"/>
            <ac:grpSpMk id="76" creationId="{52856404-B4DA-42EA-83AD-E24144CE375C}"/>
          </ac:grpSpMkLst>
        </pc:grpChg>
        <pc:grpChg chg="mod">
          <ac:chgData name="Randy Stearman" userId="6a3a33aa-6c38-478f-95c3-872a45d4cfac" providerId="ADAL" clId="{E3CF199C-5992-4EEA-9771-A59BE386AE1A}" dt="2023-04-26T15:40:35.521" v="36" actId="1076"/>
          <ac:grpSpMkLst>
            <pc:docMk/>
            <pc:sldMk cId="1159022018" sldId="1787"/>
            <ac:grpSpMk id="80" creationId="{5F80560B-196C-4084-B4E5-8616ECA80864}"/>
          </ac:grpSpMkLst>
        </pc:grpChg>
        <pc:grpChg chg="mod">
          <ac:chgData name="Randy Stearman" userId="6a3a33aa-6c38-478f-95c3-872a45d4cfac" providerId="ADAL" clId="{E3CF199C-5992-4EEA-9771-A59BE386AE1A}" dt="2023-04-26T15:38:25.585" v="24" actId="34135"/>
          <ac:grpSpMkLst>
            <pc:docMk/>
            <pc:sldMk cId="1159022018" sldId="1787"/>
            <ac:grpSpMk id="81" creationId="{CA9EA36A-C9E9-4869-B060-A3A7FA6644F5}"/>
          </ac:grpSpMkLst>
        </pc:grpChg>
        <pc:grpChg chg="mod">
          <ac:chgData name="Randy Stearman" userId="6a3a33aa-6c38-478f-95c3-872a45d4cfac" providerId="ADAL" clId="{E3CF199C-5992-4EEA-9771-A59BE386AE1A}" dt="2023-04-26T15:40:35.521" v="36" actId="1076"/>
          <ac:grpSpMkLst>
            <pc:docMk/>
            <pc:sldMk cId="1159022018" sldId="1787"/>
            <ac:grpSpMk id="88" creationId="{C1D55A48-6DF5-48CE-A4C9-C2B18B8581C5}"/>
          </ac:grpSpMkLst>
        </pc:grpChg>
        <pc:grpChg chg="mod">
          <ac:chgData name="Randy Stearman" userId="6a3a33aa-6c38-478f-95c3-872a45d4cfac" providerId="ADAL" clId="{E3CF199C-5992-4EEA-9771-A59BE386AE1A}" dt="2023-04-26T15:40:35.521" v="36" actId="1076"/>
          <ac:grpSpMkLst>
            <pc:docMk/>
            <pc:sldMk cId="1159022018" sldId="1787"/>
            <ac:grpSpMk id="89" creationId="{CB281B42-27E3-4380-8FEE-86493E06579A}"/>
          </ac:grpSpMkLst>
        </pc:grpChg>
        <pc:grpChg chg="mod">
          <ac:chgData name="Randy Stearman" userId="6a3a33aa-6c38-478f-95c3-872a45d4cfac" providerId="ADAL" clId="{E3CF199C-5992-4EEA-9771-A59BE386AE1A}" dt="2023-04-26T15:40:35.521" v="36" actId="1076"/>
          <ac:grpSpMkLst>
            <pc:docMk/>
            <pc:sldMk cId="1159022018" sldId="1787"/>
            <ac:grpSpMk id="93" creationId="{97573203-7E05-4C6E-83B2-A3EAB9980CF0}"/>
          </ac:grpSpMkLst>
        </pc:grpChg>
        <pc:grpChg chg="mod">
          <ac:chgData name="Randy Stearman" userId="6a3a33aa-6c38-478f-95c3-872a45d4cfac" providerId="ADAL" clId="{E3CF199C-5992-4EEA-9771-A59BE386AE1A}" dt="2023-04-26T15:40:35.521" v="36" actId="1076"/>
          <ac:grpSpMkLst>
            <pc:docMk/>
            <pc:sldMk cId="1159022018" sldId="1787"/>
            <ac:grpSpMk id="94" creationId="{7177566A-E10B-4BF5-87AE-FE7990210DB0}"/>
          </ac:grpSpMkLst>
        </pc:grpChg>
        <pc:grpChg chg="mod">
          <ac:chgData name="Randy Stearman" userId="6a3a33aa-6c38-478f-95c3-872a45d4cfac" providerId="ADAL" clId="{E3CF199C-5992-4EEA-9771-A59BE386AE1A}" dt="2023-04-26T15:40:35.521" v="36" actId="1076"/>
          <ac:grpSpMkLst>
            <pc:docMk/>
            <pc:sldMk cId="1159022018" sldId="1787"/>
            <ac:grpSpMk id="101" creationId="{3560936E-E6D1-4BFA-B76F-5C68434D6F57}"/>
          </ac:grpSpMkLst>
        </pc:grpChg>
        <pc:grpChg chg="mod">
          <ac:chgData name="Randy Stearman" userId="6a3a33aa-6c38-478f-95c3-872a45d4cfac" providerId="ADAL" clId="{E3CF199C-5992-4EEA-9771-A59BE386AE1A}" dt="2023-04-26T15:40:35.521" v="36" actId="1076"/>
          <ac:grpSpMkLst>
            <pc:docMk/>
            <pc:sldMk cId="1159022018" sldId="1787"/>
            <ac:grpSpMk id="102" creationId="{F58D7D24-BF61-4EEB-A64D-8A9B20F9537B}"/>
          </ac:grpSpMkLst>
        </pc:grpChg>
      </pc:sldChg>
      <pc:sldMasterChg chg="modSldLayout">
        <pc:chgData name="Randy Stearman" userId="6a3a33aa-6c38-478f-95c3-872a45d4cfac" providerId="ADAL" clId="{E3CF199C-5992-4EEA-9771-A59BE386AE1A}" dt="2023-04-26T16:00:24.379" v="40" actId="1076"/>
        <pc:sldMasterMkLst>
          <pc:docMk/>
          <pc:sldMasterMk cId="3970297651" sldId="2147483662"/>
        </pc:sldMasterMkLst>
        <pc:sldLayoutChg chg="modSp mod">
          <pc:chgData name="Randy Stearman" userId="6a3a33aa-6c38-478f-95c3-872a45d4cfac" providerId="ADAL" clId="{E3CF199C-5992-4EEA-9771-A59BE386AE1A}" dt="2023-04-26T16:00:24.379" v="40" actId="1076"/>
          <pc:sldLayoutMkLst>
            <pc:docMk/>
            <pc:sldMasterMk cId="3970297651" sldId="2147483662"/>
            <pc:sldLayoutMk cId="3024456398" sldId="2147483695"/>
          </pc:sldLayoutMkLst>
          <pc:spChg chg="mod">
            <ac:chgData name="Randy Stearman" userId="6a3a33aa-6c38-478f-95c3-872a45d4cfac" providerId="ADAL" clId="{E3CF199C-5992-4EEA-9771-A59BE386AE1A}" dt="2023-04-25T20:45:37.507" v="4"/>
            <ac:spMkLst>
              <pc:docMk/>
              <pc:sldMasterMk cId="3970297651" sldId="2147483662"/>
              <pc:sldLayoutMk cId="3024456398" sldId="2147483695"/>
              <ac:spMk id="5" creationId="{00000000-0000-0000-0000-000000000000}"/>
            </ac:spMkLst>
          </pc:spChg>
          <pc:spChg chg="mod">
            <ac:chgData name="Randy Stearman" userId="6a3a33aa-6c38-478f-95c3-872a45d4cfac" providerId="ADAL" clId="{E3CF199C-5992-4EEA-9771-A59BE386AE1A}" dt="2023-04-25T20:44:50.531" v="1" actId="1076"/>
            <ac:spMkLst>
              <pc:docMk/>
              <pc:sldMasterMk cId="3970297651" sldId="2147483662"/>
              <pc:sldLayoutMk cId="3024456398" sldId="2147483695"/>
              <ac:spMk id="14" creationId="{00000000-0000-0000-0000-000000000000}"/>
            </ac:spMkLst>
          </pc:spChg>
          <pc:cxnChg chg="mod">
            <ac:chgData name="Randy Stearman" userId="6a3a33aa-6c38-478f-95c3-872a45d4cfac" providerId="ADAL" clId="{E3CF199C-5992-4EEA-9771-A59BE386AE1A}" dt="2023-04-26T16:00:24.379" v="40" actId="1076"/>
            <ac:cxnSpMkLst>
              <pc:docMk/>
              <pc:sldMasterMk cId="3970297651" sldId="2147483662"/>
              <pc:sldLayoutMk cId="3024456398" sldId="2147483695"/>
              <ac:cxnSpMk id="7" creationId="{8AF631F7-0FD6-4620-8D4C-845139540698}"/>
            </ac:cxnSpMkLst>
          </pc:cxnChg>
        </pc:sldLayoutChg>
      </pc:sldMasterChg>
    </pc:docChg>
  </pc:docChgLst>
  <pc:docChgLst>
    <pc:chgData name="Randy Stearman" userId="S::rstearman@microsoft.com::6a3a33aa-6c38-478f-95c3-872a45d4cfac" providerId="AD" clId="Web-{5532103B-9273-E940-45AF-0E6792DE99C3}"/>
    <pc:docChg chg="modSld">
      <pc:chgData name="Randy Stearman" userId="S::rstearman@microsoft.com::6a3a33aa-6c38-478f-95c3-872a45d4cfac" providerId="AD" clId="Web-{5532103B-9273-E940-45AF-0E6792DE99C3}" dt="2023-04-25T19:18:16.589" v="122" actId="1076"/>
      <pc:docMkLst>
        <pc:docMk/>
      </pc:docMkLst>
      <pc:sldChg chg="modSp">
        <pc:chgData name="Randy Stearman" userId="S::rstearman@microsoft.com::6a3a33aa-6c38-478f-95c3-872a45d4cfac" providerId="AD" clId="Web-{5532103B-9273-E940-45AF-0E6792DE99C3}" dt="2023-04-25T19:03:45.890" v="3" actId="20577"/>
        <pc:sldMkLst>
          <pc:docMk/>
          <pc:sldMk cId="1359081573" sldId="1758"/>
        </pc:sldMkLst>
        <pc:spChg chg="mod">
          <ac:chgData name="Randy Stearman" userId="S::rstearman@microsoft.com::6a3a33aa-6c38-478f-95c3-872a45d4cfac" providerId="AD" clId="Web-{5532103B-9273-E940-45AF-0E6792DE99C3}" dt="2023-04-25T19:03:45.890" v="3" actId="20577"/>
          <ac:spMkLst>
            <pc:docMk/>
            <pc:sldMk cId="1359081573" sldId="1758"/>
            <ac:spMk id="4" creationId="{841CB59B-EF9E-4E47-BF33-B8075EB6C7A1}"/>
          </ac:spMkLst>
        </pc:spChg>
      </pc:sldChg>
      <pc:sldChg chg="modSp">
        <pc:chgData name="Randy Stearman" userId="S::rstearman@microsoft.com::6a3a33aa-6c38-478f-95c3-872a45d4cfac" providerId="AD" clId="Web-{5532103B-9273-E940-45AF-0E6792DE99C3}" dt="2023-04-25T19:12:49.200" v="49" actId="20577"/>
        <pc:sldMkLst>
          <pc:docMk/>
          <pc:sldMk cId="2624780145" sldId="1773"/>
        </pc:sldMkLst>
        <pc:spChg chg="mod">
          <ac:chgData name="Randy Stearman" userId="S::rstearman@microsoft.com::6a3a33aa-6c38-478f-95c3-872a45d4cfac" providerId="AD" clId="Web-{5532103B-9273-E940-45AF-0E6792DE99C3}" dt="2023-04-25T19:10:06.906" v="37" actId="1076"/>
          <ac:spMkLst>
            <pc:docMk/>
            <pc:sldMk cId="2624780145" sldId="1773"/>
            <ac:spMk id="2" creationId="{00000000-0000-0000-0000-000000000000}"/>
          </ac:spMkLst>
        </pc:spChg>
        <pc:spChg chg="mod">
          <ac:chgData name="Randy Stearman" userId="S::rstearman@microsoft.com::6a3a33aa-6c38-478f-95c3-872a45d4cfac" providerId="AD" clId="Web-{5532103B-9273-E940-45AF-0E6792DE99C3}" dt="2023-04-25T19:12:49.200" v="49" actId="20577"/>
          <ac:spMkLst>
            <pc:docMk/>
            <pc:sldMk cId="2624780145" sldId="1773"/>
            <ac:spMk id="6" creationId="{00000000-0000-0000-0000-000000000000}"/>
          </ac:spMkLst>
        </pc:spChg>
        <pc:grpChg chg="mod">
          <ac:chgData name="Randy Stearman" userId="S::rstearman@microsoft.com::6a3a33aa-6c38-478f-95c3-872a45d4cfac" providerId="AD" clId="Web-{5532103B-9273-E940-45AF-0E6792DE99C3}" dt="2023-04-25T19:10:06.906" v="36" actId="1076"/>
          <ac:grpSpMkLst>
            <pc:docMk/>
            <pc:sldMk cId="2624780145" sldId="1773"/>
            <ac:grpSpMk id="39" creationId="{2E0E4F94-ED09-49AF-88F5-0E6A40D981E1}"/>
          </ac:grpSpMkLst>
        </pc:grpChg>
        <pc:picChg chg="mod">
          <ac:chgData name="Randy Stearman" userId="S::rstearman@microsoft.com::6a3a33aa-6c38-478f-95c3-872a45d4cfac" providerId="AD" clId="Web-{5532103B-9273-E940-45AF-0E6792DE99C3}" dt="2023-04-25T19:10:06.906" v="35" actId="1076"/>
          <ac:picMkLst>
            <pc:docMk/>
            <pc:sldMk cId="2624780145" sldId="1773"/>
            <ac:picMk id="7" creationId="{479D2A36-6361-420A-ACBB-80FB3A0AC850}"/>
          </ac:picMkLst>
        </pc:picChg>
      </pc:sldChg>
      <pc:sldChg chg="addSp delSp modSp">
        <pc:chgData name="Randy Stearman" userId="S::rstearman@microsoft.com::6a3a33aa-6c38-478f-95c3-872a45d4cfac" providerId="AD" clId="Web-{5532103B-9273-E940-45AF-0E6792DE99C3}" dt="2023-04-25T19:18:16.589" v="122" actId="1076"/>
        <pc:sldMkLst>
          <pc:docMk/>
          <pc:sldMk cId="1159022018" sldId="1787"/>
        </pc:sldMkLst>
        <pc:spChg chg="mod">
          <ac:chgData name="Randy Stearman" userId="S::rstearman@microsoft.com::6a3a33aa-6c38-478f-95c3-872a45d4cfac" providerId="AD" clId="Web-{5532103B-9273-E940-45AF-0E6792DE99C3}" dt="2023-04-25T19:14:36.084" v="64" actId="20577"/>
          <ac:spMkLst>
            <pc:docMk/>
            <pc:sldMk cId="1159022018" sldId="1787"/>
            <ac:spMk id="2" creationId="{00000000-0000-0000-0000-000000000000}"/>
          </ac:spMkLst>
        </pc:spChg>
        <pc:spChg chg="mod">
          <ac:chgData name="Randy Stearman" userId="S::rstearman@microsoft.com::6a3a33aa-6c38-478f-95c3-872a45d4cfac" providerId="AD" clId="Web-{5532103B-9273-E940-45AF-0E6792DE99C3}" dt="2023-04-25T19:16:54.393" v="108" actId="1076"/>
          <ac:spMkLst>
            <pc:docMk/>
            <pc:sldMk cId="1159022018" sldId="1787"/>
            <ac:spMk id="3" creationId="{00000000-0000-0000-0000-000000000000}"/>
          </ac:spMkLst>
        </pc:spChg>
        <pc:spChg chg="mod">
          <ac:chgData name="Randy Stearman" userId="S::rstearman@microsoft.com::6a3a33aa-6c38-478f-95c3-872a45d4cfac" providerId="AD" clId="Web-{5532103B-9273-E940-45AF-0E6792DE99C3}" dt="2023-04-25T19:15:20.213" v="86" actId="20577"/>
          <ac:spMkLst>
            <pc:docMk/>
            <pc:sldMk cId="1159022018" sldId="1787"/>
            <ac:spMk id="4" creationId="{00000000-0000-0000-0000-000000000000}"/>
          </ac:spMkLst>
        </pc:spChg>
        <pc:spChg chg="mod">
          <ac:chgData name="Randy Stearman" userId="S::rstearman@microsoft.com::6a3a33aa-6c38-478f-95c3-872a45d4cfac" providerId="AD" clId="Web-{5532103B-9273-E940-45AF-0E6792DE99C3}" dt="2023-04-25T19:17:38.131" v="115" actId="1076"/>
          <ac:spMkLst>
            <pc:docMk/>
            <pc:sldMk cId="1159022018" sldId="1787"/>
            <ac:spMk id="5" creationId="{00000000-0000-0000-0000-000000000000}"/>
          </ac:spMkLst>
        </pc:spChg>
        <pc:spChg chg="mod">
          <ac:chgData name="Randy Stearman" userId="S::rstearman@microsoft.com::6a3a33aa-6c38-478f-95c3-872a45d4cfac" providerId="AD" clId="Web-{5532103B-9273-E940-45AF-0E6792DE99C3}" dt="2023-04-25T19:18:16.589" v="122" actId="1076"/>
          <ac:spMkLst>
            <pc:docMk/>
            <pc:sldMk cId="1159022018" sldId="1787"/>
            <ac:spMk id="6" creationId="{00000000-0000-0000-0000-000000000000}"/>
          </ac:spMkLst>
        </pc:spChg>
        <pc:spChg chg="add del mod">
          <ac:chgData name="Randy Stearman" userId="S::rstearman@microsoft.com::6a3a33aa-6c38-478f-95c3-872a45d4cfac" providerId="AD" clId="Web-{5532103B-9273-E940-45AF-0E6792DE99C3}" dt="2023-04-25T19:16:07.811" v="99"/>
          <ac:spMkLst>
            <pc:docMk/>
            <pc:sldMk cId="1159022018" sldId="1787"/>
            <ac:spMk id="9" creationId="{F974E521-C226-4FE6-4EAB-E1F344211633}"/>
          </ac:spMkLst>
        </pc:spChg>
        <pc:spChg chg="add del mod">
          <ac:chgData name="Randy Stearman" userId="S::rstearman@microsoft.com::6a3a33aa-6c38-478f-95c3-872a45d4cfac" providerId="AD" clId="Web-{5532103B-9273-E940-45AF-0E6792DE99C3}" dt="2023-04-25T19:16:42.126" v="106"/>
          <ac:spMkLst>
            <pc:docMk/>
            <pc:sldMk cId="1159022018" sldId="1787"/>
            <ac:spMk id="11" creationId="{8A56B455-2EA1-C956-1797-6546CAF449AA}"/>
          </ac:spMkLst>
        </pc:spChg>
        <pc:spChg chg="mod">
          <ac:chgData name="Randy Stearman" userId="S::rstearman@microsoft.com::6a3a33aa-6c38-478f-95c3-872a45d4cfac" providerId="AD" clId="Web-{5532103B-9273-E940-45AF-0E6792DE99C3}" dt="2023-04-25T19:17:28.411" v="113" actId="1076"/>
          <ac:spMkLst>
            <pc:docMk/>
            <pc:sldMk cId="1159022018" sldId="1787"/>
            <ac:spMk id="33" creationId="{9FB4CA60-E833-4C8E-B701-0CE6B78FE809}"/>
          </ac:spMkLst>
        </pc:spChg>
        <pc:spChg chg="mod">
          <ac:chgData name="Randy Stearman" userId="S::rstearman@microsoft.com::6a3a33aa-6c38-478f-95c3-872a45d4cfac" providerId="AD" clId="Web-{5532103B-9273-E940-45AF-0E6792DE99C3}" dt="2023-04-25T19:17:19.379" v="111" actId="1076"/>
          <ac:spMkLst>
            <pc:docMk/>
            <pc:sldMk cId="1159022018" sldId="1787"/>
            <ac:spMk id="96" creationId="{1D55D3DF-CA9F-4510-A000-D8F91802EEB6}"/>
          </ac:spMkLst>
        </pc:spChg>
        <pc:spChg chg="mod">
          <ac:chgData name="Randy Stearman" userId="S::rstearman@microsoft.com::6a3a33aa-6c38-478f-95c3-872a45d4cfac" providerId="AD" clId="Web-{5532103B-9273-E940-45AF-0E6792DE99C3}" dt="2023-04-25T19:17:09.378" v="109" actId="1076"/>
          <ac:spMkLst>
            <pc:docMk/>
            <pc:sldMk cId="1159022018" sldId="1787"/>
            <ac:spMk id="97" creationId="{A1AE85CF-944E-45AF-932E-A23D5EC8BC42}"/>
          </ac:spMkLst>
        </pc:spChg>
        <pc:spChg chg="add del mod">
          <ac:chgData name="Randy Stearman" userId="S::rstearman@microsoft.com::6a3a33aa-6c38-478f-95c3-872a45d4cfac" providerId="AD" clId="Web-{5532103B-9273-E940-45AF-0E6792DE99C3}" dt="2023-04-25T19:16:15.452" v="101"/>
          <ac:spMkLst>
            <pc:docMk/>
            <pc:sldMk cId="1159022018" sldId="1787"/>
            <ac:spMk id="98" creationId="{5730627D-2E75-4982-9D94-E57D2121967E}"/>
          </ac:spMkLst>
        </pc:spChg>
        <pc:grpChg chg="mod">
          <ac:chgData name="Randy Stearman" userId="S::rstearman@microsoft.com::6a3a33aa-6c38-478f-95c3-872a45d4cfac" providerId="AD" clId="Web-{5532103B-9273-E940-45AF-0E6792DE99C3}" dt="2023-04-25T19:18:16.589" v="121" actId="1076"/>
          <ac:grpSpMkLst>
            <pc:docMk/>
            <pc:sldMk cId="1159022018" sldId="1787"/>
            <ac:grpSpMk id="30" creationId="{7B881764-8CC8-466B-8F40-2A9FB83FA51B}"/>
          </ac:grpSpMkLst>
        </pc:grpChg>
        <pc:grpChg chg="mod">
          <ac:chgData name="Randy Stearman" userId="S::rstearman@microsoft.com::6a3a33aa-6c38-478f-95c3-872a45d4cfac" providerId="AD" clId="Web-{5532103B-9273-E940-45AF-0E6792DE99C3}" dt="2023-04-25T19:18:16.589" v="120" actId="1076"/>
          <ac:grpSpMkLst>
            <pc:docMk/>
            <pc:sldMk cId="1159022018" sldId="1787"/>
            <ac:grpSpMk id="80" creationId="{5F80560B-196C-4084-B4E5-8616ECA80864}"/>
          </ac:grpSpMkLst>
        </pc:grpChg>
        <pc:grpChg chg="mod">
          <ac:chgData name="Randy Stearman" userId="S::rstearman@microsoft.com::6a3a33aa-6c38-478f-95c3-872a45d4cfac" providerId="AD" clId="Web-{5532103B-9273-E940-45AF-0E6792DE99C3}" dt="2023-04-25T19:17:28.442" v="114" actId="1076"/>
          <ac:grpSpMkLst>
            <pc:docMk/>
            <pc:sldMk cId="1159022018" sldId="1787"/>
            <ac:grpSpMk id="88" creationId="{C1D55A48-6DF5-48CE-A4C9-C2B18B8581C5}"/>
          </ac:grpSpMkLst>
        </pc:grpChg>
        <pc:grpChg chg="mod">
          <ac:chgData name="Randy Stearman" userId="S::rstearman@microsoft.com::6a3a33aa-6c38-478f-95c3-872a45d4cfac" providerId="AD" clId="Web-{5532103B-9273-E940-45AF-0E6792DE99C3}" dt="2023-04-25T19:17:19.395" v="112" actId="1076"/>
          <ac:grpSpMkLst>
            <pc:docMk/>
            <pc:sldMk cId="1159022018" sldId="1787"/>
            <ac:grpSpMk id="93" creationId="{97573203-7E05-4C6E-83B2-A3EAB9980CF0}"/>
          </ac:grpSpMkLst>
        </pc:grpChg>
        <pc:grpChg chg="mod">
          <ac:chgData name="Randy Stearman" userId="S::rstearman@microsoft.com::6a3a33aa-6c38-478f-95c3-872a45d4cfac" providerId="AD" clId="Web-{5532103B-9273-E940-45AF-0E6792DE99C3}" dt="2023-04-25T19:17:09.394" v="110" actId="1076"/>
          <ac:grpSpMkLst>
            <pc:docMk/>
            <pc:sldMk cId="1159022018" sldId="1787"/>
            <ac:grpSpMk id="101" creationId="{3560936E-E6D1-4BFA-B76F-5C68434D6F57}"/>
          </ac:grpSpMkLst>
        </pc:grpChg>
        <pc:grpChg chg="del">
          <ac:chgData name="Randy Stearman" userId="S::rstearman@microsoft.com::6a3a33aa-6c38-478f-95c3-872a45d4cfac" providerId="AD" clId="Web-{5532103B-9273-E940-45AF-0E6792DE99C3}" dt="2023-04-25T19:15:57.888" v="96"/>
          <ac:grpSpMkLst>
            <pc:docMk/>
            <pc:sldMk cId="1159022018" sldId="1787"/>
            <ac:grpSpMk id="106" creationId="{5A008694-5575-4220-BA1A-D9AE7013C7AC}"/>
          </ac:grpSpMkLst>
        </pc:grpChg>
      </pc:sldChg>
    </pc:docChg>
  </pc:docChgLst>
  <pc:docChgLst>
    <pc:chgData name="Mark Kitris" userId="ff507901-5b31-4004-968e-a8d0bf342d9a" providerId="ADAL" clId="{16713195-5CDD-4E7C-A906-8FF3444655FD}"/>
    <pc:docChg chg="undo custSel modSld">
      <pc:chgData name="Mark Kitris" userId="ff507901-5b31-4004-968e-a8d0bf342d9a" providerId="ADAL" clId="{16713195-5CDD-4E7C-A906-8FF3444655FD}" dt="2023-04-05T17:13:57.363" v="32" actId="6549"/>
      <pc:docMkLst>
        <pc:docMk/>
      </pc:docMkLst>
      <pc:sldChg chg="modSp mod">
        <pc:chgData name="Mark Kitris" userId="ff507901-5b31-4004-968e-a8d0bf342d9a" providerId="ADAL" clId="{16713195-5CDD-4E7C-A906-8FF3444655FD}" dt="2023-04-05T17:11:45.873" v="30" actId="1035"/>
        <pc:sldMkLst>
          <pc:docMk/>
          <pc:sldMk cId="1359081573" sldId="1758"/>
        </pc:sldMkLst>
        <pc:spChg chg="mod">
          <ac:chgData name="Mark Kitris" userId="ff507901-5b31-4004-968e-a8d0bf342d9a" providerId="ADAL" clId="{16713195-5CDD-4E7C-A906-8FF3444655FD}" dt="2023-04-05T17:11:45.873" v="30" actId="1035"/>
          <ac:spMkLst>
            <pc:docMk/>
            <pc:sldMk cId="1359081573" sldId="1758"/>
            <ac:spMk id="4" creationId="{841CB59B-EF9E-4E47-BF33-B8075EB6C7A1}"/>
          </ac:spMkLst>
        </pc:spChg>
      </pc:sldChg>
      <pc:sldChg chg="modSp mod">
        <pc:chgData name="Mark Kitris" userId="ff507901-5b31-4004-968e-a8d0bf342d9a" providerId="ADAL" clId="{16713195-5CDD-4E7C-A906-8FF3444655FD}" dt="2023-04-05T17:13:57.363" v="32" actId="6549"/>
        <pc:sldMkLst>
          <pc:docMk/>
          <pc:sldMk cId="2624780145" sldId="1773"/>
        </pc:sldMkLst>
        <pc:spChg chg="mod">
          <ac:chgData name="Mark Kitris" userId="ff507901-5b31-4004-968e-a8d0bf342d9a" providerId="ADAL" clId="{16713195-5CDD-4E7C-A906-8FF3444655FD}" dt="2023-04-05T17:13:57.363" v="32" actId="6549"/>
          <ac:spMkLst>
            <pc:docMk/>
            <pc:sldMk cId="2624780145" sldId="1773"/>
            <ac:spMk id="2" creationId="{00000000-0000-0000-0000-000000000000}"/>
          </ac:spMkLst>
        </pc:spChg>
      </pc:sldChg>
    </pc:docChg>
  </pc:docChgLst>
  <pc:docChgLst>
    <pc:chgData name="Cynthia Zhao" userId="3e0cc4e8-7d25-4999-a8f6-857a4dd43490" providerId="ADAL" clId="{D6E07822-AC97-4E29-9FB2-5307B3083BF4}"/>
    <pc:docChg chg="undo custSel modSld">
      <pc:chgData name="Cynthia Zhao" userId="3e0cc4e8-7d25-4999-a8f6-857a4dd43490" providerId="ADAL" clId="{D6E07822-AC97-4E29-9FB2-5307B3083BF4}" dt="2021-01-04T08:31:00.457" v="163" actId="1037"/>
      <pc:docMkLst>
        <pc:docMk/>
      </pc:docMkLst>
      <pc:sldChg chg="addSp delSp modSp mod">
        <pc:chgData name="Cynthia Zhao" userId="3e0cc4e8-7d25-4999-a8f6-857a4dd43490" providerId="ADAL" clId="{D6E07822-AC97-4E29-9FB2-5307B3083BF4}" dt="2021-01-04T08:22:16.783" v="162" actId="1037"/>
        <pc:sldMkLst>
          <pc:docMk/>
          <pc:sldMk cId="484129280" sldId="1765"/>
        </pc:sldMkLst>
        <pc:spChg chg="add mod">
          <ac:chgData name="Cynthia Zhao" userId="3e0cc4e8-7d25-4999-a8f6-857a4dd43490" providerId="ADAL" clId="{D6E07822-AC97-4E29-9FB2-5307B3083BF4}" dt="2021-01-04T08:21:48.769" v="151" actId="1038"/>
          <ac:spMkLst>
            <pc:docMk/>
            <pc:sldMk cId="484129280" sldId="1765"/>
            <ac:spMk id="5" creationId="{A89B5054-C7F2-4B52-8ECE-2DA11E3AC958}"/>
          </ac:spMkLst>
        </pc:spChg>
        <pc:spChg chg="add mod">
          <ac:chgData name="Cynthia Zhao" userId="3e0cc4e8-7d25-4999-a8f6-857a4dd43490" providerId="ADAL" clId="{D6E07822-AC97-4E29-9FB2-5307B3083BF4}" dt="2021-01-04T08:22:05.730" v="158" actId="20577"/>
          <ac:spMkLst>
            <pc:docMk/>
            <pc:sldMk cId="484129280" sldId="1765"/>
            <ac:spMk id="7" creationId="{AEDE6D43-9F57-4C3F-B02B-2CAA82510DFF}"/>
          </ac:spMkLst>
        </pc:spChg>
        <pc:spChg chg="add mod">
          <ac:chgData name="Cynthia Zhao" userId="3e0cc4e8-7d25-4999-a8f6-857a4dd43490" providerId="ADAL" clId="{D6E07822-AC97-4E29-9FB2-5307B3083BF4}" dt="2021-01-04T08:21:56.340" v="154" actId="20577"/>
          <ac:spMkLst>
            <pc:docMk/>
            <pc:sldMk cId="484129280" sldId="1765"/>
            <ac:spMk id="53" creationId="{75530264-735D-4563-9DB5-3B440CAF9FF9}"/>
          </ac:spMkLst>
        </pc:spChg>
        <pc:spChg chg="add mod">
          <ac:chgData name="Cynthia Zhao" userId="3e0cc4e8-7d25-4999-a8f6-857a4dd43490" providerId="ADAL" clId="{D6E07822-AC97-4E29-9FB2-5307B3083BF4}" dt="2021-01-04T08:22:16.783" v="162" actId="1037"/>
          <ac:spMkLst>
            <pc:docMk/>
            <pc:sldMk cId="484129280" sldId="1765"/>
            <ac:spMk id="55" creationId="{36059E73-3892-4498-A92C-59151354B01E}"/>
          </ac:spMkLst>
        </pc:spChg>
        <pc:grpChg chg="del">
          <ac:chgData name="Cynthia Zhao" userId="3e0cc4e8-7d25-4999-a8f6-857a4dd43490" providerId="ADAL" clId="{D6E07822-AC97-4E29-9FB2-5307B3083BF4}" dt="2021-01-04T08:21:30.449" v="144" actId="478"/>
          <ac:grpSpMkLst>
            <pc:docMk/>
            <pc:sldMk cId="484129280" sldId="1765"/>
            <ac:grpSpMk id="33" creationId="{0A4BC657-998A-4265-9676-F591B5B115C9}"/>
          </ac:grpSpMkLst>
        </pc:grpChg>
        <pc:grpChg chg="topLvl">
          <ac:chgData name="Cynthia Zhao" userId="3e0cc4e8-7d25-4999-a8f6-857a4dd43490" providerId="ADAL" clId="{D6E07822-AC97-4E29-9FB2-5307B3083BF4}" dt="2021-01-04T08:21:30.449" v="144" actId="478"/>
          <ac:grpSpMkLst>
            <pc:docMk/>
            <pc:sldMk cId="484129280" sldId="1765"/>
            <ac:grpSpMk id="34" creationId="{5301FBFE-D1B5-4205-8052-9A72C6D1DDF0}"/>
          </ac:grpSpMkLst>
        </pc:grpChg>
        <pc:grpChg chg="del">
          <ac:chgData name="Cynthia Zhao" userId="3e0cc4e8-7d25-4999-a8f6-857a4dd43490" providerId="ADAL" clId="{D6E07822-AC97-4E29-9FB2-5307B3083BF4}" dt="2021-01-04T08:21:50.467" v="152" actId="478"/>
          <ac:grpSpMkLst>
            <pc:docMk/>
            <pc:sldMk cId="484129280" sldId="1765"/>
            <ac:grpSpMk id="38" creationId="{E07CDE03-B9D3-4BCC-9DF2-1808245709DE}"/>
          </ac:grpSpMkLst>
        </pc:grpChg>
        <pc:grpChg chg="topLvl">
          <ac:chgData name="Cynthia Zhao" userId="3e0cc4e8-7d25-4999-a8f6-857a4dd43490" providerId="ADAL" clId="{D6E07822-AC97-4E29-9FB2-5307B3083BF4}" dt="2021-01-04T08:21:50.467" v="152" actId="478"/>
          <ac:grpSpMkLst>
            <pc:docMk/>
            <pc:sldMk cId="484129280" sldId="1765"/>
            <ac:grpSpMk id="39" creationId="{2E0E4F94-ED09-49AF-88F5-0E6A40D981E1}"/>
          </ac:grpSpMkLst>
        </pc:grpChg>
        <pc:grpChg chg="del">
          <ac:chgData name="Cynthia Zhao" userId="3e0cc4e8-7d25-4999-a8f6-857a4dd43490" providerId="ADAL" clId="{D6E07822-AC97-4E29-9FB2-5307B3083BF4}" dt="2021-01-04T08:21:58.127" v="155" actId="478"/>
          <ac:grpSpMkLst>
            <pc:docMk/>
            <pc:sldMk cId="484129280" sldId="1765"/>
            <ac:grpSpMk id="43" creationId="{B8A253B4-DD5C-4BCF-B177-D0EA8BAA74F4}"/>
          </ac:grpSpMkLst>
        </pc:grpChg>
        <pc:grpChg chg="topLvl">
          <ac:chgData name="Cynthia Zhao" userId="3e0cc4e8-7d25-4999-a8f6-857a4dd43490" providerId="ADAL" clId="{D6E07822-AC97-4E29-9FB2-5307B3083BF4}" dt="2021-01-04T08:21:58.127" v="155" actId="478"/>
          <ac:grpSpMkLst>
            <pc:docMk/>
            <pc:sldMk cId="484129280" sldId="1765"/>
            <ac:grpSpMk id="44" creationId="{6A4B9C9C-2E08-4C5A-806F-AA664F48841C}"/>
          </ac:grpSpMkLst>
        </pc:grpChg>
        <pc:grpChg chg="del">
          <ac:chgData name="Cynthia Zhao" userId="3e0cc4e8-7d25-4999-a8f6-857a4dd43490" providerId="ADAL" clId="{D6E07822-AC97-4E29-9FB2-5307B3083BF4}" dt="2021-01-04T08:22:07.914" v="159" actId="478"/>
          <ac:grpSpMkLst>
            <pc:docMk/>
            <pc:sldMk cId="484129280" sldId="1765"/>
            <ac:grpSpMk id="48" creationId="{F33764E4-8FB6-4511-834F-7458C3EBD7D8}"/>
          </ac:grpSpMkLst>
        </pc:grpChg>
        <pc:grpChg chg="topLvl">
          <ac:chgData name="Cynthia Zhao" userId="3e0cc4e8-7d25-4999-a8f6-857a4dd43490" providerId="ADAL" clId="{D6E07822-AC97-4E29-9FB2-5307B3083BF4}" dt="2021-01-04T08:22:07.914" v="159" actId="478"/>
          <ac:grpSpMkLst>
            <pc:docMk/>
            <pc:sldMk cId="484129280" sldId="1765"/>
            <ac:grpSpMk id="49" creationId="{74C79D35-8603-4F47-8A5C-3CF0BF53F294}"/>
          </ac:grpSpMkLst>
        </pc:grpChg>
        <pc:picChg chg="del topLvl">
          <ac:chgData name="Cynthia Zhao" userId="3e0cc4e8-7d25-4999-a8f6-857a4dd43490" providerId="ADAL" clId="{D6E07822-AC97-4E29-9FB2-5307B3083BF4}" dt="2021-01-04T08:21:30.449" v="144" actId="478"/>
          <ac:picMkLst>
            <pc:docMk/>
            <pc:sldMk cId="484129280" sldId="1765"/>
            <ac:picMk id="35" creationId="{9EC5D472-A0D2-47BB-8CA0-83688433A0EC}"/>
          </ac:picMkLst>
        </pc:picChg>
        <pc:picChg chg="del topLvl">
          <ac:chgData name="Cynthia Zhao" userId="3e0cc4e8-7d25-4999-a8f6-857a4dd43490" providerId="ADAL" clId="{D6E07822-AC97-4E29-9FB2-5307B3083BF4}" dt="2021-01-04T08:21:50.467" v="152" actId="478"/>
          <ac:picMkLst>
            <pc:docMk/>
            <pc:sldMk cId="484129280" sldId="1765"/>
            <ac:picMk id="40" creationId="{9D043C22-B1BD-4E7A-9EB2-ECF9E11E9252}"/>
          </ac:picMkLst>
        </pc:picChg>
        <pc:picChg chg="del topLvl">
          <ac:chgData name="Cynthia Zhao" userId="3e0cc4e8-7d25-4999-a8f6-857a4dd43490" providerId="ADAL" clId="{D6E07822-AC97-4E29-9FB2-5307B3083BF4}" dt="2021-01-04T08:21:58.127" v="155" actId="478"/>
          <ac:picMkLst>
            <pc:docMk/>
            <pc:sldMk cId="484129280" sldId="1765"/>
            <ac:picMk id="45" creationId="{799B5B5D-337C-47A7-BAEB-2C86796567EC}"/>
          </ac:picMkLst>
        </pc:picChg>
        <pc:picChg chg="del topLvl">
          <ac:chgData name="Cynthia Zhao" userId="3e0cc4e8-7d25-4999-a8f6-857a4dd43490" providerId="ADAL" clId="{D6E07822-AC97-4E29-9FB2-5307B3083BF4}" dt="2021-01-04T08:22:07.914" v="159" actId="478"/>
          <ac:picMkLst>
            <pc:docMk/>
            <pc:sldMk cId="484129280" sldId="1765"/>
            <ac:picMk id="50" creationId="{5900FD1B-46B9-4AE5-854B-6876BF3D735E}"/>
          </ac:picMkLst>
        </pc:picChg>
      </pc:sldChg>
      <pc:sldChg chg="addSp delSp modSp mod">
        <pc:chgData name="Cynthia Zhao" userId="3e0cc4e8-7d25-4999-a8f6-857a4dd43490" providerId="ADAL" clId="{D6E07822-AC97-4E29-9FB2-5307B3083BF4}" dt="2021-01-04T08:19:34.567" v="123" actId="208"/>
        <pc:sldMkLst>
          <pc:docMk/>
          <pc:sldMk cId="38486405" sldId="1771"/>
        </pc:sldMkLst>
        <pc:spChg chg="add mod">
          <ac:chgData name="Cynthia Zhao" userId="3e0cc4e8-7d25-4999-a8f6-857a4dd43490" providerId="ADAL" clId="{D6E07822-AC97-4E29-9FB2-5307B3083BF4}" dt="2021-01-04T08:16:11.472" v="92" actId="208"/>
          <ac:spMkLst>
            <pc:docMk/>
            <pc:sldMk cId="38486405" sldId="1771"/>
            <ac:spMk id="13" creationId="{2F696FA9-A08C-4979-9961-B051CEE10B74}"/>
          </ac:spMkLst>
        </pc:spChg>
        <pc:spChg chg="add mod">
          <ac:chgData name="Cynthia Zhao" userId="3e0cc4e8-7d25-4999-a8f6-857a4dd43490" providerId="ADAL" clId="{D6E07822-AC97-4E29-9FB2-5307B3083BF4}" dt="2021-01-04T08:16:48.352" v="97" actId="208"/>
          <ac:spMkLst>
            <pc:docMk/>
            <pc:sldMk cId="38486405" sldId="1771"/>
            <ac:spMk id="14" creationId="{D58C60A5-2577-4D42-BA0C-44D80345CCA1}"/>
          </ac:spMkLst>
        </pc:spChg>
        <pc:spChg chg="add mod">
          <ac:chgData name="Cynthia Zhao" userId="3e0cc4e8-7d25-4999-a8f6-857a4dd43490" providerId="ADAL" clId="{D6E07822-AC97-4E29-9FB2-5307B3083BF4}" dt="2021-01-04T08:17:36.074" v="105" actId="1038"/>
          <ac:spMkLst>
            <pc:docMk/>
            <pc:sldMk cId="38486405" sldId="1771"/>
            <ac:spMk id="15" creationId="{D598AC5F-7377-4260-99A4-881340B6AEA9}"/>
          </ac:spMkLst>
        </pc:spChg>
        <pc:spChg chg="add mod">
          <ac:chgData name="Cynthia Zhao" userId="3e0cc4e8-7d25-4999-a8f6-857a4dd43490" providerId="ADAL" clId="{D6E07822-AC97-4E29-9FB2-5307B3083BF4}" dt="2021-01-04T08:17:52.401" v="112" actId="208"/>
          <ac:spMkLst>
            <pc:docMk/>
            <pc:sldMk cId="38486405" sldId="1771"/>
            <ac:spMk id="16" creationId="{5283CF2A-C773-4F6B-B2C9-26907712A450}"/>
          </ac:spMkLst>
        </pc:spChg>
        <pc:spChg chg="add mod">
          <ac:chgData name="Cynthia Zhao" userId="3e0cc4e8-7d25-4999-a8f6-857a4dd43490" providerId="ADAL" clId="{D6E07822-AC97-4E29-9FB2-5307B3083BF4}" dt="2021-01-04T08:18:18.368" v="117" actId="208"/>
          <ac:spMkLst>
            <pc:docMk/>
            <pc:sldMk cId="38486405" sldId="1771"/>
            <ac:spMk id="25" creationId="{6971A76D-3E78-44D0-B12F-6FB424A0ED48}"/>
          </ac:spMkLst>
        </pc:spChg>
        <pc:spChg chg="add mod">
          <ac:chgData name="Cynthia Zhao" userId="3e0cc4e8-7d25-4999-a8f6-857a4dd43490" providerId="ADAL" clId="{D6E07822-AC97-4E29-9FB2-5307B3083BF4}" dt="2021-01-04T08:19:34.567" v="123" actId="208"/>
          <ac:spMkLst>
            <pc:docMk/>
            <pc:sldMk cId="38486405" sldId="1771"/>
            <ac:spMk id="26" creationId="{D49A94F9-BDFF-4287-B685-7DFD4F0D4B69}"/>
          </ac:spMkLst>
        </pc:spChg>
        <pc:spChg chg="add del">
          <ac:chgData name="Cynthia Zhao" userId="3e0cc4e8-7d25-4999-a8f6-857a4dd43490" providerId="ADAL" clId="{D6E07822-AC97-4E29-9FB2-5307B3083BF4}" dt="2021-01-04T08:18:26.246" v="119" actId="478"/>
          <ac:spMkLst>
            <pc:docMk/>
            <pc:sldMk cId="38486405" sldId="1771"/>
            <ac:spMk id="31" creationId="{D616F46A-8C8E-475E-91F4-D968F21F5186}"/>
          </ac:spMkLst>
        </pc:spChg>
        <pc:spChg chg="mod">
          <ac:chgData name="Cynthia Zhao" userId="3e0cc4e8-7d25-4999-a8f6-857a4dd43490" providerId="ADAL" clId="{D6E07822-AC97-4E29-9FB2-5307B3083BF4}" dt="2021-01-04T08:18:26.246" v="119" actId="478"/>
          <ac:spMkLst>
            <pc:docMk/>
            <pc:sldMk cId="38486405" sldId="1771"/>
            <ac:spMk id="34" creationId="{3931DC69-4D5C-40B4-80D2-7FDE66A622D0}"/>
          </ac:spMkLst>
        </pc:spChg>
        <pc:grpChg chg="del mod">
          <ac:chgData name="Cynthia Zhao" userId="3e0cc4e8-7d25-4999-a8f6-857a4dd43490" providerId="ADAL" clId="{D6E07822-AC97-4E29-9FB2-5307B3083BF4}" dt="2021-01-04T08:18:27.714" v="120" actId="478"/>
          <ac:grpSpMkLst>
            <pc:docMk/>
            <pc:sldMk cId="38486405" sldId="1771"/>
            <ac:grpSpMk id="19" creationId="{DE4A60EF-66F3-4ABB-8632-8C137C53659A}"/>
          </ac:grpSpMkLst>
        </pc:grpChg>
        <pc:grpChg chg="del">
          <ac:chgData name="Cynthia Zhao" userId="3e0cc4e8-7d25-4999-a8f6-857a4dd43490" providerId="ADAL" clId="{D6E07822-AC97-4E29-9FB2-5307B3083BF4}" dt="2021-01-04T08:17:57.009" v="113" actId="478"/>
          <ac:grpSpMkLst>
            <pc:docMk/>
            <pc:sldMk cId="38486405" sldId="1771"/>
            <ac:grpSpMk id="20" creationId="{CE0175C8-88FE-47F9-8BC9-906F8A9172CB}"/>
          </ac:grpSpMkLst>
        </pc:grpChg>
        <pc:grpChg chg="del">
          <ac:chgData name="Cynthia Zhao" userId="3e0cc4e8-7d25-4999-a8f6-857a4dd43490" providerId="ADAL" clId="{D6E07822-AC97-4E29-9FB2-5307B3083BF4}" dt="2021-01-04T08:17:16.449" v="104" actId="478"/>
          <ac:grpSpMkLst>
            <pc:docMk/>
            <pc:sldMk cId="38486405" sldId="1771"/>
            <ac:grpSpMk id="21" creationId="{132C92A0-3F52-414C-90F0-6A6730BF28D1}"/>
          </ac:grpSpMkLst>
        </pc:grpChg>
        <pc:grpChg chg="del">
          <ac:chgData name="Cynthia Zhao" userId="3e0cc4e8-7d25-4999-a8f6-857a4dd43490" providerId="ADAL" clId="{D6E07822-AC97-4E29-9FB2-5307B3083BF4}" dt="2021-01-04T08:16:51.130" v="98" actId="478"/>
          <ac:grpSpMkLst>
            <pc:docMk/>
            <pc:sldMk cId="38486405" sldId="1771"/>
            <ac:grpSpMk id="22" creationId="{FD237E1D-C32F-47F0-AB11-FF896FE366BF}"/>
          </ac:grpSpMkLst>
        </pc:grpChg>
        <pc:grpChg chg="del">
          <ac:chgData name="Cynthia Zhao" userId="3e0cc4e8-7d25-4999-a8f6-857a4dd43490" providerId="ADAL" clId="{D6E07822-AC97-4E29-9FB2-5307B3083BF4}" dt="2021-01-04T08:16:37.885" v="93" actId="478"/>
          <ac:grpSpMkLst>
            <pc:docMk/>
            <pc:sldMk cId="38486405" sldId="1771"/>
            <ac:grpSpMk id="23" creationId="{37D8EB69-20B7-4E9E-AFCA-539CEC769012}"/>
          </ac:grpSpMkLst>
        </pc:grpChg>
        <pc:grpChg chg="del">
          <ac:chgData name="Cynthia Zhao" userId="3e0cc4e8-7d25-4999-a8f6-857a4dd43490" providerId="ADAL" clId="{D6E07822-AC97-4E29-9FB2-5307B3083BF4}" dt="2021-01-04T08:15:52.770" v="87" actId="478"/>
          <ac:grpSpMkLst>
            <pc:docMk/>
            <pc:sldMk cId="38486405" sldId="1771"/>
            <ac:grpSpMk id="24" creationId="{C6B26CED-9FE1-439C-BDE2-5FB465B35E0F}"/>
          </ac:grpSpMkLst>
        </pc:grpChg>
        <pc:grpChg chg="add del mod topLvl">
          <ac:chgData name="Cynthia Zhao" userId="3e0cc4e8-7d25-4999-a8f6-857a4dd43490" providerId="ADAL" clId="{D6E07822-AC97-4E29-9FB2-5307B3083BF4}" dt="2021-01-04T08:18:27.714" v="120" actId="478"/>
          <ac:grpSpMkLst>
            <pc:docMk/>
            <pc:sldMk cId="38486405" sldId="1771"/>
            <ac:grpSpMk id="30" creationId="{7B881764-8CC8-466B-8F40-2A9FB83FA51B}"/>
          </ac:grpSpMkLst>
        </pc:grpChg>
        <pc:grpChg chg="topLvl">
          <ac:chgData name="Cynthia Zhao" userId="3e0cc4e8-7d25-4999-a8f6-857a4dd43490" providerId="ADAL" clId="{D6E07822-AC97-4E29-9FB2-5307B3083BF4}" dt="2021-01-04T08:17:57.009" v="113" actId="478"/>
          <ac:grpSpMkLst>
            <pc:docMk/>
            <pc:sldMk cId="38486405" sldId="1771"/>
            <ac:grpSpMk id="35" creationId="{32AA795D-E551-4CFE-947A-3510539E99E6}"/>
          </ac:grpSpMkLst>
        </pc:grpChg>
        <pc:grpChg chg="topLvl">
          <ac:chgData name="Cynthia Zhao" userId="3e0cc4e8-7d25-4999-a8f6-857a4dd43490" providerId="ADAL" clId="{D6E07822-AC97-4E29-9FB2-5307B3083BF4}" dt="2021-01-04T08:17:16.449" v="104" actId="478"/>
          <ac:grpSpMkLst>
            <pc:docMk/>
            <pc:sldMk cId="38486405" sldId="1771"/>
            <ac:grpSpMk id="43" creationId="{EC9A8C29-8E4B-4B66-A15E-76D420799596}"/>
          </ac:grpSpMkLst>
        </pc:grpChg>
        <pc:grpChg chg="topLvl">
          <ac:chgData name="Cynthia Zhao" userId="3e0cc4e8-7d25-4999-a8f6-857a4dd43490" providerId="ADAL" clId="{D6E07822-AC97-4E29-9FB2-5307B3083BF4}" dt="2021-01-04T08:16:51.130" v="98" actId="478"/>
          <ac:grpSpMkLst>
            <pc:docMk/>
            <pc:sldMk cId="38486405" sldId="1771"/>
            <ac:grpSpMk id="46" creationId="{CC57BB0A-BA97-43AD-9A5A-C59965C0F39C}"/>
          </ac:grpSpMkLst>
        </pc:grpChg>
        <pc:grpChg chg="topLvl">
          <ac:chgData name="Cynthia Zhao" userId="3e0cc4e8-7d25-4999-a8f6-857a4dd43490" providerId="ADAL" clId="{D6E07822-AC97-4E29-9FB2-5307B3083BF4}" dt="2021-01-04T08:16:37.885" v="93" actId="478"/>
          <ac:grpSpMkLst>
            <pc:docMk/>
            <pc:sldMk cId="38486405" sldId="1771"/>
            <ac:grpSpMk id="49" creationId="{10F39B93-E5C4-4DD7-80BA-D58839BEB9FF}"/>
          </ac:grpSpMkLst>
        </pc:grpChg>
        <pc:grpChg chg="topLvl">
          <ac:chgData name="Cynthia Zhao" userId="3e0cc4e8-7d25-4999-a8f6-857a4dd43490" providerId="ADAL" clId="{D6E07822-AC97-4E29-9FB2-5307B3083BF4}" dt="2021-01-04T08:15:52.770" v="87" actId="478"/>
          <ac:grpSpMkLst>
            <pc:docMk/>
            <pc:sldMk cId="38486405" sldId="1771"/>
            <ac:grpSpMk id="52" creationId="{C891CC61-A8D8-45FE-B3E0-0EAF28D73442}"/>
          </ac:grpSpMkLst>
        </pc:grpChg>
        <pc:picChg chg="del mod topLvl">
          <ac:chgData name="Cynthia Zhao" userId="3e0cc4e8-7d25-4999-a8f6-857a4dd43490" providerId="ADAL" clId="{D6E07822-AC97-4E29-9FB2-5307B3083BF4}" dt="2021-01-04T08:18:27.714" v="120" actId="478"/>
          <ac:picMkLst>
            <pc:docMk/>
            <pc:sldMk cId="38486405" sldId="1771"/>
            <ac:picMk id="8" creationId="{6D7E11CA-EBF2-43A3-9E98-1D759934608A}"/>
          </ac:picMkLst>
        </pc:picChg>
        <pc:picChg chg="del topLvl">
          <ac:chgData name="Cynthia Zhao" userId="3e0cc4e8-7d25-4999-a8f6-857a4dd43490" providerId="ADAL" clId="{D6E07822-AC97-4E29-9FB2-5307B3083BF4}" dt="2021-01-04T08:17:57.009" v="113" actId="478"/>
          <ac:picMkLst>
            <pc:docMk/>
            <pc:sldMk cId="38486405" sldId="1771"/>
            <ac:picMk id="9" creationId="{9C889147-B9ED-4765-884E-B9E946D06485}"/>
          </ac:picMkLst>
        </pc:picChg>
        <pc:picChg chg="del topLvl">
          <ac:chgData name="Cynthia Zhao" userId="3e0cc4e8-7d25-4999-a8f6-857a4dd43490" providerId="ADAL" clId="{D6E07822-AC97-4E29-9FB2-5307B3083BF4}" dt="2021-01-04T08:17:16.449" v="104" actId="478"/>
          <ac:picMkLst>
            <pc:docMk/>
            <pc:sldMk cId="38486405" sldId="1771"/>
            <ac:picMk id="10" creationId="{B4686388-A264-4BEE-ADFD-90A8DA86A4F8}"/>
          </ac:picMkLst>
        </pc:picChg>
        <pc:picChg chg="del topLvl">
          <ac:chgData name="Cynthia Zhao" userId="3e0cc4e8-7d25-4999-a8f6-857a4dd43490" providerId="ADAL" clId="{D6E07822-AC97-4E29-9FB2-5307B3083BF4}" dt="2021-01-04T08:16:51.130" v="98" actId="478"/>
          <ac:picMkLst>
            <pc:docMk/>
            <pc:sldMk cId="38486405" sldId="1771"/>
            <ac:picMk id="11" creationId="{C045BC86-AB29-402F-876F-59DABA31BDCE}"/>
          </ac:picMkLst>
        </pc:picChg>
        <pc:picChg chg="del topLvl">
          <ac:chgData name="Cynthia Zhao" userId="3e0cc4e8-7d25-4999-a8f6-857a4dd43490" providerId="ADAL" clId="{D6E07822-AC97-4E29-9FB2-5307B3083BF4}" dt="2021-01-04T08:16:37.885" v="93" actId="478"/>
          <ac:picMkLst>
            <pc:docMk/>
            <pc:sldMk cId="38486405" sldId="1771"/>
            <ac:picMk id="12" creationId="{F5708610-276B-4A5D-AB38-BAAFDB2FFD42}"/>
          </ac:picMkLst>
        </pc:picChg>
        <pc:picChg chg="del topLvl">
          <ac:chgData name="Cynthia Zhao" userId="3e0cc4e8-7d25-4999-a8f6-857a4dd43490" providerId="ADAL" clId="{D6E07822-AC97-4E29-9FB2-5307B3083BF4}" dt="2021-01-04T08:15:52.770" v="87" actId="478"/>
          <ac:picMkLst>
            <pc:docMk/>
            <pc:sldMk cId="38486405" sldId="1771"/>
            <ac:picMk id="18" creationId="{92A7EF2B-ADE4-41AD-ABE5-58C5BE42C83D}"/>
          </ac:picMkLst>
        </pc:picChg>
      </pc:sldChg>
      <pc:sldChg chg="addSp delSp modSp mod">
        <pc:chgData name="Cynthia Zhao" userId="3e0cc4e8-7d25-4999-a8f6-857a4dd43490" providerId="ADAL" clId="{D6E07822-AC97-4E29-9FB2-5307B3083BF4}" dt="2021-01-04T08:21:24" v="143" actId="208"/>
        <pc:sldMkLst>
          <pc:docMk/>
          <pc:sldMk cId="2624780145" sldId="1773"/>
        </pc:sldMkLst>
        <pc:spChg chg="add mod">
          <ac:chgData name="Cynthia Zhao" userId="3e0cc4e8-7d25-4999-a8f6-857a4dd43490" providerId="ADAL" clId="{D6E07822-AC97-4E29-9FB2-5307B3083BF4}" dt="2021-01-04T08:20:32.242" v="136" actId="1035"/>
          <ac:spMkLst>
            <pc:docMk/>
            <pc:sldMk cId="2624780145" sldId="1773"/>
            <ac:spMk id="3" creationId="{455954E2-2421-4282-8EF7-C006B7963EAF}"/>
          </ac:spMkLst>
        </pc:spChg>
        <pc:spChg chg="add mod">
          <ac:chgData name="Cynthia Zhao" userId="3e0cc4e8-7d25-4999-a8f6-857a4dd43490" providerId="ADAL" clId="{D6E07822-AC97-4E29-9FB2-5307B3083BF4}" dt="2021-01-04T08:21:24" v="143" actId="208"/>
          <ac:spMkLst>
            <pc:docMk/>
            <pc:sldMk cId="2624780145" sldId="1773"/>
            <ac:spMk id="4" creationId="{CFE7B312-2A62-4871-A1BF-1E4027814F6E}"/>
          </ac:spMkLst>
        </pc:spChg>
        <pc:grpChg chg="del">
          <ac:chgData name="Cynthia Zhao" userId="3e0cc4e8-7d25-4999-a8f6-857a4dd43490" providerId="ADAL" clId="{D6E07822-AC97-4E29-9FB2-5307B3083BF4}" dt="2021-01-04T08:20:35.908" v="137" actId="478"/>
          <ac:grpSpMkLst>
            <pc:docMk/>
            <pc:sldMk cId="2624780145" sldId="1773"/>
            <ac:grpSpMk id="33" creationId="{0A4BC657-998A-4265-9676-F591B5B115C9}"/>
          </ac:grpSpMkLst>
        </pc:grpChg>
        <pc:grpChg chg="add del topLvl">
          <ac:chgData name="Cynthia Zhao" userId="3e0cc4e8-7d25-4999-a8f6-857a4dd43490" providerId="ADAL" clId="{D6E07822-AC97-4E29-9FB2-5307B3083BF4}" dt="2021-01-04T08:21:20.869" v="142" actId="21"/>
          <ac:grpSpMkLst>
            <pc:docMk/>
            <pc:sldMk cId="2624780145" sldId="1773"/>
            <ac:grpSpMk id="34" creationId="{5301FBFE-D1B5-4205-8052-9A72C6D1DDF0}"/>
          </ac:grpSpMkLst>
        </pc:grpChg>
        <pc:grpChg chg="del">
          <ac:chgData name="Cynthia Zhao" userId="3e0cc4e8-7d25-4999-a8f6-857a4dd43490" providerId="ADAL" clId="{D6E07822-AC97-4E29-9FB2-5307B3083BF4}" dt="2021-01-04T08:20:12.792" v="124" actId="478"/>
          <ac:grpSpMkLst>
            <pc:docMk/>
            <pc:sldMk cId="2624780145" sldId="1773"/>
            <ac:grpSpMk id="38" creationId="{E07CDE03-B9D3-4BCC-9DF2-1808245709DE}"/>
          </ac:grpSpMkLst>
        </pc:grpChg>
        <pc:grpChg chg="topLvl">
          <ac:chgData name="Cynthia Zhao" userId="3e0cc4e8-7d25-4999-a8f6-857a4dd43490" providerId="ADAL" clId="{D6E07822-AC97-4E29-9FB2-5307B3083BF4}" dt="2021-01-04T08:20:12.792" v="124" actId="478"/>
          <ac:grpSpMkLst>
            <pc:docMk/>
            <pc:sldMk cId="2624780145" sldId="1773"/>
            <ac:grpSpMk id="39" creationId="{2E0E4F94-ED09-49AF-88F5-0E6A40D981E1}"/>
          </ac:grpSpMkLst>
        </pc:grpChg>
        <pc:picChg chg="del topLvl">
          <ac:chgData name="Cynthia Zhao" userId="3e0cc4e8-7d25-4999-a8f6-857a4dd43490" providerId="ADAL" clId="{D6E07822-AC97-4E29-9FB2-5307B3083BF4}" dt="2021-01-04T08:20:35.908" v="137" actId="478"/>
          <ac:picMkLst>
            <pc:docMk/>
            <pc:sldMk cId="2624780145" sldId="1773"/>
            <ac:picMk id="35" creationId="{9EC5D472-A0D2-47BB-8CA0-83688433A0EC}"/>
          </ac:picMkLst>
        </pc:picChg>
        <pc:picChg chg="del topLvl">
          <ac:chgData name="Cynthia Zhao" userId="3e0cc4e8-7d25-4999-a8f6-857a4dd43490" providerId="ADAL" clId="{D6E07822-AC97-4E29-9FB2-5307B3083BF4}" dt="2021-01-04T08:20:12.792" v="124" actId="478"/>
          <ac:picMkLst>
            <pc:docMk/>
            <pc:sldMk cId="2624780145" sldId="1773"/>
            <ac:picMk id="40" creationId="{9D043C22-B1BD-4E7A-9EB2-ECF9E11E9252}"/>
          </ac:picMkLst>
        </pc:picChg>
      </pc:sldChg>
      <pc:sldChg chg="addSp delSp modSp mod">
        <pc:chgData name="Cynthia Zhao" userId="3e0cc4e8-7d25-4999-a8f6-857a4dd43490" providerId="ADAL" clId="{D6E07822-AC97-4E29-9FB2-5307B3083BF4}" dt="2021-01-04T08:15:33.817" v="86" actId="208"/>
        <pc:sldMkLst>
          <pc:docMk/>
          <pc:sldMk cId="1450569443" sldId="1783"/>
        </pc:sldMkLst>
        <pc:spChg chg="add mod">
          <ac:chgData name="Cynthia Zhao" userId="3e0cc4e8-7d25-4999-a8f6-857a4dd43490" providerId="ADAL" clId="{D6E07822-AC97-4E29-9FB2-5307B3083BF4}" dt="2021-01-04T08:13:15.898" v="71" actId="208"/>
          <ac:spMkLst>
            <pc:docMk/>
            <pc:sldMk cId="1450569443" sldId="1783"/>
            <ac:spMk id="5" creationId="{5A123539-63FB-450F-B199-B346661E6FD8}"/>
          </ac:spMkLst>
        </pc:spChg>
        <pc:spChg chg="mod">
          <ac:chgData name="Cynthia Zhao" userId="3e0cc4e8-7d25-4999-a8f6-857a4dd43490" providerId="ADAL" clId="{D6E07822-AC97-4E29-9FB2-5307B3083BF4}" dt="2021-01-04T08:15:23.835" v="84" actId="1076"/>
          <ac:spMkLst>
            <pc:docMk/>
            <pc:sldMk cId="1450569443" sldId="1783"/>
            <ac:spMk id="6" creationId="{00000000-0000-0000-0000-000000000000}"/>
          </ac:spMkLst>
        </pc:spChg>
        <pc:spChg chg="add mod">
          <ac:chgData name="Cynthia Zhao" userId="3e0cc4e8-7d25-4999-a8f6-857a4dd43490" providerId="ADAL" clId="{D6E07822-AC97-4E29-9FB2-5307B3083BF4}" dt="2021-01-04T08:13:59.086" v="75" actId="208"/>
          <ac:spMkLst>
            <pc:docMk/>
            <pc:sldMk cId="1450569443" sldId="1783"/>
            <ac:spMk id="7" creationId="{1A2E3DE6-3F7B-4D5E-94B6-F4EDEAC793EB}"/>
          </ac:spMkLst>
        </pc:spChg>
        <pc:spChg chg="add mod">
          <ac:chgData name="Cynthia Zhao" userId="3e0cc4e8-7d25-4999-a8f6-857a4dd43490" providerId="ADAL" clId="{D6E07822-AC97-4E29-9FB2-5307B3083BF4}" dt="2021-01-04T08:14:34.257" v="80" actId="208"/>
          <ac:spMkLst>
            <pc:docMk/>
            <pc:sldMk cId="1450569443" sldId="1783"/>
            <ac:spMk id="8" creationId="{10B1B5D9-3E2A-4760-8F35-3B6D491A4C27}"/>
          </ac:spMkLst>
        </pc:spChg>
        <pc:spChg chg="add mod">
          <ac:chgData name="Cynthia Zhao" userId="3e0cc4e8-7d25-4999-a8f6-857a4dd43490" providerId="ADAL" clId="{D6E07822-AC97-4E29-9FB2-5307B3083BF4}" dt="2021-01-04T08:15:33.817" v="86" actId="208"/>
          <ac:spMkLst>
            <pc:docMk/>
            <pc:sldMk cId="1450569443" sldId="1783"/>
            <ac:spMk id="9" creationId="{6C8D5F88-937B-4D27-B1B2-E66622F99B20}"/>
          </ac:spMkLst>
        </pc:spChg>
        <pc:grpChg chg="del">
          <ac:chgData name="Cynthia Zhao" userId="3e0cc4e8-7d25-4999-a8f6-857a4dd43490" providerId="ADAL" clId="{D6E07822-AC97-4E29-9FB2-5307B3083BF4}" dt="2021-01-04T08:15:03.388" v="81" actId="478"/>
          <ac:grpSpMkLst>
            <pc:docMk/>
            <pc:sldMk cId="1450569443" sldId="1783"/>
            <ac:grpSpMk id="33" creationId="{0A4BC657-998A-4265-9676-F591B5B115C9}"/>
          </ac:grpSpMkLst>
        </pc:grpChg>
        <pc:grpChg chg="topLvl">
          <ac:chgData name="Cynthia Zhao" userId="3e0cc4e8-7d25-4999-a8f6-857a4dd43490" providerId="ADAL" clId="{D6E07822-AC97-4E29-9FB2-5307B3083BF4}" dt="2021-01-04T08:15:03.388" v="81" actId="478"/>
          <ac:grpSpMkLst>
            <pc:docMk/>
            <pc:sldMk cId="1450569443" sldId="1783"/>
            <ac:grpSpMk id="34" creationId="{5301FBFE-D1B5-4205-8052-9A72C6D1DDF0}"/>
          </ac:grpSpMkLst>
        </pc:grpChg>
        <pc:grpChg chg="del">
          <ac:chgData name="Cynthia Zhao" userId="3e0cc4e8-7d25-4999-a8f6-857a4dd43490" providerId="ADAL" clId="{D6E07822-AC97-4E29-9FB2-5307B3083BF4}" dt="2021-01-04T08:12:57.621" v="68" actId="478"/>
          <ac:grpSpMkLst>
            <pc:docMk/>
            <pc:sldMk cId="1450569443" sldId="1783"/>
            <ac:grpSpMk id="38" creationId="{E07CDE03-B9D3-4BCC-9DF2-1808245709DE}"/>
          </ac:grpSpMkLst>
        </pc:grpChg>
        <pc:grpChg chg="topLvl">
          <ac:chgData name="Cynthia Zhao" userId="3e0cc4e8-7d25-4999-a8f6-857a4dd43490" providerId="ADAL" clId="{D6E07822-AC97-4E29-9FB2-5307B3083BF4}" dt="2021-01-04T08:12:57.621" v="68" actId="478"/>
          <ac:grpSpMkLst>
            <pc:docMk/>
            <pc:sldMk cId="1450569443" sldId="1783"/>
            <ac:grpSpMk id="39" creationId="{2E0E4F94-ED09-49AF-88F5-0E6A40D981E1}"/>
          </ac:grpSpMkLst>
        </pc:grpChg>
        <pc:grpChg chg="del">
          <ac:chgData name="Cynthia Zhao" userId="3e0cc4e8-7d25-4999-a8f6-857a4dd43490" providerId="ADAL" clId="{D6E07822-AC97-4E29-9FB2-5307B3083BF4}" dt="2021-01-04T08:13:46.267" v="72" actId="478"/>
          <ac:grpSpMkLst>
            <pc:docMk/>
            <pc:sldMk cId="1450569443" sldId="1783"/>
            <ac:grpSpMk id="43" creationId="{B8A253B4-DD5C-4BCF-B177-D0EA8BAA74F4}"/>
          </ac:grpSpMkLst>
        </pc:grpChg>
        <pc:grpChg chg="topLvl">
          <ac:chgData name="Cynthia Zhao" userId="3e0cc4e8-7d25-4999-a8f6-857a4dd43490" providerId="ADAL" clId="{D6E07822-AC97-4E29-9FB2-5307B3083BF4}" dt="2021-01-04T08:13:46.267" v="72" actId="478"/>
          <ac:grpSpMkLst>
            <pc:docMk/>
            <pc:sldMk cId="1450569443" sldId="1783"/>
            <ac:grpSpMk id="44" creationId="{6A4B9C9C-2E08-4C5A-806F-AA664F48841C}"/>
          </ac:grpSpMkLst>
        </pc:grpChg>
        <pc:grpChg chg="del">
          <ac:chgData name="Cynthia Zhao" userId="3e0cc4e8-7d25-4999-a8f6-857a4dd43490" providerId="ADAL" clId="{D6E07822-AC97-4E29-9FB2-5307B3083BF4}" dt="2021-01-04T08:14:16.217" v="76" actId="478"/>
          <ac:grpSpMkLst>
            <pc:docMk/>
            <pc:sldMk cId="1450569443" sldId="1783"/>
            <ac:grpSpMk id="48" creationId="{F33764E4-8FB6-4511-834F-7458C3EBD7D8}"/>
          </ac:grpSpMkLst>
        </pc:grpChg>
        <pc:grpChg chg="mod topLvl">
          <ac:chgData name="Cynthia Zhao" userId="3e0cc4e8-7d25-4999-a8f6-857a4dd43490" providerId="ADAL" clId="{D6E07822-AC97-4E29-9FB2-5307B3083BF4}" dt="2021-01-04T08:14:25.628" v="79" actId="208"/>
          <ac:grpSpMkLst>
            <pc:docMk/>
            <pc:sldMk cId="1450569443" sldId="1783"/>
            <ac:grpSpMk id="49" creationId="{74C79D35-8603-4F47-8A5C-3CF0BF53F294}"/>
          </ac:grpSpMkLst>
        </pc:grpChg>
        <pc:picChg chg="del topLvl">
          <ac:chgData name="Cynthia Zhao" userId="3e0cc4e8-7d25-4999-a8f6-857a4dd43490" providerId="ADAL" clId="{D6E07822-AC97-4E29-9FB2-5307B3083BF4}" dt="2021-01-04T08:15:03.388" v="81" actId="478"/>
          <ac:picMkLst>
            <pc:docMk/>
            <pc:sldMk cId="1450569443" sldId="1783"/>
            <ac:picMk id="35" creationId="{9EC5D472-A0D2-47BB-8CA0-83688433A0EC}"/>
          </ac:picMkLst>
        </pc:picChg>
        <pc:picChg chg="del topLvl">
          <ac:chgData name="Cynthia Zhao" userId="3e0cc4e8-7d25-4999-a8f6-857a4dd43490" providerId="ADAL" clId="{D6E07822-AC97-4E29-9FB2-5307B3083BF4}" dt="2021-01-04T08:12:57.621" v="68" actId="478"/>
          <ac:picMkLst>
            <pc:docMk/>
            <pc:sldMk cId="1450569443" sldId="1783"/>
            <ac:picMk id="40" creationId="{9D043C22-B1BD-4E7A-9EB2-ECF9E11E9252}"/>
          </ac:picMkLst>
        </pc:picChg>
        <pc:picChg chg="del topLvl">
          <ac:chgData name="Cynthia Zhao" userId="3e0cc4e8-7d25-4999-a8f6-857a4dd43490" providerId="ADAL" clId="{D6E07822-AC97-4E29-9FB2-5307B3083BF4}" dt="2021-01-04T08:13:46.267" v="72" actId="478"/>
          <ac:picMkLst>
            <pc:docMk/>
            <pc:sldMk cId="1450569443" sldId="1783"/>
            <ac:picMk id="45" creationId="{799B5B5D-337C-47A7-BAEB-2C86796567EC}"/>
          </ac:picMkLst>
        </pc:picChg>
        <pc:picChg chg="del topLvl">
          <ac:chgData name="Cynthia Zhao" userId="3e0cc4e8-7d25-4999-a8f6-857a4dd43490" providerId="ADAL" clId="{D6E07822-AC97-4E29-9FB2-5307B3083BF4}" dt="2021-01-04T08:14:16.217" v="76" actId="478"/>
          <ac:picMkLst>
            <pc:docMk/>
            <pc:sldMk cId="1450569443" sldId="1783"/>
            <ac:picMk id="50" creationId="{5900FD1B-46B9-4AE5-854B-6876BF3D735E}"/>
          </ac:picMkLst>
        </pc:picChg>
      </pc:sldChg>
      <pc:sldChg chg="addSp delSp modSp mod">
        <pc:chgData name="Cynthia Zhao" userId="3e0cc4e8-7d25-4999-a8f6-857a4dd43490" providerId="ADAL" clId="{D6E07822-AC97-4E29-9FB2-5307B3083BF4}" dt="2021-01-04T08:11:41.858" v="67" actId="208"/>
        <pc:sldMkLst>
          <pc:docMk/>
          <pc:sldMk cId="911897975" sldId="1784"/>
        </pc:sldMkLst>
        <pc:spChg chg="add mod">
          <ac:chgData name="Cynthia Zhao" userId="3e0cc4e8-7d25-4999-a8f6-857a4dd43490" providerId="ADAL" clId="{D6E07822-AC97-4E29-9FB2-5307B3083BF4}" dt="2021-01-04T08:09:39.096" v="51" actId="208"/>
          <ac:spMkLst>
            <pc:docMk/>
            <pc:sldMk cId="911897975" sldId="1784"/>
            <ac:spMk id="5" creationId="{D0701053-7115-4EFA-B998-229A2C0A8A1F}"/>
          </ac:spMkLst>
        </pc:spChg>
        <pc:spChg chg="add mod">
          <ac:chgData name="Cynthia Zhao" userId="3e0cc4e8-7d25-4999-a8f6-857a4dd43490" providerId="ADAL" clId="{D6E07822-AC97-4E29-9FB2-5307B3083BF4}" dt="2021-01-04T08:10:35.396" v="57" actId="208"/>
          <ac:spMkLst>
            <pc:docMk/>
            <pc:sldMk cId="911897975" sldId="1784"/>
            <ac:spMk id="7" creationId="{194A85A7-48D5-4CDD-BD1E-994E2C166557}"/>
          </ac:spMkLst>
        </pc:spChg>
        <pc:spChg chg="add mod">
          <ac:chgData name="Cynthia Zhao" userId="3e0cc4e8-7d25-4999-a8f6-857a4dd43490" providerId="ADAL" clId="{D6E07822-AC97-4E29-9FB2-5307B3083BF4}" dt="2021-01-04T08:11:21.586" v="63" actId="1038"/>
          <ac:spMkLst>
            <pc:docMk/>
            <pc:sldMk cId="911897975" sldId="1784"/>
            <ac:spMk id="8" creationId="{4EA8AB19-48E8-4FF7-B81B-93FF2F7F3CE3}"/>
          </ac:spMkLst>
        </pc:spChg>
        <pc:spChg chg="add mod">
          <ac:chgData name="Cynthia Zhao" userId="3e0cc4e8-7d25-4999-a8f6-857a4dd43490" providerId="ADAL" clId="{D6E07822-AC97-4E29-9FB2-5307B3083BF4}" dt="2021-01-04T08:11:41.858" v="67" actId="208"/>
          <ac:spMkLst>
            <pc:docMk/>
            <pc:sldMk cId="911897975" sldId="1784"/>
            <ac:spMk id="9" creationId="{72B6D8DB-0546-428B-8545-CC885F04938C}"/>
          </ac:spMkLst>
        </pc:spChg>
        <pc:grpChg chg="del">
          <ac:chgData name="Cynthia Zhao" userId="3e0cc4e8-7d25-4999-a8f6-857a4dd43490" providerId="ADAL" clId="{D6E07822-AC97-4E29-9FB2-5307B3083BF4}" dt="2021-01-04T08:11:31.804" v="64" actId="478"/>
          <ac:grpSpMkLst>
            <pc:docMk/>
            <pc:sldMk cId="911897975" sldId="1784"/>
            <ac:grpSpMk id="33" creationId="{0A4BC657-998A-4265-9676-F591B5B115C9}"/>
          </ac:grpSpMkLst>
        </pc:grpChg>
        <pc:grpChg chg="topLvl">
          <ac:chgData name="Cynthia Zhao" userId="3e0cc4e8-7d25-4999-a8f6-857a4dd43490" providerId="ADAL" clId="{D6E07822-AC97-4E29-9FB2-5307B3083BF4}" dt="2021-01-04T08:11:31.804" v="64" actId="478"/>
          <ac:grpSpMkLst>
            <pc:docMk/>
            <pc:sldMk cId="911897975" sldId="1784"/>
            <ac:grpSpMk id="34" creationId="{5301FBFE-D1B5-4205-8052-9A72C6D1DDF0}"/>
          </ac:grpSpMkLst>
        </pc:grpChg>
        <pc:grpChg chg="del">
          <ac:chgData name="Cynthia Zhao" userId="3e0cc4e8-7d25-4999-a8f6-857a4dd43490" providerId="ADAL" clId="{D6E07822-AC97-4E29-9FB2-5307B3083BF4}" dt="2021-01-04T08:10:52.906" v="58" actId="478"/>
          <ac:grpSpMkLst>
            <pc:docMk/>
            <pc:sldMk cId="911897975" sldId="1784"/>
            <ac:grpSpMk id="38" creationId="{E07CDE03-B9D3-4BCC-9DF2-1808245709DE}"/>
          </ac:grpSpMkLst>
        </pc:grpChg>
        <pc:grpChg chg="topLvl">
          <ac:chgData name="Cynthia Zhao" userId="3e0cc4e8-7d25-4999-a8f6-857a4dd43490" providerId="ADAL" clId="{D6E07822-AC97-4E29-9FB2-5307B3083BF4}" dt="2021-01-04T08:10:52.906" v="58" actId="478"/>
          <ac:grpSpMkLst>
            <pc:docMk/>
            <pc:sldMk cId="911897975" sldId="1784"/>
            <ac:grpSpMk id="39" creationId="{2E0E4F94-ED09-49AF-88F5-0E6A40D981E1}"/>
          </ac:grpSpMkLst>
        </pc:grpChg>
        <pc:grpChg chg="del">
          <ac:chgData name="Cynthia Zhao" userId="3e0cc4e8-7d25-4999-a8f6-857a4dd43490" providerId="ADAL" clId="{D6E07822-AC97-4E29-9FB2-5307B3083BF4}" dt="2021-01-04T08:09:43.644" v="52" actId="478"/>
          <ac:grpSpMkLst>
            <pc:docMk/>
            <pc:sldMk cId="911897975" sldId="1784"/>
            <ac:grpSpMk id="43" creationId="{B8A253B4-DD5C-4BCF-B177-D0EA8BAA74F4}"/>
          </ac:grpSpMkLst>
        </pc:grpChg>
        <pc:grpChg chg="topLvl">
          <ac:chgData name="Cynthia Zhao" userId="3e0cc4e8-7d25-4999-a8f6-857a4dd43490" providerId="ADAL" clId="{D6E07822-AC97-4E29-9FB2-5307B3083BF4}" dt="2021-01-04T08:09:43.644" v="52" actId="478"/>
          <ac:grpSpMkLst>
            <pc:docMk/>
            <pc:sldMk cId="911897975" sldId="1784"/>
            <ac:grpSpMk id="44" creationId="{6A4B9C9C-2E08-4C5A-806F-AA664F48841C}"/>
          </ac:grpSpMkLst>
        </pc:grpChg>
        <pc:grpChg chg="del">
          <ac:chgData name="Cynthia Zhao" userId="3e0cc4e8-7d25-4999-a8f6-857a4dd43490" providerId="ADAL" clId="{D6E07822-AC97-4E29-9FB2-5307B3083BF4}" dt="2021-01-04T08:09:00.412" v="47" actId="478"/>
          <ac:grpSpMkLst>
            <pc:docMk/>
            <pc:sldMk cId="911897975" sldId="1784"/>
            <ac:grpSpMk id="48" creationId="{F33764E4-8FB6-4511-834F-7458C3EBD7D8}"/>
          </ac:grpSpMkLst>
        </pc:grpChg>
        <pc:grpChg chg="topLvl">
          <ac:chgData name="Cynthia Zhao" userId="3e0cc4e8-7d25-4999-a8f6-857a4dd43490" providerId="ADAL" clId="{D6E07822-AC97-4E29-9FB2-5307B3083BF4}" dt="2021-01-04T08:09:00.412" v="47" actId="478"/>
          <ac:grpSpMkLst>
            <pc:docMk/>
            <pc:sldMk cId="911897975" sldId="1784"/>
            <ac:grpSpMk id="49" creationId="{74C79D35-8603-4F47-8A5C-3CF0BF53F294}"/>
          </ac:grpSpMkLst>
        </pc:grpChg>
        <pc:picChg chg="del topLvl">
          <ac:chgData name="Cynthia Zhao" userId="3e0cc4e8-7d25-4999-a8f6-857a4dd43490" providerId="ADAL" clId="{D6E07822-AC97-4E29-9FB2-5307B3083BF4}" dt="2021-01-04T08:11:31.804" v="64" actId="478"/>
          <ac:picMkLst>
            <pc:docMk/>
            <pc:sldMk cId="911897975" sldId="1784"/>
            <ac:picMk id="35" creationId="{9EC5D472-A0D2-47BB-8CA0-83688433A0EC}"/>
          </ac:picMkLst>
        </pc:picChg>
        <pc:picChg chg="del topLvl">
          <ac:chgData name="Cynthia Zhao" userId="3e0cc4e8-7d25-4999-a8f6-857a4dd43490" providerId="ADAL" clId="{D6E07822-AC97-4E29-9FB2-5307B3083BF4}" dt="2021-01-04T08:10:52.906" v="58" actId="478"/>
          <ac:picMkLst>
            <pc:docMk/>
            <pc:sldMk cId="911897975" sldId="1784"/>
            <ac:picMk id="40" creationId="{9D043C22-B1BD-4E7A-9EB2-ECF9E11E9252}"/>
          </ac:picMkLst>
        </pc:picChg>
        <pc:picChg chg="del topLvl">
          <ac:chgData name="Cynthia Zhao" userId="3e0cc4e8-7d25-4999-a8f6-857a4dd43490" providerId="ADAL" clId="{D6E07822-AC97-4E29-9FB2-5307B3083BF4}" dt="2021-01-04T08:09:43.644" v="52" actId="478"/>
          <ac:picMkLst>
            <pc:docMk/>
            <pc:sldMk cId="911897975" sldId="1784"/>
            <ac:picMk id="45" creationId="{799B5B5D-337C-47A7-BAEB-2C86796567EC}"/>
          </ac:picMkLst>
        </pc:picChg>
        <pc:picChg chg="del topLvl">
          <ac:chgData name="Cynthia Zhao" userId="3e0cc4e8-7d25-4999-a8f6-857a4dd43490" providerId="ADAL" clId="{D6E07822-AC97-4E29-9FB2-5307B3083BF4}" dt="2021-01-04T08:09:00.412" v="47" actId="478"/>
          <ac:picMkLst>
            <pc:docMk/>
            <pc:sldMk cId="911897975" sldId="1784"/>
            <ac:picMk id="50" creationId="{5900FD1B-46B9-4AE5-854B-6876BF3D735E}"/>
          </ac:picMkLst>
        </pc:picChg>
      </pc:sldChg>
      <pc:sldChg chg="addSp delSp modSp mod">
        <pc:chgData name="Cynthia Zhao" userId="3e0cc4e8-7d25-4999-a8f6-857a4dd43490" providerId="ADAL" clId="{D6E07822-AC97-4E29-9FB2-5307B3083BF4}" dt="2021-01-04T08:31:00.457" v="163" actId="1037"/>
        <pc:sldMkLst>
          <pc:docMk/>
          <pc:sldMk cId="1159022018" sldId="1787"/>
        </pc:sldMkLst>
        <pc:spChg chg="add mod">
          <ac:chgData name="Cynthia Zhao" userId="3e0cc4e8-7d25-4999-a8f6-857a4dd43490" providerId="ADAL" clId="{D6E07822-AC97-4E29-9FB2-5307B3083BF4}" dt="2021-01-04T08:31:00.457" v="163" actId="1037"/>
          <ac:spMkLst>
            <pc:docMk/>
            <pc:sldMk cId="1159022018" sldId="1787"/>
            <ac:spMk id="7" creationId="{6C55BFE0-72D9-42E4-8DB4-0DD9F58A46F7}"/>
          </ac:spMkLst>
        </pc:spChg>
        <pc:spChg chg="mod">
          <ac:chgData name="Cynthia Zhao" userId="3e0cc4e8-7d25-4999-a8f6-857a4dd43490" providerId="ADAL" clId="{D6E07822-AC97-4E29-9FB2-5307B3083BF4}" dt="2021-01-04T08:05:02.596" v="9" actId="1076"/>
          <ac:spMkLst>
            <pc:docMk/>
            <pc:sldMk cId="1159022018" sldId="1787"/>
            <ac:spMk id="60" creationId="{0FB44BCC-3BE1-4FD9-84B6-C5D626900B02}"/>
          </ac:spMkLst>
        </pc:spChg>
        <pc:spChg chg="mod">
          <ac:chgData name="Cynthia Zhao" userId="3e0cc4e8-7d25-4999-a8f6-857a4dd43490" providerId="ADAL" clId="{D6E07822-AC97-4E29-9FB2-5307B3083BF4}" dt="2021-01-04T08:05:02.596" v="9" actId="1076"/>
          <ac:spMkLst>
            <pc:docMk/>
            <pc:sldMk cId="1159022018" sldId="1787"/>
            <ac:spMk id="61" creationId="{B7D20671-EE06-403C-BB13-362FE4FFADDE}"/>
          </ac:spMkLst>
        </pc:spChg>
        <pc:spChg chg="add mod">
          <ac:chgData name="Cynthia Zhao" userId="3e0cc4e8-7d25-4999-a8f6-857a4dd43490" providerId="ADAL" clId="{D6E07822-AC97-4E29-9FB2-5307B3083BF4}" dt="2021-01-04T08:05:07.774" v="11" actId="1038"/>
          <ac:spMkLst>
            <pc:docMk/>
            <pc:sldMk cId="1159022018" sldId="1787"/>
            <ac:spMk id="62" creationId="{9B5F4C41-1B90-425A-AC7B-65CE4336AA90}"/>
          </ac:spMkLst>
        </pc:spChg>
        <pc:spChg chg="mod">
          <ac:chgData name="Cynthia Zhao" userId="3e0cc4e8-7d25-4999-a8f6-857a4dd43490" providerId="ADAL" clId="{D6E07822-AC97-4E29-9FB2-5307B3083BF4}" dt="2021-01-04T08:05:12.426" v="13"/>
          <ac:spMkLst>
            <pc:docMk/>
            <pc:sldMk cId="1159022018" sldId="1787"/>
            <ac:spMk id="64" creationId="{7C79F4EE-350D-4767-A16E-7A996AB0DDA8}"/>
          </ac:spMkLst>
        </pc:spChg>
        <pc:spChg chg="mod">
          <ac:chgData name="Cynthia Zhao" userId="3e0cc4e8-7d25-4999-a8f6-857a4dd43490" providerId="ADAL" clId="{D6E07822-AC97-4E29-9FB2-5307B3083BF4}" dt="2021-01-04T08:05:12.426" v="13"/>
          <ac:spMkLst>
            <pc:docMk/>
            <pc:sldMk cId="1159022018" sldId="1787"/>
            <ac:spMk id="65" creationId="{5B94200A-8327-4C7D-99F2-29B5019D2117}"/>
          </ac:spMkLst>
        </pc:spChg>
        <pc:spChg chg="mod">
          <ac:chgData name="Cynthia Zhao" userId="3e0cc4e8-7d25-4999-a8f6-857a4dd43490" providerId="ADAL" clId="{D6E07822-AC97-4E29-9FB2-5307B3083BF4}" dt="2021-01-04T08:05:35.544" v="21" actId="1035"/>
          <ac:spMkLst>
            <pc:docMk/>
            <pc:sldMk cId="1159022018" sldId="1787"/>
            <ac:spMk id="70" creationId="{0970F719-A93E-40AE-BCBD-15A516F5A6CE}"/>
          </ac:spMkLst>
        </pc:spChg>
        <pc:spChg chg="mod">
          <ac:chgData name="Cynthia Zhao" userId="3e0cc4e8-7d25-4999-a8f6-857a4dd43490" providerId="ADAL" clId="{D6E07822-AC97-4E29-9FB2-5307B3083BF4}" dt="2021-01-04T08:05:35.544" v="21" actId="1035"/>
          <ac:spMkLst>
            <pc:docMk/>
            <pc:sldMk cId="1159022018" sldId="1787"/>
            <ac:spMk id="73" creationId="{E5A76DA5-E5DF-4BA1-934F-B2E9E3A96DE7}"/>
          </ac:spMkLst>
        </pc:spChg>
        <pc:spChg chg="mod">
          <ac:chgData name="Cynthia Zhao" userId="3e0cc4e8-7d25-4999-a8f6-857a4dd43490" providerId="ADAL" clId="{D6E07822-AC97-4E29-9FB2-5307B3083BF4}" dt="2021-01-04T08:05:35.544" v="21" actId="1035"/>
          <ac:spMkLst>
            <pc:docMk/>
            <pc:sldMk cId="1159022018" sldId="1787"/>
            <ac:spMk id="74" creationId="{C1B0E4A0-994D-4A05-877C-C9121FC789D9}"/>
          </ac:spMkLst>
        </pc:spChg>
        <pc:spChg chg="mod">
          <ac:chgData name="Cynthia Zhao" userId="3e0cc4e8-7d25-4999-a8f6-857a4dd43490" providerId="ADAL" clId="{D6E07822-AC97-4E29-9FB2-5307B3083BF4}" dt="2021-01-04T08:06:05.125" v="26" actId="1037"/>
          <ac:spMkLst>
            <pc:docMk/>
            <pc:sldMk cId="1159022018" sldId="1787"/>
            <ac:spMk id="77" creationId="{BEC5619D-5574-4E51-AF9D-13AD69A5A0D2}"/>
          </ac:spMkLst>
        </pc:spChg>
        <pc:spChg chg="mod">
          <ac:chgData name="Cynthia Zhao" userId="3e0cc4e8-7d25-4999-a8f6-857a4dd43490" providerId="ADAL" clId="{D6E07822-AC97-4E29-9FB2-5307B3083BF4}" dt="2021-01-04T08:06:05.125" v="26" actId="1037"/>
          <ac:spMkLst>
            <pc:docMk/>
            <pc:sldMk cId="1159022018" sldId="1787"/>
            <ac:spMk id="78" creationId="{787CAB43-A328-4DEC-AD4E-90E09FC46416}"/>
          </ac:spMkLst>
        </pc:spChg>
        <pc:spChg chg="mod">
          <ac:chgData name="Cynthia Zhao" userId="3e0cc4e8-7d25-4999-a8f6-857a4dd43490" providerId="ADAL" clId="{D6E07822-AC97-4E29-9FB2-5307B3083BF4}" dt="2021-01-04T08:06:05.125" v="26" actId="1037"/>
          <ac:spMkLst>
            <pc:docMk/>
            <pc:sldMk cId="1159022018" sldId="1787"/>
            <ac:spMk id="79" creationId="{C6695CF2-1CE4-4D4F-AF58-2C99BE283F14}"/>
          </ac:spMkLst>
        </pc:spChg>
        <pc:spChg chg="mod">
          <ac:chgData name="Cynthia Zhao" userId="3e0cc4e8-7d25-4999-a8f6-857a4dd43490" providerId="ADAL" clId="{D6E07822-AC97-4E29-9FB2-5307B3083BF4}" dt="2021-01-04T08:06:17.013" v="30" actId="1038"/>
          <ac:spMkLst>
            <pc:docMk/>
            <pc:sldMk cId="1159022018" sldId="1787"/>
            <ac:spMk id="82" creationId="{05BA0F52-C42D-42C5-9FD6-DDCD03C977C8}"/>
          </ac:spMkLst>
        </pc:spChg>
        <pc:spChg chg="mod">
          <ac:chgData name="Cynthia Zhao" userId="3e0cc4e8-7d25-4999-a8f6-857a4dd43490" providerId="ADAL" clId="{D6E07822-AC97-4E29-9FB2-5307B3083BF4}" dt="2021-01-04T08:06:17.013" v="30" actId="1038"/>
          <ac:spMkLst>
            <pc:docMk/>
            <pc:sldMk cId="1159022018" sldId="1787"/>
            <ac:spMk id="83" creationId="{335CE744-DC4C-44CA-972F-E00695BF62D3}"/>
          </ac:spMkLst>
        </pc:spChg>
        <pc:spChg chg="mod">
          <ac:chgData name="Cynthia Zhao" userId="3e0cc4e8-7d25-4999-a8f6-857a4dd43490" providerId="ADAL" clId="{D6E07822-AC97-4E29-9FB2-5307B3083BF4}" dt="2021-01-04T08:06:17.013" v="30" actId="1038"/>
          <ac:spMkLst>
            <pc:docMk/>
            <pc:sldMk cId="1159022018" sldId="1787"/>
            <ac:spMk id="84" creationId="{B0CB2DE5-C484-4CF5-AD41-048972FF5428}"/>
          </ac:spMkLst>
        </pc:spChg>
        <pc:spChg chg="mod">
          <ac:chgData name="Cynthia Zhao" userId="3e0cc4e8-7d25-4999-a8f6-857a4dd43490" providerId="ADAL" clId="{D6E07822-AC97-4E29-9FB2-5307B3083BF4}" dt="2021-01-04T08:06:25.941" v="33" actId="571"/>
          <ac:spMkLst>
            <pc:docMk/>
            <pc:sldMk cId="1159022018" sldId="1787"/>
            <ac:spMk id="86" creationId="{A4A84C14-1BED-41F8-9C2D-28663C69AC39}"/>
          </ac:spMkLst>
        </pc:spChg>
        <pc:spChg chg="mod">
          <ac:chgData name="Cynthia Zhao" userId="3e0cc4e8-7d25-4999-a8f6-857a4dd43490" providerId="ADAL" clId="{D6E07822-AC97-4E29-9FB2-5307B3083BF4}" dt="2021-01-04T08:06:25.941" v="33" actId="571"/>
          <ac:spMkLst>
            <pc:docMk/>
            <pc:sldMk cId="1159022018" sldId="1787"/>
            <ac:spMk id="87" creationId="{E50F3D48-C10D-415F-8087-1CB431FBE2ED}"/>
          </ac:spMkLst>
        </pc:spChg>
        <pc:spChg chg="mod">
          <ac:chgData name="Cynthia Zhao" userId="3e0cc4e8-7d25-4999-a8f6-857a4dd43490" providerId="ADAL" clId="{D6E07822-AC97-4E29-9FB2-5307B3083BF4}" dt="2021-01-04T08:06:35.145" v="35" actId="20577"/>
          <ac:spMkLst>
            <pc:docMk/>
            <pc:sldMk cId="1159022018" sldId="1787"/>
            <ac:spMk id="90" creationId="{B371B5C0-CB1F-41E8-B0F4-22ADB4F6E77D}"/>
          </ac:spMkLst>
        </pc:spChg>
        <pc:spChg chg="mod">
          <ac:chgData name="Cynthia Zhao" userId="3e0cc4e8-7d25-4999-a8f6-857a4dd43490" providerId="ADAL" clId="{D6E07822-AC97-4E29-9FB2-5307B3083BF4}" dt="2021-01-04T08:06:32.787" v="34" actId="571"/>
          <ac:spMkLst>
            <pc:docMk/>
            <pc:sldMk cId="1159022018" sldId="1787"/>
            <ac:spMk id="91" creationId="{73FD3968-6FD1-4666-8026-4EFAEED4EE39}"/>
          </ac:spMkLst>
        </pc:spChg>
        <pc:spChg chg="mod">
          <ac:chgData name="Cynthia Zhao" userId="3e0cc4e8-7d25-4999-a8f6-857a4dd43490" providerId="ADAL" clId="{D6E07822-AC97-4E29-9FB2-5307B3083BF4}" dt="2021-01-04T08:06:32.787" v="34" actId="571"/>
          <ac:spMkLst>
            <pc:docMk/>
            <pc:sldMk cId="1159022018" sldId="1787"/>
            <ac:spMk id="92" creationId="{21997501-AFDF-4F94-8718-505A94949AFA}"/>
          </ac:spMkLst>
        </pc:spChg>
        <pc:spChg chg="mod">
          <ac:chgData name="Cynthia Zhao" userId="3e0cc4e8-7d25-4999-a8f6-857a4dd43490" providerId="ADAL" clId="{D6E07822-AC97-4E29-9FB2-5307B3083BF4}" dt="2021-01-04T08:07:05.912" v="38" actId="20577"/>
          <ac:spMkLst>
            <pc:docMk/>
            <pc:sldMk cId="1159022018" sldId="1787"/>
            <ac:spMk id="95" creationId="{CA88326A-000D-4294-968D-77FD00591294}"/>
          </ac:spMkLst>
        </pc:spChg>
        <pc:spChg chg="mod">
          <ac:chgData name="Cynthia Zhao" userId="3e0cc4e8-7d25-4999-a8f6-857a4dd43490" providerId="ADAL" clId="{D6E07822-AC97-4E29-9FB2-5307B3083BF4}" dt="2021-01-04T08:07:18.612" v="42" actId="1076"/>
          <ac:spMkLst>
            <pc:docMk/>
            <pc:sldMk cId="1159022018" sldId="1787"/>
            <ac:spMk id="97" creationId="{A1AE85CF-944E-45AF-932E-A23D5EC8BC42}"/>
          </ac:spMkLst>
        </pc:spChg>
        <pc:spChg chg="mod">
          <ac:chgData name="Cynthia Zhao" userId="3e0cc4e8-7d25-4999-a8f6-857a4dd43490" providerId="ADAL" clId="{D6E07822-AC97-4E29-9FB2-5307B3083BF4}" dt="2021-01-04T08:07:30.179" v="46" actId="1076"/>
          <ac:spMkLst>
            <pc:docMk/>
            <pc:sldMk cId="1159022018" sldId="1787"/>
            <ac:spMk id="98" creationId="{5730627D-2E75-4982-9D94-E57D2121967E}"/>
          </ac:spMkLst>
        </pc:spChg>
        <pc:spChg chg="mod">
          <ac:chgData name="Cynthia Zhao" userId="3e0cc4e8-7d25-4999-a8f6-857a4dd43490" providerId="ADAL" clId="{D6E07822-AC97-4E29-9FB2-5307B3083BF4}" dt="2021-01-04T08:07:03.811" v="37" actId="571"/>
          <ac:spMkLst>
            <pc:docMk/>
            <pc:sldMk cId="1159022018" sldId="1787"/>
            <ac:spMk id="99" creationId="{ED55C026-5ADC-4841-A33E-0DA0C9A92957}"/>
          </ac:spMkLst>
        </pc:spChg>
        <pc:spChg chg="mod">
          <ac:chgData name="Cynthia Zhao" userId="3e0cc4e8-7d25-4999-a8f6-857a4dd43490" providerId="ADAL" clId="{D6E07822-AC97-4E29-9FB2-5307B3083BF4}" dt="2021-01-04T08:07:03.811" v="37" actId="571"/>
          <ac:spMkLst>
            <pc:docMk/>
            <pc:sldMk cId="1159022018" sldId="1787"/>
            <ac:spMk id="100" creationId="{4936C0CF-10E3-4831-92F4-28232D33085F}"/>
          </ac:spMkLst>
        </pc:spChg>
        <pc:spChg chg="mod">
          <ac:chgData name="Cynthia Zhao" userId="3e0cc4e8-7d25-4999-a8f6-857a4dd43490" providerId="ADAL" clId="{D6E07822-AC97-4E29-9FB2-5307B3083BF4}" dt="2021-01-04T08:07:14.281" v="41" actId="20577"/>
          <ac:spMkLst>
            <pc:docMk/>
            <pc:sldMk cId="1159022018" sldId="1787"/>
            <ac:spMk id="103" creationId="{65734B94-F395-403B-868C-7BA183940004}"/>
          </ac:spMkLst>
        </pc:spChg>
        <pc:spChg chg="mod">
          <ac:chgData name="Cynthia Zhao" userId="3e0cc4e8-7d25-4999-a8f6-857a4dd43490" providerId="ADAL" clId="{D6E07822-AC97-4E29-9FB2-5307B3083BF4}" dt="2021-01-04T08:07:12.523" v="40" actId="571"/>
          <ac:spMkLst>
            <pc:docMk/>
            <pc:sldMk cId="1159022018" sldId="1787"/>
            <ac:spMk id="104" creationId="{160C8DB8-9994-4ADF-B0D6-59CEEB077CEE}"/>
          </ac:spMkLst>
        </pc:spChg>
        <pc:spChg chg="mod">
          <ac:chgData name="Cynthia Zhao" userId="3e0cc4e8-7d25-4999-a8f6-857a4dd43490" providerId="ADAL" clId="{D6E07822-AC97-4E29-9FB2-5307B3083BF4}" dt="2021-01-04T08:07:12.523" v="40" actId="571"/>
          <ac:spMkLst>
            <pc:docMk/>
            <pc:sldMk cId="1159022018" sldId="1787"/>
            <ac:spMk id="105" creationId="{D8FDE85F-5EE2-461B-A2DB-4A0E3796C96D}"/>
          </ac:spMkLst>
        </pc:spChg>
        <pc:spChg chg="mod">
          <ac:chgData name="Cynthia Zhao" userId="3e0cc4e8-7d25-4999-a8f6-857a4dd43490" providerId="ADAL" clId="{D6E07822-AC97-4E29-9FB2-5307B3083BF4}" dt="2021-01-04T08:07:26.601" v="45" actId="20577"/>
          <ac:spMkLst>
            <pc:docMk/>
            <pc:sldMk cId="1159022018" sldId="1787"/>
            <ac:spMk id="108" creationId="{F17AE529-64E6-4542-8C62-FE11F26E1942}"/>
          </ac:spMkLst>
        </pc:spChg>
        <pc:spChg chg="mod">
          <ac:chgData name="Cynthia Zhao" userId="3e0cc4e8-7d25-4999-a8f6-857a4dd43490" providerId="ADAL" clId="{D6E07822-AC97-4E29-9FB2-5307B3083BF4}" dt="2021-01-04T08:07:24.748" v="44" actId="571"/>
          <ac:spMkLst>
            <pc:docMk/>
            <pc:sldMk cId="1159022018" sldId="1787"/>
            <ac:spMk id="109" creationId="{C9E4A6DA-16AB-4662-9BD8-DF135CD60724}"/>
          </ac:spMkLst>
        </pc:spChg>
        <pc:spChg chg="mod">
          <ac:chgData name="Cynthia Zhao" userId="3e0cc4e8-7d25-4999-a8f6-857a4dd43490" providerId="ADAL" clId="{D6E07822-AC97-4E29-9FB2-5307B3083BF4}" dt="2021-01-04T08:07:24.748" v="44" actId="571"/>
          <ac:spMkLst>
            <pc:docMk/>
            <pc:sldMk cId="1159022018" sldId="1787"/>
            <ac:spMk id="110" creationId="{3A940179-0323-4FC0-A3CD-5B043D98A1AC}"/>
          </ac:spMkLst>
        </pc:spChg>
        <pc:grpChg chg="add">
          <ac:chgData name="Cynthia Zhao" userId="3e0cc4e8-7d25-4999-a8f6-857a4dd43490" providerId="ADAL" clId="{D6E07822-AC97-4E29-9FB2-5307B3083BF4}" dt="2021-01-04T08:05:19.846" v="15" actId="164"/>
          <ac:grpSpMkLst>
            <pc:docMk/>
            <pc:sldMk cId="1159022018" sldId="1787"/>
            <ac:grpSpMk id="13" creationId="{F4CD8411-9F23-406E-8C31-978351323C4A}"/>
          </ac:grpSpMkLst>
        </pc:grpChg>
        <pc:grpChg chg="del">
          <ac:chgData name="Cynthia Zhao" userId="3e0cc4e8-7d25-4999-a8f6-857a4dd43490" providerId="ADAL" clId="{D6E07822-AC97-4E29-9FB2-5307B3083BF4}" dt="2021-01-04T08:04:19.158" v="0" actId="478"/>
          <ac:grpSpMkLst>
            <pc:docMk/>
            <pc:sldMk cId="1159022018" sldId="1787"/>
            <ac:grpSpMk id="19" creationId="{DE4A60EF-66F3-4ABB-8632-8C137C53659A}"/>
          </ac:grpSpMkLst>
        </pc:grpChg>
        <pc:grpChg chg="del">
          <ac:chgData name="Cynthia Zhao" userId="3e0cc4e8-7d25-4999-a8f6-857a4dd43490" providerId="ADAL" clId="{D6E07822-AC97-4E29-9FB2-5307B3083BF4}" dt="2021-01-04T08:04:57.290" v="7" actId="478"/>
          <ac:grpSpMkLst>
            <pc:docMk/>
            <pc:sldMk cId="1159022018" sldId="1787"/>
            <ac:grpSpMk id="20" creationId="{CE0175C8-88FE-47F9-8BC9-906F8A9172CB}"/>
          </ac:grpSpMkLst>
        </pc:grpChg>
        <pc:grpChg chg="del">
          <ac:chgData name="Cynthia Zhao" userId="3e0cc4e8-7d25-4999-a8f6-857a4dd43490" providerId="ADAL" clId="{D6E07822-AC97-4E29-9FB2-5307B3083BF4}" dt="2021-01-04T08:05:11.587" v="12" actId="478"/>
          <ac:grpSpMkLst>
            <pc:docMk/>
            <pc:sldMk cId="1159022018" sldId="1787"/>
            <ac:grpSpMk id="21" creationId="{132C92A0-3F52-414C-90F0-6A6730BF28D1}"/>
          </ac:grpSpMkLst>
        </pc:grpChg>
        <pc:grpChg chg="del">
          <ac:chgData name="Cynthia Zhao" userId="3e0cc4e8-7d25-4999-a8f6-857a4dd43490" providerId="ADAL" clId="{D6E07822-AC97-4E29-9FB2-5307B3083BF4}" dt="2021-01-04T08:05:56.861" v="22" actId="478"/>
          <ac:grpSpMkLst>
            <pc:docMk/>
            <pc:sldMk cId="1159022018" sldId="1787"/>
            <ac:grpSpMk id="22" creationId="{FD237E1D-C32F-47F0-AB11-FF896FE366BF}"/>
          </ac:grpSpMkLst>
        </pc:grpChg>
        <pc:grpChg chg="del">
          <ac:chgData name="Cynthia Zhao" userId="3e0cc4e8-7d25-4999-a8f6-857a4dd43490" providerId="ADAL" clId="{D6E07822-AC97-4E29-9FB2-5307B3083BF4}" dt="2021-01-04T08:06:08.295" v="27" actId="478"/>
          <ac:grpSpMkLst>
            <pc:docMk/>
            <pc:sldMk cId="1159022018" sldId="1787"/>
            <ac:grpSpMk id="23" creationId="{37D8EB69-20B7-4E9E-AFCA-539CEC769012}"/>
          </ac:grpSpMkLst>
        </pc:grpChg>
        <pc:grpChg chg="del">
          <ac:chgData name="Cynthia Zhao" userId="3e0cc4e8-7d25-4999-a8f6-857a4dd43490" providerId="ADAL" clId="{D6E07822-AC97-4E29-9FB2-5307B3083BF4}" dt="2021-01-04T08:06:20.118" v="31" actId="478"/>
          <ac:grpSpMkLst>
            <pc:docMk/>
            <pc:sldMk cId="1159022018" sldId="1787"/>
            <ac:grpSpMk id="25" creationId="{D86AF74E-0AE2-424E-BF0A-49CBD6EAAF7E}"/>
          </ac:grpSpMkLst>
        </pc:grpChg>
        <pc:grpChg chg="topLvl">
          <ac:chgData name="Cynthia Zhao" userId="3e0cc4e8-7d25-4999-a8f6-857a4dd43490" providerId="ADAL" clId="{D6E07822-AC97-4E29-9FB2-5307B3083BF4}" dt="2021-01-04T08:04:19.158" v="0" actId="478"/>
          <ac:grpSpMkLst>
            <pc:docMk/>
            <pc:sldMk cId="1159022018" sldId="1787"/>
            <ac:grpSpMk id="30" creationId="{7B881764-8CC8-466B-8F40-2A9FB83FA51B}"/>
          </ac:grpSpMkLst>
        </pc:grpChg>
        <pc:grpChg chg="add mod">
          <ac:chgData name="Cynthia Zhao" userId="3e0cc4e8-7d25-4999-a8f6-857a4dd43490" providerId="ADAL" clId="{D6E07822-AC97-4E29-9FB2-5307B3083BF4}" dt="2021-01-04T08:05:02.596" v="9" actId="1076"/>
          <ac:grpSpMkLst>
            <pc:docMk/>
            <pc:sldMk cId="1159022018" sldId="1787"/>
            <ac:grpSpMk id="59" creationId="{30A053DB-9BCA-415E-B483-644C5A57C5B5}"/>
          </ac:grpSpMkLst>
        </pc:grpChg>
        <pc:grpChg chg="add del mod">
          <ac:chgData name="Cynthia Zhao" userId="3e0cc4e8-7d25-4999-a8f6-857a4dd43490" providerId="ADAL" clId="{D6E07822-AC97-4E29-9FB2-5307B3083BF4}" dt="2021-01-04T08:05:13.598" v="14"/>
          <ac:grpSpMkLst>
            <pc:docMk/>
            <pc:sldMk cId="1159022018" sldId="1787"/>
            <ac:grpSpMk id="63" creationId="{622B34CD-33EE-4426-827F-81EEA4FC1398}"/>
          </ac:grpSpMkLst>
        </pc:grpChg>
        <pc:grpChg chg="add mod">
          <ac:chgData name="Cynthia Zhao" userId="3e0cc4e8-7d25-4999-a8f6-857a4dd43490" providerId="ADAL" clId="{D6E07822-AC97-4E29-9FB2-5307B3083BF4}" dt="2021-01-04T08:05:35.544" v="21" actId="1035"/>
          <ac:grpSpMkLst>
            <pc:docMk/>
            <pc:sldMk cId="1159022018" sldId="1787"/>
            <ac:grpSpMk id="67" creationId="{45C2C077-5DB9-4B8A-8D5C-130748DAFA90}"/>
          </ac:grpSpMkLst>
        </pc:grpChg>
        <pc:grpChg chg="mod">
          <ac:chgData name="Cynthia Zhao" userId="3e0cc4e8-7d25-4999-a8f6-857a4dd43490" providerId="ADAL" clId="{D6E07822-AC97-4E29-9FB2-5307B3083BF4}" dt="2021-01-04T08:05:35.544" v="21" actId="1035"/>
          <ac:grpSpMkLst>
            <pc:docMk/>
            <pc:sldMk cId="1159022018" sldId="1787"/>
            <ac:grpSpMk id="68" creationId="{927E0954-F708-4B1D-A493-826246D9DB57}"/>
          </ac:grpSpMkLst>
        </pc:grpChg>
        <pc:grpChg chg="add mod">
          <ac:chgData name="Cynthia Zhao" userId="3e0cc4e8-7d25-4999-a8f6-857a4dd43490" providerId="ADAL" clId="{D6E07822-AC97-4E29-9FB2-5307B3083BF4}" dt="2021-01-04T08:06:05.125" v="26" actId="1037"/>
          <ac:grpSpMkLst>
            <pc:docMk/>
            <pc:sldMk cId="1159022018" sldId="1787"/>
            <ac:grpSpMk id="75" creationId="{D05776B0-9A0E-4C15-BF08-FDA4176AA9EF}"/>
          </ac:grpSpMkLst>
        </pc:grpChg>
        <pc:grpChg chg="mod">
          <ac:chgData name="Cynthia Zhao" userId="3e0cc4e8-7d25-4999-a8f6-857a4dd43490" providerId="ADAL" clId="{D6E07822-AC97-4E29-9FB2-5307B3083BF4}" dt="2021-01-04T08:06:05.125" v="26" actId="1037"/>
          <ac:grpSpMkLst>
            <pc:docMk/>
            <pc:sldMk cId="1159022018" sldId="1787"/>
            <ac:grpSpMk id="76" creationId="{52856404-B4DA-42EA-83AD-E24144CE375C}"/>
          </ac:grpSpMkLst>
        </pc:grpChg>
        <pc:grpChg chg="add mod">
          <ac:chgData name="Cynthia Zhao" userId="3e0cc4e8-7d25-4999-a8f6-857a4dd43490" providerId="ADAL" clId="{D6E07822-AC97-4E29-9FB2-5307B3083BF4}" dt="2021-01-04T08:06:17.013" v="30" actId="1038"/>
          <ac:grpSpMkLst>
            <pc:docMk/>
            <pc:sldMk cId="1159022018" sldId="1787"/>
            <ac:grpSpMk id="80" creationId="{5F80560B-196C-4084-B4E5-8616ECA80864}"/>
          </ac:grpSpMkLst>
        </pc:grpChg>
        <pc:grpChg chg="mod">
          <ac:chgData name="Cynthia Zhao" userId="3e0cc4e8-7d25-4999-a8f6-857a4dd43490" providerId="ADAL" clId="{D6E07822-AC97-4E29-9FB2-5307B3083BF4}" dt="2021-01-04T08:06:17.013" v="30" actId="1038"/>
          <ac:grpSpMkLst>
            <pc:docMk/>
            <pc:sldMk cId="1159022018" sldId="1787"/>
            <ac:grpSpMk id="81" creationId="{CA9EA36A-C9E9-4869-B060-A3A7FA6644F5}"/>
          </ac:grpSpMkLst>
        </pc:grpChg>
        <pc:grpChg chg="add mod">
          <ac:chgData name="Cynthia Zhao" userId="3e0cc4e8-7d25-4999-a8f6-857a4dd43490" providerId="ADAL" clId="{D6E07822-AC97-4E29-9FB2-5307B3083BF4}" dt="2021-01-04T08:06:25.941" v="33" actId="571"/>
          <ac:grpSpMkLst>
            <pc:docMk/>
            <pc:sldMk cId="1159022018" sldId="1787"/>
            <ac:grpSpMk id="85" creationId="{F54E5B43-BFF5-4C7A-B5B3-5663037B2779}"/>
          </ac:grpSpMkLst>
        </pc:grpChg>
        <pc:grpChg chg="add mod">
          <ac:chgData name="Cynthia Zhao" userId="3e0cc4e8-7d25-4999-a8f6-857a4dd43490" providerId="ADAL" clId="{D6E07822-AC97-4E29-9FB2-5307B3083BF4}" dt="2021-01-04T08:06:32.787" v="34" actId="571"/>
          <ac:grpSpMkLst>
            <pc:docMk/>
            <pc:sldMk cId="1159022018" sldId="1787"/>
            <ac:grpSpMk id="88" creationId="{C1D55A48-6DF5-48CE-A4C9-C2B18B8581C5}"/>
          </ac:grpSpMkLst>
        </pc:grpChg>
        <pc:grpChg chg="mod">
          <ac:chgData name="Cynthia Zhao" userId="3e0cc4e8-7d25-4999-a8f6-857a4dd43490" providerId="ADAL" clId="{D6E07822-AC97-4E29-9FB2-5307B3083BF4}" dt="2021-01-04T08:06:32.787" v="34" actId="571"/>
          <ac:grpSpMkLst>
            <pc:docMk/>
            <pc:sldMk cId="1159022018" sldId="1787"/>
            <ac:grpSpMk id="89" creationId="{CB281B42-27E3-4380-8FEE-86493E06579A}"/>
          </ac:grpSpMkLst>
        </pc:grpChg>
        <pc:grpChg chg="add mod">
          <ac:chgData name="Cynthia Zhao" userId="3e0cc4e8-7d25-4999-a8f6-857a4dd43490" providerId="ADAL" clId="{D6E07822-AC97-4E29-9FB2-5307B3083BF4}" dt="2021-01-04T08:07:03.811" v="37" actId="571"/>
          <ac:grpSpMkLst>
            <pc:docMk/>
            <pc:sldMk cId="1159022018" sldId="1787"/>
            <ac:grpSpMk id="93" creationId="{97573203-7E05-4C6E-83B2-A3EAB9980CF0}"/>
          </ac:grpSpMkLst>
        </pc:grpChg>
        <pc:grpChg chg="mod">
          <ac:chgData name="Cynthia Zhao" userId="3e0cc4e8-7d25-4999-a8f6-857a4dd43490" providerId="ADAL" clId="{D6E07822-AC97-4E29-9FB2-5307B3083BF4}" dt="2021-01-04T08:07:03.811" v="37" actId="571"/>
          <ac:grpSpMkLst>
            <pc:docMk/>
            <pc:sldMk cId="1159022018" sldId="1787"/>
            <ac:grpSpMk id="94" creationId="{7177566A-E10B-4BF5-87AE-FE7990210DB0}"/>
          </ac:grpSpMkLst>
        </pc:grpChg>
        <pc:grpChg chg="add mod">
          <ac:chgData name="Cynthia Zhao" userId="3e0cc4e8-7d25-4999-a8f6-857a4dd43490" providerId="ADAL" clId="{D6E07822-AC97-4E29-9FB2-5307B3083BF4}" dt="2021-01-04T08:07:12.523" v="40" actId="571"/>
          <ac:grpSpMkLst>
            <pc:docMk/>
            <pc:sldMk cId="1159022018" sldId="1787"/>
            <ac:grpSpMk id="101" creationId="{3560936E-E6D1-4BFA-B76F-5C68434D6F57}"/>
          </ac:grpSpMkLst>
        </pc:grpChg>
        <pc:grpChg chg="mod">
          <ac:chgData name="Cynthia Zhao" userId="3e0cc4e8-7d25-4999-a8f6-857a4dd43490" providerId="ADAL" clId="{D6E07822-AC97-4E29-9FB2-5307B3083BF4}" dt="2021-01-04T08:07:12.523" v="40" actId="571"/>
          <ac:grpSpMkLst>
            <pc:docMk/>
            <pc:sldMk cId="1159022018" sldId="1787"/>
            <ac:grpSpMk id="102" creationId="{F58D7D24-BF61-4EEB-A64D-8A9B20F9537B}"/>
          </ac:grpSpMkLst>
        </pc:grpChg>
        <pc:grpChg chg="add mod">
          <ac:chgData name="Cynthia Zhao" userId="3e0cc4e8-7d25-4999-a8f6-857a4dd43490" providerId="ADAL" clId="{D6E07822-AC97-4E29-9FB2-5307B3083BF4}" dt="2021-01-04T08:07:24.748" v="44" actId="571"/>
          <ac:grpSpMkLst>
            <pc:docMk/>
            <pc:sldMk cId="1159022018" sldId="1787"/>
            <ac:grpSpMk id="106" creationId="{5A008694-5575-4220-BA1A-D9AE7013C7AC}"/>
          </ac:grpSpMkLst>
        </pc:grpChg>
        <pc:grpChg chg="mod">
          <ac:chgData name="Cynthia Zhao" userId="3e0cc4e8-7d25-4999-a8f6-857a4dd43490" providerId="ADAL" clId="{D6E07822-AC97-4E29-9FB2-5307B3083BF4}" dt="2021-01-04T08:07:24.748" v="44" actId="571"/>
          <ac:grpSpMkLst>
            <pc:docMk/>
            <pc:sldMk cId="1159022018" sldId="1787"/>
            <ac:grpSpMk id="107" creationId="{D4FC7E68-3CCD-44A8-9B0A-3CC15DB3425A}"/>
          </ac:grpSpMkLst>
        </pc:grpChg>
        <pc:grpChg chg="del">
          <ac:chgData name="Cynthia Zhao" userId="3e0cc4e8-7d25-4999-a8f6-857a4dd43490" providerId="ADAL" clId="{D6E07822-AC97-4E29-9FB2-5307B3083BF4}" dt="2021-01-04T08:06:59.428" v="36" actId="478"/>
          <ac:grpSpMkLst>
            <pc:docMk/>
            <pc:sldMk cId="1159022018" sldId="1787"/>
            <ac:grpSpMk id="122" creationId="{F46AD232-D3AF-4F5E-85C1-D9B9F4F3BB37}"/>
          </ac:grpSpMkLst>
        </pc:grpChg>
        <pc:grpChg chg="del">
          <ac:chgData name="Cynthia Zhao" userId="3e0cc4e8-7d25-4999-a8f6-857a4dd43490" providerId="ADAL" clId="{D6E07822-AC97-4E29-9FB2-5307B3083BF4}" dt="2021-01-04T08:07:07.876" v="39" actId="478"/>
          <ac:grpSpMkLst>
            <pc:docMk/>
            <pc:sldMk cId="1159022018" sldId="1787"/>
            <ac:grpSpMk id="162" creationId="{56FD09C3-92EE-4E20-9D0B-EDB6EC5A9B57}"/>
          </ac:grpSpMkLst>
        </pc:grpChg>
        <pc:grpChg chg="del">
          <ac:chgData name="Cynthia Zhao" userId="3e0cc4e8-7d25-4999-a8f6-857a4dd43490" providerId="ADAL" clId="{D6E07822-AC97-4E29-9FB2-5307B3083BF4}" dt="2021-01-04T08:07:20.457" v="43" actId="478"/>
          <ac:grpSpMkLst>
            <pc:docMk/>
            <pc:sldMk cId="1159022018" sldId="1787"/>
            <ac:grpSpMk id="163" creationId="{7665DCBE-81AF-4B0C-B5A1-49C9FA14EFC4}"/>
          </ac:grpSpMkLst>
        </pc:grpChg>
        <pc:picChg chg="del topLvl">
          <ac:chgData name="Cynthia Zhao" userId="3e0cc4e8-7d25-4999-a8f6-857a4dd43490" providerId="ADAL" clId="{D6E07822-AC97-4E29-9FB2-5307B3083BF4}" dt="2021-01-04T08:04:19.158" v="0" actId="478"/>
          <ac:picMkLst>
            <pc:docMk/>
            <pc:sldMk cId="1159022018" sldId="1787"/>
            <ac:picMk id="8" creationId="{6D7E11CA-EBF2-43A3-9E98-1D759934608A}"/>
          </ac:picMkLst>
        </pc:picChg>
      </pc:sldChg>
    </pc:docChg>
  </pc:docChgLst>
  <pc:docChgLst>
    <pc:chgData name="Brian Hinkelman" userId="bb920ec3-1f5b-4dbc-84af-061d9b95fe4c" providerId="ADAL" clId="{B1A0EC8F-285D-459B-A109-E4AD07E44CC2}"/>
    <pc:docChg chg="modSld">
      <pc:chgData name="Brian Hinkelman" userId="bb920ec3-1f5b-4dbc-84af-061d9b95fe4c" providerId="ADAL" clId="{B1A0EC8F-285D-459B-A109-E4AD07E44CC2}" dt="2021-02-11T18:18:37.637" v="18" actId="20577"/>
      <pc:docMkLst>
        <pc:docMk/>
      </pc:docMkLst>
      <pc:sldChg chg="modSp mod">
        <pc:chgData name="Brian Hinkelman" userId="bb920ec3-1f5b-4dbc-84af-061d9b95fe4c" providerId="ADAL" clId="{B1A0EC8F-285D-459B-A109-E4AD07E44CC2}" dt="2021-02-11T18:17:40.904" v="2" actId="6549"/>
        <pc:sldMkLst>
          <pc:docMk/>
          <pc:sldMk cId="3694744832" sldId="1702"/>
        </pc:sldMkLst>
        <pc:spChg chg="mod">
          <ac:chgData name="Brian Hinkelman" userId="bb920ec3-1f5b-4dbc-84af-061d9b95fe4c" providerId="ADAL" clId="{B1A0EC8F-285D-459B-A109-E4AD07E44CC2}" dt="2021-02-11T18:17:40.904" v="2" actId="6549"/>
          <ac:spMkLst>
            <pc:docMk/>
            <pc:sldMk cId="3694744832" sldId="1702"/>
            <ac:spMk id="14" creationId="{E307D465-5D56-0B41-96C4-901FFC2422DF}"/>
          </ac:spMkLst>
        </pc:spChg>
      </pc:sldChg>
      <pc:sldChg chg="modSp mod">
        <pc:chgData name="Brian Hinkelman" userId="bb920ec3-1f5b-4dbc-84af-061d9b95fe4c" providerId="ADAL" clId="{B1A0EC8F-285D-459B-A109-E4AD07E44CC2}" dt="2021-02-11T18:18:37.637" v="18" actId="20577"/>
        <pc:sldMkLst>
          <pc:docMk/>
          <pc:sldMk cId="1159022018" sldId="1787"/>
        </pc:sldMkLst>
        <pc:spChg chg="mod">
          <ac:chgData name="Brian Hinkelman" userId="bb920ec3-1f5b-4dbc-84af-061d9b95fe4c" providerId="ADAL" clId="{B1A0EC8F-285D-459B-A109-E4AD07E44CC2}" dt="2021-02-11T18:18:22.580" v="15" actId="20577"/>
          <ac:spMkLst>
            <pc:docMk/>
            <pc:sldMk cId="1159022018" sldId="1787"/>
            <ac:spMk id="96" creationId="{1D55D3DF-CA9F-4510-A000-D8F91802EEB6}"/>
          </ac:spMkLst>
        </pc:spChg>
        <pc:spChg chg="mod">
          <ac:chgData name="Brian Hinkelman" userId="bb920ec3-1f5b-4dbc-84af-061d9b95fe4c" providerId="ADAL" clId="{B1A0EC8F-285D-459B-A109-E4AD07E44CC2}" dt="2021-02-11T18:18:37.637" v="18" actId="20577"/>
          <ac:spMkLst>
            <pc:docMk/>
            <pc:sldMk cId="1159022018" sldId="1787"/>
            <ac:spMk id="97" creationId="{A1AE85CF-944E-45AF-932E-A23D5EC8BC42}"/>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4E1660A-4130-3669-385A-912131A71E4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F84F80F-08F9-0AF5-61BE-5A5D40570B5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8F0EBA2-4080-4DA1-AE74-9667F4E0DDDD}" type="datetimeFigureOut">
              <a:rPr lang="en-US" smtClean="0"/>
              <a:t>5/5/2023</a:t>
            </a:fld>
            <a:endParaRPr lang="en-US"/>
          </a:p>
        </p:txBody>
      </p:sp>
      <p:sp>
        <p:nvSpPr>
          <p:cNvPr id="4" name="Footer Placeholder 3">
            <a:extLst>
              <a:ext uri="{FF2B5EF4-FFF2-40B4-BE49-F238E27FC236}">
                <a16:creationId xmlns:a16="http://schemas.microsoft.com/office/drawing/2014/main" id="{58252914-D6CD-1CA2-1B13-151286D4154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1BDD585-5EB0-6CBD-E1FF-B68CC393370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824C51A-F489-4F1E-9DC1-686430D7ED18}" type="slidenum">
              <a:rPr lang="en-US" smtClean="0"/>
              <a:t>‹#›</a:t>
            </a:fld>
            <a:endParaRPr lang="en-US"/>
          </a:p>
        </p:txBody>
      </p:sp>
    </p:spTree>
    <p:extLst>
      <p:ext uri="{BB962C8B-B14F-4D97-AF65-F5344CB8AC3E}">
        <p14:creationId xmlns:p14="http://schemas.microsoft.com/office/powerpoint/2010/main" val="3250691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F55B75-3389-44E1-98BE-9034DE3D00A8}" type="datetimeFigureOut">
              <a:rPr lang="en-US" smtClean="0"/>
              <a:t>5/5/2023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34908A-AE17-4331-9F50-37394065F65B}" type="slidenum">
              <a:rPr lang="en-US" smtClean="0"/>
              <a:t>‹#›</a:t>
            </a:fld>
            <a:endParaRPr lang="en-US"/>
          </a:p>
        </p:txBody>
      </p:sp>
    </p:spTree>
    <p:extLst>
      <p:ext uri="{BB962C8B-B14F-4D97-AF65-F5344CB8AC3E}">
        <p14:creationId xmlns:p14="http://schemas.microsoft.com/office/powerpoint/2010/main" val="20019436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42862520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5/5/2023 7:04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a:p>
        </p:txBody>
      </p:sp>
    </p:spTree>
    <p:extLst>
      <p:ext uri="{BB962C8B-B14F-4D97-AF65-F5344CB8AC3E}">
        <p14:creationId xmlns:p14="http://schemas.microsoft.com/office/powerpoint/2010/main" val="15155174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11</a:t>
            </a:fld>
            <a:endParaRPr lang="en-US"/>
          </a:p>
        </p:txBody>
      </p:sp>
    </p:spTree>
    <p:extLst>
      <p:ext uri="{BB962C8B-B14F-4D97-AF65-F5344CB8AC3E}">
        <p14:creationId xmlns:p14="http://schemas.microsoft.com/office/powerpoint/2010/main" val="3459596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2537352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5/5/2023 7:04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a:t>
            </a:fld>
            <a:endParaRPr lang="en-US"/>
          </a:p>
        </p:txBody>
      </p:sp>
    </p:spTree>
    <p:extLst>
      <p:ext uri="{BB962C8B-B14F-4D97-AF65-F5344CB8AC3E}">
        <p14:creationId xmlns:p14="http://schemas.microsoft.com/office/powerpoint/2010/main" val="13330325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a:p>
        </p:txBody>
      </p:sp>
    </p:spTree>
    <p:extLst>
      <p:ext uri="{BB962C8B-B14F-4D97-AF65-F5344CB8AC3E}">
        <p14:creationId xmlns:p14="http://schemas.microsoft.com/office/powerpoint/2010/main" val="34595962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a:t>
            </a:fld>
            <a:endParaRPr lang="en-US"/>
          </a:p>
        </p:txBody>
      </p:sp>
    </p:spTree>
    <p:extLst>
      <p:ext uri="{BB962C8B-B14F-4D97-AF65-F5344CB8AC3E}">
        <p14:creationId xmlns:p14="http://schemas.microsoft.com/office/powerpoint/2010/main" val="912021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5/5/2023 7:04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a:p>
        </p:txBody>
      </p:sp>
    </p:spTree>
    <p:extLst>
      <p:ext uri="{BB962C8B-B14F-4D97-AF65-F5344CB8AC3E}">
        <p14:creationId xmlns:p14="http://schemas.microsoft.com/office/powerpoint/2010/main" val="33012791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5/5/2023 7:04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a:p>
        </p:txBody>
      </p:sp>
    </p:spTree>
    <p:extLst>
      <p:ext uri="{BB962C8B-B14F-4D97-AF65-F5344CB8AC3E}">
        <p14:creationId xmlns:p14="http://schemas.microsoft.com/office/powerpoint/2010/main" val="486677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5/5/2023 7:04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a:p>
        </p:txBody>
      </p:sp>
    </p:spTree>
    <p:extLst>
      <p:ext uri="{BB962C8B-B14F-4D97-AF65-F5344CB8AC3E}">
        <p14:creationId xmlns:p14="http://schemas.microsoft.com/office/powerpoint/2010/main" val="7361266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5/5/2023 7:04 AM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a:p>
        </p:txBody>
      </p:sp>
    </p:spTree>
    <p:extLst>
      <p:ext uri="{BB962C8B-B14F-4D97-AF65-F5344CB8AC3E}">
        <p14:creationId xmlns:p14="http://schemas.microsoft.com/office/powerpoint/2010/main" val="13330325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a:t>Microsoft 365 title</a:t>
            </a:r>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MS logo gray - EMF" descr="Microsoft 365 logo">
            <a:extLst>
              <a:ext uri="{FF2B5EF4-FFF2-40B4-BE49-F238E27FC236}">
                <a16:creationId xmlns:a16="http://schemas.microsoft.com/office/drawing/2014/main" id="{51DE49BF-90C8-4C34-99EF-F2B02655BBA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2" name="Footer Placeholder 1">
            <a:extLst>
              <a:ext uri="{FF2B5EF4-FFF2-40B4-BE49-F238E27FC236}">
                <a16:creationId xmlns:a16="http://schemas.microsoft.com/office/drawing/2014/main" id="{82FAE6D0-0992-4139-9359-5135BCE47E1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1676136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3"/>
            <a:r>
              <a:rPr lang="en-US"/>
              <a:t>Third level</a:t>
            </a:r>
          </a:p>
          <a:p>
            <a:pPr lvl="3"/>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3"/>
            <a:r>
              <a:rPr lang="en-US"/>
              <a:t>Third level</a:t>
            </a:r>
          </a:p>
          <a:p>
            <a:pPr lvl="3"/>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p:txBody>
      </p:sp>
      <p:sp>
        <p:nvSpPr>
          <p:cNvPr id="2" name="Footer Placeholder 1">
            <a:extLst>
              <a:ext uri="{FF2B5EF4-FFF2-40B4-BE49-F238E27FC236}">
                <a16:creationId xmlns:a16="http://schemas.microsoft.com/office/drawing/2014/main" id="{7516BD94-AE1C-455F-8D7D-7082BB27F029}"/>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575473335"/>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3"/>
            <a:r>
              <a:rPr lang="en-US"/>
              <a:t>Third level</a:t>
            </a:r>
          </a:p>
          <a:p>
            <a:pPr lvl="3"/>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3"/>
            <a:r>
              <a:rPr lang="en-US"/>
              <a:t>Third level</a:t>
            </a:r>
          </a:p>
          <a:p>
            <a:pPr lvl="3"/>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p:txBody>
      </p:sp>
      <p:sp>
        <p:nvSpPr>
          <p:cNvPr id="2" name="Footer Placeholder 1">
            <a:extLst>
              <a:ext uri="{FF2B5EF4-FFF2-40B4-BE49-F238E27FC236}">
                <a16:creationId xmlns:a16="http://schemas.microsoft.com/office/drawing/2014/main" id="{87A06669-B2CF-43F2-99B5-001A005A3AA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401193498"/>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2"/>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3"/>
            <a:r>
              <a:rPr lang="en-US"/>
              <a:t>Third level</a:t>
            </a:r>
          </a:p>
          <a:p>
            <a:pPr lvl="3"/>
            <a:r>
              <a:rPr lang="en-US"/>
              <a:t>Fourth level</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2"/>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3"/>
            <a:r>
              <a:rPr lang="en-US"/>
              <a:t>Third level</a:t>
            </a:r>
          </a:p>
          <a:p>
            <a:pPr lvl="3"/>
            <a:r>
              <a:rPr lang="en-US"/>
              <a:t>Fourth level</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771473356"/>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584788204"/>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21252606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887522583"/>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390974626"/>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a:t>Agenda</a:t>
            </a:r>
            <a:br>
              <a:rPr lang="en-US"/>
            </a:br>
            <a:r>
              <a:rPr lang="en-US"/>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5717387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93173031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43710700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chemeClr val="tx2"/>
        </a:solidFill>
        <a:effectLst/>
      </p:bgPr>
    </p:bg>
    <p:spTree>
      <p:nvGrpSpPr>
        <p:cNvPr id="1" name=""/>
        <p:cNvGrpSpPr/>
        <p:nvPr/>
      </p:nvGrpSpPr>
      <p:grpSpPr>
        <a:xfrm>
          <a:off x="0" y="0"/>
          <a:ext cx="0" cy="0"/>
          <a:chOff x="0" y="0"/>
          <a:chExt cx="0" cy="0"/>
        </a:xfrm>
      </p:grpSpPr>
      <p:pic>
        <p:nvPicPr>
          <p:cNvPr id="6" name="Picture 5" descr="A picture containing drawing&#10;&#10;Description automatically generated">
            <a:extLst>
              <a:ext uri="{FF2B5EF4-FFF2-40B4-BE49-F238E27FC236}">
                <a16:creationId xmlns:a16="http://schemas.microsoft.com/office/drawing/2014/main" id="{1FC799F1-AEBC-419D-8B98-D92C7F54F1F8}"/>
              </a:ext>
            </a:extLst>
          </p:cNvPr>
          <p:cNvPicPr>
            <a:picLocks noChangeAspect="1"/>
          </p:cNvPicPr>
          <p:nvPr userDrawn="1"/>
        </p:nvPicPr>
        <p:blipFill>
          <a:blip r:embed="rId2"/>
          <a:stretch>
            <a:fillRect/>
          </a:stretch>
        </p:blipFill>
        <p:spPr>
          <a:xfrm>
            <a:off x="136885" y="159690"/>
            <a:ext cx="2363505" cy="868680"/>
          </a:xfrm>
          <a:prstGeom prst="rect">
            <a:avLst/>
          </a:prstGeom>
        </p:spPr>
      </p:pic>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2"/>
                </a:solidFill>
              </a:defRPr>
            </a:lvl1pPr>
          </a:lstStyle>
          <a:p>
            <a:r>
              <a:rPr lang="en-US"/>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2"/>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solidFill>
                  <a:schemeClr val="bg1"/>
                </a:solidFill>
              </a:rPr>
              <a:t>© Copyright Microsoft Corporation. All rights reserved.</a:t>
            </a:r>
          </a:p>
        </p:txBody>
      </p:sp>
    </p:spTree>
    <p:extLst>
      <p:ext uri="{BB962C8B-B14F-4D97-AF65-F5344CB8AC3E}">
        <p14:creationId xmlns:p14="http://schemas.microsoft.com/office/powerpoint/2010/main" val="41935451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endParaRPr lang="en-US"/>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endParaRPr lang="en-US"/>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a:t>© Copyright Microsoft Corporation. All rights reserved.</a:t>
            </a:r>
          </a:p>
        </p:txBody>
      </p:sp>
    </p:spTree>
    <p:extLst>
      <p:ext uri="{BB962C8B-B14F-4D97-AF65-F5344CB8AC3E}">
        <p14:creationId xmlns:p14="http://schemas.microsoft.com/office/powerpoint/2010/main" val="100027927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39460007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a:t>© Copyright Microsoft Corporation. All rights reserved.</a:t>
            </a:r>
          </a:p>
        </p:txBody>
      </p:sp>
    </p:spTree>
    <p:extLst>
      <p:ext uri="{BB962C8B-B14F-4D97-AF65-F5344CB8AC3E}">
        <p14:creationId xmlns:p14="http://schemas.microsoft.com/office/powerpoint/2010/main" val="3849411788"/>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111023944"/>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191866473"/>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a:t>Click to edit Master title style</a:t>
            </a:r>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err="1"/>
              <a:t>Large</a:t>
            </a:r>
            <a:r>
              <a:rPr lang="pt-BR"/>
              <a:t> </a:t>
            </a:r>
            <a:r>
              <a:rPr lang="pt-BR" err="1"/>
              <a:t>subhead</a:t>
            </a:r>
            <a:r>
              <a:rPr lang="pt-BR"/>
              <a:t> Segoe UI </a:t>
            </a:r>
            <a:r>
              <a:rPr lang="pt-BR" err="1"/>
              <a:t>Semibold</a:t>
            </a:r>
            <a:r>
              <a:rPr lang="pt-BR"/>
              <a:t> Regular 20/24</a:t>
            </a:r>
            <a:endParaRPr lang="en-US"/>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675640411"/>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445263134"/>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solidFill>
                  <a:srgbClr val="000000"/>
                </a:solidFill>
              </a:defRPr>
            </a:lvl1pPr>
          </a:lstStyle>
          <a:p>
            <a:r>
              <a:rPr lang="en-US"/>
              <a:t>Chart examples</a:t>
            </a:r>
          </a:p>
        </p:txBody>
      </p:sp>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513591851"/>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en-US"/>
              <a:t>Click icon to add table</a:t>
            </a:r>
          </a:p>
        </p:txBody>
      </p:sp>
      <p:sp>
        <p:nvSpPr>
          <p:cNvPr id="2" name="Footer Placeholder 1">
            <a:extLst>
              <a:ext uri="{FF2B5EF4-FFF2-40B4-BE49-F238E27FC236}">
                <a16:creationId xmlns:a16="http://schemas.microsoft.com/office/drawing/2014/main" id="{71E5784C-2CDD-4699-AC34-0D913D75C71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121836034"/>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ext option 4">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1" hasCustomPrompt="1"/>
          </p:nvPr>
        </p:nvSpPr>
        <p:spPr>
          <a:xfrm>
            <a:off x="431095" y="2740880"/>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3344578" y="2739464"/>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6258062"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9171546"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44738245-4240-4679-8431-2218AB616298}"/>
              </a:ext>
              <a:ext uri="{C183D7F6-B498-43B3-948B-1728B52AA6E4}">
                <adec:decorative xmlns:adec="http://schemas.microsoft.com/office/drawing/2017/decorative" val="1"/>
              </a:ext>
            </a:extLst>
          </p:cNvPr>
          <p:cNvCxnSpPr>
            <a:cxnSpLocks/>
          </p:cNvCxnSpPr>
          <p:nvPr userDrawn="1"/>
        </p:nvCxnSpPr>
        <p:spPr>
          <a:xfrm>
            <a:off x="3189521"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9099E02-C7DB-4453-A260-90431D88E427}"/>
              </a:ext>
              <a:ext uri="{C183D7F6-B498-43B3-948B-1728B52AA6E4}">
                <adec:decorative xmlns:adec="http://schemas.microsoft.com/office/drawing/2017/decorative" val="1"/>
              </a:ext>
            </a:extLst>
          </p:cNvPr>
          <p:cNvCxnSpPr>
            <a:cxnSpLocks/>
          </p:cNvCxnSpPr>
          <p:nvPr userDrawn="1"/>
        </p:nvCxnSpPr>
        <p:spPr>
          <a:xfrm>
            <a:off x="6103006"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C193CAE-888D-4B82-A6DF-559BB7F55658}"/>
              </a:ext>
              <a:ext uri="{C183D7F6-B498-43B3-948B-1728B52AA6E4}">
                <adec:decorative xmlns:adec="http://schemas.microsoft.com/office/drawing/2017/decorative" val="1"/>
              </a:ext>
            </a:extLst>
          </p:cNvPr>
          <p:cNvCxnSpPr>
            <a:cxnSpLocks/>
          </p:cNvCxnSpPr>
          <p:nvPr userDrawn="1"/>
        </p:nvCxnSpPr>
        <p:spPr>
          <a:xfrm>
            <a:off x="9016490"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35DDF1D4-BDBC-4EF5-9960-9F822820EED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600756412"/>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a:t>Microsoft 365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Picture Placeholder 3" descr="Two people walking through walkway inside a big building and looking at Surface screen and another guy is holding a side back.">
            <a:extLst>
              <a:ext uri="{FF2B5EF4-FFF2-40B4-BE49-F238E27FC236}">
                <a16:creationId xmlns:a16="http://schemas.microsoft.com/office/drawing/2014/main" id="{8DED05CE-0D04-475E-A3C9-B7D5A17FC5B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312" t="-40" r="12674"/>
          <a:stretch/>
        </p:blipFill>
        <p:spPr>
          <a:xfrm>
            <a:off x="6228994" y="-1"/>
            <a:ext cx="5963006" cy="6858001"/>
          </a:xfrm>
          <a:prstGeom prst="rect">
            <a:avLst/>
          </a:prstGeom>
        </p:spPr>
      </p:pic>
      <p:pic>
        <p:nvPicPr>
          <p:cNvPr id="4" name="MS logo gray - EMF" descr="Microsoft 365 logo">
            <a:extLst>
              <a:ext uri="{FF2B5EF4-FFF2-40B4-BE49-F238E27FC236}">
                <a16:creationId xmlns:a16="http://schemas.microsoft.com/office/drawing/2014/main" id="{0C7362BD-1B0C-4530-8B0C-3A1BA7E773B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a:t>© Copyright Microsoft Corporation. All rights reserved.</a:t>
            </a:r>
          </a:p>
        </p:txBody>
      </p:sp>
    </p:spTree>
    <p:extLst>
      <p:ext uri="{BB962C8B-B14F-4D97-AF65-F5344CB8AC3E}">
        <p14:creationId xmlns:p14="http://schemas.microsoft.com/office/powerpoint/2010/main" val="1063470400"/>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a:t>Body copy Segoe UI </a:t>
            </a:r>
            <a:r>
              <a:rPr lang="en-US" err="1"/>
              <a:t>Semibold</a:t>
            </a:r>
            <a:r>
              <a:rPr lang="en-US"/>
              <a:t> 20/24. </a:t>
            </a:r>
          </a:p>
          <a:p>
            <a:pPr lvl="1"/>
            <a:r>
              <a:rPr lang="en-US"/>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a:t>Click to edit Master text styles</a:t>
            </a:r>
          </a:p>
          <a:p>
            <a:pPr lvl="1"/>
            <a:r>
              <a:rPr lang="en-US"/>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592390910"/>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a:t>Click to edit Master text styles</a:t>
            </a:r>
          </a:p>
          <a:p>
            <a:pPr lvl="1"/>
            <a:r>
              <a:rPr lang="en-US"/>
              <a:t>Second level</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332377347"/>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a:t>Click to edit Master text styles</a:t>
            </a:r>
          </a:p>
          <a:p>
            <a:pPr lvl="1"/>
            <a:r>
              <a:rPr lang="en-US"/>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a:t>Click to edit Master text styles</a:t>
            </a:r>
          </a:p>
          <a:p>
            <a:pPr lvl="1"/>
            <a:r>
              <a:rPr lang="en-US"/>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a:t>Click to edit Master text styles</a:t>
            </a:r>
          </a:p>
          <a:p>
            <a:pPr lvl="1"/>
            <a:r>
              <a:rPr lang="en-US"/>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a:t>Click to edit Master text styles</a:t>
            </a:r>
          </a:p>
          <a:p>
            <a:pPr lvl="1"/>
            <a:r>
              <a:rPr lang="en-US"/>
              <a:t>Second level</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35432164"/>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82190" y="384456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82190" y="4952828"/>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024456398"/>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49187377"/>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552797730"/>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529948931"/>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11757202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994133389"/>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87160825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a:t>Microsoft 365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grpSp>
        <p:nvGrpSpPr>
          <p:cNvPr id="55" name="Group 54">
            <a:extLst>
              <a:ext uri="{FF2B5EF4-FFF2-40B4-BE49-F238E27FC236}">
                <a16:creationId xmlns:a16="http://schemas.microsoft.com/office/drawing/2014/main" id="{DC2530ED-4F1B-464C-8389-EBF536F75D61}"/>
              </a:ext>
              <a:ext uri="{C183D7F6-B498-43B3-948B-1728B52AA6E4}">
                <adec:decorative xmlns:adec="http://schemas.microsoft.com/office/drawing/2017/decorative" val="1"/>
              </a:ext>
            </a:extLst>
          </p:cNvPr>
          <p:cNvGrpSpPr/>
          <p:nvPr userDrawn="1"/>
        </p:nvGrpSpPr>
        <p:grpSpPr>
          <a:xfrm>
            <a:off x="6383137" y="589416"/>
            <a:ext cx="5671978" cy="5679168"/>
            <a:chOff x="6659722" y="627517"/>
            <a:chExt cx="5671978" cy="5679168"/>
          </a:xfrm>
        </p:grpSpPr>
        <p:sp>
          <p:nvSpPr>
            <p:cNvPr id="56" name="Oval 55">
              <a:extLst>
                <a:ext uri="{FF2B5EF4-FFF2-40B4-BE49-F238E27FC236}">
                  <a16:creationId xmlns:a16="http://schemas.microsoft.com/office/drawing/2014/main" id="{590CB5A0-214F-4297-ACBE-E228814F4583}"/>
                </a:ext>
              </a:extLst>
            </p:cNvPr>
            <p:cNvSpPr/>
            <p:nvPr userDrawn="1"/>
          </p:nvSpPr>
          <p:spPr bwMode="auto">
            <a:xfrm>
              <a:off x="6970871" y="939060"/>
              <a:ext cx="5049680" cy="5056082"/>
            </a:xfrm>
            <a:prstGeom prst="ellipse">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nvGrpSpPr>
            <p:cNvPr id="57" name="Group 56">
              <a:extLst>
                <a:ext uri="{FF2B5EF4-FFF2-40B4-BE49-F238E27FC236}">
                  <a16:creationId xmlns:a16="http://schemas.microsoft.com/office/drawing/2014/main" id="{7C3A4F63-B6B5-48F7-8245-E3D2369A857D}"/>
                </a:ext>
              </a:extLst>
            </p:cNvPr>
            <p:cNvGrpSpPr/>
            <p:nvPr userDrawn="1"/>
          </p:nvGrpSpPr>
          <p:grpSpPr>
            <a:xfrm>
              <a:off x="7990047" y="1957479"/>
              <a:ext cx="3011328" cy="3019242"/>
              <a:chOff x="7856223" y="1765415"/>
              <a:chExt cx="3624263" cy="3633788"/>
            </a:xfrm>
          </p:grpSpPr>
          <p:grpSp>
            <p:nvGrpSpPr>
              <p:cNvPr id="59" name="Group 4">
                <a:extLst>
                  <a:ext uri="{FF2B5EF4-FFF2-40B4-BE49-F238E27FC236}">
                    <a16:creationId xmlns:a16="http://schemas.microsoft.com/office/drawing/2014/main" id="{76333FEB-CE13-411C-910A-646DD5054CD3}"/>
                  </a:ext>
                </a:extLst>
              </p:cNvPr>
              <p:cNvGrpSpPr>
                <a:grpSpLocks noChangeAspect="1"/>
              </p:cNvGrpSpPr>
              <p:nvPr/>
            </p:nvGrpSpPr>
            <p:grpSpPr bwMode="auto">
              <a:xfrm>
                <a:off x="7856223" y="1969146"/>
                <a:ext cx="773946" cy="580460"/>
                <a:chOff x="5022" y="1271"/>
                <a:chExt cx="532" cy="399"/>
              </a:xfrm>
            </p:grpSpPr>
            <p:sp>
              <p:nvSpPr>
                <p:cNvPr id="67" name="Freeform 5">
                  <a:extLst>
                    <a:ext uri="{FF2B5EF4-FFF2-40B4-BE49-F238E27FC236}">
                      <a16:creationId xmlns:a16="http://schemas.microsoft.com/office/drawing/2014/main" id="{F97CA7D6-C5B4-48F0-821D-DCC879A74311}"/>
                    </a:ext>
                  </a:extLst>
                </p:cNvPr>
                <p:cNvSpPr>
                  <a:spLocks/>
                </p:cNvSpPr>
                <p:nvPr/>
              </p:nvSpPr>
              <p:spPr bwMode="auto">
                <a:xfrm>
                  <a:off x="5156" y="1403"/>
                  <a:ext cx="398" cy="267"/>
                </a:xfrm>
                <a:custGeom>
                  <a:avLst/>
                  <a:gdLst>
                    <a:gd name="T0" fmla="*/ 169 w 169"/>
                    <a:gd name="T1" fmla="*/ 0 h 113"/>
                    <a:gd name="T2" fmla="*/ 169 w 169"/>
                    <a:gd name="T3" fmla="*/ 0 h 113"/>
                    <a:gd name="T4" fmla="*/ 141 w 169"/>
                    <a:gd name="T5" fmla="*/ 0 h 113"/>
                    <a:gd name="T6" fmla="*/ 141 w 169"/>
                    <a:gd name="T7" fmla="*/ 85 h 113"/>
                    <a:gd name="T8" fmla="*/ 0 w 169"/>
                    <a:gd name="T9" fmla="*/ 85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5"/>
                      </a:lnTo>
                      <a:lnTo>
                        <a:pt x="0" y="85"/>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7">
                  <a:extLst>
                    <a:ext uri="{FF2B5EF4-FFF2-40B4-BE49-F238E27FC236}">
                      <a16:creationId xmlns:a16="http://schemas.microsoft.com/office/drawing/2014/main" id="{15AE2977-364F-4BB1-8A67-D7D0F7301B57}"/>
                    </a:ext>
                  </a:extLst>
                </p:cNvPr>
                <p:cNvSpPr>
                  <a:spLocks/>
                </p:cNvSpPr>
                <p:nvPr/>
              </p:nvSpPr>
              <p:spPr bwMode="auto">
                <a:xfrm>
                  <a:off x="5022" y="1271"/>
                  <a:ext cx="398" cy="267"/>
                </a:xfrm>
                <a:custGeom>
                  <a:avLst/>
                  <a:gdLst>
                    <a:gd name="T0" fmla="*/ 169 w 169"/>
                    <a:gd name="T1" fmla="*/ 0 h 113"/>
                    <a:gd name="T2" fmla="*/ 169 w 169"/>
                    <a:gd name="T3" fmla="*/ 0 h 113"/>
                    <a:gd name="T4" fmla="*/ 141 w 169"/>
                    <a:gd name="T5" fmla="*/ 0 h 113"/>
                    <a:gd name="T6" fmla="*/ 141 w 169"/>
                    <a:gd name="T7" fmla="*/ 84 h 113"/>
                    <a:gd name="T8" fmla="*/ 0 w 169"/>
                    <a:gd name="T9" fmla="*/ 84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4"/>
                      </a:lnTo>
                      <a:lnTo>
                        <a:pt x="0" y="84"/>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0" name="Freeform 11">
                <a:extLst>
                  <a:ext uri="{FF2B5EF4-FFF2-40B4-BE49-F238E27FC236}">
                    <a16:creationId xmlns:a16="http://schemas.microsoft.com/office/drawing/2014/main" id="{EC77DCF8-12BB-459B-9ED3-E26DAEC3CF39}"/>
                  </a:ext>
                </a:extLst>
              </p:cNvPr>
              <p:cNvSpPr>
                <a:spLocks noEditPoints="1"/>
              </p:cNvSpPr>
              <p:nvPr/>
            </p:nvSpPr>
            <p:spPr bwMode="auto">
              <a:xfrm>
                <a:off x="9288813" y="3194912"/>
                <a:ext cx="799503" cy="799501"/>
              </a:xfrm>
              <a:custGeom>
                <a:avLst/>
                <a:gdLst>
                  <a:gd name="T0" fmla="*/ 285 w 426"/>
                  <a:gd name="T1" fmla="*/ 243 h 425"/>
                  <a:gd name="T2" fmla="*/ 244 w 426"/>
                  <a:gd name="T3" fmla="*/ 285 h 425"/>
                  <a:gd name="T4" fmla="*/ 182 w 426"/>
                  <a:gd name="T5" fmla="*/ 285 h 425"/>
                  <a:gd name="T6" fmla="*/ 140 w 426"/>
                  <a:gd name="T7" fmla="*/ 243 h 425"/>
                  <a:gd name="T8" fmla="*/ 140 w 426"/>
                  <a:gd name="T9" fmla="*/ 181 h 425"/>
                  <a:gd name="T10" fmla="*/ 182 w 426"/>
                  <a:gd name="T11" fmla="*/ 140 h 425"/>
                  <a:gd name="T12" fmla="*/ 244 w 426"/>
                  <a:gd name="T13" fmla="*/ 140 h 425"/>
                  <a:gd name="T14" fmla="*/ 285 w 426"/>
                  <a:gd name="T15" fmla="*/ 181 h 425"/>
                  <a:gd name="T16" fmla="*/ 285 w 426"/>
                  <a:gd name="T17" fmla="*/ 243 h 425"/>
                  <a:gd name="T18" fmla="*/ 372 w 426"/>
                  <a:gd name="T19" fmla="*/ 216 h 425"/>
                  <a:gd name="T20" fmla="*/ 372 w 426"/>
                  <a:gd name="T21" fmla="*/ 208 h 425"/>
                  <a:gd name="T22" fmla="*/ 426 w 426"/>
                  <a:gd name="T23" fmla="*/ 171 h 425"/>
                  <a:gd name="T24" fmla="*/ 331 w 426"/>
                  <a:gd name="T25" fmla="*/ 105 h 425"/>
                  <a:gd name="T26" fmla="*/ 334 w 426"/>
                  <a:gd name="T27" fmla="*/ 32 h 425"/>
                  <a:gd name="T28" fmla="*/ 220 w 426"/>
                  <a:gd name="T29" fmla="*/ 53 h 425"/>
                  <a:gd name="T30" fmla="*/ 213 w 426"/>
                  <a:gd name="T31" fmla="*/ 53 h 425"/>
                  <a:gd name="T32" fmla="*/ 205 w 426"/>
                  <a:gd name="T33" fmla="*/ 53 h 425"/>
                  <a:gd name="T34" fmla="*/ 91 w 426"/>
                  <a:gd name="T35" fmla="*/ 32 h 425"/>
                  <a:gd name="T36" fmla="*/ 95 w 426"/>
                  <a:gd name="T37" fmla="*/ 105 h 425"/>
                  <a:gd name="T38" fmla="*/ 0 w 426"/>
                  <a:gd name="T39" fmla="*/ 171 h 425"/>
                  <a:gd name="T40" fmla="*/ 54 w 426"/>
                  <a:gd name="T41" fmla="*/ 208 h 425"/>
                  <a:gd name="T42" fmla="*/ 54 w 426"/>
                  <a:gd name="T43" fmla="*/ 216 h 425"/>
                  <a:gd name="T44" fmla="*/ 0 w 426"/>
                  <a:gd name="T45" fmla="*/ 253 h 425"/>
                  <a:gd name="T46" fmla="*/ 95 w 426"/>
                  <a:gd name="T47" fmla="*/ 319 h 425"/>
                  <a:gd name="T48" fmla="*/ 91 w 426"/>
                  <a:gd name="T49" fmla="*/ 392 h 425"/>
                  <a:gd name="T50" fmla="*/ 205 w 426"/>
                  <a:gd name="T51" fmla="*/ 371 h 425"/>
                  <a:gd name="T52" fmla="*/ 213 w 426"/>
                  <a:gd name="T53" fmla="*/ 371 h 425"/>
                  <a:gd name="T54" fmla="*/ 220 w 426"/>
                  <a:gd name="T55" fmla="*/ 371 h 425"/>
                  <a:gd name="T56" fmla="*/ 334 w 426"/>
                  <a:gd name="T57" fmla="*/ 392 h 425"/>
                  <a:gd name="T58" fmla="*/ 331 w 426"/>
                  <a:gd name="T59" fmla="*/ 319 h 425"/>
                  <a:gd name="T60" fmla="*/ 426 w 426"/>
                  <a:gd name="T61" fmla="*/ 253 h 425"/>
                  <a:gd name="T62" fmla="*/ 372 w 426"/>
                  <a:gd name="T63" fmla="*/ 216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6" h="425">
                    <a:moveTo>
                      <a:pt x="285" y="243"/>
                    </a:moveTo>
                    <a:lnTo>
                      <a:pt x="285" y="243"/>
                    </a:lnTo>
                    <a:cubicBezTo>
                      <a:pt x="281" y="252"/>
                      <a:pt x="276" y="261"/>
                      <a:pt x="269" y="268"/>
                    </a:cubicBezTo>
                    <a:cubicBezTo>
                      <a:pt x="261" y="275"/>
                      <a:pt x="253" y="281"/>
                      <a:pt x="244" y="285"/>
                    </a:cubicBezTo>
                    <a:cubicBezTo>
                      <a:pt x="234" y="289"/>
                      <a:pt x="224" y="291"/>
                      <a:pt x="213" y="291"/>
                    </a:cubicBezTo>
                    <a:cubicBezTo>
                      <a:pt x="202" y="291"/>
                      <a:pt x="192" y="289"/>
                      <a:pt x="182" y="285"/>
                    </a:cubicBezTo>
                    <a:cubicBezTo>
                      <a:pt x="173" y="281"/>
                      <a:pt x="164" y="275"/>
                      <a:pt x="157" y="268"/>
                    </a:cubicBezTo>
                    <a:cubicBezTo>
                      <a:pt x="150" y="261"/>
                      <a:pt x="144" y="252"/>
                      <a:pt x="140" y="243"/>
                    </a:cubicBezTo>
                    <a:cubicBezTo>
                      <a:pt x="136" y="233"/>
                      <a:pt x="134" y="223"/>
                      <a:pt x="134" y="212"/>
                    </a:cubicBezTo>
                    <a:cubicBezTo>
                      <a:pt x="134" y="201"/>
                      <a:pt x="136" y="191"/>
                      <a:pt x="140" y="181"/>
                    </a:cubicBezTo>
                    <a:cubicBezTo>
                      <a:pt x="144" y="172"/>
                      <a:pt x="150" y="164"/>
                      <a:pt x="157" y="156"/>
                    </a:cubicBezTo>
                    <a:cubicBezTo>
                      <a:pt x="164" y="149"/>
                      <a:pt x="173" y="144"/>
                      <a:pt x="182" y="140"/>
                    </a:cubicBezTo>
                    <a:cubicBezTo>
                      <a:pt x="192" y="135"/>
                      <a:pt x="202" y="133"/>
                      <a:pt x="213" y="133"/>
                    </a:cubicBezTo>
                    <a:cubicBezTo>
                      <a:pt x="224" y="133"/>
                      <a:pt x="234" y="135"/>
                      <a:pt x="244" y="140"/>
                    </a:cubicBezTo>
                    <a:cubicBezTo>
                      <a:pt x="253" y="144"/>
                      <a:pt x="261" y="149"/>
                      <a:pt x="269" y="156"/>
                    </a:cubicBezTo>
                    <a:cubicBezTo>
                      <a:pt x="276" y="164"/>
                      <a:pt x="281" y="172"/>
                      <a:pt x="285" y="181"/>
                    </a:cubicBezTo>
                    <a:cubicBezTo>
                      <a:pt x="290" y="191"/>
                      <a:pt x="292" y="201"/>
                      <a:pt x="292" y="212"/>
                    </a:cubicBezTo>
                    <a:cubicBezTo>
                      <a:pt x="292" y="223"/>
                      <a:pt x="290" y="233"/>
                      <a:pt x="285" y="243"/>
                    </a:cubicBezTo>
                    <a:close/>
                    <a:moveTo>
                      <a:pt x="372" y="216"/>
                    </a:moveTo>
                    <a:lnTo>
                      <a:pt x="372" y="216"/>
                    </a:lnTo>
                    <a:cubicBezTo>
                      <a:pt x="372" y="215"/>
                      <a:pt x="372" y="213"/>
                      <a:pt x="372" y="212"/>
                    </a:cubicBezTo>
                    <a:cubicBezTo>
                      <a:pt x="372" y="211"/>
                      <a:pt x="372" y="210"/>
                      <a:pt x="372" y="208"/>
                    </a:cubicBezTo>
                    <a:cubicBezTo>
                      <a:pt x="372" y="207"/>
                      <a:pt x="372" y="206"/>
                      <a:pt x="372" y="205"/>
                    </a:cubicBezTo>
                    <a:lnTo>
                      <a:pt x="426" y="171"/>
                    </a:lnTo>
                    <a:lnTo>
                      <a:pt x="393" y="91"/>
                    </a:lnTo>
                    <a:lnTo>
                      <a:pt x="331" y="105"/>
                    </a:lnTo>
                    <a:cubicBezTo>
                      <a:pt x="327" y="101"/>
                      <a:pt x="324" y="98"/>
                      <a:pt x="320" y="94"/>
                    </a:cubicBezTo>
                    <a:lnTo>
                      <a:pt x="334" y="32"/>
                    </a:lnTo>
                    <a:lnTo>
                      <a:pt x="254" y="0"/>
                    </a:lnTo>
                    <a:lnTo>
                      <a:pt x="220" y="53"/>
                    </a:lnTo>
                    <a:cubicBezTo>
                      <a:pt x="219" y="53"/>
                      <a:pt x="218" y="53"/>
                      <a:pt x="217" y="53"/>
                    </a:cubicBezTo>
                    <a:cubicBezTo>
                      <a:pt x="215" y="53"/>
                      <a:pt x="214" y="53"/>
                      <a:pt x="213" y="53"/>
                    </a:cubicBezTo>
                    <a:cubicBezTo>
                      <a:pt x="212" y="53"/>
                      <a:pt x="210" y="53"/>
                      <a:pt x="209" y="53"/>
                    </a:cubicBezTo>
                    <a:cubicBezTo>
                      <a:pt x="208" y="53"/>
                      <a:pt x="207" y="53"/>
                      <a:pt x="205" y="53"/>
                    </a:cubicBezTo>
                    <a:lnTo>
                      <a:pt x="172" y="0"/>
                    </a:lnTo>
                    <a:lnTo>
                      <a:pt x="91" y="32"/>
                    </a:lnTo>
                    <a:lnTo>
                      <a:pt x="106" y="94"/>
                    </a:lnTo>
                    <a:cubicBezTo>
                      <a:pt x="102" y="98"/>
                      <a:pt x="98" y="101"/>
                      <a:pt x="95" y="105"/>
                    </a:cubicBezTo>
                    <a:lnTo>
                      <a:pt x="33" y="91"/>
                    </a:lnTo>
                    <a:lnTo>
                      <a:pt x="0" y="171"/>
                    </a:lnTo>
                    <a:lnTo>
                      <a:pt x="54" y="205"/>
                    </a:lnTo>
                    <a:cubicBezTo>
                      <a:pt x="54" y="206"/>
                      <a:pt x="54" y="207"/>
                      <a:pt x="54" y="208"/>
                    </a:cubicBezTo>
                    <a:cubicBezTo>
                      <a:pt x="54" y="210"/>
                      <a:pt x="54" y="211"/>
                      <a:pt x="54" y="212"/>
                    </a:cubicBezTo>
                    <a:cubicBezTo>
                      <a:pt x="54" y="213"/>
                      <a:pt x="54" y="215"/>
                      <a:pt x="54" y="216"/>
                    </a:cubicBezTo>
                    <a:cubicBezTo>
                      <a:pt x="54" y="217"/>
                      <a:pt x="54" y="218"/>
                      <a:pt x="54" y="220"/>
                    </a:cubicBezTo>
                    <a:lnTo>
                      <a:pt x="0" y="253"/>
                    </a:lnTo>
                    <a:lnTo>
                      <a:pt x="33" y="334"/>
                    </a:lnTo>
                    <a:lnTo>
                      <a:pt x="95" y="319"/>
                    </a:lnTo>
                    <a:cubicBezTo>
                      <a:pt x="98" y="323"/>
                      <a:pt x="102" y="327"/>
                      <a:pt x="106" y="330"/>
                    </a:cubicBezTo>
                    <a:lnTo>
                      <a:pt x="91" y="392"/>
                    </a:lnTo>
                    <a:lnTo>
                      <a:pt x="172" y="425"/>
                    </a:lnTo>
                    <a:lnTo>
                      <a:pt x="205" y="371"/>
                    </a:lnTo>
                    <a:cubicBezTo>
                      <a:pt x="207" y="371"/>
                      <a:pt x="208" y="371"/>
                      <a:pt x="209" y="371"/>
                    </a:cubicBezTo>
                    <a:cubicBezTo>
                      <a:pt x="210" y="371"/>
                      <a:pt x="212" y="371"/>
                      <a:pt x="213" y="371"/>
                    </a:cubicBezTo>
                    <a:cubicBezTo>
                      <a:pt x="214" y="371"/>
                      <a:pt x="215" y="371"/>
                      <a:pt x="217" y="371"/>
                    </a:cubicBezTo>
                    <a:cubicBezTo>
                      <a:pt x="218" y="371"/>
                      <a:pt x="219" y="371"/>
                      <a:pt x="220" y="371"/>
                    </a:cubicBezTo>
                    <a:lnTo>
                      <a:pt x="254" y="425"/>
                    </a:lnTo>
                    <a:lnTo>
                      <a:pt x="334" y="392"/>
                    </a:lnTo>
                    <a:lnTo>
                      <a:pt x="320" y="330"/>
                    </a:lnTo>
                    <a:cubicBezTo>
                      <a:pt x="324" y="327"/>
                      <a:pt x="327" y="323"/>
                      <a:pt x="331" y="319"/>
                    </a:cubicBezTo>
                    <a:lnTo>
                      <a:pt x="393" y="334"/>
                    </a:lnTo>
                    <a:lnTo>
                      <a:pt x="426" y="253"/>
                    </a:lnTo>
                    <a:lnTo>
                      <a:pt x="372" y="220"/>
                    </a:lnTo>
                    <a:cubicBezTo>
                      <a:pt x="372" y="218"/>
                      <a:pt x="372" y="217"/>
                      <a:pt x="372" y="216"/>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61" name="Group 14">
                <a:extLst>
                  <a:ext uri="{FF2B5EF4-FFF2-40B4-BE49-F238E27FC236}">
                    <a16:creationId xmlns:a16="http://schemas.microsoft.com/office/drawing/2014/main" id="{D013D038-CA52-4AA4-99BE-7EF8B0D3D582}"/>
                  </a:ext>
                </a:extLst>
              </p:cNvPr>
              <p:cNvGrpSpPr>
                <a:grpSpLocks noChangeAspect="1"/>
              </p:cNvGrpSpPr>
              <p:nvPr/>
            </p:nvGrpSpPr>
            <p:grpSpPr bwMode="auto">
              <a:xfrm>
                <a:off x="7856223" y="1765415"/>
                <a:ext cx="3624263" cy="3633788"/>
                <a:chOff x="4841" y="1078"/>
                <a:chExt cx="2283" cy="2289"/>
              </a:xfrm>
            </p:grpSpPr>
            <p:sp>
              <p:nvSpPr>
                <p:cNvPr id="65" name="Freeform 15">
                  <a:extLst>
                    <a:ext uri="{FF2B5EF4-FFF2-40B4-BE49-F238E27FC236}">
                      <a16:creationId xmlns:a16="http://schemas.microsoft.com/office/drawing/2014/main" id="{61F1FB1C-00AE-4D4B-8D98-68D753139944}"/>
                    </a:ext>
                  </a:extLst>
                </p:cNvPr>
                <p:cNvSpPr>
                  <a:spLocks/>
                </p:cNvSpPr>
                <p:nvPr/>
              </p:nvSpPr>
              <p:spPr bwMode="auto">
                <a:xfrm>
                  <a:off x="4841" y="1732"/>
                  <a:ext cx="1634" cy="1635"/>
                </a:xfrm>
                <a:custGeom>
                  <a:avLst/>
                  <a:gdLst>
                    <a:gd name="T0" fmla="*/ 160 w 267"/>
                    <a:gd name="T1" fmla="*/ 27 h 267"/>
                    <a:gd name="T2" fmla="*/ 160 w 267"/>
                    <a:gd name="T3" fmla="*/ 27 h 267"/>
                    <a:gd name="T4" fmla="*/ 240 w 267"/>
                    <a:gd name="T5" fmla="*/ 27 h 267"/>
                    <a:gd name="T6" fmla="*/ 240 w 267"/>
                    <a:gd name="T7" fmla="*/ 240 h 267"/>
                    <a:gd name="T8" fmla="*/ 27 w 267"/>
                    <a:gd name="T9" fmla="*/ 240 h 267"/>
                    <a:gd name="T10" fmla="*/ 27 w 267"/>
                    <a:gd name="T11" fmla="*/ 27 h 267"/>
                    <a:gd name="T12" fmla="*/ 81 w 267"/>
                    <a:gd name="T13" fmla="*/ 27 h 267"/>
                    <a:gd name="T14" fmla="*/ 81 w 267"/>
                    <a:gd name="T15" fmla="*/ 0 h 267"/>
                    <a:gd name="T16" fmla="*/ 0 w 267"/>
                    <a:gd name="T17" fmla="*/ 0 h 267"/>
                    <a:gd name="T18" fmla="*/ 0 w 267"/>
                    <a:gd name="T19" fmla="*/ 267 h 267"/>
                    <a:gd name="T20" fmla="*/ 267 w 267"/>
                    <a:gd name="T21" fmla="*/ 267 h 267"/>
                    <a:gd name="T22" fmla="*/ 267 w 267"/>
                    <a:gd name="T23" fmla="*/ 0 h 267"/>
                    <a:gd name="T24" fmla="*/ 160 w 267"/>
                    <a:gd name="T25" fmla="*/ 0 h 267"/>
                    <a:gd name="T26" fmla="*/ 160 w 267"/>
                    <a:gd name="T27" fmla="*/ 2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7" h="267">
                      <a:moveTo>
                        <a:pt x="160" y="27"/>
                      </a:moveTo>
                      <a:lnTo>
                        <a:pt x="160" y="27"/>
                      </a:lnTo>
                      <a:lnTo>
                        <a:pt x="240" y="27"/>
                      </a:lnTo>
                      <a:lnTo>
                        <a:pt x="240" y="240"/>
                      </a:lnTo>
                      <a:lnTo>
                        <a:pt x="27" y="240"/>
                      </a:lnTo>
                      <a:lnTo>
                        <a:pt x="27" y="27"/>
                      </a:lnTo>
                      <a:lnTo>
                        <a:pt x="81" y="27"/>
                      </a:lnTo>
                      <a:lnTo>
                        <a:pt x="81" y="0"/>
                      </a:lnTo>
                      <a:lnTo>
                        <a:pt x="0" y="0"/>
                      </a:lnTo>
                      <a:lnTo>
                        <a:pt x="0" y="267"/>
                      </a:lnTo>
                      <a:lnTo>
                        <a:pt x="267" y="267"/>
                      </a:lnTo>
                      <a:lnTo>
                        <a:pt x="267" y="0"/>
                      </a:lnTo>
                      <a:lnTo>
                        <a:pt x="160" y="0"/>
                      </a:lnTo>
                      <a:lnTo>
                        <a:pt x="160" y="27"/>
                      </a:lnTo>
                      <a:close/>
                    </a:path>
                  </a:pathLst>
                </a:custGeom>
                <a:solidFill>
                  <a:srgbClr val="C1C1C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16">
                  <a:extLst>
                    <a:ext uri="{FF2B5EF4-FFF2-40B4-BE49-F238E27FC236}">
                      <a16:creationId xmlns:a16="http://schemas.microsoft.com/office/drawing/2014/main" id="{AAFF713B-9169-4783-B1A2-BC8A1FDC0940}"/>
                    </a:ext>
                  </a:extLst>
                </p:cNvPr>
                <p:cNvSpPr>
                  <a:spLocks/>
                </p:cNvSpPr>
                <p:nvPr/>
              </p:nvSpPr>
              <p:spPr bwMode="auto">
                <a:xfrm>
                  <a:off x="5496" y="1078"/>
                  <a:ext cx="1628" cy="1634"/>
                </a:xfrm>
                <a:custGeom>
                  <a:avLst/>
                  <a:gdLst>
                    <a:gd name="T0" fmla="*/ 0 w 266"/>
                    <a:gd name="T1" fmla="*/ 0 h 267"/>
                    <a:gd name="T2" fmla="*/ 0 w 266"/>
                    <a:gd name="T3" fmla="*/ 0 h 267"/>
                    <a:gd name="T4" fmla="*/ 0 w 266"/>
                    <a:gd name="T5" fmla="*/ 267 h 267"/>
                    <a:gd name="T6" fmla="*/ 106 w 266"/>
                    <a:gd name="T7" fmla="*/ 267 h 267"/>
                    <a:gd name="T8" fmla="*/ 106 w 266"/>
                    <a:gd name="T9" fmla="*/ 240 h 267"/>
                    <a:gd name="T10" fmla="*/ 27 w 266"/>
                    <a:gd name="T11" fmla="*/ 240 h 267"/>
                    <a:gd name="T12" fmla="*/ 27 w 266"/>
                    <a:gd name="T13" fmla="*/ 27 h 267"/>
                    <a:gd name="T14" fmla="*/ 240 w 266"/>
                    <a:gd name="T15" fmla="*/ 27 h 267"/>
                    <a:gd name="T16" fmla="*/ 240 w 266"/>
                    <a:gd name="T17" fmla="*/ 240 h 267"/>
                    <a:gd name="T18" fmla="*/ 186 w 266"/>
                    <a:gd name="T19" fmla="*/ 240 h 267"/>
                    <a:gd name="T20" fmla="*/ 186 w 266"/>
                    <a:gd name="T21" fmla="*/ 267 h 267"/>
                    <a:gd name="T22" fmla="*/ 266 w 266"/>
                    <a:gd name="T23" fmla="*/ 267 h 267"/>
                    <a:gd name="T24" fmla="*/ 266 w 266"/>
                    <a:gd name="T25" fmla="*/ 0 h 267"/>
                    <a:gd name="T26" fmla="*/ 0 w 266"/>
                    <a:gd name="T27"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6" h="267">
                      <a:moveTo>
                        <a:pt x="0" y="0"/>
                      </a:moveTo>
                      <a:lnTo>
                        <a:pt x="0" y="0"/>
                      </a:lnTo>
                      <a:lnTo>
                        <a:pt x="0" y="267"/>
                      </a:lnTo>
                      <a:lnTo>
                        <a:pt x="106" y="267"/>
                      </a:lnTo>
                      <a:lnTo>
                        <a:pt x="106" y="240"/>
                      </a:lnTo>
                      <a:lnTo>
                        <a:pt x="27" y="240"/>
                      </a:lnTo>
                      <a:lnTo>
                        <a:pt x="27" y="27"/>
                      </a:lnTo>
                      <a:lnTo>
                        <a:pt x="240" y="27"/>
                      </a:lnTo>
                      <a:lnTo>
                        <a:pt x="240" y="240"/>
                      </a:lnTo>
                      <a:lnTo>
                        <a:pt x="186" y="240"/>
                      </a:lnTo>
                      <a:lnTo>
                        <a:pt x="186" y="267"/>
                      </a:lnTo>
                      <a:lnTo>
                        <a:pt x="266" y="267"/>
                      </a:lnTo>
                      <a:lnTo>
                        <a:pt x="266" y="0"/>
                      </a:lnTo>
                      <a:lnTo>
                        <a:pt x="0" y="0"/>
                      </a:lnTo>
                      <a:close/>
                    </a:path>
                  </a:pathLst>
                </a:custGeom>
                <a:solidFill>
                  <a:srgbClr val="0078D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2" name="Group 4">
                <a:extLst>
                  <a:ext uri="{FF2B5EF4-FFF2-40B4-BE49-F238E27FC236}">
                    <a16:creationId xmlns:a16="http://schemas.microsoft.com/office/drawing/2014/main" id="{BAABC866-067F-4B4F-BC82-1AFE696264EA}"/>
                  </a:ext>
                </a:extLst>
              </p:cNvPr>
              <p:cNvGrpSpPr>
                <a:grpSpLocks noChangeAspect="1"/>
              </p:cNvGrpSpPr>
              <p:nvPr userDrawn="1"/>
            </p:nvGrpSpPr>
            <p:grpSpPr bwMode="auto">
              <a:xfrm flipH="1" flipV="1">
                <a:off x="10704198" y="4594917"/>
                <a:ext cx="773946" cy="580460"/>
                <a:chOff x="5022" y="1271"/>
                <a:chExt cx="532" cy="399"/>
              </a:xfrm>
            </p:grpSpPr>
            <p:sp>
              <p:nvSpPr>
                <p:cNvPr id="63" name="Freeform 5">
                  <a:extLst>
                    <a:ext uri="{FF2B5EF4-FFF2-40B4-BE49-F238E27FC236}">
                      <a16:creationId xmlns:a16="http://schemas.microsoft.com/office/drawing/2014/main" id="{2108647A-A235-40A0-8F7D-CD57A837CBFB}"/>
                    </a:ext>
                  </a:extLst>
                </p:cNvPr>
                <p:cNvSpPr>
                  <a:spLocks/>
                </p:cNvSpPr>
                <p:nvPr/>
              </p:nvSpPr>
              <p:spPr bwMode="auto">
                <a:xfrm>
                  <a:off x="5156" y="1403"/>
                  <a:ext cx="398" cy="267"/>
                </a:xfrm>
                <a:custGeom>
                  <a:avLst/>
                  <a:gdLst>
                    <a:gd name="T0" fmla="*/ 169 w 169"/>
                    <a:gd name="T1" fmla="*/ 0 h 113"/>
                    <a:gd name="T2" fmla="*/ 169 w 169"/>
                    <a:gd name="T3" fmla="*/ 0 h 113"/>
                    <a:gd name="T4" fmla="*/ 141 w 169"/>
                    <a:gd name="T5" fmla="*/ 0 h 113"/>
                    <a:gd name="T6" fmla="*/ 141 w 169"/>
                    <a:gd name="T7" fmla="*/ 85 h 113"/>
                    <a:gd name="T8" fmla="*/ 0 w 169"/>
                    <a:gd name="T9" fmla="*/ 85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5"/>
                      </a:lnTo>
                      <a:lnTo>
                        <a:pt x="0" y="85"/>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7">
                  <a:extLst>
                    <a:ext uri="{FF2B5EF4-FFF2-40B4-BE49-F238E27FC236}">
                      <a16:creationId xmlns:a16="http://schemas.microsoft.com/office/drawing/2014/main" id="{7BA8FFAC-5323-447B-BB44-470B113C2147}"/>
                    </a:ext>
                  </a:extLst>
                </p:cNvPr>
                <p:cNvSpPr>
                  <a:spLocks/>
                </p:cNvSpPr>
                <p:nvPr/>
              </p:nvSpPr>
              <p:spPr bwMode="auto">
                <a:xfrm>
                  <a:off x="5022" y="1271"/>
                  <a:ext cx="398" cy="267"/>
                </a:xfrm>
                <a:custGeom>
                  <a:avLst/>
                  <a:gdLst>
                    <a:gd name="T0" fmla="*/ 169 w 169"/>
                    <a:gd name="T1" fmla="*/ 0 h 113"/>
                    <a:gd name="T2" fmla="*/ 169 w 169"/>
                    <a:gd name="T3" fmla="*/ 0 h 113"/>
                    <a:gd name="T4" fmla="*/ 141 w 169"/>
                    <a:gd name="T5" fmla="*/ 0 h 113"/>
                    <a:gd name="T6" fmla="*/ 141 w 169"/>
                    <a:gd name="T7" fmla="*/ 84 h 113"/>
                    <a:gd name="T8" fmla="*/ 0 w 169"/>
                    <a:gd name="T9" fmla="*/ 84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4"/>
                      </a:lnTo>
                      <a:lnTo>
                        <a:pt x="0" y="84"/>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58" name="Oval 57">
              <a:extLst>
                <a:ext uri="{FF2B5EF4-FFF2-40B4-BE49-F238E27FC236}">
                  <a16:creationId xmlns:a16="http://schemas.microsoft.com/office/drawing/2014/main" id="{23961BE6-CF7F-4B6E-9EBA-9B9EF1D51FEA}"/>
                </a:ext>
              </a:extLst>
            </p:cNvPr>
            <p:cNvSpPr/>
            <p:nvPr userDrawn="1"/>
          </p:nvSpPr>
          <p:spPr bwMode="auto">
            <a:xfrm>
              <a:off x="6659722" y="627517"/>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pic>
        <p:nvPicPr>
          <p:cNvPr id="8" name="MS logo gray - EMF" descr="Microsoft 365 logo">
            <a:extLst>
              <a:ext uri="{FF2B5EF4-FFF2-40B4-BE49-F238E27FC236}">
                <a16:creationId xmlns:a16="http://schemas.microsoft.com/office/drawing/2014/main" id="{B081A56E-1396-4D48-BB4A-2862DB7BF3C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856788024"/>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373777510"/>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564022559"/>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2"/>
          </a:solidFill>
        </p:spPr>
        <p:txBody>
          <a:bodyPr tIns="0" rIns="0" bIns="0" anchor="ctr">
            <a:noAutofit/>
          </a:bodyPr>
          <a:lstStyle>
            <a:lvl1pPr algn="ctr">
              <a:defRPr sz="2800"/>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2"/>
          </a:solidFill>
        </p:spPr>
        <p:txBody>
          <a:bodyPr tIns="0" rIns="0" bIns="0" anchor="ctr">
            <a:noAutofit/>
          </a:bodyPr>
          <a:lstStyle>
            <a:lvl1pPr algn="ctr">
              <a:defRPr sz="2800"/>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2"/>
          </a:solidFill>
        </p:spPr>
        <p:txBody>
          <a:bodyPr tIns="0" rIns="0" bIns="0" anchor="ctr">
            <a:noAutofit/>
          </a:bodyPr>
          <a:lstStyle>
            <a:lvl1pPr algn="ctr">
              <a:defRPr sz="2800"/>
            </a:lvl1pPr>
          </a:lstStyle>
          <a:p>
            <a:pPr lvl="0"/>
            <a:r>
              <a:rPr lang="en-US"/>
              <a:t>Click to edit Master text styles</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461258571"/>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93418748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chemeClr val="accent2"/>
        </a:solidFill>
        <a:effectLst/>
      </p:bgPr>
    </p:bg>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C2EC06BD-A32E-44DB-BE59-C6B4107FD074}"/>
              </a:ext>
            </a:extLst>
          </p:cNvPr>
          <p:cNvPicPr>
            <a:picLocks noChangeAspect="1"/>
          </p:cNvPicPr>
          <p:nvPr userDrawn="1"/>
        </p:nvPicPr>
        <p:blipFill>
          <a:blip r:embed="rId2"/>
          <a:stretch>
            <a:fillRect/>
          </a:stretch>
        </p:blipFill>
        <p:spPr>
          <a:xfrm>
            <a:off x="136885" y="159690"/>
            <a:ext cx="2363505" cy="868680"/>
          </a:xfrm>
          <a:prstGeom prst="rect">
            <a:avLst/>
          </a:prstGeom>
        </p:spPr>
      </p:pic>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solidFill>
                  <a:schemeClr val="bg1"/>
                </a:solidFill>
              </a:rPr>
              <a:t>© Copyright Microsoft Corporation. All rights reserved.</a:t>
            </a:r>
          </a:p>
        </p:txBody>
      </p:sp>
    </p:spTree>
    <p:extLst>
      <p:ext uri="{BB962C8B-B14F-4D97-AF65-F5344CB8AC3E}">
        <p14:creationId xmlns:p14="http://schemas.microsoft.com/office/powerpoint/2010/main" val="1569467191"/>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Title slide 3">
    <p:bg>
      <p:bgPr>
        <a:solidFill>
          <a:srgbClr val="000000"/>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302B9254-503D-8F44-9D4B-18675DFDE809}"/>
              </a:ext>
            </a:extLst>
          </p:cNvPr>
          <p:cNvSpPr>
            <a:spLocks noGrp="1"/>
          </p:cNvSpPr>
          <p:nvPr>
            <p:ph type="title" hasCustomPrompt="1"/>
          </p:nvPr>
        </p:nvSpPr>
        <p:spPr>
          <a:xfrm>
            <a:off x="428681" y="1457325"/>
            <a:ext cx="11344219" cy="701675"/>
          </a:xfrm>
          <a:prstGeom prst="rect">
            <a:avLst/>
          </a:prstGeom>
          <a:noFill/>
        </p:spPr>
        <p:txBody>
          <a:bodyPr lIns="0" tIns="0" rIns="0" bIns="182880" anchor="t" anchorCtr="0"/>
          <a:lstStyle>
            <a:lvl1pPr>
              <a:defRPr sz="3200" strike="noStrike" spc="-49" baseline="0">
                <a:solidFill>
                  <a:schemeClr val="bg2"/>
                </a:solidFill>
              </a:defRPr>
            </a:lvl1pPr>
          </a:lstStyle>
          <a:p>
            <a:r>
              <a:rPr lang="en-US"/>
              <a:t>Heading goes here</a:t>
            </a:r>
          </a:p>
        </p:txBody>
      </p:sp>
      <p:sp>
        <p:nvSpPr>
          <p:cNvPr id="12" name="Text Placeholder 10">
            <a:extLst>
              <a:ext uri="{FF2B5EF4-FFF2-40B4-BE49-F238E27FC236}">
                <a16:creationId xmlns:a16="http://schemas.microsoft.com/office/drawing/2014/main" id="{2D6C119F-8C39-DF40-90FE-09B7E3ECDBE0}"/>
              </a:ext>
            </a:extLst>
          </p:cNvPr>
          <p:cNvSpPr>
            <a:spLocks noGrp="1"/>
          </p:cNvSpPr>
          <p:nvPr>
            <p:ph type="body" sz="quarter" idx="15" hasCustomPrompt="1"/>
          </p:nvPr>
        </p:nvSpPr>
        <p:spPr>
          <a:xfrm>
            <a:off x="442466" y="2159000"/>
            <a:ext cx="11330434" cy="553998"/>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2400" kern="1200" spc="-49" baseline="0" dirty="0">
                <a:solidFill>
                  <a:schemeClr val="bg2"/>
                </a:solidFill>
                <a:latin typeface="+mj-lt"/>
                <a:ea typeface="+mn-ea"/>
                <a:cs typeface="+mn-cs"/>
              </a:defRPr>
            </a:lvl1pPr>
            <a:lvl2pPr>
              <a:defRPr sz="1765">
                <a:solidFill>
                  <a:srgbClr val="000000"/>
                </a:solidFill>
              </a:defRPr>
            </a:lvl2pPr>
            <a:lvl3pPr>
              <a:defRPr sz="1372"/>
            </a:lvl3pPr>
            <a:lvl4pPr>
              <a:defRPr sz="1372"/>
            </a:lvl4pPr>
            <a:lvl5pPr>
              <a:defRPr sz="1029"/>
            </a:lvl5pPr>
          </a:lstStyle>
          <a:p>
            <a:pPr lvl="0"/>
            <a:r>
              <a:rPr lang="en-US"/>
              <a:t>Text goes here</a:t>
            </a:r>
          </a:p>
        </p:txBody>
      </p:sp>
      <p:pic>
        <p:nvPicPr>
          <p:cNvPr id="4" name="Picture 3" descr="A picture containing drawing&#10;&#10;Description automatically generated">
            <a:extLst>
              <a:ext uri="{FF2B5EF4-FFF2-40B4-BE49-F238E27FC236}">
                <a16:creationId xmlns:a16="http://schemas.microsoft.com/office/drawing/2014/main" id="{5CC1D709-E431-42C5-A75F-9A42EF995404}"/>
              </a:ext>
            </a:extLst>
          </p:cNvPr>
          <p:cNvPicPr>
            <a:picLocks noChangeAspect="1"/>
          </p:cNvPicPr>
          <p:nvPr userDrawn="1"/>
        </p:nvPicPr>
        <p:blipFill>
          <a:blip r:embed="rId2"/>
          <a:stretch>
            <a:fillRect/>
          </a:stretch>
        </p:blipFill>
        <p:spPr>
          <a:xfrm>
            <a:off x="64294" y="85724"/>
            <a:ext cx="2384426" cy="1068717"/>
          </a:xfrm>
          <a:prstGeom prst="rect">
            <a:avLst/>
          </a:prstGeom>
        </p:spPr>
      </p:pic>
      <p:sp>
        <p:nvSpPr>
          <p:cNvPr id="2" name="Footer Placeholder 1">
            <a:extLst>
              <a:ext uri="{FF2B5EF4-FFF2-40B4-BE49-F238E27FC236}">
                <a16:creationId xmlns:a16="http://schemas.microsoft.com/office/drawing/2014/main" id="{CB34F2AE-FCDF-4A97-A628-7BA7ADAEFF0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solidFill>
                  <a:schemeClr val="bg1"/>
                </a:solidFill>
              </a:rPr>
              <a:t>© Copyright Microsoft Corporation. All rights reserved.</a:t>
            </a:r>
          </a:p>
        </p:txBody>
      </p:sp>
    </p:spTree>
    <p:extLst>
      <p:ext uri="{BB962C8B-B14F-4D97-AF65-F5344CB8AC3E}">
        <p14:creationId xmlns:p14="http://schemas.microsoft.com/office/powerpoint/2010/main" val="3724136629"/>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Slide 1">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a:t>Microsoft 365 title</a:t>
            </a:r>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MS logo gray - EMF" descr="Microsoft 365 logo">
            <a:extLst>
              <a:ext uri="{FF2B5EF4-FFF2-40B4-BE49-F238E27FC236}">
                <a16:creationId xmlns:a16="http://schemas.microsoft.com/office/drawing/2014/main" id="{51DE49BF-90C8-4C34-99EF-F2B02655BBA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2" name="Footer Placeholder 1">
            <a:extLst>
              <a:ext uri="{FF2B5EF4-FFF2-40B4-BE49-F238E27FC236}">
                <a16:creationId xmlns:a16="http://schemas.microsoft.com/office/drawing/2014/main" id="{82FAE6D0-0992-4139-9359-5135BCE47E1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7737171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chemeClr val="tx2"/>
        </a:solidFill>
        <a:effectLst/>
      </p:bgPr>
    </p:bg>
    <p:spTree>
      <p:nvGrpSpPr>
        <p:cNvPr id="1" name=""/>
        <p:cNvGrpSpPr/>
        <p:nvPr/>
      </p:nvGrpSpPr>
      <p:grpSpPr>
        <a:xfrm>
          <a:off x="0" y="0"/>
          <a:ext cx="0" cy="0"/>
          <a:chOff x="0" y="0"/>
          <a:chExt cx="0" cy="0"/>
        </a:xfrm>
      </p:grpSpPr>
      <p:pic>
        <p:nvPicPr>
          <p:cNvPr id="6" name="Picture 5" descr="A picture containing drawing&#10;&#10;Description automatically generated">
            <a:extLst>
              <a:ext uri="{FF2B5EF4-FFF2-40B4-BE49-F238E27FC236}">
                <a16:creationId xmlns:a16="http://schemas.microsoft.com/office/drawing/2014/main" id="{1FC799F1-AEBC-419D-8B98-D92C7F54F1F8}"/>
              </a:ext>
            </a:extLst>
          </p:cNvPr>
          <p:cNvPicPr>
            <a:picLocks noChangeAspect="1"/>
          </p:cNvPicPr>
          <p:nvPr userDrawn="1"/>
        </p:nvPicPr>
        <p:blipFill>
          <a:blip r:embed="rId2"/>
          <a:stretch>
            <a:fillRect/>
          </a:stretch>
        </p:blipFill>
        <p:spPr>
          <a:xfrm>
            <a:off x="136885" y="159690"/>
            <a:ext cx="2363505" cy="868680"/>
          </a:xfrm>
          <a:prstGeom prst="rect">
            <a:avLst/>
          </a:prstGeom>
        </p:spPr>
      </p:pic>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2"/>
                </a:solidFill>
              </a:defRPr>
            </a:lvl1pPr>
          </a:lstStyle>
          <a:p>
            <a:r>
              <a:rPr lang="en-US"/>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2"/>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solidFill>
                  <a:schemeClr val="bg1"/>
                </a:solidFill>
              </a:rPr>
              <a:t>© Copyright Microsoft Corporation. All rights reserved.</a:t>
            </a:r>
          </a:p>
        </p:txBody>
      </p:sp>
    </p:spTree>
    <p:extLst>
      <p:ext uri="{BB962C8B-B14F-4D97-AF65-F5344CB8AC3E}">
        <p14:creationId xmlns:p14="http://schemas.microsoft.com/office/powerpoint/2010/main" val="162313339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a:t>Microsoft 365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Picture Placeholder 3">
            <a:extLst>
              <a:ext uri="{FF2B5EF4-FFF2-40B4-BE49-F238E27FC236}">
                <a16:creationId xmlns:a16="http://schemas.microsoft.com/office/drawing/2014/main" id="{8DED05CE-0D04-475E-A3C9-B7D5A17FC5BB}"/>
              </a:ext>
            </a:extLst>
          </p:cNvPr>
          <p:cNvPicPr>
            <a:picLocks noChangeAspect="1"/>
          </p:cNvPicPr>
          <p:nvPr userDrawn="1"/>
        </p:nvPicPr>
        <p:blipFill rotWithShape="1">
          <a:blip r:embed="rId2"/>
          <a:srcRect l="26310" r="15738"/>
          <a:stretch/>
        </p:blipFill>
        <p:spPr>
          <a:xfrm>
            <a:off x="6228994" y="-1"/>
            <a:ext cx="5963006" cy="6858001"/>
          </a:xfrm>
          <a:prstGeom prst="rect">
            <a:avLst/>
          </a:prstGeom>
        </p:spPr>
      </p:pic>
      <p:pic>
        <p:nvPicPr>
          <p:cNvPr id="4" name="MS logo gray - EMF" descr="Microsoft 365 logo">
            <a:extLst>
              <a:ext uri="{FF2B5EF4-FFF2-40B4-BE49-F238E27FC236}">
                <a16:creationId xmlns:a16="http://schemas.microsoft.com/office/drawing/2014/main" id="{0C7362BD-1B0C-4530-8B0C-3A1BA7E773B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a:t>© Copyright Microsoft Corporation. All rights reserved.</a:t>
            </a:r>
          </a:p>
        </p:txBody>
      </p:sp>
    </p:spTree>
    <p:extLst>
      <p:ext uri="{BB962C8B-B14F-4D97-AF65-F5344CB8AC3E}">
        <p14:creationId xmlns:p14="http://schemas.microsoft.com/office/powerpoint/2010/main" val="3213479420"/>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_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a:t>Microsoft 365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3" name="Picture Placeholder 3">
            <a:extLst>
              <a:ext uri="{FF2B5EF4-FFF2-40B4-BE49-F238E27FC236}">
                <a16:creationId xmlns:a16="http://schemas.microsoft.com/office/drawing/2014/main" id="{8DED05CE-0D04-475E-A3C9-B7D5A17FC5BB}"/>
              </a:ext>
            </a:extLst>
          </p:cNvPr>
          <p:cNvPicPr>
            <a:picLocks noChangeAspect="1"/>
          </p:cNvPicPr>
          <p:nvPr userDrawn="1"/>
        </p:nvPicPr>
        <p:blipFill rotWithShape="1">
          <a:blip r:embed="rId2"/>
          <a:srcRect l="22496" r="19552"/>
          <a:stretch/>
        </p:blipFill>
        <p:spPr>
          <a:xfrm>
            <a:off x="6228994" y="-1"/>
            <a:ext cx="5963006" cy="6858001"/>
          </a:xfrm>
          <a:prstGeom prst="rect">
            <a:avLst/>
          </a:prstGeom>
        </p:spPr>
      </p:pic>
      <p:pic>
        <p:nvPicPr>
          <p:cNvPr id="4" name="MS logo gray - EMF" descr="Microsoft 365 logo">
            <a:extLst>
              <a:ext uri="{FF2B5EF4-FFF2-40B4-BE49-F238E27FC236}">
                <a16:creationId xmlns:a16="http://schemas.microsoft.com/office/drawing/2014/main" id="{0C7362BD-1B0C-4530-8B0C-3A1BA7E773B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a:t>© Copyright Microsoft Corporation. All rights reserved.</a:t>
            </a:r>
          </a:p>
        </p:txBody>
      </p:sp>
    </p:spTree>
    <p:extLst>
      <p:ext uri="{BB962C8B-B14F-4D97-AF65-F5344CB8AC3E}">
        <p14:creationId xmlns:p14="http://schemas.microsoft.com/office/powerpoint/2010/main" val="284379280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144053317"/>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a:t>Microsoft 365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grpSp>
        <p:nvGrpSpPr>
          <p:cNvPr id="55" name="Group 54">
            <a:extLst>
              <a:ext uri="{FF2B5EF4-FFF2-40B4-BE49-F238E27FC236}">
                <a16:creationId xmlns:a16="http://schemas.microsoft.com/office/drawing/2014/main" id="{DC2530ED-4F1B-464C-8389-EBF536F75D61}"/>
              </a:ext>
              <a:ext uri="{C183D7F6-B498-43B3-948B-1728B52AA6E4}">
                <adec:decorative xmlns:adec="http://schemas.microsoft.com/office/drawing/2017/decorative" val="1"/>
              </a:ext>
            </a:extLst>
          </p:cNvPr>
          <p:cNvGrpSpPr/>
          <p:nvPr userDrawn="1"/>
        </p:nvGrpSpPr>
        <p:grpSpPr>
          <a:xfrm>
            <a:off x="6383137" y="589416"/>
            <a:ext cx="5671978" cy="5679168"/>
            <a:chOff x="6659722" y="627517"/>
            <a:chExt cx="5671978" cy="5679168"/>
          </a:xfrm>
        </p:grpSpPr>
        <p:sp>
          <p:nvSpPr>
            <p:cNvPr id="56" name="Oval 55">
              <a:extLst>
                <a:ext uri="{FF2B5EF4-FFF2-40B4-BE49-F238E27FC236}">
                  <a16:creationId xmlns:a16="http://schemas.microsoft.com/office/drawing/2014/main" id="{590CB5A0-214F-4297-ACBE-E228814F4583}"/>
                </a:ext>
              </a:extLst>
            </p:cNvPr>
            <p:cNvSpPr/>
            <p:nvPr userDrawn="1"/>
          </p:nvSpPr>
          <p:spPr bwMode="auto">
            <a:xfrm>
              <a:off x="6970871" y="939060"/>
              <a:ext cx="5049680" cy="5056082"/>
            </a:xfrm>
            <a:prstGeom prst="ellipse">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nvGrpSpPr>
            <p:cNvPr id="57" name="Group 56">
              <a:extLst>
                <a:ext uri="{FF2B5EF4-FFF2-40B4-BE49-F238E27FC236}">
                  <a16:creationId xmlns:a16="http://schemas.microsoft.com/office/drawing/2014/main" id="{7C3A4F63-B6B5-48F7-8245-E3D2369A857D}"/>
                </a:ext>
              </a:extLst>
            </p:cNvPr>
            <p:cNvGrpSpPr/>
            <p:nvPr userDrawn="1"/>
          </p:nvGrpSpPr>
          <p:grpSpPr>
            <a:xfrm>
              <a:off x="7990047" y="1957479"/>
              <a:ext cx="3011328" cy="3019242"/>
              <a:chOff x="7856223" y="1765415"/>
              <a:chExt cx="3624263" cy="3633788"/>
            </a:xfrm>
          </p:grpSpPr>
          <p:grpSp>
            <p:nvGrpSpPr>
              <p:cNvPr id="59" name="Group 4">
                <a:extLst>
                  <a:ext uri="{FF2B5EF4-FFF2-40B4-BE49-F238E27FC236}">
                    <a16:creationId xmlns:a16="http://schemas.microsoft.com/office/drawing/2014/main" id="{76333FEB-CE13-411C-910A-646DD5054CD3}"/>
                  </a:ext>
                </a:extLst>
              </p:cNvPr>
              <p:cNvGrpSpPr>
                <a:grpSpLocks noChangeAspect="1"/>
              </p:cNvGrpSpPr>
              <p:nvPr/>
            </p:nvGrpSpPr>
            <p:grpSpPr bwMode="auto">
              <a:xfrm>
                <a:off x="7856223" y="1969146"/>
                <a:ext cx="773946" cy="580460"/>
                <a:chOff x="5022" y="1271"/>
                <a:chExt cx="532" cy="399"/>
              </a:xfrm>
            </p:grpSpPr>
            <p:sp>
              <p:nvSpPr>
                <p:cNvPr id="67" name="Freeform 5">
                  <a:extLst>
                    <a:ext uri="{FF2B5EF4-FFF2-40B4-BE49-F238E27FC236}">
                      <a16:creationId xmlns:a16="http://schemas.microsoft.com/office/drawing/2014/main" id="{F97CA7D6-C5B4-48F0-821D-DCC879A74311}"/>
                    </a:ext>
                  </a:extLst>
                </p:cNvPr>
                <p:cNvSpPr>
                  <a:spLocks/>
                </p:cNvSpPr>
                <p:nvPr/>
              </p:nvSpPr>
              <p:spPr bwMode="auto">
                <a:xfrm>
                  <a:off x="5156" y="1403"/>
                  <a:ext cx="398" cy="267"/>
                </a:xfrm>
                <a:custGeom>
                  <a:avLst/>
                  <a:gdLst>
                    <a:gd name="T0" fmla="*/ 169 w 169"/>
                    <a:gd name="T1" fmla="*/ 0 h 113"/>
                    <a:gd name="T2" fmla="*/ 169 w 169"/>
                    <a:gd name="T3" fmla="*/ 0 h 113"/>
                    <a:gd name="T4" fmla="*/ 141 w 169"/>
                    <a:gd name="T5" fmla="*/ 0 h 113"/>
                    <a:gd name="T6" fmla="*/ 141 w 169"/>
                    <a:gd name="T7" fmla="*/ 85 h 113"/>
                    <a:gd name="T8" fmla="*/ 0 w 169"/>
                    <a:gd name="T9" fmla="*/ 85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5"/>
                      </a:lnTo>
                      <a:lnTo>
                        <a:pt x="0" y="85"/>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7">
                  <a:extLst>
                    <a:ext uri="{FF2B5EF4-FFF2-40B4-BE49-F238E27FC236}">
                      <a16:creationId xmlns:a16="http://schemas.microsoft.com/office/drawing/2014/main" id="{15AE2977-364F-4BB1-8A67-D7D0F7301B57}"/>
                    </a:ext>
                  </a:extLst>
                </p:cNvPr>
                <p:cNvSpPr>
                  <a:spLocks/>
                </p:cNvSpPr>
                <p:nvPr/>
              </p:nvSpPr>
              <p:spPr bwMode="auto">
                <a:xfrm>
                  <a:off x="5022" y="1271"/>
                  <a:ext cx="398" cy="267"/>
                </a:xfrm>
                <a:custGeom>
                  <a:avLst/>
                  <a:gdLst>
                    <a:gd name="T0" fmla="*/ 169 w 169"/>
                    <a:gd name="T1" fmla="*/ 0 h 113"/>
                    <a:gd name="T2" fmla="*/ 169 w 169"/>
                    <a:gd name="T3" fmla="*/ 0 h 113"/>
                    <a:gd name="T4" fmla="*/ 141 w 169"/>
                    <a:gd name="T5" fmla="*/ 0 h 113"/>
                    <a:gd name="T6" fmla="*/ 141 w 169"/>
                    <a:gd name="T7" fmla="*/ 84 h 113"/>
                    <a:gd name="T8" fmla="*/ 0 w 169"/>
                    <a:gd name="T9" fmla="*/ 84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4"/>
                      </a:lnTo>
                      <a:lnTo>
                        <a:pt x="0" y="84"/>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0" name="Freeform 11">
                <a:extLst>
                  <a:ext uri="{FF2B5EF4-FFF2-40B4-BE49-F238E27FC236}">
                    <a16:creationId xmlns:a16="http://schemas.microsoft.com/office/drawing/2014/main" id="{EC77DCF8-12BB-459B-9ED3-E26DAEC3CF39}"/>
                  </a:ext>
                </a:extLst>
              </p:cNvPr>
              <p:cNvSpPr>
                <a:spLocks noEditPoints="1"/>
              </p:cNvSpPr>
              <p:nvPr/>
            </p:nvSpPr>
            <p:spPr bwMode="auto">
              <a:xfrm>
                <a:off x="9288813" y="3194912"/>
                <a:ext cx="799503" cy="799501"/>
              </a:xfrm>
              <a:custGeom>
                <a:avLst/>
                <a:gdLst>
                  <a:gd name="T0" fmla="*/ 285 w 426"/>
                  <a:gd name="T1" fmla="*/ 243 h 425"/>
                  <a:gd name="T2" fmla="*/ 244 w 426"/>
                  <a:gd name="T3" fmla="*/ 285 h 425"/>
                  <a:gd name="T4" fmla="*/ 182 w 426"/>
                  <a:gd name="T5" fmla="*/ 285 h 425"/>
                  <a:gd name="T6" fmla="*/ 140 w 426"/>
                  <a:gd name="T7" fmla="*/ 243 h 425"/>
                  <a:gd name="T8" fmla="*/ 140 w 426"/>
                  <a:gd name="T9" fmla="*/ 181 h 425"/>
                  <a:gd name="T10" fmla="*/ 182 w 426"/>
                  <a:gd name="T11" fmla="*/ 140 h 425"/>
                  <a:gd name="T12" fmla="*/ 244 w 426"/>
                  <a:gd name="T13" fmla="*/ 140 h 425"/>
                  <a:gd name="T14" fmla="*/ 285 w 426"/>
                  <a:gd name="T15" fmla="*/ 181 h 425"/>
                  <a:gd name="T16" fmla="*/ 285 w 426"/>
                  <a:gd name="T17" fmla="*/ 243 h 425"/>
                  <a:gd name="T18" fmla="*/ 372 w 426"/>
                  <a:gd name="T19" fmla="*/ 216 h 425"/>
                  <a:gd name="T20" fmla="*/ 372 w 426"/>
                  <a:gd name="T21" fmla="*/ 208 h 425"/>
                  <a:gd name="T22" fmla="*/ 426 w 426"/>
                  <a:gd name="T23" fmla="*/ 171 h 425"/>
                  <a:gd name="T24" fmla="*/ 331 w 426"/>
                  <a:gd name="T25" fmla="*/ 105 h 425"/>
                  <a:gd name="T26" fmla="*/ 334 w 426"/>
                  <a:gd name="T27" fmla="*/ 32 h 425"/>
                  <a:gd name="T28" fmla="*/ 220 w 426"/>
                  <a:gd name="T29" fmla="*/ 53 h 425"/>
                  <a:gd name="T30" fmla="*/ 213 w 426"/>
                  <a:gd name="T31" fmla="*/ 53 h 425"/>
                  <a:gd name="T32" fmla="*/ 205 w 426"/>
                  <a:gd name="T33" fmla="*/ 53 h 425"/>
                  <a:gd name="T34" fmla="*/ 91 w 426"/>
                  <a:gd name="T35" fmla="*/ 32 h 425"/>
                  <a:gd name="T36" fmla="*/ 95 w 426"/>
                  <a:gd name="T37" fmla="*/ 105 h 425"/>
                  <a:gd name="T38" fmla="*/ 0 w 426"/>
                  <a:gd name="T39" fmla="*/ 171 h 425"/>
                  <a:gd name="T40" fmla="*/ 54 w 426"/>
                  <a:gd name="T41" fmla="*/ 208 h 425"/>
                  <a:gd name="T42" fmla="*/ 54 w 426"/>
                  <a:gd name="T43" fmla="*/ 216 h 425"/>
                  <a:gd name="T44" fmla="*/ 0 w 426"/>
                  <a:gd name="T45" fmla="*/ 253 h 425"/>
                  <a:gd name="T46" fmla="*/ 95 w 426"/>
                  <a:gd name="T47" fmla="*/ 319 h 425"/>
                  <a:gd name="T48" fmla="*/ 91 w 426"/>
                  <a:gd name="T49" fmla="*/ 392 h 425"/>
                  <a:gd name="T50" fmla="*/ 205 w 426"/>
                  <a:gd name="T51" fmla="*/ 371 h 425"/>
                  <a:gd name="T52" fmla="*/ 213 w 426"/>
                  <a:gd name="T53" fmla="*/ 371 h 425"/>
                  <a:gd name="T54" fmla="*/ 220 w 426"/>
                  <a:gd name="T55" fmla="*/ 371 h 425"/>
                  <a:gd name="T56" fmla="*/ 334 w 426"/>
                  <a:gd name="T57" fmla="*/ 392 h 425"/>
                  <a:gd name="T58" fmla="*/ 331 w 426"/>
                  <a:gd name="T59" fmla="*/ 319 h 425"/>
                  <a:gd name="T60" fmla="*/ 426 w 426"/>
                  <a:gd name="T61" fmla="*/ 253 h 425"/>
                  <a:gd name="T62" fmla="*/ 372 w 426"/>
                  <a:gd name="T63" fmla="*/ 216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6" h="425">
                    <a:moveTo>
                      <a:pt x="285" y="243"/>
                    </a:moveTo>
                    <a:lnTo>
                      <a:pt x="285" y="243"/>
                    </a:lnTo>
                    <a:cubicBezTo>
                      <a:pt x="281" y="252"/>
                      <a:pt x="276" y="261"/>
                      <a:pt x="269" y="268"/>
                    </a:cubicBezTo>
                    <a:cubicBezTo>
                      <a:pt x="261" y="275"/>
                      <a:pt x="253" y="281"/>
                      <a:pt x="244" y="285"/>
                    </a:cubicBezTo>
                    <a:cubicBezTo>
                      <a:pt x="234" y="289"/>
                      <a:pt x="224" y="291"/>
                      <a:pt x="213" y="291"/>
                    </a:cubicBezTo>
                    <a:cubicBezTo>
                      <a:pt x="202" y="291"/>
                      <a:pt x="192" y="289"/>
                      <a:pt x="182" y="285"/>
                    </a:cubicBezTo>
                    <a:cubicBezTo>
                      <a:pt x="173" y="281"/>
                      <a:pt x="164" y="275"/>
                      <a:pt x="157" y="268"/>
                    </a:cubicBezTo>
                    <a:cubicBezTo>
                      <a:pt x="150" y="261"/>
                      <a:pt x="144" y="252"/>
                      <a:pt x="140" y="243"/>
                    </a:cubicBezTo>
                    <a:cubicBezTo>
                      <a:pt x="136" y="233"/>
                      <a:pt x="134" y="223"/>
                      <a:pt x="134" y="212"/>
                    </a:cubicBezTo>
                    <a:cubicBezTo>
                      <a:pt x="134" y="201"/>
                      <a:pt x="136" y="191"/>
                      <a:pt x="140" y="181"/>
                    </a:cubicBezTo>
                    <a:cubicBezTo>
                      <a:pt x="144" y="172"/>
                      <a:pt x="150" y="164"/>
                      <a:pt x="157" y="156"/>
                    </a:cubicBezTo>
                    <a:cubicBezTo>
                      <a:pt x="164" y="149"/>
                      <a:pt x="173" y="144"/>
                      <a:pt x="182" y="140"/>
                    </a:cubicBezTo>
                    <a:cubicBezTo>
                      <a:pt x="192" y="135"/>
                      <a:pt x="202" y="133"/>
                      <a:pt x="213" y="133"/>
                    </a:cubicBezTo>
                    <a:cubicBezTo>
                      <a:pt x="224" y="133"/>
                      <a:pt x="234" y="135"/>
                      <a:pt x="244" y="140"/>
                    </a:cubicBezTo>
                    <a:cubicBezTo>
                      <a:pt x="253" y="144"/>
                      <a:pt x="261" y="149"/>
                      <a:pt x="269" y="156"/>
                    </a:cubicBezTo>
                    <a:cubicBezTo>
                      <a:pt x="276" y="164"/>
                      <a:pt x="281" y="172"/>
                      <a:pt x="285" y="181"/>
                    </a:cubicBezTo>
                    <a:cubicBezTo>
                      <a:pt x="290" y="191"/>
                      <a:pt x="292" y="201"/>
                      <a:pt x="292" y="212"/>
                    </a:cubicBezTo>
                    <a:cubicBezTo>
                      <a:pt x="292" y="223"/>
                      <a:pt x="290" y="233"/>
                      <a:pt x="285" y="243"/>
                    </a:cubicBezTo>
                    <a:close/>
                    <a:moveTo>
                      <a:pt x="372" y="216"/>
                    </a:moveTo>
                    <a:lnTo>
                      <a:pt x="372" y="216"/>
                    </a:lnTo>
                    <a:cubicBezTo>
                      <a:pt x="372" y="215"/>
                      <a:pt x="372" y="213"/>
                      <a:pt x="372" y="212"/>
                    </a:cubicBezTo>
                    <a:cubicBezTo>
                      <a:pt x="372" y="211"/>
                      <a:pt x="372" y="210"/>
                      <a:pt x="372" y="208"/>
                    </a:cubicBezTo>
                    <a:cubicBezTo>
                      <a:pt x="372" y="207"/>
                      <a:pt x="372" y="206"/>
                      <a:pt x="372" y="205"/>
                    </a:cubicBezTo>
                    <a:lnTo>
                      <a:pt x="426" y="171"/>
                    </a:lnTo>
                    <a:lnTo>
                      <a:pt x="393" y="91"/>
                    </a:lnTo>
                    <a:lnTo>
                      <a:pt x="331" y="105"/>
                    </a:lnTo>
                    <a:cubicBezTo>
                      <a:pt x="327" y="101"/>
                      <a:pt x="324" y="98"/>
                      <a:pt x="320" y="94"/>
                    </a:cubicBezTo>
                    <a:lnTo>
                      <a:pt x="334" y="32"/>
                    </a:lnTo>
                    <a:lnTo>
                      <a:pt x="254" y="0"/>
                    </a:lnTo>
                    <a:lnTo>
                      <a:pt x="220" y="53"/>
                    </a:lnTo>
                    <a:cubicBezTo>
                      <a:pt x="219" y="53"/>
                      <a:pt x="218" y="53"/>
                      <a:pt x="217" y="53"/>
                    </a:cubicBezTo>
                    <a:cubicBezTo>
                      <a:pt x="215" y="53"/>
                      <a:pt x="214" y="53"/>
                      <a:pt x="213" y="53"/>
                    </a:cubicBezTo>
                    <a:cubicBezTo>
                      <a:pt x="212" y="53"/>
                      <a:pt x="210" y="53"/>
                      <a:pt x="209" y="53"/>
                    </a:cubicBezTo>
                    <a:cubicBezTo>
                      <a:pt x="208" y="53"/>
                      <a:pt x="207" y="53"/>
                      <a:pt x="205" y="53"/>
                    </a:cubicBezTo>
                    <a:lnTo>
                      <a:pt x="172" y="0"/>
                    </a:lnTo>
                    <a:lnTo>
                      <a:pt x="91" y="32"/>
                    </a:lnTo>
                    <a:lnTo>
                      <a:pt x="106" y="94"/>
                    </a:lnTo>
                    <a:cubicBezTo>
                      <a:pt x="102" y="98"/>
                      <a:pt x="98" y="101"/>
                      <a:pt x="95" y="105"/>
                    </a:cubicBezTo>
                    <a:lnTo>
                      <a:pt x="33" y="91"/>
                    </a:lnTo>
                    <a:lnTo>
                      <a:pt x="0" y="171"/>
                    </a:lnTo>
                    <a:lnTo>
                      <a:pt x="54" y="205"/>
                    </a:lnTo>
                    <a:cubicBezTo>
                      <a:pt x="54" y="206"/>
                      <a:pt x="54" y="207"/>
                      <a:pt x="54" y="208"/>
                    </a:cubicBezTo>
                    <a:cubicBezTo>
                      <a:pt x="54" y="210"/>
                      <a:pt x="54" y="211"/>
                      <a:pt x="54" y="212"/>
                    </a:cubicBezTo>
                    <a:cubicBezTo>
                      <a:pt x="54" y="213"/>
                      <a:pt x="54" y="215"/>
                      <a:pt x="54" y="216"/>
                    </a:cubicBezTo>
                    <a:cubicBezTo>
                      <a:pt x="54" y="217"/>
                      <a:pt x="54" y="218"/>
                      <a:pt x="54" y="220"/>
                    </a:cubicBezTo>
                    <a:lnTo>
                      <a:pt x="0" y="253"/>
                    </a:lnTo>
                    <a:lnTo>
                      <a:pt x="33" y="334"/>
                    </a:lnTo>
                    <a:lnTo>
                      <a:pt x="95" y="319"/>
                    </a:lnTo>
                    <a:cubicBezTo>
                      <a:pt x="98" y="323"/>
                      <a:pt x="102" y="327"/>
                      <a:pt x="106" y="330"/>
                    </a:cubicBezTo>
                    <a:lnTo>
                      <a:pt x="91" y="392"/>
                    </a:lnTo>
                    <a:lnTo>
                      <a:pt x="172" y="425"/>
                    </a:lnTo>
                    <a:lnTo>
                      <a:pt x="205" y="371"/>
                    </a:lnTo>
                    <a:cubicBezTo>
                      <a:pt x="207" y="371"/>
                      <a:pt x="208" y="371"/>
                      <a:pt x="209" y="371"/>
                    </a:cubicBezTo>
                    <a:cubicBezTo>
                      <a:pt x="210" y="371"/>
                      <a:pt x="212" y="371"/>
                      <a:pt x="213" y="371"/>
                    </a:cubicBezTo>
                    <a:cubicBezTo>
                      <a:pt x="214" y="371"/>
                      <a:pt x="215" y="371"/>
                      <a:pt x="217" y="371"/>
                    </a:cubicBezTo>
                    <a:cubicBezTo>
                      <a:pt x="218" y="371"/>
                      <a:pt x="219" y="371"/>
                      <a:pt x="220" y="371"/>
                    </a:cubicBezTo>
                    <a:lnTo>
                      <a:pt x="254" y="425"/>
                    </a:lnTo>
                    <a:lnTo>
                      <a:pt x="334" y="392"/>
                    </a:lnTo>
                    <a:lnTo>
                      <a:pt x="320" y="330"/>
                    </a:lnTo>
                    <a:cubicBezTo>
                      <a:pt x="324" y="327"/>
                      <a:pt x="327" y="323"/>
                      <a:pt x="331" y="319"/>
                    </a:cubicBezTo>
                    <a:lnTo>
                      <a:pt x="393" y="334"/>
                    </a:lnTo>
                    <a:lnTo>
                      <a:pt x="426" y="253"/>
                    </a:lnTo>
                    <a:lnTo>
                      <a:pt x="372" y="220"/>
                    </a:lnTo>
                    <a:cubicBezTo>
                      <a:pt x="372" y="218"/>
                      <a:pt x="372" y="217"/>
                      <a:pt x="372" y="216"/>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61" name="Group 14">
                <a:extLst>
                  <a:ext uri="{FF2B5EF4-FFF2-40B4-BE49-F238E27FC236}">
                    <a16:creationId xmlns:a16="http://schemas.microsoft.com/office/drawing/2014/main" id="{D013D038-CA52-4AA4-99BE-7EF8B0D3D582}"/>
                  </a:ext>
                </a:extLst>
              </p:cNvPr>
              <p:cNvGrpSpPr>
                <a:grpSpLocks noChangeAspect="1"/>
              </p:cNvGrpSpPr>
              <p:nvPr/>
            </p:nvGrpSpPr>
            <p:grpSpPr bwMode="auto">
              <a:xfrm>
                <a:off x="7856223" y="1765415"/>
                <a:ext cx="3624263" cy="3633788"/>
                <a:chOff x="4841" y="1078"/>
                <a:chExt cx="2283" cy="2289"/>
              </a:xfrm>
            </p:grpSpPr>
            <p:sp>
              <p:nvSpPr>
                <p:cNvPr id="65" name="Freeform 15">
                  <a:extLst>
                    <a:ext uri="{FF2B5EF4-FFF2-40B4-BE49-F238E27FC236}">
                      <a16:creationId xmlns:a16="http://schemas.microsoft.com/office/drawing/2014/main" id="{61F1FB1C-00AE-4D4B-8D98-68D753139944}"/>
                    </a:ext>
                  </a:extLst>
                </p:cNvPr>
                <p:cNvSpPr>
                  <a:spLocks/>
                </p:cNvSpPr>
                <p:nvPr/>
              </p:nvSpPr>
              <p:spPr bwMode="auto">
                <a:xfrm>
                  <a:off x="4841" y="1732"/>
                  <a:ext cx="1634" cy="1635"/>
                </a:xfrm>
                <a:custGeom>
                  <a:avLst/>
                  <a:gdLst>
                    <a:gd name="T0" fmla="*/ 160 w 267"/>
                    <a:gd name="T1" fmla="*/ 27 h 267"/>
                    <a:gd name="T2" fmla="*/ 160 w 267"/>
                    <a:gd name="T3" fmla="*/ 27 h 267"/>
                    <a:gd name="T4" fmla="*/ 240 w 267"/>
                    <a:gd name="T5" fmla="*/ 27 h 267"/>
                    <a:gd name="T6" fmla="*/ 240 w 267"/>
                    <a:gd name="T7" fmla="*/ 240 h 267"/>
                    <a:gd name="T8" fmla="*/ 27 w 267"/>
                    <a:gd name="T9" fmla="*/ 240 h 267"/>
                    <a:gd name="T10" fmla="*/ 27 w 267"/>
                    <a:gd name="T11" fmla="*/ 27 h 267"/>
                    <a:gd name="T12" fmla="*/ 81 w 267"/>
                    <a:gd name="T13" fmla="*/ 27 h 267"/>
                    <a:gd name="T14" fmla="*/ 81 w 267"/>
                    <a:gd name="T15" fmla="*/ 0 h 267"/>
                    <a:gd name="T16" fmla="*/ 0 w 267"/>
                    <a:gd name="T17" fmla="*/ 0 h 267"/>
                    <a:gd name="T18" fmla="*/ 0 w 267"/>
                    <a:gd name="T19" fmla="*/ 267 h 267"/>
                    <a:gd name="T20" fmla="*/ 267 w 267"/>
                    <a:gd name="T21" fmla="*/ 267 h 267"/>
                    <a:gd name="T22" fmla="*/ 267 w 267"/>
                    <a:gd name="T23" fmla="*/ 0 h 267"/>
                    <a:gd name="T24" fmla="*/ 160 w 267"/>
                    <a:gd name="T25" fmla="*/ 0 h 267"/>
                    <a:gd name="T26" fmla="*/ 160 w 267"/>
                    <a:gd name="T27" fmla="*/ 2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7" h="267">
                      <a:moveTo>
                        <a:pt x="160" y="27"/>
                      </a:moveTo>
                      <a:lnTo>
                        <a:pt x="160" y="27"/>
                      </a:lnTo>
                      <a:lnTo>
                        <a:pt x="240" y="27"/>
                      </a:lnTo>
                      <a:lnTo>
                        <a:pt x="240" y="240"/>
                      </a:lnTo>
                      <a:lnTo>
                        <a:pt x="27" y="240"/>
                      </a:lnTo>
                      <a:lnTo>
                        <a:pt x="27" y="27"/>
                      </a:lnTo>
                      <a:lnTo>
                        <a:pt x="81" y="27"/>
                      </a:lnTo>
                      <a:lnTo>
                        <a:pt x="81" y="0"/>
                      </a:lnTo>
                      <a:lnTo>
                        <a:pt x="0" y="0"/>
                      </a:lnTo>
                      <a:lnTo>
                        <a:pt x="0" y="267"/>
                      </a:lnTo>
                      <a:lnTo>
                        <a:pt x="267" y="267"/>
                      </a:lnTo>
                      <a:lnTo>
                        <a:pt x="267" y="0"/>
                      </a:lnTo>
                      <a:lnTo>
                        <a:pt x="160" y="0"/>
                      </a:lnTo>
                      <a:lnTo>
                        <a:pt x="160" y="27"/>
                      </a:lnTo>
                      <a:close/>
                    </a:path>
                  </a:pathLst>
                </a:custGeom>
                <a:solidFill>
                  <a:srgbClr val="C1C1C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16">
                  <a:extLst>
                    <a:ext uri="{FF2B5EF4-FFF2-40B4-BE49-F238E27FC236}">
                      <a16:creationId xmlns:a16="http://schemas.microsoft.com/office/drawing/2014/main" id="{AAFF713B-9169-4783-B1A2-BC8A1FDC0940}"/>
                    </a:ext>
                  </a:extLst>
                </p:cNvPr>
                <p:cNvSpPr>
                  <a:spLocks/>
                </p:cNvSpPr>
                <p:nvPr/>
              </p:nvSpPr>
              <p:spPr bwMode="auto">
                <a:xfrm>
                  <a:off x="5496" y="1078"/>
                  <a:ext cx="1628" cy="1634"/>
                </a:xfrm>
                <a:custGeom>
                  <a:avLst/>
                  <a:gdLst>
                    <a:gd name="T0" fmla="*/ 0 w 266"/>
                    <a:gd name="T1" fmla="*/ 0 h 267"/>
                    <a:gd name="T2" fmla="*/ 0 w 266"/>
                    <a:gd name="T3" fmla="*/ 0 h 267"/>
                    <a:gd name="T4" fmla="*/ 0 w 266"/>
                    <a:gd name="T5" fmla="*/ 267 h 267"/>
                    <a:gd name="T6" fmla="*/ 106 w 266"/>
                    <a:gd name="T7" fmla="*/ 267 h 267"/>
                    <a:gd name="T8" fmla="*/ 106 w 266"/>
                    <a:gd name="T9" fmla="*/ 240 h 267"/>
                    <a:gd name="T10" fmla="*/ 27 w 266"/>
                    <a:gd name="T11" fmla="*/ 240 h 267"/>
                    <a:gd name="T12" fmla="*/ 27 w 266"/>
                    <a:gd name="T13" fmla="*/ 27 h 267"/>
                    <a:gd name="T14" fmla="*/ 240 w 266"/>
                    <a:gd name="T15" fmla="*/ 27 h 267"/>
                    <a:gd name="T16" fmla="*/ 240 w 266"/>
                    <a:gd name="T17" fmla="*/ 240 h 267"/>
                    <a:gd name="T18" fmla="*/ 186 w 266"/>
                    <a:gd name="T19" fmla="*/ 240 h 267"/>
                    <a:gd name="T20" fmla="*/ 186 w 266"/>
                    <a:gd name="T21" fmla="*/ 267 h 267"/>
                    <a:gd name="T22" fmla="*/ 266 w 266"/>
                    <a:gd name="T23" fmla="*/ 267 h 267"/>
                    <a:gd name="T24" fmla="*/ 266 w 266"/>
                    <a:gd name="T25" fmla="*/ 0 h 267"/>
                    <a:gd name="T26" fmla="*/ 0 w 266"/>
                    <a:gd name="T27"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6" h="267">
                      <a:moveTo>
                        <a:pt x="0" y="0"/>
                      </a:moveTo>
                      <a:lnTo>
                        <a:pt x="0" y="0"/>
                      </a:lnTo>
                      <a:lnTo>
                        <a:pt x="0" y="267"/>
                      </a:lnTo>
                      <a:lnTo>
                        <a:pt x="106" y="267"/>
                      </a:lnTo>
                      <a:lnTo>
                        <a:pt x="106" y="240"/>
                      </a:lnTo>
                      <a:lnTo>
                        <a:pt x="27" y="240"/>
                      </a:lnTo>
                      <a:lnTo>
                        <a:pt x="27" y="27"/>
                      </a:lnTo>
                      <a:lnTo>
                        <a:pt x="240" y="27"/>
                      </a:lnTo>
                      <a:lnTo>
                        <a:pt x="240" y="240"/>
                      </a:lnTo>
                      <a:lnTo>
                        <a:pt x="186" y="240"/>
                      </a:lnTo>
                      <a:lnTo>
                        <a:pt x="186" y="267"/>
                      </a:lnTo>
                      <a:lnTo>
                        <a:pt x="266" y="267"/>
                      </a:lnTo>
                      <a:lnTo>
                        <a:pt x="266" y="0"/>
                      </a:lnTo>
                      <a:lnTo>
                        <a:pt x="0" y="0"/>
                      </a:lnTo>
                      <a:close/>
                    </a:path>
                  </a:pathLst>
                </a:custGeom>
                <a:solidFill>
                  <a:srgbClr val="0078D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2" name="Group 4">
                <a:extLst>
                  <a:ext uri="{FF2B5EF4-FFF2-40B4-BE49-F238E27FC236}">
                    <a16:creationId xmlns:a16="http://schemas.microsoft.com/office/drawing/2014/main" id="{BAABC866-067F-4B4F-BC82-1AFE696264EA}"/>
                  </a:ext>
                </a:extLst>
              </p:cNvPr>
              <p:cNvGrpSpPr>
                <a:grpSpLocks noChangeAspect="1"/>
              </p:cNvGrpSpPr>
              <p:nvPr userDrawn="1"/>
            </p:nvGrpSpPr>
            <p:grpSpPr bwMode="auto">
              <a:xfrm flipH="1" flipV="1">
                <a:off x="10704198" y="4594917"/>
                <a:ext cx="773946" cy="580460"/>
                <a:chOff x="5022" y="1271"/>
                <a:chExt cx="532" cy="399"/>
              </a:xfrm>
            </p:grpSpPr>
            <p:sp>
              <p:nvSpPr>
                <p:cNvPr id="63" name="Freeform 5">
                  <a:extLst>
                    <a:ext uri="{FF2B5EF4-FFF2-40B4-BE49-F238E27FC236}">
                      <a16:creationId xmlns:a16="http://schemas.microsoft.com/office/drawing/2014/main" id="{2108647A-A235-40A0-8F7D-CD57A837CBFB}"/>
                    </a:ext>
                  </a:extLst>
                </p:cNvPr>
                <p:cNvSpPr>
                  <a:spLocks/>
                </p:cNvSpPr>
                <p:nvPr/>
              </p:nvSpPr>
              <p:spPr bwMode="auto">
                <a:xfrm>
                  <a:off x="5156" y="1403"/>
                  <a:ext cx="398" cy="267"/>
                </a:xfrm>
                <a:custGeom>
                  <a:avLst/>
                  <a:gdLst>
                    <a:gd name="T0" fmla="*/ 169 w 169"/>
                    <a:gd name="T1" fmla="*/ 0 h 113"/>
                    <a:gd name="T2" fmla="*/ 169 w 169"/>
                    <a:gd name="T3" fmla="*/ 0 h 113"/>
                    <a:gd name="T4" fmla="*/ 141 w 169"/>
                    <a:gd name="T5" fmla="*/ 0 h 113"/>
                    <a:gd name="T6" fmla="*/ 141 w 169"/>
                    <a:gd name="T7" fmla="*/ 85 h 113"/>
                    <a:gd name="T8" fmla="*/ 0 w 169"/>
                    <a:gd name="T9" fmla="*/ 85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5"/>
                      </a:lnTo>
                      <a:lnTo>
                        <a:pt x="0" y="85"/>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7">
                  <a:extLst>
                    <a:ext uri="{FF2B5EF4-FFF2-40B4-BE49-F238E27FC236}">
                      <a16:creationId xmlns:a16="http://schemas.microsoft.com/office/drawing/2014/main" id="{7BA8FFAC-5323-447B-BB44-470B113C2147}"/>
                    </a:ext>
                  </a:extLst>
                </p:cNvPr>
                <p:cNvSpPr>
                  <a:spLocks/>
                </p:cNvSpPr>
                <p:nvPr/>
              </p:nvSpPr>
              <p:spPr bwMode="auto">
                <a:xfrm>
                  <a:off x="5022" y="1271"/>
                  <a:ext cx="398" cy="267"/>
                </a:xfrm>
                <a:custGeom>
                  <a:avLst/>
                  <a:gdLst>
                    <a:gd name="T0" fmla="*/ 169 w 169"/>
                    <a:gd name="T1" fmla="*/ 0 h 113"/>
                    <a:gd name="T2" fmla="*/ 169 w 169"/>
                    <a:gd name="T3" fmla="*/ 0 h 113"/>
                    <a:gd name="T4" fmla="*/ 141 w 169"/>
                    <a:gd name="T5" fmla="*/ 0 h 113"/>
                    <a:gd name="T6" fmla="*/ 141 w 169"/>
                    <a:gd name="T7" fmla="*/ 84 h 113"/>
                    <a:gd name="T8" fmla="*/ 0 w 169"/>
                    <a:gd name="T9" fmla="*/ 84 h 113"/>
                    <a:gd name="T10" fmla="*/ 0 w 169"/>
                    <a:gd name="T11" fmla="*/ 113 h 113"/>
                    <a:gd name="T12" fmla="*/ 169 w 169"/>
                    <a:gd name="T13" fmla="*/ 113 h 113"/>
                    <a:gd name="T14" fmla="*/ 169 w 169"/>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13">
                      <a:moveTo>
                        <a:pt x="169" y="0"/>
                      </a:moveTo>
                      <a:lnTo>
                        <a:pt x="169" y="0"/>
                      </a:lnTo>
                      <a:lnTo>
                        <a:pt x="141" y="0"/>
                      </a:lnTo>
                      <a:lnTo>
                        <a:pt x="141" y="84"/>
                      </a:lnTo>
                      <a:lnTo>
                        <a:pt x="0" y="84"/>
                      </a:lnTo>
                      <a:lnTo>
                        <a:pt x="0" y="113"/>
                      </a:lnTo>
                      <a:lnTo>
                        <a:pt x="169" y="113"/>
                      </a:lnTo>
                      <a:lnTo>
                        <a:pt x="16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58" name="Oval 57">
              <a:extLst>
                <a:ext uri="{FF2B5EF4-FFF2-40B4-BE49-F238E27FC236}">
                  <a16:creationId xmlns:a16="http://schemas.microsoft.com/office/drawing/2014/main" id="{23961BE6-CF7F-4B6E-9EBA-9B9EF1D51FEA}"/>
                </a:ext>
              </a:extLst>
            </p:cNvPr>
            <p:cNvSpPr/>
            <p:nvPr userDrawn="1"/>
          </p:nvSpPr>
          <p:spPr bwMode="auto">
            <a:xfrm>
              <a:off x="6659722" y="627517"/>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pic>
        <p:nvPicPr>
          <p:cNvPr id="8" name="MS logo gray - EMF" descr="Microsoft 365 logo">
            <a:extLst>
              <a:ext uri="{FF2B5EF4-FFF2-40B4-BE49-F238E27FC236}">
                <a16:creationId xmlns:a16="http://schemas.microsoft.com/office/drawing/2014/main" id="{B081A56E-1396-4D48-BB4A-2862DB7BF3C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black">
          <a:xfrm>
            <a:off x="136885" y="159690"/>
            <a:ext cx="2356088" cy="871753"/>
          </a:xfrm>
          <a:prstGeom prst="rect">
            <a:avLst/>
          </a:prstGeom>
        </p:spPr>
      </p:pic>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469487744"/>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276511415"/>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2"/>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446642384"/>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Footer Placeholder 1">
            <a:extLst>
              <a:ext uri="{FF2B5EF4-FFF2-40B4-BE49-F238E27FC236}">
                <a16:creationId xmlns:a16="http://schemas.microsoft.com/office/drawing/2014/main" id="{F415B60E-29D3-45EF-9FD0-D9924E0B78B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714488751"/>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5670550"/>
            <a:ext cx="12192000" cy="746955"/>
          </a:xfrm>
          <a:prstGeom prst="rect">
            <a:avLst/>
          </a:prstGeom>
          <a:solidFill>
            <a:schemeClr val="bg2">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en-US"/>
              <a:t>Click to edit Master text styles</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957766710"/>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2"/>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2"/>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Footer Placeholder 1">
            <a:extLst>
              <a:ext uri="{FF2B5EF4-FFF2-40B4-BE49-F238E27FC236}">
                <a16:creationId xmlns:a16="http://schemas.microsoft.com/office/drawing/2014/main" id="{1EECB910-8937-4CC4-AEC5-2DD554C2D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80226678"/>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3"/>
            <a:r>
              <a:rPr lang="en-US"/>
              <a:t>Third level</a:t>
            </a:r>
          </a:p>
          <a:p>
            <a:pPr lvl="3"/>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3"/>
            <a:r>
              <a:rPr lang="en-US"/>
              <a:t>Third level</a:t>
            </a:r>
          </a:p>
          <a:p>
            <a:pPr lvl="3"/>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p:txBody>
      </p:sp>
      <p:sp>
        <p:nvSpPr>
          <p:cNvPr id="2" name="Footer Placeholder 1">
            <a:extLst>
              <a:ext uri="{FF2B5EF4-FFF2-40B4-BE49-F238E27FC236}">
                <a16:creationId xmlns:a16="http://schemas.microsoft.com/office/drawing/2014/main" id="{7516BD94-AE1C-455F-8D7D-7082BB27F029}"/>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894733417"/>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3"/>
            <a:r>
              <a:rPr lang="en-US"/>
              <a:t>Third level</a:t>
            </a:r>
          </a:p>
          <a:p>
            <a:pPr lvl="3"/>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3"/>
            <a:r>
              <a:rPr lang="en-US"/>
              <a:t>Third level</a:t>
            </a:r>
          </a:p>
          <a:p>
            <a:pPr lvl="3"/>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a:t>Third level</a:t>
            </a:r>
          </a:p>
        </p:txBody>
      </p:sp>
      <p:sp>
        <p:nvSpPr>
          <p:cNvPr id="2" name="Footer Placeholder 1">
            <a:extLst>
              <a:ext uri="{FF2B5EF4-FFF2-40B4-BE49-F238E27FC236}">
                <a16:creationId xmlns:a16="http://schemas.microsoft.com/office/drawing/2014/main" id="{87A06669-B2CF-43F2-99B5-001A005A3AA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893715809"/>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2"/>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3"/>
            <a:r>
              <a:rPr lang="en-US"/>
              <a:t>Third level</a:t>
            </a:r>
          </a:p>
          <a:p>
            <a:pPr lvl="3"/>
            <a:r>
              <a:rPr lang="en-US"/>
              <a:t>Fourth level</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2"/>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3"/>
            <a:r>
              <a:rPr lang="en-US"/>
              <a:t>Third level</a:t>
            </a:r>
          </a:p>
          <a:p>
            <a:pPr lvl="3"/>
            <a:r>
              <a:rPr lang="en-US"/>
              <a:t>Fourth level</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712441368"/>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51016614"/>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2"/>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457962924"/>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370614675"/>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784851817"/>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358045829"/>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4">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a:t>Agenda</a:t>
            </a:r>
            <a:br>
              <a:rPr lang="en-US"/>
            </a:br>
            <a:r>
              <a:rPr lang="en-US"/>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213977827"/>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890723887"/>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09010951"/>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endParaRPr lang="en-US"/>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endParaRPr lang="en-US"/>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a:t>© Copyright Microsoft Corporation. All rights reserved.</a:t>
            </a:r>
          </a:p>
        </p:txBody>
      </p:sp>
    </p:spTree>
    <p:extLst>
      <p:ext uri="{BB962C8B-B14F-4D97-AF65-F5344CB8AC3E}">
        <p14:creationId xmlns:p14="http://schemas.microsoft.com/office/powerpoint/2010/main" val="2413636573"/>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605703709"/>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a:t>© Copyright Microsoft Corporation. All rights reserved.</a:t>
            </a:r>
          </a:p>
        </p:txBody>
      </p:sp>
    </p:spTree>
    <p:extLst>
      <p:ext uri="{BB962C8B-B14F-4D97-AF65-F5344CB8AC3E}">
        <p14:creationId xmlns:p14="http://schemas.microsoft.com/office/powerpoint/2010/main" val="2741977977"/>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988576499"/>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Footer Placeholder 1">
            <a:extLst>
              <a:ext uri="{FF2B5EF4-FFF2-40B4-BE49-F238E27FC236}">
                <a16:creationId xmlns:a16="http://schemas.microsoft.com/office/drawing/2014/main" id="{F415B60E-29D3-45EF-9FD0-D9924E0B78B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887273305"/>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174484165"/>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a:t>Click to edit Master title style</a:t>
            </a:r>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err="1"/>
              <a:t>Large</a:t>
            </a:r>
            <a:r>
              <a:rPr lang="pt-BR"/>
              <a:t> </a:t>
            </a:r>
            <a:r>
              <a:rPr lang="pt-BR" err="1"/>
              <a:t>subhead</a:t>
            </a:r>
            <a:r>
              <a:rPr lang="pt-BR"/>
              <a:t> Segoe UI </a:t>
            </a:r>
            <a:r>
              <a:rPr lang="pt-BR" err="1"/>
              <a:t>Semibold</a:t>
            </a:r>
            <a:r>
              <a:rPr lang="pt-BR"/>
              <a:t> Regular 20/24</a:t>
            </a:r>
            <a:endParaRPr lang="en-US"/>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997700829"/>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05066604"/>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solidFill>
                  <a:srgbClr val="000000"/>
                </a:solidFill>
              </a:defRPr>
            </a:lvl1pPr>
          </a:lstStyle>
          <a:p>
            <a:r>
              <a:rPr lang="en-US"/>
              <a:t>Chart examples</a:t>
            </a:r>
          </a:p>
        </p:txBody>
      </p:sp>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977992813"/>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en-US"/>
              <a:t>Click icon to add table</a:t>
            </a:r>
          </a:p>
        </p:txBody>
      </p:sp>
      <p:sp>
        <p:nvSpPr>
          <p:cNvPr id="2" name="Footer Placeholder 1">
            <a:extLst>
              <a:ext uri="{FF2B5EF4-FFF2-40B4-BE49-F238E27FC236}">
                <a16:creationId xmlns:a16="http://schemas.microsoft.com/office/drawing/2014/main" id="{71E5784C-2CDD-4699-AC34-0D913D75C71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045359333"/>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a:t>Body copy Segoe UI </a:t>
            </a:r>
            <a:r>
              <a:rPr lang="en-US" err="1"/>
              <a:t>Semibold</a:t>
            </a:r>
            <a:r>
              <a:rPr lang="en-US"/>
              <a:t> 20/24. </a:t>
            </a:r>
          </a:p>
          <a:p>
            <a:pPr lvl="1"/>
            <a:r>
              <a:rPr lang="en-US"/>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a:t>Click to edit Master text styles</a:t>
            </a:r>
          </a:p>
          <a:p>
            <a:pPr lvl="1"/>
            <a:r>
              <a:rPr lang="en-US"/>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603312879"/>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a:t>Click to edit Master text styles</a:t>
            </a:r>
          </a:p>
          <a:p>
            <a:pPr lvl="1"/>
            <a:r>
              <a:rPr lang="en-US"/>
              <a:t>Second level</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528260190"/>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a:t>Click to edit Master text styles</a:t>
            </a:r>
          </a:p>
          <a:p>
            <a:pPr lvl="1"/>
            <a:r>
              <a:rPr lang="en-US"/>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a:t>Click to edit Master text styles</a:t>
            </a:r>
          </a:p>
          <a:p>
            <a:pPr lvl="1"/>
            <a:r>
              <a:rPr lang="en-US"/>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a:t>Click to edit Master text styles</a:t>
            </a:r>
          </a:p>
          <a:p>
            <a:pPr lvl="1"/>
            <a:r>
              <a:rPr lang="en-US"/>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accent1"/>
            </a:solidFill>
          </a:ln>
        </p:spPr>
        <p:txBody>
          <a:bodyPr lIns="182880" tIns="137160" rIns="182880">
            <a:noAutofit/>
          </a:bodyPr>
          <a:lstStyle>
            <a:lvl1pPr>
              <a:defRPr sz="2000">
                <a:solidFill>
                  <a:schemeClr val="tx2"/>
                </a:solidFill>
              </a:defRPr>
            </a:lvl1pPr>
            <a:lvl2pPr>
              <a:defRPr sz="1800"/>
            </a:lvl2pPr>
          </a:lstStyle>
          <a:p>
            <a:pPr lvl="0"/>
            <a:r>
              <a:rPr lang="en-US"/>
              <a:t>Click to edit Master text styles</a:t>
            </a:r>
          </a:p>
          <a:p>
            <a:pPr lvl="1"/>
            <a:r>
              <a:rPr lang="en-US"/>
              <a:t>Second level</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275933440"/>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059740683"/>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820788649"/>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5670550"/>
            <a:ext cx="12192000" cy="746955"/>
          </a:xfrm>
          <a:prstGeom prst="rect">
            <a:avLst/>
          </a:prstGeom>
          <a:solidFill>
            <a:schemeClr val="bg2">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en-US"/>
              <a:t>Click to edit Master text styles</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677363417"/>
      </p:ext>
    </p:extLst>
  </p:cSld>
  <p:clrMapOvr>
    <a:masterClrMapping/>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77830990"/>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441759894"/>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56846372"/>
      </p:ext>
    </p:extLst>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959403534"/>
      </p:ext>
    </p:extLst>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201847066"/>
      </p:ext>
    </p:extLst>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690364829"/>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chemeClr val="accent2"/>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281234802"/>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2"/>
          </a:solidFill>
        </p:spPr>
        <p:txBody>
          <a:bodyPr tIns="0" rIns="0" bIns="0" anchor="ctr">
            <a:noAutofit/>
          </a:bodyPr>
          <a:lstStyle>
            <a:lvl1pPr algn="ctr">
              <a:defRPr sz="2800"/>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2"/>
          </a:solidFill>
        </p:spPr>
        <p:txBody>
          <a:bodyPr tIns="0" rIns="0" bIns="0" anchor="ctr">
            <a:noAutofit/>
          </a:bodyPr>
          <a:lstStyle>
            <a:lvl1pPr algn="ctr">
              <a:defRPr sz="2800"/>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2"/>
          </a:solidFill>
        </p:spPr>
        <p:txBody>
          <a:bodyPr tIns="0" rIns="0" bIns="0" anchor="ctr">
            <a:noAutofit/>
          </a:bodyPr>
          <a:lstStyle>
            <a:lvl1pPr algn="ctr">
              <a:defRPr sz="2800"/>
            </a:lvl1pPr>
          </a:lstStyle>
          <a:p>
            <a:pPr lvl="0"/>
            <a:r>
              <a:rPr lang="en-US"/>
              <a:t>Click to edit Master text styles</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694895881"/>
      </p:ext>
    </p:extLst>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chemeClr val="accent2"/>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172007464"/>
      </p:ext>
    </p:extLst>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chemeClr val="accent2"/>
        </a:solidFill>
        <a:effectLst/>
      </p:bgPr>
    </p:bg>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C2EC06BD-A32E-44DB-BE59-C6B4107FD074}"/>
              </a:ext>
            </a:extLst>
          </p:cNvPr>
          <p:cNvPicPr>
            <a:picLocks noChangeAspect="1"/>
          </p:cNvPicPr>
          <p:nvPr userDrawn="1"/>
        </p:nvPicPr>
        <p:blipFill>
          <a:blip r:embed="rId2"/>
          <a:stretch>
            <a:fillRect/>
          </a:stretch>
        </p:blipFill>
        <p:spPr>
          <a:xfrm>
            <a:off x="136885" y="159690"/>
            <a:ext cx="2363505" cy="868680"/>
          </a:xfrm>
          <a:prstGeom prst="rect">
            <a:avLst/>
          </a:prstGeom>
        </p:spPr>
      </p:pic>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solidFill>
                  <a:schemeClr val="bg1"/>
                </a:solidFill>
              </a:rPr>
              <a:t>© Copyright Microsoft Corporation. All rights reserved.</a:t>
            </a:r>
          </a:p>
        </p:txBody>
      </p:sp>
    </p:spTree>
    <p:extLst>
      <p:ext uri="{BB962C8B-B14F-4D97-AF65-F5344CB8AC3E}">
        <p14:creationId xmlns:p14="http://schemas.microsoft.com/office/powerpoint/2010/main" val="181417805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2"/>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2"/>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Footer Placeholder 1">
            <a:extLst>
              <a:ext uri="{FF2B5EF4-FFF2-40B4-BE49-F238E27FC236}">
                <a16:creationId xmlns:a16="http://schemas.microsoft.com/office/drawing/2014/main" id="{1EECB910-8937-4CC4-AEC5-2DD554C2D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39480947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8.xml"/><Relationship Id="rId18" Type="http://schemas.openxmlformats.org/officeDocument/2006/relationships/slideLayout" Target="../slideLayouts/slideLayout63.xml"/><Relationship Id="rId26" Type="http://schemas.openxmlformats.org/officeDocument/2006/relationships/slideLayout" Target="../slideLayouts/slideLayout71.xml"/><Relationship Id="rId39" Type="http://schemas.openxmlformats.org/officeDocument/2006/relationships/slideLayout" Target="../slideLayouts/slideLayout84.xml"/><Relationship Id="rId21" Type="http://schemas.openxmlformats.org/officeDocument/2006/relationships/slideLayout" Target="../slideLayouts/slideLayout66.xml"/><Relationship Id="rId34" Type="http://schemas.openxmlformats.org/officeDocument/2006/relationships/slideLayout" Target="../slideLayouts/slideLayout79.xml"/><Relationship Id="rId42" Type="http://schemas.openxmlformats.org/officeDocument/2006/relationships/slideLayout" Target="../slideLayouts/slideLayout87.xml"/><Relationship Id="rId7" Type="http://schemas.openxmlformats.org/officeDocument/2006/relationships/slideLayout" Target="../slideLayouts/slideLayout5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9" Type="http://schemas.openxmlformats.org/officeDocument/2006/relationships/slideLayout" Target="../slideLayouts/slideLayout74.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24" Type="http://schemas.openxmlformats.org/officeDocument/2006/relationships/slideLayout" Target="../slideLayouts/slideLayout69.xml"/><Relationship Id="rId32" Type="http://schemas.openxmlformats.org/officeDocument/2006/relationships/slideLayout" Target="../slideLayouts/slideLayout77.xml"/><Relationship Id="rId37" Type="http://schemas.openxmlformats.org/officeDocument/2006/relationships/slideLayout" Target="../slideLayouts/slideLayout82.xml"/><Relationship Id="rId40" Type="http://schemas.openxmlformats.org/officeDocument/2006/relationships/slideLayout" Target="../slideLayouts/slideLayout85.xml"/><Relationship Id="rId45" Type="http://schemas.openxmlformats.org/officeDocument/2006/relationships/theme" Target="../theme/theme2.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23" Type="http://schemas.openxmlformats.org/officeDocument/2006/relationships/slideLayout" Target="../slideLayouts/slideLayout68.xml"/><Relationship Id="rId28" Type="http://schemas.openxmlformats.org/officeDocument/2006/relationships/slideLayout" Target="../slideLayouts/slideLayout73.xml"/><Relationship Id="rId36" Type="http://schemas.openxmlformats.org/officeDocument/2006/relationships/slideLayout" Target="../slideLayouts/slideLayout81.xml"/><Relationship Id="rId10" Type="http://schemas.openxmlformats.org/officeDocument/2006/relationships/slideLayout" Target="../slideLayouts/slideLayout55.xml"/><Relationship Id="rId19" Type="http://schemas.openxmlformats.org/officeDocument/2006/relationships/slideLayout" Target="../slideLayouts/slideLayout64.xml"/><Relationship Id="rId31" Type="http://schemas.openxmlformats.org/officeDocument/2006/relationships/slideLayout" Target="../slideLayouts/slideLayout76.xml"/><Relationship Id="rId44" Type="http://schemas.openxmlformats.org/officeDocument/2006/relationships/slideLayout" Target="../slideLayouts/slideLayout89.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 Id="rId22" Type="http://schemas.openxmlformats.org/officeDocument/2006/relationships/slideLayout" Target="../slideLayouts/slideLayout67.xml"/><Relationship Id="rId27" Type="http://schemas.openxmlformats.org/officeDocument/2006/relationships/slideLayout" Target="../slideLayouts/slideLayout72.xml"/><Relationship Id="rId30" Type="http://schemas.openxmlformats.org/officeDocument/2006/relationships/slideLayout" Target="../slideLayouts/slideLayout75.xml"/><Relationship Id="rId35" Type="http://schemas.openxmlformats.org/officeDocument/2006/relationships/slideLayout" Target="../slideLayouts/slideLayout80.xml"/><Relationship Id="rId43" Type="http://schemas.openxmlformats.org/officeDocument/2006/relationships/slideLayout" Target="../slideLayouts/slideLayout88.xml"/><Relationship Id="rId8" Type="http://schemas.openxmlformats.org/officeDocument/2006/relationships/slideLayout" Target="../slideLayouts/slideLayout53.xml"/><Relationship Id="rId3" Type="http://schemas.openxmlformats.org/officeDocument/2006/relationships/slideLayout" Target="../slideLayouts/slideLayout48.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5" Type="http://schemas.openxmlformats.org/officeDocument/2006/relationships/slideLayout" Target="../slideLayouts/slideLayout70.xml"/><Relationship Id="rId33" Type="http://schemas.openxmlformats.org/officeDocument/2006/relationships/slideLayout" Target="../slideLayouts/slideLayout78.xml"/><Relationship Id="rId38" Type="http://schemas.openxmlformats.org/officeDocument/2006/relationships/slideLayout" Target="../slideLayouts/slideLayout83.xml"/><Relationship Id="rId20" Type="http://schemas.openxmlformats.org/officeDocument/2006/relationships/slideLayout" Target="../slideLayouts/slideLayout65.xml"/><Relationship Id="rId41"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a:t>Large: subhead Segoe UI Regular 20/24</a:t>
            </a:r>
          </a:p>
          <a:p>
            <a:pPr lvl="2"/>
            <a:r>
              <a:rPr lang="en-US"/>
              <a:t>Medium: paragraph heading Segoe UI </a:t>
            </a:r>
            <a:r>
              <a:rPr lang="en-US" err="1"/>
              <a:t>Semibold</a:t>
            </a:r>
            <a:r>
              <a:rPr lang="en-US"/>
              <a:t> 14/18</a:t>
            </a:r>
          </a:p>
          <a:p>
            <a:pPr lvl="3"/>
            <a:r>
              <a:rPr lang="en-US"/>
              <a:t>Medium: paragraph body copy Segoe UI Regular 14/18</a:t>
            </a:r>
          </a:p>
          <a:p>
            <a:pPr lvl="4"/>
            <a:r>
              <a:rPr lang="en-US"/>
              <a:t>Small: caption heading Segoe UI Bold 10/12</a:t>
            </a:r>
          </a:p>
          <a:p>
            <a:pPr lvl="6"/>
            <a:r>
              <a:rPr lang="en-US"/>
              <a:t>Small: caption body copy Segoe UI Regular 10/12</a:t>
            </a:r>
          </a:p>
          <a:p>
            <a:pPr lvl="6"/>
            <a:endParaRPr lang="en-US"/>
          </a:p>
          <a:p>
            <a:pPr lvl="6"/>
            <a:endParaRPr lang="en-US"/>
          </a:p>
        </p:txBody>
      </p:sp>
      <p:grpSp>
        <p:nvGrpSpPr>
          <p:cNvPr id="11" name="Group 10">
            <a:extLst>
              <a:ext uri="{FF2B5EF4-FFF2-40B4-BE49-F238E27FC236}">
                <a16:creationId xmlns:a16="http://schemas.microsoft.com/office/drawing/2014/main" id="{A6F46DBB-AA09-4EDB-B101-9276FD55DEDD}"/>
              </a:ext>
            </a:extLst>
          </p:cNvPr>
          <p:cNvGrpSpPr/>
          <p:nvPr userDrawn="1"/>
        </p:nvGrpSpPr>
        <p:grpSpPr>
          <a:xfrm>
            <a:off x="12280900" y="1"/>
            <a:ext cx="569757" cy="6857999"/>
            <a:chOff x="12517593" y="1"/>
            <a:chExt cx="1498600" cy="6979503"/>
          </a:xfrm>
        </p:grpSpPr>
        <p:grpSp>
          <p:nvGrpSpPr>
            <p:cNvPr id="13" name="Group 12">
              <a:extLst>
                <a:ext uri="{FF2B5EF4-FFF2-40B4-BE49-F238E27FC236}">
                  <a16:creationId xmlns:a16="http://schemas.microsoft.com/office/drawing/2014/main" id="{DF1C2B0A-E552-4D17-A0D9-A5050405EB16}"/>
                </a:ext>
              </a:extLst>
            </p:cNvPr>
            <p:cNvGrpSpPr/>
            <p:nvPr userDrawn="1"/>
          </p:nvGrpSpPr>
          <p:grpSpPr>
            <a:xfrm>
              <a:off x="12517593" y="2206171"/>
              <a:ext cx="1498600" cy="4773333"/>
              <a:chOff x="12438823" y="2918013"/>
              <a:chExt cx="1498600" cy="11082523"/>
            </a:xfrm>
          </p:grpSpPr>
          <p:sp>
            <p:nvSpPr>
              <p:cNvPr id="22" name="Rectangle 21">
                <a:extLst>
                  <a:ext uri="{FF2B5EF4-FFF2-40B4-BE49-F238E27FC236}">
                    <a16:creationId xmlns:a16="http://schemas.microsoft.com/office/drawing/2014/main" id="{FAF3C2A1-70D1-45C6-9E1E-D7FF03C94243}"/>
                  </a:ext>
                </a:extLst>
              </p:cNvPr>
              <p:cNvSpPr/>
              <p:nvPr/>
            </p:nvSpPr>
            <p:spPr bwMode="auto">
              <a:xfrm rot="5400000">
                <a:off x="11796983" y="9077816"/>
                <a:ext cx="2782281" cy="149859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Aqua</a:t>
                </a:r>
              </a:p>
              <a:p>
                <a:pPr defTabSz="932472" fontAlgn="base">
                  <a:spcBef>
                    <a:spcPct val="0"/>
                  </a:spcBef>
                  <a:spcAft>
                    <a:spcPts val="100"/>
                  </a:spcAft>
                </a:pPr>
                <a:r>
                  <a:rPr lang="en-US" sz="600">
                    <a:solidFill>
                      <a:schemeClr val="tx1"/>
                    </a:solidFill>
                    <a:ea typeface="Segoe UI" pitchFamily="34" charset="0"/>
                    <a:cs typeface="Segoe UI" pitchFamily="34" charset="0"/>
                  </a:rPr>
                  <a:t>R80 G230 B255</a:t>
                </a:r>
              </a:p>
              <a:p>
                <a:pPr defTabSz="932472" fontAlgn="base">
                  <a:spcBef>
                    <a:spcPct val="0"/>
                  </a:spcBef>
                  <a:spcAft>
                    <a:spcPts val="100"/>
                  </a:spcAft>
                </a:pPr>
                <a:r>
                  <a:rPr lang="en-US" sz="600">
                    <a:solidFill>
                      <a:schemeClr val="tx1"/>
                    </a:solidFill>
                    <a:ea typeface="Segoe UI" pitchFamily="34" charset="0"/>
                    <a:cs typeface="Segoe UI" pitchFamily="34" charset="0"/>
                  </a:rPr>
                  <a:t>Hex #50E6FF</a:t>
                </a:r>
              </a:p>
            </p:txBody>
          </p:sp>
          <p:sp>
            <p:nvSpPr>
              <p:cNvPr id="23" name="Rectangle 22">
                <a:extLst>
                  <a:ext uri="{FF2B5EF4-FFF2-40B4-BE49-F238E27FC236}">
                    <a16:creationId xmlns:a16="http://schemas.microsoft.com/office/drawing/2014/main" id="{FF5316C7-505A-45A5-B12E-C7921F1FB0EB}"/>
                  </a:ext>
                </a:extLst>
              </p:cNvPr>
              <p:cNvSpPr/>
              <p:nvPr/>
            </p:nvSpPr>
            <p:spPr bwMode="auto">
              <a:xfrm rot="5400000">
                <a:off x="11774289" y="6271576"/>
                <a:ext cx="2827669" cy="149859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Blue-Gray</a:t>
                </a:r>
              </a:p>
              <a:p>
                <a:pPr defTabSz="932472" fontAlgn="base">
                  <a:spcBef>
                    <a:spcPct val="0"/>
                  </a:spcBef>
                  <a:spcAft>
                    <a:spcPts val="100"/>
                  </a:spcAft>
                </a:pPr>
                <a:r>
                  <a:rPr lang="pt-BR" sz="600">
                    <a:solidFill>
                      <a:schemeClr val="bg1"/>
                    </a:solidFill>
                    <a:ea typeface="Segoe UI" pitchFamily="34" charset="0"/>
                    <a:cs typeface="Segoe UI" pitchFamily="34" charset="0"/>
                  </a:rPr>
                  <a:t>R36 G58 B94</a:t>
                </a:r>
              </a:p>
              <a:p>
                <a:pPr defTabSz="932472" fontAlgn="base">
                  <a:spcBef>
                    <a:spcPct val="0"/>
                  </a:spcBef>
                  <a:spcAft>
                    <a:spcPts val="100"/>
                  </a:spcAft>
                </a:pPr>
                <a:r>
                  <a:rPr lang="pt-BR" sz="600">
                    <a:solidFill>
                      <a:schemeClr val="bg1"/>
                    </a:solidFill>
                    <a:ea typeface="Segoe UI" pitchFamily="34" charset="0"/>
                    <a:cs typeface="Segoe UI" pitchFamily="34" charset="0"/>
                  </a:rPr>
                  <a:t>Hex #243A5E</a:t>
                </a:r>
              </a:p>
            </p:txBody>
          </p:sp>
          <p:sp>
            <p:nvSpPr>
              <p:cNvPr id="24" name="Rectangle 23">
                <a:extLst>
                  <a:ext uri="{FF2B5EF4-FFF2-40B4-BE49-F238E27FC236}">
                    <a16:creationId xmlns:a16="http://schemas.microsoft.com/office/drawing/2014/main" id="{B51AC3E1-E685-4665-BE4D-A5C8A0F7E51D}"/>
                  </a:ext>
                </a:extLst>
              </p:cNvPr>
              <p:cNvSpPr/>
              <p:nvPr/>
            </p:nvSpPr>
            <p:spPr bwMode="auto">
              <a:xfrm rot="5400000">
                <a:off x="11843609" y="3513227"/>
                <a:ext cx="2689028" cy="1498600"/>
              </a:xfrm>
              <a:prstGeom prst="rect">
                <a:avLst/>
              </a:prstGeom>
              <a:solidFill>
                <a:schemeClr val="accent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Blue</a:t>
                </a:r>
              </a:p>
              <a:p>
                <a:pPr defTabSz="932472" fontAlgn="base">
                  <a:spcBef>
                    <a:spcPct val="0"/>
                  </a:spcBef>
                  <a:spcAft>
                    <a:spcPts val="100"/>
                  </a:spcAft>
                </a:pPr>
                <a:r>
                  <a:rPr lang="en-US" sz="600">
                    <a:solidFill>
                      <a:schemeClr val="bg1"/>
                    </a:solidFill>
                    <a:ea typeface="Segoe UI" pitchFamily="34" charset="0"/>
                    <a:cs typeface="Segoe UI" pitchFamily="34" charset="0"/>
                  </a:rPr>
                  <a:t>R0 G120 B212</a:t>
                </a:r>
              </a:p>
              <a:p>
                <a:pPr defTabSz="932472" fontAlgn="base">
                  <a:spcBef>
                    <a:spcPct val="0"/>
                  </a:spcBef>
                  <a:spcAft>
                    <a:spcPts val="100"/>
                  </a:spcAft>
                </a:pPr>
                <a:r>
                  <a:rPr lang="en-US" sz="600">
                    <a:solidFill>
                      <a:schemeClr val="bg1"/>
                    </a:solidFill>
                    <a:ea typeface="Segoe UI" pitchFamily="34" charset="0"/>
                    <a:cs typeface="Segoe UI" pitchFamily="34" charset="0"/>
                  </a:rPr>
                  <a:t>Hex #0078D4</a:t>
                </a:r>
              </a:p>
            </p:txBody>
          </p:sp>
          <p:sp>
            <p:nvSpPr>
              <p:cNvPr id="25" name="Rectangle 24">
                <a:extLst>
                  <a:ext uri="{FF2B5EF4-FFF2-40B4-BE49-F238E27FC236}">
                    <a16:creationId xmlns:a16="http://schemas.microsoft.com/office/drawing/2014/main" id="{7D3D7E8C-6D79-460D-9148-BD2CBF6420F2}"/>
                  </a:ext>
                </a:extLst>
              </p:cNvPr>
              <p:cNvSpPr/>
              <p:nvPr/>
            </p:nvSpPr>
            <p:spPr bwMode="auto">
              <a:xfrm rot="5400000">
                <a:off x="11796983" y="11860097"/>
                <a:ext cx="2782281" cy="149859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Dark Gray</a:t>
                </a:r>
              </a:p>
              <a:p>
                <a:pPr defTabSz="932472" fontAlgn="base">
                  <a:spcBef>
                    <a:spcPct val="0"/>
                  </a:spcBef>
                  <a:spcAft>
                    <a:spcPts val="100"/>
                  </a:spcAft>
                </a:pPr>
                <a:r>
                  <a:rPr lang="en-US" sz="600">
                    <a:solidFill>
                      <a:schemeClr val="bg1"/>
                    </a:solidFill>
                    <a:ea typeface="Segoe UI" pitchFamily="34" charset="0"/>
                    <a:cs typeface="Segoe UI" pitchFamily="34" charset="0"/>
                  </a:rPr>
                  <a:t>R80 G80 B80</a:t>
                </a:r>
              </a:p>
              <a:p>
                <a:pPr defTabSz="932472" fontAlgn="base">
                  <a:spcBef>
                    <a:spcPct val="0"/>
                  </a:spcBef>
                  <a:spcAft>
                    <a:spcPts val="100"/>
                  </a:spcAft>
                </a:pPr>
                <a:r>
                  <a:rPr lang="en-US" sz="600">
                    <a:solidFill>
                      <a:schemeClr val="bg1"/>
                    </a:solidFill>
                    <a:ea typeface="Segoe UI" pitchFamily="34" charset="0"/>
                    <a:cs typeface="Segoe UI" pitchFamily="34" charset="0"/>
                  </a:rPr>
                  <a:t>Hex #505050</a:t>
                </a:r>
              </a:p>
            </p:txBody>
          </p:sp>
        </p:grpSp>
        <p:grpSp>
          <p:nvGrpSpPr>
            <p:cNvPr id="15" name="Group 14">
              <a:extLst>
                <a:ext uri="{FF2B5EF4-FFF2-40B4-BE49-F238E27FC236}">
                  <a16:creationId xmlns:a16="http://schemas.microsoft.com/office/drawing/2014/main" id="{76AEE724-EFFA-4CFB-BA0B-DD68A64D04E9}"/>
                </a:ext>
              </a:extLst>
            </p:cNvPr>
            <p:cNvGrpSpPr/>
            <p:nvPr userDrawn="1"/>
          </p:nvGrpSpPr>
          <p:grpSpPr>
            <a:xfrm rot="5400000">
              <a:off x="12190172" y="327422"/>
              <a:ext cx="2153442" cy="1498599"/>
              <a:chOff x="465140" y="7280835"/>
              <a:chExt cx="7676186" cy="942415"/>
            </a:xfrm>
          </p:grpSpPr>
          <p:sp>
            <p:nvSpPr>
              <p:cNvPr id="17" name="Rectangle 16">
                <a:extLst>
                  <a:ext uri="{FF2B5EF4-FFF2-40B4-BE49-F238E27FC236}">
                    <a16:creationId xmlns:a16="http://schemas.microsoft.com/office/drawing/2014/main" id="{D1C9D6FE-36D5-467D-953B-E0782AC67540}"/>
                  </a:ext>
                </a:extLst>
              </p:cNvPr>
              <p:cNvSpPr/>
              <p:nvPr/>
            </p:nvSpPr>
            <p:spPr bwMode="auto">
              <a:xfrm>
                <a:off x="465140" y="7280835"/>
                <a:ext cx="2487611" cy="942414"/>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Black</a:t>
                </a:r>
              </a:p>
              <a:p>
                <a:pPr defTabSz="932472" fontAlgn="base">
                  <a:spcBef>
                    <a:spcPct val="0"/>
                  </a:spcBef>
                  <a:spcAft>
                    <a:spcPts val="100"/>
                  </a:spcAft>
                </a:pPr>
                <a:r>
                  <a:rPr lang="en-US" sz="600">
                    <a:solidFill>
                      <a:schemeClr val="bg1"/>
                    </a:solidFill>
                    <a:ea typeface="Segoe UI" pitchFamily="34" charset="0"/>
                    <a:cs typeface="Segoe UI" pitchFamily="34" charset="0"/>
                  </a:rPr>
                  <a:t>R0 G0 B0</a:t>
                </a:r>
              </a:p>
              <a:p>
                <a:pPr defTabSz="932472" fontAlgn="base">
                  <a:spcBef>
                    <a:spcPct val="0"/>
                  </a:spcBef>
                  <a:spcAft>
                    <a:spcPts val="100"/>
                  </a:spcAft>
                </a:pPr>
                <a:r>
                  <a:rPr lang="en-US" sz="600">
                    <a:solidFill>
                      <a:schemeClr val="bg1"/>
                    </a:solidFill>
                    <a:ea typeface="Segoe UI" pitchFamily="34" charset="0"/>
                    <a:cs typeface="Segoe UI" pitchFamily="34" charset="0"/>
                  </a:rPr>
                  <a:t>Hex #000000</a:t>
                </a:r>
              </a:p>
            </p:txBody>
          </p:sp>
          <p:sp>
            <p:nvSpPr>
              <p:cNvPr id="18" name="Rectangle 17">
                <a:extLst>
                  <a:ext uri="{FF2B5EF4-FFF2-40B4-BE49-F238E27FC236}">
                    <a16:creationId xmlns:a16="http://schemas.microsoft.com/office/drawing/2014/main" id="{4F0F4CA1-873B-4C12-948D-D14CBB2A7B67}"/>
                  </a:ext>
                </a:extLst>
              </p:cNvPr>
              <p:cNvSpPr/>
              <p:nvPr/>
            </p:nvSpPr>
            <p:spPr bwMode="auto">
              <a:xfrm>
                <a:off x="3051346" y="7280835"/>
                <a:ext cx="2487611" cy="942414"/>
              </a:xfrm>
              <a:prstGeom prst="rect">
                <a:avLst/>
              </a:prstGeom>
              <a:solidFill>
                <a:schemeClr val="bg1"/>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White</a:t>
                </a:r>
              </a:p>
              <a:p>
                <a:pPr defTabSz="932472" fontAlgn="base">
                  <a:spcBef>
                    <a:spcPct val="0"/>
                  </a:spcBef>
                  <a:spcAft>
                    <a:spcPts val="100"/>
                  </a:spcAft>
                </a:pPr>
                <a:r>
                  <a:rPr lang="en-US" sz="600">
                    <a:solidFill>
                      <a:schemeClr val="tx1"/>
                    </a:solidFill>
                    <a:ea typeface="Segoe UI" pitchFamily="34" charset="0"/>
                    <a:cs typeface="Segoe UI" pitchFamily="34" charset="0"/>
                  </a:rPr>
                  <a:t>R255 G255 B255</a:t>
                </a:r>
              </a:p>
              <a:p>
                <a:pPr defTabSz="932472" fontAlgn="base">
                  <a:spcBef>
                    <a:spcPct val="0"/>
                  </a:spcBef>
                  <a:spcAft>
                    <a:spcPts val="100"/>
                  </a:spcAft>
                </a:pPr>
                <a:r>
                  <a:rPr lang="en-US" sz="600">
                    <a:solidFill>
                      <a:schemeClr val="tx1"/>
                    </a:solidFill>
                    <a:ea typeface="Segoe UI" pitchFamily="34" charset="0"/>
                    <a:cs typeface="Segoe UI" pitchFamily="34" charset="0"/>
                  </a:rPr>
                  <a:t>Hex #FFFFFF</a:t>
                </a:r>
              </a:p>
            </p:txBody>
          </p:sp>
          <p:sp>
            <p:nvSpPr>
              <p:cNvPr id="21" name="Rectangle 20">
                <a:extLst>
                  <a:ext uri="{FF2B5EF4-FFF2-40B4-BE49-F238E27FC236}">
                    <a16:creationId xmlns:a16="http://schemas.microsoft.com/office/drawing/2014/main" id="{478F0677-6924-40DD-9DCE-FBA80C11198A}"/>
                  </a:ext>
                </a:extLst>
              </p:cNvPr>
              <p:cNvSpPr/>
              <p:nvPr/>
            </p:nvSpPr>
            <p:spPr bwMode="auto">
              <a:xfrm>
                <a:off x="5653715" y="7280836"/>
                <a:ext cx="2487611" cy="942414"/>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Light gray</a:t>
                </a:r>
              </a:p>
              <a:p>
                <a:pPr defTabSz="932472" fontAlgn="base">
                  <a:spcBef>
                    <a:spcPct val="0"/>
                  </a:spcBef>
                  <a:spcAft>
                    <a:spcPts val="100"/>
                  </a:spcAft>
                </a:pPr>
                <a:r>
                  <a:rPr lang="en-US" sz="600">
                    <a:solidFill>
                      <a:schemeClr val="tx1"/>
                    </a:solidFill>
                    <a:ea typeface="Segoe UI" pitchFamily="34" charset="0"/>
                    <a:cs typeface="Segoe UI" pitchFamily="34" charset="0"/>
                  </a:rPr>
                  <a:t>R242 G242 B242</a:t>
                </a:r>
              </a:p>
              <a:p>
                <a:pPr defTabSz="932472" fontAlgn="base">
                  <a:spcBef>
                    <a:spcPct val="0"/>
                  </a:spcBef>
                  <a:spcAft>
                    <a:spcPts val="100"/>
                  </a:spcAft>
                </a:pPr>
                <a:r>
                  <a:rPr lang="en-US" sz="600">
                    <a:solidFill>
                      <a:schemeClr val="tx1"/>
                    </a:solidFill>
                    <a:ea typeface="Segoe UI" pitchFamily="34" charset="0"/>
                    <a:cs typeface="Segoe UI" pitchFamily="34" charset="0"/>
                  </a:rPr>
                  <a:t>Hex #F2F2F2</a:t>
                </a:r>
              </a:p>
            </p:txBody>
          </p:sp>
        </p:grpSp>
      </p:grpSp>
    </p:spTree>
    <p:extLst>
      <p:ext uri="{BB962C8B-B14F-4D97-AF65-F5344CB8AC3E}">
        <p14:creationId xmlns:p14="http://schemas.microsoft.com/office/powerpoint/2010/main" val="397029765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 id="2147483691" r:id="rId29"/>
    <p:sldLayoutId id="2147483692" r:id="rId30"/>
    <p:sldLayoutId id="2147483693" r:id="rId31"/>
    <p:sldLayoutId id="2147483694" r:id="rId32"/>
    <p:sldLayoutId id="2147483695" r:id="rId33"/>
    <p:sldLayoutId id="2147483696" r:id="rId34"/>
    <p:sldLayoutId id="2147483697" r:id="rId35"/>
    <p:sldLayoutId id="2147483698" r:id="rId36"/>
    <p:sldLayoutId id="2147483699" r:id="rId37"/>
    <p:sldLayoutId id="2147483700" r:id="rId38"/>
    <p:sldLayoutId id="2147483701" r:id="rId39"/>
    <p:sldLayoutId id="2147483702" r:id="rId40"/>
    <p:sldLayoutId id="2147483703" r:id="rId41"/>
    <p:sldLayoutId id="2147483704" r:id="rId42"/>
    <p:sldLayoutId id="2147483705" r:id="rId43"/>
    <p:sldLayoutId id="2147483706" r:id="rId44"/>
    <p:sldLayoutId id="2147483707" r:id="rId45"/>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p15:clr>
            <a:srgbClr val="C35EA4"/>
          </p15:clr>
        </p15:guide>
        <p15:guide id="32" pos="1498">
          <p15:clr>
            <a:srgbClr val="C35EA4"/>
          </p15:clr>
        </p15:guide>
        <p15:guide id="33" pos="2569">
          <p15:clr>
            <a:srgbClr val="C35EA4"/>
          </p15:clr>
        </p15:guide>
        <p15:guide id="34" pos="2711">
          <p15:clr>
            <a:srgbClr val="C35EA4"/>
          </p15:clr>
        </p15:guide>
        <p15:guide id="35" pos="3778">
          <p15:clr>
            <a:srgbClr val="C35EA4"/>
          </p15:clr>
        </p15:guide>
        <p15:guide id="36" pos="3924">
          <p15:clr>
            <a:srgbClr val="C35EA4"/>
          </p15:clr>
        </p15:guide>
        <p15:guide id="37" pos="4983">
          <p15:clr>
            <a:srgbClr val="C35EA4"/>
          </p15:clr>
        </p15:guide>
        <p15:guide id="38" pos="5127">
          <p15:clr>
            <a:srgbClr val="C35EA4"/>
          </p15:clr>
        </p15:guide>
        <p15:guide id="39" pos="6199">
          <p15:clr>
            <a:srgbClr val="C35EA4"/>
          </p15:clr>
        </p15:guide>
        <p15:guide id="40" pos="6342">
          <p15:clr>
            <a:srgbClr val="C35EA4"/>
          </p15:clr>
        </p15:guide>
        <p15:guide id="41" pos="264">
          <p15:clr>
            <a:srgbClr val="F26B43"/>
          </p15:clr>
        </p15:guide>
        <p15:guide id="42" pos="7416">
          <p15:clr>
            <a:srgbClr val="F26B43"/>
          </p15:clr>
        </p15:guide>
        <p15:guide id="43" orient="horz" pos="736">
          <p15:clr>
            <a:srgbClr val="5ACBF0"/>
          </p15:clr>
        </p15:guide>
        <p15:guide id="44" orient="horz" pos="1360">
          <p15:clr>
            <a:srgbClr val="5ACBF0"/>
          </p15:clr>
        </p15:guide>
        <p15:guide id="45" orient="horz" pos="593">
          <p15:clr>
            <a:srgbClr val="5ACBF0"/>
          </p15:clr>
        </p15:guide>
        <p15:guide id="46" orient="horz" pos="1484">
          <p15:clr>
            <a:srgbClr val="5ACBF0"/>
          </p15:clr>
        </p15:guide>
        <p15:guide id="47" orient="horz" pos="2088">
          <p15:clr>
            <a:srgbClr val="5ACBF0"/>
          </p15:clr>
        </p15:guide>
        <p15:guide id="48" orient="horz" pos="2254">
          <p15:clr>
            <a:srgbClr val="5ACBF0"/>
          </p15:clr>
        </p15:guide>
        <p15:guide id="49" orient="horz" pos="277">
          <p15:clr>
            <a:srgbClr val="F26B43"/>
          </p15:clr>
        </p15:guide>
        <p15:guide id="50" orient="horz" pos="4043">
          <p15:clr>
            <a:srgbClr val="F26B43"/>
          </p15:clr>
        </p15:guide>
        <p15:guide id="51" orient="horz" pos="2835">
          <p15:clr>
            <a:srgbClr val="5ACBF0"/>
          </p15:clr>
        </p15:guide>
        <p15:guide id="52" orient="horz" pos="2960">
          <p15:clr>
            <a:srgbClr val="5ACBF0"/>
          </p15:clr>
        </p15:guide>
        <p15:guide id="53" orient="horz" pos="3572">
          <p15:clr>
            <a:srgbClr val="5ACBF0"/>
          </p15:clr>
        </p15:guide>
        <p15:guide id="54" orient="horz" pos="3690">
          <p15:clr>
            <a:srgbClr val="5ACBF0"/>
          </p15:clr>
        </p15:guide>
        <p15:guide id="55" orient="horz" pos="91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a:t>Large: subhead Segoe UI Regular 20/24</a:t>
            </a:r>
          </a:p>
          <a:p>
            <a:pPr lvl="2"/>
            <a:r>
              <a:rPr lang="en-US"/>
              <a:t>Medium: paragraph heading Segoe UI </a:t>
            </a:r>
            <a:r>
              <a:rPr lang="en-US" err="1"/>
              <a:t>Semibold</a:t>
            </a:r>
            <a:r>
              <a:rPr lang="en-US"/>
              <a:t> 14/18</a:t>
            </a:r>
          </a:p>
          <a:p>
            <a:pPr lvl="3"/>
            <a:r>
              <a:rPr lang="en-US"/>
              <a:t>Medium: paragraph body copy Segoe UI Regular 14/18</a:t>
            </a:r>
          </a:p>
          <a:p>
            <a:pPr lvl="4"/>
            <a:r>
              <a:rPr lang="en-US"/>
              <a:t>Small: caption heading Segoe UI Bold 10/12</a:t>
            </a:r>
          </a:p>
          <a:p>
            <a:pPr lvl="6"/>
            <a:r>
              <a:rPr lang="en-US"/>
              <a:t>Small: caption body copy Segoe UI Regular 10/12</a:t>
            </a:r>
          </a:p>
          <a:p>
            <a:pPr lvl="6"/>
            <a:endParaRPr lang="en-US"/>
          </a:p>
          <a:p>
            <a:pPr lvl="6"/>
            <a:endParaRPr lang="en-US"/>
          </a:p>
        </p:txBody>
      </p:sp>
      <p:grpSp>
        <p:nvGrpSpPr>
          <p:cNvPr id="11" name="Group 10">
            <a:extLst>
              <a:ext uri="{FF2B5EF4-FFF2-40B4-BE49-F238E27FC236}">
                <a16:creationId xmlns:a16="http://schemas.microsoft.com/office/drawing/2014/main" id="{A6F46DBB-AA09-4EDB-B101-9276FD55DEDD}"/>
              </a:ext>
            </a:extLst>
          </p:cNvPr>
          <p:cNvGrpSpPr/>
          <p:nvPr userDrawn="1"/>
        </p:nvGrpSpPr>
        <p:grpSpPr>
          <a:xfrm>
            <a:off x="12280900" y="1"/>
            <a:ext cx="569757" cy="6857999"/>
            <a:chOff x="12517593" y="1"/>
            <a:chExt cx="1498600" cy="6979503"/>
          </a:xfrm>
        </p:grpSpPr>
        <p:grpSp>
          <p:nvGrpSpPr>
            <p:cNvPr id="13" name="Group 12">
              <a:extLst>
                <a:ext uri="{FF2B5EF4-FFF2-40B4-BE49-F238E27FC236}">
                  <a16:creationId xmlns:a16="http://schemas.microsoft.com/office/drawing/2014/main" id="{DF1C2B0A-E552-4D17-A0D9-A5050405EB16}"/>
                </a:ext>
              </a:extLst>
            </p:cNvPr>
            <p:cNvGrpSpPr/>
            <p:nvPr userDrawn="1"/>
          </p:nvGrpSpPr>
          <p:grpSpPr>
            <a:xfrm>
              <a:off x="12517593" y="2206171"/>
              <a:ext cx="1498600" cy="4773333"/>
              <a:chOff x="12438823" y="2918013"/>
              <a:chExt cx="1498600" cy="11082523"/>
            </a:xfrm>
          </p:grpSpPr>
          <p:sp>
            <p:nvSpPr>
              <p:cNvPr id="22" name="Rectangle 21">
                <a:extLst>
                  <a:ext uri="{FF2B5EF4-FFF2-40B4-BE49-F238E27FC236}">
                    <a16:creationId xmlns:a16="http://schemas.microsoft.com/office/drawing/2014/main" id="{FAF3C2A1-70D1-45C6-9E1E-D7FF03C94243}"/>
                  </a:ext>
                </a:extLst>
              </p:cNvPr>
              <p:cNvSpPr/>
              <p:nvPr/>
            </p:nvSpPr>
            <p:spPr bwMode="auto">
              <a:xfrm rot="5400000">
                <a:off x="11796983" y="9077816"/>
                <a:ext cx="2782281" cy="149859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Aqua</a:t>
                </a:r>
              </a:p>
              <a:p>
                <a:pPr defTabSz="932472" fontAlgn="base">
                  <a:spcBef>
                    <a:spcPct val="0"/>
                  </a:spcBef>
                  <a:spcAft>
                    <a:spcPts val="100"/>
                  </a:spcAft>
                </a:pPr>
                <a:r>
                  <a:rPr lang="en-US" sz="600">
                    <a:solidFill>
                      <a:schemeClr val="tx1"/>
                    </a:solidFill>
                    <a:ea typeface="Segoe UI" pitchFamily="34" charset="0"/>
                    <a:cs typeface="Segoe UI" pitchFamily="34" charset="0"/>
                  </a:rPr>
                  <a:t>R80 G230 B255</a:t>
                </a:r>
              </a:p>
              <a:p>
                <a:pPr defTabSz="932472" fontAlgn="base">
                  <a:spcBef>
                    <a:spcPct val="0"/>
                  </a:spcBef>
                  <a:spcAft>
                    <a:spcPts val="100"/>
                  </a:spcAft>
                </a:pPr>
                <a:r>
                  <a:rPr lang="en-US" sz="600">
                    <a:solidFill>
                      <a:schemeClr val="tx1"/>
                    </a:solidFill>
                    <a:ea typeface="Segoe UI" pitchFamily="34" charset="0"/>
                    <a:cs typeface="Segoe UI" pitchFamily="34" charset="0"/>
                  </a:rPr>
                  <a:t>Hex #50E6FF</a:t>
                </a:r>
              </a:p>
            </p:txBody>
          </p:sp>
          <p:sp>
            <p:nvSpPr>
              <p:cNvPr id="23" name="Rectangle 22">
                <a:extLst>
                  <a:ext uri="{FF2B5EF4-FFF2-40B4-BE49-F238E27FC236}">
                    <a16:creationId xmlns:a16="http://schemas.microsoft.com/office/drawing/2014/main" id="{FF5316C7-505A-45A5-B12E-C7921F1FB0EB}"/>
                  </a:ext>
                </a:extLst>
              </p:cNvPr>
              <p:cNvSpPr/>
              <p:nvPr/>
            </p:nvSpPr>
            <p:spPr bwMode="auto">
              <a:xfrm rot="5400000">
                <a:off x="11774289" y="6271576"/>
                <a:ext cx="2827669" cy="149859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Blue-Gray</a:t>
                </a:r>
              </a:p>
              <a:p>
                <a:pPr defTabSz="932472" fontAlgn="base">
                  <a:spcBef>
                    <a:spcPct val="0"/>
                  </a:spcBef>
                  <a:spcAft>
                    <a:spcPts val="100"/>
                  </a:spcAft>
                </a:pPr>
                <a:r>
                  <a:rPr lang="pt-BR" sz="600">
                    <a:solidFill>
                      <a:schemeClr val="bg1"/>
                    </a:solidFill>
                    <a:ea typeface="Segoe UI" pitchFamily="34" charset="0"/>
                    <a:cs typeface="Segoe UI" pitchFamily="34" charset="0"/>
                  </a:rPr>
                  <a:t>R36 G58 B94</a:t>
                </a:r>
              </a:p>
              <a:p>
                <a:pPr defTabSz="932472" fontAlgn="base">
                  <a:spcBef>
                    <a:spcPct val="0"/>
                  </a:spcBef>
                  <a:spcAft>
                    <a:spcPts val="100"/>
                  </a:spcAft>
                </a:pPr>
                <a:r>
                  <a:rPr lang="pt-BR" sz="600">
                    <a:solidFill>
                      <a:schemeClr val="bg1"/>
                    </a:solidFill>
                    <a:ea typeface="Segoe UI" pitchFamily="34" charset="0"/>
                    <a:cs typeface="Segoe UI" pitchFamily="34" charset="0"/>
                  </a:rPr>
                  <a:t>Hex #243A5E</a:t>
                </a:r>
              </a:p>
            </p:txBody>
          </p:sp>
          <p:sp>
            <p:nvSpPr>
              <p:cNvPr id="24" name="Rectangle 23">
                <a:extLst>
                  <a:ext uri="{FF2B5EF4-FFF2-40B4-BE49-F238E27FC236}">
                    <a16:creationId xmlns:a16="http://schemas.microsoft.com/office/drawing/2014/main" id="{B51AC3E1-E685-4665-BE4D-A5C8A0F7E51D}"/>
                  </a:ext>
                </a:extLst>
              </p:cNvPr>
              <p:cNvSpPr/>
              <p:nvPr/>
            </p:nvSpPr>
            <p:spPr bwMode="auto">
              <a:xfrm rot="5400000">
                <a:off x="11843609" y="3513227"/>
                <a:ext cx="2689028" cy="1498600"/>
              </a:xfrm>
              <a:prstGeom prst="rect">
                <a:avLst/>
              </a:prstGeom>
              <a:solidFill>
                <a:schemeClr val="accent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Blue</a:t>
                </a:r>
              </a:p>
              <a:p>
                <a:pPr defTabSz="932472" fontAlgn="base">
                  <a:spcBef>
                    <a:spcPct val="0"/>
                  </a:spcBef>
                  <a:spcAft>
                    <a:spcPts val="100"/>
                  </a:spcAft>
                </a:pPr>
                <a:r>
                  <a:rPr lang="en-US" sz="600">
                    <a:solidFill>
                      <a:schemeClr val="bg1"/>
                    </a:solidFill>
                    <a:ea typeface="Segoe UI" pitchFamily="34" charset="0"/>
                    <a:cs typeface="Segoe UI" pitchFamily="34" charset="0"/>
                  </a:rPr>
                  <a:t>R0 G120 B212</a:t>
                </a:r>
              </a:p>
              <a:p>
                <a:pPr defTabSz="932472" fontAlgn="base">
                  <a:spcBef>
                    <a:spcPct val="0"/>
                  </a:spcBef>
                  <a:spcAft>
                    <a:spcPts val="100"/>
                  </a:spcAft>
                </a:pPr>
                <a:r>
                  <a:rPr lang="en-US" sz="600">
                    <a:solidFill>
                      <a:schemeClr val="bg1"/>
                    </a:solidFill>
                    <a:ea typeface="Segoe UI" pitchFamily="34" charset="0"/>
                    <a:cs typeface="Segoe UI" pitchFamily="34" charset="0"/>
                  </a:rPr>
                  <a:t>Hex #0078D4</a:t>
                </a:r>
              </a:p>
            </p:txBody>
          </p:sp>
          <p:sp>
            <p:nvSpPr>
              <p:cNvPr id="25" name="Rectangle 24">
                <a:extLst>
                  <a:ext uri="{FF2B5EF4-FFF2-40B4-BE49-F238E27FC236}">
                    <a16:creationId xmlns:a16="http://schemas.microsoft.com/office/drawing/2014/main" id="{7D3D7E8C-6D79-460D-9148-BD2CBF6420F2}"/>
                  </a:ext>
                </a:extLst>
              </p:cNvPr>
              <p:cNvSpPr/>
              <p:nvPr/>
            </p:nvSpPr>
            <p:spPr bwMode="auto">
              <a:xfrm rot="5400000">
                <a:off x="11796983" y="11860097"/>
                <a:ext cx="2782281" cy="149859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Dark Gray</a:t>
                </a:r>
              </a:p>
              <a:p>
                <a:pPr defTabSz="932472" fontAlgn="base">
                  <a:spcBef>
                    <a:spcPct val="0"/>
                  </a:spcBef>
                  <a:spcAft>
                    <a:spcPts val="100"/>
                  </a:spcAft>
                </a:pPr>
                <a:r>
                  <a:rPr lang="en-US" sz="600">
                    <a:solidFill>
                      <a:schemeClr val="bg1"/>
                    </a:solidFill>
                    <a:ea typeface="Segoe UI" pitchFamily="34" charset="0"/>
                    <a:cs typeface="Segoe UI" pitchFamily="34" charset="0"/>
                  </a:rPr>
                  <a:t>R80 G80 B80</a:t>
                </a:r>
              </a:p>
              <a:p>
                <a:pPr defTabSz="932472" fontAlgn="base">
                  <a:spcBef>
                    <a:spcPct val="0"/>
                  </a:spcBef>
                  <a:spcAft>
                    <a:spcPts val="100"/>
                  </a:spcAft>
                </a:pPr>
                <a:r>
                  <a:rPr lang="en-US" sz="600">
                    <a:solidFill>
                      <a:schemeClr val="bg1"/>
                    </a:solidFill>
                    <a:ea typeface="Segoe UI" pitchFamily="34" charset="0"/>
                    <a:cs typeface="Segoe UI" pitchFamily="34" charset="0"/>
                  </a:rPr>
                  <a:t>Hex #505050</a:t>
                </a:r>
              </a:p>
            </p:txBody>
          </p:sp>
        </p:grpSp>
        <p:grpSp>
          <p:nvGrpSpPr>
            <p:cNvPr id="15" name="Group 14">
              <a:extLst>
                <a:ext uri="{FF2B5EF4-FFF2-40B4-BE49-F238E27FC236}">
                  <a16:creationId xmlns:a16="http://schemas.microsoft.com/office/drawing/2014/main" id="{76AEE724-EFFA-4CFB-BA0B-DD68A64D04E9}"/>
                </a:ext>
              </a:extLst>
            </p:cNvPr>
            <p:cNvGrpSpPr/>
            <p:nvPr userDrawn="1"/>
          </p:nvGrpSpPr>
          <p:grpSpPr>
            <a:xfrm rot="5400000">
              <a:off x="12190172" y="327422"/>
              <a:ext cx="2153442" cy="1498599"/>
              <a:chOff x="465140" y="7280835"/>
              <a:chExt cx="7676186" cy="942415"/>
            </a:xfrm>
          </p:grpSpPr>
          <p:sp>
            <p:nvSpPr>
              <p:cNvPr id="17" name="Rectangle 16">
                <a:extLst>
                  <a:ext uri="{FF2B5EF4-FFF2-40B4-BE49-F238E27FC236}">
                    <a16:creationId xmlns:a16="http://schemas.microsoft.com/office/drawing/2014/main" id="{D1C9D6FE-36D5-467D-953B-E0782AC67540}"/>
                  </a:ext>
                </a:extLst>
              </p:cNvPr>
              <p:cNvSpPr/>
              <p:nvPr/>
            </p:nvSpPr>
            <p:spPr bwMode="auto">
              <a:xfrm>
                <a:off x="465140" y="7280835"/>
                <a:ext cx="2487611" cy="942414"/>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bg1"/>
                    </a:solidFill>
                    <a:ea typeface="Segoe UI" pitchFamily="34" charset="0"/>
                    <a:cs typeface="Segoe UI" pitchFamily="34" charset="0"/>
                  </a:rPr>
                  <a:t>Black</a:t>
                </a:r>
              </a:p>
              <a:p>
                <a:pPr defTabSz="932472" fontAlgn="base">
                  <a:spcBef>
                    <a:spcPct val="0"/>
                  </a:spcBef>
                  <a:spcAft>
                    <a:spcPts val="100"/>
                  </a:spcAft>
                </a:pPr>
                <a:r>
                  <a:rPr lang="en-US" sz="600">
                    <a:solidFill>
                      <a:schemeClr val="bg1"/>
                    </a:solidFill>
                    <a:ea typeface="Segoe UI" pitchFamily="34" charset="0"/>
                    <a:cs typeface="Segoe UI" pitchFamily="34" charset="0"/>
                  </a:rPr>
                  <a:t>R0 G0 B0</a:t>
                </a:r>
              </a:p>
              <a:p>
                <a:pPr defTabSz="932472" fontAlgn="base">
                  <a:spcBef>
                    <a:spcPct val="0"/>
                  </a:spcBef>
                  <a:spcAft>
                    <a:spcPts val="100"/>
                  </a:spcAft>
                </a:pPr>
                <a:r>
                  <a:rPr lang="en-US" sz="600">
                    <a:solidFill>
                      <a:schemeClr val="bg1"/>
                    </a:solidFill>
                    <a:ea typeface="Segoe UI" pitchFamily="34" charset="0"/>
                    <a:cs typeface="Segoe UI" pitchFamily="34" charset="0"/>
                  </a:rPr>
                  <a:t>Hex #000000</a:t>
                </a:r>
              </a:p>
            </p:txBody>
          </p:sp>
          <p:sp>
            <p:nvSpPr>
              <p:cNvPr id="18" name="Rectangle 17">
                <a:extLst>
                  <a:ext uri="{FF2B5EF4-FFF2-40B4-BE49-F238E27FC236}">
                    <a16:creationId xmlns:a16="http://schemas.microsoft.com/office/drawing/2014/main" id="{4F0F4CA1-873B-4C12-948D-D14CBB2A7B67}"/>
                  </a:ext>
                </a:extLst>
              </p:cNvPr>
              <p:cNvSpPr/>
              <p:nvPr/>
            </p:nvSpPr>
            <p:spPr bwMode="auto">
              <a:xfrm>
                <a:off x="3051346" y="7280835"/>
                <a:ext cx="2487611" cy="942414"/>
              </a:xfrm>
              <a:prstGeom prst="rect">
                <a:avLst/>
              </a:prstGeom>
              <a:solidFill>
                <a:schemeClr val="bg1"/>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White</a:t>
                </a:r>
              </a:p>
              <a:p>
                <a:pPr defTabSz="932472" fontAlgn="base">
                  <a:spcBef>
                    <a:spcPct val="0"/>
                  </a:spcBef>
                  <a:spcAft>
                    <a:spcPts val="100"/>
                  </a:spcAft>
                </a:pPr>
                <a:r>
                  <a:rPr lang="en-US" sz="600">
                    <a:solidFill>
                      <a:schemeClr val="tx1"/>
                    </a:solidFill>
                    <a:ea typeface="Segoe UI" pitchFamily="34" charset="0"/>
                    <a:cs typeface="Segoe UI" pitchFamily="34" charset="0"/>
                  </a:rPr>
                  <a:t>R255 G255 B255</a:t>
                </a:r>
              </a:p>
              <a:p>
                <a:pPr defTabSz="932472" fontAlgn="base">
                  <a:spcBef>
                    <a:spcPct val="0"/>
                  </a:spcBef>
                  <a:spcAft>
                    <a:spcPts val="100"/>
                  </a:spcAft>
                </a:pPr>
                <a:r>
                  <a:rPr lang="en-US" sz="600">
                    <a:solidFill>
                      <a:schemeClr val="tx1"/>
                    </a:solidFill>
                    <a:ea typeface="Segoe UI" pitchFamily="34" charset="0"/>
                    <a:cs typeface="Segoe UI" pitchFamily="34" charset="0"/>
                  </a:rPr>
                  <a:t>Hex #FFFFFF</a:t>
                </a:r>
              </a:p>
            </p:txBody>
          </p:sp>
          <p:sp>
            <p:nvSpPr>
              <p:cNvPr id="21" name="Rectangle 20">
                <a:extLst>
                  <a:ext uri="{FF2B5EF4-FFF2-40B4-BE49-F238E27FC236}">
                    <a16:creationId xmlns:a16="http://schemas.microsoft.com/office/drawing/2014/main" id="{478F0677-6924-40DD-9DCE-FBA80C11198A}"/>
                  </a:ext>
                </a:extLst>
              </p:cNvPr>
              <p:cNvSpPr/>
              <p:nvPr/>
            </p:nvSpPr>
            <p:spPr bwMode="auto">
              <a:xfrm>
                <a:off x="5653715" y="7280836"/>
                <a:ext cx="2487611" cy="942414"/>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spcBef>
                    <a:spcPct val="0"/>
                  </a:spcBef>
                  <a:spcAft>
                    <a:spcPts val="100"/>
                  </a:spcAft>
                </a:pPr>
                <a:r>
                  <a:rPr lang="en-US" sz="600" b="1">
                    <a:solidFill>
                      <a:schemeClr val="tx1"/>
                    </a:solidFill>
                    <a:ea typeface="Segoe UI" pitchFamily="34" charset="0"/>
                    <a:cs typeface="Segoe UI" pitchFamily="34" charset="0"/>
                  </a:rPr>
                  <a:t>Light gray</a:t>
                </a:r>
              </a:p>
              <a:p>
                <a:pPr defTabSz="932472" fontAlgn="base">
                  <a:spcBef>
                    <a:spcPct val="0"/>
                  </a:spcBef>
                  <a:spcAft>
                    <a:spcPts val="100"/>
                  </a:spcAft>
                </a:pPr>
                <a:r>
                  <a:rPr lang="en-US" sz="600">
                    <a:solidFill>
                      <a:schemeClr val="tx1"/>
                    </a:solidFill>
                    <a:ea typeface="Segoe UI" pitchFamily="34" charset="0"/>
                    <a:cs typeface="Segoe UI" pitchFamily="34" charset="0"/>
                  </a:rPr>
                  <a:t>R242 G242 B242</a:t>
                </a:r>
              </a:p>
              <a:p>
                <a:pPr defTabSz="932472" fontAlgn="base">
                  <a:spcBef>
                    <a:spcPct val="0"/>
                  </a:spcBef>
                  <a:spcAft>
                    <a:spcPts val="100"/>
                  </a:spcAft>
                </a:pPr>
                <a:r>
                  <a:rPr lang="en-US" sz="600">
                    <a:solidFill>
                      <a:schemeClr val="tx1"/>
                    </a:solidFill>
                    <a:ea typeface="Segoe UI" pitchFamily="34" charset="0"/>
                    <a:cs typeface="Segoe UI" pitchFamily="34" charset="0"/>
                  </a:rPr>
                  <a:t>Hex #F2F2F2</a:t>
                </a:r>
              </a:p>
            </p:txBody>
          </p:sp>
        </p:grpSp>
      </p:grpSp>
    </p:spTree>
    <p:extLst>
      <p:ext uri="{BB962C8B-B14F-4D97-AF65-F5344CB8AC3E}">
        <p14:creationId xmlns:p14="http://schemas.microsoft.com/office/powerpoint/2010/main" val="419801532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 id="2147483726" r:id="rId18"/>
    <p:sldLayoutId id="2147483727" r:id="rId19"/>
    <p:sldLayoutId id="2147483728" r:id="rId20"/>
    <p:sldLayoutId id="2147483729" r:id="rId21"/>
    <p:sldLayoutId id="2147483730" r:id="rId22"/>
    <p:sldLayoutId id="2147483731" r:id="rId23"/>
    <p:sldLayoutId id="2147483732" r:id="rId24"/>
    <p:sldLayoutId id="2147483733" r:id="rId25"/>
    <p:sldLayoutId id="2147483734" r:id="rId26"/>
    <p:sldLayoutId id="2147483735" r:id="rId27"/>
    <p:sldLayoutId id="2147483736" r:id="rId28"/>
    <p:sldLayoutId id="2147483737" r:id="rId29"/>
    <p:sldLayoutId id="2147483738" r:id="rId30"/>
    <p:sldLayoutId id="2147483739" r:id="rId31"/>
    <p:sldLayoutId id="2147483740" r:id="rId32"/>
    <p:sldLayoutId id="2147483741" r:id="rId33"/>
    <p:sldLayoutId id="2147483742" r:id="rId34"/>
    <p:sldLayoutId id="2147483743" r:id="rId35"/>
    <p:sldLayoutId id="2147483744" r:id="rId36"/>
    <p:sldLayoutId id="2147483745" r:id="rId37"/>
    <p:sldLayoutId id="2147483746" r:id="rId38"/>
    <p:sldLayoutId id="2147483747" r:id="rId39"/>
    <p:sldLayoutId id="2147483748" r:id="rId40"/>
    <p:sldLayoutId id="2147483749" r:id="rId41"/>
    <p:sldLayoutId id="2147483750" r:id="rId42"/>
    <p:sldLayoutId id="2147483751" r:id="rId43"/>
    <p:sldLayoutId id="2147483752" r:id="rId44"/>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2"/>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p15:clr>
            <a:srgbClr val="C35EA4"/>
          </p15:clr>
        </p15:guide>
        <p15:guide id="32" pos="1498">
          <p15:clr>
            <a:srgbClr val="C35EA4"/>
          </p15:clr>
        </p15:guide>
        <p15:guide id="33" pos="2569">
          <p15:clr>
            <a:srgbClr val="C35EA4"/>
          </p15:clr>
        </p15:guide>
        <p15:guide id="34" pos="2711">
          <p15:clr>
            <a:srgbClr val="C35EA4"/>
          </p15:clr>
        </p15:guide>
        <p15:guide id="35" pos="3778">
          <p15:clr>
            <a:srgbClr val="C35EA4"/>
          </p15:clr>
        </p15:guide>
        <p15:guide id="36" pos="3924">
          <p15:clr>
            <a:srgbClr val="C35EA4"/>
          </p15:clr>
        </p15:guide>
        <p15:guide id="37" pos="4983">
          <p15:clr>
            <a:srgbClr val="C35EA4"/>
          </p15:clr>
        </p15:guide>
        <p15:guide id="38" pos="5127">
          <p15:clr>
            <a:srgbClr val="C35EA4"/>
          </p15:clr>
        </p15:guide>
        <p15:guide id="39" pos="6199">
          <p15:clr>
            <a:srgbClr val="C35EA4"/>
          </p15:clr>
        </p15:guide>
        <p15:guide id="40" pos="6342">
          <p15:clr>
            <a:srgbClr val="C35EA4"/>
          </p15:clr>
        </p15:guide>
        <p15:guide id="41" pos="264">
          <p15:clr>
            <a:srgbClr val="F26B43"/>
          </p15:clr>
        </p15:guide>
        <p15:guide id="42" pos="7416">
          <p15:clr>
            <a:srgbClr val="F26B43"/>
          </p15:clr>
        </p15:guide>
        <p15:guide id="43" orient="horz" pos="736">
          <p15:clr>
            <a:srgbClr val="5ACBF0"/>
          </p15:clr>
        </p15:guide>
        <p15:guide id="44" orient="horz" pos="1360">
          <p15:clr>
            <a:srgbClr val="5ACBF0"/>
          </p15:clr>
        </p15:guide>
        <p15:guide id="45" orient="horz" pos="593">
          <p15:clr>
            <a:srgbClr val="5ACBF0"/>
          </p15:clr>
        </p15:guide>
        <p15:guide id="46" orient="horz" pos="1484">
          <p15:clr>
            <a:srgbClr val="5ACBF0"/>
          </p15:clr>
        </p15:guide>
        <p15:guide id="47" orient="horz" pos="2088">
          <p15:clr>
            <a:srgbClr val="5ACBF0"/>
          </p15:clr>
        </p15:guide>
        <p15:guide id="48" orient="horz" pos="2254">
          <p15:clr>
            <a:srgbClr val="5ACBF0"/>
          </p15:clr>
        </p15:guide>
        <p15:guide id="49" orient="horz" pos="277">
          <p15:clr>
            <a:srgbClr val="F26B43"/>
          </p15:clr>
        </p15:guide>
        <p15:guide id="50" orient="horz" pos="4043">
          <p15:clr>
            <a:srgbClr val="F26B43"/>
          </p15:clr>
        </p15:guide>
        <p15:guide id="51" orient="horz" pos="2835">
          <p15:clr>
            <a:srgbClr val="5ACBF0"/>
          </p15:clr>
        </p15:guide>
        <p15:guide id="52" orient="horz" pos="2960">
          <p15:clr>
            <a:srgbClr val="5ACBF0"/>
          </p15:clr>
        </p15:guide>
        <p15:guide id="53" orient="horz" pos="3572">
          <p15:clr>
            <a:srgbClr val="5ACBF0"/>
          </p15:clr>
        </p15:guide>
        <p15:guide id="54" orient="horz" pos="3690">
          <p15:clr>
            <a:srgbClr val="5ACBF0"/>
          </p15:clr>
        </p15:guide>
        <p15:guide id="55" orient="horz" pos="91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8" Type="http://schemas.openxmlformats.org/officeDocument/2006/relationships/image" Target="../media/image32.emf"/><Relationship Id="rId3" Type="http://schemas.openxmlformats.org/officeDocument/2006/relationships/image" Target="../media/image27.emf"/><Relationship Id="rId7" Type="http://schemas.openxmlformats.org/officeDocument/2006/relationships/image" Target="../media/image31.emf"/><Relationship Id="rId2" Type="http://schemas.openxmlformats.org/officeDocument/2006/relationships/notesSlide" Target="../notesSlides/notesSlide10.xml"/><Relationship Id="rId1" Type="http://schemas.openxmlformats.org/officeDocument/2006/relationships/slideLayout" Target="../slideLayouts/slideLayout35.xml"/><Relationship Id="rId6" Type="http://schemas.openxmlformats.org/officeDocument/2006/relationships/image" Target="../media/image30.emf"/><Relationship Id="rId5" Type="http://schemas.openxmlformats.org/officeDocument/2006/relationships/image" Target="../media/image29.emf"/><Relationship Id="rId10" Type="http://schemas.openxmlformats.org/officeDocument/2006/relationships/image" Target="../media/image26.emf"/><Relationship Id="rId4" Type="http://schemas.openxmlformats.org/officeDocument/2006/relationships/image" Target="../media/image28.emf"/><Relationship Id="rId9" Type="http://schemas.openxmlformats.org/officeDocument/2006/relationships/image" Target="../media/image33.emf"/></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emf"/></Relationships>
</file>

<file path=ppt/slides/_rels/slide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6.xml"/><Relationship Id="rId1" Type="http://schemas.openxmlformats.org/officeDocument/2006/relationships/slideLayout" Target="../slideLayouts/slideLayout33.xml"/><Relationship Id="rId4" Type="http://schemas.openxmlformats.org/officeDocument/2006/relationships/image" Target="../media/image17.emf"/></Relationships>
</file>

<file path=ppt/slides/_rels/slide7.xml.rels><?xml version="1.0" encoding="UTF-8" standalone="yes"?>
<Relationships xmlns="http://schemas.openxmlformats.org/package/2006/relationships"><Relationship Id="rId8" Type="http://schemas.openxmlformats.org/officeDocument/2006/relationships/image" Target="../media/image23.emf"/><Relationship Id="rId3" Type="http://schemas.openxmlformats.org/officeDocument/2006/relationships/image" Target="../media/image18.emf"/><Relationship Id="rId7" Type="http://schemas.openxmlformats.org/officeDocument/2006/relationships/image" Target="../media/image22.emf"/><Relationship Id="rId2" Type="http://schemas.openxmlformats.org/officeDocument/2006/relationships/notesSlide" Target="../notesSlides/notesSlide7.xml"/><Relationship Id="rId1" Type="http://schemas.openxmlformats.org/officeDocument/2006/relationships/slideLayout" Target="../slideLayouts/slideLayout37.xml"/><Relationship Id="rId6" Type="http://schemas.openxmlformats.org/officeDocument/2006/relationships/image" Target="../media/image21.emf"/><Relationship Id="rId5" Type="http://schemas.openxmlformats.org/officeDocument/2006/relationships/image" Target="../media/image20.emf"/><Relationship Id="rId4" Type="http://schemas.openxmlformats.org/officeDocument/2006/relationships/image" Target="../media/image19.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9.xml"/><Relationship Id="rId1" Type="http://schemas.openxmlformats.org/officeDocument/2006/relationships/slideLayout" Target="../slideLayouts/slideLayout35.xml"/><Relationship Id="rId5" Type="http://schemas.openxmlformats.org/officeDocument/2006/relationships/image" Target="../media/image26.emf"/><Relationship Id="rId4" Type="http://schemas.openxmlformats.org/officeDocument/2006/relationships/image" Target="../media/image2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207564" y="2827346"/>
            <a:ext cx="5888436" cy="785758"/>
          </a:xfrm>
        </p:spPr>
        <p:txBody>
          <a:bodyPr/>
          <a:lstStyle/>
          <a:p>
            <a:r>
              <a:rPr lang="en-US" sz="2000" dirty="0">
                <a:solidFill>
                  <a:schemeClr val="tx1"/>
                </a:solidFill>
                <a:cs typeface="Segoe UI"/>
              </a:rPr>
              <a:t>MD-102 Microsoft 365 Endpoint Administrator</a:t>
            </a:r>
          </a:p>
        </p:txBody>
      </p:sp>
    </p:spTree>
    <p:extLst>
      <p:ext uri="{BB962C8B-B14F-4D97-AF65-F5344CB8AC3E}">
        <p14:creationId xmlns:p14="http://schemas.microsoft.com/office/powerpoint/2010/main" val="135908157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8643" y="440494"/>
            <a:ext cx="9423320" cy="680196"/>
          </a:xfrm>
        </p:spPr>
        <p:txBody>
          <a:bodyPr/>
          <a:lstStyle/>
          <a:p>
            <a:r>
              <a:rPr lang="en-US"/>
              <a:t>Practice Labs</a:t>
            </a:r>
          </a:p>
        </p:txBody>
      </p:sp>
      <p:sp>
        <p:nvSpPr>
          <p:cNvPr id="6" name="Text Placeholder 5"/>
          <p:cNvSpPr>
            <a:spLocks noGrp="1"/>
          </p:cNvSpPr>
          <p:nvPr>
            <p:ph type="body" sz="quarter" idx="11"/>
          </p:nvPr>
        </p:nvSpPr>
        <p:spPr>
          <a:xfrm>
            <a:off x="1568743" y="1456896"/>
            <a:ext cx="10234235" cy="896552"/>
          </a:xfrm>
        </p:spPr>
        <p:txBody>
          <a:bodyPr/>
          <a:lstStyle/>
          <a:p>
            <a:pPr lvl="1"/>
            <a:r>
              <a:rPr lang="en-US"/>
              <a:t>Designed to provide hands-on experience of skills learned in the course. </a:t>
            </a:r>
          </a:p>
        </p:txBody>
      </p:sp>
      <p:sp>
        <p:nvSpPr>
          <p:cNvPr id="2" name="Text Placeholder 1"/>
          <p:cNvSpPr>
            <a:spLocks noGrp="1"/>
          </p:cNvSpPr>
          <p:nvPr>
            <p:ph type="body" sz="quarter" idx="15"/>
          </p:nvPr>
        </p:nvSpPr>
        <p:spPr/>
        <p:txBody>
          <a:bodyPr/>
          <a:lstStyle/>
          <a:p>
            <a:pPr lvl="1"/>
            <a:r>
              <a:rPr lang="en-US"/>
              <a:t>You will work in a virtual machine environment to complete the labs.</a:t>
            </a:r>
          </a:p>
        </p:txBody>
      </p:sp>
      <p:sp>
        <p:nvSpPr>
          <p:cNvPr id="3" name="Text Placeholder 2"/>
          <p:cNvSpPr>
            <a:spLocks noGrp="1"/>
          </p:cNvSpPr>
          <p:nvPr>
            <p:ph type="body" sz="quarter" idx="17"/>
          </p:nvPr>
        </p:nvSpPr>
        <p:spPr/>
        <p:txBody>
          <a:bodyPr/>
          <a:lstStyle/>
          <a:p>
            <a:pPr lvl="1"/>
            <a:r>
              <a:rPr lang="en-US"/>
              <a:t>Lab summaries and scenarios are listed at the end of each Learning Path.</a:t>
            </a:r>
          </a:p>
        </p:txBody>
      </p:sp>
      <p:sp>
        <p:nvSpPr>
          <p:cNvPr id="4" name="Text Placeholder 3"/>
          <p:cNvSpPr>
            <a:spLocks noGrp="1"/>
          </p:cNvSpPr>
          <p:nvPr>
            <p:ph type="body" sz="quarter" idx="19"/>
          </p:nvPr>
        </p:nvSpPr>
        <p:spPr/>
        <p:txBody>
          <a:bodyPr/>
          <a:lstStyle/>
          <a:p>
            <a:pPr lvl="1"/>
            <a:r>
              <a:rPr lang="en-US"/>
              <a:t>Step-by-step instructions are provided in the lab interface.</a:t>
            </a:r>
          </a:p>
        </p:txBody>
      </p:sp>
      <p:grpSp>
        <p:nvGrpSpPr>
          <p:cNvPr id="34" name="Group 33">
            <a:extLst>
              <a:ext uri="{FF2B5EF4-FFF2-40B4-BE49-F238E27FC236}">
                <a16:creationId xmlns:a16="http://schemas.microsoft.com/office/drawing/2014/main" id="{5301FBFE-D1B5-4205-8052-9A72C6D1DDF0}"/>
              </a:ext>
              <a:ext uri="{C183D7F6-B498-43B3-948B-1728B52AA6E4}">
                <adec:decorative xmlns:adec="http://schemas.microsoft.com/office/drawing/2017/decorative" val="1"/>
              </a:ext>
            </a:extLst>
          </p:cNvPr>
          <p:cNvGrpSpPr/>
          <p:nvPr/>
        </p:nvGrpSpPr>
        <p:grpSpPr>
          <a:xfrm>
            <a:off x="418643" y="1456896"/>
            <a:ext cx="896425" cy="896552"/>
            <a:chOff x="7962901" y="3032919"/>
            <a:chExt cx="981074" cy="981076"/>
          </a:xfrm>
        </p:grpSpPr>
        <p:sp>
          <p:nvSpPr>
            <p:cNvPr id="36" name="Freeform 5">
              <a:extLst>
                <a:ext uri="{FF2B5EF4-FFF2-40B4-BE49-F238E27FC236}">
                  <a16:creationId xmlns:a16="http://schemas.microsoft.com/office/drawing/2014/main" id="{68609414-5FD6-4190-AED2-5A11FFDE76EE}"/>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7" name="Freeform 6">
              <a:extLst>
                <a:ext uri="{FF2B5EF4-FFF2-40B4-BE49-F238E27FC236}">
                  <a16:creationId xmlns:a16="http://schemas.microsoft.com/office/drawing/2014/main" id="{6171191A-F8F6-4591-864F-AF8BF62B8FF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grpSp>
        <p:nvGrpSpPr>
          <p:cNvPr id="39" name="Group 38">
            <a:extLst>
              <a:ext uri="{FF2B5EF4-FFF2-40B4-BE49-F238E27FC236}">
                <a16:creationId xmlns:a16="http://schemas.microsoft.com/office/drawing/2014/main" id="{2E0E4F94-ED09-49AF-88F5-0E6A40D981E1}"/>
              </a:ext>
              <a:ext uri="{C183D7F6-B498-43B3-948B-1728B52AA6E4}">
                <adec:decorative xmlns:adec="http://schemas.microsoft.com/office/drawing/2017/decorative" val="1"/>
              </a:ext>
            </a:extLst>
          </p:cNvPr>
          <p:cNvGrpSpPr/>
          <p:nvPr/>
        </p:nvGrpSpPr>
        <p:grpSpPr>
          <a:xfrm>
            <a:off x="418643" y="2546889"/>
            <a:ext cx="896425" cy="896552"/>
            <a:chOff x="7962901" y="3032919"/>
            <a:chExt cx="981074" cy="981076"/>
          </a:xfrm>
        </p:grpSpPr>
        <p:sp>
          <p:nvSpPr>
            <p:cNvPr id="41" name="Freeform 5">
              <a:extLst>
                <a:ext uri="{FF2B5EF4-FFF2-40B4-BE49-F238E27FC236}">
                  <a16:creationId xmlns:a16="http://schemas.microsoft.com/office/drawing/2014/main" id="{181003EF-351C-4705-941D-E597E28FBC93}"/>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2" name="Freeform 6">
              <a:extLst>
                <a:ext uri="{FF2B5EF4-FFF2-40B4-BE49-F238E27FC236}">
                  <a16:creationId xmlns:a16="http://schemas.microsoft.com/office/drawing/2014/main" id="{764EF84A-1330-4BC9-9FDD-C4C5EE94BB65}"/>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grpSp>
        <p:nvGrpSpPr>
          <p:cNvPr id="44" name="Group 43">
            <a:extLst>
              <a:ext uri="{FF2B5EF4-FFF2-40B4-BE49-F238E27FC236}">
                <a16:creationId xmlns:a16="http://schemas.microsoft.com/office/drawing/2014/main" id="{6A4B9C9C-2E08-4C5A-806F-AA664F48841C}"/>
              </a:ext>
              <a:ext uri="{C183D7F6-B498-43B3-948B-1728B52AA6E4}">
                <adec:decorative xmlns:adec="http://schemas.microsoft.com/office/drawing/2017/decorative" val="1"/>
              </a:ext>
            </a:extLst>
          </p:cNvPr>
          <p:cNvGrpSpPr/>
          <p:nvPr/>
        </p:nvGrpSpPr>
        <p:grpSpPr>
          <a:xfrm>
            <a:off x="418643" y="3636882"/>
            <a:ext cx="896425" cy="896552"/>
            <a:chOff x="7962901" y="3032919"/>
            <a:chExt cx="981074" cy="981076"/>
          </a:xfrm>
        </p:grpSpPr>
        <p:sp>
          <p:nvSpPr>
            <p:cNvPr id="46" name="Freeform 5">
              <a:extLst>
                <a:ext uri="{FF2B5EF4-FFF2-40B4-BE49-F238E27FC236}">
                  <a16:creationId xmlns:a16="http://schemas.microsoft.com/office/drawing/2014/main" id="{988AF6D7-8EF3-4C5E-AE1E-C4B1A1C51D16}"/>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7" name="Freeform 6">
              <a:extLst>
                <a:ext uri="{FF2B5EF4-FFF2-40B4-BE49-F238E27FC236}">
                  <a16:creationId xmlns:a16="http://schemas.microsoft.com/office/drawing/2014/main" id="{67DD15E4-C008-4E7A-A303-67C244104CA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grpSp>
        <p:nvGrpSpPr>
          <p:cNvPr id="49" name="Group 48">
            <a:extLst>
              <a:ext uri="{FF2B5EF4-FFF2-40B4-BE49-F238E27FC236}">
                <a16:creationId xmlns:a16="http://schemas.microsoft.com/office/drawing/2014/main" id="{74C79D35-8603-4F47-8A5C-3CF0BF53F294}"/>
              </a:ext>
              <a:ext uri="{C183D7F6-B498-43B3-948B-1728B52AA6E4}">
                <adec:decorative xmlns:adec="http://schemas.microsoft.com/office/drawing/2017/decorative" val="1"/>
              </a:ext>
            </a:extLst>
          </p:cNvPr>
          <p:cNvGrpSpPr/>
          <p:nvPr/>
        </p:nvGrpSpPr>
        <p:grpSpPr>
          <a:xfrm>
            <a:off x="418643" y="4726875"/>
            <a:ext cx="896425" cy="896552"/>
            <a:chOff x="7962901" y="3032919"/>
            <a:chExt cx="981074" cy="981076"/>
          </a:xfrm>
        </p:grpSpPr>
        <p:sp>
          <p:nvSpPr>
            <p:cNvPr id="51" name="Freeform 5">
              <a:extLst>
                <a:ext uri="{FF2B5EF4-FFF2-40B4-BE49-F238E27FC236}">
                  <a16:creationId xmlns:a16="http://schemas.microsoft.com/office/drawing/2014/main" id="{ADF33B12-8C56-4ACE-90D3-13B463EB7D2E}"/>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52" name="Freeform 6">
              <a:extLst>
                <a:ext uri="{FF2B5EF4-FFF2-40B4-BE49-F238E27FC236}">
                  <a16:creationId xmlns:a16="http://schemas.microsoft.com/office/drawing/2014/main" id="{F69F559F-C57F-4E21-A86A-436B3C98B0EB}"/>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grpSp>
        <p:nvGrpSpPr>
          <p:cNvPr id="27" name="Group 26">
            <a:extLst>
              <a:ext uri="{FF2B5EF4-FFF2-40B4-BE49-F238E27FC236}">
                <a16:creationId xmlns:a16="http://schemas.microsoft.com/office/drawing/2014/main" id="{E56B97AD-FE10-4B43-9F9B-A79C1F748663}"/>
              </a:ext>
              <a:ext uri="{C183D7F6-B498-43B3-948B-1728B52AA6E4}">
                <adec:decorative xmlns:adec="http://schemas.microsoft.com/office/drawing/2017/decorative" val="1"/>
              </a:ext>
            </a:extLst>
          </p:cNvPr>
          <p:cNvGrpSpPr/>
          <p:nvPr/>
        </p:nvGrpSpPr>
        <p:grpSpPr>
          <a:xfrm>
            <a:off x="10354053" y="538463"/>
            <a:ext cx="1118620" cy="1163510"/>
            <a:chOff x="7382277" y="2057400"/>
            <a:chExt cx="1287552" cy="1483302"/>
          </a:xfrm>
        </p:grpSpPr>
        <p:pic>
          <p:nvPicPr>
            <p:cNvPr id="28" name="Picture 27">
              <a:extLst>
                <a:ext uri="{FF2B5EF4-FFF2-40B4-BE49-F238E27FC236}">
                  <a16:creationId xmlns:a16="http://schemas.microsoft.com/office/drawing/2014/main" id="{F473D660-8849-42E1-8157-69A1A3C2B9A0}"/>
                </a:ext>
              </a:extLst>
            </p:cNvPr>
            <p:cNvPicPr>
              <a:picLocks noChangeAspect="1"/>
            </p:cNvPicPr>
            <p:nvPr/>
          </p:nvPicPr>
          <p:blipFill>
            <a:blip r:embed="rId3"/>
            <a:stretch>
              <a:fillRect/>
            </a:stretch>
          </p:blipFill>
          <p:spPr>
            <a:xfrm>
              <a:off x="7382277" y="2057400"/>
              <a:ext cx="170646" cy="1483302"/>
            </a:xfrm>
            <a:prstGeom prst="rect">
              <a:avLst/>
            </a:prstGeom>
          </p:spPr>
        </p:pic>
        <p:pic>
          <p:nvPicPr>
            <p:cNvPr id="29" name="Picture 28">
              <a:extLst>
                <a:ext uri="{FF2B5EF4-FFF2-40B4-BE49-F238E27FC236}">
                  <a16:creationId xmlns:a16="http://schemas.microsoft.com/office/drawing/2014/main" id="{A10C4EA7-98A2-46D5-8ED2-8B0827AD4174}"/>
                </a:ext>
              </a:extLst>
            </p:cNvPr>
            <p:cNvPicPr>
              <a:picLocks noChangeAspect="1"/>
            </p:cNvPicPr>
            <p:nvPr/>
          </p:nvPicPr>
          <p:blipFill>
            <a:blip r:embed="rId4"/>
            <a:stretch>
              <a:fillRect/>
            </a:stretch>
          </p:blipFill>
          <p:spPr>
            <a:xfrm>
              <a:off x="7660866" y="2057400"/>
              <a:ext cx="157519" cy="1378292"/>
            </a:xfrm>
            <a:prstGeom prst="rect">
              <a:avLst/>
            </a:prstGeom>
          </p:spPr>
        </p:pic>
        <p:pic>
          <p:nvPicPr>
            <p:cNvPr id="30" name="Picture 29">
              <a:extLst>
                <a:ext uri="{FF2B5EF4-FFF2-40B4-BE49-F238E27FC236}">
                  <a16:creationId xmlns:a16="http://schemas.microsoft.com/office/drawing/2014/main" id="{CBB0252D-FAAE-41C9-8E57-47BC072474DE}"/>
                </a:ext>
              </a:extLst>
            </p:cNvPr>
            <p:cNvPicPr>
              <a:picLocks noChangeAspect="1"/>
            </p:cNvPicPr>
            <p:nvPr/>
          </p:nvPicPr>
          <p:blipFill>
            <a:blip r:embed="rId5"/>
            <a:stretch>
              <a:fillRect/>
            </a:stretch>
          </p:blipFill>
          <p:spPr>
            <a:xfrm>
              <a:off x="7938440" y="2057400"/>
              <a:ext cx="170646" cy="1247024"/>
            </a:xfrm>
            <a:prstGeom prst="rect">
              <a:avLst/>
            </a:prstGeom>
          </p:spPr>
        </p:pic>
        <p:pic>
          <p:nvPicPr>
            <p:cNvPr id="31" name="Picture 30">
              <a:extLst>
                <a:ext uri="{FF2B5EF4-FFF2-40B4-BE49-F238E27FC236}">
                  <a16:creationId xmlns:a16="http://schemas.microsoft.com/office/drawing/2014/main" id="{06DC764B-3BC3-43C0-8E84-15B75C78E808}"/>
                </a:ext>
              </a:extLst>
            </p:cNvPr>
            <p:cNvPicPr>
              <a:picLocks noChangeAspect="1"/>
            </p:cNvPicPr>
            <p:nvPr/>
          </p:nvPicPr>
          <p:blipFill>
            <a:blip r:embed="rId6"/>
            <a:stretch>
              <a:fillRect/>
            </a:stretch>
          </p:blipFill>
          <p:spPr>
            <a:xfrm>
              <a:off x="8262905" y="2057400"/>
              <a:ext cx="406924" cy="1155137"/>
            </a:xfrm>
            <a:prstGeom prst="rect">
              <a:avLst/>
            </a:prstGeom>
          </p:spPr>
        </p:pic>
      </p:grpSp>
      <p:pic>
        <p:nvPicPr>
          <p:cNvPr id="10" name="Picture 227">
            <a:extLst>
              <a:ext uri="{FF2B5EF4-FFF2-40B4-BE49-F238E27FC236}">
                <a16:creationId xmlns:a16="http://schemas.microsoft.com/office/drawing/2014/main" id="{8A38FFF7-2C2F-43CB-8149-79F03B1DEA23}"/>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691436" y="1701972"/>
            <a:ext cx="406400" cy="406400"/>
          </a:xfrm>
          <a:prstGeom prst="rect">
            <a:avLst/>
          </a:prstGeom>
        </p:spPr>
      </p:pic>
      <p:pic>
        <p:nvPicPr>
          <p:cNvPr id="11" name="Picture 136">
            <a:extLst>
              <a:ext uri="{FF2B5EF4-FFF2-40B4-BE49-F238E27FC236}">
                <a16:creationId xmlns:a16="http://schemas.microsoft.com/office/drawing/2014/main" id="{A8FB4874-1543-471C-B6FF-EDD56A527D13}"/>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a:off x="663655" y="2803376"/>
            <a:ext cx="406400" cy="406400"/>
          </a:xfrm>
          <a:prstGeom prst="rect">
            <a:avLst/>
          </a:prstGeom>
        </p:spPr>
      </p:pic>
      <p:pic>
        <p:nvPicPr>
          <p:cNvPr id="12" name="Picture 108">
            <a:extLst>
              <a:ext uri="{FF2B5EF4-FFF2-40B4-BE49-F238E27FC236}">
                <a16:creationId xmlns:a16="http://schemas.microsoft.com/office/drawing/2014/main" id="{042B5563-A34C-4A9C-9B02-F2CD3D671145}"/>
              </a:ext>
              <a:ext uri="{C183D7F6-B498-43B3-948B-1728B52AA6E4}">
                <adec:decorative xmlns:adec="http://schemas.microsoft.com/office/drawing/2017/decorative" val="1"/>
              </a:ext>
            </a:extLst>
          </p:cNvPr>
          <p:cNvPicPr>
            <a:picLocks noChangeAspect="1"/>
          </p:cNvPicPr>
          <p:nvPr/>
        </p:nvPicPr>
        <p:blipFill>
          <a:blip r:embed="rId9"/>
          <a:stretch>
            <a:fillRect/>
          </a:stretch>
        </p:blipFill>
        <p:spPr>
          <a:xfrm>
            <a:off x="655217" y="3881958"/>
            <a:ext cx="406400" cy="406400"/>
          </a:xfrm>
          <a:prstGeom prst="rect">
            <a:avLst/>
          </a:prstGeom>
        </p:spPr>
      </p:pic>
      <p:pic>
        <p:nvPicPr>
          <p:cNvPr id="13" name="Picture 127">
            <a:extLst>
              <a:ext uri="{FF2B5EF4-FFF2-40B4-BE49-F238E27FC236}">
                <a16:creationId xmlns:a16="http://schemas.microsoft.com/office/drawing/2014/main" id="{0DBB45AC-949E-4EB1-B81D-640344C87F5A}"/>
              </a:ext>
              <a:ext uri="{C183D7F6-B498-43B3-948B-1728B52AA6E4}">
                <adec:decorative xmlns:adec="http://schemas.microsoft.com/office/drawing/2017/decorative" val="1"/>
              </a:ext>
            </a:extLst>
          </p:cNvPr>
          <p:cNvPicPr>
            <a:picLocks noChangeAspect="1"/>
          </p:cNvPicPr>
          <p:nvPr/>
        </p:nvPicPr>
        <p:blipFill>
          <a:blip r:embed="rId10"/>
          <a:stretch>
            <a:fillRect/>
          </a:stretch>
        </p:blipFill>
        <p:spPr>
          <a:xfrm>
            <a:off x="663655" y="4971951"/>
            <a:ext cx="406400" cy="406400"/>
          </a:xfrm>
          <a:prstGeom prst="rect">
            <a:avLst/>
          </a:prstGeom>
        </p:spPr>
      </p:pic>
    </p:spTree>
    <p:extLst>
      <p:ext uri="{BB962C8B-B14F-4D97-AF65-F5344CB8AC3E}">
        <p14:creationId xmlns:p14="http://schemas.microsoft.com/office/powerpoint/2010/main" val="911897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a:xfrm>
            <a:off x="418643" y="440494"/>
            <a:ext cx="11341268" cy="680196"/>
          </a:xfrm>
        </p:spPr>
        <p:txBody>
          <a:bodyPr wrap="square" anchor="t">
            <a:normAutofit/>
          </a:bodyPr>
          <a:lstStyle/>
          <a:p>
            <a:r>
              <a:rPr lang="en-US"/>
              <a:t>Notice – Potential UI Discrepancies</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41468" y="1456896"/>
            <a:ext cx="5543785" cy="4194604"/>
          </a:xfrm>
        </p:spPr>
        <p:txBody>
          <a:bodyPr wrap="square">
            <a:normAutofit fontScale="92500" lnSpcReduction="10000"/>
          </a:bodyPr>
          <a:lstStyle/>
          <a:p>
            <a:pPr>
              <a:lnSpc>
                <a:spcPct val="90000"/>
              </a:lnSpc>
            </a:pPr>
            <a:r>
              <a:rPr lang="en-US" sz="2000" dirty="0">
                <a:latin typeface="+mn-lt"/>
              </a:rPr>
              <a:t>Given the dynamic nature of Microsoft cloud tools, you may experience user interface (UI) changes that were made following courseware development and that do not match up with lab instructions. </a:t>
            </a:r>
            <a:br>
              <a:rPr lang="en-US" sz="2000" dirty="0">
                <a:latin typeface="+mn-lt"/>
              </a:rPr>
            </a:br>
            <a:endParaRPr lang="en-US" sz="2000" dirty="0">
              <a:latin typeface="+mn-lt"/>
            </a:endParaRPr>
          </a:p>
          <a:p>
            <a:pPr>
              <a:lnSpc>
                <a:spcPct val="90000"/>
              </a:lnSpc>
            </a:pPr>
            <a:r>
              <a:rPr lang="en-US" sz="2000" dirty="0">
                <a:latin typeface="+mn-lt"/>
              </a:rPr>
              <a:t>Microsoft Learning updates courses on a regular basis. However, given the dynamic nature of updates, you may run into changes before the course is updated. </a:t>
            </a:r>
            <a:br>
              <a:rPr lang="en-US" sz="2000" dirty="0">
                <a:latin typeface="+mn-lt"/>
              </a:rPr>
            </a:br>
            <a:br>
              <a:rPr lang="en-US" sz="2000" dirty="0">
                <a:latin typeface="+mn-lt"/>
              </a:rPr>
            </a:br>
            <a:r>
              <a:rPr lang="en-US" sz="2000" dirty="0">
                <a:latin typeface="+mn-lt"/>
              </a:rPr>
              <a:t>If this occurs, you will have to adapt to the changes and work through them in the labs as necessary. </a:t>
            </a:r>
            <a:r>
              <a:rPr lang="en-US" sz="2000">
                <a:latin typeface="+mn-lt"/>
              </a:rPr>
              <a:t>However</a:t>
            </a:r>
            <a:r>
              <a:rPr lang="en-US" sz="2000" dirty="0">
                <a:latin typeface="+mn-lt"/>
              </a:rPr>
              <a:t>, students should understand that experiencing and working through unexpected UI changes is part of the role.</a:t>
            </a:r>
          </a:p>
        </p:txBody>
      </p:sp>
      <p:pic>
        <p:nvPicPr>
          <p:cNvPr id="4" name="Picture 3">
            <a:extLst>
              <a:ext uri="{FF2B5EF4-FFF2-40B4-BE49-F238E27FC236}">
                <a16:creationId xmlns:a16="http://schemas.microsoft.com/office/drawing/2014/main" id="{A4C895BB-07BC-4A51-8AC0-0D1C7374E8FA}"/>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97836" y="1456896"/>
            <a:ext cx="4194604" cy="4194604"/>
          </a:xfrm>
          <a:prstGeom prst="rect">
            <a:avLst/>
          </a:prstGeom>
          <a:noFill/>
          <a:ln w="19050">
            <a:solidFill>
              <a:schemeClr val="tx2"/>
            </a:solidFill>
          </a:ln>
        </p:spPr>
      </p:pic>
    </p:spTree>
    <p:extLst>
      <p:ext uri="{BB962C8B-B14F-4D97-AF65-F5344CB8AC3E}">
        <p14:creationId xmlns:p14="http://schemas.microsoft.com/office/powerpoint/2010/main" val="379609765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FD3162-DA9E-4D67-9F87-E583DE6D64AE}"/>
              </a:ext>
            </a:extLst>
          </p:cNvPr>
          <p:cNvSpPr txBox="1">
            <a:spLocks noGrp="1"/>
          </p:cNvSpPr>
          <p:nvPr>
            <p:ph type="title" idx="4294967295"/>
          </p:nvPr>
        </p:nvSpPr>
        <p:spPr>
          <a:xfrm>
            <a:off x="261257" y="-517065"/>
            <a:ext cx="1507464" cy="517065"/>
          </a:xfrm>
          <a:prstGeom prst="rect">
            <a:avLst/>
          </a:prstGeom>
          <a:noFill/>
          <a:ln>
            <a:noFill/>
            <a:prstDash/>
          </a:ln>
          <a:effectLst/>
        </p:spPr>
        <p:txBody>
          <a:bodyPr rot="0" spcFirstLastPara="0" vertOverflow="overflow" horzOverflow="overflow" vert="horz" wrap="none" lIns="182880" tIns="146304" rIns="182880" bIns="146304" numCol="1" spcCol="0" rtlCol="0" fromWordArt="0" anchor="t" anchorCtr="0" forceAA="0" compatLnSpc="1">
            <a:prstTxWarp prst="textNoShape">
              <a:avLst/>
            </a:prstTxWarp>
            <a:spAutoFit/>
          </a:bodyPr>
          <a:lstStyle/>
          <a:p>
            <a:pPr marL="0" marR="0" lvl="0" indent="0" algn="l" defTabSz="914367"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a:ln>
                  <a:noFill/>
                </a:ln>
                <a:solidFill>
                  <a:schemeClr val="bg1"/>
                </a:solidFill>
                <a:effectLst/>
                <a:uLnTx/>
                <a:uFillTx/>
                <a:latin typeface="+mn-lt"/>
                <a:ea typeface="+mn-ea"/>
                <a:cs typeface="+mn-cs"/>
              </a:rPr>
              <a:t>Closing slide</a:t>
            </a:r>
            <a:endParaRPr kumimoji="0" lang="fr-FR" sz="1600" b="0" i="0" u="none" strike="noStrike" kern="1200" cap="none" spc="0" normalizeH="0" baseline="0" noProof="0" err="1">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59232178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a:t>Welcome</a:t>
            </a:r>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a:xfrm>
            <a:off x="432089" y="1083334"/>
            <a:ext cx="11341268" cy="4739759"/>
          </a:xfrm>
        </p:spPr>
        <p:txBody>
          <a:bodyPr/>
          <a:lstStyle/>
          <a:p>
            <a:r>
              <a:rPr lang="en-US" dirty="0"/>
              <a:t>Thank you for joining us today. </a:t>
            </a:r>
          </a:p>
          <a:p>
            <a:r>
              <a:rPr lang="en-US" sz="1800" dirty="0">
                <a:solidFill>
                  <a:schemeClr val="tx1"/>
                </a:solidFill>
                <a:latin typeface="+mn-lt"/>
              </a:rPr>
              <a:t>We’ve worked together with the Microsoft Partner Network and Microsoft IT Academies to bring you a world-class learning experience. </a:t>
            </a:r>
          </a:p>
          <a:p>
            <a:endParaRPr lang="en-US" dirty="0"/>
          </a:p>
          <a:p>
            <a:r>
              <a:rPr lang="en-US" dirty="0"/>
              <a:t>Microsoft Certified Trainers + Instructors. </a:t>
            </a:r>
          </a:p>
          <a:p>
            <a:r>
              <a:rPr lang="en-US" sz="1800" dirty="0">
                <a:solidFill>
                  <a:schemeClr val="tx1"/>
                </a:solidFill>
                <a:latin typeface="+mn-lt"/>
              </a:rPr>
              <a:t>Your instructor is a premier technical and instructional expert who meets ongoing certification requirements. </a:t>
            </a:r>
          </a:p>
          <a:p>
            <a:endParaRPr lang="en-US" sz="1800" dirty="0">
              <a:solidFill>
                <a:schemeClr val="tx1"/>
              </a:solidFill>
              <a:latin typeface="+mn-lt"/>
            </a:endParaRPr>
          </a:p>
          <a:p>
            <a:r>
              <a:rPr lang="en-US" dirty="0"/>
              <a:t>Customer Satisfaction Guarantee. </a:t>
            </a:r>
          </a:p>
          <a:p>
            <a:r>
              <a:rPr lang="en-US" sz="1800" dirty="0">
                <a:solidFill>
                  <a:schemeClr val="tx1"/>
                </a:solidFill>
                <a:latin typeface="+mn-lt"/>
              </a:rPr>
              <a:t>Our partners offer a satisfaction guarantee, and we hold them accountable for it. </a:t>
            </a:r>
          </a:p>
          <a:p>
            <a:r>
              <a:rPr lang="en-US" sz="1800" dirty="0">
                <a:solidFill>
                  <a:schemeClr val="tx1"/>
                </a:solidFill>
                <a:latin typeface="+mn-lt"/>
              </a:rPr>
              <a:t>At the end of class, please complete an evaluation of today’s experience. We value your feedback!  </a:t>
            </a:r>
          </a:p>
          <a:p>
            <a:endParaRPr lang="en-US" dirty="0"/>
          </a:p>
          <a:p>
            <a:r>
              <a:rPr lang="en-US" dirty="0"/>
              <a:t>Certification Exam Benefits. </a:t>
            </a:r>
          </a:p>
          <a:p>
            <a:r>
              <a:rPr lang="en-US" sz="1800" dirty="0">
                <a:solidFill>
                  <a:schemeClr val="tx1"/>
                </a:solidFill>
                <a:latin typeface="+mn-lt"/>
              </a:rPr>
              <a:t>After training, consider pursuing a Microsoft Certification to help distinguish your technical expertise and experience. Ask your instructor about available exam promotions and discounts.</a:t>
            </a:r>
          </a:p>
          <a:p>
            <a:r>
              <a:rPr lang="en-US" sz="1800" dirty="0">
                <a:solidFill>
                  <a:schemeClr val="tx1"/>
                </a:solidFill>
                <a:latin typeface="+mn-lt"/>
              </a:rPr>
              <a:t>We wish you a great learning experience and ongoing career success!</a:t>
            </a:r>
          </a:p>
          <a:p>
            <a:endParaRPr lang="en-US" dirty="0"/>
          </a:p>
        </p:txBody>
      </p:sp>
    </p:spTree>
    <p:extLst>
      <p:ext uri="{BB962C8B-B14F-4D97-AF65-F5344CB8AC3E}">
        <p14:creationId xmlns:p14="http://schemas.microsoft.com/office/powerpoint/2010/main" val="1867433036"/>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8643" y="440494"/>
            <a:ext cx="8851697" cy="680196"/>
          </a:xfrm>
        </p:spPr>
        <p:txBody>
          <a:bodyPr/>
          <a:lstStyle/>
          <a:p>
            <a:r>
              <a:rPr lang="en-US"/>
              <a:t>Introductions(1)</a:t>
            </a:r>
          </a:p>
        </p:txBody>
      </p:sp>
      <p:sp>
        <p:nvSpPr>
          <p:cNvPr id="6" name="Text Placeholder 5"/>
          <p:cNvSpPr>
            <a:spLocks noGrp="1"/>
          </p:cNvSpPr>
          <p:nvPr>
            <p:ph type="body" sz="quarter" idx="11"/>
          </p:nvPr>
        </p:nvSpPr>
        <p:spPr/>
        <p:txBody>
          <a:bodyPr/>
          <a:lstStyle/>
          <a:p>
            <a:pPr lvl="1"/>
            <a:r>
              <a:rPr lang="en-US"/>
              <a:t>Instructor: &lt;Name&gt;</a:t>
            </a:r>
          </a:p>
        </p:txBody>
      </p:sp>
      <p:sp>
        <p:nvSpPr>
          <p:cNvPr id="2" name="Text Placeholder 1"/>
          <p:cNvSpPr>
            <a:spLocks noGrp="1"/>
          </p:cNvSpPr>
          <p:nvPr>
            <p:ph type="body" sz="quarter" idx="15"/>
          </p:nvPr>
        </p:nvSpPr>
        <p:spPr/>
        <p:txBody>
          <a:bodyPr/>
          <a:lstStyle/>
          <a:p>
            <a:pPr lvl="1"/>
            <a:r>
              <a:rPr lang="en-US"/>
              <a:t>&lt;Title or other credentials, e.g. Microsoft Certified Trainer&gt;</a:t>
            </a:r>
          </a:p>
        </p:txBody>
      </p:sp>
      <p:sp>
        <p:nvSpPr>
          <p:cNvPr id="3" name="Text Placeholder 2"/>
          <p:cNvSpPr>
            <a:spLocks noGrp="1"/>
          </p:cNvSpPr>
          <p:nvPr>
            <p:ph type="body" sz="quarter" idx="17"/>
          </p:nvPr>
        </p:nvSpPr>
        <p:spPr/>
        <p:txBody>
          <a:bodyPr/>
          <a:lstStyle/>
          <a:p>
            <a:pPr lvl="1"/>
            <a:r>
              <a:rPr lang="en-US"/>
              <a:t>&lt;Affiliation/Company&gt;</a:t>
            </a:r>
          </a:p>
        </p:txBody>
      </p:sp>
      <p:sp>
        <p:nvSpPr>
          <p:cNvPr id="4" name="Text Placeholder 3"/>
          <p:cNvSpPr>
            <a:spLocks noGrp="1"/>
          </p:cNvSpPr>
          <p:nvPr>
            <p:ph type="body" sz="quarter" idx="19"/>
          </p:nvPr>
        </p:nvSpPr>
        <p:spPr/>
        <p:txBody>
          <a:bodyPr/>
          <a:lstStyle/>
          <a:p>
            <a:pPr lvl="1"/>
            <a:r>
              <a:rPr lang="en-US"/>
              <a:t>&lt;A few words about my technical and professional experience&gt; </a:t>
            </a:r>
          </a:p>
        </p:txBody>
      </p:sp>
      <p:grpSp>
        <p:nvGrpSpPr>
          <p:cNvPr id="34" name="Group 33">
            <a:extLst>
              <a:ext uri="{FF2B5EF4-FFF2-40B4-BE49-F238E27FC236}">
                <a16:creationId xmlns:a16="http://schemas.microsoft.com/office/drawing/2014/main" id="{5301FBFE-D1B5-4205-8052-9A72C6D1DDF0}"/>
              </a:ext>
              <a:ext uri="{C183D7F6-B498-43B3-948B-1728B52AA6E4}">
                <adec:decorative xmlns:adec="http://schemas.microsoft.com/office/drawing/2017/decorative" val="1"/>
              </a:ext>
            </a:extLst>
          </p:cNvPr>
          <p:cNvGrpSpPr/>
          <p:nvPr/>
        </p:nvGrpSpPr>
        <p:grpSpPr>
          <a:xfrm>
            <a:off x="418643" y="1456896"/>
            <a:ext cx="896425" cy="896552"/>
            <a:chOff x="7962901" y="3032919"/>
            <a:chExt cx="981074" cy="981076"/>
          </a:xfrm>
        </p:grpSpPr>
        <p:sp>
          <p:nvSpPr>
            <p:cNvPr id="36" name="Freeform 5">
              <a:extLst>
                <a:ext uri="{FF2B5EF4-FFF2-40B4-BE49-F238E27FC236}">
                  <a16:creationId xmlns:a16="http://schemas.microsoft.com/office/drawing/2014/main" id="{68609414-5FD6-4190-AED2-5A11FFDE76EE}"/>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7" name="Freeform 6">
              <a:extLst>
                <a:ext uri="{FF2B5EF4-FFF2-40B4-BE49-F238E27FC236}">
                  <a16:creationId xmlns:a16="http://schemas.microsoft.com/office/drawing/2014/main" id="{6171191A-F8F6-4591-864F-AF8BF62B8FF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grpSp>
        <p:nvGrpSpPr>
          <p:cNvPr id="39" name="Group 38">
            <a:extLst>
              <a:ext uri="{FF2B5EF4-FFF2-40B4-BE49-F238E27FC236}">
                <a16:creationId xmlns:a16="http://schemas.microsoft.com/office/drawing/2014/main" id="{2E0E4F94-ED09-49AF-88F5-0E6A40D981E1}"/>
              </a:ext>
              <a:ext uri="{C183D7F6-B498-43B3-948B-1728B52AA6E4}">
                <adec:decorative xmlns:adec="http://schemas.microsoft.com/office/drawing/2017/decorative" val="1"/>
              </a:ext>
            </a:extLst>
          </p:cNvPr>
          <p:cNvGrpSpPr/>
          <p:nvPr/>
        </p:nvGrpSpPr>
        <p:grpSpPr>
          <a:xfrm>
            <a:off x="418643" y="2546889"/>
            <a:ext cx="896425" cy="896552"/>
            <a:chOff x="7962901" y="3032919"/>
            <a:chExt cx="981074" cy="981076"/>
          </a:xfrm>
        </p:grpSpPr>
        <p:sp>
          <p:nvSpPr>
            <p:cNvPr id="41" name="Freeform 5">
              <a:extLst>
                <a:ext uri="{FF2B5EF4-FFF2-40B4-BE49-F238E27FC236}">
                  <a16:creationId xmlns:a16="http://schemas.microsoft.com/office/drawing/2014/main" id="{181003EF-351C-4705-941D-E597E28FBC93}"/>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2" name="Freeform 6">
              <a:extLst>
                <a:ext uri="{FF2B5EF4-FFF2-40B4-BE49-F238E27FC236}">
                  <a16:creationId xmlns:a16="http://schemas.microsoft.com/office/drawing/2014/main" id="{764EF84A-1330-4BC9-9FDD-C4C5EE94BB65}"/>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grpSp>
        <p:nvGrpSpPr>
          <p:cNvPr id="44" name="Group 43">
            <a:extLst>
              <a:ext uri="{FF2B5EF4-FFF2-40B4-BE49-F238E27FC236}">
                <a16:creationId xmlns:a16="http://schemas.microsoft.com/office/drawing/2014/main" id="{6A4B9C9C-2E08-4C5A-806F-AA664F48841C}"/>
              </a:ext>
              <a:ext uri="{C183D7F6-B498-43B3-948B-1728B52AA6E4}">
                <adec:decorative xmlns:adec="http://schemas.microsoft.com/office/drawing/2017/decorative" val="1"/>
              </a:ext>
            </a:extLst>
          </p:cNvPr>
          <p:cNvGrpSpPr/>
          <p:nvPr/>
        </p:nvGrpSpPr>
        <p:grpSpPr>
          <a:xfrm>
            <a:off x="418643" y="3636882"/>
            <a:ext cx="896425" cy="896552"/>
            <a:chOff x="7962901" y="3032919"/>
            <a:chExt cx="981074" cy="981076"/>
          </a:xfrm>
        </p:grpSpPr>
        <p:sp>
          <p:nvSpPr>
            <p:cNvPr id="46" name="Freeform 5">
              <a:extLst>
                <a:ext uri="{FF2B5EF4-FFF2-40B4-BE49-F238E27FC236}">
                  <a16:creationId xmlns:a16="http://schemas.microsoft.com/office/drawing/2014/main" id="{988AF6D7-8EF3-4C5E-AE1E-C4B1A1C51D16}"/>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7" name="Freeform 6">
              <a:extLst>
                <a:ext uri="{FF2B5EF4-FFF2-40B4-BE49-F238E27FC236}">
                  <a16:creationId xmlns:a16="http://schemas.microsoft.com/office/drawing/2014/main" id="{67DD15E4-C008-4E7A-A303-67C244104CA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grpSp>
        <p:nvGrpSpPr>
          <p:cNvPr id="49" name="Group 48">
            <a:extLst>
              <a:ext uri="{FF2B5EF4-FFF2-40B4-BE49-F238E27FC236}">
                <a16:creationId xmlns:a16="http://schemas.microsoft.com/office/drawing/2014/main" id="{74C79D35-8603-4F47-8A5C-3CF0BF53F294}"/>
              </a:ext>
              <a:ext uri="{C183D7F6-B498-43B3-948B-1728B52AA6E4}">
                <adec:decorative xmlns:adec="http://schemas.microsoft.com/office/drawing/2017/decorative" val="1"/>
              </a:ext>
            </a:extLst>
          </p:cNvPr>
          <p:cNvGrpSpPr/>
          <p:nvPr/>
        </p:nvGrpSpPr>
        <p:grpSpPr>
          <a:xfrm>
            <a:off x="418643" y="4726875"/>
            <a:ext cx="896425" cy="896552"/>
            <a:chOff x="7962901" y="3032919"/>
            <a:chExt cx="981074" cy="981076"/>
          </a:xfrm>
        </p:grpSpPr>
        <p:sp>
          <p:nvSpPr>
            <p:cNvPr id="51" name="Freeform 5">
              <a:extLst>
                <a:ext uri="{FF2B5EF4-FFF2-40B4-BE49-F238E27FC236}">
                  <a16:creationId xmlns:a16="http://schemas.microsoft.com/office/drawing/2014/main" id="{ADF33B12-8C56-4ACE-90D3-13B463EB7D2E}"/>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52" name="Freeform 6">
              <a:extLst>
                <a:ext uri="{FF2B5EF4-FFF2-40B4-BE49-F238E27FC236}">
                  <a16:creationId xmlns:a16="http://schemas.microsoft.com/office/drawing/2014/main" id="{F69F559F-C57F-4E21-A86A-436B3C98B0EB}"/>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grpSp>
        <p:nvGrpSpPr>
          <p:cNvPr id="27" name="Group 26">
            <a:extLst>
              <a:ext uri="{FF2B5EF4-FFF2-40B4-BE49-F238E27FC236}">
                <a16:creationId xmlns:a16="http://schemas.microsoft.com/office/drawing/2014/main" id="{11134B77-2D11-4429-BA01-97696C2C2ADB}"/>
              </a:ext>
              <a:ext uri="{C183D7F6-B498-43B3-948B-1728B52AA6E4}">
                <adec:decorative xmlns:adec="http://schemas.microsoft.com/office/drawing/2017/decorative" val="1"/>
              </a:ext>
            </a:extLst>
          </p:cNvPr>
          <p:cNvGrpSpPr>
            <a:grpSpLocks noChangeAspect="1"/>
          </p:cNvGrpSpPr>
          <p:nvPr/>
        </p:nvGrpSpPr>
        <p:grpSpPr>
          <a:xfrm>
            <a:off x="9475885" y="452686"/>
            <a:ext cx="2091928" cy="1331227"/>
            <a:chOff x="1066800" y="1066800"/>
            <a:chExt cx="3352800" cy="2133600"/>
          </a:xfrm>
        </p:grpSpPr>
        <p:grpSp>
          <p:nvGrpSpPr>
            <p:cNvPr id="28" name="Group 27">
              <a:extLst>
                <a:ext uri="{FF2B5EF4-FFF2-40B4-BE49-F238E27FC236}">
                  <a16:creationId xmlns:a16="http://schemas.microsoft.com/office/drawing/2014/main" id="{BCAC32C6-00BE-4F5A-B6DA-323B431A62EC}"/>
                </a:ext>
              </a:extLst>
            </p:cNvPr>
            <p:cNvGrpSpPr/>
            <p:nvPr/>
          </p:nvGrpSpPr>
          <p:grpSpPr>
            <a:xfrm>
              <a:off x="1066800" y="1066800"/>
              <a:ext cx="3352800" cy="2133600"/>
              <a:chOff x="762000" y="1066800"/>
              <a:chExt cx="3352800" cy="2133600"/>
            </a:xfrm>
            <a:solidFill>
              <a:srgbClr val="0072C6"/>
            </a:solidFill>
          </p:grpSpPr>
          <p:sp>
            <p:nvSpPr>
              <p:cNvPr id="30" name="Rounded Rectangle 19">
                <a:extLst>
                  <a:ext uri="{FF2B5EF4-FFF2-40B4-BE49-F238E27FC236}">
                    <a16:creationId xmlns:a16="http://schemas.microsoft.com/office/drawing/2014/main" id="{6E62EFDA-8F8C-44C9-AA6B-903B118F9AFE}"/>
                  </a:ext>
                </a:extLst>
              </p:cNvPr>
              <p:cNvSpPr>
                <a:spLocks noChangeAspect="1"/>
              </p:cNvSpPr>
              <p:nvPr/>
            </p:nvSpPr>
            <p:spPr>
              <a:xfrm>
                <a:off x="762000" y="1066800"/>
                <a:ext cx="3352800" cy="2133600"/>
              </a:xfrm>
              <a:prstGeom prst="roundRect">
                <a:avLst/>
              </a:prstGeom>
              <a:solidFill>
                <a:srgbClr val="00188F"/>
              </a:solidFill>
              <a:ln>
                <a:solidFill>
                  <a:srgbClr val="0018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9596B5E7-AF39-4A23-8747-FD8C28D48B44}"/>
                  </a:ext>
                </a:extLst>
              </p:cNvPr>
              <p:cNvSpPr/>
              <p:nvPr/>
            </p:nvSpPr>
            <p:spPr>
              <a:xfrm>
                <a:off x="762000" y="1676400"/>
                <a:ext cx="33528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9" name="Picture 2">
              <a:extLst>
                <a:ext uri="{FF2B5EF4-FFF2-40B4-BE49-F238E27FC236}">
                  <a16:creationId xmlns:a16="http://schemas.microsoft.com/office/drawing/2014/main" id="{10C095CF-AC6F-402C-9CFD-EE87C9990C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4036" y="1161615"/>
              <a:ext cx="1838325" cy="466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5" name="Freeform 5">
            <a:extLst>
              <a:ext uri="{FF2B5EF4-FFF2-40B4-BE49-F238E27FC236}">
                <a16:creationId xmlns:a16="http://schemas.microsoft.com/office/drawing/2014/main" id="{A89B5054-C7F2-4B52-8ECE-2DA11E3AC958}"/>
              </a:ext>
            </a:extLst>
          </p:cNvPr>
          <p:cNvSpPr>
            <a:spLocks/>
          </p:cNvSpPr>
          <p:nvPr/>
        </p:nvSpPr>
        <p:spPr bwMode="auto">
          <a:xfrm>
            <a:off x="656086" y="1683987"/>
            <a:ext cx="442306" cy="442369"/>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sz="2800" b="1"/>
              <a:t>1</a:t>
            </a:r>
          </a:p>
        </p:txBody>
      </p:sp>
      <p:sp>
        <p:nvSpPr>
          <p:cNvPr id="53" name="Freeform 5">
            <a:extLst>
              <a:ext uri="{FF2B5EF4-FFF2-40B4-BE49-F238E27FC236}">
                <a16:creationId xmlns:a16="http://schemas.microsoft.com/office/drawing/2014/main" id="{75530264-735D-4563-9DB5-3B440CAF9FF9}"/>
              </a:ext>
            </a:extLst>
          </p:cNvPr>
          <p:cNvSpPr>
            <a:spLocks/>
          </p:cNvSpPr>
          <p:nvPr/>
        </p:nvSpPr>
        <p:spPr bwMode="auto">
          <a:xfrm>
            <a:off x="656086" y="2769879"/>
            <a:ext cx="442306" cy="442369"/>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sz="2800" b="1"/>
              <a:t>2</a:t>
            </a:r>
          </a:p>
        </p:txBody>
      </p:sp>
      <p:sp>
        <p:nvSpPr>
          <p:cNvPr id="7" name="Freeform 5">
            <a:extLst>
              <a:ext uri="{FF2B5EF4-FFF2-40B4-BE49-F238E27FC236}">
                <a16:creationId xmlns:a16="http://schemas.microsoft.com/office/drawing/2014/main" id="{AEDE6D43-9F57-4C3F-B02B-2CAA82510DFF}"/>
              </a:ext>
            </a:extLst>
          </p:cNvPr>
          <p:cNvSpPr>
            <a:spLocks/>
          </p:cNvSpPr>
          <p:nvPr/>
        </p:nvSpPr>
        <p:spPr bwMode="auto">
          <a:xfrm>
            <a:off x="645702" y="3863973"/>
            <a:ext cx="442306" cy="442369"/>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sz="2800" b="1"/>
              <a:t>3</a:t>
            </a:r>
          </a:p>
        </p:txBody>
      </p:sp>
      <p:sp>
        <p:nvSpPr>
          <p:cNvPr id="55" name="Freeform 5">
            <a:extLst>
              <a:ext uri="{FF2B5EF4-FFF2-40B4-BE49-F238E27FC236}">
                <a16:creationId xmlns:a16="http://schemas.microsoft.com/office/drawing/2014/main" id="{36059E73-3892-4498-A92C-59151354B01E}"/>
              </a:ext>
            </a:extLst>
          </p:cNvPr>
          <p:cNvSpPr>
            <a:spLocks/>
          </p:cNvSpPr>
          <p:nvPr/>
        </p:nvSpPr>
        <p:spPr bwMode="auto">
          <a:xfrm>
            <a:off x="635069" y="4958735"/>
            <a:ext cx="442306" cy="442369"/>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sz="2800" b="1"/>
              <a:t>4</a:t>
            </a:r>
          </a:p>
        </p:txBody>
      </p:sp>
    </p:spTree>
    <p:extLst>
      <p:ext uri="{BB962C8B-B14F-4D97-AF65-F5344CB8AC3E}">
        <p14:creationId xmlns:p14="http://schemas.microsoft.com/office/powerpoint/2010/main" val="484129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a:xfrm>
            <a:off x="418643" y="440494"/>
            <a:ext cx="8713325" cy="680196"/>
          </a:xfrm>
        </p:spPr>
        <p:txBody>
          <a:bodyPr/>
          <a:lstStyle/>
          <a:p>
            <a:r>
              <a:rPr lang="en-US"/>
              <a:t>Introductions</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19100" y="1456897"/>
            <a:ext cx="11340811" cy="2734082"/>
          </a:xfrm>
        </p:spPr>
        <p:txBody>
          <a:bodyPr/>
          <a:lstStyle/>
          <a:p>
            <a:r>
              <a:rPr lang="en-US"/>
              <a:t>Let’s get acquainted:</a:t>
            </a:r>
          </a:p>
          <a:p>
            <a:pPr marL="342900" lvl="1" indent="-342900">
              <a:buFont typeface="Arial" panose="020B0604020202020204" pitchFamily="34" charset="0"/>
              <a:buChar char="•"/>
            </a:pPr>
            <a:r>
              <a:rPr lang="en-US"/>
              <a:t>Your name</a:t>
            </a:r>
          </a:p>
          <a:p>
            <a:pPr marL="342900" lvl="1" indent="-342900">
              <a:buFont typeface="Arial" panose="020B0604020202020204" pitchFamily="34" charset="0"/>
              <a:buChar char="•"/>
            </a:pPr>
            <a:r>
              <a:rPr lang="en-US"/>
              <a:t>Company affiliation</a:t>
            </a:r>
          </a:p>
          <a:p>
            <a:pPr marL="342900" lvl="1" indent="-342900">
              <a:buFont typeface="Arial" panose="020B0604020202020204" pitchFamily="34" charset="0"/>
              <a:buChar char="•"/>
            </a:pPr>
            <a:r>
              <a:rPr lang="en-US"/>
              <a:t>Title/function</a:t>
            </a:r>
          </a:p>
          <a:p>
            <a:pPr marL="342900" lvl="1" indent="-342900">
              <a:buFont typeface="Arial" panose="020B0604020202020204" pitchFamily="34" charset="0"/>
              <a:buChar char="•"/>
            </a:pPr>
            <a:r>
              <a:rPr lang="en-US"/>
              <a:t>Windows client experience</a:t>
            </a:r>
          </a:p>
          <a:p>
            <a:pPr marL="342900" lvl="1" indent="-342900">
              <a:buFont typeface="Arial" panose="020B0604020202020204" pitchFamily="34" charset="0"/>
              <a:buChar char="•"/>
            </a:pPr>
            <a:r>
              <a:rPr lang="en-US"/>
              <a:t>Your expectations for the course</a:t>
            </a:r>
          </a:p>
        </p:txBody>
      </p:sp>
      <p:grpSp>
        <p:nvGrpSpPr>
          <p:cNvPr id="4" name="Group 3">
            <a:extLst>
              <a:ext uri="{FF2B5EF4-FFF2-40B4-BE49-F238E27FC236}">
                <a16:creationId xmlns:a16="http://schemas.microsoft.com/office/drawing/2014/main" id="{80BD172E-7B13-44F1-8436-940D8A413984}"/>
              </a:ext>
              <a:ext uri="{C183D7F6-B498-43B3-948B-1728B52AA6E4}">
                <adec:decorative xmlns:adec="http://schemas.microsoft.com/office/drawing/2017/decorative" val="1"/>
              </a:ext>
            </a:extLst>
          </p:cNvPr>
          <p:cNvGrpSpPr>
            <a:grpSpLocks noChangeAspect="1"/>
          </p:cNvGrpSpPr>
          <p:nvPr/>
        </p:nvGrpSpPr>
        <p:grpSpPr>
          <a:xfrm>
            <a:off x="9475885" y="452686"/>
            <a:ext cx="2091928" cy="1331227"/>
            <a:chOff x="1066800" y="1066800"/>
            <a:chExt cx="3352800" cy="2133600"/>
          </a:xfrm>
        </p:grpSpPr>
        <p:grpSp>
          <p:nvGrpSpPr>
            <p:cNvPr id="5" name="Group 4">
              <a:extLst>
                <a:ext uri="{FF2B5EF4-FFF2-40B4-BE49-F238E27FC236}">
                  <a16:creationId xmlns:a16="http://schemas.microsoft.com/office/drawing/2014/main" id="{A7FB724B-83E4-4196-8D72-AC543E23B5EA}"/>
                </a:ext>
              </a:extLst>
            </p:cNvPr>
            <p:cNvGrpSpPr/>
            <p:nvPr/>
          </p:nvGrpSpPr>
          <p:grpSpPr>
            <a:xfrm>
              <a:off x="1066800" y="1066800"/>
              <a:ext cx="3352800" cy="2133600"/>
              <a:chOff x="762000" y="1066800"/>
              <a:chExt cx="3352800" cy="2133600"/>
            </a:xfrm>
            <a:solidFill>
              <a:srgbClr val="0072C6"/>
            </a:solidFill>
          </p:grpSpPr>
          <p:sp>
            <p:nvSpPr>
              <p:cNvPr id="7" name="Rounded Rectangle 19">
                <a:extLst>
                  <a:ext uri="{FF2B5EF4-FFF2-40B4-BE49-F238E27FC236}">
                    <a16:creationId xmlns:a16="http://schemas.microsoft.com/office/drawing/2014/main" id="{D522CB12-395B-4085-A84F-C1A410A9D05E}"/>
                  </a:ext>
                </a:extLst>
              </p:cNvPr>
              <p:cNvSpPr>
                <a:spLocks noChangeAspect="1"/>
              </p:cNvSpPr>
              <p:nvPr/>
            </p:nvSpPr>
            <p:spPr>
              <a:xfrm>
                <a:off x="762000" y="1066800"/>
                <a:ext cx="3352800" cy="2133600"/>
              </a:xfrm>
              <a:prstGeom prst="roundRect">
                <a:avLst/>
              </a:prstGeom>
              <a:solidFill>
                <a:srgbClr val="00188F"/>
              </a:solidFill>
              <a:ln>
                <a:solidFill>
                  <a:srgbClr val="0018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24F0D0C-4815-4814-A657-FF67821B909D}"/>
                  </a:ext>
                </a:extLst>
              </p:cNvPr>
              <p:cNvSpPr/>
              <p:nvPr/>
            </p:nvSpPr>
            <p:spPr>
              <a:xfrm>
                <a:off x="762000" y="1676400"/>
                <a:ext cx="33528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 name="Picture 2">
              <a:extLst>
                <a:ext uri="{FF2B5EF4-FFF2-40B4-BE49-F238E27FC236}">
                  <a16:creationId xmlns:a16="http://schemas.microsoft.com/office/drawing/2014/main" id="{E3884531-78CF-45F9-B9C3-2430AC1E3C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4036" y="1161615"/>
              <a:ext cx="1838325" cy="466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3694744832"/>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C9BA478-3402-4902-B4CE-45A961AB4AA6}"/>
              </a:ext>
              <a:ext uri="{C183D7F6-B498-43B3-948B-1728B52AA6E4}">
                <adec:decorative xmlns:adec="http://schemas.microsoft.com/office/drawing/2017/decorative" val="1"/>
              </a:ext>
            </a:extLst>
          </p:cNvPr>
          <p:cNvSpPr/>
          <p:nvPr/>
        </p:nvSpPr>
        <p:spPr bwMode="auto">
          <a:xfrm>
            <a:off x="7693152" y="1453896"/>
            <a:ext cx="4270538" cy="4764024"/>
          </a:xfrm>
          <a:prstGeom prst="rect">
            <a:avLst/>
          </a:prstGeom>
          <a:ln w="19050">
            <a:solidFill>
              <a:schemeClr val="tx2"/>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Facilities</a:t>
            </a:r>
          </a:p>
        </p:txBody>
      </p:sp>
      <p:grpSp>
        <p:nvGrpSpPr>
          <p:cNvPr id="8" name="Group 7">
            <a:extLst>
              <a:ext uri="{FF2B5EF4-FFF2-40B4-BE49-F238E27FC236}">
                <a16:creationId xmlns:a16="http://schemas.microsoft.com/office/drawing/2014/main" id="{8D05D245-9BBC-4FFC-9397-922F0C486310}"/>
              </a:ext>
              <a:ext uri="{C183D7F6-B498-43B3-948B-1728B52AA6E4}">
                <adec:decorative xmlns:adec="http://schemas.microsoft.com/office/drawing/2017/decorative" val="1"/>
              </a:ext>
            </a:extLst>
          </p:cNvPr>
          <p:cNvGrpSpPr/>
          <p:nvPr/>
        </p:nvGrpSpPr>
        <p:grpSpPr>
          <a:xfrm>
            <a:off x="8462818" y="2189170"/>
            <a:ext cx="2767989" cy="3186795"/>
            <a:chOff x="5438950" y="1438007"/>
            <a:chExt cx="2767989" cy="3186795"/>
          </a:xfrm>
        </p:grpSpPr>
        <p:pic>
          <p:nvPicPr>
            <p:cNvPr id="9" name="Picture 8">
              <a:extLst>
                <a:ext uri="{FF2B5EF4-FFF2-40B4-BE49-F238E27FC236}">
                  <a16:creationId xmlns:a16="http://schemas.microsoft.com/office/drawing/2014/main" id="{EC5380B7-2D23-4523-94AE-FCF445A3F908}"/>
                </a:ext>
              </a:extLst>
            </p:cNvPr>
            <p:cNvPicPr>
              <a:picLocks noChangeAspect="1"/>
            </p:cNvPicPr>
            <p:nvPr/>
          </p:nvPicPr>
          <p:blipFill>
            <a:blip r:embed="rId3"/>
            <a:stretch>
              <a:fillRect/>
            </a:stretch>
          </p:blipFill>
          <p:spPr>
            <a:xfrm>
              <a:off x="5545829" y="1921468"/>
              <a:ext cx="1202732" cy="1202732"/>
            </a:xfrm>
            <a:prstGeom prst="rect">
              <a:avLst/>
            </a:prstGeom>
          </p:spPr>
        </p:pic>
        <p:pic>
          <p:nvPicPr>
            <p:cNvPr id="10" name="Picture 9">
              <a:extLst>
                <a:ext uri="{FF2B5EF4-FFF2-40B4-BE49-F238E27FC236}">
                  <a16:creationId xmlns:a16="http://schemas.microsoft.com/office/drawing/2014/main" id="{A2A746BA-95A6-4C0C-857A-5BC3B1D8B2E6}"/>
                </a:ext>
              </a:extLst>
            </p:cNvPr>
            <p:cNvPicPr>
              <a:picLocks noChangeAspect="1"/>
            </p:cNvPicPr>
            <p:nvPr/>
          </p:nvPicPr>
          <p:blipFill>
            <a:blip r:embed="rId4"/>
            <a:stretch>
              <a:fillRect/>
            </a:stretch>
          </p:blipFill>
          <p:spPr>
            <a:xfrm>
              <a:off x="7124064" y="1438007"/>
              <a:ext cx="1082875" cy="1686193"/>
            </a:xfrm>
            <a:prstGeom prst="rect">
              <a:avLst/>
            </a:prstGeom>
          </p:spPr>
        </p:pic>
        <p:grpSp>
          <p:nvGrpSpPr>
            <p:cNvPr id="11" name="Group 10">
              <a:extLst>
                <a:ext uri="{FF2B5EF4-FFF2-40B4-BE49-F238E27FC236}">
                  <a16:creationId xmlns:a16="http://schemas.microsoft.com/office/drawing/2014/main" id="{5DA3B226-A961-4A3D-B3C4-64E3963503C8}"/>
                </a:ext>
              </a:extLst>
            </p:cNvPr>
            <p:cNvGrpSpPr>
              <a:grpSpLocks noChangeAspect="1"/>
            </p:cNvGrpSpPr>
            <p:nvPr/>
          </p:nvGrpSpPr>
          <p:grpSpPr>
            <a:xfrm>
              <a:off x="5438950" y="3363329"/>
              <a:ext cx="1424169" cy="1015708"/>
              <a:chOff x="975600" y="4290620"/>
              <a:chExt cx="2006088" cy="1430728"/>
            </a:xfrm>
          </p:grpSpPr>
          <p:grpSp>
            <p:nvGrpSpPr>
              <p:cNvPr id="15" name="Group 14">
                <a:extLst>
                  <a:ext uri="{FF2B5EF4-FFF2-40B4-BE49-F238E27FC236}">
                    <a16:creationId xmlns:a16="http://schemas.microsoft.com/office/drawing/2014/main" id="{708ADE78-DF59-455E-8071-B513BA1D9F43}"/>
                  </a:ext>
                </a:extLst>
              </p:cNvPr>
              <p:cNvGrpSpPr>
                <a:grpSpLocks noChangeAspect="1"/>
              </p:cNvGrpSpPr>
              <p:nvPr/>
            </p:nvGrpSpPr>
            <p:grpSpPr>
              <a:xfrm>
                <a:off x="975600" y="4290620"/>
                <a:ext cx="2006088" cy="1430728"/>
                <a:chOff x="1918853" y="3044496"/>
                <a:chExt cx="666391" cy="475141"/>
              </a:xfrm>
            </p:grpSpPr>
            <p:sp>
              <p:nvSpPr>
                <p:cNvPr id="17" name="Round Same Side Corner Rectangle 11">
                  <a:extLst>
                    <a:ext uri="{FF2B5EF4-FFF2-40B4-BE49-F238E27FC236}">
                      <a16:creationId xmlns:a16="http://schemas.microsoft.com/office/drawing/2014/main" id="{228D5D11-2380-4E1A-9794-86BA118163DD}"/>
                    </a:ext>
                  </a:extLst>
                </p:cNvPr>
                <p:cNvSpPr/>
                <p:nvPr/>
              </p:nvSpPr>
              <p:spPr>
                <a:xfrm>
                  <a:off x="1970085" y="3044496"/>
                  <a:ext cx="564520" cy="361776"/>
                </a:xfrm>
                <a:custGeom>
                  <a:avLst/>
                  <a:gdLst/>
                  <a:ahLst/>
                  <a:cxnLst/>
                  <a:rect l="l" t="t" r="r" b="b"/>
                  <a:pathLst>
                    <a:path w="564520" h="361776">
                      <a:moveTo>
                        <a:pt x="21117" y="19360"/>
                      </a:moveTo>
                      <a:lnTo>
                        <a:pt x="21117" y="345592"/>
                      </a:lnTo>
                      <a:lnTo>
                        <a:pt x="543404" y="345592"/>
                      </a:lnTo>
                      <a:lnTo>
                        <a:pt x="543404" y="19360"/>
                      </a:lnTo>
                      <a:close/>
                      <a:moveTo>
                        <a:pt x="17539" y="0"/>
                      </a:moveTo>
                      <a:lnTo>
                        <a:pt x="546981" y="0"/>
                      </a:lnTo>
                      <a:cubicBezTo>
                        <a:pt x="556668" y="0"/>
                        <a:pt x="564520" y="7852"/>
                        <a:pt x="564520" y="17539"/>
                      </a:cubicBezTo>
                      <a:lnTo>
                        <a:pt x="564520" y="361776"/>
                      </a:lnTo>
                      <a:lnTo>
                        <a:pt x="0" y="361776"/>
                      </a:lnTo>
                      <a:lnTo>
                        <a:pt x="0" y="17539"/>
                      </a:lnTo>
                      <a:cubicBezTo>
                        <a:pt x="0" y="7852"/>
                        <a:pt x="7852" y="0"/>
                        <a:pt x="17539" y="0"/>
                      </a:cubicBezTo>
                      <a:close/>
                    </a:path>
                  </a:pathLst>
                </a:custGeom>
                <a:solidFill>
                  <a:srgbClr val="008A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Segoe"/>
                    <a:ea typeface="+mn-ea"/>
                    <a:cs typeface="+mn-cs"/>
                  </a:endParaRPr>
                </a:p>
              </p:txBody>
            </p:sp>
            <p:sp>
              <p:nvSpPr>
                <p:cNvPr id="18" name="Trapezoid 12">
                  <a:extLst>
                    <a:ext uri="{FF2B5EF4-FFF2-40B4-BE49-F238E27FC236}">
                      <a16:creationId xmlns:a16="http://schemas.microsoft.com/office/drawing/2014/main" id="{D96288F2-6A51-4DB5-8555-E75F760F9A80}"/>
                    </a:ext>
                  </a:extLst>
                </p:cNvPr>
                <p:cNvSpPr/>
                <p:nvPr/>
              </p:nvSpPr>
              <p:spPr>
                <a:xfrm>
                  <a:off x="1918853" y="3419324"/>
                  <a:ext cx="666391" cy="72881"/>
                </a:xfrm>
                <a:custGeom>
                  <a:avLst/>
                  <a:gdLst/>
                  <a:ahLst/>
                  <a:cxnLst/>
                  <a:rect l="l" t="t" r="r" b="b"/>
                  <a:pathLst>
                    <a:path w="666391" h="84127">
                      <a:moveTo>
                        <a:pt x="257990" y="52557"/>
                      </a:moveTo>
                      <a:lnTo>
                        <a:pt x="241755" y="79989"/>
                      </a:lnTo>
                      <a:lnTo>
                        <a:pt x="424635" y="79989"/>
                      </a:lnTo>
                      <a:lnTo>
                        <a:pt x="408400" y="52557"/>
                      </a:lnTo>
                      <a:close/>
                      <a:moveTo>
                        <a:pt x="49787" y="0"/>
                      </a:moveTo>
                      <a:lnTo>
                        <a:pt x="616604" y="0"/>
                      </a:lnTo>
                      <a:lnTo>
                        <a:pt x="666391" y="84127"/>
                      </a:lnTo>
                      <a:lnTo>
                        <a:pt x="0" y="84127"/>
                      </a:lnTo>
                      <a:close/>
                    </a:path>
                  </a:pathLst>
                </a:custGeom>
                <a:solidFill>
                  <a:srgbClr val="008A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Segoe"/>
                    <a:ea typeface="+mn-ea"/>
                    <a:cs typeface="+mn-cs"/>
                  </a:endParaRPr>
                </a:p>
              </p:txBody>
            </p:sp>
            <p:sp>
              <p:nvSpPr>
                <p:cNvPr id="19" name="Rectangle 18">
                  <a:extLst>
                    <a:ext uri="{FF2B5EF4-FFF2-40B4-BE49-F238E27FC236}">
                      <a16:creationId xmlns:a16="http://schemas.microsoft.com/office/drawing/2014/main" id="{AAD2A3CA-27E3-475C-9A6B-68B00442B4D4}"/>
                    </a:ext>
                  </a:extLst>
                </p:cNvPr>
                <p:cNvSpPr/>
                <p:nvPr/>
              </p:nvSpPr>
              <p:spPr>
                <a:xfrm>
                  <a:off x="1919446" y="3492205"/>
                  <a:ext cx="665798" cy="27432"/>
                </a:xfrm>
                <a:prstGeom prst="rect">
                  <a:avLst/>
                </a:prstGeom>
                <a:solidFill>
                  <a:srgbClr val="008A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Segoe"/>
                    <a:ea typeface="+mn-ea"/>
                    <a:cs typeface="+mn-cs"/>
                  </a:endParaRPr>
                </a:p>
              </p:txBody>
            </p:sp>
          </p:grpSp>
          <p:sp>
            <p:nvSpPr>
              <p:cNvPr id="16" name="Rectangle 15">
                <a:extLst>
                  <a:ext uri="{FF2B5EF4-FFF2-40B4-BE49-F238E27FC236}">
                    <a16:creationId xmlns:a16="http://schemas.microsoft.com/office/drawing/2014/main" id="{284BCBA1-B9EF-476D-85EA-E6D0512AF165}"/>
                  </a:ext>
                </a:extLst>
              </p:cNvPr>
              <p:cNvSpPr/>
              <p:nvPr/>
            </p:nvSpPr>
            <p:spPr bwMode="auto">
              <a:xfrm>
                <a:off x="1183880" y="4340003"/>
                <a:ext cx="1572768" cy="99060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grpSp>
        <p:pic>
          <p:nvPicPr>
            <p:cNvPr id="12" name="Picture 11">
              <a:extLst>
                <a:ext uri="{FF2B5EF4-FFF2-40B4-BE49-F238E27FC236}">
                  <a16:creationId xmlns:a16="http://schemas.microsoft.com/office/drawing/2014/main" id="{FE3C9539-B06E-4197-8A1D-80DE1F36D34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949478" y="3124200"/>
              <a:ext cx="758815" cy="1500602"/>
            </a:xfrm>
            <a:prstGeom prst="rect">
              <a:avLst/>
            </a:prstGeom>
          </p:spPr>
        </p:pic>
        <p:pic>
          <p:nvPicPr>
            <p:cNvPr id="13" name="Picture 12">
              <a:extLst>
                <a:ext uri="{FF2B5EF4-FFF2-40B4-BE49-F238E27FC236}">
                  <a16:creationId xmlns:a16="http://schemas.microsoft.com/office/drawing/2014/main" id="{E2365642-5115-4A94-A28D-AB1E33F0E69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7597339" y="3222722"/>
              <a:ext cx="609600" cy="1402080"/>
            </a:xfrm>
            <a:prstGeom prst="rect">
              <a:avLst/>
            </a:prstGeom>
          </p:spPr>
        </p:pic>
      </p:grpSp>
      <p:sp>
        <p:nvSpPr>
          <p:cNvPr id="7" name="Rectangle 6">
            <a:extLst>
              <a:ext uri="{FF2B5EF4-FFF2-40B4-BE49-F238E27FC236}">
                <a16:creationId xmlns:a16="http://schemas.microsoft.com/office/drawing/2014/main" id="{429E797A-1EE7-4BD1-A3AA-4699FFBFC7B8}"/>
              </a:ext>
              <a:ext uri="{C183D7F6-B498-43B3-948B-1728B52AA6E4}">
                <adec:decorative xmlns:adec="http://schemas.microsoft.com/office/drawing/2017/decorative" val="1"/>
              </a:ext>
            </a:extLst>
          </p:cNvPr>
          <p:cNvSpPr/>
          <p:nvPr/>
        </p:nvSpPr>
        <p:spPr bwMode="auto">
          <a:xfrm>
            <a:off x="438911" y="1453896"/>
            <a:ext cx="6899257" cy="4764024"/>
          </a:xfrm>
          <a:prstGeom prst="rect">
            <a:avLst/>
          </a:prstGeom>
          <a:solidFill>
            <a:schemeClr val="bg1">
              <a:lumMod val="95000"/>
            </a:schemeClr>
          </a:solid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21" name="TextBox 20">
            <a:extLst>
              <a:ext uri="{FF2B5EF4-FFF2-40B4-BE49-F238E27FC236}">
                <a16:creationId xmlns:a16="http://schemas.microsoft.com/office/drawing/2014/main" id="{CB209B22-A061-467A-A693-587E8F38C1C6}"/>
              </a:ext>
            </a:extLst>
          </p:cNvPr>
          <p:cNvSpPr txBox="1">
            <a:spLocks noChangeAspect="1"/>
          </p:cNvSpPr>
          <p:nvPr/>
        </p:nvSpPr>
        <p:spPr>
          <a:xfrm>
            <a:off x="755904" y="1750257"/>
            <a:ext cx="2572512" cy="3186795"/>
          </a:xfrm>
          <a:prstGeom prst="rect">
            <a:avLst/>
          </a:prstGeom>
          <a:noFill/>
          <a:ln>
            <a:noFill/>
          </a:ln>
        </p:spPr>
        <p:txBody>
          <a:bodyPr wrap="square" lIns="182880" tIns="146304" rIns="182880" bIns="146304" rtlCol="0">
            <a:noAutofit/>
          </a:bodyPr>
          <a:lstStyle/>
          <a:p>
            <a:pPr marL="342900" indent="-342900">
              <a:lnSpc>
                <a:spcPct val="90000"/>
              </a:lnSpc>
              <a:spcAft>
                <a:spcPts val="600"/>
              </a:spcAft>
              <a:buFont typeface="Arial" panose="020B0604020202020204" pitchFamily="34" charset="0"/>
              <a:buChar char="•"/>
            </a:pPr>
            <a:r>
              <a:rPr lang="en-US" sz="2400">
                <a:gradFill>
                  <a:gsLst>
                    <a:gs pos="2917">
                      <a:schemeClr val="tx1"/>
                    </a:gs>
                    <a:gs pos="30000">
                      <a:schemeClr val="tx1"/>
                    </a:gs>
                  </a:gsLst>
                  <a:lin ang="5400000" scaled="0"/>
                </a:gradFill>
              </a:rPr>
              <a:t>Class hours</a:t>
            </a:r>
          </a:p>
          <a:p>
            <a:pPr marL="342900" indent="-342900">
              <a:lnSpc>
                <a:spcPct val="90000"/>
              </a:lnSpc>
              <a:spcAft>
                <a:spcPts val="600"/>
              </a:spcAft>
              <a:buFont typeface="Arial" panose="020B0604020202020204" pitchFamily="34" charset="0"/>
              <a:buChar char="•"/>
            </a:pPr>
            <a:r>
              <a:rPr lang="en-US" sz="2400">
                <a:gradFill>
                  <a:gsLst>
                    <a:gs pos="2917">
                      <a:schemeClr val="tx1"/>
                    </a:gs>
                    <a:gs pos="30000">
                      <a:schemeClr val="tx1"/>
                    </a:gs>
                  </a:gsLst>
                  <a:lin ang="5400000" scaled="0"/>
                </a:gradFill>
              </a:rPr>
              <a:t>Building hours</a:t>
            </a:r>
          </a:p>
          <a:p>
            <a:pPr marL="342900" indent="-342900">
              <a:lnSpc>
                <a:spcPct val="90000"/>
              </a:lnSpc>
              <a:spcAft>
                <a:spcPts val="600"/>
              </a:spcAft>
              <a:buFont typeface="Arial" panose="020B0604020202020204" pitchFamily="34" charset="0"/>
              <a:buChar char="•"/>
            </a:pPr>
            <a:r>
              <a:rPr lang="en-US" sz="2400">
                <a:gradFill>
                  <a:gsLst>
                    <a:gs pos="2917">
                      <a:schemeClr val="tx1"/>
                    </a:gs>
                    <a:gs pos="30000">
                      <a:schemeClr val="tx1"/>
                    </a:gs>
                  </a:gsLst>
                  <a:lin ang="5400000" scaled="0"/>
                </a:gradFill>
              </a:rPr>
              <a:t>Parking</a:t>
            </a:r>
          </a:p>
          <a:p>
            <a:pPr marL="342900" indent="-342900">
              <a:lnSpc>
                <a:spcPct val="90000"/>
              </a:lnSpc>
              <a:spcAft>
                <a:spcPts val="600"/>
              </a:spcAft>
              <a:buFont typeface="Arial" panose="020B0604020202020204" pitchFamily="34" charset="0"/>
              <a:buChar char="•"/>
            </a:pPr>
            <a:r>
              <a:rPr lang="en-US" sz="2400">
                <a:gradFill>
                  <a:gsLst>
                    <a:gs pos="2917">
                      <a:schemeClr val="tx1"/>
                    </a:gs>
                    <a:gs pos="30000">
                      <a:schemeClr val="tx1"/>
                    </a:gs>
                  </a:gsLst>
                  <a:lin ang="5400000" scaled="0"/>
                </a:gradFill>
              </a:rPr>
              <a:t>Restrooms</a:t>
            </a:r>
          </a:p>
          <a:p>
            <a:pPr marL="342900" indent="-342900">
              <a:lnSpc>
                <a:spcPct val="90000"/>
              </a:lnSpc>
              <a:spcAft>
                <a:spcPts val="600"/>
              </a:spcAft>
              <a:buFont typeface="Arial" panose="020B0604020202020204" pitchFamily="34" charset="0"/>
              <a:buChar char="•"/>
            </a:pPr>
            <a:r>
              <a:rPr lang="en-US" sz="2400">
                <a:gradFill>
                  <a:gsLst>
                    <a:gs pos="2917">
                      <a:schemeClr val="tx1"/>
                    </a:gs>
                    <a:gs pos="30000">
                      <a:schemeClr val="tx1"/>
                    </a:gs>
                  </a:gsLst>
                  <a:lin ang="5400000" scaled="0"/>
                </a:gradFill>
              </a:rPr>
              <a:t>Meals</a:t>
            </a:r>
          </a:p>
          <a:p>
            <a:pPr marL="342900" indent="-342900">
              <a:lnSpc>
                <a:spcPct val="90000"/>
              </a:lnSpc>
              <a:spcAft>
                <a:spcPts val="600"/>
              </a:spcAft>
              <a:buFont typeface="Arial" panose="020B0604020202020204" pitchFamily="34" charset="0"/>
              <a:buChar char="•"/>
            </a:pPr>
            <a:r>
              <a:rPr lang="en-US" sz="2400">
                <a:gradFill>
                  <a:gsLst>
                    <a:gs pos="2917">
                      <a:schemeClr val="tx1"/>
                    </a:gs>
                    <a:gs pos="30000">
                      <a:schemeClr val="tx1"/>
                    </a:gs>
                  </a:gsLst>
                  <a:lin ang="5400000" scaled="0"/>
                </a:gradFill>
              </a:rPr>
              <a:t>Phones</a:t>
            </a:r>
          </a:p>
        </p:txBody>
      </p:sp>
      <p:sp>
        <p:nvSpPr>
          <p:cNvPr id="22" name="TextBox 21">
            <a:extLst>
              <a:ext uri="{FF2B5EF4-FFF2-40B4-BE49-F238E27FC236}">
                <a16:creationId xmlns:a16="http://schemas.microsoft.com/office/drawing/2014/main" id="{DA879AF1-F65F-427F-A23B-43C0BA522244}"/>
              </a:ext>
            </a:extLst>
          </p:cNvPr>
          <p:cNvSpPr txBox="1">
            <a:spLocks noChangeAspect="1"/>
          </p:cNvSpPr>
          <p:nvPr/>
        </p:nvSpPr>
        <p:spPr>
          <a:xfrm>
            <a:off x="4164472" y="1750257"/>
            <a:ext cx="2572512" cy="3186795"/>
          </a:xfrm>
          <a:prstGeom prst="rect">
            <a:avLst/>
          </a:prstGeom>
          <a:noFill/>
          <a:ln>
            <a:noFill/>
          </a:ln>
        </p:spPr>
        <p:txBody>
          <a:bodyPr wrap="square" lIns="182880" tIns="146304" rIns="182880" bIns="146304" rtlCol="0">
            <a:noAutofit/>
          </a:bodyPr>
          <a:lstStyle/>
          <a:p>
            <a:pPr marL="342900" indent="-342900">
              <a:lnSpc>
                <a:spcPct val="90000"/>
              </a:lnSpc>
              <a:spcAft>
                <a:spcPts val="600"/>
              </a:spcAft>
              <a:buFont typeface="Arial" panose="020B0604020202020204" pitchFamily="34" charset="0"/>
              <a:buChar char="•"/>
            </a:pPr>
            <a:r>
              <a:rPr lang="en-US" sz="2400">
                <a:gradFill>
                  <a:gsLst>
                    <a:gs pos="2917">
                      <a:schemeClr val="tx1"/>
                    </a:gs>
                    <a:gs pos="30000">
                      <a:schemeClr val="tx1"/>
                    </a:gs>
                  </a:gsLst>
                  <a:lin ang="5400000" scaled="0"/>
                </a:gradFill>
              </a:rPr>
              <a:t>Messages</a:t>
            </a:r>
          </a:p>
          <a:p>
            <a:pPr marL="342900" indent="-342900">
              <a:lnSpc>
                <a:spcPct val="90000"/>
              </a:lnSpc>
              <a:spcAft>
                <a:spcPts val="600"/>
              </a:spcAft>
              <a:buFont typeface="Arial" panose="020B0604020202020204" pitchFamily="34" charset="0"/>
              <a:buChar char="•"/>
            </a:pPr>
            <a:r>
              <a:rPr lang="en-US" sz="2400">
                <a:gradFill>
                  <a:gsLst>
                    <a:gs pos="2917">
                      <a:schemeClr val="tx1"/>
                    </a:gs>
                    <a:gs pos="30000">
                      <a:schemeClr val="tx1"/>
                    </a:gs>
                  </a:gsLst>
                  <a:lin ang="5400000" scaled="0"/>
                </a:gradFill>
              </a:rPr>
              <a:t>Smoking</a:t>
            </a:r>
          </a:p>
          <a:p>
            <a:pPr marL="342900" indent="-342900">
              <a:lnSpc>
                <a:spcPct val="90000"/>
              </a:lnSpc>
              <a:spcAft>
                <a:spcPts val="600"/>
              </a:spcAft>
              <a:buFont typeface="Arial" panose="020B0604020202020204" pitchFamily="34" charset="0"/>
              <a:buChar char="•"/>
            </a:pPr>
            <a:r>
              <a:rPr lang="en-US" sz="2400">
                <a:gradFill>
                  <a:gsLst>
                    <a:gs pos="2917">
                      <a:schemeClr val="tx1"/>
                    </a:gs>
                    <a:gs pos="30000">
                      <a:schemeClr val="tx1"/>
                    </a:gs>
                  </a:gsLst>
                  <a:lin ang="5400000" scaled="0"/>
                </a:gradFill>
              </a:rPr>
              <a:t>Internet access </a:t>
            </a:r>
          </a:p>
          <a:p>
            <a:pPr marL="342900" indent="-342900">
              <a:lnSpc>
                <a:spcPct val="90000"/>
              </a:lnSpc>
              <a:spcAft>
                <a:spcPts val="600"/>
              </a:spcAft>
              <a:buFont typeface="Arial" panose="020B0604020202020204" pitchFamily="34" charset="0"/>
              <a:buChar char="•"/>
            </a:pPr>
            <a:r>
              <a:rPr lang="en-US" sz="2400">
                <a:gradFill>
                  <a:gsLst>
                    <a:gs pos="2917">
                      <a:schemeClr val="tx1"/>
                    </a:gs>
                    <a:gs pos="30000">
                      <a:schemeClr val="tx1"/>
                    </a:gs>
                  </a:gsLst>
                  <a:lin ang="5400000" scaled="0"/>
                </a:gradFill>
              </a:rPr>
              <a:t>Recycling</a:t>
            </a:r>
          </a:p>
          <a:p>
            <a:pPr marL="342900" indent="-342900">
              <a:lnSpc>
                <a:spcPct val="90000"/>
              </a:lnSpc>
              <a:spcAft>
                <a:spcPts val="600"/>
              </a:spcAft>
              <a:buFont typeface="Arial" panose="020B0604020202020204" pitchFamily="34" charset="0"/>
              <a:buChar char="•"/>
            </a:pPr>
            <a:r>
              <a:rPr lang="en-US" sz="2400">
                <a:gradFill>
                  <a:gsLst>
                    <a:gs pos="2917">
                      <a:schemeClr val="tx1"/>
                    </a:gs>
                    <a:gs pos="30000">
                      <a:schemeClr val="tx1"/>
                    </a:gs>
                  </a:gsLst>
                  <a:lin ang="5400000" scaled="0"/>
                </a:gradFill>
              </a:rPr>
              <a:t>Emergency procedures</a:t>
            </a:r>
          </a:p>
        </p:txBody>
      </p:sp>
    </p:spTree>
    <p:extLst>
      <p:ext uri="{BB962C8B-B14F-4D97-AF65-F5344CB8AC3E}">
        <p14:creationId xmlns:p14="http://schemas.microsoft.com/office/powerpoint/2010/main" val="57799791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About This Course</a:t>
            </a:r>
          </a:p>
        </p:txBody>
      </p:sp>
      <p:sp>
        <p:nvSpPr>
          <p:cNvPr id="6" name="Text Placeholder 5"/>
          <p:cNvSpPr>
            <a:spLocks noGrp="1"/>
          </p:cNvSpPr>
          <p:nvPr>
            <p:ph type="body" sz="quarter" idx="11"/>
          </p:nvPr>
        </p:nvSpPr>
        <p:spPr>
          <a:xfrm>
            <a:off x="1568744" y="1266960"/>
            <a:ext cx="10204614" cy="2037138"/>
          </a:xfrm>
        </p:spPr>
        <p:txBody>
          <a:bodyPr/>
          <a:lstStyle/>
          <a:p>
            <a:pPr marL="0" marR="0">
              <a:lnSpc>
                <a:spcPct val="115000"/>
              </a:lnSpc>
              <a:spcBef>
                <a:spcPts val="0"/>
              </a:spcBef>
              <a:spcAft>
                <a:spcPts val="600"/>
              </a:spcAft>
              <a:tabLst>
                <a:tab pos="514350" algn="l"/>
              </a:tabLst>
            </a:pPr>
            <a:r>
              <a:rPr lang="en-US" sz="1600" dirty="0">
                <a:effectLst/>
                <a:latin typeface="Calibri" panose="020F0502020204030204" pitchFamily="34" charset="0"/>
                <a:ea typeface="Calibri" panose="020F0502020204030204" pitchFamily="34" charset="0"/>
                <a:cs typeface="Calibri" panose="020F0502020204030204" pitchFamily="34" charset="0"/>
              </a:rPr>
              <a:t>A Microsoft 365 Endpoint Administrator is responsible for deploying, configuring, protecting, managing, and monitoring devices and client applications in both a Microsoft 365 environment, and On-premises. They manage identity, security, access, policies, updates, and apps for endpoints, and implement solutions for efficient deployment and management of endpoints on various operating systems, platforms, and device types. They work with other administrators to plan and implement a modern workplace strategy that meets the business needs of an organization. Candidates for this role must have experience with Azure AD and Microsoft 365 technologies, including Intune, and must have strong skills in deploying, configuring, and maintaining Windows client and non-Windows devices.</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 name="Text Placeholder 1"/>
          <p:cNvSpPr>
            <a:spLocks noGrp="1"/>
          </p:cNvSpPr>
          <p:nvPr>
            <p:ph type="body" sz="quarter" idx="15"/>
          </p:nvPr>
        </p:nvSpPr>
        <p:spPr>
          <a:xfrm>
            <a:off x="1568744" y="4197096"/>
            <a:ext cx="10204614" cy="2109215"/>
          </a:xfrm>
        </p:spPr>
        <p:txBody>
          <a:bodyPr/>
          <a:lstStyle/>
          <a:p>
            <a:pPr lvl="1"/>
            <a:r>
              <a:rPr lang="en-US" dirty="0"/>
              <a:t>Students will learn how to:</a:t>
            </a:r>
          </a:p>
          <a:p>
            <a:pPr marL="285750" lvl="1" indent="-285750">
              <a:buFont typeface="Arial" panose="020B0604020202020204" pitchFamily="34" charset="0"/>
              <a:buChar char="•"/>
            </a:pPr>
            <a:r>
              <a:rPr lang="en-US" dirty="0"/>
              <a:t>Plan and execute an effective deployment of Windows </a:t>
            </a:r>
          </a:p>
          <a:p>
            <a:pPr marL="285750" lvl="1" indent="-285750">
              <a:buFont typeface="Arial" panose="020B0604020202020204" pitchFamily="34" charset="0"/>
              <a:buChar char="•"/>
            </a:pPr>
            <a:r>
              <a:rPr lang="en-US" dirty="0"/>
              <a:t>Keep and ensure devices are current with the latest OS and application updates</a:t>
            </a:r>
          </a:p>
          <a:p>
            <a:pPr marL="285750" lvl="1" indent="-285750">
              <a:buFont typeface="Arial" panose="020B0604020202020204" pitchFamily="34" charset="0"/>
              <a:buChar char="•"/>
            </a:pPr>
            <a:r>
              <a:rPr lang="en-US" dirty="0"/>
              <a:t>Deploy and manage configurations and apps to organizational and user-owned devices</a:t>
            </a:r>
          </a:p>
          <a:p>
            <a:pPr marL="285750" lvl="1" indent="-285750">
              <a:buFont typeface="Arial" panose="020B0604020202020204" pitchFamily="34" charset="0"/>
              <a:buChar char="•"/>
            </a:pPr>
            <a:r>
              <a:rPr lang="en-US" dirty="0"/>
              <a:t>Deploy and manage policies to ensure device compliance</a:t>
            </a:r>
          </a:p>
          <a:p>
            <a:pPr lvl="1"/>
            <a:endParaRPr lang="en-US" dirty="0"/>
          </a:p>
        </p:txBody>
      </p:sp>
      <p:grpSp>
        <p:nvGrpSpPr>
          <p:cNvPr id="3" name="Group 2">
            <a:extLst>
              <a:ext uri="{FF2B5EF4-FFF2-40B4-BE49-F238E27FC236}">
                <a16:creationId xmlns:a16="http://schemas.microsoft.com/office/drawing/2014/main" id="{5DC65328-9A0C-CD22-37A3-B269B05BBD3E}"/>
              </a:ext>
              <a:ext uri="{C183D7F6-B498-43B3-948B-1728B52AA6E4}">
                <adec:decorative xmlns:adec="http://schemas.microsoft.com/office/drawing/2017/decorative" val="1"/>
              </a:ext>
            </a:extLst>
          </p:cNvPr>
          <p:cNvGrpSpPr/>
          <p:nvPr/>
        </p:nvGrpSpPr>
        <p:grpSpPr>
          <a:xfrm>
            <a:off x="420093" y="1837253"/>
            <a:ext cx="896425" cy="896552"/>
            <a:chOff x="420093" y="2029042"/>
            <a:chExt cx="896425" cy="896552"/>
          </a:xfrm>
        </p:grpSpPr>
        <p:grpSp>
          <p:nvGrpSpPr>
            <p:cNvPr id="34" name="Group 33">
              <a:extLst>
                <a:ext uri="{FF2B5EF4-FFF2-40B4-BE49-F238E27FC236}">
                  <a16:creationId xmlns:a16="http://schemas.microsoft.com/office/drawing/2014/main" id="{5301FBFE-D1B5-4205-8052-9A72C6D1DDF0}"/>
                </a:ext>
                <a:ext uri="{C183D7F6-B498-43B3-948B-1728B52AA6E4}">
                  <adec:decorative xmlns:adec="http://schemas.microsoft.com/office/drawing/2017/decorative" val="1"/>
                </a:ext>
              </a:extLst>
            </p:cNvPr>
            <p:cNvGrpSpPr/>
            <p:nvPr/>
          </p:nvGrpSpPr>
          <p:grpSpPr>
            <a:xfrm>
              <a:off x="420093" y="2029042"/>
              <a:ext cx="896425" cy="896552"/>
              <a:chOff x="7962901" y="3032919"/>
              <a:chExt cx="981074" cy="981076"/>
            </a:xfrm>
          </p:grpSpPr>
          <p:sp>
            <p:nvSpPr>
              <p:cNvPr id="36" name="Freeform 5">
                <a:extLst>
                  <a:ext uri="{FF2B5EF4-FFF2-40B4-BE49-F238E27FC236}">
                    <a16:creationId xmlns:a16="http://schemas.microsoft.com/office/drawing/2014/main" id="{68609414-5FD6-4190-AED2-5A11FFDE76EE}"/>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7" name="Freeform 6">
                <a:extLst>
                  <a:ext uri="{FF2B5EF4-FFF2-40B4-BE49-F238E27FC236}">
                    <a16:creationId xmlns:a16="http://schemas.microsoft.com/office/drawing/2014/main" id="{6171191A-F8F6-4591-864F-AF8BF62B8FF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5" name="Picture 136">
              <a:extLst>
                <a:ext uri="{FF2B5EF4-FFF2-40B4-BE49-F238E27FC236}">
                  <a16:creationId xmlns:a16="http://schemas.microsoft.com/office/drawing/2014/main" id="{04EA7EB4-4225-401B-BB95-6F901810B9B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65105" y="2285529"/>
              <a:ext cx="406400" cy="406400"/>
            </a:xfrm>
            <a:prstGeom prst="rect">
              <a:avLst/>
            </a:prstGeom>
          </p:spPr>
        </p:pic>
      </p:grpSp>
      <p:grpSp>
        <p:nvGrpSpPr>
          <p:cNvPr id="4" name="Group 3">
            <a:extLst>
              <a:ext uri="{FF2B5EF4-FFF2-40B4-BE49-F238E27FC236}">
                <a16:creationId xmlns:a16="http://schemas.microsoft.com/office/drawing/2014/main" id="{4A76E18E-907E-C531-9548-82EC705F4510}"/>
              </a:ext>
              <a:ext uri="{C183D7F6-B498-43B3-948B-1728B52AA6E4}">
                <adec:decorative xmlns:adec="http://schemas.microsoft.com/office/drawing/2017/decorative" val="1"/>
              </a:ext>
            </a:extLst>
          </p:cNvPr>
          <p:cNvGrpSpPr/>
          <p:nvPr/>
        </p:nvGrpSpPr>
        <p:grpSpPr>
          <a:xfrm>
            <a:off x="481015" y="4803427"/>
            <a:ext cx="896425" cy="896552"/>
            <a:chOff x="481015" y="4730499"/>
            <a:chExt cx="896425" cy="896552"/>
          </a:xfrm>
        </p:grpSpPr>
        <p:grpSp>
          <p:nvGrpSpPr>
            <p:cNvPr id="39" name="Group 38">
              <a:extLst>
                <a:ext uri="{FF2B5EF4-FFF2-40B4-BE49-F238E27FC236}">
                  <a16:creationId xmlns:a16="http://schemas.microsoft.com/office/drawing/2014/main" id="{2E0E4F94-ED09-49AF-88F5-0E6A40D981E1}"/>
                </a:ext>
                <a:ext uri="{C183D7F6-B498-43B3-948B-1728B52AA6E4}">
                  <adec:decorative xmlns:adec="http://schemas.microsoft.com/office/drawing/2017/decorative" val="1"/>
                </a:ext>
              </a:extLst>
            </p:cNvPr>
            <p:cNvGrpSpPr/>
            <p:nvPr/>
          </p:nvGrpSpPr>
          <p:grpSpPr>
            <a:xfrm>
              <a:off x="481015" y="4730499"/>
              <a:ext cx="896425" cy="896552"/>
              <a:chOff x="7962901" y="3032919"/>
              <a:chExt cx="981074" cy="981076"/>
            </a:xfrm>
          </p:grpSpPr>
          <p:sp>
            <p:nvSpPr>
              <p:cNvPr id="41" name="Freeform 5">
                <a:extLst>
                  <a:ext uri="{FF2B5EF4-FFF2-40B4-BE49-F238E27FC236}">
                    <a16:creationId xmlns:a16="http://schemas.microsoft.com/office/drawing/2014/main" id="{181003EF-351C-4705-941D-E597E28FBC93}"/>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2" name="Freeform 6">
                <a:extLst>
                  <a:ext uri="{FF2B5EF4-FFF2-40B4-BE49-F238E27FC236}">
                    <a16:creationId xmlns:a16="http://schemas.microsoft.com/office/drawing/2014/main" id="{764EF84A-1330-4BC9-9FDD-C4C5EE94BB65}"/>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7" name="Picture 127">
              <a:extLst>
                <a:ext uri="{FF2B5EF4-FFF2-40B4-BE49-F238E27FC236}">
                  <a16:creationId xmlns:a16="http://schemas.microsoft.com/office/drawing/2014/main" id="{479D2A36-6361-420A-ACBB-80FB3A0AC850}"/>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726027" y="4975575"/>
              <a:ext cx="406400" cy="406400"/>
            </a:xfrm>
            <a:prstGeom prst="rect">
              <a:avLst/>
            </a:prstGeom>
          </p:spPr>
        </p:pic>
      </p:grpSp>
    </p:spTree>
    <p:extLst>
      <p:ext uri="{BB962C8B-B14F-4D97-AF65-F5344CB8AC3E}">
        <p14:creationId xmlns:p14="http://schemas.microsoft.com/office/powerpoint/2010/main" val="2624780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Prerequisites</a:t>
            </a:r>
          </a:p>
        </p:txBody>
      </p:sp>
      <p:sp>
        <p:nvSpPr>
          <p:cNvPr id="6" name="Text Placeholder 5"/>
          <p:cNvSpPr>
            <a:spLocks noGrp="1"/>
          </p:cNvSpPr>
          <p:nvPr>
            <p:ph type="body" sz="quarter" idx="11"/>
          </p:nvPr>
        </p:nvSpPr>
        <p:spPr/>
        <p:txBody>
          <a:bodyPr/>
          <a:lstStyle/>
          <a:p>
            <a:pPr lvl="1"/>
            <a:r>
              <a:rPr lang="en-US" sz="1800" dirty="0"/>
              <a:t>Be familiar with Microsoft 365 workloads and must have strong skills and experience of deploying, configuring, and maintaining Windows 10 and later and non-Windows devices. </a:t>
            </a:r>
          </a:p>
        </p:txBody>
      </p:sp>
      <p:sp>
        <p:nvSpPr>
          <p:cNvPr id="2" name="Text Placeholder 1"/>
          <p:cNvSpPr>
            <a:spLocks noGrp="1"/>
          </p:cNvSpPr>
          <p:nvPr>
            <p:ph type="body" sz="quarter" idx="15"/>
          </p:nvPr>
        </p:nvSpPr>
        <p:spPr/>
        <p:txBody>
          <a:bodyPr/>
          <a:lstStyle/>
          <a:p>
            <a:pPr lvl="1"/>
            <a:r>
              <a:rPr lang="en-US" sz="1800"/>
              <a:t>Experience with installing, updating and maintaining Windows 10/11 desktops. </a:t>
            </a:r>
          </a:p>
        </p:txBody>
      </p:sp>
      <p:sp>
        <p:nvSpPr>
          <p:cNvPr id="3" name="Text Placeholder 2"/>
          <p:cNvSpPr>
            <a:spLocks noGrp="1"/>
          </p:cNvSpPr>
          <p:nvPr>
            <p:ph type="body" sz="quarter" idx="17"/>
          </p:nvPr>
        </p:nvSpPr>
        <p:spPr/>
        <p:txBody>
          <a:bodyPr/>
          <a:lstStyle/>
          <a:p>
            <a:pPr lvl="1"/>
            <a:r>
              <a:rPr lang="en-US" sz="1800"/>
              <a:t>Authorization and authentication.</a:t>
            </a:r>
          </a:p>
        </p:txBody>
      </p:sp>
      <p:sp>
        <p:nvSpPr>
          <p:cNvPr id="4" name="Text Placeholder 3"/>
          <p:cNvSpPr>
            <a:spLocks noGrp="1"/>
          </p:cNvSpPr>
          <p:nvPr>
            <p:ph type="body" sz="quarter" idx="19"/>
          </p:nvPr>
        </p:nvSpPr>
        <p:spPr/>
        <p:txBody>
          <a:bodyPr/>
          <a:lstStyle/>
          <a:p>
            <a:pPr lvl="1"/>
            <a:r>
              <a:rPr lang="en-US" sz="1800"/>
              <a:t>Computer networks and cloud-based concepts.</a:t>
            </a:r>
          </a:p>
        </p:txBody>
      </p:sp>
      <p:sp>
        <p:nvSpPr>
          <p:cNvPr id="5" name="Text Placeholder 4"/>
          <p:cNvSpPr>
            <a:spLocks noGrp="1"/>
          </p:cNvSpPr>
          <p:nvPr>
            <p:ph type="body" sz="quarter" idx="21"/>
          </p:nvPr>
        </p:nvSpPr>
        <p:spPr/>
        <p:txBody>
          <a:bodyPr/>
          <a:lstStyle/>
          <a:p>
            <a:pPr lvl="1"/>
            <a:r>
              <a:rPr lang="en-US" sz="1800"/>
              <a:t>Understanding of OS images and group policy objects.</a:t>
            </a:r>
          </a:p>
        </p:txBody>
      </p:sp>
      <p:sp>
        <p:nvSpPr>
          <p:cNvPr id="7" name="Text Placeholder 6">
            <a:extLst>
              <a:ext uri="{FF2B5EF4-FFF2-40B4-BE49-F238E27FC236}">
                <a16:creationId xmlns:a16="http://schemas.microsoft.com/office/drawing/2014/main" id="{F614785D-84F2-4E5E-8457-0AB1E0C75508}"/>
              </a:ext>
            </a:extLst>
          </p:cNvPr>
          <p:cNvSpPr>
            <a:spLocks noGrp="1"/>
          </p:cNvSpPr>
          <p:nvPr>
            <p:ph type="body" sz="quarter" idx="30"/>
          </p:nvPr>
        </p:nvSpPr>
        <p:spPr/>
        <p:txBody>
          <a:bodyPr/>
          <a:lstStyle/>
          <a:p>
            <a:pPr lvl="1"/>
            <a:r>
              <a:rPr lang="en-US" sz="1800"/>
              <a:t>Understanding of managing mobile devices.</a:t>
            </a:r>
          </a:p>
        </p:txBody>
      </p:sp>
      <p:grpSp>
        <p:nvGrpSpPr>
          <p:cNvPr id="30" name="Group 29">
            <a:extLst>
              <a:ext uri="{FF2B5EF4-FFF2-40B4-BE49-F238E27FC236}">
                <a16:creationId xmlns:a16="http://schemas.microsoft.com/office/drawing/2014/main" id="{7B881764-8CC8-466B-8F40-2A9FB83FA51B}"/>
              </a:ext>
              <a:ext uri="{C183D7F6-B498-43B3-948B-1728B52AA6E4}">
                <adec:decorative xmlns:adec="http://schemas.microsoft.com/office/drawing/2017/decorative" val="1"/>
              </a:ext>
            </a:extLst>
          </p:cNvPr>
          <p:cNvGrpSpPr/>
          <p:nvPr/>
        </p:nvGrpSpPr>
        <p:grpSpPr>
          <a:xfrm>
            <a:off x="418651" y="1456896"/>
            <a:ext cx="717141" cy="717242"/>
            <a:chOff x="7962901" y="3032919"/>
            <a:chExt cx="981074" cy="981076"/>
          </a:xfrm>
        </p:grpSpPr>
        <p:sp>
          <p:nvSpPr>
            <p:cNvPr id="31" name="Freeform 5">
              <a:extLst>
                <a:ext uri="{FF2B5EF4-FFF2-40B4-BE49-F238E27FC236}">
                  <a16:creationId xmlns:a16="http://schemas.microsoft.com/office/drawing/2014/main" id="{D616F46A-8C8E-475E-91F4-D968F21F5186}"/>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4" name="Freeform 6">
              <a:extLst>
                <a:ext uri="{FF2B5EF4-FFF2-40B4-BE49-F238E27FC236}">
                  <a16:creationId xmlns:a16="http://schemas.microsoft.com/office/drawing/2014/main" id="{3931DC69-4D5C-40B4-80D2-7FDE66A622D0}"/>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grpSp>
        <p:nvGrpSpPr>
          <p:cNvPr id="35" name="Group 34">
            <a:extLst>
              <a:ext uri="{FF2B5EF4-FFF2-40B4-BE49-F238E27FC236}">
                <a16:creationId xmlns:a16="http://schemas.microsoft.com/office/drawing/2014/main" id="{32AA795D-E551-4CFE-947A-3510539E99E6}"/>
              </a:ext>
              <a:ext uri="{C183D7F6-B498-43B3-948B-1728B52AA6E4}">
                <adec:decorative xmlns:adec="http://schemas.microsoft.com/office/drawing/2017/decorative" val="1"/>
              </a:ext>
            </a:extLst>
          </p:cNvPr>
          <p:cNvGrpSpPr/>
          <p:nvPr/>
        </p:nvGrpSpPr>
        <p:grpSpPr>
          <a:xfrm>
            <a:off x="418643" y="2314535"/>
            <a:ext cx="717140" cy="717242"/>
            <a:chOff x="7962901" y="3032919"/>
            <a:chExt cx="981074" cy="981076"/>
          </a:xfrm>
        </p:grpSpPr>
        <p:sp>
          <p:nvSpPr>
            <p:cNvPr id="36" name="Freeform 5">
              <a:extLst>
                <a:ext uri="{FF2B5EF4-FFF2-40B4-BE49-F238E27FC236}">
                  <a16:creationId xmlns:a16="http://schemas.microsoft.com/office/drawing/2014/main" id="{3F8F9610-0EC3-452C-8CD8-3BB282908543}"/>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7" name="Freeform 6">
              <a:extLst>
                <a:ext uri="{FF2B5EF4-FFF2-40B4-BE49-F238E27FC236}">
                  <a16:creationId xmlns:a16="http://schemas.microsoft.com/office/drawing/2014/main" id="{E126B067-1DDD-4966-9349-1E5FD0A6CBB1}"/>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grpSp>
        <p:nvGrpSpPr>
          <p:cNvPr id="43" name="Group 42">
            <a:extLst>
              <a:ext uri="{FF2B5EF4-FFF2-40B4-BE49-F238E27FC236}">
                <a16:creationId xmlns:a16="http://schemas.microsoft.com/office/drawing/2014/main" id="{EC9A8C29-8E4B-4B66-A15E-76D420799596}"/>
              </a:ext>
              <a:ext uri="{C183D7F6-B498-43B3-948B-1728B52AA6E4}">
                <adec:decorative xmlns:adec="http://schemas.microsoft.com/office/drawing/2017/decorative" val="1"/>
              </a:ext>
            </a:extLst>
          </p:cNvPr>
          <p:cNvGrpSpPr/>
          <p:nvPr/>
        </p:nvGrpSpPr>
        <p:grpSpPr>
          <a:xfrm>
            <a:off x="418651" y="3160968"/>
            <a:ext cx="717141" cy="717242"/>
            <a:chOff x="7962901" y="3032919"/>
            <a:chExt cx="981074" cy="981076"/>
          </a:xfrm>
        </p:grpSpPr>
        <p:sp>
          <p:nvSpPr>
            <p:cNvPr id="44" name="Freeform 5">
              <a:extLst>
                <a:ext uri="{FF2B5EF4-FFF2-40B4-BE49-F238E27FC236}">
                  <a16:creationId xmlns:a16="http://schemas.microsoft.com/office/drawing/2014/main" id="{68545A57-D254-4040-9131-B81B012B454C}"/>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5" name="Freeform 6">
              <a:extLst>
                <a:ext uri="{FF2B5EF4-FFF2-40B4-BE49-F238E27FC236}">
                  <a16:creationId xmlns:a16="http://schemas.microsoft.com/office/drawing/2014/main" id="{A37A0F79-C2EA-4568-BF05-E46B9DFE0A0D}"/>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grpSp>
        <p:nvGrpSpPr>
          <p:cNvPr id="46" name="Group 45">
            <a:extLst>
              <a:ext uri="{FF2B5EF4-FFF2-40B4-BE49-F238E27FC236}">
                <a16:creationId xmlns:a16="http://schemas.microsoft.com/office/drawing/2014/main" id="{CC57BB0A-BA97-43AD-9A5A-C59965C0F39C}"/>
              </a:ext>
              <a:ext uri="{C183D7F6-B498-43B3-948B-1728B52AA6E4}">
                <adec:decorative xmlns:adec="http://schemas.microsoft.com/office/drawing/2017/decorative" val="1"/>
              </a:ext>
            </a:extLst>
          </p:cNvPr>
          <p:cNvGrpSpPr/>
          <p:nvPr/>
        </p:nvGrpSpPr>
        <p:grpSpPr>
          <a:xfrm>
            <a:off x="418651" y="4007401"/>
            <a:ext cx="717141" cy="717242"/>
            <a:chOff x="7962901" y="3032919"/>
            <a:chExt cx="981074" cy="981076"/>
          </a:xfrm>
        </p:grpSpPr>
        <p:sp>
          <p:nvSpPr>
            <p:cNvPr id="47" name="Freeform 5">
              <a:extLst>
                <a:ext uri="{FF2B5EF4-FFF2-40B4-BE49-F238E27FC236}">
                  <a16:creationId xmlns:a16="http://schemas.microsoft.com/office/drawing/2014/main" id="{EE426091-81A5-4C83-B971-0E4C7836EA9C}"/>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8" name="Freeform 6">
              <a:extLst>
                <a:ext uri="{FF2B5EF4-FFF2-40B4-BE49-F238E27FC236}">
                  <a16:creationId xmlns:a16="http://schemas.microsoft.com/office/drawing/2014/main" id="{6D78DFDA-B99F-48DB-8360-BBE231FD1B0D}"/>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grpSp>
        <p:nvGrpSpPr>
          <p:cNvPr id="49" name="Group 48">
            <a:extLst>
              <a:ext uri="{FF2B5EF4-FFF2-40B4-BE49-F238E27FC236}">
                <a16:creationId xmlns:a16="http://schemas.microsoft.com/office/drawing/2014/main" id="{10F39B93-E5C4-4DD7-80BA-D58839BEB9FF}"/>
              </a:ext>
              <a:ext uri="{C183D7F6-B498-43B3-948B-1728B52AA6E4}">
                <adec:decorative xmlns:adec="http://schemas.microsoft.com/office/drawing/2017/decorative" val="1"/>
              </a:ext>
            </a:extLst>
          </p:cNvPr>
          <p:cNvGrpSpPr/>
          <p:nvPr/>
        </p:nvGrpSpPr>
        <p:grpSpPr>
          <a:xfrm>
            <a:off x="418643" y="4853834"/>
            <a:ext cx="717140" cy="717242"/>
            <a:chOff x="7962901" y="3032919"/>
            <a:chExt cx="981074" cy="981076"/>
          </a:xfrm>
        </p:grpSpPr>
        <p:sp>
          <p:nvSpPr>
            <p:cNvPr id="50" name="Freeform 5">
              <a:extLst>
                <a:ext uri="{FF2B5EF4-FFF2-40B4-BE49-F238E27FC236}">
                  <a16:creationId xmlns:a16="http://schemas.microsoft.com/office/drawing/2014/main" id="{E53034CF-BF65-4193-8652-189DF5C3D834}"/>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51" name="Freeform 6">
              <a:extLst>
                <a:ext uri="{FF2B5EF4-FFF2-40B4-BE49-F238E27FC236}">
                  <a16:creationId xmlns:a16="http://schemas.microsoft.com/office/drawing/2014/main" id="{A19EE93C-F92D-422C-9B04-4241CDEDFABF}"/>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grpSp>
        <p:nvGrpSpPr>
          <p:cNvPr id="52" name="Group 51">
            <a:extLst>
              <a:ext uri="{FF2B5EF4-FFF2-40B4-BE49-F238E27FC236}">
                <a16:creationId xmlns:a16="http://schemas.microsoft.com/office/drawing/2014/main" id="{C891CC61-A8D8-45FE-B3E0-0EAF28D73442}"/>
              </a:ext>
              <a:ext uri="{C183D7F6-B498-43B3-948B-1728B52AA6E4}">
                <adec:decorative xmlns:adec="http://schemas.microsoft.com/office/drawing/2017/decorative" val="1"/>
              </a:ext>
            </a:extLst>
          </p:cNvPr>
          <p:cNvGrpSpPr/>
          <p:nvPr/>
        </p:nvGrpSpPr>
        <p:grpSpPr>
          <a:xfrm>
            <a:off x="418643" y="5700265"/>
            <a:ext cx="717140" cy="717242"/>
            <a:chOff x="7962901" y="3032919"/>
            <a:chExt cx="981074" cy="981076"/>
          </a:xfrm>
        </p:grpSpPr>
        <p:sp>
          <p:nvSpPr>
            <p:cNvPr id="53" name="Freeform 5">
              <a:extLst>
                <a:ext uri="{FF2B5EF4-FFF2-40B4-BE49-F238E27FC236}">
                  <a16:creationId xmlns:a16="http://schemas.microsoft.com/office/drawing/2014/main" id="{D2551F6D-A79C-4F59-9A49-05B67BC156E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54" name="Freeform 6">
              <a:extLst>
                <a:ext uri="{FF2B5EF4-FFF2-40B4-BE49-F238E27FC236}">
                  <a16:creationId xmlns:a16="http://schemas.microsoft.com/office/drawing/2014/main" id="{A545D51D-C9A2-4DD6-BFC1-AA2A262D73B2}"/>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8" name="Picture 133">
            <a:extLst>
              <a:ext uri="{FF2B5EF4-FFF2-40B4-BE49-F238E27FC236}">
                <a16:creationId xmlns:a16="http://schemas.microsoft.com/office/drawing/2014/main" id="{484D754A-A4AA-4105-872E-22B3AB765E0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76007" y="1619706"/>
            <a:ext cx="406400" cy="406400"/>
          </a:xfrm>
          <a:prstGeom prst="rect">
            <a:avLst/>
          </a:prstGeom>
        </p:spPr>
      </p:pic>
      <p:pic>
        <p:nvPicPr>
          <p:cNvPr id="9" name="Picture 135">
            <a:extLst>
              <a:ext uri="{FF2B5EF4-FFF2-40B4-BE49-F238E27FC236}">
                <a16:creationId xmlns:a16="http://schemas.microsoft.com/office/drawing/2014/main" id="{F31E1B03-AD15-40D8-B66B-D15ECB443A89}"/>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576007" y="2487479"/>
            <a:ext cx="406400" cy="406400"/>
          </a:xfrm>
          <a:prstGeom prst="rect">
            <a:avLst/>
          </a:prstGeom>
        </p:spPr>
      </p:pic>
      <p:pic>
        <p:nvPicPr>
          <p:cNvPr id="10" name="Picture 127">
            <a:extLst>
              <a:ext uri="{FF2B5EF4-FFF2-40B4-BE49-F238E27FC236}">
                <a16:creationId xmlns:a16="http://schemas.microsoft.com/office/drawing/2014/main" id="{34A16E62-C332-46B4-B271-B9205C88EAD4}"/>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576007" y="3310786"/>
            <a:ext cx="406400" cy="406400"/>
          </a:xfrm>
          <a:prstGeom prst="rect">
            <a:avLst/>
          </a:prstGeom>
        </p:spPr>
      </p:pic>
      <p:pic>
        <p:nvPicPr>
          <p:cNvPr id="11" name="Picture 129">
            <a:extLst>
              <a:ext uri="{FF2B5EF4-FFF2-40B4-BE49-F238E27FC236}">
                <a16:creationId xmlns:a16="http://schemas.microsoft.com/office/drawing/2014/main" id="{D351FA93-C587-44DD-A14D-3AD27EC27BB9}"/>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576007" y="4156058"/>
            <a:ext cx="406400" cy="406400"/>
          </a:xfrm>
          <a:prstGeom prst="rect">
            <a:avLst/>
          </a:prstGeom>
        </p:spPr>
      </p:pic>
      <p:pic>
        <p:nvPicPr>
          <p:cNvPr id="12" name="Picture 125">
            <a:extLst>
              <a:ext uri="{FF2B5EF4-FFF2-40B4-BE49-F238E27FC236}">
                <a16:creationId xmlns:a16="http://schemas.microsoft.com/office/drawing/2014/main" id="{116E8960-A815-48C6-80D4-A10CDD88DC02}"/>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576007" y="5035094"/>
            <a:ext cx="406400" cy="406400"/>
          </a:xfrm>
          <a:prstGeom prst="rect">
            <a:avLst/>
          </a:prstGeom>
        </p:spPr>
      </p:pic>
      <p:pic>
        <p:nvPicPr>
          <p:cNvPr id="18" name="Picture 138">
            <a:extLst>
              <a:ext uri="{FF2B5EF4-FFF2-40B4-BE49-F238E27FC236}">
                <a16:creationId xmlns:a16="http://schemas.microsoft.com/office/drawing/2014/main" id="{E20AC3FE-EDA9-419C-B605-F759082A714D}"/>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a:off x="576007" y="5856846"/>
            <a:ext cx="406400" cy="406400"/>
          </a:xfrm>
          <a:prstGeom prst="rect">
            <a:avLst/>
          </a:prstGeom>
        </p:spPr>
      </p:pic>
    </p:spTree>
    <p:extLst>
      <p:ext uri="{BB962C8B-B14F-4D97-AF65-F5344CB8AC3E}">
        <p14:creationId xmlns:p14="http://schemas.microsoft.com/office/powerpoint/2010/main" val="38486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8643" y="3088901"/>
            <a:ext cx="1959432" cy="1078549"/>
          </a:xfrm>
        </p:spPr>
        <p:txBody>
          <a:bodyPr/>
          <a:lstStyle/>
          <a:p>
            <a:r>
              <a:rPr lang="en-US"/>
              <a:t>Course Agenda</a:t>
            </a:r>
          </a:p>
        </p:txBody>
      </p:sp>
      <p:sp>
        <p:nvSpPr>
          <p:cNvPr id="6" name="Text Placeholder 5"/>
          <p:cNvSpPr>
            <a:spLocks noGrp="1" noRot="1" noMove="1" noResize="1" noEditPoints="1" noAdjustHandles="1" noChangeArrowheads="1" noChangeShapeType="1"/>
          </p:cNvSpPr>
          <p:nvPr>
            <p:ph type="body" sz="quarter" idx="11"/>
          </p:nvPr>
        </p:nvSpPr>
        <p:spPr>
          <a:xfrm>
            <a:off x="3691579" y="1122266"/>
            <a:ext cx="3330574" cy="675889"/>
          </a:xfrm>
        </p:spPr>
        <p:txBody>
          <a:bodyPr/>
          <a:lstStyle/>
          <a:p>
            <a:pPr lvl="1"/>
            <a:r>
              <a:rPr lang="en-US"/>
              <a:t>Learning Path 01: Explore endpoint management</a:t>
            </a:r>
          </a:p>
        </p:txBody>
      </p:sp>
      <p:sp>
        <p:nvSpPr>
          <p:cNvPr id="2" name="Text Placeholder 1"/>
          <p:cNvSpPr>
            <a:spLocks noGrp="1"/>
          </p:cNvSpPr>
          <p:nvPr>
            <p:ph type="body" sz="quarter" idx="15"/>
          </p:nvPr>
        </p:nvSpPr>
        <p:spPr>
          <a:xfrm>
            <a:off x="3558540" y="2332292"/>
            <a:ext cx="3330574" cy="675889"/>
          </a:xfrm>
        </p:spPr>
        <p:txBody>
          <a:bodyPr/>
          <a:lstStyle/>
          <a:p>
            <a:pPr lvl="1"/>
            <a:r>
              <a:rPr lang="en-US"/>
              <a:t>Learning Path 02: Execute device Enrollment</a:t>
            </a:r>
          </a:p>
        </p:txBody>
      </p:sp>
      <p:sp>
        <p:nvSpPr>
          <p:cNvPr id="3" name="Text Placeholder 2"/>
          <p:cNvSpPr>
            <a:spLocks noGrp="1"/>
          </p:cNvSpPr>
          <p:nvPr>
            <p:ph type="body" sz="quarter" idx="17"/>
          </p:nvPr>
        </p:nvSpPr>
        <p:spPr>
          <a:xfrm>
            <a:off x="3558540" y="3602410"/>
            <a:ext cx="3330574" cy="675889"/>
          </a:xfrm>
        </p:spPr>
        <p:txBody>
          <a:bodyPr/>
          <a:lstStyle/>
          <a:p>
            <a:pPr lvl="1"/>
            <a:r>
              <a:rPr lang="en-US"/>
              <a:t>Learning Path 03: Configure profiles for users and devices</a:t>
            </a:r>
          </a:p>
        </p:txBody>
      </p:sp>
      <p:sp>
        <p:nvSpPr>
          <p:cNvPr id="4" name="Text Placeholder 3"/>
          <p:cNvSpPr>
            <a:spLocks noGrp="1"/>
          </p:cNvSpPr>
          <p:nvPr>
            <p:ph type="body" sz="quarter" idx="19"/>
          </p:nvPr>
        </p:nvSpPr>
        <p:spPr>
          <a:xfrm>
            <a:off x="3558540" y="4842481"/>
            <a:ext cx="3330574" cy="675889"/>
          </a:xfrm>
        </p:spPr>
        <p:txBody>
          <a:bodyPr/>
          <a:lstStyle/>
          <a:p>
            <a:pPr lvl="1"/>
            <a:r>
              <a:rPr lang="en-US"/>
              <a:t>Learning Path 04: Examine application management</a:t>
            </a:r>
          </a:p>
        </p:txBody>
      </p:sp>
      <p:sp>
        <p:nvSpPr>
          <p:cNvPr id="5" name="Text Placeholder 4"/>
          <p:cNvSpPr>
            <a:spLocks noGrp="1" noRot="1" noMove="1" noResize="1" noEditPoints="1" noAdjustHandles="1" noChangeArrowheads="1" noChangeShapeType="1"/>
          </p:cNvSpPr>
          <p:nvPr>
            <p:ph type="body" sz="quarter" idx="21"/>
          </p:nvPr>
        </p:nvSpPr>
        <p:spPr>
          <a:xfrm>
            <a:off x="8333740" y="1122266"/>
            <a:ext cx="3330574" cy="675889"/>
          </a:xfrm>
        </p:spPr>
        <p:txBody>
          <a:bodyPr/>
          <a:lstStyle/>
          <a:p>
            <a:pPr lvl="1"/>
            <a:r>
              <a:rPr lang="en-US"/>
              <a:t>Learning Path 05: Manage authentication and compliance</a:t>
            </a:r>
          </a:p>
        </p:txBody>
      </p:sp>
      <p:sp>
        <p:nvSpPr>
          <p:cNvPr id="33" name="Text Placeholder 32">
            <a:extLst>
              <a:ext uri="{FF2B5EF4-FFF2-40B4-BE49-F238E27FC236}">
                <a16:creationId xmlns:a16="http://schemas.microsoft.com/office/drawing/2014/main" id="{9FB4CA60-E833-4C8E-B701-0CE6B78FE809}"/>
              </a:ext>
            </a:extLst>
          </p:cNvPr>
          <p:cNvSpPr>
            <a:spLocks noGrp="1"/>
          </p:cNvSpPr>
          <p:nvPr>
            <p:ph type="body" sz="quarter" idx="24"/>
          </p:nvPr>
        </p:nvSpPr>
        <p:spPr>
          <a:xfrm>
            <a:off x="8331200" y="2332292"/>
            <a:ext cx="3442157" cy="675889"/>
          </a:xfrm>
        </p:spPr>
        <p:txBody>
          <a:bodyPr/>
          <a:lstStyle/>
          <a:p>
            <a:pPr lvl="1"/>
            <a:r>
              <a:rPr lang="en-US"/>
              <a:t>Learning Path 06: Manage endpoint security</a:t>
            </a:r>
          </a:p>
        </p:txBody>
      </p:sp>
      <p:sp>
        <p:nvSpPr>
          <p:cNvPr id="96" name="Text Placeholder 95">
            <a:extLst>
              <a:ext uri="{FF2B5EF4-FFF2-40B4-BE49-F238E27FC236}">
                <a16:creationId xmlns:a16="http://schemas.microsoft.com/office/drawing/2014/main" id="{1D55D3DF-CA9F-4510-A000-D8F91802EEB6}"/>
              </a:ext>
            </a:extLst>
          </p:cNvPr>
          <p:cNvSpPr>
            <a:spLocks noGrp="1"/>
          </p:cNvSpPr>
          <p:nvPr>
            <p:ph type="body" sz="quarter" idx="25"/>
          </p:nvPr>
        </p:nvSpPr>
        <p:spPr>
          <a:xfrm>
            <a:off x="8310880" y="3602410"/>
            <a:ext cx="3442157" cy="675889"/>
          </a:xfrm>
        </p:spPr>
        <p:txBody>
          <a:bodyPr/>
          <a:lstStyle/>
          <a:p>
            <a:pPr lvl="1"/>
            <a:r>
              <a:rPr lang="en-US"/>
              <a:t>Learning Path 07: </a:t>
            </a:r>
          </a:p>
          <a:p>
            <a:pPr lvl="1"/>
            <a:r>
              <a:rPr lang="en-US"/>
              <a:t>Deploy using on-premises based tools</a:t>
            </a:r>
          </a:p>
        </p:txBody>
      </p:sp>
      <p:sp>
        <p:nvSpPr>
          <p:cNvPr id="97" name="Text Placeholder 96">
            <a:extLst>
              <a:ext uri="{FF2B5EF4-FFF2-40B4-BE49-F238E27FC236}">
                <a16:creationId xmlns:a16="http://schemas.microsoft.com/office/drawing/2014/main" id="{A1AE85CF-944E-45AF-932E-A23D5EC8BC42}"/>
              </a:ext>
            </a:extLst>
          </p:cNvPr>
          <p:cNvSpPr>
            <a:spLocks noGrp="1"/>
          </p:cNvSpPr>
          <p:nvPr>
            <p:ph type="body" sz="quarter" idx="26"/>
          </p:nvPr>
        </p:nvSpPr>
        <p:spPr>
          <a:xfrm>
            <a:off x="8310880" y="4842481"/>
            <a:ext cx="3442157" cy="675889"/>
          </a:xfrm>
        </p:spPr>
        <p:txBody>
          <a:bodyPr/>
          <a:lstStyle/>
          <a:p>
            <a:pPr lvl="1"/>
            <a:r>
              <a:rPr lang="en-US"/>
              <a:t>Learning Path 08: Deploy using cloud-based tools</a:t>
            </a:r>
          </a:p>
        </p:txBody>
      </p:sp>
      <p:grpSp>
        <p:nvGrpSpPr>
          <p:cNvPr id="8" name="Group 7">
            <a:extLst>
              <a:ext uri="{FF2B5EF4-FFF2-40B4-BE49-F238E27FC236}">
                <a16:creationId xmlns:a16="http://schemas.microsoft.com/office/drawing/2014/main" id="{4968A71E-DF9F-2835-95C0-886A19E872C2}"/>
              </a:ext>
              <a:ext uri="{C183D7F6-B498-43B3-948B-1728B52AA6E4}">
                <adec:decorative xmlns:adec="http://schemas.microsoft.com/office/drawing/2017/decorative" val="1"/>
              </a:ext>
            </a:extLst>
          </p:cNvPr>
          <p:cNvGrpSpPr>
            <a:grpSpLocks noGrp="1" noUngrp="1" noRot="1" noMove="1" noResize="1"/>
          </p:cNvGrpSpPr>
          <p:nvPr/>
        </p:nvGrpSpPr>
        <p:grpSpPr>
          <a:xfrm>
            <a:off x="2683741" y="1108166"/>
            <a:ext cx="704088" cy="704088"/>
            <a:chOff x="2744701" y="517659"/>
            <a:chExt cx="704088" cy="704088"/>
          </a:xfrm>
        </p:grpSpPr>
        <p:grpSp>
          <p:nvGrpSpPr>
            <p:cNvPr id="30" name="Group 29">
              <a:extLst>
                <a:ext uri="{FF2B5EF4-FFF2-40B4-BE49-F238E27FC236}">
                  <a16:creationId xmlns:a16="http://schemas.microsoft.com/office/drawing/2014/main" id="{7B881764-8CC8-466B-8F40-2A9FB83FA51B}"/>
                </a:ext>
                <a:ext uri="{C183D7F6-B498-43B3-948B-1728B52AA6E4}">
                  <adec:decorative xmlns:adec="http://schemas.microsoft.com/office/drawing/2017/decorative" val="1"/>
                </a:ext>
              </a:extLst>
            </p:cNvPr>
            <p:cNvGrpSpPr>
              <a:grpSpLocks noGrp="1" noUngrp="1" noRot="1" noMove="1" noResize="1"/>
            </p:cNvGrpSpPr>
            <p:nvPr/>
          </p:nvGrpSpPr>
          <p:grpSpPr>
            <a:xfrm>
              <a:off x="2744701" y="517659"/>
              <a:ext cx="704088" cy="704088"/>
              <a:chOff x="7962901" y="3032919"/>
              <a:chExt cx="981074" cy="981076"/>
            </a:xfrm>
          </p:grpSpPr>
          <p:sp>
            <p:nvSpPr>
              <p:cNvPr id="31" name="Freeform 5">
                <a:extLst>
                  <a:ext uri="{FF2B5EF4-FFF2-40B4-BE49-F238E27FC236}">
                    <a16:creationId xmlns:a16="http://schemas.microsoft.com/office/drawing/2014/main" id="{D616F46A-8C8E-475E-91F4-D968F21F5186}"/>
                  </a:ext>
                </a:extLst>
              </p:cNvPr>
              <p:cNvSpPr>
                <a:spLocks noGrp="1" noRot="1" noMove="1" noResize="1" noEditPoints="1" noAdjustHandles="1" noChangeArrowheads="1" noChangeShapeType="1"/>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4" name="Freeform 6">
                <a:extLst>
                  <a:ext uri="{FF2B5EF4-FFF2-40B4-BE49-F238E27FC236}">
                    <a16:creationId xmlns:a16="http://schemas.microsoft.com/office/drawing/2014/main" id="{3931DC69-4D5C-40B4-80D2-7FDE66A622D0}"/>
                  </a:ext>
                </a:extLst>
              </p:cNvPr>
              <p:cNvSpPr>
                <a:spLocks noGrp="1" noRot="1" noMove="1" noResize="1" noEditPoints="1" noAdjustHandles="1" noChangeArrowheads="1" noChangeShapeType="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sp>
          <p:nvSpPr>
            <p:cNvPr id="7" name="Freeform 5">
              <a:extLst>
                <a:ext uri="{FF2B5EF4-FFF2-40B4-BE49-F238E27FC236}">
                  <a16:creationId xmlns:a16="http://schemas.microsoft.com/office/drawing/2014/main" id="{6C55BFE0-72D9-42E4-8DB4-0DD9F58A46F7}"/>
                </a:ext>
              </a:extLst>
            </p:cNvPr>
            <p:cNvSpPr>
              <a:spLocks noGrp="1" noRot="1" noMove="1" noResize="1" noEditPoints="1" noAdjustHandles="1" noChangeArrowheads="1" noChangeShapeType="1"/>
            </p:cNvSpPr>
            <p:nvPr/>
          </p:nvSpPr>
          <p:spPr bwMode="auto">
            <a:xfrm>
              <a:off x="2868910" y="642070"/>
              <a:ext cx="442306" cy="442369"/>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sz="2800" b="1"/>
                <a:t>1</a:t>
              </a:r>
            </a:p>
          </p:txBody>
        </p:sp>
      </p:grpSp>
      <p:grpSp>
        <p:nvGrpSpPr>
          <p:cNvPr id="13" name="组合 12">
            <a:extLst>
              <a:ext uri="{FF2B5EF4-FFF2-40B4-BE49-F238E27FC236}">
                <a16:creationId xmlns:a16="http://schemas.microsoft.com/office/drawing/2014/main" id="{F4CD8411-9F23-406E-8C31-978351323C4A}"/>
              </a:ext>
              <a:ext uri="{C183D7F6-B498-43B3-948B-1728B52AA6E4}">
                <adec:decorative xmlns:adec="http://schemas.microsoft.com/office/drawing/2017/decorative" val="1"/>
              </a:ext>
            </a:extLst>
          </p:cNvPr>
          <p:cNvGrpSpPr>
            <a:grpSpLocks noGrp="1" noUngrp="1" noRot="1" noMove="1" noResize="1"/>
          </p:cNvGrpSpPr>
          <p:nvPr/>
        </p:nvGrpSpPr>
        <p:grpSpPr>
          <a:xfrm>
            <a:off x="2681217" y="2349439"/>
            <a:ext cx="704088" cy="704088"/>
            <a:chOff x="2739653" y="1695463"/>
            <a:chExt cx="704088" cy="704088"/>
          </a:xfrm>
        </p:grpSpPr>
        <p:grpSp>
          <p:nvGrpSpPr>
            <p:cNvPr id="59" name="Group 29">
              <a:extLst>
                <a:ext uri="{FF2B5EF4-FFF2-40B4-BE49-F238E27FC236}">
                  <a16:creationId xmlns:a16="http://schemas.microsoft.com/office/drawing/2014/main" id="{30A053DB-9BCA-415E-B483-644C5A57C5B5}"/>
                </a:ext>
                <a:ext uri="{C183D7F6-B498-43B3-948B-1728B52AA6E4}">
                  <adec:decorative xmlns:adec="http://schemas.microsoft.com/office/drawing/2017/decorative" val="1"/>
                </a:ext>
              </a:extLst>
            </p:cNvPr>
            <p:cNvGrpSpPr>
              <a:grpSpLocks noGrp="1" noUngrp="1" noRot="1" noMove="1" noResize="1"/>
            </p:cNvGrpSpPr>
            <p:nvPr/>
          </p:nvGrpSpPr>
          <p:grpSpPr>
            <a:xfrm>
              <a:off x="2739653" y="1695463"/>
              <a:ext cx="704088" cy="704088"/>
              <a:chOff x="7962901" y="3032919"/>
              <a:chExt cx="981074" cy="981076"/>
            </a:xfrm>
          </p:grpSpPr>
          <p:sp>
            <p:nvSpPr>
              <p:cNvPr id="60" name="Freeform 5">
                <a:extLst>
                  <a:ext uri="{FF2B5EF4-FFF2-40B4-BE49-F238E27FC236}">
                    <a16:creationId xmlns:a16="http://schemas.microsoft.com/office/drawing/2014/main" id="{0FB44BCC-3BE1-4FD9-84B6-C5D626900B02}"/>
                  </a:ext>
                </a:extLst>
              </p:cNvPr>
              <p:cNvSpPr>
                <a:spLocks noGrp="1" noRot="1" noMove="1" noResize="1" noEditPoints="1" noAdjustHandles="1" noChangeArrowheads="1" noChangeShapeType="1"/>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61" name="Freeform 6">
                <a:extLst>
                  <a:ext uri="{FF2B5EF4-FFF2-40B4-BE49-F238E27FC236}">
                    <a16:creationId xmlns:a16="http://schemas.microsoft.com/office/drawing/2014/main" id="{B7D20671-EE06-403C-BB13-362FE4FFADDE}"/>
                  </a:ext>
                </a:extLst>
              </p:cNvPr>
              <p:cNvSpPr>
                <a:spLocks noGrp="1" noRot="1" noMove="1" noResize="1" noEditPoints="1" noAdjustHandles="1" noChangeArrowheads="1" noChangeShapeType="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sp>
          <p:nvSpPr>
            <p:cNvPr id="62" name="Freeform 5">
              <a:extLst>
                <a:ext uri="{FF2B5EF4-FFF2-40B4-BE49-F238E27FC236}">
                  <a16:creationId xmlns:a16="http://schemas.microsoft.com/office/drawing/2014/main" id="{9B5F4C41-1B90-425A-AC7B-65CE4336AA90}"/>
                </a:ext>
              </a:extLst>
            </p:cNvPr>
            <p:cNvSpPr>
              <a:spLocks noGrp="1" noRot="1" noMove="1" noResize="1" noEditPoints="1" noAdjustHandles="1" noChangeArrowheads="1" noChangeShapeType="1"/>
            </p:cNvSpPr>
            <p:nvPr/>
          </p:nvSpPr>
          <p:spPr bwMode="auto">
            <a:xfrm>
              <a:off x="2861938" y="1819874"/>
              <a:ext cx="442306" cy="442369"/>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sz="2800" b="1" dirty="0"/>
                <a:t>2</a:t>
              </a:r>
            </a:p>
          </p:txBody>
        </p:sp>
      </p:grpSp>
      <p:grpSp>
        <p:nvGrpSpPr>
          <p:cNvPr id="67" name="组合 66">
            <a:extLst>
              <a:ext uri="{FF2B5EF4-FFF2-40B4-BE49-F238E27FC236}">
                <a16:creationId xmlns:a16="http://schemas.microsoft.com/office/drawing/2014/main" id="{45C2C077-5DB9-4B8A-8D5C-130748DAFA90}"/>
              </a:ext>
              <a:ext uri="{C183D7F6-B498-43B3-948B-1728B52AA6E4}">
                <adec:decorative xmlns:adec="http://schemas.microsoft.com/office/drawing/2017/decorative" val="1"/>
              </a:ext>
            </a:extLst>
          </p:cNvPr>
          <p:cNvGrpSpPr>
            <a:grpSpLocks noGrp="1" noUngrp="1" noRot="1" noMove="1" noResize="1"/>
          </p:cNvGrpSpPr>
          <p:nvPr/>
        </p:nvGrpSpPr>
        <p:grpSpPr>
          <a:xfrm>
            <a:off x="2681217" y="3590712"/>
            <a:ext cx="704088" cy="704088"/>
            <a:chOff x="2739653" y="1695463"/>
            <a:chExt cx="704088" cy="704088"/>
          </a:xfrm>
        </p:grpSpPr>
        <p:grpSp>
          <p:nvGrpSpPr>
            <p:cNvPr id="68" name="Group 29">
              <a:extLst>
                <a:ext uri="{FF2B5EF4-FFF2-40B4-BE49-F238E27FC236}">
                  <a16:creationId xmlns:a16="http://schemas.microsoft.com/office/drawing/2014/main" id="{927E0954-F708-4B1D-A493-826246D9DB57}"/>
                </a:ext>
                <a:ext uri="{C183D7F6-B498-43B3-948B-1728B52AA6E4}">
                  <adec:decorative xmlns:adec="http://schemas.microsoft.com/office/drawing/2017/decorative" val="1"/>
                </a:ext>
              </a:extLst>
            </p:cNvPr>
            <p:cNvGrpSpPr>
              <a:grpSpLocks noGrp="1" noUngrp="1" noRot="1" noMove="1" noResize="1"/>
            </p:cNvGrpSpPr>
            <p:nvPr/>
          </p:nvGrpSpPr>
          <p:grpSpPr>
            <a:xfrm>
              <a:off x="2739653" y="1695463"/>
              <a:ext cx="704088" cy="704088"/>
              <a:chOff x="7962901" y="3032919"/>
              <a:chExt cx="981074" cy="981076"/>
            </a:xfrm>
          </p:grpSpPr>
          <p:sp>
            <p:nvSpPr>
              <p:cNvPr id="73" name="Freeform 5">
                <a:extLst>
                  <a:ext uri="{FF2B5EF4-FFF2-40B4-BE49-F238E27FC236}">
                    <a16:creationId xmlns:a16="http://schemas.microsoft.com/office/drawing/2014/main" id="{E5A76DA5-E5DF-4BA1-934F-B2E9E3A96DE7}"/>
                  </a:ext>
                </a:extLst>
              </p:cNvPr>
              <p:cNvSpPr>
                <a:spLocks noGrp="1" noRot="1" noMove="1" noResize="1" noEditPoints="1" noAdjustHandles="1" noChangeArrowheads="1" noChangeShapeType="1"/>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74" name="Freeform 6">
                <a:extLst>
                  <a:ext uri="{FF2B5EF4-FFF2-40B4-BE49-F238E27FC236}">
                    <a16:creationId xmlns:a16="http://schemas.microsoft.com/office/drawing/2014/main" id="{C1B0E4A0-994D-4A05-877C-C9121FC789D9}"/>
                  </a:ext>
                </a:extLst>
              </p:cNvPr>
              <p:cNvSpPr>
                <a:spLocks noGrp="1" noRot="1" noMove="1" noResize="1" noEditPoints="1" noAdjustHandles="1" noChangeArrowheads="1" noChangeShapeType="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sp>
          <p:nvSpPr>
            <p:cNvPr id="70" name="Freeform 5">
              <a:extLst>
                <a:ext uri="{FF2B5EF4-FFF2-40B4-BE49-F238E27FC236}">
                  <a16:creationId xmlns:a16="http://schemas.microsoft.com/office/drawing/2014/main" id="{0970F719-A93E-40AE-BCBD-15A516F5A6CE}"/>
                </a:ext>
              </a:extLst>
            </p:cNvPr>
            <p:cNvSpPr>
              <a:spLocks noGrp="1" noRot="1" noMove="1" noResize="1" noEditPoints="1" noAdjustHandles="1" noChangeArrowheads="1" noChangeShapeType="1"/>
            </p:cNvSpPr>
            <p:nvPr/>
          </p:nvSpPr>
          <p:spPr bwMode="auto">
            <a:xfrm>
              <a:off x="2870647" y="1828583"/>
              <a:ext cx="442306" cy="442369"/>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sz="2800" b="1"/>
                <a:t>3</a:t>
              </a:r>
            </a:p>
          </p:txBody>
        </p:sp>
      </p:grpSp>
      <p:grpSp>
        <p:nvGrpSpPr>
          <p:cNvPr id="75" name="组合 74">
            <a:extLst>
              <a:ext uri="{FF2B5EF4-FFF2-40B4-BE49-F238E27FC236}">
                <a16:creationId xmlns:a16="http://schemas.microsoft.com/office/drawing/2014/main" id="{D05776B0-9A0E-4C15-BF08-FDA4176AA9EF}"/>
              </a:ext>
              <a:ext uri="{C183D7F6-B498-43B3-948B-1728B52AA6E4}">
                <adec:decorative xmlns:adec="http://schemas.microsoft.com/office/drawing/2017/decorative" val="1"/>
              </a:ext>
            </a:extLst>
          </p:cNvPr>
          <p:cNvGrpSpPr>
            <a:grpSpLocks noGrp="1" noUngrp="1" noRot="1" noMove="1" noResize="1"/>
          </p:cNvGrpSpPr>
          <p:nvPr/>
        </p:nvGrpSpPr>
        <p:grpSpPr>
          <a:xfrm>
            <a:off x="2681217" y="4831985"/>
            <a:ext cx="704088" cy="704088"/>
            <a:chOff x="2739653" y="1695463"/>
            <a:chExt cx="704088" cy="704088"/>
          </a:xfrm>
        </p:grpSpPr>
        <p:grpSp>
          <p:nvGrpSpPr>
            <p:cNvPr id="76" name="Group 29">
              <a:extLst>
                <a:ext uri="{FF2B5EF4-FFF2-40B4-BE49-F238E27FC236}">
                  <a16:creationId xmlns:a16="http://schemas.microsoft.com/office/drawing/2014/main" id="{52856404-B4DA-42EA-83AD-E24144CE375C}"/>
                </a:ext>
                <a:ext uri="{C183D7F6-B498-43B3-948B-1728B52AA6E4}">
                  <adec:decorative xmlns:adec="http://schemas.microsoft.com/office/drawing/2017/decorative" val="1"/>
                </a:ext>
              </a:extLst>
            </p:cNvPr>
            <p:cNvGrpSpPr>
              <a:grpSpLocks noGrp="1" noUngrp="1" noRot="1" noMove="1" noResize="1"/>
            </p:cNvGrpSpPr>
            <p:nvPr/>
          </p:nvGrpSpPr>
          <p:grpSpPr>
            <a:xfrm>
              <a:off x="2739653" y="1695463"/>
              <a:ext cx="704088" cy="704088"/>
              <a:chOff x="7962901" y="3032919"/>
              <a:chExt cx="981074" cy="981076"/>
            </a:xfrm>
          </p:grpSpPr>
          <p:sp>
            <p:nvSpPr>
              <p:cNvPr id="78" name="Freeform 5">
                <a:extLst>
                  <a:ext uri="{FF2B5EF4-FFF2-40B4-BE49-F238E27FC236}">
                    <a16:creationId xmlns:a16="http://schemas.microsoft.com/office/drawing/2014/main" id="{787CAB43-A328-4DEC-AD4E-90E09FC46416}"/>
                  </a:ext>
                </a:extLst>
              </p:cNvPr>
              <p:cNvSpPr>
                <a:spLocks noGrp="1" noRot="1" noMove="1" noResize="1" noEditPoints="1" noAdjustHandles="1" noChangeArrowheads="1" noChangeShapeType="1"/>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79" name="Freeform 6">
                <a:extLst>
                  <a:ext uri="{FF2B5EF4-FFF2-40B4-BE49-F238E27FC236}">
                    <a16:creationId xmlns:a16="http://schemas.microsoft.com/office/drawing/2014/main" id="{C6695CF2-1CE4-4D4F-AF58-2C99BE283F14}"/>
                  </a:ext>
                </a:extLst>
              </p:cNvPr>
              <p:cNvSpPr>
                <a:spLocks noGrp="1" noRot="1" noMove="1" noResize="1" noEditPoints="1" noAdjustHandles="1" noChangeArrowheads="1" noChangeShapeType="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sp>
          <p:nvSpPr>
            <p:cNvPr id="77" name="Freeform 5">
              <a:extLst>
                <a:ext uri="{FF2B5EF4-FFF2-40B4-BE49-F238E27FC236}">
                  <a16:creationId xmlns:a16="http://schemas.microsoft.com/office/drawing/2014/main" id="{BEC5619D-5574-4E51-AF9D-13AD69A5A0D2}"/>
                </a:ext>
              </a:extLst>
            </p:cNvPr>
            <p:cNvSpPr>
              <a:spLocks noGrp="1" noRot="1" noMove="1" noResize="1" noEditPoints="1" noAdjustHandles="1" noChangeArrowheads="1" noChangeShapeType="1"/>
            </p:cNvSpPr>
            <p:nvPr/>
          </p:nvSpPr>
          <p:spPr bwMode="auto">
            <a:xfrm>
              <a:off x="2853229" y="1828583"/>
              <a:ext cx="442306" cy="442369"/>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sz="2800" b="1"/>
                <a:t>4</a:t>
              </a:r>
            </a:p>
          </p:txBody>
        </p:sp>
      </p:grpSp>
      <p:grpSp>
        <p:nvGrpSpPr>
          <p:cNvPr id="80" name="组合 79">
            <a:extLst>
              <a:ext uri="{FF2B5EF4-FFF2-40B4-BE49-F238E27FC236}">
                <a16:creationId xmlns:a16="http://schemas.microsoft.com/office/drawing/2014/main" id="{5F80560B-196C-4084-B4E5-8616ECA80864}"/>
              </a:ext>
              <a:ext uri="{C183D7F6-B498-43B3-948B-1728B52AA6E4}">
                <adec:decorative xmlns:adec="http://schemas.microsoft.com/office/drawing/2017/decorative" val="1"/>
              </a:ext>
            </a:extLst>
          </p:cNvPr>
          <p:cNvGrpSpPr>
            <a:grpSpLocks noGrp="1" noUngrp="1" noRot="1" noMove="1" noResize="1"/>
          </p:cNvGrpSpPr>
          <p:nvPr/>
        </p:nvGrpSpPr>
        <p:grpSpPr>
          <a:xfrm>
            <a:off x="7325903" y="1108166"/>
            <a:ext cx="704088" cy="704088"/>
            <a:chOff x="2739653" y="1695463"/>
            <a:chExt cx="704088" cy="704088"/>
          </a:xfrm>
        </p:grpSpPr>
        <p:grpSp>
          <p:nvGrpSpPr>
            <p:cNvPr id="81" name="Group 29">
              <a:extLst>
                <a:ext uri="{FF2B5EF4-FFF2-40B4-BE49-F238E27FC236}">
                  <a16:creationId xmlns:a16="http://schemas.microsoft.com/office/drawing/2014/main" id="{CA9EA36A-C9E9-4869-B060-A3A7FA6644F5}"/>
                </a:ext>
                <a:ext uri="{C183D7F6-B498-43B3-948B-1728B52AA6E4}">
                  <adec:decorative xmlns:adec="http://schemas.microsoft.com/office/drawing/2017/decorative" val="1"/>
                </a:ext>
              </a:extLst>
            </p:cNvPr>
            <p:cNvGrpSpPr>
              <a:grpSpLocks noGrp="1" noUngrp="1" noRot="1" noMove="1" noResize="1"/>
            </p:cNvGrpSpPr>
            <p:nvPr/>
          </p:nvGrpSpPr>
          <p:grpSpPr>
            <a:xfrm>
              <a:off x="2739653" y="1695463"/>
              <a:ext cx="704088" cy="704088"/>
              <a:chOff x="7962901" y="3032919"/>
              <a:chExt cx="981074" cy="981076"/>
            </a:xfrm>
          </p:grpSpPr>
          <p:sp>
            <p:nvSpPr>
              <p:cNvPr id="83" name="Freeform 5">
                <a:extLst>
                  <a:ext uri="{FF2B5EF4-FFF2-40B4-BE49-F238E27FC236}">
                    <a16:creationId xmlns:a16="http://schemas.microsoft.com/office/drawing/2014/main" id="{335CE744-DC4C-44CA-972F-E00695BF62D3}"/>
                  </a:ext>
                </a:extLst>
              </p:cNvPr>
              <p:cNvSpPr>
                <a:spLocks noGrp="1" noRot="1" noMove="1" noResize="1" noEditPoints="1" noAdjustHandles="1" noChangeArrowheads="1" noChangeShapeType="1"/>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84" name="Freeform 6">
                <a:extLst>
                  <a:ext uri="{FF2B5EF4-FFF2-40B4-BE49-F238E27FC236}">
                    <a16:creationId xmlns:a16="http://schemas.microsoft.com/office/drawing/2014/main" id="{B0CB2DE5-C484-4CF5-AD41-048972FF5428}"/>
                  </a:ext>
                </a:extLst>
              </p:cNvPr>
              <p:cNvSpPr>
                <a:spLocks noGrp="1" noRot="1" noMove="1" noResize="1" noEditPoints="1" noAdjustHandles="1" noChangeArrowheads="1" noChangeShapeType="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sp>
          <p:nvSpPr>
            <p:cNvPr id="82" name="Freeform 5">
              <a:extLst>
                <a:ext uri="{FF2B5EF4-FFF2-40B4-BE49-F238E27FC236}">
                  <a16:creationId xmlns:a16="http://schemas.microsoft.com/office/drawing/2014/main" id="{05BA0F52-C42D-42C5-9FD6-DDCD03C977C8}"/>
                </a:ext>
              </a:extLst>
            </p:cNvPr>
            <p:cNvSpPr>
              <a:spLocks noGrp="1" noRot="1" noMove="1" noResize="1" noEditPoints="1" noAdjustHandles="1" noChangeArrowheads="1" noChangeShapeType="1"/>
            </p:cNvSpPr>
            <p:nvPr/>
          </p:nvSpPr>
          <p:spPr bwMode="auto">
            <a:xfrm>
              <a:off x="2861938" y="1828583"/>
              <a:ext cx="442306" cy="442369"/>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sz="2800" b="1"/>
                <a:t>5</a:t>
              </a:r>
            </a:p>
          </p:txBody>
        </p:sp>
      </p:grpSp>
      <p:grpSp>
        <p:nvGrpSpPr>
          <p:cNvPr id="88" name="组合 87">
            <a:extLst>
              <a:ext uri="{FF2B5EF4-FFF2-40B4-BE49-F238E27FC236}">
                <a16:creationId xmlns:a16="http://schemas.microsoft.com/office/drawing/2014/main" id="{C1D55A48-6DF5-48CE-A4C9-C2B18B8581C5}"/>
              </a:ext>
              <a:ext uri="{C183D7F6-B498-43B3-948B-1728B52AA6E4}">
                <adec:decorative xmlns:adec="http://schemas.microsoft.com/office/drawing/2017/decorative" val="1"/>
              </a:ext>
            </a:extLst>
          </p:cNvPr>
          <p:cNvGrpSpPr/>
          <p:nvPr/>
        </p:nvGrpSpPr>
        <p:grpSpPr>
          <a:xfrm>
            <a:off x="7325903" y="2301588"/>
            <a:ext cx="704088" cy="704088"/>
            <a:chOff x="2739653" y="1695463"/>
            <a:chExt cx="704088" cy="704088"/>
          </a:xfrm>
        </p:grpSpPr>
        <p:grpSp>
          <p:nvGrpSpPr>
            <p:cNvPr id="89" name="Group 29">
              <a:extLst>
                <a:ext uri="{FF2B5EF4-FFF2-40B4-BE49-F238E27FC236}">
                  <a16:creationId xmlns:a16="http://schemas.microsoft.com/office/drawing/2014/main" id="{CB281B42-27E3-4380-8FEE-86493E06579A}"/>
                </a:ext>
                <a:ext uri="{C183D7F6-B498-43B3-948B-1728B52AA6E4}">
                  <adec:decorative xmlns:adec="http://schemas.microsoft.com/office/drawing/2017/decorative" val="1"/>
                </a:ext>
              </a:extLst>
            </p:cNvPr>
            <p:cNvGrpSpPr/>
            <p:nvPr/>
          </p:nvGrpSpPr>
          <p:grpSpPr>
            <a:xfrm>
              <a:off x="2739653" y="1695463"/>
              <a:ext cx="704088" cy="704088"/>
              <a:chOff x="7962901" y="3032919"/>
              <a:chExt cx="981074" cy="981076"/>
            </a:xfrm>
          </p:grpSpPr>
          <p:sp>
            <p:nvSpPr>
              <p:cNvPr id="91" name="Freeform 5">
                <a:extLst>
                  <a:ext uri="{FF2B5EF4-FFF2-40B4-BE49-F238E27FC236}">
                    <a16:creationId xmlns:a16="http://schemas.microsoft.com/office/drawing/2014/main" id="{73FD3968-6FD1-4666-8026-4EFAEED4EE39}"/>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92" name="Freeform 6">
                <a:extLst>
                  <a:ext uri="{FF2B5EF4-FFF2-40B4-BE49-F238E27FC236}">
                    <a16:creationId xmlns:a16="http://schemas.microsoft.com/office/drawing/2014/main" id="{21997501-AFDF-4F94-8718-505A94949AFA}"/>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sp>
          <p:nvSpPr>
            <p:cNvPr id="90" name="Freeform 5">
              <a:extLst>
                <a:ext uri="{FF2B5EF4-FFF2-40B4-BE49-F238E27FC236}">
                  <a16:creationId xmlns:a16="http://schemas.microsoft.com/office/drawing/2014/main" id="{B371B5C0-CB1F-41E8-B0F4-22ADB4F6E77D}"/>
                </a:ext>
              </a:extLst>
            </p:cNvPr>
            <p:cNvSpPr>
              <a:spLocks/>
            </p:cNvSpPr>
            <p:nvPr/>
          </p:nvSpPr>
          <p:spPr bwMode="auto">
            <a:xfrm>
              <a:off x="2870647" y="1828583"/>
              <a:ext cx="442306" cy="442369"/>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sz="2800" b="1"/>
                <a:t>6</a:t>
              </a:r>
            </a:p>
          </p:txBody>
        </p:sp>
      </p:grpSp>
      <p:grpSp>
        <p:nvGrpSpPr>
          <p:cNvPr id="93" name="组合 92">
            <a:extLst>
              <a:ext uri="{FF2B5EF4-FFF2-40B4-BE49-F238E27FC236}">
                <a16:creationId xmlns:a16="http://schemas.microsoft.com/office/drawing/2014/main" id="{97573203-7E05-4C6E-83B2-A3EAB9980CF0}"/>
              </a:ext>
              <a:ext uri="{C183D7F6-B498-43B3-948B-1728B52AA6E4}">
                <adec:decorative xmlns:adec="http://schemas.microsoft.com/office/drawing/2017/decorative" val="1"/>
              </a:ext>
            </a:extLst>
          </p:cNvPr>
          <p:cNvGrpSpPr/>
          <p:nvPr/>
        </p:nvGrpSpPr>
        <p:grpSpPr>
          <a:xfrm>
            <a:off x="7325903" y="3571706"/>
            <a:ext cx="704088" cy="704088"/>
            <a:chOff x="2739653" y="1695463"/>
            <a:chExt cx="704088" cy="704088"/>
          </a:xfrm>
        </p:grpSpPr>
        <p:grpSp>
          <p:nvGrpSpPr>
            <p:cNvPr id="94" name="Group 29">
              <a:extLst>
                <a:ext uri="{FF2B5EF4-FFF2-40B4-BE49-F238E27FC236}">
                  <a16:creationId xmlns:a16="http://schemas.microsoft.com/office/drawing/2014/main" id="{7177566A-E10B-4BF5-87AE-FE7990210DB0}"/>
                </a:ext>
                <a:ext uri="{C183D7F6-B498-43B3-948B-1728B52AA6E4}">
                  <adec:decorative xmlns:adec="http://schemas.microsoft.com/office/drawing/2017/decorative" val="1"/>
                </a:ext>
              </a:extLst>
            </p:cNvPr>
            <p:cNvGrpSpPr/>
            <p:nvPr/>
          </p:nvGrpSpPr>
          <p:grpSpPr>
            <a:xfrm>
              <a:off x="2739653" y="1695463"/>
              <a:ext cx="704088" cy="704088"/>
              <a:chOff x="7962901" y="3032919"/>
              <a:chExt cx="981074" cy="981076"/>
            </a:xfrm>
          </p:grpSpPr>
          <p:sp>
            <p:nvSpPr>
              <p:cNvPr id="99" name="Freeform 5">
                <a:extLst>
                  <a:ext uri="{FF2B5EF4-FFF2-40B4-BE49-F238E27FC236}">
                    <a16:creationId xmlns:a16="http://schemas.microsoft.com/office/drawing/2014/main" id="{ED55C026-5ADC-4841-A33E-0DA0C9A92957}"/>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100" name="Freeform 6">
                <a:extLst>
                  <a:ext uri="{FF2B5EF4-FFF2-40B4-BE49-F238E27FC236}">
                    <a16:creationId xmlns:a16="http://schemas.microsoft.com/office/drawing/2014/main" id="{4936C0CF-10E3-4831-92F4-28232D33085F}"/>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sp>
          <p:nvSpPr>
            <p:cNvPr id="95" name="Freeform 5">
              <a:extLst>
                <a:ext uri="{FF2B5EF4-FFF2-40B4-BE49-F238E27FC236}">
                  <a16:creationId xmlns:a16="http://schemas.microsoft.com/office/drawing/2014/main" id="{CA88326A-000D-4294-968D-77FD00591294}"/>
                </a:ext>
              </a:extLst>
            </p:cNvPr>
            <p:cNvSpPr>
              <a:spLocks/>
            </p:cNvSpPr>
            <p:nvPr/>
          </p:nvSpPr>
          <p:spPr bwMode="auto">
            <a:xfrm>
              <a:off x="2870647" y="1828583"/>
              <a:ext cx="442306" cy="442369"/>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sz="2800" b="1"/>
                <a:t>7</a:t>
              </a:r>
            </a:p>
          </p:txBody>
        </p:sp>
      </p:grpSp>
      <p:grpSp>
        <p:nvGrpSpPr>
          <p:cNvPr id="101" name="组合 100">
            <a:extLst>
              <a:ext uri="{FF2B5EF4-FFF2-40B4-BE49-F238E27FC236}">
                <a16:creationId xmlns:a16="http://schemas.microsoft.com/office/drawing/2014/main" id="{3560936E-E6D1-4BFA-B76F-5C68434D6F57}"/>
              </a:ext>
              <a:ext uri="{C183D7F6-B498-43B3-948B-1728B52AA6E4}">
                <adec:decorative xmlns:adec="http://schemas.microsoft.com/office/drawing/2017/decorative" val="1"/>
              </a:ext>
            </a:extLst>
          </p:cNvPr>
          <p:cNvGrpSpPr/>
          <p:nvPr/>
        </p:nvGrpSpPr>
        <p:grpSpPr>
          <a:xfrm>
            <a:off x="7325903" y="4811777"/>
            <a:ext cx="704088" cy="704088"/>
            <a:chOff x="2739653" y="1695463"/>
            <a:chExt cx="704088" cy="704088"/>
          </a:xfrm>
        </p:grpSpPr>
        <p:grpSp>
          <p:nvGrpSpPr>
            <p:cNvPr id="102" name="Group 29">
              <a:extLst>
                <a:ext uri="{FF2B5EF4-FFF2-40B4-BE49-F238E27FC236}">
                  <a16:creationId xmlns:a16="http://schemas.microsoft.com/office/drawing/2014/main" id="{F58D7D24-BF61-4EEB-A64D-8A9B20F9537B}"/>
                </a:ext>
                <a:ext uri="{C183D7F6-B498-43B3-948B-1728B52AA6E4}">
                  <adec:decorative xmlns:adec="http://schemas.microsoft.com/office/drawing/2017/decorative" val="1"/>
                </a:ext>
              </a:extLst>
            </p:cNvPr>
            <p:cNvGrpSpPr/>
            <p:nvPr/>
          </p:nvGrpSpPr>
          <p:grpSpPr>
            <a:xfrm>
              <a:off x="2739653" y="1695463"/>
              <a:ext cx="704088" cy="704088"/>
              <a:chOff x="7962901" y="3032919"/>
              <a:chExt cx="981074" cy="981076"/>
            </a:xfrm>
          </p:grpSpPr>
          <p:sp>
            <p:nvSpPr>
              <p:cNvPr id="104" name="Freeform 5">
                <a:extLst>
                  <a:ext uri="{FF2B5EF4-FFF2-40B4-BE49-F238E27FC236}">
                    <a16:creationId xmlns:a16="http://schemas.microsoft.com/office/drawing/2014/main" id="{160C8DB8-9994-4ADF-B0D6-59CEEB077CEE}"/>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105" name="Freeform 6">
                <a:extLst>
                  <a:ext uri="{FF2B5EF4-FFF2-40B4-BE49-F238E27FC236}">
                    <a16:creationId xmlns:a16="http://schemas.microsoft.com/office/drawing/2014/main" id="{D8FDE85F-5EE2-461B-A2DB-4A0E3796C96D}"/>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sp>
          <p:nvSpPr>
            <p:cNvPr id="103" name="Freeform 5">
              <a:extLst>
                <a:ext uri="{FF2B5EF4-FFF2-40B4-BE49-F238E27FC236}">
                  <a16:creationId xmlns:a16="http://schemas.microsoft.com/office/drawing/2014/main" id="{65734B94-F395-403B-868C-7BA183940004}"/>
                </a:ext>
              </a:extLst>
            </p:cNvPr>
            <p:cNvSpPr>
              <a:spLocks/>
            </p:cNvSpPr>
            <p:nvPr/>
          </p:nvSpPr>
          <p:spPr bwMode="auto">
            <a:xfrm>
              <a:off x="2870647" y="1828583"/>
              <a:ext cx="442306" cy="442369"/>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sz="2800" b="1"/>
                <a:t>8</a:t>
              </a:r>
            </a:p>
          </p:txBody>
        </p:sp>
      </p:grpSp>
    </p:spTree>
    <p:extLst>
      <p:ext uri="{BB962C8B-B14F-4D97-AF65-F5344CB8AC3E}">
        <p14:creationId xmlns:p14="http://schemas.microsoft.com/office/powerpoint/2010/main" val="1159022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Microsoft Course Handbook (Digital)</a:t>
            </a:r>
          </a:p>
        </p:txBody>
      </p:sp>
      <p:sp>
        <p:nvSpPr>
          <p:cNvPr id="6" name="Text Placeholder 5"/>
          <p:cNvSpPr>
            <a:spLocks noGrp="1"/>
          </p:cNvSpPr>
          <p:nvPr>
            <p:ph type="body" sz="quarter" idx="11"/>
          </p:nvPr>
        </p:nvSpPr>
        <p:spPr/>
        <p:txBody>
          <a:bodyPr/>
          <a:lstStyle/>
          <a:p>
            <a:pPr lvl="1"/>
            <a:r>
              <a:rPr lang="en-US" dirty="0"/>
              <a:t>Register/sign in and redeem your digital courseware</a:t>
            </a:r>
          </a:p>
          <a:p>
            <a:pPr lvl="1"/>
            <a:endParaRPr lang="en-US" dirty="0"/>
          </a:p>
        </p:txBody>
      </p:sp>
      <p:sp>
        <p:nvSpPr>
          <p:cNvPr id="2" name="Text Placeholder 1"/>
          <p:cNvSpPr>
            <a:spLocks noGrp="1"/>
          </p:cNvSpPr>
          <p:nvPr>
            <p:ph type="body" sz="quarter" idx="15"/>
          </p:nvPr>
        </p:nvSpPr>
        <p:spPr/>
        <p:txBody>
          <a:bodyPr/>
          <a:lstStyle/>
          <a:p>
            <a:pPr lvl="1"/>
            <a:r>
              <a:rPr lang="en-US" dirty="0"/>
              <a:t>Easily add notes and comments, and highlight content </a:t>
            </a:r>
          </a:p>
        </p:txBody>
      </p:sp>
      <p:sp>
        <p:nvSpPr>
          <p:cNvPr id="3" name="Text Placeholder 2"/>
          <p:cNvSpPr>
            <a:spLocks noGrp="1"/>
          </p:cNvSpPr>
          <p:nvPr>
            <p:ph type="body" sz="quarter" idx="17"/>
          </p:nvPr>
        </p:nvSpPr>
        <p:spPr/>
        <p:txBody>
          <a:bodyPr/>
          <a:lstStyle/>
          <a:p>
            <a:pPr lvl="1"/>
            <a:r>
              <a:rPr lang="en-US" dirty="0"/>
              <a:t>Organized by Learning Path</a:t>
            </a:r>
          </a:p>
        </p:txBody>
      </p:sp>
      <p:grpSp>
        <p:nvGrpSpPr>
          <p:cNvPr id="39" name="Group 38">
            <a:extLst>
              <a:ext uri="{FF2B5EF4-FFF2-40B4-BE49-F238E27FC236}">
                <a16:creationId xmlns:a16="http://schemas.microsoft.com/office/drawing/2014/main" id="{2E0E4F94-ED09-49AF-88F5-0E6A40D981E1}"/>
              </a:ext>
              <a:ext uri="{C183D7F6-B498-43B3-948B-1728B52AA6E4}">
                <adec:decorative xmlns:adec="http://schemas.microsoft.com/office/drawing/2017/decorative" val="1"/>
              </a:ext>
            </a:extLst>
          </p:cNvPr>
          <p:cNvGrpSpPr/>
          <p:nvPr/>
        </p:nvGrpSpPr>
        <p:grpSpPr>
          <a:xfrm>
            <a:off x="494843" y="1456896"/>
            <a:ext cx="896425" cy="896552"/>
            <a:chOff x="7962901" y="3032919"/>
            <a:chExt cx="981074" cy="981076"/>
          </a:xfrm>
        </p:grpSpPr>
        <p:sp>
          <p:nvSpPr>
            <p:cNvPr id="41" name="Freeform 5">
              <a:extLst>
                <a:ext uri="{FF2B5EF4-FFF2-40B4-BE49-F238E27FC236}">
                  <a16:creationId xmlns:a16="http://schemas.microsoft.com/office/drawing/2014/main" id="{181003EF-351C-4705-941D-E597E28FBC93}"/>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2" name="Freeform 6">
              <a:extLst>
                <a:ext uri="{FF2B5EF4-FFF2-40B4-BE49-F238E27FC236}">
                  <a16:creationId xmlns:a16="http://schemas.microsoft.com/office/drawing/2014/main" id="{764EF84A-1330-4BC9-9FDD-C4C5EE94BB65}"/>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grpSp>
        <p:nvGrpSpPr>
          <p:cNvPr id="44" name="Group 43">
            <a:extLst>
              <a:ext uri="{FF2B5EF4-FFF2-40B4-BE49-F238E27FC236}">
                <a16:creationId xmlns:a16="http://schemas.microsoft.com/office/drawing/2014/main" id="{6A4B9C9C-2E08-4C5A-806F-AA664F48841C}"/>
              </a:ext>
              <a:ext uri="{C183D7F6-B498-43B3-948B-1728B52AA6E4}">
                <adec:decorative xmlns:adec="http://schemas.microsoft.com/office/drawing/2017/decorative" val="1"/>
              </a:ext>
            </a:extLst>
          </p:cNvPr>
          <p:cNvGrpSpPr/>
          <p:nvPr/>
        </p:nvGrpSpPr>
        <p:grpSpPr>
          <a:xfrm>
            <a:off x="494843" y="2546889"/>
            <a:ext cx="896425" cy="896552"/>
            <a:chOff x="7962901" y="3032919"/>
            <a:chExt cx="981074" cy="981076"/>
          </a:xfrm>
        </p:grpSpPr>
        <p:sp>
          <p:nvSpPr>
            <p:cNvPr id="46" name="Freeform 5">
              <a:extLst>
                <a:ext uri="{FF2B5EF4-FFF2-40B4-BE49-F238E27FC236}">
                  <a16:creationId xmlns:a16="http://schemas.microsoft.com/office/drawing/2014/main" id="{988AF6D7-8EF3-4C5E-AE1E-C4B1A1C51D16}"/>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7" name="Freeform 6">
              <a:extLst>
                <a:ext uri="{FF2B5EF4-FFF2-40B4-BE49-F238E27FC236}">
                  <a16:creationId xmlns:a16="http://schemas.microsoft.com/office/drawing/2014/main" id="{67DD15E4-C008-4E7A-A303-67C244104CA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grpSp>
        <p:nvGrpSpPr>
          <p:cNvPr id="49" name="Group 48">
            <a:extLst>
              <a:ext uri="{FF2B5EF4-FFF2-40B4-BE49-F238E27FC236}">
                <a16:creationId xmlns:a16="http://schemas.microsoft.com/office/drawing/2014/main" id="{74C79D35-8603-4F47-8A5C-3CF0BF53F294}"/>
              </a:ext>
              <a:ext uri="{C183D7F6-B498-43B3-948B-1728B52AA6E4}">
                <adec:decorative xmlns:adec="http://schemas.microsoft.com/office/drawing/2017/decorative" val="1"/>
              </a:ext>
            </a:extLst>
          </p:cNvPr>
          <p:cNvGrpSpPr/>
          <p:nvPr/>
        </p:nvGrpSpPr>
        <p:grpSpPr>
          <a:xfrm>
            <a:off x="494843" y="3636882"/>
            <a:ext cx="896425" cy="896552"/>
            <a:chOff x="7962901" y="3032919"/>
            <a:chExt cx="981074" cy="981076"/>
          </a:xfrm>
        </p:grpSpPr>
        <p:sp>
          <p:nvSpPr>
            <p:cNvPr id="51" name="Freeform 5">
              <a:extLst>
                <a:ext uri="{FF2B5EF4-FFF2-40B4-BE49-F238E27FC236}">
                  <a16:creationId xmlns:a16="http://schemas.microsoft.com/office/drawing/2014/main" id="{ADF33B12-8C56-4ACE-90D3-13B463EB7D2E}"/>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52" name="Freeform 6">
              <a:extLst>
                <a:ext uri="{FF2B5EF4-FFF2-40B4-BE49-F238E27FC236}">
                  <a16:creationId xmlns:a16="http://schemas.microsoft.com/office/drawing/2014/main" id="{F69F559F-C57F-4E21-A86A-436B3C98B0EB}"/>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1" name="Picture 121">
            <a:extLst>
              <a:ext uri="{FF2B5EF4-FFF2-40B4-BE49-F238E27FC236}">
                <a16:creationId xmlns:a16="http://schemas.microsoft.com/office/drawing/2014/main" id="{815F5999-3F26-4512-8356-FF0BB782A793}"/>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751207" y="1701972"/>
            <a:ext cx="406400" cy="406400"/>
          </a:xfrm>
          <a:prstGeom prst="rect">
            <a:avLst/>
          </a:prstGeom>
        </p:spPr>
      </p:pic>
      <p:pic>
        <p:nvPicPr>
          <p:cNvPr id="12" name="Picture 150">
            <a:extLst>
              <a:ext uri="{FF2B5EF4-FFF2-40B4-BE49-F238E27FC236}">
                <a16:creationId xmlns:a16="http://schemas.microsoft.com/office/drawing/2014/main" id="{7B39CAAC-558F-495A-A615-B75D46844222}"/>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739855" y="2806033"/>
            <a:ext cx="406400" cy="406400"/>
          </a:xfrm>
          <a:prstGeom prst="rect">
            <a:avLst/>
          </a:prstGeom>
        </p:spPr>
      </p:pic>
      <p:pic>
        <p:nvPicPr>
          <p:cNvPr id="13" name="Picture 127">
            <a:extLst>
              <a:ext uri="{FF2B5EF4-FFF2-40B4-BE49-F238E27FC236}">
                <a16:creationId xmlns:a16="http://schemas.microsoft.com/office/drawing/2014/main" id="{6C309A4A-D022-4004-BB0A-0C7ECEED5073}"/>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739855" y="3881958"/>
            <a:ext cx="406400" cy="406400"/>
          </a:xfrm>
          <a:prstGeom prst="rect">
            <a:avLst/>
          </a:prstGeom>
        </p:spPr>
      </p:pic>
    </p:spTree>
    <p:extLst>
      <p:ext uri="{BB962C8B-B14F-4D97-AF65-F5344CB8AC3E}">
        <p14:creationId xmlns:p14="http://schemas.microsoft.com/office/powerpoint/2010/main" val="1450569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Microsoft 365 Template">
  <a:themeElements>
    <a:clrScheme name="Microsoft 365">
      <a:dk1>
        <a:srgbClr val="000000"/>
      </a:dk1>
      <a:lt1>
        <a:srgbClr val="FFFFFF"/>
      </a:lt1>
      <a:dk2>
        <a:srgbClr val="0078D4"/>
      </a:dk2>
      <a:lt2>
        <a:srgbClr val="F2F2F2"/>
      </a:lt2>
      <a:accent1>
        <a:srgbClr val="0078D4"/>
      </a:accent1>
      <a:accent2>
        <a:srgbClr val="243A5E"/>
      </a:accent2>
      <a:accent3>
        <a:srgbClr val="50E6FF"/>
      </a:accent3>
      <a:accent4>
        <a:srgbClr val="000000"/>
      </a:accent4>
      <a:accent5>
        <a:srgbClr val="505050"/>
      </a:accent5>
      <a:accent6>
        <a:srgbClr val="F2F2F2"/>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1_Microsoft 365 Template">
  <a:themeElements>
    <a:clrScheme name="Microsoft 365">
      <a:dk1>
        <a:srgbClr val="000000"/>
      </a:dk1>
      <a:lt1>
        <a:srgbClr val="FFFFFF"/>
      </a:lt1>
      <a:dk2>
        <a:srgbClr val="0078D4"/>
      </a:dk2>
      <a:lt2>
        <a:srgbClr val="F2F2F2"/>
      </a:lt2>
      <a:accent1>
        <a:srgbClr val="0078D4"/>
      </a:accent1>
      <a:accent2>
        <a:srgbClr val="243A5E"/>
      </a:accent2>
      <a:accent3>
        <a:srgbClr val="50E6FF"/>
      </a:accent3>
      <a:accent4>
        <a:srgbClr val="000000"/>
      </a:accent4>
      <a:accent5>
        <a:srgbClr val="505050"/>
      </a:accent5>
      <a:accent6>
        <a:srgbClr val="F2F2F2"/>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ediaServiceKeyPoints xmlns="1bad2278-f046-45e0-9f2a-b48eb19103d6" xsi:nil="true"/>
    <_ip_UnifiedCompliancePolicyProperties xmlns="http://schemas.microsoft.com/sharepoint/v3" xsi:nil="true"/>
    <TaxCatchAll xmlns="230e9df3-be65-4c73-a93b-d1236ebd677e" xsi:nil="true"/>
    <lcf76f155ced4ddcb4097134ff3c332f xmlns="1bad2278-f046-45e0-9f2a-b48eb19103d6">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1AABA23C4C32146ADA35E17E93DA282" ma:contentTypeVersion="16" ma:contentTypeDescription="Create a new document." ma:contentTypeScope="" ma:versionID="d39e0f165dcb4aca81d9f4bbdde283ce">
  <xsd:schema xmlns:xsd="http://www.w3.org/2001/XMLSchema" xmlns:xs="http://www.w3.org/2001/XMLSchema" xmlns:p="http://schemas.microsoft.com/office/2006/metadata/properties" xmlns:ns1="http://schemas.microsoft.com/sharepoint/v3" xmlns:ns2="1bad2278-f046-45e0-9f2a-b48eb19103d6" xmlns:ns3="1b481494-f05a-47b7-834b-e11edac47ab6" xmlns:ns4="230e9df3-be65-4c73-a93b-d1236ebd677e" targetNamespace="http://schemas.microsoft.com/office/2006/metadata/properties" ma:root="true" ma:fieldsID="d181d3beedf3debb437e2aee55b7221b" ns1:_="" ns2:_="" ns3:_="" ns4:_="">
    <xsd:import namespace="http://schemas.microsoft.com/sharepoint/v3"/>
    <xsd:import namespace="1bad2278-f046-45e0-9f2a-b48eb19103d6"/>
    <xsd:import namespace="1b481494-f05a-47b7-834b-e11edac47ab6"/>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DateTaken" minOccurs="0"/>
                <xsd:element ref="ns2:MediaServiceAutoKeyPoints" minOccurs="0"/>
                <xsd:element ref="ns2:MediaServiceKeyPoints" minOccurs="0"/>
                <xsd:element ref="ns3:SharedWithUsers" minOccurs="0"/>
                <xsd:element ref="ns3:SharedWithDetails" minOccurs="0"/>
                <xsd:element ref="ns1:_ip_UnifiedCompliancePolicyProperties" minOccurs="0"/>
                <xsd:element ref="ns1:_ip_UnifiedCompliancePolicyUIAction" minOccurs="0"/>
                <xsd:element ref="ns2:MediaServiceGenerationTime" minOccurs="0"/>
                <xsd:element ref="ns2:MediaServiceEventHashCode"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6" nillable="true" ma:displayName="Unified Compliance Policy Properties" ma:hidden="true" ma:internalName="_ip_UnifiedCompliancePolicyProperties">
      <xsd:simpleType>
        <xsd:restriction base="dms:Note"/>
      </xsd:simpleType>
    </xsd:element>
    <xsd:element name="_ip_UnifiedCompliancePolicyUIAction" ma:index="17"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bad2278-f046-45e0-9f2a-b48eb19103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fals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b481494-f05a-47b7-834b-e11edac47ab6"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2e3b7fcd-ebde-418d-8896-5e6de28a4ddf}" ma:internalName="TaxCatchAll" ma:showField="CatchAllData" ma:web="1b481494-f05a-47b7-834b-e11edac47a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1AD91C5-208B-404A-ABA7-6B8BE63C2210}">
  <ds:schemaRefs>
    <ds:schemaRef ds:uri="http://purl.org/dc/elements/1.1/"/>
    <ds:schemaRef ds:uri="1b481494-f05a-47b7-834b-e11edac47ab6"/>
    <ds:schemaRef ds:uri="http://schemas.microsoft.com/sharepoint/v3"/>
    <ds:schemaRef ds:uri="http://schemas.microsoft.com/office/infopath/2007/PartnerControls"/>
    <ds:schemaRef ds:uri="http://schemas.microsoft.com/office/2006/metadata/properties"/>
    <ds:schemaRef ds:uri="http://schemas.microsoft.com/office/2006/documentManagement/types"/>
    <ds:schemaRef ds:uri="230e9df3-be65-4c73-a93b-d1236ebd677e"/>
    <ds:schemaRef ds:uri="http://purl.org/dc/dcmitype/"/>
    <ds:schemaRef ds:uri="http://www.w3.org/XML/1998/namespace"/>
    <ds:schemaRef ds:uri="http://schemas.openxmlformats.org/package/2006/metadata/core-properties"/>
    <ds:schemaRef ds:uri="1bad2278-f046-45e0-9f2a-b48eb19103d6"/>
    <ds:schemaRef ds:uri="http://purl.org/dc/terms/"/>
  </ds:schemaRefs>
</ds:datastoreItem>
</file>

<file path=customXml/itemProps2.xml><?xml version="1.0" encoding="utf-8"?>
<ds:datastoreItem xmlns:ds="http://schemas.openxmlformats.org/officeDocument/2006/customXml" ds:itemID="{5BBEACA5-DC19-4252-B3D7-6EA7225674A8}">
  <ds:schemaRefs>
    <ds:schemaRef ds:uri="http://schemas.microsoft.com/sharepoint/v3/contenttype/forms"/>
  </ds:schemaRefs>
</ds:datastoreItem>
</file>

<file path=customXml/itemProps3.xml><?xml version="1.0" encoding="utf-8"?>
<ds:datastoreItem xmlns:ds="http://schemas.openxmlformats.org/officeDocument/2006/customXml" ds:itemID="{FCD0EB87-19A4-4E58-99D9-48522243F760}">
  <ds:schemaRefs>
    <ds:schemaRef ds:uri="1b481494-f05a-47b7-834b-e11edac47ab6"/>
    <ds:schemaRef ds:uri="1bad2278-f046-45e0-9f2a-b48eb19103d6"/>
    <ds:schemaRef ds:uri="230e9df3-be65-4c73-a93b-d1236ebd677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f42aa342-8706-4288-bd11-ebb85995028c}" enabled="1" method="Standard" siteId="{72f988bf-86f1-41af-91ab-2d7cd011db47}" contentBits="0" removed="0"/>
</clbl:labelList>
</file>

<file path=docProps/app.xml><?xml version="1.0" encoding="utf-8"?>
<Properties xmlns="http://schemas.openxmlformats.org/officeDocument/2006/extended-properties" xmlns:vt="http://schemas.openxmlformats.org/officeDocument/2006/docPropsVTypes">
  <TotalTime>7</TotalTime>
  <Words>915</Words>
  <Application>Microsoft Office PowerPoint</Application>
  <PresentationFormat>Widescreen</PresentationFormat>
  <Paragraphs>116</Paragraphs>
  <Slides>12</Slides>
  <Notes>11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12</vt:i4>
      </vt:variant>
    </vt:vector>
  </HeadingPairs>
  <TitlesOfParts>
    <vt:vector size="20" baseType="lpstr">
      <vt:lpstr>Arial</vt:lpstr>
      <vt:lpstr>Calibri</vt:lpstr>
      <vt:lpstr>Segoe</vt:lpstr>
      <vt:lpstr>Segoe UI</vt:lpstr>
      <vt:lpstr>Segoe UI Semibold</vt:lpstr>
      <vt:lpstr>Wingdings</vt:lpstr>
      <vt:lpstr>Microsoft 365 Template</vt:lpstr>
      <vt:lpstr>1_Microsoft 365 Template</vt:lpstr>
      <vt:lpstr>MD-102 Microsoft 365 Endpoint Administrator</vt:lpstr>
      <vt:lpstr>Welcome</vt:lpstr>
      <vt:lpstr>Introductions(1)</vt:lpstr>
      <vt:lpstr>Introductions</vt:lpstr>
      <vt:lpstr>Facilities</vt:lpstr>
      <vt:lpstr>About This Course</vt:lpstr>
      <vt:lpstr>Prerequisites</vt:lpstr>
      <vt:lpstr>Course Agenda</vt:lpstr>
      <vt:lpstr>Microsoft Course Handbook (Digital)</vt:lpstr>
      <vt:lpstr>Practice Labs</vt:lpstr>
      <vt:lpstr>Notice – Potential UI Discrepancies</vt:lpstr>
      <vt:lpstr>Closing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MD-100:  Windows 10</dc:title>
  <dc:creator>Arvin Xiao (Wicresoft)</dc:creator>
  <cp:lastModifiedBy>Randy Stearman</cp:lastModifiedBy>
  <cp:revision>1</cp:revision>
  <dcterms:created xsi:type="dcterms:W3CDTF">2020-12-07T07:50:00Z</dcterms:created>
  <dcterms:modified xsi:type="dcterms:W3CDTF">2023-05-05T14:07:57Z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0x010100A1AABA23C4C32146ADA35E17E93DA282</vt:lpwstr>
  </property>
  <property fmtid="{D5CDD505-2E9C-101B-9397-08002B2CF9AE}" pid="3" name="MediaServiceImageTags">
    <vt:lpwstr/>
  </property>
</Properties>
</file>