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742" r:id="rId4"/>
    <p:sldMasterId id="2147484229" r:id="rId5"/>
    <p:sldMasterId id="2147484788" r:id="rId6"/>
  </p:sldMasterIdLst>
  <p:notesMasterIdLst>
    <p:notesMasterId r:id="rId42"/>
  </p:notesMasterIdLst>
  <p:handoutMasterIdLst>
    <p:handoutMasterId r:id="rId43"/>
  </p:handoutMasterIdLst>
  <p:sldIdLst>
    <p:sldId id="1766" r:id="rId7"/>
    <p:sldId id="1670" r:id="rId8"/>
    <p:sldId id="1725" r:id="rId9"/>
    <p:sldId id="1808" r:id="rId10"/>
    <p:sldId id="1726" r:id="rId11"/>
    <p:sldId id="1745" r:id="rId12"/>
    <p:sldId id="1788" r:id="rId13"/>
    <p:sldId id="1746" r:id="rId14"/>
    <p:sldId id="1747" r:id="rId15"/>
    <p:sldId id="1748" r:id="rId16"/>
    <p:sldId id="1832" r:id="rId17"/>
    <p:sldId id="1771" r:id="rId18"/>
    <p:sldId id="1809" r:id="rId19"/>
    <p:sldId id="1773" r:id="rId20"/>
    <p:sldId id="1738" r:id="rId21"/>
    <p:sldId id="1812" r:id="rId22"/>
    <p:sldId id="1740" r:id="rId23"/>
    <p:sldId id="1835" r:id="rId24"/>
    <p:sldId id="1775" r:id="rId25"/>
    <p:sldId id="1810" r:id="rId26"/>
    <p:sldId id="1813" r:id="rId27"/>
    <p:sldId id="1781" r:id="rId28"/>
    <p:sldId id="1763" r:id="rId29"/>
    <p:sldId id="1744" r:id="rId30"/>
    <p:sldId id="1782" r:id="rId31"/>
    <p:sldId id="1836" r:id="rId32"/>
    <p:sldId id="1786" r:id="rId33"/>
    <p:sldId id="1811" r:id="rId34"/>
    <p:sldId id="1751" r:id="rId35"/>
    <p:sldId id="1783" r:id="rId36"/>
    <p:sldId id="1760" r:id="rId37"/>
    <p:sldId id="1785" r:id="rId38"/>
    <p:sldId id="1834" r:id="rId39"/>
    <p:sldId id="1756" r:id="rId40"/>
    <p:sldId id="1833" r:id="rId41"/>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Brand Template" id="{E9D1FD4D-DAAF-4829-BBBC-AD8AC9ACFE8A}">
          <p14:sldIdLst/>
        </p14:section>
        <p14:section name="White Template" id="{A073DAE3-B461-442F-A3D3-6642BD875E45}">
          <p14:sldIdLst>
            <p14:sldId id="1766"/>
            <p14:sldId id="1670"/>
            <p14:sldId id="1725"/>
            <p14:sldId id="1808"/>
            <p14:sldId id="1726"/>
            <p14:sldId id="1745"/>
            <p14:sldId id="1788"/>
            <p14:sldId id="1746"/>
            <p14:sldId id="1747"/>
            <p14:sldId id="1748"/>
            <p14:sldId id="1832"/>
            <p14:sldId id="1771"/>
            <p14:sldId id="1809"/>
            <p14:sldId id="1773"/>
            <p14:sldId id="1738"/>
            <p14:sldId id="1812"/>
            <p14:sldId id="1740"/>
            <p14:sldId id="1835"/>
            <p14:sldId id="1775"/>
            <p14:sldId id="1810"/>
            <p14:sldId id="1813"/>
            <p14:sldId id="1781"/>
            <p14:sldId id="1763"/>
            <p14:sldId id="1744"/>
            <p14:sldId id="1782"/>
            <p14:sldId id="1836"/>
            <p14:sldId id="1786"/>
            <p14:sldId id="1811"/>
            <p14:sldId id="1751"/>
            <p14:sldId id="1783"/>
            <p14:sldId id="1760"/>
            <p14:sldId id="1785"/>
            <p14:sldId id="1834"/>
            <p14:sldId id="1756"/>
            <p14:sldId id="1833"/>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1E4042-5094-C76F-C777-81D159CD9774}" name="Brandon Neeb" initials="BN" userId="S::bneeb@microsoft.com::d291b79a-a732-41c4-9980-443b8bceb27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8"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078D4"/>
    <a:srgbClr val="A8BAE0"/>
    <a:srgbClr val="A3BC9E"/>
    <a:srgbClr val="FFDA65"/>
    <a:srgbClr val="FFFFCC"/>
    <a:srgbClr val="1A1A1A"/>
    <a:srgbClr val="FFFFFF"/>
    <a:srgbClr val="00BCF2"/>
    <a:srgbClr val="40CD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106FEC-068E-44C1-B2D8-71E1E7F0ECD9}" v="16" dt="2023-05-05T19:58:48.0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74" autoAdjust="0"/>
    <p:restoredTop sz="80027" autoAdjust="0"/>
  </p:normalViewPr>
  <p:slideViewPr>
    <p:cSldViewPr snapToGrid="0">
      <p:cViewPr varScale="1">
        <p:scale>
          <a:sx n="84" d="100"/>
          <a:sy n="84" d="100"/>
        </p:scale>
        <p:origin x="1674" y="96"/>
      </p:cViewPr>
      <p:guideLst/>
    </p:cSldViewPr>
  </p:slideViewPr>
  <p:outlineViewPr>
    <p:cViewPr>
      <p:scale>
        <a:sx n="33" d="100"/>
        <a:sy n="33" d="100"/>
      </p:scale>
      <p:origin x="0" y="-9558"/>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96" d="100"/>
          <a:sy n="96" d="100"/>
        </p:scale>
        <p:origin x="355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2.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Kitris" userId="ff507901-5b31-4004-968e-a8d0bf342d9a" providerId="ADAL" clId="{F37E3AB5-4C3D-4997-A382-03E805F9B0BB}"/>
    <pc:docChg chg="modSld">
      <pc:chgData name="Mark Kitris" userId="ff507901-5b31-4004-968e-a8d0bf342d9a" providerId="ADAL" clId="{F37E3AB5-4C3D-4997-A382-03E805F9B0BB}" dt="2023-05-02T21:30:41.574" v="29" actId="20577"/>
      <pc:docMkLst>
        <pc:docMk/>
      </pc:docMkLst>
      <pc:sldChg chg="modSp mod">
        <pc:chgData name="Mark Kitris" userId="ff507901-5b31-4004-968e-a8d0bf342d9a" providerId="ADAL" clId="{F37E3AB5-4C3D-4997-A382-03E805F9B0BB}" dt="2023-05-02T21:30:41.574" v="29" actId="20577"/>
        <pc:sldMkLst>
          <pc:docMk/>
          <pc:sldMk cId="2563798761" sldId="1782"/>
        </pc:sldMkLst>
        <pc:spChg chg="mod">
          <ac:chgData name="Mark Kitris" userId="ff507901-5b31-4004-968e-a8d0bf342d9a" providerId="ADAL" clId="{F37E3AB5-4C3D-4997-A382-03E805F9B0BB}" dt="2023-05-02T21:30:41.574" v="29" actId="20577"/>
          <ac:spMkLst>
            <pc:docMk/>
            <pc:sldMk cId="2563798761" sldId="1782"/>
            <ac:spMk id="31" creationId="{73EB3409-D318-42F9-96EF-69D90082E5EE}"/>
          </ac:spMkLst>
        </pc:spChg>
      </pc:sldChg>
      <pc:sldChg chg="modSp mod">
        <pc:chgData name="Mark Kitris" userId="ff507901-5b31-4004-968e-a8d0bf342d9a" providerId="ADAL" clId="{F37E3AB5-4C3D-4997-A382-03E805F9B0BB}" dt="2023-05-02T21:29:09.925" v="9" actId="20577"/>
        <pc:sldMkLst>
          <pc:docMk/>
          <pc:sldMk cId="2148830739" sldId="1812"/>
        </pc:sldMkLst>
        <pc:spChg chg="mod">
          <ac:chgData name="Mark Kitris" userId="ff507901-5b31-4004-968e-a8d0bf342d9a" providerId="ADAL" clId="{F37E3AB5-4C3D-4997-A382-03E805F9B0BB}" dt="2023-05-02T21:29:09.925" v="9" actId="20577"/>
          <ac:spMkLst>
            <pc:docMk/>
            <pc:sldMk cId="2148830739" sldId="1812"/>
            <ac:spMk id="3" creationId="{C4AACD51-1605-1719-B74E-413956727A93}"/>
          </ac:spMkLst>
        </pc:spChg>
      </pc:sldChg>
    </pc:docChg>
  </pc:docChgLst>
  <pc:docChgLst>
    <pc:chgData name="Brian Hinkelman" userId="bb920ec3-1f5b-4dbc-84af-061d9b95fe4c" providerId="ADAL" clId="{A81248CC-36C0-4432-B535-6D962FC7AA35}"/>
    <pc:docChg chg="custSel addSld modSld sldOrd modSection">
      <pc:chgData name="Brian Hinkelman" userId="bb920ec3-1f5b-4dbc-84af-061d9b95fe4c" providerId="ADAL" clId="{A81248CC-36C0-4432-B535-6D962FC7AA35}" dt="2020-07-15T20:21:27.192" v="837" actId="6549"/>
      <pc:docMkLst>
        <pc:docMk/>
      </pc:docMkLst>
      <pc:sldChg chg="modSp mod">
        <pc:chgData name="Brian Hinkelman" userId="bb920ec3-1f5b-4dbc-84af-061d9b95fe4c" providerId="ADAL" clId="{A81248CC-36C0-4432-B535-6D962FC7AA35}" dt="2020-07-15T19:59:09.208" v="191" actId="20577"/>
        <pc:sldMkLst>
          <pc:docMk/>
          <pc:sldMk cId="1793706927" sldId="1670"/>
        </pc:sldMkLst>
        <pc:spChg chg="mod">
          <ac:chgData name="Brian Hinkelman" userId="bb920ec3-1f5b-4dbc-84af-061d9b95fe4c" providerId="ADAL" clId="{A81248CC-36C0-4432-B535-6D962FC7AA35}" dt="2020-07-15T19:59:04.927" v="190" actId="20577"/>
          <ac:spMkLst>
            <pc:docMk/>
            <pc:sldMk cId="1793706927" sldId="1670"/>
            <ac:spMk id="6" creationId="{00000000-0000-0000-0000-000000000000}"/>
          </ac:spMkLst>
        </pc:spChg>
        <pc:spChg chg="mod">
          <ac:chgData name="Brian Hinkelman" userId="bb920ec3-1f5b-4dbc-84af-061d9b95fe4c" providerId="ADAL" clId="{A81248CC-36C0-4432-B535-6D962FC7AA35}" dt="2020-07-15T19:59:09.208" v="191" actId="20577"/>
          <ac:spMkLst>
            <pc:docMk/>
            <pc:sldMk cId="1793706927" sldId="1670"/>
            <ac:spMk id="17" creationId="{00000000-0000-0000-0000-000000000000}"/>
          </ac:spMkLst>
        </pc:spChg>
      </pc:sldChg>
      <pc:sldChg chg="modSp mod">
        <pc:chgData name="Brian Hinkelman" userId="bb920ec3-1f5b-4dbc-84af-061d9b95fe4c" providerId="ADAL" clId="{A81248CC-36C0-4432-B535-6D962FC7AA35}" dt="2020-07-15T20:09:45.003" v="565" actId="20577"/>
        <pc:sldMkLst>
          <pc:docMk/>
          <pc:sldMk cId="1633891919" sldId="1725"/>
        </pc:sldMkLst>
        <pc:spChg chg="mod">
          <ac:chgData name="Brian Hinkelman" userId="bb920ec3-1f5b-4dbc-84af-061d9b95fe4c" providerId="ADAL" clId="{A81248CC-36C0-4432-B535-6D962FC7AA35}" dt="2020-07-15T20:09:45.003" v="565" actId="20577"/>
          <ac:spMkLst>
            <pc:docMk/>
            <pc:sldMk cId="1633891919" sldId="1725"/>
            <ac:spMk id="2" creationId="{00000000-0000-0000-0000-000000000000}"/>
          </ac:spMkLst>
        </pc:spChg>
      </pc:sldChg>
      <pc:sldChg chg="modSp mod">
        <pc:chgData name="Brian Hinkelman" userId="bb920ec3-1f5b-4dbc-84af-061d9b95fe4c" providerId="ADAL" clId="{A81248CC-36C0-4432-B535-6D962FC7AA35}" dt="2020-07-15T20:09:49.729" v="566" actId="20577"/>
        <pc:sldMkLst>
          <pc:docMk/>
          <pc:sldMk cId="3360045161" sldId="1733"/>
        </pc:sldMkLst>
        <pc:spChg chg="mod">
          <ac:chgData name="Brian Hinkelman" userId="bb920ec3-1f5b-4dbc-84af-061d9b95fe4c" providerId="ADAL" clId="{A81248CC-36C0-4432-B535-6D962FC7AA35}" dt="2020-07-15T20:09:49.729" v="566" actId="20577"/>
          <ac:spMkLst>
            <pc:docMk/>
            <pc:sldMk cId="3360045161" sldId="1733"/>
            <ac:spMk id="17" creationId="{00000000-0000-0000-0000-000000000000}"/>
          </ac:spMkLst>
        </pc:spChg>
      </pc:sldChg>
      <pc:sldChg chg="modSp mod">
        <pc:chgData name="Brian Hinkelman" userId="bb920ec3-1f5b-4dbc-84af-061d9b95fe4c" providerId="ADAL" clId="{A81248CC-36C0-4432-B535-6D962FC7AA35}" dt="2020-07-15T20:10:09.466" v="573" actId="20577"/>
        <pc:sldMkLst>
          <pc:docMk/>
          <pc:sldMk cId="3912510715" sldId="1738"/>
        </pc:sldMkLst>
        <pc:spChg chg="mod">
          <ac:chgData name="Brian Hinkelman" userId="bb920ec3-1f5b-4dbc-84af-061d9b95fe4c" providerId="ADAL" clId="{A81248CC-36C0-4432-B535-6D962FC7AA35}" dt="2020-07-15T20:10:09.466" v="573" actId="20577"/>
          <ac:spMkLst>
            <pc:docMk/>
            <pc:sldMk cId="3912510715" sldId="1738"/>
            <ac:spMk id="17" creationId="{00000000-0000-0000-0000-000000000000}"/>
          </ac:spMkLst>
        </pc:spChg>
      </pc:sldChg>
      <pc:sldChg chg="modSp mod">
        <pc:chgData name="Brian Hinkelman" userId="bb920ec3-1f5b-4dbc-84af-061d9b95fe4c" providerId="ADAL" clId="{A81248CC-36C0-4432-B535-6D962FC7AA35}" dt="2020-07-15T20:18:13.739" v="820" actId="20577"/>
        <pc:sldMkLst>
          <pc:docMk/>
          <pc:sldMk cId="259869114" sldId="1744"/>
        </pc:sldMkLst>
        <pc:spChg chg="mod">
          <ac:chgData name="Brian Hinkelman" userId="bb920ec3-1f5b-4dbc-84af-061d9b95fe4c" providerId="ADAL" clId="{A81248CC-36C0-4432-B535-6D962FC7AA35}" dt="2020-07-15T20:18:13.739" v="820" actId="20577"/>
          <ac:spMkLst>
            <pc:docMk/>
            <pc:sldMk cId="259869114" sldId="1744"/>
            <ac:spMk id="17" creationId="{00000000-0000-0000-0000-000000000000}"/>
          </ac:spMkLst>
        </pc:spChg>
      </pc:sldChg>
      <pc:sldChg chg="modSp mod">
        <pc:chgData name="Brian Hinkelman" userId="bb920ec3-1f5b-4dbc-84af-061d9b95fe4c" providerId="ADAL" clId="{A81248CC-36C0-4432-B535-6D962FC7AA35}" dt="2020-07-15T20:05:14.614" v="379" actId="20577"/>
        <pc:sldMkLst>
          <pc:docMk/>
          <pc:sldMk cId="3455888163" sldId="1745"/>
        </pc:sldMkLst>
        <pc:spChg chg="mod">
          <ac:chgData name="Brian Hinkelman" userId="bb920ec3-1f5b-4dbc-84af-061d9b95fe4c" providerId="ADAL" clId="{A81248CC-36C0-4432-B535-6D962FC7AA35}" dt="2020-07-15T20:05:14.614" v="379" actId="20577"/>
          <ac:spMkLst>
            <pc:docMk/>
            <pc:sldMk cId="3455888163" sldId="1745"/>
            <ac:spMk id="6" creationId="{00000000-0000-0000-0000-000000000000}"/>
          </ac:spMkLst>
        </pc:spChg>
        <pc:spChg chg="mod">
          <ac:chgData name="Brian Hinkelman" userId="bb920ec3-1f5b-4dbc-84af-061d9b95fe4c" providerId="ADAL" clId="{A81248CC-36C0-4432-B535-6D962FC7AA35}" dt="2020-07-15T20:01:00.802" v="204" actId="20577"/>
          <ac:spMkLst>
            <pc:docMk/>
            <pc:sldMk cId="3455888163" sldId="1745"/>
            <ac:spMk id="17" creationId="{00000000-0000-0000-0000-000000000000}"/>
          </ac:spMkLst>
        </pc:spChg>
      </pc:sldChg>
      <pc:sldChg chg="modSp mod">
        <pc:chgData name="Brian Hinkelman" userId="bb920ec3-1f5b-4dbc-84af-061d9b95fe4c" providerId="ADAL" clId="{A81248CC-36C0-4432-B535-6D962FC7AA35}" dt="2020-07-15T20:08:46.191" v="557" actId="20577"/>
        <pc:sldMkLst>
          <pc:docMk/>
          <pc:sldMk cId="425751841" sldId="1748"/>
        </pc:sldMkLst>
        <pc:spChg chg="mod">
          <ac:chgData name="Brian Hinkelman" userId="bb920ec3-1f5b-4dbc-84af-061d9b95fe4c" providerId="ADAL" clId="{A81248CC-36C0-4432-B535-6D962FC7AA35}" dt="2020-07-15T20:08:46.191" v="557" actId="20577"/>
          <ac:spMkLst>
            <pc:docMk/>
            <pc:sldMk cId="425751841" sldId="1748"/>
            <ac:spMk id="6" creationId="{00000000-0000-0000-0000-000000000000}"/>
          </ac:spMkLst>
        </pc:spChg>
      </pc:sldChg>
      <pc:sldChg chg="addSp delSp modSp mod">
        <pc:chgData name="Brian Hinkelman" userId="bb920ec3-1f5b-4dbc-84af-061d9b95fe4c" providerId="ADAL" clId="{A81248CC-36C0-4432-B535-6D962FC7AA35}" dt="2020-07-15T20:16:42.927" v="818" actId="20577"/>
        <pc:sldMkLst>
          <pc:docMk/>
          <pc:sldMk cId="4064802546" sldId="1763"/>
        </pc:sldMkLst>
        <pc:spChg chg="mod">
          <ac:chgData name="Brian Hinkelman" userId="bb920ec3-1f5b-4dbc-84af-061d9b95fe4c" providerId="ADAL" clId="{A81248CC-36C0-4432-B535-6D962FC7AA35}" dt="2020-07-15T20:16:42.927" v="818" actId="20577"/>
          <ac:spMkLst>
            <pc:docMk/>
            <pc:sldMk cId="4064802546" sldId="1763"/>
            <ac:spMk id="6" creationId="{00000000-0000-0000-0000-000000000000}"/>
          </ac:spMkLst>
        </pc:spChg>
        <pc:spChg chg="mod">
          <ac:chgData name="Brian Hinkelman" userId="bb920ec3-1f5b-4dbc-84af-061d9b95fe4c" providerId="ADAL" clId="{A81248CC-36C0-4432-B535-6D962FC7AA35}" dt="2020-07-15T20:10:47.770" v="585" actId="20577"/>
          <ac:spMkLst>
            <pc:docMk/>
            <pc:sldMk cId="4064802546" sldId="1763"/>
            <ac:spMk id="17" creationId="{00000000-0000-0000-0000-000000000000}"/>
          </ac:spMkLst>
        </pc:spChg>
        <pc:picChg chg="del">
          <ac:chgData name="Brian Hinkelman" userId="bb920ec3-1f5b-4dbc-84af-061d9b95fe4c" providerId="ADAL" clId="{A81248CC-36C0-4432-B535-6D962FC7AA35}" dt="2020-07-15T20:14:06.875" v="595" actId="478"/>
          <ac:picMkLst>
            <pc:docMk/>
            <pc:sldMk cId="4064802546" sldId="1763"/>
            <ac:picMk id="3" creationId="{B2475552-DF54-4C63-B952-817EC9521AB8}"/>
          </ac:picMkLst>
        </pc:picChg>
        <pc:picChg chg="add mod">
          <ac:chgData name="Brian Hinkelman" userId="bb920ec3-1f5b-4dbc-84af-061d9b95fe4c" providerId="ADAL" clId="{A81248CC-36C0-4432-B535-6D962FC7AA35}" dt="2020-07-15T20:14:13.660" v="598" actId="1076"/>
          <ac:picMkLst>
            <pc:docMk/>
            <pc:sldMk cId="4064802546" sldId="1763"/>
            <ac:picMk id="4" creationId="{9BEBE339-6311-4BF3-A2D9-2A68DBF001BC}"/>
          </ac:picMkLst>
        </pc:picChg>
      </pc:sldChg>
      <pc:sldChg chg="modSp mod">
        <pc:chgData name="Brian Hinkelman" userId="bb920ec3-1f5b-4dbc-84af-061d9b95fe4c" providerId="ADAL" clId="{A81248CC-36C0-4432-B535-6D962FC7AA35}" dt="2020-07-15T19:58:19.005" v="150" actId="1076"/>
        <pc:sldMkLst>
          <pc:docMk/>
          <pc:sldMk cId="4193731126" sldId="1766"/>
        </pc:sldMkLst>
        <pc:spChg chg="mod">
          <ac:chgData name="Brian Hinkelman" userId="bb920ec3-1f5b-4dbc-84af-061d9b95fe4c" providerId="ADAL" clId="{A81248CC-36C0-4432-B535-6D962FC7AA35}" dt="2020-07-15T19:58:19.005" v="150" actId="1076"/>
          <ac:spMkLst>
            <pc:docMk/>
            <pc:sldMk cId="4193731126" sldId="1766"/>
            <ac:spMk id="4" creationId="{00000000-0000-0000-0000-000000000000}"/>
          </ac:spMkLst>
        </pc:spChg>
      </pc:sldChg>
      <pc:sldChg chg="modSp mod">
        <pc:chgData name="Brian Hinkelman" userId="bb920ec3-1f5b-4dbc-84af-061d9b95fe4c" providerId="ADAL" clId="{A81248CC-36C0-4432-B535-6D962FC7AA35}" dt="2020-07-15T20:09:40.395" v="564" actId="20577"/>
        <pc:sldMkLst>
          <pc:docMk/>
          <pc:sldMk cId="1052708378" sldId="1771"/>
        </pc:sldMkLst>
        <pc:spChg chg="mod">
          <ac:chgData name="Brian Hinkelman" userId="bb920ec3-1f5b-4dbc-84af-061d9b95fe4c" providerId="ADAL" clId="{A81248CC-36C0-4432-B535-6D962FC7AA35}" dt="2020-07-15T20:09:40.395" v="564" actId="20577"/>
          <ac:spMkLst>
            <pc:docMk/>
            <pc:sldMk cId="1052708378" sldId="1771"/>
            <ac:spMk id="2" creationId="{00000000-0000-0000-0000-000000000000}"/>
          </ac:spMkLst>
        </pc:spChg>
      </pc:sldChg>
      <pc:sldChg chg="modSp mod">
        <pc:chgData name="Brian Hinkelman" userId="bb920ec3-1f5b-4dbc-84af-061d9b95fe4c" providerId="ADAL" clId="{A81248CC-36C0-4432-B535-6D962FC7AA35}" dt="2020-07-15T20:09:55.696" v="568" actId="20577"/>
        <pc:sldMkLst>
          <pc:docMk/>
          <pc:sldMk cId="985906464" sldId="1772"/>
        </pc:sldMkLst>
        <pc:spChg chg="mod">
          <ac:chgData name="Brian Hinkelman" userId="bb920ec3-1f5b-4dbc-84af-061d9b95fe4c" providerId="ADAL" clId="{A81248CC-36C0-4432-B535-6D962FC7AA35}" dt="2020-07-15T20:09:55.696" v="568" actId="20577"/>
          <ac:spMkLst>
            <pc:docMk/>
            <pc:sldMk cId="985906464" sldId="1772"/>
            <ac:spMk id="17" creationId="{00000000-0000-0000-0000-000000000000}"/>
          </ac:spMkLst>
        </pc:spChg>
      </pc:sldChg>
      <pc:sldChg chg="modSp mod">
        <pc:chgData name="Brian Hinkelman" userId="bb920ec3-1f5b-4dbc-84af-061d9b95fe4c" providerId="ADAL" clId="{A81248CC-36C0-4432-B535-6D962FC7AA35}" dt="2020-07-15T20:10:02.978" v="571" actId="20577"/>
        <pc:sldMkLst>
          <pc:docMk/>
          <pc:sldMk cId="3445235773" sldId="1773"/>
        </pc:sldMkLst>
        <pc:spChg chg="mod">
          <ac:chgData name="Brian Hinkelman" userId="bb920ec3-1f5b-4dbc-84af-061d9b95fe4c" providerId="ADAL" clId="{A81248CC-36C0-4432-B535-6D962FC7AA35}" dt="2020-07-15T20:10:02.978" v="571" actId="20577"/>
          <ac:spMkLst>
            <pc:docMk/>
            <pc:sldMk cId="3445235773" sldId="1773"/>
            <ac:spMk id="17" creationId="{00000000-0000-0000-0000-000000000000}"/>
          </ac:spMkLst>
        </pc:spChg>
      </pc:sldChg>
      <pc:sldChg chg="modSp mod">
        <pc:chgData name="Brian Hinkelman" userId="bb920ec3-1f5b-4dbc-84af-061d9b95fe4c" providerId="ADAL" clId="{A81248CC-36C0-4432-B535-6D962FC7AA35}" dt="2020-07-15T20:10:14.239" v="574" actId="20577"/>
        <pc:sldMkLst>
          <pc:docMk/>
          <pc:sldMk cId="802250121" sldId="1774"/>
        </pc:sldMkLst>
        <pc:spChg chg="mod">
          <ac:chgData name="Brian Hinkelman" userId="bb920ec3-1f5b-4dbc-84af-061d9b95fe4c" providerId="ADAL" clId="{A81248CC-36C0-4432-B535-6D962FC7AA35}" dt="2020-07-15T20:10:14.239" v="574" actId="20577"/>
          <ac:spMkLst>
            <pc:docMk/>
            <pc:sldMk cId="802250121" sldId="1774"/>
            <ac:spMk id="17" creationId="{00000000-0000-0000-0000-000000000000}"/>
          </ac:spMkLst>
        </pc:spChg>
      </pc:sldChg>
      <pc:sldChg chg="modSp mod">
        <pc:chgData name="Brian Hinkelman" userId="bb920ec3-1f5b-4dbc-84af-061d9b95fe4c" providerId="ADAL" clId="{A81248CC-36C0-4432-B535-6D962FC7AA35}" dt="2020-07-15T20:09:32.864" v="562" actId="20577"/>
        <pc:sldMkLst>
          <pc:docMk/>
          <pc:sldMk cId="4037542158" sldId="1775"/>
        </pc:sldMkLst>
        <pc:spChg chg="mod">
          <ac:chgData name="Brian Hinkelman" userId="bb920ec3-1f5b-4dbc-84af-061d9b95fe4c" providerId="ADAL" clId="{A81248CC-36C0-4432-B535-6D962FC7AA35}" dt="2020-07-15T20:09:32.864" v="562" actId="20577"/>
          <ac:spMkLst>
            <pc:docMk/>
            <pc:sldMk cId="4037542158" sldId="1775"/>
            <ac:spMk id="2" creationId="{00000000-0000-0000-0000-000000000000}"/>
          </ac:spMkLst>
        </pc:spChg>
      </pc:sldChg>
      <pc:sldChg chg="modSp mod">
        <pc:chgData name="Brian Hinkelman" userId="bb920ec3-1f5b-4dbc-84af-061d9b95fe4c" providerId="ADAL" clId="{A81248CC-36C0-4432-B535-6D962FC7AA35}" dt="2020-07-15T20:10:29.630" v="580" actId="20577"/>
        <pc:sldMkLst>
          <pc:docMk/>
          <pc:sldMk cId="1135744029" sldId="1776"/>
        </pc:sldMkLst>
        <pc:spChg chg="mod">
          <ac:chgData name="Brian Hinkelman" userId="bb920ec3-1f5b-4dbc-84af-061d9b95fe4c" providerId="ADAL" clId="{A81248CC-36C0-4432-B535-6D962FC7AA35}" dt="2020-07-15T20:10:29.630" v="580" actId="20577"/>
          <ac:spMkLst>
            <pc:docMk/>
            <pc:sldMk cId="1135744029" sldId="1776"/>
            <ac:spMk id="17" creationId="{00000000-0000-0000-0000-000000000000}"/>
          </ac:spMkLst>
        </pc:spChg>
      </pc:sldChg>
      <pc:sldChg chg="modSp mod">
        <pc:chgData name="Brian Hinkelman" userId="bb920ec3-1f5b-4dbc-84af-061d9b95fe4c" providerId="ADAL" clId="{A81248CC-36C0-4432-B535-6D962FC7AA35}" dt="2020-07-15T20:10:26.192" v="578" actId="20577"/>
        <pc:sldMkLst>
          <pc:docMk/>
          <pc:sldMk cId="2828176566" sldId="1780"/>
        </pc:sldMkLst>
        <pc:spChg chg="mod">
          <ac:chgData name="Brian Hinkelman" userId="bb920ec3-1f5b-4dbc-84af-061d9b95fe4c" providerId="ADAL" clId="{A81248CC-36C0-4432-B535-6D962FC7AA35}" dt="2020-07-15T20:10:26.192" v="578" actId="20577"/>
          <ac:spMkLst>
            <pc:docMk/>
            <pc:sldMk cId="2828176566" sldId="1780"/>
            <ac:spMk id="2" creationId="{A10010B1-3BB4-4BAB-8A87-A87BB8AE90B0}"/>
          </ac:spMkLst>
        </pc:spChg>
      </pc:sldChg>
      <pc:sldChg chg="modSp mod">
        <pc:chgData name="Brian Hinkelman" userId="bb920ec3-1f5b-4dbc-84af-061d9b95fe4c" providerId="ADAL" clId="{A81248CC-36C0-4432-B535-6D962FC7AA35}" dt="2020-07-15T20:11:10.145" v="593" actId="20577"/>
        <pc:sldMkLst>
          <pc:docMk/>
          <pc:sldMk cId="337685907" sldId="1781"/>
        </pc:sldMkLst>
        <pc:spChg chg="mod">
          <ac:chgData name="Brian Hinkelman" userId="bb920ec3-1f5b-4dbc-84af-061d9b95fe4c" providerId="ADAL" clId="{A81248CC-36C0-4432-B535-6D962FC7AA35}" dt="2020-07-15T20:11:10.145" v="593" actId="20577"/>
          <ac:spMkLst>
            <pc:docMk/>
            <pc:sldMk cId="337685907" sldId="1781"/>
            <ac:spMk id="17" creationId="{00000000-0000-0000-0000-000000000000}"/>
          </ac:spMkLst>
        </pc:spChg>
      </pc:sldChg>
      <pc:sldChg chg="modSp mod">
        <pc:chgData name="Brian Hinkelman" userId="bb920ec3-1f5b-4dbc-84af-061d9b95fe4c" providerId="ADAL" clId="{A81248CC-36C0-4432-B535-6D962FC7AA35}" dt="2020-07-15T20:18:21.630" v="823" actId="20577"/>
        <pc:sldMkLst>
          <pc:docMk/>
          <pc:sldMk cId="2563798761" sldId="1782"/>
        </pc:sldMkLst>
        <pc:spChg chg="mod">
          <ac:chgData name="Brian Hinkelman" userId="bb920ec3-1f5b-4dbc-84af-061d9b95fe4c" providerId="ADAL" clId="{A81248CC-36C0-4432-B535-6D962FC7AA35}" dt="2020-07-15T20:18:21.630" v="823" actId="20577"/>
          <ac:spMkLst>
            <pc:docMk/>
            <pc:sldMk cId="2563798761" sldId="1782"/>
            <ac:spMk id="17" creationId="{00000000-0000-0000-0000-000000000000}"/>
          </ac:spMkLst>
        </pc:spChg>
      </pc:sldChg>
      <pc:sldChg chg="addSp modSp mod ord">
        <pc:chgData name="Brian Hinkelman" userId="bb920ec3-1f5b-4dbc-84af-061d9b95fe4c" providerId="ADAL" clId="{A81248CC-36C0-4432-B535-6D962FC7AA35}" dt="2020-07-15T20:20:59.661" v="835" actId="1076"/>
        <pc:sldMkLst>
          <pc:docMk/>
          <pc:sldMk cId="3051335432" sldId="1783"/>
        </pc:sldMkLst>
        <pc:picChg chg="add mod">
          <ac:chgData name="Brian Hinkelman" userId="bb920ec3-1f5b-4dbc-84af-061d9b95fe4c" providerId="ADAL" clId="{A81248CC-36C0-4432-B535-6D962FC7AA35}" dt="2020-07-15T20:20:59.661" v="835" actId="1076"/>
          <ac:picMkLst>
            <pc:docMk/>
            <pc:sldMk cId="3051335432" sldId="1783"/>
            <ac:picMk id="5" creationId="{A9BFC753-B826-483E-B991-1ABE50F2C2E5}"/>
          </ac:picMkLst>
        </pc:picChg>
      </pc:sldChg>
      <pc:sldChg chg="modNotesTx">
        <pc:chgData name="Brian Hinkelman" userId="bb920ec3-1f5b-4dbc-84af-061d9b95fe4c" providerId="ADAL" clId="{A81248CC-36C0-4432-B535-6D962FC7AA35}" dt="2020-07-15T20:21:27.192" v="837" actId="6549"/>
        <pc:sldMkLst>
          <pc:docMk/>
          <pc:sldMk cId="3929827132" sldId="1785"/>
        </pc:sldMkLst>
      </pc:sldChg>
      <pc:sldChg chg="modSp mod">
        <pc:chgData name="Brian Hinkelman" userId="bb920ec3-1f5b-4dbc-84af-061d9b95fe4c" providerId="ADAL" clId="{A81248CC-36C0-4432-B535-6D962FC7AA35}" dt="2020-07-15T20:18:36.192" v="827" actId="20577"/>
        <pc:sldMkLst>
          <pc:docMk/>
          <pc:sldMk cId="2863220966" sldId="1786"/>
        </pc:sldMkLst>
        <pc:spChg chg="mod">
          <ac:chgData name="Brian Hinkelman" userId="bb920ec3-1f5b-4dbc-84af-061d9b95fe4c" providerId="ADAL" clId="{A81248CC-36C0-4432-B535-6D962FC7AA35}" dt="2020-07-15T20:18:36.192" v="827" actId="20577"/>
          <ac:spMkLst>
            <pc:docMk/>
            <pc:sldMk cId="2863220966" sldId="1786"/>
            <ac:spMk id="2" creationId="{00000000-0000-0000-0000-000000000000}"/>
          </ac:spMkLst>
        </pc:spChg>
      </pc:sldChg>
      <pc:sldChg chg="modSp add mod">
        <pc:chgData name="Brian Hinkelman" userId="bb920ec3-1f5b-4dbc-84af-061d9b95fe4c" providerId="ADAL" clId="{A81248CC-36C0-4432-B535-6D962FC7AA35}" dt="2020-07-14T15:04:44.982" v="149"/>
        <pc:sldMkLst>
          <pc:docMk/>
          <pc:sldMk cId="3050314086" sldId="1787"/>
        </pc:sldMkLst>
        <pc:spChg chg="mod">
          <ac:chgData name="Brian Hinkelman" userId="bb920ec3-1f5b-4dbc-84af-061d9b95fe4c" providerId="ADAL" clId="{A81248CC-36C0-4432-B535-6D962FC7AA35}" dt="2020-07-14T15:04:44.982" v="149"/>
          <ac:spMkLst>
            <pc:docMk/>
            <pc:sldMk cId="3050314086" sldId="1787"/>
            <ac:spMk id="6" creationId="{00000000-0000-0000-0000-000000000000}"/>
          </ac:spMkLst>
        </pc:spChg>
      </pc:sldChg>
      <pc:sldChg chg="modSp add mod">
        <pc:chgData name="Brian Hinkelman" userId="bb920ec3-1f5b-4dbc-84af-061d9b95fe4c" providerId="ADAL" clId="{A81248CC-36C0-4432-B535-6D962FC7AA35}" dt="2020-07-15T20:07:14.037" v="541" actId="20577"/>
        <pc:sldMkLst>
          <pc:docMk/>
          <pc:sldMk cId="3744357952" sldId="1788"/>
        </pc:sldMkLst>
        <pc:spChg chg="mod">
          <ac:chgData name="Brian Hinkelman" userId="bb920ec3-1f5b-4dbc-84af-061d9b95fe4c" providerId="ADAL" clId="{A81248CC-36C0-4432-B535-6D962FC7AA35}" dt="2020-07-15T20:07:14.037" v="541" actId="20577"/>
          <ac:spMkLst>
            <pc:docMk/>
            <pc:sldMk cId="3744357952" sldId="1788"/>
            <ac:spMk id="6" creationId="{00000000-0000-0000-0000-000000000000}"/>
          </ac:spMkLst>
        </pc:spChg>
        <pc:spChg chg="mod">
          <ac:chgData name="Brian Hinkelman" userId="bb920ec3-1f5b-4dbc-84af-061d9b95fe4c" providerId="ADAL" clId="{A81248CC-36C0-4432-B535-6D962FC7AA35}" dt="2020-07-15T20:01:16.708" v="225" actId="20577"/>
          <ac:spMkLst>
            <pc:docMk/>
            <pc:sldMk cId="3744357952" sldId="1788"/>
            <ac:spMk id="17" creationId="{00000000-0000-0000-0000-000000000000}"/>
          </ac:spMkLst>
        </pc:spChg>
      </pc:sldChg>
    </pc:docChg>
  </pc:docChgLst>
  <pc:docChgLst>
    <pc:chgData name="Mark Kitris" userId="ff507901-5b31-4004-968e-a8d0bf342d9a" providerId="ADAL" clId="{B5A6C78A-8ECF-4D44-B80D-C00452206E22}"/>
    <pc:docChg chg="addSld modSld">
      <pc:chgData name="Mark Kitris" userId="ff507901-5b31-4004-968e-a8d0bf342d9a" providerId="ADAL" clId="{B5A6C78A-8ECF-4D44-B80D-C00452206E22}" dt="2023-04-18T13:01:13.468" v="0"/>
      <pc:docMkLst>
        <pc:docMk/>
      </pc:docMkLst>
      <pc:sldChg chg="add">
        <pc:chgData name="Mark Kitris" userId="ff507901-5b31-4004-968e-a8d0bf342d9a" providerId="ADAL" clId="{B5A6C78A-8ECF-4D44-B80D-C00452206E22}" dt="2023-04-18T13:01:13.468" v="0"/>
        <pc:sldMkLst>
          <pc:docMk/>
          <pc:sldMk cId="4250873566" sldId="1833"/>
        </pc:sldMkLst>
      </pc:sldChg>
    </pc:docChg>
  </pc:docChgLst>
  <pc:docChgLst>
    <pc:chgData name="Mark Kitris" userId="ff507901-5b31-4004-968e-a8d0bf342d9a" providerId="ADAL" clId="{5192024B-63DB-4F12-A71F-E78C21FE5366}"/>
    <pc:docChg chg="undo custSel modSld modMainMaster">
      <pc:chgData name="Mark Kitris" userId="ff507901-5b31-4004-968e-a8d0bf342d9a" providerId="ADAL" clId="{5192024B-63DB-4F12-A71F-E78C21FE5366}" dt="2023-04-11T12:04:36.248" v="463" actId="14100"/>
      <pc:docMkLst>
        <pc:docMk/>
      </pc:docMkLst>
      <pc:sldChg chg="addSp modSp mod">
        <pc:chgData name="Mark Kitris" userId="ff507901-5b31-4004-968e-a8d0bf342d9a" providerId="ADAL" clId="{5192024B-63DB-4F12-A71F-E78C21FE5366}" dt="2023-04-11T12:04:36.248" v="463" actId="14100"/>
        <pc:sldMkLst>
          <pc:docMk/>
          <pc:sldMk cId="625508826" sldId="1746"/>
        </pc:sldMkLst>
        <pc:spChg chg="mod">
          <ac:chgData name="Mark Kitris" userId="ff507901-5b31-4004-968e-a8d0bf342d9a" providerId="ADAL" clId="{5192024B-63DB-4F12-A71F-E78C21FE5366}" dt="2023-04-11T11:47:44.974" v="193" actId="20577"/>
          <ac:spMkLst>
            <pc:docMk/>
            <pc:sldMk cId="625508826" sldId="1746"/>
            <ac:spMk id="4" creationId="{20477B8F-D290-41FF-90F2-B14D76A674E0}"/>
          </ac:spMkLst>
        </pc:spChg>
        <pc:spChg chg="mod">
          <ac:chgData name="Mark Kitris" userId="ff507901-5b31-4004-968e-a8d0bf342d9a" providerId="ADAL" clId="{5192024B-63DB-4F12-A71F-E78C21FE5366}" dt="2023-04-11T11:58:38.932" v="395" actId="1035"/>
          <ac:spMkLst>
            <pc:docMk/>
            <pc:sldMk cId="625508826" sldId="1746"/>
            <ac:spMk id="5" creationId="{DB8C1106-69F5-4ED8-BA18-BF0C31046603}"/>
          </ac:spMkLst>
        </pc:spChg>
        <pc:spChg chg="mod">
          <ac:chgData name="Mark Kitris" userId="ff507901-5b31-4004-968e-a8d0bf342d9a" providerId="ADAL" clId="{5192024B-63DB-4F12-A71F-E78C21FE5366}" dt="2023-04-11T11:54:54.338" v="285" actId="1035"/>
          <ac:spMkLst>
            <pc:docMk/>
            <pc:sldMk cId="625508826" sldId="1746"/>
            <ac:spMk id="6" creationId="{00000000-0000-0000-0000-000000000000}"/>
          </ac:spMkLst>
        </pc:spChg>
        <pc:spChg chg="add mod">
          <ac:chgData name="Mark Kitris" userId="ff507901-5b31-4004-968e-a8d0bf342d9a" providerId="ADAL" clId="{5192024B-63DB-4F12-A71F-E78C21FE5366}" dt="2023-04-11T12:04:36.248" v="463" actId="14100"/>
          <ac:spMkLst>
            <pc:docMk/>
            <pc:sldMk cId="625508826" sldId="1746"/>
            <ac:spMk id="10" creationId="{D8E88CE1-7EEC-666E-80E1-99E10DAF3D69}"/>
          </ac:spMkLst>
        </pc:spChg>
        <pc:spChg chg="mod">
          <ac:chgData name="Mark Kitris" userId="ff507901-5b31-4004-968e-a8d0bf342d9a" providerId="ADAL" clId="{5192024B-63DB-4F12-A71F-E78C21FE5366}" dt="2023-04-11T12:04:15.107" v="462" actId="1036"/>
          <ac:spMkLst>
            <pc:docMk/>
            <pc:sldMk cId="625508826" sldId="1746"/>
            <ac:spMk id="22" creationId="{3AE4DE7F-2D31-4563-B0D7-7B475FBEA15E}"/>
          </ac:spMkLst>
        </pc:spChg>
        <pc:spChg chg="mod">
          <ac:chgData name="Mark Kitris" userId="ff507901-5b31-4004-968e-a8d0bf342d9a" providerId="ADAL" clId="{5192024B-63DB-4F12-A71F-E78C21FE5366}" dt="2023-04-11T12:04:15.107" v="462" actId="1036"/>
          <ac:spMkLst>
            <pc:docMk/>
            <pc:sldMk cId="625508826" sldId="1746"/>
            <ac:spMk id="23" creationId="{6B48EAFE-436B-44B8-B74E-27B13221077A}"/>
          </ac:spMkLst>
        </pc:spChg>
        <pc:grpChg chg="mod">
          <ac:chgData name="Mark Kitris" userId="ff507901-5b31-4004-968e-a8d0bf342d9a" providerId="ADAL" clId="{5192024B-63DB-4F12-A71F-E78C21FE5366}" dt="2023-04-11T12:04:15.107" v="462" actId="1036"/>
          <ac:grpSpMkLst>
            <pc:docMk/>
            <pc:sldMk cId="625508826" sldId="1746"/>
            <ac:grpSpMk id="7" creationId="{93221194-C409-4E07-8067-2FAC1B210628}"/>
          </ac:grpSpMkLst>
        </pc:grpChg>
        <pc:grpChg chg="add mod">
          <ac:chgData name="Mark Kitris" userId="ff507901-5b31-4004-968e-a8d0bf342d9a" providerId="ADAL" clId="{5192024B-63DB-4F12-A71F-E78C21FE5366}" dt="2023-04-11T12:03:39.622" v="437" actId="1076"/>
          <ac:grpSpMkLst>
            <pc:docMk/>
            <pc:sldMk cId="625508826" sldId="1746"/>
            <ac:grpSpMk id="13" creationId="{A5139108-E31D-5E8C-17B0-696C3D68B374}"/>
          </ac:grpSpMkLst>
        </pc:grpChg>
        <pc:grpChg chg="mod">
          <ac:chgData name="Mark Kitris" userId="ff507901-5b31-4004-968e-a8d0bf342d9a" providerId="ADAL" clId="{5192024B-63DB-4F12-A71F-E78C21FE5366}" dt="2023-04-11T12:04:15.107" v="462" actId="1036"/>
          <ac:grpSpMkLst>
            <pc:docMk/>
            <pc:sldMk cId="625508826" sldId="1746"/>
            <ac:grpSpMk id="20" creationId="{D0FE220E-4B23-476D-B25F-197DB9CF0C81}"/>
          </ac:grpSpMkLst>
        </pc:grpChg>
        <pc:picChg chg="mod">
          <ac:chgData name="Mark Kitris" userId="ff507901-5b31-4004-968e-a8d0bf342d9a" providerId="ADAL" clId="{5192024B-63DB-4F12-A71F-E78C21FE5366}" dt="2023-04-11T12:02:58.310" v="433"/>
          <ac:picMkLst>
            <pc:docMk/>
            <pc:sldMk cId="625508826" sldId="1746"/>
            <ac:picMk id="15" creationId="{19EFFD83-320B-1CE0-CE99-5168660517B9}"/>
          </ac:picMkLst>
        </pc:picChg>
        <pc:picChg chg="mod">
          <ac:chgData name="Mark Kitris" userId="ff507901-5b31-4004-968e-a8d0bf342d9a" providerId="ADAL" clId="{5192024B-63DB-4F12-A71F-E78C21FE5366}" dt="2023-04-11T12:02:58.310" v="433"/>
          <ac:picMkLst>
            <pc:docMk/>
            <pc:sldMk cId="625508826" sldId="1746"/>
            <ac:picMk id="19" creationId="{0469F308-CE12-79B5-AA29-845BC0966C6A}"/>
          </ac:picMkLst>
        </pc:picChg>
        <pc:picChg chg="mod">
          <ac:chgData name="Mark Kitris" userId="ff507901-5b31-4004-968e-a8d0bf342d9a" providerId="ADAL" clId="{5192024B-63DB-4F12-A71F-E78C21FE5366}" dt="2023-04-11T12:04:15.107" v="462" actId="1036"/>
          <ac:picMkLst>
            <pc:docMk/>
            <pc:sldMk cId="625508826" sldId="1746"/>
            <ac:picMk id="26" creationId="{AF4369C7-9E79-46D4-B197-6A514B95DFCF}"/>
          </ac:picMkLst>
        </pc:picChg>
      </pc:sldChg>
      <pc:sldChg chg="modSp mod">
        <pc:chgData name="Mark Kitris" userId="ff507901-5b31-4004-968e-a8d0bf342d9a" providerId="ADAL" clId="{5192024B-63DB-4F12-A71F-E78C21FE5366}" dt="2023-04-11T10:27:58.593" v="69" actId="14100"/>
        <pc:sldMkLst>
          <pc:docMk/>
          <pc:sldMk cId="3744357952" sldId="1788"/>
        </pc:sldMkLst>
        <pc:spChg chg="mod">
          <ac:chgData name="Mark Kitris" userId="ff507901-5b31-4004-968e-a8d0bf342d9a" providerId="ADAL" clId="{5192024B-63DB-4F12-A71F-E78C21FE5366}" dt="2023-04-11T10:27:58.593" v="69" actId="14100"/>
          <ac:spMkLst>
            <pc:docMk/>
            <pc:sldMk cId="3744357952" sldId="1788"/>
            <ac:spMk id="3" creationId="{30F0180D-FAC1-4C39-9ADC-6596E3288916}"/>
          </ac:spMkLst>
        </pc:spChg>
        <pc:spChg chg="mod">
          <ac:chgData name="Mark Kitris" userId="ff507901-5b31-4004-968e-a8d0bf342d9a" providerId="ADAL" clId="{5192024B-63DB-4F12-A71F-E78C21FE5366}" dt="2023-04-11T10:17:36.700" v="10" actId="20577"/>
          <ac:spMkLst>
            <pc:docMk/>
            <pc:sldMk cId="3744357952" sldId="1788"/>
            <ac:spMk id="6" creationId="{00000000-0000-0000-0000-000000000000}"/>
          </ac:spMkLst>
        </pc:spChg>
      </pc:sldChg>
      <pc:sldMasterChg chg="modSldLayout">
        <pc:chgData name="Mark Kitris" userId="ff507901-5b31-4004-968e-a8d0bf342d9a" providerId="ADAL" clId="{5192024B-63DB-4F12-A71F-E78C21FE5366}" dt="2023-04-11T11:58:25.504" v="387" actId="1036"/>
        <pc:sldMasterMkLst>
          <pc:docMk/>
          <pc:sldMasterMk cId="1134140534" sldId="2147484742"/>
        </pc:sldMasterMkLst>
        <pc:sldLayoutChg chg="addSp modSp mod">
          <pc:chgData name="Mark Kitris" userId="ff507901-5b31-4004-968e-a8d0bf342d9a" providerId="ADAL" clId="{5192024B-63DB-4F12-A71F-E78C21FE5366}" dt="2023-04-11T11:58:25.504" v="387" actId="1036"/>
          <pc:sldLayoutMkLst>
            <pc:docMk/>
            <pc:sldMasterMk cId="1134140534" sldId="2147484742"/>
            <pc:sldLayoutMk cId="1864897310" sldId="2147484776"/>
          </pc:sldLayoutMkLst>
          <pc:spChg chg="add mod">
            <ac:chgData name="Mark Kitris" userId="ff507901-5b31-4004-968e-a8d0bf342d9a" providerId="ADAL" clId="{5192024B-63DB-4F12-A71F-E78C21FE5366}" dt="2023-04-11T11:58:25.504" v="387" actId="1036"/>
            <ac:spMkLst>
              <pc:docMk/>
              <pc:sldMasterMk cId="1134140534" sldId="2147484742"/>
              <pc:sldLayoutMk cId="1864897310" sldId="2147484776"/>
              <ac:spMk id="4" creationId="{EC1BD380-5DF8-8317-1371-6FE0FFB2D23E}"/>
            </ac:spMkLst>
          </pc:spChg>
          <pc:spChg chg="mod">
            <ac:chgData name="Mark Kitris" userId="ff507901-5b31-4004-968e-a8d0bf342d9a" providerId="ADAL" clId="{5192024B-63DB-4F12-A71F-E78C21FE5366}" dt="2023-04-11T11:55:35.339" v="291" actId="1076"/>
            <ac:spMkLst>
              <pc:docMk/>
              <pc:sldMasterMk cId="1134140534" sldId="2147484742"/>
              <pc:sldLayoutMk cId="1864897310" sldId="2147484776"/>
              <ac:spMk id="16" creationId="{00000000-0000-0000-0000-000000000000}"/>
            </ac:spMkLst>
          </pc:spChg>
          <pc:cxnChg chg="add mod">
            <ac:chgData name="Mark Kitris" userId="ff507901-5b31-4004-968e-a8d0bf342d9a" providerId="ADAL" clId="{5192024B-63DB-4F12-A71F-E78C21FE5366}" dt="2023-04-11T11:58:17.898" v="365" actId="1036"/>
            <ac:cxnSpMkLst>
              <pc:docMk/>
              <pc:sldMasterMk cId="1134140534" sldId="2147484742"/>
              <pc:sldLayoutMk cId="1864897310" sldId="2147484776"/>
              <ac:cxnSpMk id="6" creationId="{8911C534-58CC-D977-B310-C08CA98664CF}"/>
            </ac:cxnSpMkLst>
          </pc:cxnChg>
        </pc:sldLayoutChg>
      </pc:sldMasterChg>
    </pc:docChg>
  </pc:docChgLst>
  <pc:docChgLst>
    <pc:chgData name="Mark Kitris" userId="ff507901-5b31-4004-968e-a8d0bf342d9a" providerId="ADAL" clId="{0928665F-09F6-4990-B841-74A22E6E9494}"/>
    <pc:docChg chg="undo custSel addSld delSld modSld modSection">
      <pc:chgData name="Mark Kitris" userId="ff507901-5b31-4004-968e-a8d0bf342d9a" providerId="ADAL" clId="{0928665F-09F6-4990-B841-74A22E6E9494}" dt="2023-04-26T21:22:27.468" v="1522"/>
      <pc:docMkLst>
        <pc:docMk/>
      </pc:docMkLst>
      <pc:sldChg chg="del">
        <pc:chgData name="Mark Kitris" userId="ff507901-5b31-4004-968e-a8d0bf342d9a" providerId="ADAL" clId="{0928665F-09F6-4990-B841-74A22E6E9494}" dt="2023-04-26T20:52:32.478" v="1246" actId="47"/>
        <pc:sldMkLst>
          <pc:docMk/>
          <pc:sldMk cId="2402828649" sldId="1532"/>
        </pc:sldMkLst>
      </pc:sldChg>
      <pc:sldChg chg="modSp mod modNotesTx">
        <pc:chgData name="Mark Kitris" userId="ff507901-5b31-4004-968e-a8d0bf342d9a" providerId="ADAL" clId="{0928665F-09F6-4990-B841-74A22E6E9494}" dt="2023-04-26T20:51:06.637" v="1242" actId="962"/>
        <pc:sldMkLst>
          <pc:docMk/>
          <pc:sldMk cId="1793706927" sldId="1670"/>
        </pc:sldMkLst>
        <pc:spChg chg="mod">
          <ac:chgData name="Mark Kitris" userId="ff507901-5b31-4004-968e-a8d0bf342d9a" providerId="ADAL" clId="{0928665F-09F6-4990-B841-74A22E6E9494}" dt="2023-04-10T22:11:36.387" v="35" actId="6549"/>
          <ac:spMkLst>
            <pc:docMk/>
            <pc:sldMk cId="1793706927" sldId="1670"/>
            <ac:spMk id="3" creationId="{BF286AC5-C0AF-4155-832D-FFF451FC381E}"/>
          </ac:spMkLst>
        </pc:spChg>
        <pc:spChg chg="mod">
          <ac:chgData name="Mark Kitris" userId="ff507901-5b31-4004-968e-a8d0bf342d9a" providerId="ADAL" clId="{0928665F-09F6-4990-B841-74A22E6E9494}" dt="2023-04-24T18:43:10.069" v="1234" actId="6549"/>
          <ac:spMkLst>
            <pc:docMk/>
            <pc:sldMk cId="1793706927" sldId="1670"/>
            <ac:spMk id="6" creationId="{00000000-0000-0000-0000-000000000000}"/>
          </ac:spMkLst>
        </pc:spChg>
        <pc:spChg chg="mod">
          <ac:chgData name="Mark Kitris" userId="ff507901-5b31-4004-968e-a8d0bf342d9a" providerId="ADAL" clId="{0928665F-09F6-4990-B841-74A22E6E9494}" dt="2023-04-10T22:11:52.177" v="36" actId="255"/>
          <ac:spMkLst>
            <pc:docMk/>
            <pc:sldMk cId="1793706927" sldId="1670"/>
            <ac:spMk id="7" creationId="{5EDB492D-CD6A-4996-B96B-B311B84158B7}"/>
          </ac:spMkLst>
        </pc:spChg>
        <pc:graphicFrameChg chg="mod">
          <ac:chgData name="Mark Kitris" userId="ff507901-5b31-4004-968e-a8d0bf342d9a" providerId="ADAL" clId="{0928665F-09F6-4990-B841-74A22E6E9494}" dt="2023-04-26T20:51:06.637" v="1242" actId="962"/>
          <ac:graphicFrameMkLst>
            <pc:docMk/>
            <pc:sldMk cId="1793706927" sldId="1670"/>
            <ac:graphicFrameMk id="12" creationId="{022C8F59-E1A4-41C6-BB6B-B19AA3B7221E}"/>
          </ac:graphicFrameMkLst>
        </pc:graphicFrameChg>
      </pc:sldChg>
      <pc:sldChg chg="modSp mod">
        <pc:chgData name="Mark Kitris" userId="ff507901-5b31-4004-968e-a8d0bf342d9a" providerId="ADAL" clId="{0928665F-09F6-4990-B841-74A22E6E9494}" dt="2023-04-10T22:12:18.612" v="74" actId="6549"/>
        <pc:sldMkLst>
          <pc:docMk/>
          <pc:sldMk cId="1633891919" sldId="1725"/>
        </pc:sldMkLst>
        <pc:spChg chg="mod">
          <ac:chgData name="Mark Kitris" userId="ff507901-5b31-4004-968e-a8d0bf342d9a" providerId="ADAL" clId="{0928665F-09F6-4990-B841-74A22E6E9494}" dt="2023-04-10T22:12:18.612" v="74" actId="6549"/>
          <ac:spMkLst>
            <pc:docMk/>
            <pc:sldMk cId="1633891919" sldId="1725"/>
            <ac:spMk id="2" creationId="{00000000-0000-0000-0000-000000000000}"/>
          </ac:spMkLst>
        </pc:spChg>
      </pc:sldChg>
      <pc:sldChg chg="delSp modSp mod">
        <pc:chgData name="Mark Kitris" userId="ff507901-5b31-4004-968e-a8d0bf342d9a" providerId="ADAL" clId="{0928665F-09F6-4990-B841-74A22E6E9494}" dt="2023-04-26T20:51:20.569" v="1243" actId="962"/>
        <pc:sldMkLst>
          <pc:docMk/>
          <pc:sldMk cId="3221091382" sldId="1726"/>
        </pc:sldMkLst>
        <pc:spChg chg="mod">
          <ac:chgData name="Mark Kitris" userId="ff507901-5b31-4004-968e-a8d0bf342d9a" providerId="ADAL" clId="{0928665F-09F6-4990-B841-74A22E6E9494}" dt="2023-04-26T20:51:20.569" v="1243" actId="962"/>
          <ac:spMkLst>
            <pc:docMk/>
            <pc:sldMk cId="3221091382" sldId="1726"/>
            <ac:spMk id="7" creationId="{F3F028F8-CA34-4698-9A42-E1C7DC3CDDEE}"/>
          </ac:spMkLst>
        </pc:spChg>
        <pc:spChg chg="mod">
          <ac:chgData name="Mark Kitris" userId="ff507901-5b31-4004-968e-a8d0bf342d9a" providerId="ADAL" clId="{0928665F-09F6-4990-B841-74A22E6E9494}" dt="2023-04-10T22:22:45.281" v="135" actId="1035"/>
          <ac:spMkLst>
            <pc:docMk/>
            <pc:sldMk cId="3221091382" sldId="1726"/>
            <ac:spMk id="9" creationId="{CD100E30-D020-4B5B-A53D-B1CE3276B3B3}"/>
          </ac:spMkLst>
        </pc:spChg>
        <pc:spChg chg="mod">
          <ac:chgData name="Mark Kitris" userId="ff507901-5b31-4004-968e-a8d0bf342d9a" providerId="ADAL" clId="{0928665F-09F6-4990-B841-74A22E6E9494}" dt="2023-04-10T22:22:45.281" v="135" actId="1035"/>
          <ac:spMkLst>
            <pc:docMk/>
            <pc:sldMk cId="3221091382" sldId="1726"/>
            <ac:spMk id="11" creationId="{9DFD32C9-75F6-4CEC-8F98-A0B390D9B8EE}"/>
          </ac:spMkLst>
        </pc:spChg>
        <pc:spChg chg="mod">
          <ac:chgData name="Mark Kitris" userId="ff507901-5b31-4004-968e-a8d0bf342d9a" providerId="ADAL" clId="{0928665F-09F6-4990-B841-74A22E6E9494}" dt="2023-04-10T22:22:45.281" v="135" actId="1035"/>
          <ac:spMkLst>
            <pc:docMk/>
            <pc:sldMk cId="3221091382" sldId="1726"/>
            <ac:spMk id="27" creationId="{87941F7F-0C19-4E5C-BC6D-4F5D8EC39F80}"/>
          </ac:spMkLst>
        </pc:spChg>
        <pc:spChg chg="mod">
          <ac:chgData name="Mark Kitris" userId="ff507901-5b31-4004-968e-a8d0bf342d9a" providerId="ADAL" clId="{0928665F-09F6-4990-B841-74A22E6E9494}" dt="2023-04-10T22:22:45.281" v="135" actId="1035"/>
          <ac:spMkLst>
            <pc:docMk/>
            <pc:sldMk cId="3221091382" sldId="1726"/>
            <ac:spMk id="28" creationId="{3B63A68A-B33C-443E-9697-ECE2C2327769}"/>
          </ac:spMkLst>
        </pc:spChg>
        <pc:spChg chg="mod">
          <ac:chgData name="Mark Kitris" userId="ff507901-5b31-4004-968e-a8d0bf342d9a" providerId="ADAL" clId="{0928665F-09F6-4990-B841-74A22E6E9494}" dt="2023-04-10T22:22:45.281" v="135" actId="1035"/>
          <ac:spMkLst>
            <pc:docMk/>
            <pc:sldMk cId="3221091382" sldId="1726"/>
            <ac:spMk id="32" creationId="{6B3C80A1-0C67-4D3B-95EB-488A22C123E2}"/>
          </ac:spMkLst>
        </pc:spChg>
        <pc:spChg chg="mod">
          <ac:chgData name="Mark Kitris" userId="ff507901-5b31-4004-968e-a8d0bf342d9a" providerId="ADAL" clId="{0928665F-09F6-4990-B841-74A22E6E9494}" dt="2023-04-10T22:22:45.281" v="135" actId="1035"/>
          <ac:spMkLst>
            <pc:docMk/>
            <pc:sldMk cId="3221091382" sldId="1726"/>
            <ac:spMk id="33" creationId="{902CB19F-84E2-4BD9-BB88-6CB2787E0962}"/>
          </ac:spMkLst>
        </pc:spChg>
        <pc:grpChg chg="del">
          <ac:chgData name="Mark Kitris" userId="ff507901-5b31-4004-968e-a8d0bf342d9a" providerId="ADAL" clId="{0928665F-09F6-4990-B841-74A22E6E9494}" dt="2023-04-10T22:22:33.913" v="118" actId="478"/>
          <ac:grpSpMkLst>
            <pc:docMk/>
            <pc:sldMk cId="3221091382" sldId="1726"/>
            <ac:grpSpMk id="6" creationId="{2E63ECB5-0596-4A7B-982A-35A3826B40D4}"/>
          </ac:grpSpMkLst>
        </pc:grpChg>
        <pc:grpChg chg="mod">
          <ac:chgData name="Mark Kitris" userId="ff507901-5b31-4004-968e-a8d0bf342d9a" providerId="ADAL" clId="{0928665F-09F6-4990-B841-74A22E6E9494}" dt="2023-04-10T22:22:45.281" v="135" actId="1035"/>
          <ac:grpSpMkLst>
            <pc:docMk/>
            <pc:sldMk cId="3221091382" sldId="1726"/>
            <ac:grpSpMk id="12" creationId="{2C636034-26AC-4599-A744-D0435936C8F6}"/>
          </ac:grpSpMkLst>
        </pc:grpChg>
        <pc:grpChg chg="mod">
          <ac:chgData name="Mark Kitris" userId="ff507901-5b31-4004-968e-a8d0bf342d9a" providerId="ADAL" clId="{0928665F-09F6-4990-B841-74A22E6E9494}" dt="2023-04-10T22:22:45.281" v="135" actId="1035"/>
          <ac:grpSpMkLst>
            <pc:docMk/>
            <pc:sldMk cId="3221091382" sldId="1726"/>
            <ac:grpSpMk id="25" creationId="{AA72D36B-FB87-4E41-A39A-A864313F7903}"/>
          </ac:grpSpMkLst>
        </pc:grpChg>
        <pc:grpChg chg="mod">
          <ac:chgData name="Mark Kitris" userId="ff507901-5b31-4004-968e-a8d0bf342d9a" providerId="ADAL" clId="{0928665F-09F6-4990-B841-74A22E6E9494}" dt="2023-04-10T22:22:45.281" v="135" actId="1035"/>
          <ac:grpSpMkLst>
            <pc:docMk/>
            <pc:sldMk cId="3221091382" sldId="1726"/>
            <ac:grpSpMk id="30" creationId="{052BF49D-235E-402D-B9AB-9FA051171E17}"/>
          </ac:grpSpMkLst>
        </pc:grpChg>
        <pc:grpChg chg="mod">
          <ac:chgData name="Mark Kitris" userId="ff507901-5b31-4004-968e-a8d0bf342d9a" providerId="ADAL" clId="{0928665F-09F6-4990-B841-74A22E6E9494}" dt="2023-04-10T22:22:45.281" v="135" actId="1035"/>
          <ac:grpSpMkLst>
            <pc:docMk/>
            <pc:sldMk cId="3221091382" sldId="1726"/>
            <ac:grpSpMk id="40" creationId="{A49D06DC-ED18-4B30-97D4-64CFD9F4A81E}"/>
          </ac:grpSpMkLst>
        </pc:grpChg>
        <pc:picChg chg="mod">
          <ac:chgData name="Mark Kitris" userId="ff507901-5b31-4004-968e-a8d0bf342d9a" providerId="ADAL" clId="{0928665F-09F6-4990-B841-74A22E6E9494}" dt="2023-04-10T22:22:45.281" v="135" actId="1035"/>
          <ac:picMkLst>
            <pc:docMk/>
            <pc:sldMk cId="3221091382" sldId="1726"/>
            <ac:picMk id="38" creationId="{84A3E357-A6B8-42AF-B898-6B76DC9978FC}"/>
          </ac:picMkLst>
        </pc:picChg>
        <pc:picChg chg="mod">
          <ac:chgData name="Mark Kitris" userId="ff507901-5b31-4004-968e-a8d0bf342d9a" providerId="ADAL" clId="{0928665F-09F6-4990-B841-74A22E6E9494}" dt="2023-04-10T22:22:45.281" v="135" actId="1035"/>
          <ac:picMkLst>
            <pc:docMk/>
            <pc:sldMk cId="3221091382" sldId="1726"/>
            <ac:picMk id="39" creationId="{683BF9F3-A671-4BD5-A633-51A64159B95B}"/>
          </ac:picMkLst>
        </pc:picChg>
        <pc:cxnChg chg="del">
          <ac:chgData name="Mark Kitris" userId="ff507901-5b31-4004-968e-a8d0bf342d9a" providerId="ADAL" clId="{0928665F-09F6-4990-B841-74A22E6E9494}" dt="2023-04-10T22:22:38.214" v="119" actId="478"/>
          <ac:cxnSpMkLst>
            <pc:docMk/>
            <pc:sldMk cId="3221091382" sldId="1726"/>
            <ac:cxnSpMk id="8" creationId="{2E87AC4F-3156-432A-B1B5-58DCF51F0F51}"/>
          </ac:cxnSpMkLst>
        </pc:cxnChg>
        <pc:cxnChg chg="mod">
          <ac:chgData name="Mark Kitris" userId="ff507901-5b31-4004-968e-a8d0bf342d9a" providerId="ADAL" clId="{0928665F-09F6-4990-B841-74A22E6E9494}" dt="2023-04-10T22:22:45.281" v="135" actId="1035"/>
          <ac:cxnSpMkLst>
            <pc:docMk/>
            <pc:sldMk cId="3221091382" sldId="1726"/>
            <ac:cxnSpMk id="10" creationId="{17CDDF02-0D17-477A-8866-DC74F5448849}"/>
          </ac:cxnSpMkLst>
        </pc:cxnChg>
      </pc:sldChg>
      <pc:sldChg chg="modSp mod">
        <pc:chgData name="Mark Kitris" userId="ff507901-5b31-4004-968e-a8d0bf342d9a" providerId="ADAL" clId="{0928665F-09F6-4990-B841-74A22E6E9494}" dt="2023-04-26T20:55:55.329" v="1257" actId="13244"/>
        <pc:sldMkLst>
          <pc:docMk/>
          <pc:sldMk cId="3912510715" sldId="1738"/>
        </pc:sldMkLst>
        <pc:spChg chg="mod">
          <ac:chgData name="Mark Kitris" userId="ff507901-5b31-4004-968e-a8d0bf342d9a" providerId="ADAL" clId="{0928665F-09F6-4990-B841-74A22E6E9494}" dt="2023-04-11T20:25:35.589" v="373" actId="20577"/>
          <ac:spMkLst>
            <pc:docMk/>
            <pc:sldMk cId="3912510715" sldId="1738"/>
            <ac:spMk id="6" creationId="{00000000-0000-0000-0000-000000000000}"/>
          </ac:spMkLst>
        </pc:spChg>
        <pc:spChg chg="ord">
          <ac:chgData name="Mark Kitris" userId="ff507901-5b31-4004-968e-a8d0bf342d9a" providerId="ADAL" clId="{0928665F-09F6-4990-B841-74A22E6E9494}" dt="2023-04-26T20:54:29.836" v="1254" actId="13244"/>
          <ac:spMkLst>
            <pc:docMk/>
            <pc:sldMk cId="3912510715" sldId="1738"/>
            <ac:spMk id="8" creationId="{0479116F-03D3-42A7-9567-B10FABC840B9}"/>
          </ac:spMkLst>
        </pc:spChg>
        <pc:picChg chg="ord">
          <ac:chgData name="Mark Kitris" userId="ff507901-5b31-4004-968e-a8d0bf342d9a" providerId="ADAL" clId="{0928665F-09F6-4990-B841-74A22E6E9494}" dt="2023-04-26T20:55:55.329" v="1257" actId="13244"/>
          <ac:picMkLst>
            <pc:docMk/>
            <pc:sldMk cId="3912510715" sldId="1738"/>
            <ac:picMk id="4" creationId="{A9B9ECCF-3FBD-4034-89F7-A31A187F18C6}"/>
          </ac:picMkLst>
        </pc:picChg>
      </pc:sldChg>
      <pc:sldChg chg="modSp mod">
        <pc:chgData name="Mark Kitris" userId="ff507901-5b31-4004-968e-a8d0bf342d9a" providerId="ADAL" clId="{0928665F-09F6-4990-B841-74A22E6E9494}" dt="2023-04-11T20:54:13.120" v="546" actId="6549"/>
        <pc:sldMkLst>
          <pc:docMk/>
          <pc:sldMk cId="3112437640" sldId="1740"/>
        </pc:sldMkLst>
        <pc:spChg chg="mod">
          <ac:chgData name="Mark Kitris" userId="ff507901-5b31-4004-968e-a8d0bf342d9a" providerId="ADAL" clId="{0928665F-09F6-4990-B841-74A22E6E9494}" dt="2023-04-11T20:54:13.120" v="546" actId="6549"/>
          <ac:spMkLst>
            <pc:docMk/>
            <pc:sldMk cId="3112437640" sldId="1740"/>
            <ac:spMk id="6" creationId="{00000000-0000-0000-0000-000000000000}"/>
          </ac:spMkLst>
        </pc:spChg>
      </pc:sldChg>
      <pc:sldChg chg="modSp mod">
        <pc:chgData name="Mark Kitris" userId="ff507901-5b31-4004-968e-a8d0bf342d9a" providerId="ADAL" clId="{0928665F-09F6-4990-B841-74A22E6E9494}" dt="2023-04-10T22:23:19.225" v="139" actId="6549"/>
        <pc:sldMkLst>
          <pc:docMk/>
          <pc:sldMk cId="3455888163" sldId="1745"/>
        </pc:sldMkLst>
        <pc:spChg chg="mod">
          <ac:chgData name="Mark Kitris" userId="ff507901-5b31-4004-968e-a8d0bf342d9a" providerId="ADAL" clId="{0928665F-09F6-4990-B841-74A22E6E9494}" dt="2023-04-10T22:23:19.225" v="139" actId="6549"/>
          <ac:spMkLst>
            <pc:docMk/>
            <pc:sldMk cId="3455888163" sldId="1745"/>
            <ac:spMk id="6" creationId="{00000000-0000-0000-0000-000000000000}"/>
          </ac:spMkLst>
        </pc:spChg>
      </pc:sldChg>
      <pc:sldChg chg="modSp mod">
        <pc:chgData name="Mark Kitris" userId="ff507901-5b31-4004-968e-a8d0bf342d9a" providerId="ADAL" clId="{0928665F-09F6-4990-B841-74A22E6E9494}" dt="2023-04-26T20:52:50.803" v="1247" actId="962"/>
        <pc:sldMkLst>
          <pc:docMk/>
          <pc:sldMk cId="625508826" sldId="1746"/>
        </pc:sldMkLst>
        <pc:grpChg chg="mod">
          <ac:chgData name="Mark Kitris" userId="ff507901-5b31-4004-968e-a8d0bf342d9a" providerId="ADAL" clId="{0928665F-09F6-4990-B841-74A22E6E9494}" dt="2023-04-26T20:52:50.803" v="1247" actId="962"/>
          <ac:grpSpMkLst>
            <pc:docMk/>
            <pc:sldMk cId="625508826" sldId="1746"/>
            <ac:grpSpMk id="13" creationId="{A5139108-E31D-5E8C-17B0-696C3D68B374}"/>
          </ac:grpSpMkLst>
        </pc:grpChg>
      </pc:sldChg>
      <pc:sldChg chg="modSp mod">
        <pc:chgData name="Mark Kitris" userId="ff507901-5b31-4004-968e-a8d0bf342d9a" providerId="ADAL" clId="{0928665F-09F6-4990-B841-74A22E6E9494}" dt="2023-04-11T19:40:44.324" v="160" actId="20577"/>
        <pc:sldMkLst>
          <pc:docMk/>
          <pc:sldMk cId="2367236991" sldId="1747"/>
        </pc:sldMkLst>
        <pc:spChg chg="mod">
          <ac:chgData name="Mark Kitris" userId="ff507901-5b31-4004-968e-a8d0bf342d9a" providerId="ADAL" clId="{0928665F-09F6-4990-B841-74A22E6E9494}" dt="2023-04-11T19:40:44.324" v="160" actId="20577"/>
          <ac:spMkLst>
            <pc:docMk/>
            <pc:sldMk cId="2367236991" sldId="1747"/>
            <ac:spMk id="6" creationId="{00000000-0000-0000-0000-000000000000}"/>
          </ac:spMkLst>
        </pc:spChg>
      </pc:sldChg>
      <pc:sldChg chg="delSp modSp mod">
        <pc:chgData name="Mark Kitris" userId="ff507901-5b31-4004-968e-a8d0bf342d9a" providerId="ADAL" clId="{0928665F-09F6-4990-B841-74A22E6E9494}" dt="2023-04-26T20:53:37.143" v="1252" actId="13244"/>
        <pc:sldMkLst>
          <pc:docMk/>
          <pc:sldMk cId="425751841" sldId="1748"/>
        </pc:sldMkLst>
        <pc:spChg chg="ord">
          <ac:chgData name="Mark Kitris" userId="ff507901-5b31-4004-968e-a8d0bf342d9a" providerId="ADAL" clId="{0928665F-09F6-4990-B841-74A22E6E9494}" dt="2023-04-26T20:53:37.143" v="1252" actId="13244"/>
          <ac:spMkLst>
            <pc:docMk/>
            <pc:sldMk cId="425751841" sldId="1748"/>
            <ac:spMk id="58" creationId="{10278970-3F0A-4EC8-A0C4-E785ECF65EB5}"/>
          </ac:spMkLst>
        </pc:spChg>
        <pc:spChg chg="ord">
          <ac:chgData name="Mark Kitris" userId="ff507901-5b31-4004-968e-a8d0bf342d9a" providerId="ADAL" clId="{0928665F-09F6-4990-B841-74A22E6E9494}" dt="2023-04-26T20:53:05.685" v="1248" actId="13244"/>
          <ac:spMkLst>
            <pc:docMk/>
            <pc:sldMk cId="425751841" sldId="1748"/>
            <ac:spMk id="59" creationId="{A2659042-B6EE-4841-98CE-DB30F62784FE}"/>
          </ac:spMkLst>
        </pc:spChg>
        <pc:spChg chg="ord">
          <ac:chgData name="Mark Kitris" userId="ff507901-5b31-4004-968e-a8d0bf342d9a" providerId="ADAL" clId="{0928665F-09F6-4990-B841-74A22E6E9494}" dt="2023-04-26T20:53:31.029" v="1251" actId="13244"/>
          <ac:spMkLst>
            <pc:docMk/>
            <pc:sldMk cId="425751841" sldId="1748"/>
            <ac:spMk id="60" creationId="{D2EC9F36-47FB-45B3-90D5-A24100D40E79}"/>
          </ac:spMkLst>
        </pc:spChg>
        <pc:spChg chg="ord">
          <ac:chgData name="Mark Kitris" userId="ff507901-5b31-4004-968e-a8d0bf342d9a" providerId="ADAL" clId="{0928665F-09F6-4990-B841-74A22E6E9494}" dt="2023-04-26T20:53:09.614" v="1249" actId="13244"/>
          <ac:spMkLst>
            <pc:docMk/>
            <pc:sldMk cId="425751841" sldId="1748"/>
            <ac:spMk id="62" creationId="{3C054137-968F-4A3A-8513-A2871F67F502}"/>
          </ac:spMkLst>
        </pc:spChg>
        <pc:spChg chg="del">
          <ac:chgData name="Mark Kitris" userId="ff507901-5b31-4004-968e-a8d0bf342d9a" providerId="ADAL" clId="{0928665F-09F6-4990-B841-74A22E6E9494}" dt="2023-04-11T19:46:54.324" v="161" actId="478"/>
          <ac:spMkLst>
            <pc:docMk/>
            <pc:sldMk cId="425751841" sldId="1748"/>
            <ac:spMk id="78" creationId="{9074AFF5-E72F-4DF8-B8EF-1050F69C100E}"/>
          </ac:spMkLst>
        </pc:spChg>
        <pc:spChg chg="mod ord">
          <ac:chgData name="Mark Kitris" userId="ff507901-5b31-4004-968e-a8d0bf342d9a" providerId="ADAL" clId="{0928665F-09F6-4990-B841-74A22E6E9494}" dt="2023-04-26T20:53:15.279" v="1250" actId="13244"/>
          <ac:spMkLst>
            <pc:docMk/>
            <pc:sldMk cId="425751841" sldId="1748"/>
            <ac:spMk id="79" creationId="{8CD35541-B6D6-4A89-BEFF-6FF571941388}"/>
          </ac:spMkLst>
        </pc:spChg>
        <pc:cxnChg chg="del">
          <ac:chgData name="Mark Kitris" userId="ff507901-5b31-4004-968e-a8d0bf342d9a" providerId="ADAL" clId="{0928665F-09F6-4990-B841-74A22E6E9494}" dt="2023-04-11T19:46:54.324" v="161" actId="478"/>
          <ac:cxnSpMkLst>
            <pc:docMk/>
            <pc:sldMk cId="425751841" sldId="1748"/>
            <ac:cxnSpMk id="80" creationId="{DA76A47A-2DB1-42F6-86ED-D8AE440BC833}"/>
          </ac:cxnSpMkLst>
        </pc:cxnChg>
        <pc:cxnChg chg="mod">
          <ac:chgData name="Mark Kitris" userId="ff507901-5b31-4004-968e-a8d0bf342d9a" providerId="ADAL" clId="{0928665F-09F6-4990-B841-74A22E6E9494}" dt="2023-04-11T19:47:05.908" v="162" actId="1076"/>
          <ac:cxnSpMkLst>
            <pc:docMk/>
            <pc:sldMk cId="425751841" sldId="1748"/>
            <ac:cxnSpMk id="81" creationId="{C8AB13EE-F8A6-41F8-9B20-9D7E50A0FB98}"/>
          </ac:cxnSpMkLst>
        </pc:cxnChg>
      </pc:sldChg>
      <pc:sldChg chg="modSp mod">
        <pc:chgData name="Mark Kitris" userId="ff507901-5b31-4004-968e-a8d0bf342d9a" providerId="ADAL" clId="{0928665F-09F6-4990-B841-74A22E6E9494}" dt="2023-04-11T22:33:09.498" v="1137" actId="6549"/>
        <pc:sldMkLst>
          <pc:docMk/>
          <pc:sldMk cId="1035335555" sldId="1751"/>
        </pc:sldMkLst>
        <pc:spChg chg="mod">
          <ac:chgData name="Mark Kitris" userId="ff507901-5b31-4004-968e-a8d0bf342d9a" providerId="ADAL" clId="{0928665F-09F6-4990-B841-74A22E6E9494}" dt="2023-04-11T22:33:09.498" v="1137" actId="6549"/>
          <ac:spMkLst>
            <pc:docMk/>
            <pc:sldMk cId="1035335555" sldId="1751"/>
            <ac:spMk id="3" creationId="{E6B3F1E0-6435-4A4F-9120-8D2A67E6A271}"/>
          </ac:spMkLst>
        </pc:spChg>
      </pc:sldChg>
      <pc:sldChg chg="modSp">
        <pc:chgData name="Mark Kitris" userId="ff507901-5b31-4004-968e-a8d0bf342d9a" providerId="ADAL" clId="{0928665F-09F6-4990-B841-74A22E6E9494}" dt="2023-04-26T20:56:44.219" v="1262" actId="962"/>
        <pc:sldMkLst>
          <pc:docMk/>
          <pc:sldMk cId="1264798423" sldId="1756"/>
        </pc:sldMkLst>
        <pc:grpChg chg="mod">
          <ac:chgData name="Mark Kitris" userId="ff507901-5b31-4004-968e-a8d0bf342d9a" providerId="ADAL" clId="{0928665F-09F6-4990-B841-74A22E6E9494}" dt="2023-04-26T20:56:39.816" v="1259" actId="962"/>
          <ac:grpSpMkLst>
            <pc:docMk/>
            <pc:sldMk cId="1264798423" sldId="1756"/>
            <ac:grpSpMk id="7" creationId="{591C56A0-C39F-46B9-869D-5028B34BFA1D}"/>
          </ac:grpSpMkLst>
        </pc:grpChg>
        <pc:grpChg chg="mod">
          <ac:chgData name="Mark Kitris" userId="ff507901-5b31-4004-968e-a8d0bf342d9a" providerId="ADAL" clId="{0928665F-09F6-4990-B841-74A22E6E9494}" dt="2023-04-26T20:56:41.382" v="1260" actId="962"/>
          <ac:grpSpMkLst>
            <pc:docMk/>
            <pc:sldMk cId="1264798423" sldId="1756"/>
            <ac:grpSpMk id="12" creationId="{95FF5457-C0DF-43D4-A518-0F3F86867A0E}"/>
          </ac:grpSpMkLst>
        </pc:grpChg>
        <pc:grpChg chg="mod">
          <ac:chgData name="Mark Kitris" userId="ff507901-5b31-4004-968e-a8d0bf342d9a" providerId="ADAL" clId="{0928665F-09F6-4990-B841-74A22E6E9494}" dt="2023-04-26T20:56:43.571" v="1261" actId="962"/>
          <ac:grpSpMkLst>
            <pc:docMk/>
            <pc:sldMk cId="1264798423" sldId="1756"/>
            <ac:grpSpMk id="25" creationId="{2A3D4E3B-3545-4A88-9AD9-675746A72BF0}"/>
          </ac:grpSpMkLst>
        </pc:grpChg>
        <pc:grpChg chg="mod">
          <ac:chgData name="Mark Kitris" userId="ff507901-5b31-4004-968e-a8d0bf342d9a" providerId="ADAL" clId="{0928665F-09F6-4990-B841-74A22E6E9494}" dt="2023-04-26T20:56:44.219" v="1262" actId="962"/>
          <ac:grpSpMkLst>
            <pc:docMk/>
            <pc:sldMk cId="1264798423" sldId="1756"/>
            <ac:grpSpMk id="30" creationId="{959F4CA5-B220-47D5-B73F-C85A38740E89}"/>
          </ac:grpSpMkLst>
        </pc:grpChg>
      </pc:sldChg>
      <pc:sldChg chg="modSp mod">
        <pc:chgData name="Mark Kitris" userId="ff507901-5b31-4004-968e-a8d0bf342d9a" providerId="ADAL" clId="{0928665F-09F6-4990-B841-74A22E6E9494}" dt="2023-04-26T20:59:32.305" v="1520" actId="962"/>
        <pc:sldMkLst>
          <pc:docMk/>
          <pc:sldMk cId="1079716345" sldId="1760"/>
        </pc:sldMkLst>
        <pc:spChg chg="mod">
          <ac:chgData name="Mark Kitris" userId="ff507901-5b31-4004-968e-a8d0bf342d9a" providerId="ADAL" clId="{0928665F-09F6-4990-B841-74A22E6E9494}" dt="2023-04-12T19:25:16.008" v="1212" actId="20577"/>
          <ac:spMkLst>
            <pc:docMk/>
            <pc:sldMk cId="1079716345" sldId="1760"/>
            <ac:spMk id="3" creationId="{013E8C8E-3B83-4B53-AB70-D03FF9426B63}"/>
          </ac:spMkLst>
        </pc:spChg>
        <pc:picChg chg="mod">
          <ac:chgData name="Mark Kitris" userId="ff507901-5b31-4004-968e-a8d0bf342d9a" providerId="ADAL" clId="{0928665F-09F6-4990-B841-74A22E6E9494}" dt="2023-04-26T20:59:32.305" v="1520" actId="962"/>
          <ac:picMkLst>
            <pc:docMk/>
            <pc:sldMk cId="1079716345" sldId="1760"/>
            <ac:picMk id="5" creationId="{B5EF63DA-B14B-469E-97BE-6E585515A373}"/>
          </ac:picMkLst>
        </pc:picChg>
      </pc:sldChg>
      <pc:sldChg chg="modSp mod">
        <pc:chgData name="Mark Kitris" userId="ff507901-5b31-4004-968e-a8d0bf342d9a" providerId="ADAL" clId="{0928665F-09F6-4990-B841-74A22E6E9494}" dt="2023-04-26T20:57:13.700" v="1332" actId="962"/>
        <pc:sldMkLst>
          <pc:docMk/>
          <pc:sldMk cId="4064802546" sldId="1763"/>
        </pc:sldMkLst>
        <pc:spChg chg="mod">
          <ac:chgData name="Mark Kitris" userId="ff507901-5b31-4004-968e-a8d0bf342d9a" providerId="ADAL" clId="{0928665F-09F6-4990-B841-74A22E6E9494}" dt="2023-04-11T22:12:59.347" v="1051" actId="12"/>
          <ac:spMkLst>
            <pc:docMk/>
            <pc:sldMk cId="4064802546" sldId="1763"/>
            <ac:spMk id="6" creationId="{00000000-0000-0000-0000-000000000000}"/>
          </ac:spMkLst>
        </pc:spChg>
        <pc:spChg chg="mod ord">
          <ac:chgData name="Mark Kitris" userId="ff507901-5b31-4004-968e-a8d0bf342d9a" providerId="ADAL" clId="{0928665F-09F6-4990-B841-74A22E6E9494}" dt="2023-04-26T20:56:21.020" v="1258" actId="13244"/>
          <ac:spMkLst>
            <pc:docMk/>
            <pc:sldMk cId="4064802546" sldId="1763"/>
            <ac:spMk id="12" creationId="{1F8AB0FD-F510-4289-9D66-3F157120C82F}"/>
          </ac:spMkLst>
        </pc:spChg>
        <pc:picChg chg="mod">
          <ac:chgData name="Mark Kitris" userId="ff507901-5b31-4004-968e-a8d0bf342d9a" providerId="ADAL" clId="{0928665F-09F6-4990-B841-74A22E6E9494}" dt="2023-04-26T20:57:13.700" v="1332" actId="962"/>
          <ac:picMkLst>
            <pc:docMk/>
            <pc:sldMk cId="4064802546" sldId="1763"/>
            <ac:picMk id="4" creationId="{9BEBE339-6311-4BF3-A2D9-2A68DBF001BC}"/>
          </ac:picMkLst>
        </pc:picChg>
      </pc:sldChg>
      <pc:sldChg chg="modSp mod">
        <pc:chgData name="Mark Kitris" userId="ff507901-5b31-4004-968e-a8d0bf342d9a" providerId="ADAL" clId="{0928665F-09F6-4990-B841-74A22E6E9494}" dt="2023-04-26T21:22:27.468" v="1522"/>
        <pc:sldMkLst>
          <pc:docMk/>
          <pc:sldMk cId="4193731126" sldId="1766"/>
        </pc:sldMkLst>
        <pc:spChg chg="mod">
          <ac:chgData name="Mark Kitris" userId="ff507901-5b31-4004-968e-a8d0bf342d9a" providerId="ADAL" clId="{0928665F-09F6-4990-B841-74A22E6E9494}" dt="2023-04-26T21:22:27.468" v="1522"/>
          <ac:spMkLst>
            <pc:docMk/>
            <pc:sldMk cId="4193731126" sldId="1766"/>
            <ac:spMk id="6" creationId="{ECD31D2D-D8F7-4DB1-85D2-860983F89271}"/>
          </ac:spMkLst>
        </pc:spChg>
      </pc:sldChg>
      <pc:sldChg chg="addSp delSp modSp mod">
        <pc:chgData name="Mark Kitris" userId="ff507901-5b31-4004-968e-a8d0bf342d9a" providerId="ADAL" clId="{0928665F-09F6-4990-B841-74A22E6E9494}" dt="2023-04-26T20:54:02.973" v="1253" actId="962"/>
        <pc:sldMkLst>
          <pc:docMk/>
          <pc:sldMk cId="3445235773" sldId="1773"/>
        </pc:sldMkLst>
        <pc:spChg chg="mod">
          <ac:chgData name="Mark Kitris" userId="ff507901-5b31-4004-968e-a8d0bf342d9a" providerId="ADAL" clId="{0928665F-09F6-4990-B841-74A22E6E9494}" dt="2023-04-11T20:05:58.687" v="182" actId="6549"/>
          <ac:spMkLst>
            <pc:docMk/>
            <pc:sldMk cId="3445235773" sldId="1773"/>
            <ac:spMk id="4" creationId="{0E8A4CA6-F731-4CFC-B9AF-D90189CBF0ED}"/>
          </ac:spMkLst>
        </pc:spChg>
        <pc:spChg chg="del mod">
          <ac:chgData name="Mark Kitris" userId="ff507901-5b31-4004-968e-a8d0bf342d9a" providerId="ADAL" clId="{0928665F-09F6-4990-B841-74A22E6E9494}" dt="2023-04-26T20:51:32.341" v="1245" actId="478"/>
          <ac:spMkLst>
            <pc:docMk/>
            <pc:sldMk cId="3445235773" sldId="1773"/>
            <ac:spMk id="7" creationId="{C0E24EEB-26AF-4B76-9D99-1899A6DB2D55}"/>
          </ac:spMkLst>
        </pc:spChg>
        <pc:spChg chg="mod">
          <ac:chgData name="Mark Kitris" userId="ff507901-5b31-4004-968e-a8d0bf342d9a" providerId="ADAL" clId="{0928665F-09F6-4990-B841-74A22E6E9494}" dt="2023-04-11T20:06:37.740" v="184" actId="1076"/>
          <ac:spMkLst>
            <pc:docMk/>
            <pc:sldMk cId="3445235773" sldId="1773"/>
            <ac:spMk id="9" creationId="{9B496492-AEBF-4C6E-80B4-E86A05480911}"/>
          </ac:spMkLst>
        </pc:spChg>
        <pc:spChg chg="mod">
          <ac:chgData name="Mark Kitris" userId="ff507901-5b31-4004-968e-a8d0bf342d9a" providerId="ADAL" clId="{0928665F-09F6-4990-B841-74A22E6E9494}" dt="2023-04-11T20:06:50.557" v="186" actId="1076"/>
          <ac:spMkLst>
            <pc:docMk/>
            <pc:sldMk cId="3445235773" sldId="1773"/>
            <ac:spMk id="11" creationId="{2047E18E-75DF-406B-8482-145C5A776728}"/>
          </ac:spMkLst>
        </pc:spChg>
        <pc:spChg chg="add mod">
          <ac:chgData name="Mark Kitris" userId="ff507901-5b31-4004-968e-a8d0bf342d9a" providerId="ADAL" clId="{0928665F-09F6-4990-B841-74A22E6E9494}" dt="2023-04-11T20:16:28.079" v="363" actId="1035"/>
          <ac:spMkLst>
            <pc:docMk/>
            <pc:sldMk cId="3445235773" sldId="1773"/>
            <ac:spMk id="14" creationId="{65762C04-1889-90C8-D21F-85EB55094E3A}"/>
          </ac:spMkLst>
        </pc:spChg>
        <pc:spChg chg="mod">
          <ac:chgData name="Mark Kitris" userId="ff507901-5b31-4004-968e-a8d0bf342d9a" providerId="ADAL" clId="{0928665F-09F6-4990-B841-74A22E6E9494}" dt="2023-04-11T20:15:13.664" v="344" actId="1076"/>
          <ac:spMkLst>
            <pc:docMk/>
            <pc:sldMk cId="3445235773" sldId="1773"/>
            <ac:spMk id="15" creationId="{CD698ED6-3D32-43A1-A51E-BB5844CB9F0F}"/>
          </ac:spMkLst>
        </pc:spChg>
        <pc:spChg chg="mod">
          <ac:chgData name="Mark Kitris" userId="ff507901-5b31-4004-968e-a8d0bf342d9a" providerId="ADAL" clId="{0928665F-09F6-4990-B841-74A22E6E9494}" dt="2023-04-11T20:15:13.664" v="344" actId="1076"/>
          <ac:spMkLst>
            <pc:docMk/>
            <pc:sldMk cId="3445235773" sldId="1773"/>
            <ac:spMk id="16" creationId="{A5A0F36F-AEFF-483C-ADF7-0CE9247A40D0}"/>
          </ac:spMkLst>
        </pc:spChg>
        <pc:spChg chg="mod">
          <ac:chgData name="Mark Kitris" userId="ff507901-5b31-4004-968e-a8d0bf342d9a" providerId="ADAL" clId="{0928665F-09F6-4990-B841-74A22E6E9494}" dt="2023-04-11T20:15:21.329" v="345" actId="1076"/>
          <ac:spMkLst>
            <pc:docMk/>
            <pc:sldMk cId="3445235773" sldId="1773"/>
            <ac:spMk id="21" creationId="{2CD55537-96E1-48A1-A961-D2BA67CFEDD0}"/>
          </ac:spMkLst>
        </pc:spChg>
        <pc:spChg chg="mod">
          <ac:chgData name="Mark Kitris" userId="ff507901-5b31-4004-968e-a8d0bf342d9a" providerId="ADAL" clId="{0928665F-09F6-4990-B841-74A22E6E9494}" dt="2023-04-11T20:15:21.329" v="345" actId="1076"/>
          <ac:spMkLst>
            <pc:docMk/>
            <pc:sldMk cId="3445235773" sldId="1773"/>
            <ac:spMk id="22" creationId="{C511AFD2-33E7-4E0D-BF16-603F37AEBD81}"/>
          </ac:spMkLst>
        </pc:spChg>
        <pc:spChg chg="mod">
          <ac:chgData name="Mark Kitris" userId="ff507901-5b31-4004-968e-a8d0bf342d9a" providerId="ADAL" clId="{0928665F-09F6-4990-B841-74A22E6E9494}" dt="2023-04-11T20:07:30.449" v="310" actId="1035"/>
          <ac:spMkLst>
            <pc:docMk/>
            <pc:sldMk cId="3445235773" sldId="1773"/>
            <ac:spMk id="26" creationId="{9272BE57-05A5-47F6-9623-F005F36F8A01}"/>
          </ac:spMkLst>
        </pc:spChg>
        <pc:spChg chg="mod">
          <ac:chgData name="Mark Kitris" userId="ff507901-5b31-4004-968e-a8d0bf342d9a" providerId="ADAL" clId="{0928665F-09F6-4990-B841-74A22E6E9494}" dt="2023-04-11T20:07:30.449" v="310" actId="1035"/>
          <ac:spMkLst>
            <pc:docMk/>
            <pc:sldMk cId="3445235773" sldId="1773"/>
            <ac:spMk id="27" creationId="{CDC12AA6-4316-4107-B27B-B221C8737B95}"/>
          </ac:spMkLst>
        </pc:spChg>
        <pc:spChg chg="mod">
          <ac:chgData name="Mark Kitris" userId="ff507901-5b31-4004-968e-a8d0bf342d9a" providerId="ADAL" clId="{0928665F-09F6-4990-B841-74A22E6E9494}" dt="2023-04-11T20:16:28.079" v="363" actId="1035"/>
          <ac:spMkLst>
            <pc:docMk/>
            <pc:sldMk cId="3445235773" sldId="1773"/>
            <ac:spMk id="31" creationId="{82230F1A-6AED-4AE5-8F08-4D1320C6D274}"/>
          </ac:spMkLst>
        </pc:spChg>
        <pc:spChg chg="mod">
          <ac:chgData name="Mark Kitris" userId="ff507901-5b31-4004-968e-a8d0bf342d9a" providerId="ADAL" clId="{0928665F-09F6-4990-B841-74A22E6E9494}" dt="2023-04-11T20:16:28.079" v="363" actId="1035"/>
          <ac:spMkLst>
            <pc:docMk/>
            <pc:sldMk cId="3445235773" sldId="1773"/>
            <ac:spMk id="32" creationId="{DF51D9CD-6233-4ECF-BA72-5CEF757945ED}"/>
          </ac:spMkLst>
        </pc:spChg>
        <pc:grpChg chg="del mod">
          <ac:chgData name="Mark Kitris" userId="ff507901-5b31-4004-968e-a8d0bf342d9a" providerId="ADAL" clId="{0928665F-09F6-4990-B841-74A22E6E9494}" dt="2023-04-11T20:22:10.676" v="368" actId="478"/>
          <ac:grpSpMkLst>
            <pc:docMk/>
            <pc:sldMk cId="3445235773" sldId="1773"/>
            <ac:grpSpMk id="2" creationId="{954CB419-310D-4DFE-BC60-24D642597C09}"/>
          </ac:grpSpMkLst>
        </pc:grpChg>
        <pc:grpChg chg="mod">
          <ac:chgData name="Mark Kitris" userId="ff507901-5b31-4004-968e-a8d0bf342d9a" providerId="ADAL" clId="{0928665F-09F6-4990-B841-74A22E6E9494}" dt="2023-04-11T20:15:21.329" v="345" actId="1076"/>
          <ac:grpSpMkLst>
            <pc:docMk/>
            <pc:sldMk cId="3445235773" sldId="1773"/>
            <ac:grpSpMk id="3" creationId="{43D6E598-F671-466B-94BA-8D292C69F27A}"/>
          </ac:grpSpMkLst>
        </pc:grpChg>
        <pc:grpChg chg="mod">
          <ac:chgData name="Mark Kitris" userId="ff507901-5b31-4004-968e-a8d0bf342d9a" providerId="ADAL" clId="{0928665F-09F6-4990-B841-74A22E6E9494}" dt="2023-04-11T20:07:30.449" v="310" actId="1035"/>
          <ac:grpSpMkLst>
            <pc:docMk/>
            <pc:sldMk cId="3445235773" sldId="1773"/>
            <ac:grpSpMk id="6" creationId="{0546E314-BDDD-4DC3-8856-75ADF433B1AE}"/>
          </ac:grpSpMkLst>
        </pc:grpChg>
        <pc:grpChg chg="mod">
          <ac:chgData name="Mark Kitris" userId="ff507901-5b31-4004-968e-a8d0bf342d9a" providerId="ADAL" clId="{0928665F-09F6-4990-B841-74A22E6E9494}" dt="2023-04-11T20:15:13.664" v="344" actId="1076"/>
          <ac:grpSpMkLst>
            <pc:docMk/>
            <pc:sldMk cId="3445235773" sldId="1773"/>
            <ac:grpSpMk id="13" creationId="{B28EE914-3418-43FA-BE9F-D2F31E732CA6}"/>
          </ac:grpSpMkLst>
        </pc:grpChg>
        <pc:grpChg chg="add mod">
          <ac:chgData name="Mark Kitris" userId="ff507901-5b31-4004-968e-a8d0bf342d9a" providerId="ADAL" clId="{0928665F-09F6-4990-B841-74A22E6E9494}" dt="2023-04-26T20:54:02.973" v="1253" actId="962"/>
          <ac:grpSpMkLst>
            <pc:docMk/>
            <pc:sldMk cId="3445235773" sldId="1773"/>
            <ac:grpSpMk id="18" creationId="{FA298611-FFDF-6714-9FEA-C9FA792580D1}"/>
          </ac:grpSpMkLst>
        </pc:grpChg>
        <pc:grpChg chg="mod">
          <ac:chgData name="Mark Kitris" userId="ff507901-5b31-4004-968e-a8d0bf342d9a" providerId="ADAL" clId="{0928665F-09F6-4990-B841-74A22E6E9494}" dt="2023-04-11T20:15:21.329" v="345" actId="1076"/>
          <ac:grpSpMkLst>
            <pc:docMk/>
            <pc:sldMk cId="3445235773" sldId="1773"/>
            <ac:grpSpMk id="19" creationId="{302140A4-C1BA-4730-B560-37580EA09EF7}"/>
          </ac:grpSpMkLst>
        </pc:grpChg>
        <pc:grpChg chg="mod">
          <ac:chgData name="Mark Kitris" userId="ff507901-5b31-4004-968e-a8d0bf342d9a" providerId="ADAL" clId="{0928665F-09F6-4990-B841-74A22E6E9494}" dt="2023-04-11T20:07:30.449" v="310" actId="1035"/>
          <ac:grpSpMkLst>
            <pc:docMk/>
            <pc:sldMk cId="3445235773" sldId="1773"/>
            <ac:grpSpMk id="24" creationId="{46384E3A-8754-4422-A5C6-46DB3DB78609}"/>
          </ac:grpSpMkLst>
        </pc:grpChg>
        <pc:grpChg chg="mod">
          <ac:chgData name="Mark Kitris" userId="ff507901-5b31-4004-968e-a8d0bf342d9a" providerId="ADAL" clId="{0928665F-09F6-4990-B841-74A22E6E9494}" dt="2023-04-11T20:16:28.079" v="363" actId="1035"/>
          <ac:grpSpMkLst>
            <pc:docMk/>
            <pc:sldMk cId="3445235773" sldId="1773"/>
            <ac:grpSpMk id="29" creationId="{31487AC4-E026-43F0-9937-720F9FE42E15}"/>
          </ac:grpSpMkLst>
        </pc:grpChg>
        <pc:grpChg chg="mod">
          <ac:chgData name="Mark Kitris" userId="ff507901-5b31-4004-968e-a8d0bf342d9a" providerId="ADAL" clId="{0928665F-09F6-4990-B841-74A22E6E9494}" dt="2023-04-11T20:16:28.079" v="363" actId="1035"/>
          <ac:grpSpMkLst>
            <pc:docMk/>
            <pc:sldMk cId="3445235773" sldId="1773"/>
            <ac:grpSpMk id="37" creationId="{5303E70F-C63A-4EC9-A8A5-A06232AB07C8}"/>
          </ac:grpSpMkLst>
        </pc:grpChg>
        <pc:picChg chg="mod">
          <ac:chgData name="Mark Kitris" userId="ff507901-5b31-4004-968e-a8d0bf342d9a" providerId="ADAL" clId="{0928665F-09F6-4990-B841-74A22E6E9494}" dt="2023-04-11T20:22:12.198" v="369"/>
          <ac:picMkLst>
            <pc:docMk/>
            <pc:sldMk cId="3445235773" sldId="1773"/>
            <ac:picMk id="20" creationId="{33FA930E-73BB-6A77-6B60-FCE3F27E36CD}"/>
          </ac:picMkLst>
        </pc:picChg>
        <pc:picChg chg="mod">
          <ac:chgData name="Mark Kitris" userId="ff507901-5b31-4004-968e-a8d0bf342d9a" providerId="ADAL" clId="{0928665F-09F6-4990-B841-74A22E6E9494}" dt="2023-04-11T20:22:12.198" v="369"/>
          <ac:picMkLst>
            <pc:docMk/>
            <pc:sldMk cId="3445235773" sldId="1773"/>
            <ac:picMk id="23" creationId="{87CED3C1-EF4C-C205-CB2F-7A349FC798A8}"/>
          </ac:picMkLst>
        </pc:picChg>
        <pc:picChg chg="mod">
          <ac:chgData name="Mark Kitris" userId="ff507901-5b31-4004-968e-a8d0bf342d9a" providerId="ADAL" clId="{0928665F-09F6-4990-B841-74A22E6E9494}" dt="2023-04-11T20:15:13.664" v="344" actId="1076"/>
          <ac:picMkLst>
            <pc:docMk/>
            <pc:sldMk cId="3445235773" sldId="1773"/>
            <ac:picMk id="33" creationId="{3D11285C-FDA0-4CE9-BBE5-99130F7323D3}"/>
          </ac:picMkLst>
        </pc:picChg>
        <pc:picChg chg="mod">
          <ac:chgData name="Mark Kitris" userId="ff507901-5b31-4004-968e-a8d0bf342d9a" providerId="ADAL" clId="{0928665F-09F6-4990-B841-74A22E6E9494}" dt="2023-04-11T20:15:21.329" v="345" actId="1076"/>
          <ac:picMkLst>
            <pc:docMk/>
            <pc:sldMk cId="3445235773" sldId="1773"/>
            <ac:picMk id="34" creationId="{874D789A-C315-4EBC-82ED-5F13D623BA68}"/>
          </ac:picMkLst>
        </pc:picChg>
        <pc:picChg chg="mod">
          <ac:chgData name="Mark Kitris" userId="ff507901-5b31-4004-968e-a8d0bf342d9a" providerId="ADAL" clId="{0928665F-09F6-4990-B841-74A22E6E9494}" dt="2023-04-11T20:07:30.449" v="310" actId="1035"/>
          <ac:picMkLst>
            <pc:docMk/>
            <pc:sldMk cId="3445235773" sldId="1773"/>
            <ac:picMk id="35" creationId="{3FEB8359-E00D-401E-8EF7-1B557A7BED71}"/>
          </ac:picMkLst>
        </pc:picChg>
        <pc:picChg chg="mod">
          <ac:chgData name="Mark Kitris" userId="ff507901-5b31-4004-968e-a8d0bf342d9a" providerId="ADAL" clId="{0928665F-09F6-4990-B841-74A22E6E9494}" dt="2023-04-11T20:16:28.079" v="363" actId="1035"/>
          <ac:picMkLst>
            <pc:docMk/>
            <pc:sldMk cId="3445235773" sldId="1773"/>
            <ac:picMk id="36" creationId="{3CEDB4FD-8457-41A7-B709-C31A1EA8402E}"/>
          </ac:picMkLst>
        </pc:picChg>
        <pc:cxnChg chg="mod">
          <ac:chgData name="Mark Kitris" userId="ff507901-5b31-4004-968e-a8d0bf342d9a" providerId="ADAL" clId="{0928665F-09F6-4990-B841-74A22E6E9494}" dt="2023-04-11T20:06:44.709" v="185" actId="1076"/>
          <ac:cxnSpMkLst>
            <pc:docMk/>
            <pc:sldMk cId="3445235773" sldId="1773"/>
            <ac:cxnSpMk id="8" creationId="{AB6ACD38-C1DF-44F8-8B6A-CF7491F26D9A}"/>
          </ac:cxnSpMkLst>
        </pc:cxnChg>
        <pc:cxnChg chg="mod">
          <ac:chgData name="Mark Kitris" userId="ff507901-5b31-4004-968e-a8d0bf342d9a" providerId="ADAL" clId="{0928665F-09F6-4990-B841-74A22E6E9494}" dt="2023-04-11T20:16:36.423" v="366" actId="1036"/>
          <ac:cxnSpMkLst>
            <pc:docMk/>
            <pc:sldMk cId="3445235773" sldId="1773"/>
            <ac:cxnSpMk id="10" creationId="{48E92345-7A16-4B72-9B71-F6A413392175}"/>
          </ac:cxnSpMkLst>
        </pc:cxnChg>
        <pc:cxnChg chg="add mod">
          <ac:chgData name="Mark Kitris" userId="ff507901-5b31-4004-968e-a8d0bf342d9a" providerId="ADAL" clId="{0928665F-09F6-4990-B841-74A22E6E9494}" dt="2023-04-11T20:16:42.479" v="367" actId="1035"/>
          <ac:cxnSpMkLst>
            <pc:docMk/>
            <pc:sldMk cId="3445235773" sldId="1773"/>
            <ac:cxnSpMk id="12" creationId="{FB20DE35-9ADC-21BA-5784-747D1FCE4CA6}"/>
          </ac:cxnSpMkLst>
        </pc:cxnChg>
      </pc:sldChg>
      <pc:sldChg chg="modSp del mod">
        <pc:chgData name="Mark Kitris" userId="ff507901-5b31-4004-968e-a8d0bf342d9a" providerId="ADAL" clId="{0928665F-09F6-4990-B841-74A22E6E9494}" dt="2023-04-11T20:53:14.101" v="543" actId="47"/>
        <pc:sldMkLst>
          <pc:docMk/>
          <pc:sldMk cId="802250121" sldId="1774"/>
        </pc:sldMkLst>
        <pc:spChg chg="mod">
          <ac:chgData name="Mark Kitris" userId="ff507901-5b31-4004-968e-a8d0bf342d9a" providerId="ADAL" clId="{0928665F-09F6-4990-B841-74A22E6E9494}" dt="2023-04-11T20:44:01.982" v="472" actId="2711"/>
          <ac:spMkLst>
            <pc:docMk/>
            <pc:sldMk cId="802250121" sldId="1774"/>
            <ac:spMk id="2" creationId="{DD4D72E0-4BB5-4B4F-8E6E-8B3C0D52ADFC}"/>
          </ac:spMkLst>
        </pc:spChg>
        <pc:spChg chg="mod">
          <ac:chgData name="Mark Kitris" userId="ff507901-5b31-4004-968e-a8d0bf342d9a" providerId="ADAL" clId="{0928665F-09F6-4990-B841-74A22E6E9494}" dt="2023-04-11T20:43:37.247" v="469" actId="12"/>
          <ac:spMkLst>
            <pc:docMk/>
            <pc:sldMk cId="802250121" sldId="1774"/>
            <ac:spMk id="6" creationId="{00000000-0000-0000-0000-000000000000}"/>
          </ac:spMkLst>
        </pc:spChg>
      </pc:sldChg>
      <pc:sldChg chg="modSp mod">
        <pc:chgData name="Mark Kitris" userId="ff507901-5b31-4004-968e-a8d0bf342d9a" providerId="ADAL" clId="{0928665F-09F6-4990-B841-74A22E6E9494}" dt="2023-04-11T20:54:56.982" v="547" actId="6549"/>
        <pc:sldMkLst>
          <pc:docMk/>
          <pc:sldMk cId="4037542158" sldId="1775"/>
        </pc:sldMkLst>
        <pc:spChg chg="mod">
          <ac:chgData name="Mark Kitris" userId="ff507901-5b31-4004-968e-a8d0bf342d9a" providerId="ADAL" clId="{0928665F-09F6-4990-B841-74A22E6E9494}" dt="2023-04-11T20:54:56.982" v="547" actId="6549"/>
          <ac:spMkLst>
            <pc:docMk/>
            <pc:sldMk cId="4037542158" sldId="1775"/>
            <ac:spMk id="2" creationId="{00000000-0000-0000-0000-000000000000}"/>
          </ac:spMkLst>
        </pc:spChg>
      </pc:sldChg>
      <pc:sldChg chg="del">
        <pc:chgData name="Mark Kitris" userId="ff507901-5b31-4004-968e-a8d0bf342d9a" providerId="ADAL" clId="{0928665F-09F6-4990-B841-74A22E6E9494}" dt="2023-04-11T21:18:02.379" v="648" actId="47"/>
        <pc:sldMkLst>
          <pc:docMk/>
          <pc:sldMk cId="2828176566" sldId="1780"/>
        </pc:sldMkLst>
      </pc:sldChg>
      <pc:sldChg chg="addSp delSp modSp mod">
        <pc:chgData name="Mark Kitris" userId="ff507901-5b31-4004-968e-a8d0bf342d9a" providerId="ADAL" clId="{0928665F-09F6-4990-B841-74A22E6E9494}" dt="2023-04-26T20:55:34.621" v="1256" actId="962"/>
        <pc:sldMkLst>
          <pc:docMk/>
          <pc:sldMk cId="337685907" sldId="1781"/>
        </pc:sldMkLst>
        <pc:spChg chg="mod">
          <ac:chgData name="Mark Kitris" userId="ff507901-5b31-4004-968e-a8d0bf342d9a" providerId="ADAL" clId="{0928665F-09F6-4990-B841-74A22E6E9494}" dt="2023-04-11T21:42:15.337" v="814" actId="20577"/>
          <ac:spMkLst>
            <pc:docMk/>
            <pc:sldMk cId="337685907" sldId="1781"/>
            <ac:spMk id="7" creationId="{FDB02659-E151-4D70-A264-9F73AED69E9B}"/>
          </ac:spMkLst>
        </pc:spChg>
        <pc:spChg chg="mod">
          <ac:chgData name="Mark Kitris" userId="ff507901-5b31-4004-968e-a8d0bf342d9a" providerId="ADAL" clId="{0928665F-09F6-4990-B841-74A22E6E9494}" dt="2023-04-11T21:22:28.712" v="652"/>
          <ac:spMkLst>
            <pc:docMk/>
            <pc:sldMk cId="337685907" sldId="1781"/>
            <ac:spMk id="9" creationId="{A4C8B9C8-F11F-49A0-9947-4D086CB909E9}"/>
          </ac:spMkLst>
        </pc:spChg>
        <pc:spChg chg="del">
          <ac:chgData name="Mark Kitris" userId="ff507901-5b31-4004-968e-a8d0bf342d9a" providerId="ADAL" clId="{0928665F-09F6-4990-B841-74A22E6E9494}" dt="2023-04-11T21:26:58.695" v="653" actId="478"/>
          <ac:spMkLst>
            <pc:docMk/>
            <pc:sldMk cId="337685907" sldId="1781"/>
            <ac:spMk id="10" creationId="{264191FB-1BE4-45C8-A5FB-D66AA1011D9D}"/>
          </ac:spMkLst>
        </pc:spChg>
        <pc:spChg chg="mod">
          <ac:chgData name="Mark Kitris" userId="ff507901-5b31-4004-968e-a8d0bf342d9a" providerId="ADAL" clId="{0928665F-09F6-4990-B841-74A22E6E9494}" dt="2023-04-11T21:34:58.521" v="680" actId="20577"/>
          <ac:spMkLst>
            <pc:docMk/>
            <pc:sldMk cId="337685907" sldId="1781"/>
            <ac:spMk id="12" creationId="{A8213FB1-1279-4A95-BCB5-2B095DF128D2}"/>
          </ac:spMkLst>
        </pc:spChg>
        <pc:spChg chg="mod">
          <ac:chgData name="Mark Kitris" userId="ff507901-5b31-4004-968e-a8d0bf342d9a" providerId="ADAL" clId="{0928665F-09F6-4990-B841-74A22E6E9494}" dt="2023-04-11T21:38:15.489" v="724" actId="6549"/>
          <ac:spMkLst>
            <pc:docMk/>
            <pc:sldMk cId="337685907" sldId="1781"/>
            <ac:spMk id="14" creationId="{ABEE371F-C9AE-45BB-8448-103F6233183F}"/>
          </ac:spMkLst>
        </pc:spChg>
        <pc:spChg chg="add mod ord">
          <ac:chgData name="Mark Kitris" userId="ff507901-5b31-4004-968e-a8d0bf342d9a" providerId="ADAL" clId="{0928665F-09F6-4990-B841-74A22E6E9494}" dt="2023-04-26T20:55:24.193" v="1255" actId="13244"/>
          <ac:spMkLst>
            <pc:docMk/>
            <pc:sldMk cId="337685907" sldId="1781"/>
            <ac:spMk id="15" creationId="{18A3566D-F7DB-D4A2-9EE4-53685A5B0AF2}"/>
          </ac:spMkLst>
        </pc:spChg>
        <pc:spChg chg="mod">
          <ac:chgData name="Mark Kitris" userId="ff507901-5b31-4004-968e-a8d0bf342d9a" providerId="ADAL" clId="{0928665F-09F6-4990-B841-74A22E6E9494}" dt="2023-04-11T21:39:02.785" v="728" actId="1076"/>
          <ac:spMkLst>
            <pc:docMk/>
            <pc:sldMk cId="337685907" sldId="1781"/>
            <ac:spMk id="19" creationId="{854A40E3-4E10-4CA6-AFEF-68CF4AD5A1BC}"/>
          </ac:spMkLst>
        </pc:spChg>
        <pc:spChg chg="mod">
          <ac:chgData name="Mark Kitris" userId="ff507901-5b31-4004-968e-a8d0bf342d9a" providerId="ADAL" clId="{0928665F-09F6-4990-B841-74A22E6E9494}" dt="2023-04-11T21:39:02.785" v="728" actId="1076"/>
          <ac:spMkLst>
            <pc:docMk/>
            <pc:sldMk cId="337685907" sldId="1781"/>
            <ac:spMk id="20" creationId="{F7E20675-3293-4367-A146-E160A009AD88}"/>
          </ac:spMkLst>
        </pc:spChg>
        <pc:grpChg chg="mod">
          <ac:chgData name="Mark Kitris" userId="ff507901-5b31-4004-968e-a8d0bf342d9a" providerId="ADAL" clId="{0928665F-09F6-4990-B841-74A22E6E9494}" dt="2023-04-11T21:39:02.785" v="728" actId="1076"/>
          <ac:grpSpMkLst>
            <pc:docMk/>
            <pc:sldMk cId="337685907" sldId="1781"/>
            <ac:grpSpMk id="2" creationId="{77292E04-6FFA-4349-90E1-EBCF3D6AB04E}"/>
          </ac:grpSpMkLst>
        </pc:grpChg>
        <pc:grpChg chg="mod">
          <ac:chgData name="Mark Kitris" userId="ff507901-5b31-4004-968e-a8d0bf342d9a" providerId="ADAL" clId="{0928665F-09F6-4990-B841-74A22E6E9494}" dt="2023-04-11T21:39:02.785" v="728" actId="1076"/>
          <ac:grpSpMkLst>
            <pc:docMk/>
            <pc:sldMk cId="337685907" sldId="1781"/>
            <ac:grpSpMk id="16" creationId="{C294DB0F-DEE2-4D2B-908E-ABAACD590F62}"/>
          </ac:grpSpMkLst>
        </pc:grpChg>
        <pc:grpChg chg="add mod">
          <ac:chgData name="Mark Kitris" userId="ff507901-5b31-4004-968e-a8d0bf342d9a" providerId="ADAL" clId="{0928665F-09F6-4990-B841-74A22E6E9494}" dt="2023-04-26T20:55:34.621" v="1256" actId="962"/>
          <ac:grpSpMkLst>
            <pc:docMk/>
            <pc:sldMk cId="337685907" sldId="1781"/>
            <ac:grpSpMk id="18" creationId="{2CD72AB5-36F5-584D-7FC2-9B3EE0A0BF5B}"/>
          </ac:grpSpMkLst>
        </pc:grpChg>
        <pc:grpChg chg="del">
          <ac:chgData name="Mark Kitris" userId="ff507901-5b31-4004-968e-a8d0bf342d9a" providerId="ADAL" clId="{0928665F-09F6-4990-B841-74A22E6E9494}" dt="2023-04-11T21:38:55.802" v="725" actId="478"/>
          <ac:grpSpMkLst>
            <pc:docMk/>
            <pc:sldMk cId="337685907" sldId="1781"/>
            <ac:grpSpMk id="55" creationId="{9FFF20B3-D1F1-4599-A349-B0F03E0BE4EA}"/>
          </ac:grpSpMkLst>
        </pc:grpChg>
        <pc:picChg chg="mod">
          <ac:chgData name="Mark Kitris" userId="ff507901-5b31-4004-968e-a8d0bf342d9a" providerId="ADAL" clId="{0928665F-09F6-4990-B841-74A22E6E9494}" dt="2023-04-11T21:38:57.319" v="726"/>
          <ac:picMkLst>
            <pc:docMk/>
            <pc:sldMk cId="337685907" sldId="1781"/>
            <ac:picMk id="21" creationId="{A2F77BC4-14EC-C28C-C77A-64C36956A3A8}"/>
          </ac:picMkLst>
        </pc:picChg>
        <pc:picChg chg="mod">
          <ac:chgData name="Mark Kitris" userId="ff507901-5b31-4004-968e-a8d0bf342d9a" providerId="ADAL" clId="{0928665F-09F6-4990-B841-74A22E6E9494}" dt="2023-04-11T21:38:57.319" v="726"/>
          <ac:picMkLst>
            <pc:docMk/>
            <pc:sldMk cId="337685907" sldId="1781"/>
            <ac:picMk id="23" creationId="{356A69E3-887E-A3FA-5DA6-6CFE3B4BAEC6}"/>
          </ac:picMkLst>
        </pc:picChg>
        <pc:picChg chg="mod">
          <ac:chgData name="Mark Kitris" userId="ff507901-5b31-4004-968e-a8d0bf342d9a" providerId="ADAL" clId="{0928665F-09F6-4990-B841-74A22E6E9494}" dt="2023-04-11T21:39:02.785" v="728" actId="1076"/>
          <ac:picMkLst>
            <pc:docMk/>
            <pc:sldMk cId="337685907" sldId="1781"/>
            <ac:picMk id="46" creationId="{EA0BDCBA-E89E-4711-99D5-3F5E6570294E}"/>
          </ac:picMkLst>
        </pc:picChg>
      </pc:sldChg>
      <pc:sldChg chg="modSp mod">
        <pc:chgData name="Mark Kitris" userId="ff507901-5b31-4004-968e-a8d0bf342d9a" providerId="ADAL" clId="{0928665F-09F6-4990-B841-74A22E6E9494}" dt="2023-04-11T22:27:31.956" v="1114" actId="6549"/>
        <pc:sldMkLst>
          <pc:docMk/>
          <pc:sldMk cId="2563798761" sldId="1782"/>
        </pc:sldMkLst>
        <pc:spChg chg="mod">
          <ac:chgData name="Mark Kitris" userId="ff507901-5b31-4004-968e-a8d0bf342d9a" providerId="ADAL" clId="{0928665F-09F6-4990-B841-74A22E6E9494}" dt="2023-04-11T22:27:31.956" v="1114" actId="6549"/>
          <ac:spMkLst>
            <pc:docMk/>
            <pc:sldMk cId="2563798761" sldId="1782"/>
            <ac:spMk id="31" creationId="{73EB3409-D318-42F9-96EF-69D90082E5EE}"/>
          </ac:spMkLst>
        </pc:spChg>
      </pc:sldChg>
      <pc:sldChg chg="modSp mod">
        <pc:chgData name="Mark Kitris" userId="ff507901-5b31-4004-968e-a8d0bf342d9a" providerId="ADAL" clId="{0928665F-09F6-4990-B841-74A22E6E9494}" dt="2023-04-26T20:58:43.460" v="1460" actId="962"/>
        <pc:sldMkLst>
          <pc:docMk/>
          <pc:sldMk cId="3051335432" sldId="1783"/>
        </pc:sldMkLst>
        <pc:spChg chg="mod">
          <ac:chgData name="Mark Kitris" userId="ff507901-5b31-4004-968e-a8d0bf342d9a" providerId="ADAL" clId="{0928665F-09F6-4990-B841-74A22E6E9494}" dt="2023-04-11T22:35:56.281" v="1144" actId="6549"/>
          <ac:spMkLst>
            <pc:docMk/>
            <pc:sldMk cId="3051335432" sldId="1783"/>
            <ac:spMk id="3" creationId="{0AC2A99A-9617-4C56-A1EA-3772A8996698}"/>
          </ac:spMkLst>
        </pc:spChg>
        <pc:picChg chg="mod">
          <ac:chgData name="Mark Kitris" userId="ff507901-5b31-4004-968e-a8d0bf342d9a" providerId="ADAL" clId="{0928665F-09F6-4990-B841-74A22E6E9494}" dt="2023-04-26T20:58:43.460" v="1460" actId="962"/>
          <ac:picMkLst>
            <pc:docMk/>
            <pc:sldMk cId="3051335432" sldId="1783"/>
            <ac:picMk id="5" creationId="{A9BFC753-B826-483E-B991-1ABE50F2C2E5}"/>
          </ac:picMkLst>
        </pc:picChg>
      </pc:sldChg>
      <pc:sldChg chg="modSp mod">
        <pc:chgData name="Mark Kitris" userId="ff507901-5b31-4004-968e-a8d0bf342d9a" providerId="ADAL" clId="{0928665F-09F6-4990-B841-74A22E6E9494}" dt="2023-04-24T18:43:39.216" v="1236" actId="6549"/>
        <pc:sldMkLst>
          <pc:docMk/>
          <pc:sldMk cId="85223333" sldId="1808"/>
        </pc:sldMkLst>
        <pc:spChg chg="mod">
          <ac:chgData name="Mark Kitris" userId="ff507901-5b31-4004-968e-a8d0bf342d9a" providerId="ADAL" clId="{0928665F-09F6-4990-B841-74A22E6E9494}" dt="2023-04-10T22:14:16.221" v="116" actId="14100"/>
          <ac:spMkLst>
            <pc:docMk/>
            <pc:sldMk cId="85223333" sldId="1808"/>
            <ac:spMk id="2" creationId="{44A49DAE-79D6-48FB-BB90-ED534D0C7C09}"/>
          </ac:spMkLst>
        </pc:spChg>
        <pc:spChg chg="mod">
          <ac:chgData name="Mark Kitris" userId="ff507901-5b31-4004-968e-a8d0bf342d9a" providerId="ADAL" clId="{0928665F-09F6-4990-B841-74A22E6E9494}" dt="2023-04-24T18:43:39.216" v="1236" actId="6549"/>
          <ac:spMkLst>
            <pc:docMk/>
            <pc:sldMk cId="85223333" sldId="1808"/>
            <ac:spMk id="9" creationId="{6B293DD1-BCDD-4DDD-82EC-8675E4FB99CC}"/>
          </ac:spMkLst>
        </pc:spChg>
      </pc:sldChg>
      <pc:sldChg chg="modSp new mod">
        <pc:chgData name="Mark Kitris" userId="ff507901-5b31-4004-968e-a8d0bf342d9a" providerId="ADAL" clId="{0928665F-09F6-4990-B841-74A22E6E9494}" dt="2023-04-11T20:52:25.271" v="542" actId="2711"/>
        <pc:sldMkLst>
          <pc:docMk/>
          <pc:sldMk cId="2148830739" sldId="1812"/>
        </pc:sldMkLst>
        <pc:spChg chg="mod">
          <ac:chgData name="Mark Kitris" userId="ff507901-5b31-4004-968e-a8d0bf342d9a" providerId="ADAL" clId="{0928665F-09F6-4990-B841-74A22E6E9494}" dt="2023-04-11T20:48:50.064" v="474"/>
          <ac:spMkLst>
            <pc:docMk/>
            <pc:sldMk cId="2148830739" sldId="1812"/>
            <ac:spMk id="2" creationId="{89D751BC-16A4-5E68-17B0-090182853607}"/>
          </ac:spMkLst>
        </pc:spChg>
        <pc:spChg chg="mod">
          <ac:chgData name="Mark Kitris" userId="ff507901-5b31-4004-968e-a8d0bf342d9a" providerId="ADAL" clId="{0928665F-09F6-4990-B841-74A22E6E9494}" dt="2023-04-11T20:52:25.271" v="542" actId="2711"/>
          <ac:spMkLst>
            <pc:docMk/>
            <pc:sldMk cId="2148830739" sldId="1812"/>
            <ac:spMk id="3" creationId="{C4AACD51-1605-1719-B74E-413956727A93}"/>
          </ac:spMkLst>
        </pc:spChg>
      </pc:sldChg>
      <pc:sldChg chg="modSp new mod">
        <pc:chgData name="Mark Kitris" userId="ff507901-5b31-4004-968e-a8d0bf342d9a" providerId="ADAL" clId="{0928665F-09F6-4990-B841-74A22E6E9494}" dt="2023-04-11T21:18:28.726" v="651" actId="20577"/>
        <pc:sldMkLst>
          <pc:docMk/>
          <pc:sldMk cId="114970114" sldId="1813"/>
        </pc:sldMkLst>
        <pc:spChg chg="mod">
          <ac:chgData name="Mark Kitris" userId="ff507901-5b31-4004-968e-a8d0bf342d9a" providerId="ADAL" clId="{0928665F-09F6-4990-B841-74A22E6E9494}" dt="2023-04-11T21:03:00.440" v="549"/>
          <ac:spMkLst>
            <pc:docMk/>
            <pc:sldMk cId="114970114" sldId="1813"/>
            <ac:spMk id="2" creationId="{AB4D188B-F729-7EAC-F18F-C6DFB1C4B2A6}"/>
          </ac:spMkLst>
        </pc:spChg>
        <pc:spChg chg="mod">
          <ac:chgData name="Mark Kitris" userId="ff507901-5b31-4004-968e-a8d0bf342d9a" providerId="ADAL" clId="{0928665F-09F6-4990-B841-74A22E6E9494}" dt="2023-04-11T21:18:28.726" v="651" actId="20577"/>
          <ac:spMkLst>
            <pc:docMk/>
            <pc:sldMk cId="114970114" sldId="1813"/>
            <ac:spMk id="3" creationId="{CBD99376-5D0B-A6DE-8535-AE087B1CEFA9}"/>
          </ac:spMkLst>
        </pc:spChg>
      </pc:sldChg>
      <pc:sldChg chg="modSp mod">
        <pc:chgData name="Mark Kitris" userId="ff507901-5b31-4004-968e-a8d0bf342d9a" providerId="ADAL" clId="{0928665F-09F6-4990-B841-74A22E6E9494}" dt="2023-04-26T20:59:41.036" v="1521" actId="962"/>
        <pc:sldMkLst>
          <pc:docMk/>
          <pc:sldMk cId="1208426233" sldId="1832"/>
        </pc:sldMkLst>
        <pc:picChg chg="mod">
          <ac:chgData name="Mark Kitris" userId="ff507901-5b31-4004-968e-a8d0bf342d9a" providerId="ADAL" clId="{0928665F-09F6-4990-B841-74A22E6E9494}" dt="2023-04-26T20:59:41.036" v="1521" actId="962"/>
          <ac:picMkLst>
            <pc:docMk/>
            <pc:sldMk cId="1208426233" sldId="1832"/>
            <ac:picMk id="3" creationId="{F038770E-6868-4835-B83C-A8558C3063A2}"/>
          </ac:picMkLst>
        </pc:picChg>
      </pc:sldChg>
      <pc:sldChg chg="del">
        <pc:chgData name="Mark Kitris" userId="ff507901-5b31-4004-968e-a8d0bf342d9a" providerId="ADAL" clId="{0928665F-09F6-4990-B841-74A22E6E9494}" dt="2023-04-24T18:53:06.517" v="1237" actId="47"/>
        <pc:sldMkLst>
          <pc:docMk/>
          <pc:sldMk cId="4250873566" sldId="1833"/>
        </pc:sldMkLst>
      </pc:sldChg>
      <pc:sldMasterChg chg="delSldLayout">
        <pc:chgData name="Mark Kitris" userId="ff507901-5b31-4004-968e-a8d0bf342d9a" providerId="ADAL" clId="{0928665F-09F6-4990-B841-74A22E6E9494}" dt="2023-04-24T18:53:06.517" v="1237" actId="47"/>
        <pc:sldMasterMkLst>
          <pc:docMk/>
          <pc:sldMasterMk cId="1134140534" sldId="2147484742"/>
        </pc:sldMasterMkLst>
        <pc:sldLayoutChg chg="del">
          <pc:chgData name="Mark Kitris" userId="ff507901-5b31-4004-968e-a8d0bf342d9a" providerId="ADAL" clId="{0928665F-09F6-4990-B841-74A22E6E9494}" dt="2023-04-24T18:53:06.517" v="1237" actId="47"/>
          <pc:sldLayoutMkLst>
            <pc:docMk/>
            <pc:sldMasterMk cId="1134140534" sldId="2147484742"/>
            <pc:sldLayoutMk cId="1258633930" sldId="2147484838"/>
          </pc:sldLayoutMkLst>
        </pc:sldLayoutChg>
      </pc:sldMasterChg>
    </pc:docChg>
  </pc:docChgLst>
  <pc:docChgLst>
    <pc:chgData name="Brian Hinkelman" userId="bb920ec3-1f5b-4dbc-84af-061d9b95fe4c" providerId="ADAL" clId="{115D6D57-7865-4FEF-8DAA-E044EA7D47AB}"/>
    <pc:docChg chg="undo redo custSel modSld">
      <pc:chgData name="Brian Hinkelman" userId="bb920ec3-1f5b-4dbc-84af-061d9b95fe4c" providerId="ADAL" clId="{115D6D57-7865-4FEF-8DAA-E044EA7D47AB}" dt="2021-02-03T17:47:59.021" v="28"/>
      <pc:docMkLst>
        <pc:docMk/>
      </pc:docMkLst>
      <pc:sldChg chg="addSp delSp modSp mod">
        <pc:chgData name="Brian Hinkelman" userId="bb920ec3-1f5b-4dbc-84af-061d9b95fe4c" providerId="ADAL" clId="{115D6D57-7865-4FEF-8DAA-E044EA7D47AB}" dt="2021-02-03T17:47:59.021" v="28"/>
        <pc:sldMkLst>
          <pc:docMk/>
          <pc:sldMk cId="1264798423" sldId="1756"/>
        </pc:sldMkLst>
        <pc:spChg chg="mod">
          <ac:chgData name="Brian Hinkelman" userId="bb920ec3-1f5b-4dbc-84af-061d9b95fe4c" providerId="ADAL" clId="{115D6D57-7865-4FEF-8DAA-E044EA7D47AB}" dt="2021-02-03T17:47:59.021" v="28"/>
          <ac:spMkLst>
            <pc:docMk/>
            <pc:sldMk cId="1264798423" sldId="1756"/>
            <ac:spMk id="2" creationId="{D36D9E46-4672-4124-91C8-EA2DD95C1B48}"/>
          </ac:spMkLst>
        </pc:spChg>
        <pc:spChg chg="mod">
          <ac:chgData name="Brian Hinkelman" userId="bb920ec3-1f5b-4dbc-84af-061d9b95fe4c" providerId="ADAL" clId="{115D6D57-7865-4FEF-8DAA-E044EA7D47AB}" dt="2021-02-03T17:47:46.228" v="23"/>
          <ac:spMkLst>
            <pc:docMk/>
            <pc:sldMk cId="1264798423" sldId="1756"/>
            <ac:spMk id="5" creationId="{C9BD11CD-9F8E-4168-835A-90004D08B1BF}"/>
          </ac:spMkLst>
        </pc:spChg>
        <pc:spChg chg="del">
          <ac:chgData name="Brian Hinkelman" userId="bb920ec3-1f5b-4dbc-84af-061d9b95fe4c" providerId="ADAL" clId="{115D6D57-7865-4FEF-8DAA-E044EA7D47AB}" dt="2021-02-03T17:46:27.375" v="6" actId="478"/>
          <ac:spMkLst>
            <pc:docMk/>
            <pc:sldMk cId="1264798423" sldId="1756"/>
            <ac:spMk id="6" creationId="{6D86160B-DD54-4494-9F04-A11997E23AA5}"/>
          </ac:spMkLst>
        </pc:spChg>
        <pc:spChg chg="mod">
          <ac:chgData name="Brian Hinkelman" userId="bb920ec3-1f5b-4dbc-84af-061d9b95fe4c" providerId="ADAL" clId="{115D6D57-7865-4FEF-8DAA-E044EA7D47AB}" dt="2021-02-03T17:46:47.503" v="14" actId="1076"/>
          <ac:spMkLst>
            <pc:docMk/>
            <pc:sldMk cId="1264798423" sldId="1756"/>
            <ac:spMk id="10" creationId="{126150C7-469E-4A5A-94DF-2EF4C59C271F}"/>
          </ac:spMkLst>
        </pc:spChg>
        <pc:spChg chg="mod">
          <ac:chgData name="Brian Hinkelman" userId="bb920ec3-1f5b-4dbc-84af-061d9b95fe4c" providerId="ADAL" clId="{115D6D57-7865-4FEF-8DAA-E044EA7D47AB}" dt="2021-02-03T17:46:47.503" v="14" actId="1076"/>
          <ac:spMkLst>
            <pc:docMk/>
            <pc:sldMk cId="1264798423" sldId="1756"/>
            <ac:spMk id="11" creationId="{5CD6AD8E-2B26-4054-8534-154C5D1F0A73}"/>
          </ac:spMkLst>
        </pc:spChg>
        <pc:spChg chg="mod">
          <ac:chgData name="Brian Hinkelman" userId="bb920ec3-1f5b-4dbc-84af-061d9b95fe4c" providerId="ADAL" clId="{115D6D57-7865-4FEF-8DAA-E044EA7D47AB}" dt="2021-02-03T17:46:47.503" v="14" actId="1076"/>
          <ac:spMkLst>
            <pc:docMk/>
            <pc:sldMk cId="1264798423" sldId="1756"/>
            <ac:spMk id="15" creationId="{063EA1EE-CB8C-4016-9791-27D771783767}"/>
          </ac:spMkLst>
        </pc:spChg>
        <pc:spChg chg="mod">
          <ac:chgData name="Brian Hinkelman" userId="bb920ec3-1f5b-4dbc-84af-061d9b95fe4c" providerId="ADAL" clId="{115D6D57-7865-4FEF-8DAA-E044EA7D47AB}" dt="2021-02-03T17:46:47.503" v="14" actId="1076"/>
          <ac:spMkLst>
            <pc:docMk/>
            <pc:sldMk cId="1264798423" sldId="1756"/>
            <ac:spMk id="16" creationId="{4526ACE2-EC1E-444D-98A8-810E8716B443}"/>
          </ac:spMkLst>
        </pc:spChg>
        <pc:spChg chg="add del mod">
          <ac:chgData name="Brian Hinkelman" userId="bb920ec3-1f5b-4dbc-84af-061d9b95fe4c" providerId="ADAL" clId="{115D6D57-7865-4FEF-8DAA-E044EA7D47AB}" dt="2021-02-03T17:46:12.866" v="3"/>
          <ac:spMkLst>
            <pc:docMk/>
            <pc:sldMk cId="1264798423" sldId="1756"/>
            <ac:spMk id="22" creationId="{64F0660F-B741-4E83-9E59-A9298DC3545B}"/>
          </ac:spMkLst>
        </pc:spChg>
        <pc:spChg chg="add mod">
          <ac:chgData name="Brian Hinkelman" userId="bb920ec3-1f5b-4dbc-84af-061d9b95fe4c" providerId="ADAL" clId="{115D6D57-7865-4FEF-8DAA-E044EA7D47AB}" dt="2021-02-03T17:47:23.104" v="20"/>
          <ac:spMkLst>
            <pc:docMk/>
            <pc:sldMk cId="1264798423" sldId="1756"/>
            <ac:spMk id="23" creationId="{95582870-A5F9-4413-98FB-CDD6457E3882}"/>
          </ac:spMkLst>
        </pc:spChg>
        <pc:spChg chg="add mod">
          <ac:chgData name="Brian Hinkelman" userId="bb920ec3-1f5b-4dbc-84af-061d9b95fe4c" providerId="ADAL" clId="{115D6D57-7865-4FEF-8DAA-E044EA7D47AB}" dt="2021-02-03T17:47:06.230" v="17"/>
          <ac:spMkLst>
            <pc:docMk/>
            <pc:sldMk cId="1264798423" sldId="1756"/>
            <ac:spMk id="24" creationId="{E4FBA0B2-516A-4458-9ABA-138C7002E3E3}"/>
          </ac:spMkLst>
        </pc:spChg>
        <pc:spChg chg="mod">
          <ac:chgData name="Brian Hinkelman" userId="bb920ec3-1f5b-4dbc-84af-061d9b95fe4c" providerId="ADAL" clId="{115D6D57-7865-4FEF-8DAA-E044EA7D47AB}" dt="2021-02-03T17:46:47.503" v="14" actId="1076"/>
          <ac:spMkLst>
            <pc:docMk/>
            <pc:sldMk cId="1264798423" sldId="1756"/>
            <ac:spMk id="28" creationId="{4DBAF0D2-8E36-4B3B-9EA7-E6B605A14DB6}"/>
          </ac:spMkLst>
        </pc:spChg>
        <pc:spChg chg="mod">
          <ac:chgData name="Brian Hinkelman" userId="bb920ec3-1f5b-4dbc-84af-061d9b95fe4c" providerId="ADAL" clId="{115D6D57-7865-4FEF-8DAA-E044EA7D47AB}" dt="2021-02-03T17:46:47.503" v="14" actId="1076"/>
          <ac:spMkLst>
            <pc:docMk/>
            <pc:sldMk cId="1264798423" sldId="1756"/>
            <ac:spMk id="29" creationId="{A36FF4B6-78AC-49E6-B479-29CDA7D2D2F6}"/>
          </ac:spMkLst>
        </pc:spChg>
        <pc:spChg chg="mod">
          <ac:chgData name="Brian Hinkelman" userId="bb920ec3-1f5b-4dbc-84af-061d9b95fe4c" providerId="ADAL" clId="{115D6D57-7865-4FEF-8DAA-E044EA7D47AB}" dt="2021-02-03T17:46:47.503" v="14" actId="1076"/>
          <ac:spMkLst>
            <pc:docMk/>
            <pc:sldMk cId="1264798423" sldId="1756"/>
            <ac:spMk id="33" creationId="{DE11AA62-1805-40CF-942B-C601B6AA6C07}"/>
          </ac:spMkLst>
        </pc:spChg>
        <pc:spChg chg="mod">
          <ac:chgData name="Brian Hinkelman" userId="bb920ec3-1f5b-4dbc-84af-061d9b95fe4c" providerId="ADAL" clId="{115D6D57-7865-4FEF-8DAA-E044EA7D47AB}" dt="2021-02-03T17:46:47.503" v="14" actId="1076"/>
          <ac:spMkLst>
            <pc:docMk/>
            <pc:sldMk cId="1264798423" sldId="1756"/>
            <ac:spMk id="34" creationId="{3F4025FC-D284-45DF-B240-0267CFBB22EE}"/>
          </ac:spMkLst>
        </pc:spChg>
        <pc:spChg chg="add del mod">
          <ac:chgData name="Brian Hinkelman" userId="bb920ec3-1f5b-4dbc-84af-061d9b95fe4c" providerId="ADAL" clId="{115D6D57-7865-4FEF-8DAA-E044EA7D47AB}" dt="2021-02-03T17:46:33.101" v="7" actId="478"/>
          <ac:spMkLst>
            <pc:docMk/>
            <pc:sldMk cId="1264798423" sldId="1756"/>
            <ac:spMk id="35" creationId="{44B3AE26-E7E1-4572-8755-90D2D054B45B}"/>
          </ac:spMkLst>
        </pc:spChg>
        <pc:grpChg chg="mod">
          <ac:chgData name="Brian Hinkelman" userId="bb920ec3-1f5b-4dbc-84af-061d9b95fe4c" providerId="ADAL" clId="{115D6D57-7865-4FEF-8DAA-E044EA7D47AB}" dt="2021-02-03T17:46:47.503" v="14" actId="1076"/>
          <ac:grpSpMkLst>
            <pc:docMk/>
            <pc:sldMk cId="1264798423" sldId="1756"/>
            <ac:grpSpMk id="7" creationId="{591C56A0-C39F-46B9-869D-5028B34BFA1D}"/>
          </ac:grpSpMkLst>
        </pc:grpChg>
        <pc:grpChg chg="mod">
          <ac:chgData name="Brian Hinkelman" userId="bb920ec3-1f5b-4dbc-84af-061d9b95fe4c" providerId="ADAL" clId="{115D6D57-7865-4FEF-8DAA-E044EA7D47AB}" dt="2021-02-03T17:46:47.503" v="14" actId="1076"/>
          <ac:grpSpMkLst>
            <pc:docMk/>
            <pc:sldMk cId="1264798423" sldId="1756"/>
            <ac:grpSpMk id="8" creationId="{45339D21-E546-4606-BF06-37CE63BDF72F}"/>
          </ac:grpSpMkLst>
        </pc:grpChg>
        <pc:grpChg chg="mod">
          <ac:chgData name="Brian Hinkelman" userId="bb920ec3-1f5b-4dbc-84af-061d9b95fe4c" providerId="ADAL" clId="{115D6D57-7865-4FEF-8DAA-E044EA7D47AB}" dt="2021-02-03T17:46:47.503" v="14" actId="1076"/>
          <ac:grpSpMkLst>
            <pc:docMk/>
            <pc:sldMk cId="1264798423" sldId="1756"/>
            <ac:grpSpMk id="12" creationId="{95FF5457-C0DF-43D4-A518-0F3F86867A0E}"/>
          </ac:grpSpMkLst>
        </pc:grpChg>
        <pc:grpChg chg="mod">
          <ac:chgData name="Brian Hinkelman" userId="bb920ec3-1f5b-4dbc-84af-061d9b95fe4c" providerId="ADAL" clId="{115D6D57-7865-4FEF-8DAA-E044EA7D47AB}" dt="2021-02-03T17:46:47.503" v="14" actId="1076"/>
          <ac:grpSpMkLst>
            <pc:docMk/>
            <pc:sldMk cId="1264798423" sldId="1756"/>
            <ac:grpSpMk id="13" creationId="{A34B64D9-7622-4186-BB2E-177095CF944E}"/>
          </ac:grpSpMkLst>
        </pc:grpChg>
        <pc:grpChg chg="del">
          <ac:chgData name="Brian Hinkelman" userId="bb920ec3-1f5b-4dbc-84af-061d9b95fe4c" providerId="ADAL" clId="{115D6D57-7865-4FEF-8DAA-E044EA7D47AB}" dt="2021-02-03T17:46:35.221" v="8" actId="478"/>
          <ac:grpSpMkLst>
            <pc:docMk/>
            <pc:sldMk cId="1264798423" sldId="1756"/>
            <ac:grpSpMk id="17" creationId="{D89BB450-FA1B-4D08-8900-99BDBBDCD4D9}"/>
          </ac:grpSpMkLst>
        </pc:grpChg>
        <pc:grpChg chg="add mod">
          <ac:chgData name="Brian Hinkelman" userId="bb920ec3-1f5b-4dbc-84af-061d9b95fe4c" providerId="ADAL" clId="{115D6D57-7865-4FEF-8DAA-E044EA7D47AB}" dt="2021-02-03T17:46:47.503" v="14" actId="1076"/>
          <ac:grpSpMkLst>
            <pc:docMk/>
            <pc:sldMk cId="1264798423" sldId="1756"/>
            <ac:grpSpMk id="25" creationId="{2A3D4E3B-3545-4A88-9AD9-675746A72BF0}"/>
          </ac:grpSpMkLst>
        </pc:grpChg>
        <pc:grpChg chg="mod">
          <ac:chgData name="Brian Hinkelman" userId="bb920ec3-1f5b-4dbc-84af-061d9b95fe4c" providerId="ADAL" clId="{115D6D57-7865-4FEF-8DAA-E044EA7D47AB}" dt="2021-02-03T17:46:47.503" v="14" actId="1076"/>
          <ac:grpSpMkLst>
            <pc:docMk/>
            <pc:sldMk cId="1264798423" sldId="1756"/>
            <ac:grpSpMk id="26" creationId="{FEB0B248-49B4-48F3-96A2-3380DF5E37A0}"/>
          </ac:grpSpMkLst>
        </pc:grpChg>
        <pc:grpChg chg="add mod">
          <ac:chgData name="Brian Hinkelman" userId="bb920ec3-1f5b-4dbc-84af-061d9b95fe4c" providerId="ADAL" clId="{115D6D57-7865-4FEF-8DAA-E044EA7D47AB}" dt="2021-02-03T17:46:47.503" v="14" actId="1076"/>
          <ac:grpSpMkLst>
            <pc:docMk/>
            <pc:sldMk cId="1264798423" sldId="1756"/>
            <ac:grpSpMk id="30" creationId="{959F4CA5-B220-47D5-B73F-C85A38740E89}"/>
          </ac:grpSpMkLst>
        </pc:grpChg>
        <pc:grpChg chg="mod">
          <ac:chgData name="Brian Hinkelman" userId="bb920ec3-1f5b-4dbc-84af-061d9b95fe4c" providerId="ADAL" clId="{115D6D57-7865-4FEF-8DAA-E044EA7D47AB}" dt="2021-02-03T17:46:47.503" v="14" actId="1076"/>
          <ac:grpSpMkLst>
            <pc:docMk/>
            <pc:sldMk cId="1264798423" sldId="1756"/>
            <ac:grpSpMk id="31" creationId="{672C8292-0324-4809-AC21-4C285602F7E1}"/>
          </ac:grpSpMkLst>
        </pc:grpChg>
        <pc:picChg chg="mod">
          <ac:chgData name="Brian Hinkelman" userId="bb920ec3-1f5b-4dbc-84af-061d9b95fe4c" providerId="ADAL" clId="{115D6D57-7865-4FEF-8DAA-E044EA7D47AB}" dt="2021-02-03T17:46:47.503" v="14" actId="1076"/>
          <ac:picMkLst>
            <pc:docMk/>
            <pc:sldMk cId="1264798423" sldId="1756"/>
            <ac:picMk id="9" creationId="{CB6DEB23-3D28-4AD4-8141-D0AAF97CDFC0}"/>
          </ac:picMkLst>
        </pc:picChg>
        <pc:picChg chg="mod">
          <ac:chgData name="Brian Hinkelman" userId="bb920ec3-1f5b-4dbc-84af-061d9b95fe4c" providerId="ADAL" clId="{115D6D57-7865-4FEF-8DAA-E044EA7D47AB}" dt="2021-02-03T17:46:47.503" v="14" actId="1076"/>
          <ac:picMkLst>
            <pc:docMk/>
            <pc:sldMk cId="1264798423" sldId="1756"/>
            <ac:picMk id="14" creationId="{BD2986CD-9BB2-4AB4-89D0-9CE0FAD5AFC9}"/>
          </ac:picMkLst>
        </pc:picChg>
        <pc:picChg chg="mod">
          <ac:chgData name="Brian Hinkelman" userId="bb920ec3-1f5b-4dbc-84af-061d9b95fe4c" providerId="ADAL" clId="{115D6D57-7865-4FEF-8DAA-E044EA7D47AB}" dt="2021-02-03T17:46:47.503" v="14" actId="1076"/>
          <ac:picMkLst>
            <pc:docMk/>
            <pc:sldMk cId="1264798423" sldId="1756"/>
            <ac:picMk id="27" creationId="{6E306BC2-CF90-43C9-B804-90B02861F890}"/>
          </ac:picMkLst>
        </pc:picChg>
        <pc:picChg chg="mod">
          <ac:chgData name="Brian Hinkelman" userId="bb920ec3-1f5b-4dbc-84af-061d9b95fe4c" providerId="ADAL" clId="{115D6D57-7865-4FEF-8DAA-E044EA7D47AB}" dt="2021-02-03T17:46:47.503" v="14" actId="1076"/>
          <ac:picMkLst>
            <pc:docMk/>
            <pc:sldMk cId="1264798423" sldId="1756"/>
            <ac:picMk id="32" creationId="{E9702D4A-41D5-4D01-BA7F-BCAF0F26B2B6}"/>
          </ac:picMkLst>
        </pc:picChg>
      </pc:sldChg>
    </pc:docChg>
  </pc:docChgLst>
  <pc:docChgLst>
    <pc:chgData name="Brian Hinkelman" userId="bb920ec3-1f5b-4dbc-84af-061d9b95fe4c" providerId="ADAL" clId="{F0951CCB-FC53-40D3-B714-5CC551DB7A3E}"/>
    <pc:docChg chg="modSld">
      <pc:chgData name="Brian Hinkelman" userId="bb920ec3-1f5b-4dbc-84af-061d9b95fe4c" providerId="ADAL" clId="{F0951CCB-FC53-40D3-B714-5CC551DB7A3E}" dt="2021-12-16T15:32:30.805" v="46" actId="20577"/>
      <pc:docMkLst>
        <pc:docMk/>
      </pc:docMkLst>
      <pc:sldChg chg="modSp mod">
        <pc:chgData name="Brian Hinkelman" userId="bb920ec3-1f5b-4dbc-84af-061d9b95fe4c" providerId="ADAL" clId="{F0951CCB-FC53-40D3-B714-5CC551DB7A3E}" dt="2021-12-16T15:31:39.555" v="1" actId="6549"/>
        <pc:sldMkLst>
          <pc:docMk/>
          <pc:sldMk cId="3221091382" sldId="1726"/>
        </pc:sldMkLst>
        <pc:spChg chg="mod">
          <ac:chgData name="Brian Hinkelman" userId="bb920ec3-1f5b-4dbc-84af-061d9b95fe4c" providerId="ADAL" clId="{F0951CCB-FC53-40D3-B714-5CC551DB7A3E}" dt="2021-12-16T15:31:39.555" v="1" actId="6549"/>
          <ac:spMkLst>
            <pc:docMk/>
            <pc:sldMk cId="3221091382" sldId="1726"/>
            <ac:spMk id="4" creationId="{BE879423-968B-4C3E-9714-E78897D92B99}"/>
          </ac:spMkLst>
        </pc:spChg>
      </pc:sldChg>
      <pc:sldChg chg="modSp mod">
        <pc:chgData name="Brian Hinkelman" userId="bb920ec3-1f5b-4dbc-84af-061d9b95fe4c" providerId="ADAL" clId="{F0951CCB-FC53-40D3-B714-5CC551DB7A3E}" dt="2021-12-16T15:32:30.805" v="46" actId="20577"/>
        <pc:sldMkLst>
          <pc:docMk/>
          <pc:sldMk cId="3912510715" sldId="1738"/>
        </pc:sldMkLst>
        <pc:spChg chg="mod">
          <ac:chgData name="Brian Hinkelman" userId="bb920ec3-1f5b-4dbc-84af-061d9b95fe4c" providerId="ADAL" clId="{F0951CCB-FC53-40D3-B714-5CC551DB7A3E}" dt="2021-12-16T15:32:30.805" v="46" actId="20577"/>
          <ac:spMkLst>
            <pc:docMk/>
            <pc:sldMk cId="3912510715" sldId="1738"/>
            <ac:spMk id="8" creationId="{0479116F-03D3-42A7-9567-B10FABC840B9}"/>
          </ac:spMkLst>
        </pc:spChg>
      </pc:sldChg>
      <pc:sldChg chg="modSp mod">
        <pc:chgData name="Brian Hinkelman" userId="bb920ec3-1f5b-4dbc-84af-061d9b95fe4c" providerId="ADAL" clId="{F0951CCB-FC53-40D3-B714-5CC551DB7A3E}" dt="2021-12-16T15:32:13.477" v="26" actId="20577"/>
        <pc:sldMkLst>
          <pc:docMk/>
          <pc:sldMk cId="3445235773" sldId="1773"/>
        </pc:sldMkLst>
        <pc:spChg chg="mod">
          <ac:chgData name="Brian Hinkelman" userId="bb920ec3-1f5b-4dbc-84af-061d9b95fe4c" providerId="ADAL" clId="{F0951CCB-FC53-40D3-B714-5CC551DB7A3E}" dt="2021-12-16T15:32:13.477" v="26" actId="20577"/>
          <ac:spMkLst>
            <pc:docMk/>
            <pc:sldMk cId="3445235773" sldId="1773"/>
            <ac:spMk id="4" creationId="{0E8A4CA6-F731-4CFC-B9AF-D90189CBF0ED}"/>
          </ac:spMkLst>
        </pc:spChg>
      </pc:sldChg>
    </pc:docChg>
  </pc:docChgLst>
  <pc:docChgLst>
    <pc:chgData name="Randy Stearman" userId="6a3a33aa-6c38-478f-95c3-872a45d4cfac" providerId="ADAL" clId="{8F106FEC-068E-44C1-B2D8-71E1E7F0ECD9}"/>
    <pc:docChg chg="undo custSel modSld">
      <pc:chgData name="Randy Stearman" userId="6a3a33aa-6c38-478f-95c3-872a45d4cfac" providerId="ADAL" clId="{8F106FEC-068E-44C1-B2D8-71E1E7F0ECD9}" dt="2023-05-05T20:02:57.158" v="191"/>
      <pc:docMkLst>
        <pc:docMk/>
      </pc:docMkLst>
      <pc:sldChg chg="delSp modSp mod chgLayout">
        <pc:chgData name="Randy Stearman" userId="6a3a33aa-6c38-478f-95c3-872a45d4cfac" providerId="ADAL" clId="{8F106FEC-068E-44C1-B2D8-71E1E7F0ECD9}" dt="2023-05-05T19:43:20.528" v="5" actId="12"/>
        <pc:sldMkLst>
          <pc:docMk/>
          <pc:sldMk cId="1793706927" sldId="1670"/>
        </pc:sldMkLst>
        <pc:spChg chg="mod ord">
          <ac:chgData name="Randy Stearman" userId="6a3a33aa-6c38-478f-95c3-872a45d4cfac" providerId="ADAL" clId="{8F106FEC-068E-44C1-B2D8-71E1E7F0ECD9}" dt="2023-05-05T19:43:20.528" v="5" actId="12"/>
          <ac:spMkLst>
            <pc:docMk/>
            <pc:sldMk cId="1793706927" sldId="1670"/>
            <ac:spMk id="2" creationId="{40EAC64F-8239-4645-9406-648A4D42B596}"/>
          </ac:spMkLst>
        </pc:spChg>
        <pc:spChg chg="mod ord">
          <ac:chgData name="Randy Stearman" userId="6a3a33aa-6c38-478f-95c3-872a45d4cfac" providerId="ADAL" clId="{8F106FEC-068E-44C1-B2D8-71E1E7F0ECD9}" dt="2023-05-05T19:43:20.528" v="5" actId="12"/>
          <ac:spMkLst>
            <pc:docMk/>
            <pc:sldMk cId="1793706927" sldId="1670"/>
            <ac:spMk id="3" creationId="{BF286AC5-C0AF-4155-832D-FFF451FC381E}"/>
          </ac:spMkLst>
        </pc:spChg>
        <pc:spChg chg="mod ord">
          <ac:chgData name="Randy Stearman" userId="6a3a33aa-6c38-478f-95c3-872a45d4cfac" providerId="ADAL" clId="{8F106FEC-068E-44C1-B2D8-71E1E7F0ECD9}" dt="2023-05-05T19:43:20.528" v="5" actId="12"/>
          <ac:spMkLst>
            <pc:docMk/>
            <pc:sldMk cId="1793706927" sldId="1670"/>
            <ac:spMk id="6" creationId="{00000000-0000-0000-0000-000000000000}"/>
          </ac:spMkLst>
        </pc:spChg>
        <pc:spChg chg="mod ord">
          <ac:chgData name="Randy Stearman" userId="6a3a33aa-6c38-478f-95c3-872a45d4cfac" providerId="ADAL" clId="{8F106FEC-068E-44C1-B2D8-71E1E7F0ECD9}" dt="2023-05-05T19:43:20.528" v="5" actId="12"/>
          <ac:spMkLst>
            <pc:docMk/>
            <pc:sldMk cId="1793706927" sldId="1670"/>
            <ac:spMk id="7" creationId="{5EDB492D-CD6A-4996-B96B-B311B84158B7}"/>
          </ac:spMkLst>
        </pc:spChg>
        <pc:spChg chg="mod ord">
          <ac:chgData name="Randy Stearman" userId="6a3a33aa-6c38-478f-95c3-872a45d4cfac" providerId="ADAL" clId="{8F106FEC-068E-44C1-B2D8-71E1E7F0ECD9}" dt="2023-05-05T19:42:49.251" v="2" actId="700"/>
          <ac:spMkLst>
            <pc:docMk/>
            <pc:sldMk cId="1793706927" sldId="1670"/>
            <ac:spMk id="17" creationId="{00000000-0000-0000-0000-000000000000}"/>
          </ac:spMkLst>
        </pc:spChg>
        <pc:grpChg chg="del">
          <ac:chgData name="Randy Stearman" userId="6a3a33aa-6c38-478f-95c3-872a45d4cfac" providerId="ADAL" clId="{8F106FEC-068E-44C1-B2D8-71E1E7F0ECD9}" dt="2023-05-05T19:42:43.585" v="1" actId="478"/>
          <ac:grpSpMkLst>
            <pc:docMk/>
            <pc:sldMk cId="1793706927" sldId="1670"/>
            <ac:grpSpMk id="4" creationId="{1C1501AD-CFB0-4887-94AC-53314F2DAE66}"/>
          </ac:grpSpMkLst>
        </pc:grpChg>
        <pc:grpChg chg="del">
          <ac:chgData name="Randy Stearman" userId="6a3a33aa-6c38-478f-95c3-872a45d4cfac" providerId="ADAL" clId="{8F106FEC-068E-44C1-B2D8-71E1E7F0ECD9}" dt="2023-05-05T19:42:43.585" v="1" actId="478"/>
          <ac:grpSpMkLst>
            <pc:docMk/>
            <pc:sldMk cId="1793706927" sldId="1670"/>
            <ac:grpSpMk id="5" creationId="{F52509D0-BEDA-4BEF-90FC-04EB2E76ED86}"/>
          </ac:grpSpMkLst>
        </pc:grpChg>
        <pc:grpChg chg="del">
          <ac:chgData name="Randy Stearman" userId="6a3a33aa-6c38-478f-95c3-872a45d4cfac" providerId="ADAL" clId="{8F106FEC-068E-44C1-B2D8-71E1E7F0ECD9}" dt="2023-05-05T19:42:43.585" v="1" actId="478"/>
          <ac:grpSpMkLst>
            <pc:docMk/>
            <pc:sldMk cId="1793706927" sldId="1670"/>
            <ac:grpSpMk id="26" creationId="{FD4C1F78-CB66-4C94-839D-1DC8EA3F606B}"/>
          </ac:grpSpMkLst>
        </pc:grpChg>
        <pc:graphicFrameChg chg="del">
          <ac:chgData name="Randy Stearman" userId="6a3a33aa-6c38-478f-95c3-872a45d4cfac" providerId="ADAL" clId="{8F106FEC-068E-44C1-B2D8-71E1E7F0ECD9}" dt="2023-05-05T19:42:43.585" v="1" actId="478"/>
          <ac:graphicFrameMkLst>
            <pc:docMk/>
            <pc:sldMk cId="1793706927" sldId="1670"/>
            <ac:graphicFrameMk id="12" creationId="{022C8F59-E1A4-41C6-BB6B-B19AA3B7221E}"/>
          </ac:graphicFrameMkLst>
        </pc:graphicFrameChg>
      </pc:sldChg>
      <pc:sldChg chg="modSp mod">
        <pc:chgData name="Randy Stearman" userId="6a3a33aa-6c38-478f-95c3-872a45d4cfac" providerId="ADAL" clId="{8F106FEC-068E-44C1-B2D8-71E1E7F0ECD9}" dt="2023-05-05T19:44:12.962" v="18" actId="6549"/>
        <pc:sldMkLst>
          <pc:docMk/>
          <pc:sldMk cId="1633891919" sldId="1725"/>
        </pc:sldMkLst>
        <pc:spChg chg="mod">
          <ac:chgData name="Randy Stearman" userId="6a3a33aa-6c38-478f-95c3-872a45d4cfac" providerId="ADAL" clId="{8F106FEC-068E-44C1-B2D8-71E1E7F0ECD9}" dt="2023-05-05T19:44:12.962" v="18" actId="6549"/>
          <ac:spMkLst>
            <pc:docMk/>
            <pc:sldMk cId="1633891919" sldId="1725"/>
            <ac:spMk id="2" creationId="{00000000-0000-0000-0000-000000000000}"/>
          </ac:spMkLst>
        </pc:spChg>
      </pc:sldChg>
      <pc:sldChg chg="addSp delSp modSp mod modClrScheme chgLayout">
        <pc:chgData name="Randy Stearman" userId="6a3a33aa-6c38-478f-95c3-872a45d4cfac" providerId="ADAL" clId="{8F106FEC-068E-44C1-B2D8-71E1E7F0ECD9}" dt="2023-05-05T19:47:41.849" v="37" actId="1076"/>
        <pc:sldMkLst>
          <pc:docMk/>
          <pc:sldMk cId="3221091382" sldId="1726"/>
        </pc:sldMkLst>
        <pc:spChg chg="add del mod ord">
          <ac:chgData name="Randy Stearman" userId="6a3a33aa-6c38-478f-95c3-872a45d4cfac" providerId="ADAL" clId="{8F106FEC-068E-44C1-B2D8-71E1E7F0ECD9}" dt="2023-05-05T19:45:37.984" v="24" actId="700"/>
          <ac:spMkLst>
            <pc:docMk/>
            <pc:sldMk cId="3221091382" sldId="1726"/>
            <ac:spMk id="2" creationId="{F1844408-4782-F81B-39FB-8C2CB2BF2C77}"/>
          </ac:spMkLst>
        </pc:spChg>
        <pc:spChg chg="mod">
          <ac:chgData name="Randy Stearman" userId="6a3a33aa-6c38-478f-95c3-872a45d4cfac" providerId="ADAL" clId="{8F106FEC-068E-44C1-B2D8-71E1E7F0ECD9}" dt="2023-05-05T19:46:55.480" v="31" actId="1076"/>
          <ac:spMkLst>
            <pc:docMk/>
            <pc:sldMk cId="3221091382" sldId="1726"/>
            <ac:spMk id="4" creationId="{BE879423-968B-4C3E-9714-E78897D92B99}"/>
          </ac:spMkLst>
        </pc:spChg>
        <pc:spChg chg="mod">
          <ac:chgData name="Randy Stearman" userId="6a3a33aa-6c38-478f-95c3-872a45d4cfac" providerId="ADAL" clId="{8F106FEC-068E-44C1-B2D8-71E1E7F0ECD9}" dt="2023-05-05T19:47:26.599" v="36" actId="465"/>
          <ac:spMkLst>
            <pc:docMk/>
            <pc:sldMk cId="3221091382" sldId="1726"/>
            <ac:spMk id="7" creationId="{F3F028F8-CA34-4698-9A42-E1C7DC3CDDEE}"/>
          </ac:spMkLst>
        </pc:spChg>
        <pc:spChg chg="mod">
          <ac:chgData name="Randy Stearman" userId="6a3a33aa-6c38-478f-95c3-872a45d4cfac" providerId="ADAL" clId="{8F106FEC-068E-44C1-B2D8-71E1E7F0ECD9}" dt="2023-05-05T19:47:41.849" v="37" actId="1076"/>
          <ac:spMkLst>
            <pc:docMk/>
            <pc:sldMk cId="3221091382" sldId="1726"/>
            <ac:spMk id="9" creationId="{CD100E30-D020-4B5B-A53D-B1CE3276B3B3}"/>
          </ac:spMkLst>
        </pc:spChg>
        <pc:spChg chg="mod">
          <ac:chgData name="Randy Stearman" userId="6a3a33aa-6c38-478f-95c3-872a45d4cfac" providerId="ADAL" clId="{8F106FEC-068E-44C1-B2D8-71E1E7F0ECD9}" dt="2023-05-05T19:46:57.792" v="32" actId="1076"/>
          <ac:spMkLst>
            <pc:docMk/>
            <pc:sldMk cId="3221091382" sldId="1726"/>
            <ac:spMk id="11" creationId="{9DFD32C9-75F6-4CEC-8F98-A0B390D9B8EE}"/>
          </ac:spMkLst>
        </pc:spChg>
        <pc:spChg chg="mod ord">
          <ac:chgData name="Randy Stearman" userId="6a3a33aa-6c38-478f-95c3-872a45d4cfac" providerId="ADAL" clId="{8F106FEC-068E-44C1-B2D8-71E1E7F0ECD9}" dt="2023-05-05T19:45:37.984" v="24" actId="700"/>
          <ac:spMkLst>
            <pc:docMk/>
            <pc:sldMk cId="3221091382" sldId="1726"/>
            <ac:spMk id="17" creationId="{00000000-0000-0000-0000-000000000000}"/>
          </ac:spMkLst>
        </pc:spChg>
        <pc:grpChg chg="del">
          <ac:chgData name="Randy Stearman" userId="6a3a33aa-6c38-478f-95c3-872a45d4cfac" providerId="ADAL" clId="{8F106FEC-068E-44C1-B2D8-71E1E7F0ECD9}" dt="2023-05-05T19:45:19.368" v="20" actId="478"/>
          <ac:grpSpMkLst>
            <pc:docMk/>
            <pc:sldMk cId="3221091382" sldId="1726"/>
            <ac:grpSpMk id="3" creationId="{CC91E5E3-6A0E-493A-927A-A928B8613D42}"/>
          </ac:grpSpMkLst>
        </pc:grpChg>
        <pc:grpChg chg="del">
          <ac:chgData name="Randy Stearman" userId="6a3a33aa-6c38-478f-95c3-872a45d4cfac" providerId="ADAL" clId="{8F106FEC-068E-44C1-B2D8-71E1E7F0ECD9}" dt="2023-05-05T19:45:20.431" v="21" actId="478"/>
          <ac:grpSpMkLst>
            <pc:docMk/>
            <pc:sldMk cId="3221091382" sldId="1726"/>
            <ac:grpSpMk id="12" creationId="{2C636034-26AC-4599-A744-D0435936C8F6}"/>
          </ac:grpSpMkLst>
        </pc:grpChg>
        <pc:grpChg chg="del">
          <ac:chgData name="Randy Stearman" userId="6a3a33aa-6c38-478f-95c3-872a45d4cfac" providerId="ADAL" clId="{8F106FEC-068E-44C1-B2D8-71E1E7F0ECD9}" dt="2023-05-05T19:45:21.286" v="22" actId="478"/>
          <ac:grpSpMkLst>
            <pc:docMk/>
            <pc:sldMk cId="3221091382" sldId="1726"/>
            <ac:grpSpMk id="40" creationId="{A49D06DC-ED18-4B30-97D4-64CFD9F4A81E}"/>
          </ac:grpSpMkLst>
        </pc:grpChg>
        <pc:cxnChg chg="mod">
          <ac:chgData name="Randy Stearman" userId="6a3a33aa-6c38-478f-95c3-872a45d4cfac" providerId="ADAL" clId="{8F106FEC-068E-44C1-B2D8-71E1E7F0ECD9}" dt="2023-05-05T19:47:26.599" v="36" actId="465"/>
          <ac:cxnSpMkLst>
            <pc:docMk/>
            <pc:sldMk cId="3221091382" sldId="1726"/>
            <ac:cxnSpMk id="5" creationId="{BC33C102-86CA-442E-B85E-BC4EE3801250}"/>
          </ac:cxnSpMkLst>
        </pc:cxnChg>
        <pc:cxnChg chg="mod">
          <ac:chgData name="Randy Stearman" userId="6a3a33aa-6c38-478f-95c3-872a45d4cfac" providerId="ADAL" clId="{8F106FEC-068E-44C1-B2D8-71E1E7F0ECD9}" dt="2023-05-05T19:47:26.599" v="36" actId="465"/>
          <ac:cxnSpMkLst>
            <pc:docMk/>
            <pc:sldMk cId="3221091382" sldId="1726"/>
            <ac:cxnSpMk id="10" creationId="{17CDDF02-0D17-477A-8866-DC74F5448849}"/>
          </ac:cxnSpMkLst>
        </pc:cxnChg>
      </pc:sldChg>
      <pc:sldChg chg="delSp modSp mod">
        <pc:chgData name="Randy Stearman" userId="6a3a33aa-6c38-478f-95c3-872a45d4cfac" providerId="ADAL" clId="{8F106FEC-068E-44C1-B2D8-71E1E7F0ECD9}" dt="2023-05-05T19:53:09.066" v="77" actId="14100"/>
        <pc:sldMkLst>
          <pc:docMk/>
          <pc:sldMk cId="3112437640" sldId="1740"/>
        </pc:sldMkLst>
        <pc:spChg chg="mod">
          <ac:chgData name="Randy Stearman" userId="6a3a33aa-6c38-478f-95c3-872a45d4cfac" providerId="ADAL" clId="{8F106FEC-068E-44C1-B2D8-71E1E7F0ECD9}" dt="2023-05-05T19:53:09.066" v="77" actId="14100"/>
          <ac:spMkLst>
            <pc:docMk/>
            <pc:sldMk cId="3112437640" sldId="1740"/>
            <ac:spMk id="6" creationId="{00000000-0000-0000-0000-000000000000}"/>
          </ac:spMkLst>
        </pc:spChg>
        <pc:spChg chg="del mod">
          <ac:chgData name="Randy Stearman" userId="6a3a33aa-6c38-478f-95c3-872a45d4cfac" providerId="ADAL" clId="{8F106FEC-068E-44C1-B2D8-71E1E7F0ECD9}" dt="2023-05-05T19:52:34.295" v="71" actId="478"/>
          <ac:spMkLst>
            <pc:docMk/>
            <pc:sldMk cId="3112437640" sldId="1740"/>
            <ac:spMk id="9" creationId="{134240CA-3E78-4ABF-8083-1352B457E853}"/>
          </ac:spMkLst>
        </pc:spChg>
        <pc:spChg chg="mod">
          <ac:chgData name="Randy Stearman" userId="6a3a33aa-6c38-478f-95c3-872a45d4cfac" providerId="ADAL" clId="{8F106FEC-068E-44C1-B2D8-71E1E7F0ECD9}" dt="2023-05-05T19:52:47.407" v="74" actId="1076"/>
          <ac:spMkLst>
            <pc:docMk/>
            <pc:sldMk cId="3112437640" sldId="1740"/>
            <ac:spMk id="17" creationId="{00000000-0000-0000-0000-000000000000}"/>
          </ac:spMkLst>
        </pc:spChg>
        <pc:picChg chg="mod">
          <ac:chgData name="Randy Stearman" userId="6a3a33aa-6c38-478f-95c3-872a45d4cfac" providerId="ADAL" clId="{8F106FEC-068E-44C1-B2D8-71E1E7F0ECD9}" dt="2023-05-05T19:53:05.374" v="76" actId="14100"/>
          <ac:picMkLst>
            <pc:docMk/>
            <pc:sldMk cId="3112437640" sldId="1740"/>
            <ac:picMk id="5" creationId="{97C8D491-C63D-4A6F-B353-29D7829C9904}"/>
          </ac:picMkLst>
        </pc:picChg>
      </pc:sldChg>
      <pc:sldChg chg="delSp modSp mod">
        <pc:chgData name="Randy Stearman" userId="6a3a33aa-6c38-478f-95c3-872a45d4cfac" providerId="ADAL" clId="{8F106FEC-068E-44C1-B2D8-71E1E7F0ECD9}" dt="2023-05-05T19:58:25.412" v="132" actId="408"/>
        <pc:sldMkLst>
          <pc:docMk/>
          <pc:sldMk cId="259869114" sldId="1744"/>
        </pc:sldMkLst>
        <pc:spChg chg="mod">
          <ac:chgData name="Randy Stearman" userId="6a3a33aa-6c38-478f-95c3-872a45d4cfac" providerId="ADAL" clId="{8F106FEC-068E-44C1-B2D8-71E1E7F0ECD9}" dt="2023-05-05T19:58:02.777" v="127" actId="14100"/>
          <ac:spMkLst>
            <pc:docMk/>
            <pc:sldMk cId="259869114" sldId="1744"/>
            <ac:spMk id="6" creationId="{00000000-0000-0000-0000-000000000000}"/>
          </ac:spMkLst>
        </pc:spChg>
        <pc:spChg chg="mod">
          <ac:chgData name="Randy Stearman" userId="6a3a33aa-6c38-478f-95c3-872a45d4cfac" providerId="ADAL" clId="{8F106FEC-068E-44C1-B2D8-71E1E7F0ECD9}" dt="2023-05-05T19:58:25.412" v="132" actId="408"/>
          <ac:spMkLst>
            <pc:docMk/>
            <pc:sldMk cId="259869114" sldId="1744"/>
            <ac:spMk id="8" creationId="{651B23A3-AA54-4844-8CAD-A84030954762}"/>
          </ac:spMkLst>
        </pc:spChg>
        <pc:spChg chg="mod">
          <ac:chgData name="Randy Stearman" userId="6a3a33aa-6c38-478f-95c3-872a45d4cfac" providerId="ADAL" clId="{8F106FEC-068E-44C1-B2D8-71E1E7F0ECD9}" dt="2023-05-05T19:58:25.412" v="132" actId="408"/>
          <ac:spMkLst>
            <pc:docMk/>
            <pc:sldMk cId="259869114" sldId="1744"/>
            <ac:spMk id="9" creationId="{32493E73-BFF5-47F5-9EC7-BC865CDBC615}"/>
          </ac:spMkLst>
        </pc:spChg>
        <pc:spChg chg="mod">
          <ac:chgData name="Randy Stearman" userId="6a3a33aa-6c38-478f-95c3-872a45d4cfac" providerId="ADAL" clId="{8F106FEC-068E-44C1-B2D8-71E1E7F0ECD9}" dt="2023-05-05T19:58:25.412" v="132" actId="408"/>
          <ac:spMkLst>
            <pc:docMk/>
            <pc:sldMk cId="259869114" sldId="1744"/>
            <ac:spMk id="10" creationId="{70536D13-38EA-4A10-B698-AB995730A85C}"/>
          </ac:spMkLst>
        </pc:spChg>
        <pc:spChg chg="mod">
          <ac:chgData name="Randy Stearman" userId="6a3a33aa-6c38-478f-95c3-872a45d4cfac" providerId="ADAL" clId="{8F106FEC-068E-44C1-B2D8-71E1E7F0ECD9}" dt="2023-05-05T19:58:25.412" v="132" actId="408"/>
          <ac:spMkLst>
            <pc:docMk/>
            <pc:sldMk cId="259869114" sldId="1744"/>
            <ac:spMk id="11" creationId="{1AD1313D-F271-4C6B-B6F2-47783ECB9A7E}"/>
          </ac:spMkLst>
        </pc:spChg>
        <pc:spChg chg="mod">
          <ac:chgData name="Randy Stearman" userId="6a3a33aa-6c38-478f-95c3-872a45d4cfac" providerId="ADAL" clId="{8F106FEC-068E-44C1-B2D8-71E1E7F0ECD9}" dt="2023-05-05T19:58:05.521" v="129" actId="1076"/>
          <ac:spMkLst>
            <pc:docMk/>
            <pc:sldMk cId="259869114" sldId="1744"/>
            <ac:spMk id="17" creationId="{00000000-0000-0000-0000-000000000000}"/>
          </ac:spMkLst>
        </pc:spChg>
        <pc:grpChg chg="del">
          <ac:chgData name="Randy Stearman" userId="6a3a33aa-6c38-478f-95c3-872a45d4cfac" providerId="ADAL" clId="{8F106FEC-068E-44C1-B2D8-71E1E7F0ECD9}" dt="2023-05-05T19:57:33.819" v="124" actId="478"/>
          <ac:grpSpMkLst>
            <pc:docMk/>
            <pc:sldMk cId="259869114" sldId="1744"/>
            <ac:grpSpMk id="2" creationId="{48E5DB12-FDCE-4D9B-89A0-6D1358587FC3}"/>
          </ac:grpSpMkLst>
        </pc:grpChg>
        <pc:grpChg chg="del">
          <ac:chgData name="Randy Stearman" userId="6a3a33aa-6c38-478f-95c3-872a45d4cfac" providerId="ADAL" clId="{8F106FEC-068E-44C1-B2D8-71E1E7F0ECD9}" dt="2023-05-05T19:57:33.819" v="124" actId="478"/>
          <ac:grpSpMkLst>
            <pc:docMk/>
            <pc:sldMk cId="259869114" sldId="1744"/>
            <ac:grpSpMk id="3" creationId="{1213D2F3-C400-4826-BC6B-847D1C8205E5}"/>
          </ac:grpSpMkLst>
        </pc:grpChg>
        <pc:grpChg chg="del">
          <ac:chgData name="Randy Stearman" userId="6a3a33aa-6c38-478f-95c3-872a45d4cfac" providerId="ADAL" clId="{8F106FEC-068E-44C1-B2D8-71E1E7F0ECD9}" dt="2023-05-05T19:57:33.819" v="124" actId="478"/>
          <ac:grpSpMkLst>
            <pc:docMk/>
            <pc:sldMk cId="259869114" sldId="1744"/>
            <ac:grpSpMk id="5" creationId="{DBD43056-9D71-468E-9209-4A97215ED3A7}"/>
          </ac:grpSpMkLst>
        </pc:grpChg>
        <pc:grpChg chg="del">
          <ac:chgData name="Randy Stearman" userId="6a3a33aa-6c38-478f-95c3-872a45d4cfac" providerId="ADAL" clId="{8F106FEC-068E-44C1-B2D8-71E1E7F0ECD9}" dt="2023-05-05T19:57:35.752" v="125" actId="478"/>
          <ac:grpSpMkLst>
            <pc:docMk/>
            <pc:sldMk cId="259869114" sldId="1744"/>
            <ac:grpSpMk id="7" creationId="{46421B93-8665-4F06-9397-74DF949E6AA0}"/>
          </ac:grpSpMkLst>
        </pc:grpChg>
        <pc:grpChg chg="del">
          <ac:chgData name="Randy Stearman" userId="6a3a33aa-6c38-478f-95c3-872a45d4cfac" providerId="ADAL" clId="{8F106FEC-068E-44C1-B2D8-71E1E7F0ECD9}" dt="2023-05-05T19:57:35.752" v="125" actId="478"/>
          <ac:grpSpMkLst>
            <pc:docMk/>
            <pc:sldMk cId="259869114" sldId="1744"/>
            <ac:grpSpMk id="12" creationId="{6939D111-7E0C-498C-BA52-3DDB00917337}"/>
          </ac:grpSpMkLst>
        </pc:grpChg>
        <pc:cxnChg chg="mod">
          <ac:chgData name="Randy Stearman" userId="6a3a33aa-6c38-478f-95c3-872a45d4cfac" providerId="ADAL" clId="{8F106FEC-068E-44C1-B2D8-71E1E7F0ECD9}" dt="2023-05-05T19:58:25.412" v="132" actId="408"/>
          <ac:cxnSpMkLst>
            <pc:docMk/>
            <pc:sldMk cId="259869114" sldId="1744"/>
            <ac:cxnSpMk id="14" creationId="{4CBF9024-E857-4BF3-90AC-32E1365143DF}"/>
          </ac:cxnSpMkLst>
        </pc:cxnChg>
        <pc:cxnChg chg="mod">
          <ac:chgData name="Randy Stearman" userId="6a3a33aa-6c38-478f-95c3-872a45d4cfac" providerId="ADAL" clId="{8F106FEC-068E-44C1-B2D8-71E1E7F0ECD9}" dt="2023-05-05T19:58:25.412" v="132" actId="408"/>
          <ac:cxnSpMkLst>
            <pc:docMk/>
            <pc:sldMk cId="259869114" sldId="1744"/>
            <ac:cxnSpMk id="15" creationId="{92DF5A1F-F137-4263-BE97-C3C5FBDEABDD}"/>
          </ac:cxnSpMkLst>
        </pc:cxnChg>
        <pc:cxnChg chg="mod">
          <ac:chgData name="Randy Stearman" userId="6a3a33aa-6c38-478f-95c3-872a45d4cfac" providerId="ADAL" clId="{8F106FEC-068E-44C1-B2D8-71E1E7F0ECD9}" dt="2023-05-05T19:58:13.561" v="130" actId="14100"/>
          <ac:cxnSpMkLst>
            <pc:docMk/>
            <pc:sldMk cId="259869114" sldId="1744"/>
            <ac:cxnSpMk id="16" creationId="{10476E5A-EC0A-42AE-8DEF-20F2B158423B}"/>
          </ac:cxnSpMkLst>
        </pc:cxnChg>
      </pc:sldChg>
      <pc:sldChg chg="delSp modSp mod modClrScheme chgLayout">
        <pc:chgData name="Randy Stearman" userId="6a3a33aa-6c38-478f-95c3-872a45d4cfac" providerId="ADAL" clId="{8F106FEC-068E-44C1-B2D8-71E1E7F0ECD9}" dt="2023-05-05T19:50:31.237" v="54" actId="465"/>
        <pc:sldMkLst>
          <pc:docMk/>
          <pc:sldMk cId="625508826" sldId="1746"/>
        </pc:sldMkLst>
        <pc:spChg chg="mod ord">
          <ac:chgData name="Randy Stearman" userId="6a3a33aa-6c38-478f-95c3-872a45d4cfac" providerId="ADAL" clId="{8F106FEC-068E-44C1-B2D8-71E1E7F0ECD9}" dt="2023-05-05T19:50:31.237" v="54" actId="465"/>
          <ac:spMkLst>
            <pc:docMk/>
            <pc:sldMk cId="625508826" sldId="1746"/>
            <ac:spMk id="4" creationId="{20477B8F-D290-41FF-90F2-B14D76A674E0}"/>
          </ac:spMkLst>
        </pc:spChg>
        <pc:spChg chg="mod ord">
          <ac:chgData name="Randy Stearman" userId="6a3a33aa-6c38-478f-95c3-872a45d4cfac" providerId="ADAL" clId="{8F106FEC-068E-44C1-B2D8-71E1E7F0ECD9}" dt="2023-05-05T19:50:31.237" v="54" actId="465"/>
          <ac:spMkLst>
            <pc:docMk/>
            <pc:sldMk cId="625508826" sldId="1746"/>
            <ac:spMk id="5" creationId="{DB8C1106-69F5-4ED8-BA18-BF0C31046603}"/>
          </ac:spMkLst>
        </pc:spChg>
        <pc:spChg chg="mod ord">
          <ac:chgData name="Randy Stearman" userId="6a3a33aa-6c38-478f-95c3-872a45d4cfac" providerId="ADAL" clId="{8F106FEC-068E-44C1-B2D8-71E1E7F0ECD9}" dt="2023-05-05T19:50:18.421" v="52" actId="14100"/>
          <ac:spMkLst>
            <pc:docMk/>
            <pc:sldMk cId="625508826" sldId="1746"/>
            <ac:spMk id="6" creationId="{00000000-0000-0000-0000-000000000000}"/>
          </ac:spMkLst>
        </pc:spChg>
        <pc:spChg chg="mod">
          <ac:chgData name="Randy Stearman" userId="6a3a33aa-6c38-478f-95c3-872a45d4cfac" providerId="ADAL" clId="{8F106FEC-068E-44C1-B2D8-71E1E7F0ECD9}" dt="2023-05-05T19:49:50.848" v="50" actId="2711"/>
          <ac:spMkLst>
            <pc:docMk/>
            <pc:sldMk cId="625508826" sldId="1746"/>
            <ac:spMk id="10" creationId="{D8E88CE1-7EEC-666E-80E1-99E10DAF3D69}"/>
          </ac:spMkLst>
        </pc:spChg>
        <pc:spChg chg="mod ord">
          <ac:chgData name="Randy Stearman" userId="6a3a33aa-6c38-478f-95c3-872a45d4cfac" providerId="ADAL" clId="{8F106FEC-068E-44C1-B2D8-71E1E7F0ECD9}" dt="2023-05-05T19:49:01.056" v="45" actId="700"/>
          <ac:spMkLst>
            <pc:docMk/>
            <pc:sldMk cId="625508826" sldId="1746"/>
            <ac:spMk id="17" creationId="{00000000-0000-0000-0000-000000000000}"/>
          </ac:spMkLst>
        </pc:spChg>
        <pc:grpChg chg="del">
          <ac:chgData name="Randy Stearman" userId="6a3a33aa-6c38-478f-95c3-872a45d4cfac" providerId="ADAL" clId="{8F106FEC-068E-44C1-B2D8-71E1E7F0ECD9}" dt="2023-05-05T19:48:10.304" v="38" actId="478"/>
          <ac:grpSpMkLst>
            <pc:docMk/>
            <pc:sldMk cId="625508826" sldId="1746"/>
            <ac:grpSpMk id="2" creationId="{49C67FB1-CC4B-47CA-956D-182D0ED8872B}"/>
          </ac:grpSpMkLst>
        </pc:grpChg>
        <pc:grpChg chg="del">
          <ac:chgData name="Randy Stearman" userId="6a3a33aa-6c38-478f-95c3-872a45d4cfac" providerId="ADAL" clId="{8F106FEC-068E-44C1-B2D8-71E1E7F0ECD9}" dt="2023-05-05T19:48:10.304" v="38" actId="478"/>
          <ac:grpSpMkLst>
            <pc:docMk/>
            <pc:sldMk cId="625508826" sldId="1746"/>
            <ac:grpSpMk id="3" creationId="{F96D76C1-D788-4E2D-90DF-40986B81F3C3}"/>
          </ac:grpSpMkLst>
        </pc:grpChg>
        <pc:grpChg chg="del">
          <ac:chgData name="Randy Stearman" userId="6a3a33aa-6c38-478f-95c3-872a45d4cfac" providerId="ADAL" clId="{8F106FEC-068E-44C1-B2D8-71E1E7F0ECD9}" dt="2023-05-05T19:48:10.304" v="38" actId="478"/>
          <ac:grpSpMkLst>
            <pc:docMk/>
            <pc:sldMk cId="625508826" sldId="1746"/>
            <ac:grpSpMk id="7" creationId="{93221194-C409-4E07-8067-2FAC1B210628}"/>
          </ac:grpSpMkLst>
        </pc:grpChg>
        <pc:grpChg chg="del">
          <ac:chgData name="Randy Stearman" userId="6a3a33aa-6c38-478f-95c3-872a45d4cfac" providerId="ADAL" clId="{8F106FEC-068E-44C1-B2D8-71E1E7F0ECD9}" dt="2023-05-05T19:48:11.384" v="39" actId="478"/>
          <ac:grpSpMkLst>
            <pc:docMk/>
            <pc:sldMk cId="625508826" sldId="1746"/>
            <ac:grpSpMk id="13" creationId="{A5139108-E31D-5E8C-17B0-696C3D68B374}"/>
          </ac:grpSpMkLst>
        </pc:grpChg>
      </pc:sldChg>
      <pc:sldChg chg="modSp mod">
        <pc:chgData name="Randy Stearman" userId="6a3a33aa-6c38-478f-95c3-872a45d4cfac" providerId="ADAL" clId="{8F106FEC-068E-44C1-B2D8-71E1E7F0ECD9}" dt="2023-05-05T19:59:45.046" v="142" actId="14100"/>
        <pc:sldMkLst>
          <pc:docMk/>
          <pc:sldMk cId="1035335555" sldId="1751"/>
        </pc:sldMkLst>
        <pc:spChg chg="mod">
          <ac:chgData name="Randy Stearman" userId="6a3a33aa-6c38-478f-95c3-872a45d4cfac" providerId="ADAL" clId="{8F106FEC-068E-44C1-B2D8-71E1E7F0ECD9}" dt="2023-05-05T19:59:45.046" v="142" actId="14100"/>
          <ac:spMkLst>
            <pc:docMk/>
            <pc:sldMk cId="1035335555" sldId="1751"/>
            <ac:spMk id="3" creationId="{E6B3F1E0-6435-4A4F-9120-8D2A67E6A271}"/>
          </ac:spMkLst>
        </pc:spChg>
        <pc:spChg chg="mod">
          <ac:chgData name="Randy Stearman" userId="6a3a33aa-6c38-478f-95c3-872a45d4cfac" providerId="ADAL" clId="{8F106FEC-068E-44C1-B2D8-71E1E7F0ECD9}" dt="2023-05-05T19:59:40.714" v="141" actId="255"/>
          <ac:spMkLst>
            <pc:docMk/>
            <pc:sldMk cId="1035335555" sldId="1751"/>
            <ac:spMk id="4" creationId="{15457906-C3EB-45E6-8B40-5F69BD191213}"/>
          </ac:spMkLst>
        </pc:spChg>
      </pc:sldChg>
      <pc:sldChg chg="delSp modSp mod">
        <pc:chgData name="Randy Stearman" userId="6a3a33aa-6c38-478f-95c3-872a45d4cfac" providerId="ADAL" clId="{8F106FEC-068E-44C1-B2D8-71E1E7F0ECD9}" dt="2023-05-05T20:01:48.821" v="179" actId="1035"/>
        <pc:sldMkLst>
          <pc:docMk/>
          <pc:sldMk cId="1079716345" sldId="1760"/>
        </pc:sldMkLst>
        <pc:spChg chg="mod">
          <ac:chgData name="Randy Stearman" userId="6a3a33aa-6c38-478f-95c3-872a45d4cfac" providerId="ADAL" clId="{8F106FEC-068E-44C1-B2D8-71E1E7F0ECD9}" dt="2023-05-05T20:01:37.085" v="165" actId="20577"/>
          <ac:spMkLst>
            <pc:docMk/>
            <pc:sldMk cId="1079716345" sldId="1760"/>
            <ac:spMk id="3" creationId="{013E8C8E-3B83-4B53-AB70-D03FF9426B63}"/>
          </ac:spMkLst>
        </pc:spChg>
        <pc:spChg chg="del">
          <ac:chgData name="Randy Stearman" userId="6a3a33aa-6c38-478f-95c3-872a45d4cfac" providerId="ADAL" clId="{8F106FEC-068E-44C1-B2D8-71E1E7F0ECD9}" dt="2023-05-05T20:00:39.010" v="147" actId="478"/>
          <ac:spMkLst>
            <pc:docMk/>
            <pc:sldMk cId="1079716345" sldId="1760"/>
            <ac:spMk id="6" creationId="{317E46C6-F417-4759-B4E0-84E4A6D54B93}"/>
          </ac:spMkLst>
        </pc:spChg>
        <pc:picChg chg="mod">
          <ac:chgData name="Randy Stearman" userId="6a3a33aa-6c38-478f-95c3-872a45d4cfac" providerId="ADAL" clId="{8F106FEC-068E-44C1-B2D8-71E1E7F0ECD9}" dt="2023-05-05T20:01:48.821" v="179" actId="1035"/>
          <ac:picMkLst>
            <pc:docMk/>
            <pc:sldMk cId="1079716345" sldId="1760"/>
            <ac:picMk id="5" creationId="{B5EF63DA-B14B-469E-97BE-6E585515A373}"/>
          </ac:picMkLst>
        </pc:picChg>
      </pc:sldChg>
      <pc:sldChg chg="delSp modSp mod delCm">
        <pc:chgData name="Randy Stearman" userId="6a3a33aa-6c38-478f-95c3-872a45d4cfac" providerId="ADAL" clId="{8F106FEC-068E-44C1-B2D8-71E1E7F0ECD9}" dt="2023-05-05T19:57:08.452" v="123" actId="20577"/>
        <pc:sldMkLst>
          <pc:docMk/>
          <pc:sldMk cId="4064802546" sldId="1763"/>
        </pc:sldMkLst>
        <pc:spChg chg="del">
          <ac:chgData name="Randy Stearman" userId="6a3a33aa-6c38-478f-95c3-872a45d4cfac" providerId="ADAL" clId="{8F106FEC-068E-44C1-B2D8-71E1E7F0ECD9}" dt="2023-05-05T19:55:54.568" v="93" actId="478"/>
          <ac:spMkLst>
            <pc:docMk/>
            <pc:sldMk cId="4064802546" sldId="1763"/>
            <ac:spMk id="5" creationId="{F742E349-D461-4739-B8BA-2E8BC0CEA5F5}"/>
          </ac:spMkLst>
        </pc:spChg>
        <pc:spChg chg="mod">
          <ac:chgData name="Randy Stearman" userId="6a3a33aa-6c38-478f-95c3-872a45d4cfac" providerId="ADAL" clId="{8F106FEC-068E-44C1-B2D8-71E1E7F0ECD9}" dt="2023-05-05T19:57:08.452" v="123" actId="20577"/>
          <ac:spMkLst>
            <pc:docMk/>
            <pc:sldMk cId="4064802546" sldId="1763"/>
            <ac:spMk id="6" creationId="{00000000-0000-0000-0000-000000000000}"/>
          </ac:spMkLst>
        </pc:spChg>
        <pc:picChg chg="mod">
          <ac:chgData name="Randy Stearman" userId="6a3a33aa-6c38-478f-95c3-872a45d4cfac" providerId="ADAL" clId="{8F106FEC-068E-44C1-B2D8-71E1E7F0ECD9}" dt="2023-05-05T19:56:17.085" v="109" actId="1038"/>
          <ac:picMkLst>
            <pc:docMk/>
            <pc:sldMk cId="4064802546" sldId="1763"/>
            <ac:picMk id="4" creationId="{9BEBE339-6311-4BF3-A2D9-2A68DBF001BC}"/>
          </ac:picMkLst>
        </pc:picChg>
        <pc:extLst>
          <p:ext xmlns:p="http://schemas.openxmlformats.org/presentationml/2006/main" uri="{D6D511B9-2390-475A-947B-AFAB55BFBCF1}">
            <pc226:cmChg xmlns:pc226="http://schemas.microsoft.com/office/powerpoint/2022/06/main/command" chg="del">
              <pc226:chgData name="Randy Stearman" userId="6a3a33aa-6c38-478f-95c3-872a45d4cfac" providerId="ADAL" clId="{8F106FEC-068E-44C1-B2D8-71E1E7F0ECD9}" dt="2023-05-05T19:56:32.560" v="116"/>
              <pc2:cmMkLst xmlns:pc2="http://schemas.microsoft.com/office/powerpoint/2019/9/main/command">
                <pc:docMk/>
                <pc:sldMk cId="4064802546" sldId="1763"/>
                <pc2:cmMk id="{54647D60-A44C-4543-83A1-8FA66762307D}"/>
              </pc2:cmMkLst>
            </pc226:cmChg>
          </p:ext>
        </pc:extLst>
      </pc:sldChg>
      <pc:sldChg chg="addSp delSp modSp mod modClrScheme chgLayout">
        <pc:chgData name="Randy Stearman" userId="6a3a33aa-6c38-478f-95c3-872a45d4cfac" providerId="ADAL" clId="{8F106FEC-068E-44C1-B2D8-71E1E7F0ECD9}" dt="2023-05-05T19:51:39.693" v="64" actId="14100"/>
        <pc:sldMkLst>
          <pc:docMk/>
          <pc:sldMk cId="3445235773" sldId="1773"/>
        </pc:sldMkLst>
        <pc:spChg chg="add del mod ord">
          <ac:chgData name="Randy Stearman" userId="6a3a33aa-6c38-478f-95c3-872a45d4cfac" providerId="ADAL" clId="{8F106FEC-068E-44C1-B2D8-71E1E7F0ECD9}" dt="2023-05-05T19:51:14.046" v="60" actId="700"/>
          <ac:spMkLst>
            <pc:docMk/>
            <pc:sldMk cId="3445235773" sldId="1773"/>
            <ac:spMk id="2" creationId="{36C6ED34-941F-24F9-E3A2-3C703125D6A3}"/>
          </ac:spMkLst>
        </pc:spChg>
        <pc:spChg chg="mod">
          <ac:chgData name="Randy Stearman" userId="6a3a33aa-6c38-478f-95c3-872a45d4cfac" providerId="ADAL" clId="{8F106FEC-068E-44C1-B2D8-71E1E7F0ECD9}" dt="2023-05-05T19:51:39.693" v="64" actId="14100"/>
          <ac:spMkLst>
            <pc:docMk/>
            <pc:sldMk cId="3445235773" sldId="1773"/>
            <ac:spMk id="4" creationId="{0E8A4CA6-F731-4CFC-B9AF-D90189CBF0ED}"/>
          </ac:spMkLst>
        </pc:spChg>
        <pc:spChg chg="add del mod">
          <ac:chgData name="Randy Stearman" userId="6a3a33aa-6c38-478f-95c3-872a45d4cfac" providerId="ADAL" clId="{8F106FEC-068E-44C1-B2D8-71E1E7F0ECD9}" dt="2023-05-05T19:51:18.864" v="61"/>
          <ac:spMkLst>
            <pc:docMk/>
            <pc:sldMk cId="3445235773" sldId="1773"/>
            <ac:spMk id="7" creationId="{01C68D36-4A7F-F737-817F-48FF1BEB70C6}"/>
          </ac:spMkLst>
        </pc:spChg>
        <pc:spChg chg="mod">
          <ac:chgData name="Randy Stearman" userId="6a3a33aa-6c38-478f-95c3-872a45d4cfac" providerId="ADAL" clId="{8F106FEC-068E-44C1-B2D8-71E1E7F0ECD9}" dt="2023-05-05T19:51:39.693" v="64" actId="14100"/>
          <ac:spMkLst>
            <pc:docMk/>
            <pc:sldMk cId="3445235773" sldId="1773"/>
            <ac:spMk id="9" creationId="{9B496492-AEBF-4C6E-80B4-E86A05480911}"/>
          </ac:spMkLst>
        </pc:spChg>
        <pc:spChg chg="mod">
          <ac:chgData name="Randy Stearman" userId="6a3a33aa-6c38-478f-95c3-872a45d4cfac" providerId="ADAL" clId="{8F106FEC-068E-44C1-B2D8-71E1E7F0ECD9}" dt="2023-05-05T19:51:39.693" v="64" actId="14100"/>
          <ac:spMkLst>
            <pc:docMk/>
            <pc:sldMk cId="3445235773" sldId="1773"/>
            <ac:spMk id="11" creationId="{2047E18E-75DF-406B-8482-145C5A776728}"/>
          </ac:spMkLst>
        </pc:spChg>
        <pc:spChg chg="add del mod ord">
          <ac:chgData name="Randy Stearman" userId="6a3a33aa-6c38-478f-95c3-872a45d4cfac" providerId="ADAL" clId="{8F106FEC-068E-44C1-B2D8-71E1E7F0ECD9}" dt="2023-05-05T19:51:26.468" v="63" actId="700"/>
          <ac:spMkLst>
            <pc:docMk/>
            <pc:sldMk cId="3445235773" sldId="1773"/>
            <ac:spMk id="13" creationId="{4E7187C3-A9C5-A86E-0728-912ADB6823BD}"/>
          </ac:spMkLst>
        </pc:spChg>
        <pc:spChg chg="mod">
          <ac:chgData name="Randy Stearman" userId="6a3a33aa-6c38-478f-95c3-872a45d4cfac" providerId="ADAL" clId="{8F106FEC-068E-44C1-B2D8-71E1E7F0ECD9}" dt="2023-05-05T19:51:39.693" v="64" actId="14100"/>
          <ac:spMkLst>
            <pc:docMk/>
            <pc:sldMk cId="3445235773" sldId="1773"/>
            <ac:spMk id="14" creationId="{65762C04-1889-90C8-D21F-85EB55094E3A}"/>
          </ac:spMkLst>
        </pc:spChg>
        <pc:spChg chg="mod ord">
          <ac:chgData name="Randy Stearman" userId="6a3a33aa-6c38-478f-95c3-872a45d4cfac" providerId="ADAL" clId="{8F106FEC-068E-44C1-B2D8-71E1E7F0ECD9}" dt="2023-05-05T19:51:26.468" v="63" actId="700"/>
          <ac:spMkLst>
            <pc:docMk/>
            <pc:sldMk cId="3445235773" sldId="1773"/>
            <ac:spMk id="17" creationId="{00000000-0000-0000-0000-000000000000}"/>
          </ac:spMkLst>
        </pc:spChg>
        <pc:grpChg chg="del">
          <ac:chgData name="Randy Stearman" userId="6a3a33aa-6c38-478f-95c3-872a45d4cfac" providerId="ADAL" clId="{8F106FEC-068E-44C1-B2D8-71E1E7F0ECD9}" dt="2023-05-05T19:51:02.036" v="58" actId="478"/>
          <ac:grpSpMkLst>
            <pc:docMk/>
            <pc:sldMk cId="3445235773" sldId="1773"/>
            <ac:grpSpMk id="3" creationId="{43D6E598-F671-466B-94BA-8D292C69F27A}"/>
          </ac:grpSpMkLst>
        </pc:grpChg>
        <pc:grpChg chg="del">
          <ac:chgData name="Randy Stearman" userId="6a3a33aa-6c38-478f-95c3-872a45d4cfac" providerId="ADAL" clId="{8F106FEC-068E-44C1-B2D8-71E1E7F0ECD9}" dt="2023-05-05T19:51:02.036" v="58" actId="478"/>
          <ac:grpSpMkLst>
            <pc:docMk/>
            <pc:sldMk cId="3445235773" sldId="1773"/>
            <ac:grpSpMk id="6" creationId="{0546E314-BDDD-4DC3-8856-75ADF433B1AE}"/>
          </ac:grpSpMkLst>
        </pc:grpChg>
        <pc:grpChg chg="del">
          <ac:chgData name="Randy Stearman" userId="6a3a33aa-6c38-478f-95c3-872a45d4cfac" providerId="ADAL" clId="{8F106FEC-068E-44C1-B2D8-71E1E7F0ECD9}" dt="2023-05-05T19:51:02.036" v="58" actId="478"/>
          <ac:grpSpMkLst>
            <pc:docMk/>
            <pc:sldMk cId="3445235773" sldId="1773"/>
            <ac:grpSpMk id="18" creationId="{FA298611-FFDF-6714-9FEA-C9FA792580D1}"/>
          </ac:grpSpMkLst>
        </pc:grpChg>
        <pc:grpChg chg="del">
          <ac:chgData name="Randy Stearman" userId="6a3a33aa-6c38-478f-95c3-872a45d4cfac" providerId="ADAL" clId="{8F106FEC-068E-44C1-B2D8-71E1E7F0ECD9}" dt="2023-05-05T19:51:02.036" v="58" actId="478"/>
          <ac:grpSpMkLst>
            <pc:docMk/>
            <pc:sldMk cId="3445235773" sldId="1773"/>
            <ac:grpSpMk id="37" creationId="{5303E70F-C63A-4EC9-A8A5-A06232AB07C8}"/>
          </ac:grpSpMkLst>
        </pc:grpChg>
        <pc:cxnChg chg="mod">
          <ac:chgData name="Randy Stearman" userId="6a3a33aa-6c38-478f-95c3-872a45d4cfac" providerId="ADAL" clId="{8F106FEC-068E-44C1-B2D8-71E1E7F0ECD9}" dt="2023-05-05T19:51:39.693" v="64" actId="14100"/>
          <ac:cxnSpMkLst>
            <pc:docMk/>
            <pc:sldMk cId="3445235773" sldId="1773"/>
            <ac:cxnSpMk id="5" creationId="{F6BDA315-B1AE-4500-B06E-4F28F316B765}"/>
          </ac:cxnSpMkLst>
        </pc:cxnChg>
        <pc:cxnChg chg="mod">
          <ac:chgData name="Randy Stearman" userId="6a3a33aa-6c38-478f-95c3-872a45d4cfac" providerId="ADAL" clId="{8F106FEC-068E-44C1-B2D8-71E1E7F0ECD9}" dt="2023-05-05T19:51:39.693" v="64" actId="14100"/>
          <ac:cxnSpMkLst>
            <pc:docMk/>
            <pc:sldMk cId="3445235773" sldId="1773"/>
            <ac:cxnSpMk id="8" creationId="{AB6ACD38-C1DF-44F8-8B6A-CF7491F26D9A}"/>
          </ac:cxnSpMkLst>
        </pc:cxnChg>
        <pc:cxnChg chg="mod">
          <ac:chgData name="Randy Stearman" userId="6a3a33aa-6c38-478f-95c3-872a45d4cfac" providerId="ADAL" clId="{8F106FEC-068E-44C1-B2D8-71E1E7F0ECD9}" dt="2023-05-05T19:51:39.693" v="64" actId="14100"/>
          <ac:cxnSpMkLst>
            <pc:docMk/>
            <pc:sldMk cId="3445235773" sldId="1773"/>
            <ac:cxnSpMk id="10" creationId="{48E92345-7A16-4B72-9B71-F6A413392175}"/>
          </ac:cxnSpMkLst>
        </pc:cxnChg>
        <pc:cxnChg chg="mod">
          <ac:chgData name="Randy Stearman" userId="6a3a33aa-6c38-478f-95c3-872a45d4cfac" providerId="ADAL" clId="{8F106FEC-068E-44C1-B2D8-71E1E7F0ECD9}" dt="2023-05-05T19:51:39.693" v="64" actId="14100"/>
          <ac:cxnSpMkLst>
            <pc:docMk/>
            <pc:sldMk cId="3445235773" sldId="1773"/>
            <ac:cxnSpMk id="12" creationId="{FB20DE35-9ADC-21BA-5784-747D1FCE4CA6}"/>
          </ac:cxnSpMkLst>
        </pc:cxnChg>
      </pc:sldChg>
      <pc:sldChg chg="delSp modSp mod">
        <pc:chgData name="Randy Stearman" userId="6a3a33aa-6c38-478f-95c3-872a45d4cfac" providerId="ADAL" clId="{8F106FEC-068E-44C1-B2D8-71E1E7F0ECD9}" dt="2023-05-05T19:55:37.853" v="92" actId="1076"/>
        <pc:sldMkLst>
          <pc:docMk/>
          <pc:sldMk cId="337685907" sldId="1781"/>
        </pc:sldMkLst>
        <pc:spChg chg="mod">
          <ac:chgData name="Randy Stearman" userId="6a3a33aa-6c38-478f-95c3-872a45d4cfac" providerId="ADAL" clId="{8F106FEC-068E-44C1-B2D8-71E1E7F0ECD9}" dt="2023-05-05T19:55:29.102" v="91" actId="1076"/>
          <ac:spMkLst>
            <pc:docMk/>
            <pc:sldMk cId="337685907" sldId="1781"/>
            <ac:spMk id="4" creationId="{58294173-C5C4-4533-AB16-4E301D94D832}"/>
          </ac:spMkLst>
        </pc:spChg>
        <pc:spChg chg="mod">
          <ac:chgData name="Randy Stearman" userId="6a3a33aa-6c38-478f-95c3-872a45d4cfac" providerId="ADAL" clId="{8F106FEC-068E-44C1-B2D8-71E1E7F0ECD9}" dt="2023-05-05T19:53:55.328" v="86" actId="14100"/>
          <ac:spMkLst>
            <pc:docMk/>
            <pc:sldMk cId="337685907" sldId="1781"/>
            <ac:spMk id="7" creationId="{FDB02659-E151-4D70-A264-9F73AED69E9B}"/>
          </ac:spMkLst>
        </pc:spChg>
        <pc:spChg chg="mod">
          <ac:chgData name="Randy Stearman" userId="6a3a33aa-6c38-478f-95c3-872a45d4cfac" providerId="ADAL" clId="{8F106FEC-068E-44C1-B2D8-71E1E7F0ECD9}" dt="2023-05-05T19:53:55.328" v="86" actId="14100"/>
          <ac:spMkLst>
            <pc:docMk/>
            <pc:sldMk cId="337685907" sldId="1781"/>
            <ac:spMk id="9" creationId="{A4C8B9C8-F11F-49A0-9947-4D086CB909E9}"/>
          </ac:spMkLst>
        </pc:spChg>
        <pc:spChg chg="mod">
          <ac:chgData name="Randy Stearman" userId="6a3a33aa-6c38-478f-95c3-872a45d4cfac" providerId="ADAL" clId="{8F106FEC-068E-44C1-B2D8-71E1E7F0ECD9}" dt="2023-05-05T19:55:37.853" v="92" actId="1076"/>
          <ac:spMkLst>
            <pc:docMk/>
            <pc:sldMk cId="337685907" sldId="1781"/>
            <ac:spMk id="12" creationId="{A8213FB1-1279-4A95-BCB5-2B095DF128D2}"/>
          </ac:spMkLst>
        </pc:spChg>
        <pc:spChg chg="mod">
          <ac:chgData name="Randy Stearman" userId="6a3a33aa-6c38-478f-95c3-872a45d4cfac" providerId="ADAL" clId="{8F106FEC-068E-44C1-B2D8-71E1E7F0ECD9}" dt="2023-05-05T19:55:37.853" v="92" actId="1076"/>
          <ac:spMkLst>
            <pc:docMk/>
            <pc:sldMk cId="337685907" sldId="1781"/>
            <ac:spMk id="14" creationId="{ABEE371F-C9AE-45BB-8448-103F6233183F}"/>
          </ac:spMkLst>
        </pc:spChg>
        <pc:spChg chg="mod">
          <ac:chgData name="Randy Stearman" userId="6a3a33aa-6c38-478f-95c3-872a45d4cfac" providerId="ADAL" clId="{8F106FEC-068E-44C1-B2D8-71E1E7F0ECD9}" dt="2023-05-05T19:55:37.853" v="92" actId="1076"/>
          <ac:spMkLst>
            <pc:docMk/>
            <pc:sldMk cId="337685907" sldId="1781"/>
            <ac:spMk id="15" creationId="{18A3566D-F7DB-D4A2-9EE4-53685A5B0AF2}"/>
          </ac:spMkLst>
        </pc:spChg>
        <pc:grpChg chg="del">
          <ac:chgData name="Randy Stearman" userId="6a3a33aa-6c38-478f-95c3-872a45d4cfac" providerId="ADAL" clId="{8F106FEC-068E-44C1-B2D8-71E1E7F0ECD9}" dt="2023-05-05T19:53:35.668" v="79" actId="478"/>
          <ac:grpSpMkLst>
            <pc:docMk/>
            <pc:sldMk cId="337685907" sldId="1781"/>
            <ac:grpSpMk id="2" creationId="{77292E04-6FFA-4349-90E1-EBCF3D6AB04E}"/>
          </ac:grpSpMkLst>
        </pc:grpChg>
        <pc:grpChg chg="del">
          <ac:chgData name="Randy Stearman" userId="6a3a33aa-6c38-478f-95c3-872a45d4cfac" providerId="ADAL" clId="{8F106FEC-068E-44C1-B2D8-71E1E7F0ECD9}" dt="2023-05-05T19:53:36.636" v="80" actId="478"/>
          <ac:grpSpMkLst>
            <pc:docMk/>
            <pc:sldMk cId="337685907" sldId="1781"/>
            <ac:grpSpMk id="3" creationId="{2CD7B3D4-3EB8-4252-A5F7-F2E29F1F458C}"/>
          </ac:grpSpMkLst>
        </pc:grpChg>
        <pc:grpChg chg="del">
          <ac:chgData name="Randy Stearman" userId="6a3a33aa-6c38-478f-95c3-872a45d4cfac" providerId="ADAL" clId="{8F106FEC-068E-44C1-B2D8-71E1E7F0ECD9}" dt="2023-05-05T19:53:37.308" v="81" actId="478"/>
          <ac:grpSpMkLst>
            <pc:docMk/>
            <pc:sldMk cId="337685907" sldId="1781"/>
            <ac:grpSpMk id="6" creationId="{5BF883DB-487B-48AD-9CED-A140E32D9710}"/>
          </ac:grpSpMkLst>
        </pc:grpChg>
        <pc:grpChg chg="del">
          <ac:chgData name="Randy Stearman" userId="6a3a33aa-6c38-478f-95c3-872a45d4cfac" providerId="ADAL" clId="{8F106FEC-068E-44C1-B2D8-71E1E7F0ECD9}" dt="2023-05-05T19:53:39.802" v="84" actId="478"/>
          <ac:grpSpMkLst>
            <pc:docMk/>
            <pc:sldMk cId="337685907" sldId="1781"/>
            <ac:grpSpMk id="18" creationId="{2CD72AB5-36F5-584D-7FC2-9B3EE0A0BF5B}"/>
          </ac:grpSpMkLst>
        </pc:grpChg>
        <pc:grpChg chg="del">
          <ac:chgData name="Randy Stearman" userId="6a3a33aa-6c38-478f-95c3-872a45d4cfac" providerId="ADAL" clId="{8F106FEC-068E-44C1-B2D8-71E1E7F0ECD9}" dt="2023-05-05T19:53:38.352" v="82" actId="478"/>
          <ac:grpSpMkLst>
            <pc:docMk/>
            <pc:sldMk cId="337685907" sldId="1781"/>
            <ac:grpSpMk id="50" creationId="{8CB0FDA8-D129-4743-BDA9-528A4F36DB9C}"/>
          </ac:grpSpMkLst>
        </pc:grpChg>
        <pc:grpChg chg="del">
          <ac:chgData name="Randy Stearman" userId="6a3a33aa-6c38-478f-95c3-872a45d4cfac" providerId="ADAL" clId="{8F106FEC-068E-44C1-B2D8-71E1E7F0ECD9}" dt="2023-05-05T19:53:38.979" v="83" actId="478"/>
          <ac:grpSpMkLst>
            <pc:docMk/>
            <pc:sldMk cId="337685907" sldId="1781"/>
            <ac:grpSpMk id="53" creationId="{91FAB84F-4938-4703-AA90-671CD28022EF}"/>
          </ac:grpSpMkLst>
        </pc:grpChg>
        <pc:cxnChg chg="mod">
          <ac:chgData name="Randy Stearman" userId="6a3a33aa-6c38-478f-95c3-872a45d4cfac" providerId="ADAL" clId="{8F106FEC-068E-44C1-B2D8-71E1E7F0ECD9}" dt="2023-05-05T19:53:55.328" v="86" actId="14100"/>
          <ac:cxnSpMkLst>
            <pc:docMk/>
            <pc:sldMk cId="337685907" sldId="1781"/>
            <ac:cxnSpMk id="5" creationId="{BD32FD15-E56B-4CE8-9F03-81AE7014E390}"/>
          </ac:cxnSpMkLst>
        </pc:cxnChg>
        <pc:cxnChg chg="mod">
          <ac:chgData name="Randy Stearman" userId="6a3a33aa-6c38-478f-95c3-872a45d4cfac" providerId="ADAL" clId="{8F106FEC-068E-44C1-B2D8-71E1E7F0ECD9}" dt="2023-05-05T19:53:55.328" v="86" actId="14100"/>
          <ac:cxnSpMkLst>
            <pc:docMk/>
            <pc:sldMk cId="337685907" sldId="1781"/>
            <ac:cxnSpMk id="8" creationId="{A1F1DB27-DE17-4F9A-BA2A-D14B24E740E7}"/>
          </ac:cxnSpMkLst>
        </pc:cxnChg>
        <pc:cxnChg chg="mod">
          <ac:chgData name="Randy Stearman" userId="6a3a33aa-6c38-478f-95c3-872a45d4cfac" providerId="ADAL" clId="{8F106FEC-068E-44C1-B2D8-71E1E7F0ECD9}" dt="2023-05-05T19:55:37.853" v="92" actId="1076"/>
          <ac:cxnSpMkLst>
            <pc:docMk/>
            <pc:sldMk cId="337685907" sldId="1781"/>
            <ac:cxnSpMk id="11" creationId="{22E4B149-B7CC-40D8-8B33-DD500B565310}"/>
          </ac:cxnSpMkLst>
        </pc:cxnChg>
        <pc:cxnChg chg="mod">
          <ac:chgData name="Randy Stearman" userId="6a3a33aa-6c38-478f-95c3-872a45d4cfac" providerId="ADAL" clId="{8F106FEC-068E-44C1-B2D8-71E1E7F0ECD9}" dt="2023-05-05T19:55:37.853" v="92" actId="1076"/>
          <ac:cxnSpMkLst>
            <pc:docMk/>
            <pc:sldMk cId="337685907" sldId="1781"/>
            <ac:cxnSpMk id="13" creationId="{F9F27839-C304-4D67-A39D-54101E06B105}"/>
          </ac:cxnSpMkLst>
        </pc:cxnChg>
      </pc:sldChg>
      <pc:sldChg chg="delSp modSp mod">
        <pc:chgData name="Randy Stearman" userId="6a3a33aa-6c38-478f-95c3-872a45d4cfac" providerId="ADAL" clId="{8F106FEC-068E-44C1-B2D8-71E1E7F0ECD9}" dt="2023-05-05T19:59:05.133" v="140" actId="14100"/>
        <pc:sldMkLst>
          <pc:docMk/>
          <pc:sldMk cId="2563798761" sldId="1782"/>
        </pc:sldMkLst>
        <pc:spChg chg="mod">
          <ac:chgData name="Randy Stearman" userId="6a3a33aa-6c38-478f-95c3-872a45d4cfac" providerId="ADAL" clId="{8F106FEC-068E-44C1-B2D8-71E1E7F0ECD9}" dt="2023-05-05T19:58:56.800" v="139" actId="14100"/>
          <ac:spMkLst>
            <pc:docMk/>
            <pc:sldMk cId="2563798761" sldId="1782"/>
            <ac:spMk id="6" creationId="{00000000-0000-0000-0000-000000000000}"/>
          </ac:spMkLst>
        </pc:spChg>
        <pc:spChg chg="mod">
          <ac:chgData name="Randy Stearman" userId="6a3a33aa-6c38-478f-95c3-872a45d4cfac" providerId="ADAL" clId="{8F106FEC-068E-44C1-B2D8-71E1E7F0ECD9}" dt="2023-05-05T19:58:51.553" v="138" actId="1076"/>
          <ac:spMkLst>
            <pc:docMk/>
            <pc:sldMk cId="2563798761" sldId="1782"/>
            <ac:spMk id="17" creationId="{00000000-0000-0000-0000-000000000000}"/>
          </ac:spMkLst>
        </pc:spChg>
        <pc:spChg chg="mod">
          <ac:chgData name="Randy Stearman" userId="6a3a33aa-6c38-478f-95c3-872a45d4cfac" providerId="ADAL" clId="{8F106FEC-068E-44C1-B2D8-71E1E7F0ECD9}" dt="2023-05-05T19:58:56.800" v="139" actId="14100"/>
          <ac:spMkLst>
            <pc:docMk/>
            <pc:sldMk cId="2563798761" sldId="1782"/>
            <ac:spMk id="29" creationId="{D8CE21C5-0691-420F-87E0-F52B746DDCEC}"/>
          </ac:spMkLst>
        </pc:spChg>
        <pc:spChg chg="mod">
          <ac:chgData name="Randy Stearman" userId="6a3a33aa-6c38-478f-95c3-872a45d4cfac" providerId="ADAL" clId="{8F106FEC-068E-44C1-B2D8-71E1E7F0ECD9}" dt="2023-05-05T19:59:05.133" v="140" actId="14100"/>
          <ac:spMkLst>
            <pc:docMk/>
            <pc:sldMk cId="2563798761" sldId="1782"/>
            <ac:spMk id="30" creationId="{E68D2764-3287-4BE2-B6D8-71248CC89198}"/>
          </ac:spMkLst>
        </pc:spChg>
        <pc:spChg chg="mod">
          <ac:chgData name="Randy Stearman" userId="6a3a33aa-6c38-478f-95c3-872a45d4cfac" providerId="ADAL" clId="{8F106FEC-068E-44C1-B2D8-71E1E7F0ECD9}" dt="2023-05-05T19:59:05.133" v="140" actId="14100"/>
          <ac:spMkLst>
            <pc:docMk/>
            <pc:sldMk cId="2563798761" sldId="1782"/>
            <ac:spMk id="31" creationId="{73EB3409-D318-42F9-96EF-69D90082E5EE}"/>
          </ac:spMkLst>
        </pc:spChg>
        <pc:grpChg chg="del">
          <ac:chgData name="Randy Stearman" userId="6a3a33aa-6c38-478f-95c3-872a45d4cfac" providerId="ADAL" clId="{8F106FEC-068E-44C1-B2D8-71E1E7F0ECD9}" dt="2023-05-05T19:58:41.968" v="133" actId="478"/>
          <ac:grpSpMkLst>
            <pc:docMk/>
            <pc:sldMk cId="2563798761" sldId="1782"/>
            <ac:grpSpMk id="2" creationId="{01A67428-728E-47A1-A414-866207DAC18B}"/>
          </ac:grpSpMkLst>
        </pc:grpChg>
        <pc:grpChg chg="del">
          <ac:chgData name="Randy Stearman" userId="6a3a33aa-6c38-478f-95c3-872a45d4cfac" providerId="ADAL" clId="{8F106FEC-068E-44C1-B2D8-71E1E7F0ECD9}" dt="2023-05-05T19:58:41.968" v="133" actId="478"/>
          <ac:grpSpMkLst>
            <pc:docMk/>
            <pc:sldMk cId="2563798761" sldId="1782"/>
            <ac:grpSpMk id="3" creationId="{135F1AFA-292C-472D-BD7E-0AC53A1B2F71}"/>
          </ac:grpSpMkLst>
        </pc:grpChg>
        <pc:grpChg chg="del">
          <ac:chgData name="Randy Stearman" userId="6a3a33aa-6c38-478f-95c3-872a45d4cfac" providerId="ADAL" clId="{8F106FEC-068E-44C1-B2D8-71E1E7F0ECD9}" dt="2023-05-05T19:58:48.035" v="136" actId="478"/>
          <ac:grpSpMkLst>
            <pc:docMk/>
            <pc:sldMk cId="2563798761" sldId="1782"/>
            <ac:grpSpMk id="7" creationId="{DAB4939D-2DBF-48EF-8D55-D91D089DBA88}"/>
          </ac:grpSpMkLst>
        </pc:grpChg>
        <pc:grpChg chg="del">
          <ac:chgData name="Randy Stearman" userId="6a3a33aa-6c38-478f-95c3-872a45d4cfac" providerId="ADAL" clId="{8F106FEC-068E-44C1-B2D8-71E1E7F0ECD9}" dt="2023-05-05T19:58:48.035" v="136" actId="478"/>
          <ac:grpSpMkLst>
            <pc:docMk/>
            <pc:sldMk cId="2563798761" sldId="1782"/>
            <ac:grpSpMk id="8" creationId="{347131BE-34FA-4347-900D-6B9EB9B729F2}"/>
          </ac:grpSpMkLst>
        </pc:grpChg>
        <pc:cxnChg chg="mod">
          <ac:chgData name="Randy Stearman" userId="6a3a33aa-6c38-478f-95c3-872a45d4cfac" providerId="ADAL" clId="{8F106FEC-068E-44C1-B2D8-71E1E7F0ECD9}" dt="2023-05-05T19:58:56.800" v="139" actId="14100"/>
          <ac:cxnSpMkLst>
            <pc:docMk/>
            <pc:sldMk cId="2563798761" sldId="1782"/>
            <ac:cxnSpMk id="4" creationId="{9316715B-1734-4D13-B402-610C29B64678}"/>
          </ac:cxnSpMkLst>
        </pc:cxnChg>
        <pc:cxnChg chg="mod">
          <ac:chgData name="Randy Stearman" userId="6a3a33aa-6c38-478f-95c3-872a45d4cfac" providerId="ADAL" clId="{8F106FEC-068E-44C1-B2D8-71E1E7F0ECD9}" dt="2023-05-05T19:59:05.133" v="140" actId="14100"/>
          <ac:cxnSpMkLst>
            <pc:docMk/>
            <pc:sldMk cId="2563798761" sldId="1782"/>
            <ac:cxnSpMk id="5" creationId="{3C5AEA7E-5663-44BE-B75F-5B63C1379E52}"/>
          </ac:cxnSpMkLst>
        </pc:cxnChg>
      </pc:sldChg>
      <pc:sldChg chg="delSp modSp mod delCm">
        <pc:chgData name="Randy Stearman" userId="6a3a33aa-6c38-478f-95c3-872a45d4cfac" providerId="ADAL" clId="{8F106FEC-068E-44C1-B2D8-71E1E7F0ECD9}" dt="2023-05-05T20:00:13.561" v="146"/>
        <pc:sldMkLst>
          <pc:docMk/>
          <pc:sldMk cId="3051335432" sldId="1783"/>
        </pc:sldMkLst>
        <pc:spChg chg="del">
          <ac:chgData name="Randy Stearman" userId="6a3a33aa-6c38-478f-95c3-872a45d4cfac" providerId="ADAL" clId="{8F106FEC-068E-44C1-B2D8-71E1E7F0ECD9}" dt="2023-05-05T19:59:55.285" v="143" actId="478"/>
          <ac:spMkLst>
            <pc:docMk/>
            <pc:sldMk cId="3051335432" sldId="1783"/>
            <ac:spMk id="6" creationId="{F15552DE-564C-452F-A486-0A8822E0CB96}"/>
          </ac:spMkLst>
        </pc:spChg>
        <pc:picChg chg="mod">
          <ac:chgData name="Randy Stearman" userId="6a3a33aa-6c38-478f-95c3-872a45d4cfac" providerId="ADAL" clId="{8F106FEC-068E-44C1-B2D8-71E1E7F0ECD9}" dt="2023-05-05T20:00:01.254" v="145" actId="14100"/>
          <ac:picMkLst>
            <pc:docMk/>
            <pc:sldMk cId="3051335432" sldId="1783"/>
            <ac:picMk id="5" creationId="{A9BFC753-B826-483E-B991-1ABE50F2C2E5}"/>
          </ac:picMkLst>
        </pc:picChg>
        <pc:extLst>
          <p:ext xmlns:p="http://schemas.openxmlformats.org/presentationml/2006/main" uri="{D6D511B9-2390-475A-947B-AFAB55BFBCF1}">
            <pc226:cmChg xmlns:pc226="http://schemas.microsoft.com/office/powerpoint/2022/06/main/command" chg="del">
              <pc226:chgData name="Randy Stearman" userId="6a3a33aa-6c38-478f-95c3-872a45d4cfac" providerId="ADAL" clId="{8F106FEC-068E-44C1-B2D8-71E1E7F0ECD9}" dt="2023-05-05T20:00:13.561" v="146"/>
              <pc2:cmMkLst xmlns:pc2="http://schemas.microsoft.com/office/powerpoint/2019/9/main/command">
                <pc:docMk/>
                <pc:sldMk cId="3051335432" sldId="1783"/>
                <pc2:cmMk id="{72052184-69A4-4D10-8D39-624213A28850}"/>
              </pc2:cmMkLst>
            </pc226:cmChg>
          </p:ext>
        </pc:extLst>
      </pc:sldChg>
      <pc:sldChg chg="delSp modSp mod delCm">
        <pc:chgData name="Randy Stearman" userId="6a3a33aa-6c38-478f-95c3-872a45d4cfac" providerId="ADAL" clId="{8F106FEC-068E-44C1-B2D8-71E1E7F0ECD9}" dt="2023-05-05T20:02:57.158" v="191"/>
        <pc:sldMkLst>
          <pc:docMk/>
          <pc:sldMk cId="3929827132" sldId="1785"/>
        </pc:sldMkLst>
        <pc:spChg chg="mod">
          <ac:chgData name="Randy Stearman" userId="6a3a33aa-6c38-478f-95c3-872a45d4cfac" providerId="ADAL" clId="{8F106FEC-068E-44C1-B2D8-71E1E7F0ECD9}" dt="2023-05-05T20:02:46.069" v="190" actId="1035"/>
          <ac:spMkLst>
            <pc:docMk/>
            <pc:sldMk cId="3929827132" sldId="1785"/>
            <ac:spMk id="2" creationId="{CD28CB34-4E44-4B59-B86A-56BB521C2889}"/>
          </ac:spMkLst>
        </pc:spChg>
        <pc:spChg chg="del">
          <ac:chgData name="Randy Stearman" userId="6a3a33aa-6c38-478f-95c3-872a45d4cfac" providerId="ADAL" clId="{8F106FEC-068E-44C1-B2D8-71E1E7F0ECD9}" dt="2023-05-05T20:02:08.621" v="180" actId="478"/>
          <ac:spMkLst>
            <pc:docMk/>
            <pc:sldMk cId="3929827132" sldId="1785"/>
            <ac:spMk id="4" creationId="{AA016F1F-555C-47C7-B814-201F767F94E6}"/>
          </ac:spMkLst>
        </pc:spChg>
        <pc:picChg chg="mod ord">
          <ac:chgData name="Randy Stearman" userId="6a3a33aa-6c38-478f-95c3-872a45d4cfac" providerId="ADAL" clId="{8F106FEC-068E-44C1-B2D8-71E1E7F0ECD9}" dt="2023-05-05T20:02:33.339" v="184" actId="12788"/>
          <ac:picMkLst>
            <pc:docMk/>
            <pc:sldMk cId="3929827132" sldId="1785"/>
            <ac:picMk id="5" creationId="{F44C6F50-5865-41A5-970B-C96ABEDE691F}"/>
          </ac:picMkLst>
        </pc:picChg>
        <pc:extLst>
          <p:ext xmlns:p="http://schemas.openxmlformats.org/presentationml/2006/main" uri="{D6D511B9-2390-475A-947B-AFAB55BFBCF1}">
            <pc226:cmChg xmlns:pc226="http://schemas.microsoft.com/office/powerpoint/2022/06/main/command" chg="del">
              <pc226:chgData name="Randy Stearman" userId="6a3a33aa-6c38-478f-95c3-872a45d4cfac" providerId="ADAL" clId="{8F106FEC-068E-44C1-B2D8-71E1E7F0ECD9}" dt="2023-05-05T20:02:57.158" v="191"/>
              <pc2:cmMkLst xmlns:pc2="http://schemas.microsoft.com/office/powerpoint/2019/9/main/command">
                <pc:docMk/>
                <pc:sldMk cId="3929827132" sldId="1785"/>
                <pc2:cmMk id="{54ED779E-2CC5-4AF7-A42B-A27FDC8979B1}"/>
              </pc2:cmMkLst>
            </pc226:cmChg>
          </p:ext>
        </pc:extLst>
      </pc:sldChg>
      <pc:sldChg chg="modSp mod">
        <pc:chgData name="Randy Stearman" userId="6a3a33aa-6c38-478f-95c3-872a45d4cfac" providerId="ADAL" clId="{8F106FEC-068E-44C1-B2D8-71E1E7F0ECD9}" dt="2023-05-05T19:44:42.769" v="19" actId="20577"/>
        <pc:sldMkLst>
          <pc:docMk/>
          <pc:sldMk cId="85223333" sldId="1808"/>
        </pc:sldMkLst>
        <pc:spChg chg="mod">
          <ac:chgData name="Randy Stearman" userId="6a3a33aa-6c38-478f-95c3-872a45d4cfac" providerId="ADAL" clId="{8F106FEC-068E-44C1-B2D8-71E1E7F0ECD9}" dt="2023-05-05T19:44:42.769" v="19" actId="20577"/>
          <ac:spMkLst>
            <pc:docMk/>
            <pc:sldMk cId="85223333" sldId="1808"/>
            <ac:spMk id="2" creationId="{44A49DAE-79D6-48FB-BB90-ED534D0C7C09}"/>
          </ac:spMkLst>
        </pc:spChg>
      </pc:sldChg>
      <pc:sldChg chg="modSp mod">
        <pc:chgData name="Randy Stearman" userId="6a3a33aa-6c38-478f-95c3-872a45d4cfac" providerId="ADAL" clId="{8F106FEC-068E-44C1-B2D8-71E1E7F0ECD9}" dt="2023-05-05T19:50:55.507" v="57" actId="2710"/>
        <pc:sldMkLst>
          <pc:docMk/>
          <pc:sldMk cId="2156287448" sldId="1809"/>
        </pc:sldMkLst>
        <pc:spChg chg="mod">
          <ac:chgData name="Randy Stearman" userId="6a3a33aa-6c38-478f-95c3-872a45d4cfac" providerId="ADAL" clId="{8F106FEC-068E-44C1-B2D8-71E1E7F0ECD9}" dt="2023-05-05T19:50:55.507" v="57" actId="2710"/>
          <ac:spMkLst>
            <pc:docMk/>
            <pc:sldMk cId="2156287448" sldId="1809"/>
            <ac:spMk id="2" creationId="{44A49DAE-79D6-48FB-BB90-ED534D0C7C09}"/>
          </ac:spMkLst>
        </pc:spChg>
        <pc:spChg chg="mod">
          <ac:chgData name="Randy Stearman" userId="6a3a33aa-6c38-478f-95c3-872a45d4cfac" providerId="ADAL" clId="{8F106FEC-068E-44C1-B2D8-71E1E7F0ECD9}" dt="2023-05-05T19:50:50.954" v="56" actId="1076"/>
          <ac:spMkLst>
            <pc:docMk/>
            <pc:sldMk cId="2156287448" sldId="1809"/>
            <ac:spMk id="9" creationId="{6B293DD1-BCDD-4DDD-82EC-8675E4FB99CC}"/>
          </ac:spMkLst>
        </pc:spChg>
      </pc:sldChg>
      <pc:sldChg chg="modSp mod">
        <pc:chgData name="Randy Stearman" userId="6a3a33aa-6c38-478f-95c3-872a45d4cfac" providerId="ADAL" clId="{8F106FEC-068E-44C1-B2D8-71E1E7F0ECD9}" dt="2023-05-05T19:53:22.606" v="78" actId="2710"/>
        <pc:sldMkLst>
          <pc:docMk/>
          <pc:sldMk cId="3631203027" sldId="1810"/>
        </pc:sldMkLst>
        <pc:spChg chg="mod">
          <ac:chgData name="Randy Stearman" userId="6a3a33aa-6c38-478f-95c3-872a45d4cfac" providerId="ADAL" clId="{8F106FEC-068E-44C1-B2D8-71E1E7F0ECD9}" dt="2023-05-05T19:53:22.606" v="78" actId="2710"/>
          <ac:spMkLst>
            <pc:docMk/>
            <pc:sldMk cId="3631203027" sldId="1810"/>
            <ac:spMk id="2" creationId="{44A49DAE-79D6-48FB-BB90-ED534D0C7C09}"/>
          </ac:spMkLst>
        </pc:spChg>
      </pc:sldChg>
      <pc:sldChg chg="modSp mod">
        <pc:chgData name="Randy Stearman" userId="6a3a33aa-6c38-478f-95c3-872a45d4cfac" providerId="ADAL" clId="{8F106FEC-068E-44C1-B2D8-71E1E7F0ECD9}" dt="2023-05-05T19:51:54.800" v="66" actId="1076"/>
        <pc:sldMkLst>
          <pc:docMk/>
          <pc:sldMk cId="2148830739" sldId="1812"/>
        </pc:sldMkLst>
        <pc:spChg chg="mod">
          <ac:chgData name="Randy Stearman" userId="6a3a33aa-6c38-478f-95c3-872a45d4cfac" providerId="ADAL" clId="{8F106FEC-068E-44C1-B2D8-71E1E7F0ECD9}" dt="2023-05-05T19:51:54.800" v="66" actId="1076"/>
          <ac:spMkLst>
            <pc:docMk/>
            <pc:sldMk cId="2148830739" sldId="1812"/>
            <ac:spMk id="3" creationId="{C4AACD51-1605-1719-B74E-413956727A93}"/>
          </ac:spMkLst>
        </pc:spChg>
      </pc:sldChg>
    </pc:docChg>
  </pc:docChgLst>
  <pc:docChgLst>
    <pc:chgData name="Randy Stearman" userId="6a3a33aa-6c38-478f-95c3-872a45d4cfac" providerId="ADAL" clId="{F7553357-C4AA-4A10-A75F-FBF938E44C28}"/>
    <pc:docChg chg="undo custSel addSld modSld sldOrd modSection">
      <pc:chgData name="Randy Stearman" userId="6a3a33aa-6c38-478f-95c3-872a45d4cfac" providerId="ADAL" clId="{F7553357-C4AA-4A10-A75F-FBF938E44C28}" dt="2023-05-02T19:00:19.835" v="123" actId="14826"/>
      <pc:docMkLst>
        <pc:docMk/>
      </pc:docMkLst>
      <pc:sldChg chg="modSp mod">
        <pc:chgData name="Randy Stearman" userId="6a3a33aa-6c38-478f-95c3-872a45d4cfac" providerId="ADAL" clId="{F7553357-C4AA-4A10-A75F-FBF938E44C28}" dt="2023-04-27T21:05:19.802" v="23" actId="20577"/>
        <pc:sldMkLst>
          <pc:docMk/>
          <pc:sldMk cId="3912510715" sldId="1738"/>
        </pc:sldMkLst>
        <pc:spChg chg="mod">
          <ac:chgData name="Randy Stearman" userId="6a3a33aa-6c38-478f-95c3-872a45d4cfac" providerId="ADAL" clId="{F7553357-C4AA-4A10-A75F-FBF938E44C28}" dt="2023-04-27T21:05:19.802" v="23" actId="20577"/>
          <ac:spMkLst>
            <pc:docMk/>
            <pc:sldMk cId="3912510715" sldId="1738"/>
            <ac:spMk id="8" creationId="{0479116F-03D3-42A7-9567-B10FABC840B9}"/>
          </ac:spMkLst>
        </pc:spChg>
      </pc:sldChg>
      <pc:sldChg chg="modSp">
        <pc:chgData name="Randy Stearman" userId="6a3a33aa-6c38-478f-95c3-872a45d4cfac" providerId="ADAL" clId="{F7553357-C4AA-4A10-A75F-FBF938E44C28}" dt="2023-04-27T21:17:06.986" v="99" actId="12789"/>
        <pc:sldMkLst>
          <pc:docMk/>
          <pc:sldMk cId="259869114" sldId="1744"/>
        </pc:sldMkLst>
        <pc:spChg chg="mod">
          <ac:chgData name="Randy Stearman" userId="6a3a33aa-6c38-478f-95c3-872a45d4cfac" providerId="ADAL" clId="{F7553357-C4AA-4A10-A75F-FBF938E44C28}" dt="2023-04-27T21:17:06.986" v="99" actId="12789"/>
          <ac:spMkLst>
            <pc:docMk/>
            <pc:sldMk cId="259869114" sldId="1744"/>
            <ac:spMk id="11" creationId="{1AD1313D-F271-4C6B-B6F2-47783ECB9A7E}"/>
          </ac:spMkLst>
        </pc:spChg>
        <pc:spChg chg="mod">
          <ac:chgData name="Randy Stearman" userId="6a3a33aa-6c38-478f-95c3-872a45d4cfac" providerId="ADAL" clId="{F7553357-C4AA-4A10-A75F-FBF938E44C28}" dt="2023-04-27T21:17:06.986" v="99" actId="12789"/>
          <ac:spMkLst>
            <pc:docMk/>
            <pc:sldMk cId="259869114" sldId="1744"/>
            <ac:spMk id="42" creationId="{5AFE2D22-AB34-4239-810D-41BE79070AA3}"/>
          </ac:spMkLst>
        </pc:spChg>
        <pc:spChg chg="mod">
          <ac:chgData name="Randy Stearman" userId="6a3a33aa-6c38-478f-95c3-872a45d4cfac" providerId="ADAL" clId="{F7553357-C4AA-4A10-A75F-FBF938E44C28}" dt="2023-04-27T21:17:06.986" v="99" actId="12789"/>
          <ac:spMkLst>
            <pc:docMk/>
            <pc:sldMk cId="259869114" sldId="1744"/>
            <ac:spMk id="43" creationId="{598AE33A-2CCD-4655-921A-336B35FF7D07}"/>
          </ac:spMkLst>
        </pc:spChg>
        <pc:grpChg chg="mod">
          <ac:chgData name="Randy Stearman" userId="6a3a33aa-6c38-478f-95c3-872a45d4cfac" providerId="ADAL" clId="{F7553357-C4AA-4A10-A75F-FBF938E44C28}" dt="2023-04-27T21:17:06.986" v="99" actId="12789"/>
          <ac:grpSpMkLst>
            <pc:docMk/>
            <pc:sldMk cId="259869114" sldId="1744"/>
            <ac:grpSpMk id="12" creationId="{6939D111-7E0C-498C-BA52-3DDB00917337}"/>
          </ac:grpSpMkLst>
        </pc:grpChg>
        <pc:grpChg chg="mod">
          <ac:chgData name="Randy Stearman" userId="6a3a33aa-6c38-478f-95c3-872a45d4cfac" providerId="ADAL" clId="{F7553357-C4AA-4A10-A75F-FBF938E44C28}" dt="2023-04-27T21:17:06.986" v="99" actId="12789"/>
          <ac:grpSpMkLst>
            <pc:docMk/>
            <pc:sldMk cId="259869114" sldId="1744"/>
            <ac:grpSpMk id="40" creationId="{21D7724F-CCC2-41EE-8480-0C5F5AA91C13}"/>
          </ac:grpSpMkLst>
        </pc:grpChg>
        <pc:picChg chg="mod">
          <ac:chgData name="Randy Stearman" userId="6a3a33aa-6c38-478f-95c3-872a45d4cfac" providerId="ADAL" clId="{F7553357-C4AA-4A10-A75F-FBF938E44C28}" dt="2023-04-27T21:17:06.986" v="99" actId="12789"/>
          <ac:picMkLst>
            <pc:docMk/>
            <pc:sldMk cId="259869114" sldId="1744"/>
            <ac:picMk id="49" creationId="{B50B97C1-348B-41CD-AFBF-3D8805BC52C4}"/>
          </ac:picMkLst>
        </pc:picChg>
      </pc:sldChg>
      <pc:sldChg chg="modSp mod">
        <pc:chgData name="Randy Stearman" userId="6a3a33aa-6c38-478f-95c3-872a45d4cfac" providerId="ADAL" clId="{F7553357-C4AA-4A10-A75F-FBF938E44C28}" dt="2023-04-27T21:18:34.742" v="115" actId="2711"/>
        <pc:sldMkLst>
          <pc:docMk/>
          <pc:sldMk cId="1035335555" sldId="1751"/>
        </pc:sldMkLst>
        <pc:spChg chg="mod">
          <ac:chgData name="Randy Stearman" userId="6a3a33aa-6c38-478f-95c3-872a45d4cfac" providerId="ADAL" clId="{F7553357-C4AA-4A10-A75F-FBF938E44C28}" dt="2023-04-27T21:18:34.742" v="115" actId="2711"/>
          <ac:spMkLst>
            <pc:docMk/>
            <pc:sldMk cId="1035335555" sldId="1751"/>
            <ac:spMk id="3" creationId="{E6B3F1E0-6435-4A4F-9120-8D2A67E6A271}"/>
          </ac:spMkLst>
        </pc:spChg>
      </pc:sldChg>
      <pc:sldChg chg="modSp mod">
        <pc:chgData name="Randy Stearman" userId="6a3a33aa-6c38-478f-95c3-872a45d4cfac" providerId="ADAL" clId="{F7553357-C4AA-4A10-A75F-FBF938E44C28}" dt="2023-04-27T21:20:16.834" v="121" actId="12789"/>
        <pc:sldMkLst>
          <pc:docMk/>
          <pc:sldMk cId="1079716345" sldId="1760"/>
        </pc:sldMkLst>
        <pc:spChg chg="mod">
          <ac:chgData name="Randy Stearman" userId="6a3a33aa-6c38-478f-95c3-872a45d4cfac" providerId="ADAL" clId="{F7553357-C4AA-4A10-A75F-FBF938E44C28}" dt="2023-04-27T21:20:16.834" v="121" actId="12789"/>
          <ac:spMkLst>
            <pc:docMk/>
            <pc:sldMk cId="1079716345" sldId="1760"/>
            <ac:spMk id="3" creationId="{013E8C8E-3B83-4B53-AB70-D03FF9426B63}"/>
          </ac:spMkLst>
        </pc:spChg>
        <pc:spChg chg="mod">
          <ac:chgData name="Randy Stearman" userId="6a3a33aa-6c38-478f-95c3-872a45d4cfac" providerId="ADAL" clId="{F7553357-C4AA-4A10-A75F-FBF938E44C28}" dt="2023-04-27T21:20:16.834" v="121" actId="12789"/>
          <ac:spMkLst>
            <pc:docMk/>
            <pc:sldMk cId="1079716345" sldId="1760"/>
            <ac:spMk id="6" creationId="{317E46C6-F417-4759-B4E0-84E4A6D54B93}"/>
          </ac:spMkLst>
        </pc:spChg>
      </pc:sldChg>
      <pc:sldChg chg="modSp">
        <pc:chgData name="Randy Stearman" userId="6a3a33aa-6c38-478f-95c3-872a45d4cfac" providerId="ADAL" clId="{F7553357-C4AA-4A10-A75F-FBF938E44C28}" dt="2023-05-02T19:00:19.835" v="123" actId="14826"/>
        <pc:sldMkLst>
          <pc:docMk/>
          <pc:sldMk cId="4064802546" sldId="1763"/>
        </pc:sldMkLst>
        <pc:picChg chg="mod">
          <ac:chgData name="Randy Stearman" userId="6a3a33aa-6c38-478f-95c3-872a45d4cfac" providerId="ADAL" clId="{F7553357-C4AA-4A10-A75F-FBF938E44C28}" dt="2023-05-02T19:00:19.835" v="123" actId="14826"/>
          <ac:picMkLst>
            <pc:docMk/>
            <pc:sldMk cId="4064802546" sldId="1763"/>
            <ac:picMk id="4" creationId="{9BEBE339-6311-4BF3-A2D9-2A68DBF001BC}"/>
          </ac:picMkLst>
        </pc:picChg>
      </pc:sldChg>
      <pc:sldChg chg="modSp mod">
        <pc:chgData name="Randy Stearman" userId="6a3a33aa-6c38-478f-95c3-872a45d4cfac" providerId="ADAL" clId="{F7553357-C4AA-4A10-A75F-FBF938E44C28}" dt="2023-04-27T21:15:36.200" v="97" actId="12788"/>
        <pc:sldMkLst>
          <pc:docMk/>
          <pc:sldMk cId="337685907" sldId="1781"/>
        </pc:sldMkLst>
        <pc:spChg chg="mod">
          <ac:chgData name="Randy Stearman" userId="6a3a33aa-6c38-478f-95c3-872a45d4cfac" providerId="ADAL" clId="{F7553357-C4AA-4A10-A75F-FBF938E44C28}" dt="2023-04-27T21:13:03.312" v="80" actId="552"/>
          <ac:spMkLst>
            <pc:docMk/>
            <pc:sldMk cId="337685907" sldId="1781"/>
            <ac:spMk id="4" creationId="{58294173-C5C4-4533-AB16-4E301D94D832}"/>
          </ac:spMkLst>
        </pc:spChg>
        <pc:spChg chg="mod">
          <ac:chgData name="Randy Stearman" userId="6a3a33aa-6c38-478f-95c3-872a45d4cfac" providerId="ADAL" clId="{F7553357-C4AA-4A10-A75F-FBF938E44C28}" dt="2023-04-27T21:13:33.866" v="86" actId="1076"/>
          <ac:spMkLst>
            <pc:docMk/>
            <pc:sldMk cId="337685907" sldId="1781"/>
            <ac:spMk id="7" creationId="{FDB02659-E151-4D70-A264-9F73AED69E9B}"/>
          </ac:spMkLst>
        </pc:spChg>
        <pc:spChg chg="mod">
          <ac:chgData name="Randy Stearman" userId="6a3a33aa-6c38-478f-95c3-872a45d4cfac" providerId="ADAL" clId="{F7553357-C4AA-4A10-A75F-FBF938E44C28}" dt="2023-04-27T21:13:03.312" v="80" actId="552"/>
          <ac:spMkLst>
            <pc:docMk/>
            <pc:sldMk cId="337685907" sldId="1781"/>
            <ac:spMk id="9" creationId="{A4C8B9C8-F11F-49A0-9947-4D086CB909E9}"/>
          </ac:spMkLst>
        </pc:spChg>
        <pc:spChg chg="mod">
          <ac:chgData name="Randy Stearman" userId="6a3a33aa-6c38-478f-95c3-872a45d4cfac" providerId="ADAL" clId="{F7553357-C4AA-4A10-A75F-FBF938E44C28}" dt="2023-04-27T21:15:27.846" v="96" actId="12788"/>
          <ac:spMkLst>
            <pc:docMk/>
            <pc:sldMk cId="337685907" sldId="1781"/>
            <ac:spMk id="12" creationId="{A8213FB1-1279-4A95-BCB5-2B095DF128D2}"/>
          </ac:spMkLst>
        </pc:spChg>
        <pc:spChg chg="mod">
          <ac:chgData name="Randy Stearman" userId="6a3a33aa-6c38-478f-95c3-872a45d4cfac" providerId="ADAL" clId="{F7553357-C4AA-4A10-A75F-FBF938E44C28}" dt="2023-04-27T21:15:27.846" v="96" actId="12788"/>
          <ac:spMkLst>
            <pc:docMk/>
            <pc:sldMk cId="337685907" sldId="1781"/>
            <ac:spMk id="14" creationId="{ABEE371F-C9AE-45BB-8448-103F6233183F}"/>
          </ac:spMkLst>
        </pc:spChg>
        <pc:spChg chg="mod">
          <ac:chgData name="Randy Stearman" userId="6a3a33aa-6c38-478f-95c3-872a45d4cfac" providerId="ADAL" clId="{F7553357-C4AA-4A10-A75F-FBF938E44C28}" dt="2023-04-27T21:15:27.846" v="96" actId="12788"/>
          <ac:spMkLst>
            <pc:docMk/>
            <pc:sldMk cId="337685907" sldId="1781"/>
            <ac:spMk id="15" creationId="{18A3566D-F7DB-D4A2-9EE4-53685A5B0AF2}"/>
          </ac:spMkLst>
        </pc:spChg>
        <pc:spChg chg="mod">
          <ac:chgData name="Randy Stearman" userId="6a3a33aa-6c38-478f-95c3-872a45d4cfac" providerId="ADAL" clId="{F7553357-C4AA-4A10-A75F-FBF938E44C28}" dt="2023-04-27T21:13:50.857" v="88" actId="12788"/>
          <ac:spMkLst>
            <pc:docMk/>
            <pc:sldMk cId="337685907" sldId="1781"/>
            <ac:spMk id="19" creationId="{854A40E3-4E10-4CA6-AFEF-68CF4AD5A1BC}"/>
          </ac:spMkLst>
        </pc:spChg>
        <pc:spChg chg="mod">
          <ac:chgData name="Randy Stearman" userId="6a3a33aa-6c38-478f-95c3-872a45d4cfac" providerId="ADAL" clId="{F7553357-C4AA-4A10-A75F-FBF938E44C28}" dt="2023-04-27T21:13:50.857" v="88" actId="12788"/>
          <ac:spMkLst>
            <pc:docMk/>
            <pc:sldMk cId="337685907" sldId="1781"/>
            <ac:spMk id="20" creationId="{F7E20675-3293-4367-A146-E160A009AD88}"/>
          </ac:spMkLst>
        </pc:spChg>
        <pc:spChg chg="mod">
          <ac:chgData name="Randy Stearman" userId="6a3a33aa-6c38-478f-95c3-872a45d4cfac" providerId="ADAL" clId="{F7553357-C4AA-4A10-A75F-FBF938E44C28}" dt="2023-04-27T21:13:50.857" v="88" actId="12788"/>
          <ac:spMkLst>
            <pc:docMk/>
            <pc:sldMk cId="337685907" sldId="1781"/>
            <ac:spMk id="24" creationId="{E81D4DF4-FD3F-4EDA-9DEC-B5FA40CDC11E}"/>
          </ac:spMkLst>
        </pc:spChg>
        <pc:spChg chg="mod">
          <ac:chgData name="Randy Stearman" userId="6a3a33aa-6c38-478f-95c3-872a45d4cfac" providerId="ADAL" clId="{F7553357-C4AA-4A10-A75F-FBF938E44C28}" dt="2023-04-27T21:13:50.857" v="88" actId="12788"/>
          <ac:spMkLst>
            <pc:docMk/>
            <pc:sldMk cId="337685907" sldId="1781"/>
            <ac:spMk id="25" creationId="{F4369F2F-DFDF-4CDE-B85A-221CDF03FDFE}"/>
          </ac:spMkLst>
        </pc:spChg>
        <pc:spChg chg="mod">
          <ac:chgData name="Randy Stearman" userId="6a3a33aa-6c38-478f-95c3-872a45d4cfac" providerId="ADAL" clId="{F7553357-C4AA-4A10-A75F-FBF938E44C28}" dt="2023-04-27T21:13:50.857" v="88" actId="12788"/>
          <ac:spMkLst>
            <pc:docMk/>
            <pc:sldMk cId="337685907" sldId="1781"/>
            <ac:spMk id="29" creationId="{A1E8A9A8-4511-4F89-96ED-7F71D2BFCCA5}"/>
          </ac:spMkLst>
        </pc:spChg>
        <pc:spChg chg="mod">
          <ac:chgData name="Randy Stearman" userId="6a3a33aa-6c38-478f-95c3-872a45d4cfac" providerId="ADAL" clId="{F7553357-C4AA-4A10-A75F-FBF938E44C28}" dt="2023-04-27T21:13:50.857" v="88" actId="12788"/>
          <ac:spMkLst>
            <pc:docMk/>
            <pc:sldMk cId="337685907" sldId="1781"/>
            <ac:spMk id="30" creationId="{65FE353A-5645-4E71-91C2-C38FB7EA19AC}"/>
          </ac:spMkLst>
        </pc:spChg>
        <pc:spChg chg="mod">
          <ac:chgData name="Randy Stearman" userId="6a3a33aa-6c38-478f-95c3-872a45d4cfac" providerId="ADAL" clId="{F7553357-C4AA-4A10-A75F-FBF938E44C28}" dt="2023-04-27T21:15:36.200" v="97" actId="12788"/>
          <ac:spMkLst>
            <pc:docMk/>
            <pc:sldMk cId="337685907" sldId="1781"/>
            <ac:spMk id="34" creationId="{00638E0D-F3C6-4809-9FB3-8BC22AD8CB1A}"/>
          </ac:spMkLst>
        </pc:spChg>
        <pc:spChg chg="mod">
          <ac:chgData name="Randy Stearman" userId="6a3a33aa-6c38-478f-95c3-872a45d4cfac" providerId="ADAL" clId="{F7553357-C4AA-4A10-A75F-FBF938E44C28}" dt="2023-04-27T21:15:36.200" v="97" actId="12788"/>
          <ac:spMkLst>
            <pc:docMk/>
            <pc:sldMk cId="337685907" sldId="1781"/>
            <ac:spMk id="35" creationId="{32297B52-543E-451D-B228-B434AAB84CBB}"/>
          </ac:spMkLst>
        </pc:spChg>
        <pc:spChg chg="mod">
          <ac:chgData name="Randy Stearman" userId="6a3a33aa-6c38-478f-95c3-872a45d4cfac" providerId="ADAL" clId="{F7553357-C4AA-4A10-A75F-FBF938E44C28}" dt="2023-04-27T21:15:36.200" v="97" actId="12788"/>
          <ac:spMkLst>
            <pc:docMk/>
            <pc:sldMk cId="337685907" sldId="1781"/>
            <ac:spMk id="39" creationId="{3E8BB98B-E943-44F2-96FF-444D1D1CA213}"/>
          </ac:spMkLst>
        </pc:spChg>
        <pc:spChg chg="mod">
          <ac:chgData name="Randy Stearman" userId="6a3a33aa-6c38-478f-95c3-872a45d4cfac" providerId="ADAL" clId="{F7553357-C4AA-4A10-A75F-FBF938E44C28}" dt="2023-04-27T21:15:36.200" v="97" actId="12788"/>
          <ac:spMkLst>
            <pc:docMk/>
            <pc:sldMk cId="337685907" sldId="1781"/>
            <ac:spMk id="40" creationId="{02329CC5-3C68-48BC-932F-C6ED9F69BA2D}"/>
          </ac:spMkLst>
        </pc:spChg>
        <pc:grpChg chg="mod">
          <ac:chgData name="Randy Stearman" userId="6a3a33aa-6c38-478f-95c3-872a45d4cfac" providerId="ADAL" clId="{F7553357-C4AA-4A10-A75F-FBF938E44C28}" dt="2023-04-27T21:13:50.857" v="88" actId="12788"/>
          <ac:grpSpMkLst>
            <pc:docMk/>
            <pc:sldMk cId="337685907" sldId="1781"/>
            <ac:grpSpMk id="2" creationId="{77292E04-6FFA-4349-90E1-EBCF3D6AB04E}"/>
          </ac:grpSpMkLst>
        </pc:grpChg>
        <pc:grpChg chg="mod">
          <ac:chgData name="Randy Stearman" userId="6a3a33aa-6c38-478f-95c3-872a45d4cfac" providerId="ADAL" clId="{F7553357-C4AA-4A10-A75F-FBF938E44C28}" dt="2023-04-27T21:13:50.857" v="88" actId="12788"/>
          <ac:grpSpMkLst>
            <pc:docMk/>
            <pc:sldMk cId="337685907" sldId="1781"/>
            <ac:grpSpMk id="3" creationId="{2CD7B3D4-3EB8-4252-A5F7-F2E29F1F458C}"/>
          </ac:grpSpMkLst>
        </pc:grpChg>
        <pc:grpChg chg="mod">
          <ac:chgData name="Randy Stearman" userId="6a3a33aa-6c38-478f-95c3-872a45d4cfac" providerId="ADAL" clId="{F7553357-C4AA-4A10-A75F-FBF938E44C28}" dt="2023-04-27T21:13:50.857" v="88" actId="12788"/>
          <ac:grpSpMkLst>
            <pc:docMk/>
            <pc:sldMk cId="337685907" sldId="1781"/>
            <ac:grpSpMk id="6" creationId="{5BF883DB-487B-48AD-9CED-A140E32D9710}"/>
          </ac:grpSpMkLst>
        </pc:grpChg>
        <pc:grpChg chg="mod">
          <ac:chgData name="Randy Stearman" userId="6a3a33aa-6c38-478f-95c3-872a45d4cfac" providerId="ADAL" clId="{F7553357-C4AA-4A10-A75F-FBF938E44C28}" dt="2023-04-27T21:13:50.857" v="88" actId="12788"/>
          <ac:grpSpMkLst>
            <pc:docMk/>
            <pc:sldMk cId="337685907" sldId="1781"/>
            <ac:grpSpMk id="16" creationId="{C294DB0F-DEE2-4D2B-908E-ABAACD590F62}"/>
          </ac:grpSpMkLst>
        </pc:grpChg>
        <pc:grpChg chg="mod">
          <ac:chgData name="Randy Stearman" userId="6a3a33aa-6c38-478f-95c3-872a45d4cfac" providerId="ADAL" clId="{F7553357-C4AA-4A10-A75F-FBF938E44C28}" dt="2023-04-27T21:15:36.200" v="97" actId="12788"/>
          <ac:grpSpMkLst>
            <pc:docMk/>
            <pc:sldMk cId="337685907" sldId="1781"/>
            <ac:grpSpMk id="18" creationId="{2CD72AB5-36F5-584D-7FC2-9B3EE0A0BF5B}"/>
          </ac:grpSpMkLst>
        </pc:grpChg>
        <pc:grpChg chg="mod">
          <ac:chgData name="Randy Stearman" userId="6a3a33aa-6c38-478f-95c3-872a45d4cfac" providerId="ADAL" clId="{F7553357-C4AA-4A10-A75F-FBF938E44C28}" dt="2023-04-27T21:13:50.857" v="88" actId="12788"/>
          <ac:grpSpMkLst>
            <pc:docMk/>
            <pc:sldMk cId="337685907" sldId="1781"/>
            <ac:grpSpMk id="22" creationId="{255D72D1-D291-4A07-9B05-A3DB53B9E4D7}"/>
          </ac:grpSpMkLst>
        </pc:grpChg>
        <pc:grpChg chg="mod">
          <ac:chgData name="Randy Stearman" userId="6a3a33aa-6c38-478f-95c3-872a45d4cfac" providerId="ADAL" clId="{F7553357-C4AA-4A10-A75F-FBF938E44C28}" dt="2023-04-27T21:13:50.857" v="88" actId="12788"/>
          <ac:grpSpMkLst>
            <pc:docMk/>
            <pc:sldMk cId="337685907" sldId="1781"/>
            <ac:grpSpMk id="27" creationId="{C2EC2D93-B738-47D3-A73A-51E83A49D646}"/>
          </ac:grpSpMkLst>
        </pc:grpChg>
        <pc:grpChg chg="mod">
          <ac:chgData name="Randy Stearman" userId="6a3a33aa-6c38-478f-95c3-872a45d4cfac" providerId="ADAL" clId="{F7553357-C4AA-4A10-A75F-FBF938E44C28}" dt="2023-04-27T21:15:36.200" v="97" actId="12788"/>
          <ac:grpSpMkLst>
            <pc:docMk/>
            <pc:sldMk cId="337685907" sldId="1781"/>
            <ac:grpSpMk id="32" creationId="{CE192611-0B95-46A2-98EB-56522344485D}"/>
          </ac:grpSpMkLst>
        </pc:grpChg>
        <pc:grpChg chg="mod">
          <ac:chgData name="Randy Stearman" userId="6a3a33aa-6c38-478f-95c3-872a45d4cfac" providerId="ADAL" clId="{F7553357-C4AA-4A10-A75F-FBF938E44C28}" dt="2023-04-27T21:15:36.200" v="97" actId="12788"/>
          <ac:grpSpMkLst>
            <pc:docMk/>
            <pc:sldMk cId="337685907" sldId="1781"/>
            <ac:grpSpMk id="37" creationId="{4B2B1865-39FB-4A03-80CB-A3BF4BF389DD}"/>
          </ac:grpSpMkLst>
        </pc:grpChg>
        <pc:grpChg chg="mod">
          <ac:chgData name="Randy Stearman" userId="6a3a33aa-6c38-478f-95c3-872a45d4cfac" providerId="ADAL" clId="{F7553357-C4AA-4A10-A75F-FBF938E44C28}" dt="2023-04-27T21:15:36.200" v="97" actId="12788"/>
          <ac:grpSpMkLst>
            <pc:docMk/>
            <pc:sldMk cId="337685907" sldId="1781"/>
            <ac:grpSpMk id="50" creationId="{8CB0FDA8-D129-4743-BDA9-528A4F36DB9C}"/>
          </ac:grpSpMkLst>
        </pc:grpChg>
        <pc:grpChg chg="mod">
          <ac:chgData name="Randy Stearman" userId="6a3a33aa-6c38-478f-95c3-872a45d4cfac" providerId="ADAL" clId="{F7553357-C4AA-4A10-A75F-FBF938E44C28}" dt="2023-04-27T21:15:36.200" v="97" actId="12788"/>
          <ac:grpSpMkLst>
            <pc:docMk/>
            <pc:sldMk cId="337685907" sldId="1781"/>
            <ac:grpSpMk id="53" creationId="{91FAB84F-4938-4703-AA90-671CD28022EF}"/>
          </ac:grpSpMkLst>
        </pc:grpChg>
        <pc:picChg chg="mod">
          <ac:chgData name="Randy Stearman" userId="6a3a33aa-6c38-478f-95c3-872a45d4cfac" providerId="ADAL" clId="{F7553357-C4AA-4A10-A75F-FBF938E44C28}" dt="2023-04-27T21:15:36.200" v="97" actId="12788"/>
          <ac:picMkLst>
            <pc:docMk/>
            <pc:sldMk cId="337685907" sldId="1781"/>
            <ac:picMk id="21" creationId="{A2F77BC4-14EC-C28C-C77A-64C36956A3A8}"/>
          </ac:picMkLst>
        </pc:picChg>
        <pc:picChg chg="mod">
          <ac:chgData name="Randy Stearman" userId="6a3a33aa-6c38-478f-95c3-872a45d4cfac" providerId="ADAL" clId="{F7553357-C4AA-4A10-A75F-FBF938E44C28}" dt="2023-04-27T21:15:36.200" v="97" actId="12788"/>
          <ac:picMkLst>
            <pc:docMk/>
            <pc:sldMk cId="337685907" sldId="1781"/>
            <ac:picMk id="23" creationId="{356A69E3-887E-A3FA-5DA6-6CFE3B4BAEC6}"/>
          </ac:picMkLst>
        </pc:picChg>
        <pc:picChg chg="mod">
          <ac:chgData name="Randy Stearman" userId="6a3a33aa-6c38-478f-95c3-872a45d4cfac" providerId="ADAL" clId="{F7553357-C4AA-4A10-A75F-FBF938E44C28}" dt="2023-04-27T21:13:50.857" v="88" actId="12788"/>
          <ac:picMkLst>
            <pc:docMk/>
            <pc:sldMk cId="337685907" sldId="1781"/>
            <ac:picMk id="46" creationId="{EA0BDCBA-E89E-4711-99D5-3F5E6570294E}"/>
          </ac:picMkLst>
        </pc:picChg>
        <pc:picChg chg="mod">
          <ac:chgData name="Randy Stearman" userId="6a3a33aa-6c38-478f-95c3-872a45d4cfac" providerId="ADAL" clId="{F7553357-C4AA-4A10-A75F-FBF938E44C28}" dt="2023-04-27T21:13:50.857" v="88" actId="12788"/>
          <ac:picMkLst>
            <pc:docMk/>
            <pc:sldMk cId="337685907" sldId="1781"/>
            <ac:picMk id="47" creationId="{01EBE6D0-FC78-492C-9754-E98BDE4F966B}"/>
          </ac:picMkLst>
        </pc:picChg>
        <pc:picChg chg="mod">
          <ac:chgData name="Randy Stearman" userId="6a3a33aa-6c38-478f-95c3-872a45d4cfac" providerId="ADAL" clId="{F7553357-C4AA-4A10-A75F-FBF938E44C28}" dt="2023-04-27T21:13:50.857" v="88" actId="12788"/>
          <ac:picMkLst>
            <pc:docMk/>
            <pc:sldMk cId="337685907" sldId="1781"/>
            <ac:picMk id="48" creationId="{68F2E600-C272-4044-BE26-3393361D7382}"/>
          </ac:picMkLst>
        </pc:picChg>
        <pc:picChg chg="mod">
          <ac:chgData name="Randy Stearman" userId="6a3a33aa-6c38-478f-95c3-872a45d4cfac" providerId="ADAL" clId="{F7553357-C4AA-4A10-A75F-FBF938E44C28}" dt="2023-04-27T21:15:36.200" v="97" actId="12788"/>
          <ac:picMkLst>
            <pc:docMk/>
            <pc:sldMk cId="337685907" sldId="1781"/>
            <ac:picMk id="49" creationId="{BEDE5E69-0DE0-4C88-BA80-DCD731FA80B1}"/>
          </ac:picMkLst>
        </pc:picChg>
        <pc:picChg chg="mod">
          <ac:chgData name="Randy Stearman" userId="6a3a33aa-6c38-478f-95c3-872a45d4cfac" providerId="ADAL" clId="{F7553357-C4AA-4A10-A75F-FBF938E44C28}" dt="2023-04-27T21:15:36.200" v="97" actId="12788"/>
          <ac:picMkLst>
            <pc:docMk/>
            <pc:sldMk cId="337685907" sldId="1781"/>
            <ac:picMk id="52" creationId="{51836782-000F-4296-8477-3C2740E1BA05}"/>
          </ac:picMkLst>
        </pc:picChg>
        <pc:cxnChg chg="mod">
          <ac:chgData name="Randy Stearman" userId="6a3a33aa-6c38-478f-95c3-872a45d4cfac" providerId="ADAL" clId="{F7553357-C4AA-4A10-A75F-FBF938E44C28}" dt="2023-04-27T21:13:21.509" v="82" actId="12789"/>
          <ac:cxnSpMkLst>
            <pc:docMk/>
            <pc:sldMk cId="337685907" sldId="1781"/>
            <ac:cxnSpMk id="5" creationId="{BD32FD15-E56B-4CE8-9F03-81AE7014E390}"/>
          </ac:cxnSpMkLst>
        </pc:cxnChg>
        <pc:cxnChg chg="mod">
          <ac:chgData name="Randy Stearman" userId="6a3a33aa-6c38-478f-95c3-872a45d4cfac" providerId="ADAL" clId="{F7553357-C4AA-4A10-A75F-FBF938E44C28}" dt="2023-04-27T21:13:21.509" v="82" actId="12789"/>
          <ac:cxnSpMkLst>
            <pc:docMk/>
            <pc:sldMk cId="337685907" sldId="1781"/>
            <ac:cxnSpMk id="8" creationId="{A1F1DB27-DE17-4F9A-BA2A-D14B24E740E7}"/>
          </ac:cxnSpMkLst>
        </pc:cxnChg>
        <pc:cxnChg chg="mod">
          <ac:chgData name="Randy Stearman" userId="6a3a33aa-6c38-478f-95c3-872a45d4cfac" providerId="ADAL" clId="{F7553357-C4AA-4A10-A75F-FBF938E44C28}" dt="2023-04-27T21:15:27.846" v="96" actId="12788"/>
          <ac:cxnSpMkLst>
            <pc:docMk/>
            <pc:sldMk cId="337685907" sldId="1781"/>
            <ac:cxnSpMk id="11" creationId="{22E4B149-B7CC-40D8-8B33-DD500B565310}"/>
          </ac:cxnSpMkLst>
        </pc:cxnChg>
        <pc:cxnChg chg="mod">
          <ac:chgData name="Randy Stearman" userId="6a3a33aa-6c38-478f-95c3-872a45d4cfac" providerId="ADAL" clId="{F7553357-C4AA-4A10-A75F-FBF938E44C28}" dt="2023-04-27T21:15:27.846" v="96" actId="12788"/>
          <ac:cxnSpMkLst>
            <pc:docMk/>
            <pc:sldMk cId="337685907" sldId="1781"/>
            <ac:cxnSpMk id="13" creationId="{F9F27839-C304-4D67-A39D-54101E06B105}"/>
          </ac:cxnSpMkLst>
        </pc:cxnChg>
      </pc:sldChg>
      <pc:sldChg chg="modSp mod">
        <pc:chgData name="Randy Stearman" userId="6a3a33aa-6c38-478f-95c3-872a45d4cfac" providerId="ADAL" clId="{F7553357-C4AA-4A10-A75F-FBF938E44C28}" dt="2023-05-02T18:39:34.552" v="122" actId="14826"/>
        <pc:sldMkLst>
          <pc:docMk/>
          <pc:sldMk cId="3051335432" sldId="1783"/>
        </pc:sldMkLst>
        <pc:spChg chg="mod">
          <ac:chgData name="Randy Stearman" userId="6a3a33aa-6c38-478f-95c3-872a45d4cfac" providerId="ADAL" clId="{F7553357-C4AA-4A10-A75F-FBF938E44C28}" dt="2023-04-27T21:19:58.159" v="120" actId="12789"/>
          <ac:spMkLst>
            <pc:docMk/>
            <pc:sldMk cId="3051335432" sldId="1783"/>
            <ac:spMk id="3" creationId="{0AC2A99A-9617-4C56-A1EA-3772A8996698}"/>
          </ac:spMkLst>
        </pc:spChg>
        <pc:spChg chg="mod">
          <ac:chgData name="Randy Stearman" userId="6a3a33aa-6c38-478f-95c3-872a45d4cfac" providerId="ADAL" clId="{F7553357-C4AA-4A10-A75F-FBF938E44C28}" dt="2023-04-27T21:19:33.302" v="119" actId="14100"/>
          <ac:spMkLst>
            <pc:docMk/>
            <pc:sldMk cId="3051335432" sldId="1783"/>
            <ac:spMk id="6" creationId="{F15552DE-564C-452F-A486-0A8822E0CB96}"/>
          </ac:spMkLst>
        </pc:spChg>
        <pc:picChg chg="mod">
          <ac:chgData name="Randy Stearman" userId="6a3a33aa-6c38-478f-95c3-872a45d4cfac" providerId="ADAL" clId="{F7553357-C4AA-4A10-A75F-FBF938E44C28}" dt="2023-05-02T18:39:34.552" v="122" actId="14826"/>
          <ac:picMkLst>
            <pc:docMk/>
            <pc:sldMk cId="3051335432" sldId="1783"/>
            <ac:picMk id="5" creationId="{A9BFC753-B826-483E-B991-1ABE50F2C2E5}"/>
          </ac:picMkLst>
        </pc:picChg>
      </pc:sldChg>
      <pc:sldChg chg="modSp mod">
        <pc:chgData name="Randy Stearman" userId="6a3a33aa-6c38-478f-95c3-872a45d4cfac" providerId="ADAL" clId="{F7553357-C4AA-4A10-A75F-FBF938E44C28}" dt="2023-04-27T21:04:08.285" v="22" actId="20577"/>
        <pc:sldMkLst>
          <pc:docMk/>
          <pc:sldMk cId="2156287448" sldId="1809"/>
        </pc:sldMkLst>
        <pc:spChg chg="mod">
          <ac:chgData name="Randy Stearman" userId="6a3a33aa-6c38-478f-95c3-872a45d4cfac" providerId="ADAL" clId="{F7553357-C4AA-4A10-A75F-FBF938E44C28}" dt="2023-04-27T21:04:08.285" v="22" actId="20577"/>
          <ac:spMkLst>
            <pc:docMk/>
            <pc:sldMk cId="2156287448" sldId="1809"/>
            <ac:spMk id="2" creationId="{44A49DAE-79D6-48FB-BB90-ED534D0C7C09}"/>
          </ac:spMkLst>
        </pc:spChg>
      </pc:sldChg>
      <pc:sldChg chg="modSp mod">
        <pc:chgData name="Randy Stearman" userId="6a3a33aa-6c38-478f-95c3-872a45d4cfac" providerId="ADAL" clId="{F7553357-C4AA-4A10-A75F-FBF938E44C28}" dt="2023-04-27T21:08:23.254" v="45" actId="20577"/>
        <pc:sldMkLst>
          <pc:docMk/>
          <pc:sldMk cId="3631203027" sldId="1810"/>
        </pc:sldMkLst>
        <pc:spChg chg="mod">
          <ac:chgData name="Randy Stearman" userId="6a3a33aa-6c38-478f-95c3-872a45d4cfac" providerId="ADAL" clId="{F7553357-C4AA-4A10-A75F-FBF938E44C28}" dt="2023-04-27T21:08:23.254" v="45" actId="20577"/>
          <ac:spMkLst>
            <pc:docMk/>
            <pc:sldMk cId="3631203027" sldId="1810"/>
            <ac:spMk id="2" creationId="{44A49DAE-79D6-48FB-BB90-ED534D0C7C09}"/>
          </ac:spMkLst>
        </pc:spChg>
      </pc:sldChg>
      <pc:sldChg chg="modSp mod">
        <pc:chgData name="Randy Stearman" userId="6a3a33aa-6c38-478f-95c3-872a45d4cfac" providerId="ADAL" clId="{F7553357-C4AA-4A10-A75F-FBF938E44C28}" dt="2023-04-27T21:17:57.698" v="113" actId="20577"/>
        <pc:sldMkLst>
          <pc:docMk/>
          <pc:sldMk cId="3195427233" sldId="1811"/>
        </pc:sldMkLst>
        <pc:spChg chg="mod">
          <ac:chgData name="Randy Stearman" userId="6a3a33aa-6c38-478f-95c3-872a45d4cfac" providerId="ADAL" clId="{F7553357-C4AA-4A10-A75F-FBF938E44C28}" dt="2023-04-27T21:17:57.698" v="113" actId="20577"/>
          <ac:spMkLst>
            <pc:docMk/>
            <pc:sldMk cId="3195427233" sldId="1811"/>
            <ac:spMk id="2" creationId="{44A49DAE-79D6-48FB-BB90-ED534D0C7C09}"/>
          </ac:spMkLst>
        </pc:spChg>
      </pc:sldChg>
      <pc:sldChg chg="modSp mod">
        <pc:chgData name="Randy Stearman" userId="6a3a33aa-6c38-478f-95c3-872a45d4cfac" providerId="ADAL" clId="{F7553357-C4AA-4A10-A75F-FBF938E44C28}" dt="2023-04-27T21:06:37.186" v="27" actId="20577"/>
        <pc:sldMkLst>
          <pc:docMk/>
          <pc:sldMk cId="2148830739" sldId="1812"/>
        </pc:sldMkLst>
        <pc:spChg chg="mod">
          <ac:chgData name="Randy Stearman" userId="6a3a33aa-6c38-478f-95c3-872a45d4cfac" providerId="ADAL" clId="{F7553357-C4AA-4A10-A75F-FBF938E44C28}" dt="2023-04-27T21:06:37.186" v="27" actId="20577"/>
          <ac:spMkLst>
            <pc:docMk/>
            <pc:sldMk cId="2148830739" sldId="1812"/>
            <ac:spMk id="3" creationId="{C4AACD51-1605-1719-B74E-413956727A93}"/>
          </ac:spMkLst>
        </pc:spChg>
      </pc:sldChg>
      <pc:sldChg chg="ord">
        <pc:chgData name="Randy Stearman" userId="6a3a33aa-6c38-478f-95c3-872a45d4cfac" providerId="ADAL" clId="{F7553357-C4AA-4A10-A75F-FBF938E44C28}" dt="2023-04-27T20:59:28.146" v="4"/>
        <pc:sldMkLst>
          <pc:docMk/>
          <pc:sldMk cId="1208426233" sldId="1832"/>
        </pc:sldMkLst>
      </pc:sldChg>
      <pc:sldChg chg="add">
        <pc:chgData name="Randy Stearman" userId="6a3a33aa-6c38-478f-95c3-872a45d4cfac" providerId="ADAL" clId="{F7553357-C4AA-4A10-A75F-FBF938E44C28}" dt="2023-04-27T20:59:13.009" v="0" actId="2890"/>
        <pc:sldMkLst>
          <pc:docMk/>
          <pc:sldMk cId="117354004" sldId="1834"/>
        </pc:sldMkLst>
      </pc:sldChg>
      <pc:sldChg chg="add ord">
        <pc:chgData name="Randy Stearman" userId="6a3a33aa-6c38-478f-95c3-872a45d4cfac" providerId="ADAL" clId="{F7553357-C4AA-4A10-A75F-FBF938E44C28}" dt="2023-04-27T20:59:46.275" v="8"/>
        <pc:sldMkLst>
          <pc:docMk/>
          <pc:sldMk cId="400539836" sldId="1835"/>
        </pc:sldMkLst>
      </pc:sldChg>
      <pc:sldChg chg="add ord">
        <pc:chgData name="Randy Stearman" userId="6a3a33aa-6c38-478f-95c3-872a45d4cfac" providerId="ADAL" clId="{F7553357-C4AA-4A10-A75F-FBF938E44C28}" dt="2023-04-27T20:59:37.124" v="6"/>
        <pc:sldMkLst>
          <pc:docMk/>
          <pc:sldMk cId="4261484750" sldId="1836"/>
        </pc:sldMkLst>
      </pc:sldChg>
    </pc:docChg>
  </pc:docChgLst>
  <pc:docChgLst>
    <pc:chgData name="Matt Quinlan" userId="255634d8-b803-417a-a2de-8b895e420c9b" providerId="ADAL" clId="{393059E2-E127-4EA2-8C5C-1B1DEC156CAD}"/>
    <pc:docChg chg="undo custSel addSld delSld modSld modSection">
      <pc:chgData name="Matt Quinlan" userId="255634d8-b803-417a-a2de-8b895e420c9b" providerId="ADAL" clId="{393059E2-E127-4EA2-8C5C-1B1DEC156CAD}" dt="2022-02-17T15:38:51.960" v="122" actId="20577"/>
      <pc:docMkLst>
        <pc:docMk/>
      </pc:docMkLst>
      <pc:sldChg chg="addSp delSp modSp mod modClrScheme chgLayout">
        <pc:chgData name="Matt Quinlan" userId="255634d8-b803-417a-a2de-8b895e420c9b" providerId="ADAL" clId="{393059E2-E127-4EA2-8C5C-1B1DEC156CAD}" dt="2022-02-17T15:34:21.015" v="109" actId="478"/>
        <pc:sldMkLst>
          <pc:docMk/>
          <pc:sldMk cId="1793706927" sldId="1670"/>
        </pc:sldMkLst>
        <pc:spChg chg="mod ord">
          <ac:chgData name="Matt Quinlan" userId="255634d8-b803-417a-a2de-8b895e420c9b" providerId="ADAL" clId="{393059E2-E127-4EA2-8C5C-1B1DEC156CAD}" dt="2022-02-17T15:20:06.387" v="15"/>
          <ac:spMkLst>
            <pc:docMk/>
            <pc:sldMk cId="1793706927" sldId="1670"/>
            <ac:spMk id="2" creationId="{40EAC64F-8239-4645-9406-648A4D42B596}"/>
          </ac:spMkLst>
        </pc:spChg>
        <pc:spChg chg="mod ord">
          <ac:chgData name="Matt Quinlan" userId="255634d8-b803-417a-a2de-8b895e420c9b" providerId="ADAL" clId="{393059E2-E127-4EA2-8C5C-1B1DEC156CAD}" dt="2022-02-17T15:21:07.363" v="30"/>
          <ac:spMkLst>
            <pc:docMk/>
            <pc:sldMk cId="1793706927" sldId="1670"/>
            <ac:spMk id="3" creationId="{BF286AC5-C0AF-4155-832D-FFF451FC381E}"/>
          </ac:spMkLst>
        </pc:spChg>
        <pc:spChg chg="mod ord">
          <ac:chgData name="Matt Quinlan" userId="255634d8-b803-417a-a2de-8b895e420c9b" providerId="ADAL" clId="{393059E2-E127-4EA2-8C5C-1B1DEC156CAD}" dt="2022-02-17T15:19:55.798" v="14"/>
          <ac:spMkLst>
            <pc:docMk/>
            <pc:sldMk cId="1793706927" sldId="1670"/>
            <ac:spMk id="6" creationId="{00000000-0000-0000-0000-000000000000}"/>
          </ac:spMkLst>
        </pc:spChg>
        <pc:spChg chg="add mod ord">
          <ac:chgData name="Matt Quinlan" userId="255634d8-b803-417a-a2de-8b895e420c9b" providerId="ADAL" clId="{393059E2-E127-4EA2-8C5C-1B1DEC156CAD}" dt="2022-02-17T15:21:42.771" v="38" actId="20577"/>
          <ac:spMkLst>
            <pc:docMk/>
            <pc:sldMk cId="1793706927" sldId="1670"/>
            <ac:spMk id="7" creationId="{5EDB492D-CD6A-4996-B96B-B311B84158B7}"/>
          </ac:spMkLst>
        </pc:spChg>
        <pc:spChg chg="mod">
          <ac:chgData name="Matt Quinlan" userId="255634d8-b803-417a-a2de-8b895e420c9b" providerId="ADAL" clId="{393059E2-E127-4EA2-8C5C-1B1DEC156CAD}" dt="2022-02-17T15:19:36.989" v="11" actId="1076"/>
          <ac:spMkLst>
            <pc:docMk/>
            <pc:sldMk cId="1793706927" sldId="1670"/>
            <ac:spMk id="10" creationId="{EC9B4337-F714-4697-9736-178E4491D504}"/>
          </ac:spMkLst>
        </pc:spChg>
        <pc:spChg chg="mod">
          <ac:chgData name="Matt Quinlan" userId="255634d8-b803-417a-a2de-8b895e420c9b" providerId="ADAL" clId="{393059E2-E127-4EA2-8C5C-1B1DEC156CAD}" dt="2022-02-17T15:19:36.989" v="11" actId="1076"/>
          <ac:spMkLst>
            <pc:docMk/>
            <pc:sldMk cId="1793706927" sldId="1670"/>
            <ac:spMk id="11" creationId="{7B44CABD-211D-4DEC-9199-CB9FD0F981D6}"/>
          </ac:spMkLst>
        </pc:spChg>
        <pc:spChg chg="mod">
          <ac:chgData name="Matt Quinlan" userId="255634d8-b803-417a-a2de-8b895e420c9b" providerId="ADAL" clId="{393059E2-E127-4EA2-8C5C-1B1DEC156CAD}" dt="2022-02-17T15:19:40.379" v="12" actId="1076"/>
          <ac:spMkLst>
            <pc:docMk/>
            <pc:sldMk cId="1793706927" sldId="1670"/>
            <ac:spMk id="15" creationId="{13EB3D72-5E43-4F1D-8FC7-1241CD732A53}"/>
          </ac:spMkLst>
        </pc:spChg>
        <pc:spChg chg="mod">
          <ac:chgData name="Matt Quinlan" userId="255634d8-b803-417a-a2de-8b895e420c9b" providerId="ADAL" clId="{393059E2-E127-4EA2-8C5C-1B1DEC156CAD}" dt="2022-02-17T15:19:40.379" v="12" actId="1076"/>
          <ac:spMkLst>
            <pc:docMk/>
            <pc:sldMk cId="1793706927" sldId="1670"/>
            <ac:spMk id="16" creationId="{4681DCC9-B901-48BB-AB71-DC29EF4D2DB2}"/>
          </ac:spMkLst>
        </pc:spChg>
        <pc:spChg chg="mod ord">
          <ac:chgData name="Matt Quinlan" userId="255634d8-b803-417a-a2de-8b895e420c9b" providerId="ADAL" clId="{393059E2-E127-4EA2-8C5C-1B1DEC156CAD}" dt="2022-02-17T15:19:31.362" v="10" actId="700"/>
          <ac:spMkLst>
            <pc:docMk/>
            <pc:sldMk cId="1793706927" sldId="1670"/>
            <ac:spMk id="17" creationId="{00000000-0000-0000-0000-000000000000}"/>
          </ac:spMkLst>
        </pc:spChg>
        <pc:spChg chg="mod">
          <ac:chgData name="Matt Quinlan" userId="255634d8-b803-417a-a2de-8b895e420c9b" providerId="ADAL" clId="{393059E2-E127-4EA2-8C5C-1B1DEC156CAD}" dt="2022-02-17T15:19:48.834" v="13" actId="1076"/>
          <ac:spMkLst>
            <pc:docMk/>
            <pc:sldMk cId="1793706927" sldId="1670"/>
            <ac:spMk id="21" creationId="{AECA8972-41C1-46ED-89D4-3A7688F08F69}"/>
          </ac:spMkLst>
        </pc:spChg>
        <pc:spChg chg="mod">
          <ac:chgData name="Matt Quinlan" userId="255634d8-b803-417a-a2de-8b895e420c9b" providerId="ADAL" clId="{393059E2-E127-4EA2-8C5C-1B1DEC156CAD}" dt="2022-02-17T15:19:48.834" v="13" actId="1076"/>
          <ac:spMkLst>
            <pc:docMk/>
            <pc:sldMk cId="1793706927" sldId="1670"/>
            <ac:spMk id="22" creationId="{71141082-7BCC-4342-8F71-E07C2EDF0337}"/>
          </ac:spMkLst>
        </pc:spChg>
        <pc:spChg chg="mod">
          <ac:chgData name="Matt Quinlan" userId="255634d8-b803-417a-a2de-8b895e420c9b" providerId="ADAL" clId="{393059E2-E127-4EA2-8C5C-1B1DEC156CAD}" dt="2022-02-17T15:34:19.707" v="107" actId="1076"/>
          <ac:spMkLst>
            <pc:docMk/>
            <pc:sldMk cId="1793706927" sldId="1670"/>
            <ac:spMk id="31" creationId="{68421B8E-ECED-4034-BCEE-3A4F23A6254D}"/>
          </ac:spMkLst>
        </pc:spChg>
        <pc:spChg chg="mod">
          <ac:chgData name="Matt Quinlan" userId="255634d8-b803-417a-a2de-8b895e420c9b" providerId="ADAL" clId="{393059E2-E127-4EA2-8C5C-1B1DEC156CAD}" dt="2022-02-17T15:34:19.707" v="107" actId="1076"/>
          <ac:spMkLst>
            <pc:docMk/>
            <pc:sldMk cId="1793706927" sldId="1670"/>
            <ac:spMk id="32" creationId="{8BC51B49-DC9E-4A24-9D93-7AA2384C2CAE}"/>
          </ac:spMkLst>
        </pc:spChg>
        <pc:grpChg chg="mod">
          <ac:chgData name="Matt Quinlan" userId="255634d8-b803-417a-a2de-8b895e420c9b" providerId="ADAL" clId="{393059E2-E127-4EA2-8C5C-1B1DEC156CAD}" dt="2022-02-17T15:19:36.989" v="11" actId="1076"/>
          <ac:grpSpMkLst>
            <pc:docMk/>
            <pc:sldMk cId="1793706927" sldId="1670"/>
            <ac:grpSpMk id="4" creationId="{1C1501AD-CFB0-4887-94AC-53314F2DAE66}"/>
          </ac:grpSpMkLst>
        </pc:grpChg>
        <pc:grpChg chg="mod">
          <ac:chgData name="Matt Quinlan" userId="255634d8-b803-417a-a2de-8b895e420c9b" providerId="ADAL" clId="{393059E2-E127-4EA2-8C5C-1B1DEC156CAD}" dt="2022-02-17T15:19:40.379" v="12" actId="1076"/>
          <ac:grpSpMkLst>
            <pc:docMk/>
            <pc:sldMk cId="1793706927" sldId="1670"/>
            <ac:grpSpMk id="5" creationId="{F52509D0-BEDA-4BEF-90FC-04EB2E76ED86}"/>
          </ac:grpSpMkLst>
        </pc:grpChg>
        <pc:grpChg chg="mod">
          <ac:chgData name="Matt Quinlan" userId="255634d8-b803-417a-a2de-8b895e420c9b" providerId="ADAL" clId="{393059E2-E127-4EA2-8C5C-1B1DEC156CAD}" dt="2022-02-17T15:19:36.989" v="11" actId="1076"/>
          <ac:grpSpMkLst>
            <pc:docMk/>
            <pc:sldMk cId="1793706927" sldId="1670"/>
            <ac:grpSpMk id="8" creationId="{85C40364-7C3C-43D7-830B-DFB26A7BF11F}"/>
          </ac:grpSpMkLst>
        </pc:grpChg>
        <pc:grpChg chg="mod">
          <ac:chgData name="Matt Quinlan" userId="255634d8-b803-417a-a2de-8b895e420c9b" providerId="ADAL" clId="{393059E2-E127-4EA2-8C5C-1B1DEC156CAD}" dt="2022-02-17T15:19:40.379" v="12" actId="1076"/>
          <ac:grpSpMkLst>
            <pc:docMk/>
            <pc:sldMk cId="1793706927" sldId="1670"/>
            <ac:grpSpMk id="13" creationId="{E2B5F23A-0B35-4691-930F-4AE3252A8B20}"/>
          </ac:grpSpMkLst>
        </pc:grpChg>
        <pc:grpChg chg="mod">
          <ac:chgData name="Matt Quinlan" userId="255634d8-b803-417a-a2de-8b895e420c9b" providerId="ADAL" clId="{393059E2-E127-4EA2-8C5C-1B1DEC156CAD}" dt="2022-02-17T15:19:48.834" v="13" actId="1076"/>
          <ac:grpSpMkLst>
            <pc:docMk/>
            <pc:sldMk cId="1793706927" sldId="1670"/>
            <ac:grpSpMk id="19" creationId="{7D752105-FFE0-42D5-A95E-79A170C2D196}"/>
          </ac:grpSpMkLst>
        </pc:grpChg>
        <pc:grpChg chg="mod">
          <ac:chgData name="Matt Quinlan" userId="255634d8-b803-417a-a2de-8b895e420c9b" providerId="ADAL" clId="{393059E2-E127-4EA2-8C5C-1B1DEC156CAD}" dt="2022-02-17T15:19:48.834" v="13" actId="1076"/>
          <ac:grpSpMkLst>
            <pc:docMk/>
            <pc:sldMk cId="1793706927" sldId="1670"/>
            <ac:grpSpMk id="26" creationId="{FD4C1F78-CB66-4C94-839D-1DC8EA3F606B}"/>
          </ac:grpSpMkLst>
        </pc:grpChg>
        <pc:grpChg chg="add del mod">
          <ac:chgData name="Matt Quinlan" userId="255634d8-b803-417a-a2de-8b895e420c9b" providerId="ADAL" clId="{393059E2-E127-4EA2-8C5C-1B1DEC156CAD}" dt="2022-02-17T15:34:20.457" v="108"/>
          <ac:grpSpMkLst>
            <pc:docMk/>
            <pc:sldMk cId="1793706927" sldId="1670"/>
            <ac:grpSpMk id="28" creationId="{0FBD9D0C-D00D-4BA4-AC97-55AB1AD7E19E}"/>
          </ac:grpSpMkLst>
        </pc:grpChg>
        <pc:grpChg chg="mod">
          <ac:chgData name="Matt Quinlan" userId="255634d8-b803-417a-a2de-8b895e420c9b" providerId="ADAL" clId="{393059E2-E127-4EA2-8C5C-1B1DEC156CAD}" dt="2022-02-17T15:34:19.707" v="107" actId="1076"/>
          <ac:grpSpMkLst>
            <pc:docMk/>
            <pc:sldMk cId="1793706927" sldId="1670"/>
            <ac:grpSpMk id="29" creationId="{E371EB82-8B7E-4BFC-8C08-41735FFEBF7F}"/>
          </ac:grpSpMkLst>
        </pc:grpChg>
        <pc:graphicFrameChg chg="add del mod">
          <ac:chgData name="Matt Quinlan" userId="255634d8-b803-417a-a2de-8b895e420c9b" providerId="ADAL" clId="{393059E2-E127-4EA2-8C5C-1B1DEC156CAD}" dt="2022-02-17T15:34:21.015" v="109" actId="478"/>
          <ac:graphicFrameMkLst>
            <pc:docMk/>
            <pc:sldMk cId="1793706927" sldId="1670"/>
            <ac:graphicFrameMk id="12" creationId="{022C8F59-E1A4-41C6-BB6B-B19AA3B7221E}"/>
          </ac:graphicFrameMkLst>
        </pc:graphicFrameChg>
        <pc:picChg chg="add del mod">
          <ac:chgData name="Matt Quinlan" userId="255634d8-b803-417a-a2de-8b895e420c9b" providerId="ADAL" clId="{393059E2-E127-4EA2-8C5C-1B1DEC156CAD}" dt="2022-02-17T15:27:23.597" v="52" actId="478"/>
          <ac:picMkLst>
            <pc:docMk/>
            <pc:sldMk cId="1793706927" sldId="1670"/>
            <ac:picMk id="9" creationId="{A43AA3E7-D1F5-4B19-AFEE-4079E8F6435C}"/>
          </ac:picMkLst>
        </pc:picChg>
        <pc:picChg chg="mod">
          <ac:chgData name="Matt Quinlan" userId="255634d8-b803-417a-a2de-8b895e420c9b" providerId="ADAL" clId="{393059E2-E127-4EA2-8C5C-1B1DEC156CAD}" dt="2022-02-17T15:19:36.989" v="11" actId="1076"/>
          <ac:picMkLst>
            <pc:docMk/>
            <pc:sldMk cId="1793706927" sldId="1670"/>
            <ac:picMk id="23" creationId="{70B517D8-5C17-41E4-AD95-14137EB3198F}"/>
          </ac:picMkLst>
        </pc:picChg>
        <pc:picChg chg="mod">
          <ac:chgData name="Matt Quinlan" userId="255634d8-b803-417a-a2de-8b895e420c9b" providerId="ADAL" clId="{393059E2-E127-4EA2-8C5C-1B1DEC156CAD}" dt="2022-02-17T15:19:40.379" v="12" actId="1076"/>
          <ac:picMkLst>
            <pc:docMk/>
            <pc:sldMk cId="1793706927" sldId="1670"/>
            <ac:picMk id="24" creationId="{94074925-899C-4CB7-93F1-0FAD3C843E5E}"/>
          </ac:picMkLst>
        </pc:picChg>
        <pc:picChg chg="mod">
          <ac:chgData name="Matt Quinlan" userId="255634d8-b803-417a-a2de-8b895e420c9b" providerId="ADAL" clId="{393059E2-E127-4EA2-8C5C-1B1DEC156CAD}" dt="2022-02-17T15:19:48.834" v="13" actId="1076"/>
          <ac:picMkLst>
            <pc:docMk/>
            <pc:sldMk cId="1793706927" sldId="1670"/>
            <ac:picMk id="25" creationId="{2D959F00-9E09-481F-8CC0-FB3DAA3890DF}"/>
          </ac:picMkLst>
        </pc:picChg>
        <pc:picChg chg="mod">
          <ac:chgData name="Matt Quinlan" userId="255634d8-b803-417a-a2de-8b895e420c9b" providerId="ADAL" clId="{393059E2-E127-4EA2-8C5C-1B1DEC156CAD}" dt="2022-02-17T15:34:19.707" v="107" actId="1076"/>
          <ac:picMkLst>
            <pc:docMk/>
            <pc:sldMk cId="1793706927" sldId="1670"/>
            <ac:picMk id="30" creationId="{20BD399C-F57D-47D8-B16C-A31A5D2A0617}"/>
          </ac:picMkLst>
        </pc:picChg>
      </pc:sldChg>
      <pc:sldChg chg="modSp mod">
        <pc:chgData name="Matt Quinlan" userId="255634d8-b803-417a-a2de-8b895e420c9b" providerId="ADAL" clId="{393059E2-E127-4EA2-8C5C-1B1DEC156CAD}" dt="2022-02-17T15:20:23.582" v="19" actId="20577"/>
        <pc:sldMkLst>
          <pc:docMk/>
          <pc:sldMk cId="1633891919" sldId="1725"/>
        </pc:sldMkLst>
        <pc:spChg chg="mod">
          <ac:chgData name="Matt Quinlan" userId="255634d8-b803-417a-a2de-8b895e420c9b" providerId="ADAL" clId="{393059E2-E127-4EA2-8C5C-1B1DEC156CAD}" dt="2022-02-17T15:20:23.582" v="19" actId="20577"/>
          <ac:spMkLst>
            <pc:docMk/>
            <pc:sldMk cId="1633891919" sldId="1725"/>
            <ac:spMk id="2" creationId="{00000000-0000-0000-0000-000000000000}"/>
          </ac:spMkLst>
        </pc:spChg>
      </pc:sldChg>
      <pc:sldChg chg="modSp mod">
        <pc:chgData name="Matt Quinlan" userId="255634d8-b803-417a-a2de-8b895e420c9b" providerId="ADAL" clId="{393059E2-E127-4EA2-8C5C-1B1DEC156CAD}" dt="2022-02-17T15:28:36.515" v="57"/>
        <pc:sldMkLst>
          <pc:docMk/>
          <pc:sldMk cId="3221091382" sldId="1726"/>
        </pc:sldMkLst>
        <pc:spChg chg="mod">
          <ac:chgData name="Matt Quinlan" userId="255634d8-b803-417a-a2de-8b895e420c9b" providerId="ADAL" clId="{393059E2-E127-4EA2-8C5C-1B1DEC156CAD}" dt="2022-02-17T15:28:36.515" v="57"/>
          <ac:spMkLst>
            <pc:docMk/>
            <pc:sldMk cId="3221091382" sldId="1726"/>
            <ac:spMk id="17" creationId="{00000000-0000-0000-0000-000000000000}"/>
          </ac:spMkLst>
        </pc:spChg>
      </pc:sldChg>
      <pc:sldChg chg="del">
        <pc:chgData name="Matt Quinlan" userId="255634d8-b803-417a-a2de-8b895e420c9b" providerId="ADAL" clId="{393059E2-E127-4EA2-8C5C-1B1DEC156CAD}" dt="2022-02-17T15:28:33.443" v="56" actId="47"/>
        <pc:sldMkLst>
          <pc:docMk/>
          <pc:sldMk cId="3360045161" sldId="1733"/>
        </pc:sldMkLst>
      </pc:sldChg>
      <pc:sldChg chg="modSp mod">
        <pc:chgData name="Matt Quinlan" userId="255634d8-b803-417a-a2de-8b895e420c9b" providerId="ADAL" clId="{393059E2-E127-4EA2-8C5C-1B1DEC156CAD}" dt="2022-02-17T15:30:47.080" v="74"/>
        <pc:sldMkLst>
          <pc:docMk/>
          <pc:sldMk cId="3912510715" sldId="1738"/>
        </pc:sldMkLst>
        <pc:spChg chg="mod">
          <ac:chgData name="Matt Quinlan" userId="255634d8-b803-417a-a2de-8b895e420c9b" providerId="ADAL" clId="{393059E2-E127-4EA2-8C5C-1B1DEC156CAD}" dt="2022-02-17T15:30:47.080" v="74"/>
          <ac:spMkLst>
            <pc:docMk/>
            <pc:sldMk cId="3912510715" sldId="1738"/>
            <ac:spMk id="17" creationId="{00000000-0000-0000-0000-000000000000}"/>
          </ac:spMkLst>
        </pc:spChg>
      </pc:sldChg>
      <pc:sldChg chg="modSp mod">
        <pc:chgData name="Matt Quinlan" userId="255634d8-b803-417a-a2de-8b895e420c9b" providerId="ADAL" clId="{393059E2-E127-4EA2-8C5C-1B1DEC156CAD}" dt="2022-02-17T15:31:15.562" v="79"/>
        <pc:sldMkLst>
          <pc:docMk/>
          <pc:sldMk cId="3112437640" sldId="1740"/>
        </pc:sldMkLst>
        <pc:spChg chg="mod">
          <ac:chgData name="Matt Quinlan" userId="255634d8-b803-417a-a2de-8b895e420c9b" providerId="ADAL" clId="{393059E2-E127-4EA2-8C5C-1B1DEC156CAD}" dt="2022-02-17T15:31:15.562" v="79"/>
          <ac:spMkLst>
            <pc:docMk/>
            <pc:sldMk cId="3112437640" sldId="1740"/>
            <ac:spMk id="17" creationId="{00000000-0000-0000-0000-000000000000}"/>
          </ac:spMkLst>
        </pc:spChg>
      </pc:sldChg>
      <pc:sldChg chg="modSp mod">
        <pc:chgData name="Matt Quinlan" userId="255634d8-b803-417a-a2de-8b895e420c9b" providerId="ADAL" clId="{393059E2-E127-4EA2-8C5C-1B1DEC156CAD}" dt="2022-02-17T15:33:01.641" v="92"/>
        <pc:sldMkLst>
          <pc:docMk/>
          <pc:sldMk cId="259869114" sldId="1744"/>
        </pc:sldMkLst>
        <pc:spChg chg="mod">
          <ac:chgData name="Matt Quinlan" userId="255634d8-b803-417a-a2de-8b895e420c9b" providerId="ADAL" clId="{393059E2-E127-4EA2-8C5C-1B1DEC156CAD}" dt="2022-02-17T15:33:01.641" v="92"/>
          <ac:spMkLst>
            <pc:docMk/>
            <pc:sldMk cId="259869114" sldId="1744"/>
            <ac:spMk id="17" creationId="{00000000-0000-0000-0000-000000000000}"/>
          </ac:spMkLst>
        </pc:spChg>
      </pc:sldChg>
      <pc:sldChg chg="modSp mod">
        <pc:chgData name="Matt Quinlan" userId="255634d8-b803-417a-a2de-8b895e420c9b" providerId="ADAL" clId="{393059E2-E127-4EA2-8C5C-1B1DEC156CAD}" dt="2022-02-17T15:28:46.464" v="58"/>
        <pc:sldMkLst>
          <pc:docMk/>
          <pc:sldMk cId="3455888163" sldId="1745"/>
        </pc:sldMkLst>
        <pc:spChg chg="mod">
          <ac:chgData name="Matt Quinlan" userId="255634d8-b803-417a-a2de-8b895e420c9b" providerId="ADAL" clId="{393059E2-E127-4EA2-8C5C-1B1DEC156CAD}" dt="2022-02-17T15:28:46.464" v="58"/>
          <ac:spMkLst>
            <pc:docMk/>
            <pc:sldMk cId="3455888163" sldId="1745"/>
            <ac:spMk id="17" creationId="{00000000-0000-0000-0000-000000000000}"/>
          </ac:spMkLst>
        </pc:spChg>
      </pc:sldChg>
      <pc:sldChg chg="modSp mod">
        <pc:chgData name="Matt Quinlan" userId="255634d8-b803-417a-a2de-8b895e420c9b" providerId="ADAL" clId="{393059E2-E127-4EA2-8C5C-1B1DEC156CAD}" dt="2022-02-17T15:29:25.773" v="63"/>
        <pc:sldMkLst>
          <pc:docMk/>
          <pc:sldMk cId="625508826" sldId="1746"/>
        </pc:sldMkLst>
        <pc:spChg chg="mod">
          <ac:chgData name="Matt Quinlan" userId="255634d8-b803-417a-a2de-8b895e420c9b" providerId="ADAL" clId="{393059E2-E127-4EA2-8C5C-1B1DEC156CAD}" dt="2022-02-17T15:29:25.773" v="63"/>
          <ac:spMkLst>
            <pc:docMk/>
            <pc:sldMk cId="625508826" sldId="1746"/>
            <ac:spMk id="17" creationId="{00000000-0000-0000-0000-000000000000}"/>
          </ac:spMkLst>
        </pc:spChg>
      </pc:sldChg>
      <pc:sldChg chg="modSp mod">
        <pc:chgData name="Matt Quinlan" userId="255634d8-b803-417a-a2de-8b895e420c9b" providerId="ADAL" clId="{393059E2-E127-4EA2-8C5C-1B1DEC156CAD}" dt="2022-02-17T15:29:50.820" v="67"/>
        <pc:sldMkLst>
          <pc:docMk/>
          <pc:sldMk cId="2367236991" sldId="1747"/>
        </pc:sldMkLst>
        <pc:spChg chg="mod">
          <ac:chgData name="Matt Quinlan" userId="255634d8-b803-417a-a2de-8b895e420c9b" providerId="ADAL" clId="{393059E2-E127-4EA2-8C5C-1B1DEC156CAD}" dt="2022-02-17T15:29:50.820" v="67"/>
          <ac:spMkLst>
            <pc:docMk/>
            <pc:sldMk cId="2367236991" sldId="1747"/>
            <ac:spMk id="17" creationId="{00000000-0000-0000-0000-000000000000}"/>
          </ac:spMkLst>
        </pc:spChg>
      </pc:sldChg>
      <pc:sldChg chg="modSp mod">
        <pc:chgData name="Matt Quinlan" userId="255634d8-b803-417a-a2de-8b895e420c9b" providerId="ADAL" clId="{393059E2-E127-4EA2-8C5C-1B1DEC156CAD}" dt="2022-02-17T15:29:59.661" v="68"/>
        <pc:sldMkLst>
          <pc:docMk/>
          <pc:sldMk cId="425751841" sldId="1748"/>
        </pc:sldMkLst>
        <pc:spChg chg="mod">
          <ac:chgData name="Matt Quinlan" userId="255634d8-b803-417a-a2de-8b895e420c9b" providerId="ADAL" clId="{393059E2-E127-4EA2-8C5C-1B1DEC156CAD}" dt="2022-02-17T15:29:59.661" v="68"/>
          <ac:spMkLst>
            <pc:docMk/>
            <pc:sldMk cId="425751841" sldId="1748"/>
            <ac:spMk id="17" creationId="{00000000-0000-0000-0000-000000000000}"/>
          </ac:spMkLst>
        </pc:spChg>
      </pc:sldChg>
      <pc:sldChg chg="modSp mod">
        <pc:chgData name="Matt Quinlan" userId="255634d8-b803-417a-a2de-8b895e420c9b" providerId="ADAL" clId="{393059E2-E127-4EA2-8C5C-1B1DEC156CAD}" dt="2022-02-17T15:34:59.356" v="112"/>
        <pc:sldMkLst>
          <pc:docMk/>
          <pc:sldMk cId="1035335555" sldId="1751"/>
        </pc:sldMkLst>
        <pc:spChg chg="mod">
          <ac:chgData name="Matt Quinlan" userId="255634d8-b803-417a-a2de-8b895e420c9b" providerId="ADAL" clId="{393059E2-E127-4EA2-8C5C-1B1DEC156CAD}" dt="2022-02-17T15:34:59.356" v="112"/>
          <ac:spMkLst>
            <pc:docMk/>
            <pc:sldMk cId="1035335555" sldId="1751"/>
            <ac:spMk id="2" creationId="{565FC21F-3B90-42D2-AB01-91C559C3B607}"/>
          </ac:spMkLst>
        </pc:spChg>
      </pc:sldChg>
      <pc:sldChg chg="modSp mod">
        <pc:chgData name="Matt Quinlan" userId="255634d8-b803-417a-a2de-8b895e420c9b" providerId="ADAL" clId="{393059E2-E127-4EA2-8C5C-1B1DEC156CAD}" dt="2022-02-17T15:35:27.077" v="117"/>
        <pc:sldMkLst>
          <pc:docMk/>
          <pc:sldMk cId="1079716345" sldId="1760"/>
        </pc:sldMkLst>
        <pc:spChg chg="mod">
          <ac:chgData name="Matt Quinlan" userId="255634d8-b803-417a-a2de-8b895e420c9b" providerId="ADAL" clId="{393059E2-E127-4EA2-8C5C-1B1DEC156CAD}" dt="2022-02-17T15:35:27.077" v="117"/>
          <ac:spMkLst>
            <pc:docMk/>
            <pc:sldMk cId="1079716345" sldId="1760"/>
            <ac:spMk id="2" creationId="{1D22C70A-2BA5-4247-9562-B2D82F3C7401}"/>
          </ac:spMkLst>
        </pc:spChg>
      </pc:sldChg>
      <pc:sldChg chg="modSp mod">
        <pc:chgData name="Matt Quinlan" userId="255634d8-b803-417a-a2de-8b895e420c9b" providerId="ADAL" clId="{393059E2-E127-4EA2-8C5C-1B1DEC156CAD}" dt="2022-02-17T15:32:45.158" v="88"/>
        <pc:sldMkLst>
          <pc:docMk/>
          <pc:sldMk cId="4064802546" sldId="1763"/>
        </pc:sldMkLst>
        <pc:spChg chg="mod">
          <ac:chgData name="Matt Quinlan" userId="255634d8-b803-417a-a2de-8b895e420c9b" providerId="ADAL" clId="{393059E2-E127-4EA2-8C5C-1B1DEC156CAD}" dt="2022-02-17T15:32:45.158" v="88"/>
          <ac:spMkLst>
            <pc:docMk/>
            <pc:sldMk cId="4064802546" sldId="1763"/>
            <ac:spMk id="17" creationId="{00000000-0000-0000-0000-000000000000}"/>
          </ac:spMkLst>
        </pc:spChg>
      </pc:sldChg>
      <pc:sldChg chg="modSp mod">
        <pc:chgData name="Matt Quinlan" userId="255634d8-b803-417a-a2de-8b895e420c9b" providerId="ADAL" clId="{393059E2-E127-4EA2-8C5C-1B1DEC156CAD}" dt="2022-02-17T15:38:51.960" v="122" actId="20577"/>
        <pc:sldMkLst>
          <pc:docMk/>
          <pc:sldMk cId="4193731126" sldId="1766"/>
        </pc:sldMkLst>
        <pc:spChg chg="mod">
          <ac:chgData name="Matt Quinlan" userId="255634d8-b803-417a-a2de-8b895e420c9b" providerId="ADAL" clId="{393059E2-E127-4EA2-8C5C-1B1DEC156CAD}" dt="2022-02-17T15:38:51.960" v="122" actId="20577"/>
          <ac:spMkLst>
            <pc:docMk/>
            <pc:sldMk cId="4193731126" sldId="1766"/>
            <ac:spMk id="4" creationId="{00000000-0000-0000-0000-000000000000}"/>
          </ac:spMkLst>
        </pc:spChg>
      </pc:sldChg>
      <pc:sldChg chg="modSp mod">
        <pc:chgData name="Matt Quinlan" userId="255634d8-b803-417a-a2de-8b895e420c9b" providerId="ADAL" clId="{393059E2-E127-4EA2-8C5C-1B1DEC156CAD}" dt="2022-02-17T15:20:47.180" v="26" actId="20577"/>
        <pc:sldMkLst>
          <pc:docMk/>
          <pc:sldMk cId="1052708378" sldId="1771"/>
        </pc:sldMkLst>
        <pc:spChg chg="mod">
          <ac:chgData name="Matt Quinlan" userId="255634d8-b803-417a-a2de-8b895e420c9b" providerId="ADAL" clId="{393059E2-E127-4EA2-8C5C-1B1DEC156CAD}" dt="2022-02-17T15:20:47.180" v="26" actId="20577"/>
          <ac:spMkLst>
            <pc:docMk/>
            <pc:sldMk cId="1052708378" sldId="1771"/>
            <ac:spMk id="2" creationId="{00000000-0000-0000-0000-000000000000}"/>
          </ac:spMkLst>
        </pc:spChg>
      </pc:sldChg>
      <pc:sldChg chg="del">
        <pc:chgData name="Matt Quinlan" userId="255634d8-b803-417a-a2de-8b895e420c9b" providerId="ADAL" clId="{393059E2-E127-4EA2-8C5C-1B1DEC156CAD}" dt="2022-02-17T15:30:28.618" v="72" actId="47"/>
        <pc:sldMkLst>
          <pc:docMk/>
          <pc:sldMk cId="985906464" sldId="1772"/>
        </pc:sldMkLst>
      </pc:sldChg>
      <pc:sldChg chg="modSp mod">
        <pc:chgData name="Matt Quinlan" userId="255634d8-b803-417a-a2de-8b895e420c9b" providerId="ADAL" clId="{393059E2-E127-4EA2-8C5C-1B1DEC156CAD}" dt="2022-02-17T15:30:36.933" v="73"/>
        <pc:sldMkLst>
          <pc:docMk/>
          <pc:sldMk cId="3445235773" sldId="1773"/>
        </pc:sldMkLst>
        <pc:spChg chg="mod">
          <ac:chgData name="Matt Quinlan" userId="255634d8-b803-417a-a2de-8b895e420c9b" providerId="ADAL" clId="{393059E2-E127-4EA2-8C5C-1B1DEC156CAD}" dt="2022-02-17T15:30:36.933" v="73"/>
          <ac:spMkLst>
            <pc:docMk/>
            <pc:sldMk cId="3445235773" sldId="1773"/>
            <ac:spMk id="17" creationId="{00000000-0000-0000-0000-000000000000}"/>
          </ac:spMkLst>
        </pc:spChg>
      </pc:sldChg>
      <pc:sldChg chg="modSp mod">
        <pc:chgData name="Matt Quinlan" userId="255634d8-b803-417a-a2de-8b895e420c9b" providerId="ADAL" clId="{393059E2-E127-4EA2-8C5C-1B1DEC156CAD}" dt="2022-02-17T15:31:04.508" v="78"/>
        <pc:sldMkLst>
          <pc:docMk/>
          <pc:sldMk cId="802250121" sldId="1774"/>
        </pc:sldMkLst>
        <pc:spChg chg="mod">
          <ac:chgData name="Matt Quinlan" userId="255634d8-b803-417a-a2de-8b895e420c9b" providerId="ADAL" clId="{393059E2-E127-4EA2-8C5C-1B1DEC156CAD}" dt="2022-02-17T15:31:04.508" v="78"/>
          <ac:spMkLst>
            <pc:docMk/>
            <pc:sldMk cId="802250121" sldId="1774"/>
            <ac:spMk id="17" creationId="{00000000-0000-0000-0000-000000000000}"/>
          </ac:spMkLst>
        </pc:spChg>
      </pc:sldChg>
      <pc:sldChg chg="modSp mod">
        <pc:chgData name="Matt Quinlan" userId="255634d8-b803-417a-a2de-8b895e420c9b" providerId="ADAL" clId="{393059E2-E127-4EA2-8C5C-1B1DEC156CAD}" dt="2022-02-17T15:21:18.743" v="34" actId="20577"/>
        <pc:sldMkLst>
          <pc:docMk/>
          <pc:sldMk cId="4037542158" sldId="1775"/>
        </pc:sldMkLst>
        <pc:spChg chg="mod">
          <ac:chgData name="Matt Quinlan" userId="255634d8-b803-417a-a2de-8b895e420c9b" providerId="ADAL" clId="{393059E2-E127-4EA2-8C5C-1B1DEC156CAD}" dt="2022-02-17T15:21:18.743" v="34" actId="20577"/>
          <ac:spMkLst>
            <pc:docMk/>
            <pc:sldMk cId="4037542158" sldId="1775"/>
            <ac:spMk id="2" creationId="{00000000-0000-0000-0000-000000000000}"/>
          </ac:spMkLst>
        </pc:spChg>
      </pc:sldChg>
      <pc:sldChg chg="del">
        <pc:chgData name="Matt Quinlan" userId="255634d8-b803-417a-a2de-8b895e420c9b" providerId="ADAL" clId="{393059E2-E127-4EA2-8C5C-1B1DEC156CAD}" dt="2022-02-17T15:31:33.328" v="82" actId="47"/>
        <pc:sldMkLst>
          <pc:docMk/>
          <pc:sldMk cId="1135744029" sldId="1776"/>
        </pc:sldMkLst>
      </pc:sldChg>
      <pc:sldChg chg="modSp mod">
        <pc:chgData name="Matt Quinlan" userId="255634d8-b803-417a-a2de-8b895e420c9b" providerId="ADAL" clId="{393059E2-E127-4EA2-8C5C-1B1DEC156CAD}" dt="2022-02-17T15:32:12.823" v="84"/>
        <pc:sldMkLst>
          <pc:docMk/>
          <pc:sldMk cId="2828176566" sldId="1780"/>
        </pc:sldMkLst>
        <pc:spChg chg="mod">
          <ac:chgData name="Matt Quinlan" userId="255634d8-b803-417a-a2de-8b895e420c9b" providerId="ADAL" clId="{393059E2-E127-4EA2-8C5C-1B1DEC156CAD}" dt="2022-02-17T15:32:12.823" v="84"/>
          <ac:spMkLst>
            <pc:docMk/>
            <pc:sldMk cId="2828176566" sldId="1780"/>
            <ac:spMk id="2" creationId="{A10010B1-3BB4-4BAB-8A87-A87BB8AE90B0}"/>
          </ac:spMkLst>
        </pc:spChg>
      </pc:sldChg>
      <pc:sldChg chg="modSp mod">
        <pc:chgData name="Matt Quinlan" userId="255634d8-b803-417a-a2de-8b895e420c9b" providerId="ADAL" clId="{393059E2-E127-4EA2-8C5C-1B1DEC156CAD}" dt="2022-02-17T15:32:23.183" v="85"/>
        <pc:sldMkLst>
          <pc:docMk/>
          <pc:sldMk cId="337685907" sldId="1781"/>
        </pc:sldMkLst>
        <pc:spChg chg="mod">
          <ac:chgData name="Matt Quinlan" userId="255634d8-b803-417a-a2de-8b895e420c9b" providerId="ADAL" clId="{393059E2-E127-4EA2-8C5C-1B1DEC156CAD}" dt="2022-02-17T15:32:23.183" v="85"/>
          <ac:spMkLst>
            <pc:docMk/>
            <pc:sldMk cId="337685907" sldId="1781"/>
            <ac:spMk id="17" creationId="{00000000-0000-0000-0000-000000000000}"/>
          </ac:spMkLst>
        </pc:spChg>
      </pc:sldChg>
      <pc:sldChg chg="modSp mod">
        <pc:chgData name="Matt Quinlan" userId="255634d8-b803-417a-a2de-8b895e420c9b" providerId="ADAL" clId="{393059E2-E127-4EA2-8C5C-1B1DEC156CAD}" dt="2022-02-17T15:33:10.243" v="93"/>
        <pc:sldMkLst>
          <pc:docMk/>
          <pc:sldMk cId="2563798761" sldId="1782"/>
        </pc:sldMkLst>
        <pc:spChg chg="mod">
          <ac:chgData name="Matt Quinlan" userId="255634d8-b803-417a-a2de-8b895e420c9b" providerId="ADAL" clId="{393059E2-E127-4EA2-8C5C-1B1DEC156CAD}" dt="2022-02-17T15:33:10.243" v="93"/>
          <ac:spMkLst>
            <pc:docMk/>
            <pc:sldMk cId="2563798761" sldId="1782"/>
            <ac:spMk id="17" creationId="{00000000-0000-0000-0000-000000000000}"/>
          </ac:spMkLst>
        </pc:spChg>
      </pc:sldChg>
      <pc:sldChg chg="modSp mod">
        <pc:chgData name="Matt Quinlan" userId="255634d8-b803-417a-a2de-8b895e420c9b" providerId="ADAL" clId="{393059E2-E127-4EA2-8C5C-1B1DEC156CAD}" dt="2022-02-17T15:35:08.883" v="113"/>
        <pc:sldMkLst>
          <pc:docMk/>
          <pc:sldMk cId="3051335432" sldId="1783"/>
        </pc:sldMkLst>
        <pc:spChg chg="mod">
          <ac:chgData name="Matt Quinlan" userId="255634d8-b803-417a-a2de-8b895e420c9b" providerId="ADAL" clId="{393059E2-E127-4EA2-8C5C-1B1DEC156CAD}" dt="2022-02-17T15:35:08.883" v="113"/>
          <ac:spMkLst>
            <pc:docMk/>
            <pc:sldMk cId="3051335432" sldId="1783"/>
            <ac:spMk id="2" creationId="{D322D660-93F3-4958-A7F9-235F0775982D}"/>
          </ac:spMkLst>
        </pc:spChg>
      </pc:sldChg>
      <pc:sldChg chg="modSp mod">
        <pc:chgData name="Matt Quinlan" userId="255634d8-b803-417a-a2de-8b895e420c9b" providerId="ADAL" clId="{393059E2-E127-4EA2-8C5C-1B1DEC156CAD}" dt="2022-02-17T15:35:35.084" v="118"/>
        <pc:sldMkLst>
          <pc:docMk/>
          <pc:sldMk cId="3929827132" sldId="1785"/>
        </pc:sldMkLst>
        <pc:spChg chg="mod">
          <ac:chgData name="Matt Quinlan" userId="255634d8-b803-417a-a2de-8b895e420c9b" providerId="ADAL" clId="{393059E2-E127-4EA2-8C5C-1B1DEC156CAD}" dt="2022-02-17T15:35:35.084" v="118"/>
          <ac:spMkLst>
            <pc:docMk/>
            <pc:sldMk cId="3929827132" sldId="1785"/>
            <ac:spMk id="2" creationId="{CD28CB34-4E44-4B59-B86A-56BB521C2889}"/>
          </ac:spMkLst>
        </pc:spChg>
      </pc:sldChg>
      <pc:sldChg chg="modSp mod">
        <pc:chgData name="Matt Quinlan" userId="255634d8-b803-417a-a2de-8b895e420c9b" providerId="ADAL" clId="{393059E2-E127-4EA2-8C5C-1B1DEC156CAD}" dt="2022-02-17T15:22:01.903" v="42" actId="20577"/>
        <pc:sldMkLst>
          <pc:docMk/>
          <pc:sldMk cId="2863220966" sldId="1786"/>
        </pc:sldMkLst>
        <pc:spChg chg="mod">
          <ac:chgData name="Matt Quinlan" userId="255634d8-b803-417a-a2de-8b895e420c9b" providerId="ADAL" clId="{393059E2-E127-4EA2-8C5C-1B1DEC156CAD}" dt="2022-02-17T15:22:01.903" v="42" actId="20577"/>
          <ac:spMkLst>
            <pc:docMk/>
            <pc:sldMk cId="2863220966" sldId="1786"/>
            <ac:spMk id="2" creationId="{00000000-0000-0000-0000-000000000000}"/>
          </ac:spMkLst>
        </pc:spChg>
      </pc:sldChg>
      <pc:sldChg chg="del">
        <pc:chgData name="Matt Quinlan" userId="255634d8-b803-417a-a2de-8b895e420c9b" providerId="ADAL" clId="{393059E2-E127-4EA2-8C5C-1B1DEC156CAD}" dt="2022-02-17T15:34:51.496" v="111" actId="47"/>
        <pc:sldMkLst>
          <pc:docMk/>
          <pc:sldMk cId="3050314086" sldId="1787"/>
        </pc:sldMkLst>
      </pc:sldChg>
      <pc:sldChg chg="modSp mod">
        <pc:chgData name="Matt Quinlan" userId="255634d8-b803-417a-a2de-8b895e420c9b" providerId="ADAL" clId="{393059E2-E127-4EA2-8C5C-1B1DEC156CAD}" dt="2022-02-17T15:29:17.308" v="62"/>
        <pc:sldMkLst>
          <pc:docMk/>
          <pc:sldMk cId="3744357952" sldId="1788"/>
        </pc:sldMkLst>
        <pc:spChg chg="mod">
          <ac:chgData name="Matt Quinlan" userId="255634d8-b803-417a-a2de-8b895e420c9b" providerId="ADAL" clId="{393059E2-E127-4EA2-8C5C-1B1DEC156CAD}" dt="2022-02-17T15:29:17.308" v="62"/>
          <ac:spMkLst>
            <pc:docMk/>
            <pc:sldMk cId="3744357952" sldId="1788"/>
            <ac:spMk id="17" creationId="{00000000-0000-0000-0000-000000000000}"/>
          </ac:spMkLst>
        </pc:spChg>
      </pc:sldChg>
      <pc:sldChg chg="modSp add mod">
        <pc:chgData name="Matt Quinlan" userId="255634d8-b803-417a-a2de-8b895e420c9b" providerId="ADAL" clId="{393059E2-E127-4EA2-8C5C-1B1DEC156CAD}" dt="2022-02-17T15:30:06.320" v="70"/>
        <pc:sldMkLst>
          <pc:docMk/>
          <pc:sldMk cId="85223333" sldId="1808"/>
        </pc:sldMkLst>
        <pc:spChg chg="mod">
          <ac:chgData name="Matt Quinlan" userId="255634d8-b803-417a-a2de-8b895e420c9b" providerId="ADAL" clId="{393059E2-E127-4EA2-8C5C-1B1DEC156CAD}" dt="2022-02-17T15:30:06.320" v="70"/>
          <ac:spMkLst>
            <pc:docMk/>
            <pc:sldMk cId="85223333" sldId="1808"/>
            <ac:spMk id="2" creationId="{44A49DAE-79D6-48FB-BB90-ED534D0C7C09}"/>
          </ac:spMkLst>
        </pc:spChg>
        <pc:spChg chg="mod">
          <ac:chgData name="Matt Quinlan" userId="255634d8-b803-417a-a2de-8b895e420c9b" providerId="ADAL" clId="{393059E2-E127-4EA2-8C5C-1B1DEC156CAD}" dt="2022-02-17T15:20:30.822" v="22" actId="20577"/>
          <ac:spMkLst>
            <pc:docMk/>
            <pc:sldMk cId="85223333" sldId="1808"/>
            <ac:spMk id="9" creationId="{6B293DD1-BCDD-4DDD-82EC-8675E4FB99CC}"/>
          </ac:spMkLst>
        </pc:spChg>
      </pc:sldChg>
      <pc:sldChg chg="modSp add mod">
        <pc:chgData name="Matt Quinlan" userId="255634d8-b803-417a-a2de-8b895e420c9b" providerId="ADAL" clId="{393059E2-E127-4EA2-8C5C-1B1DEC156CAD}" dt="2022-02-17T15:31:19.542" v="81"/>
        <pc:sldMkLst>
          <pc:docMk/>
          <pc:sldMk cId="2156287448" sldId="1809"/>
        </pc:sldMkLst>
        <pc:spChg chg="mod">
          <ac:chgData name="Matt Quinlan" userId="255634d8-b803-417a-a2de-8b895e420c9b" providerId="ADAL" clId="{393059E2-E127-4EA2-8C5C-1B1DEC156CAD}" dt="2022-02-17T15:31:19.542" v="81"/>
          <ac:spMkLst>
            <pc:docMk/>
            <pc:sldMk cId="2156287448" sldId="1809"/>
            <ac:spMk id="2" creationId="{44A49DAE-79D6-48FB-BB90-ED534D0C7C09}"/>
          </ac:spMkLst>
        </pc:spChg>
        <pc:spChg chg="mod">
          <ac:chgData name="Matt Quinlan" userId="255634d8-b803-417a-a2de-8b895e420c9b" providerId="ADAL" clId="{393059E2-E127-4EA2-8C5C-1B1DEC156CAD}" dt="2022-02-17T15:20:54.854" v="29" actId="20577"/>
          <ac:spMkLst>
            <pc:docMk/>
            <pc:sldMk cId="2156287448" sldId="1809"/>
            <ac:spMk id="9" creationId="{6B293DD1-BCDD-4DDD-82EC-8675E4FB99CC}"/>
          </ac:spMkLst>
        </pc:spChg>
      </pc:sldChg>
      <pc:sldChg chg="modSp add mod">
        <pc:chgData name="Matt Quinlan" userId="255634d8-b803-417a-a2de-8b895e420c9b" providerId="ADAL" clId="{393059E2-E127-4EA2-8C5C-1B1DEC156CAD}" dt="2022-02-17T15:33:14.584" v="95"/>
        <pc:sldMkLst>
          <pc:docMk/>
          <pc:sldMk cId="3631203027" sldId="1810"/>
        </pc:sldMkLst>
        <pc:spChg chg="mod">
          <ac:chgData name="Matt Quinlan" userId="255634d8-b803-417a-a2de-8b895e420c9b" providerId="ADAL" clId="{393059E2-E127-4EA2-8C5C-1B1DEC156CAD}" dt="2022-02-17T15:33:14.584" v="95"/>
          <ac:spMkLst>
            <pc:docMk/>
            <pc:sldMk cId="3631203027" sldId="1810"/>
            <ac:spMk id="2" creationId="{44A49DAE-79D6-48FB-BB90-ED534D0C7C09}"/>
          </ac:spMkLst>
        </pc:spChg>
        <pc:spChg chg="mod">
          <ac:chgData name="Matt Quinlan" userId="255634d8-b803-417a-a2de-8b895e420c9b" providerId="ADAL" clId="{393059E2-E127-4EA2-8C5C-1B1DEC156CAD}" dt="2022-02-17T15:21:24.924" v="36"/>
          <ac:spMkLst>
            <pc:docMk/>
            <pc:sldMk cId="3631203027" sldId="1810"/>
            <ac:spMk id="9" creationId="{6B293DD1-BCDD-4DDD-82EC-8675E4FB99CC}"/>
          </ac:spMkLst>
        </pc:spChg>
      </pc:sldChg>
      <pc:sldChg chg="modSp add mod">
        <pc:chgData name="Matt Quinlan" userId="255634d8-b803-417a-a2de-8b895e420c9b" providerId="ADAL" clId="{393059E2-E127-4EA2-8C5C-1B1DEC156CAD}" dt="2022-02-17T15:35:40.950" v="120"/>
        <pc:sldMkLst>
          <pc:docMk/>
          <pc:sldMk cId="3195427233" sldId="1811"/>
        </pc:sldMkLst>
        <pc:spChg chg="mod">
          <ac:chgData name="Matt Quinlan" userId="255634d8-b803-417a-a2de-8b895e420c9b" providerId="ADAL" clId="{393059E2-E127-4EA2-8C5C-1B1DEC156CAD}" dt="2022-02-17T15:35:40.950" v="120"/>
          <ac:spMkLst>
            <pc:docMk/>
            <pc:sldMk cId="3195427233" sldId="1811"/>
            <ac:spMk id="2" creationId="{44A49DAE-79D6-48FB-BB90-ED534D0C7C09}"/>
          </ac:spMkLst>
        </pc:spChg>
        <pc:spChg chg="mod">
          <ac:chgData name="Matt Quinlan" userId="255634d8-b803-417a-a2de-8b895e420c9b" providerId="ADAL" clId="{393059E2-E127-4EA2-8C5C-1B1DEC156CAD}" dt="2022-02-17T15:22:23.234" v="46" actId="20577"/>
          <ac:spMkLst>
            <pc:docMk/>
            <pc:sldMk cId="3195427233" sldId="1811"/>
            <ac:spMk id="9" creationId="{6B293DD1-BCDD-4DDD-82EC-8675E4FB99CC}"/>
          </ac:spMkLst>
        </pc:spChg>
      </pc:sldChg>
    </pc:docChg>
  </pc:docChgLst>
  <pc:docChgLst>
    <pc:chgData name="Brandon Neeb" userId="d291b79a-a732-41c4-9980-443b8bceb27b" providerId="ADAL" clId="{81E3BD33-72C4-4C98-8191-8063E294ED26}"/>
    <pc:docChg chg="">
      <pc:chgData name="Brandon Neeb" userId="d291b79a-a732-41c4-9980-443b8bceb27b" providerId="ADAL" clId="{81E3BD33-72C4-4C98-8191-8063E294ED26}" dt="2023-05-04T22:13:40.022" v="2"/>
      <pc:docMkLst>
        <pc:docMk/>
      </pc:docMkLst>
      <pc:sldChg chg="addCm">
        <pc:chgData name="Brandon Neeb" userId="d291b79a-a732-41c4-9980-443b8bceb27b" providerId="ADAL" clId="{81E3BD33-72C4-4C98-8191-8063E294ED26}" dt="2023-05-04T22:11:21.807" v="0"/>
        <pc:sldMkLst>
          <pc:docMk/>
          <pc:sldMk cId="4064802546" sldId="1763"/>
        </pc:sldMkLst>
        <pc:extLst>
          <p:ext xmlns:p="http://schemas.openxmlformats.org/presentationml/2006/main" uri="{D6D511B9-2390-475A-947B-AFAB55BFBCF1}">
            <pc226:cmChg xmlns:pc226="http://schemas.microsoft.com/office/powerpoint/2022/06/main/command" chg="add">
              <pc226:chgData name="Brandon Neeb" userId="d291b79a-a732-41c4-9980-443b8bceb27b" providerId="ADAL" clId="{81E3BD33-72C4-4C98-8191-8063E294ED26}" dt="2023-05-04T22:11:21.807" v="0"/>
              <pc2:cmMkLst xmlns:pc2="http://schemas.microsoft.com/office/powerpoint/2019/9/main/command">
                <pc:docMk/>
                <pc:sldMk cId="4064802546" sldId="1763"/>
                <pc2:cmMk id="{54647D60-A44C-4543-83A1-8FA66762307D}"/>
              </pc2:cmMkLst>
            </pc226:cmChg>
          </p:ext>
        </pc:extLst>
      </pc:sldChg>
      <pc:sldChg chg="addCm">
        <pc:chgData name="Brandon Neeb" userId="d291b79a-a732-41c4-9980-443b8bceb27b" providerId="ADAL" clId="{81E3BD33-72C4-4C98-8191-8063E294ED26}" dt="2023-05-04T22:12:37.340" v="1"/>
        <pc:sldMkLst>
          <pc:docMk/>
          <pc:sldMk cId="3051335432" sldId="1783"/>
        </pc:sldMkLst>
        <pc:extLst>
          <p:ext xmlns:p="http://schemas.openxmlformats.org/presentationml/2006/main" uri="{D6D511B9-2390-475A-947B-AFAB55BFBCF1}">
            <pc226:cmChg xmlns:pc226="http://schemas.microsoft.com/office/powerpoint/2022/06/main/command" chg="add">
              <pc226:chgData name="Brandon Neeb" userId="d291b79a-a732-41c4-9980-443b8bceb27b" providerId="ADAL" clId="{81E3BD33-72C4-4C98-8191-8063E294ED26}" dt="2023-05-04T22:12:37.340" v="1"/>
              <pc2:cmMkLst xmlns:pc2="http://schemas.microsoft.com/office/powerpoint/2019/9/main/command">
                <pc:docMk/>
                <pc:sldMk cId="3051335432" sldId="1783"/>
                <pc2:cmMk id="{72052184-69A4-4D10-8D39-624213A28850}"/>
              </pc2:cmMkLst>
            </pc226:cmChg>
          </p:ext>
        </pc:extLst>
      </pc:sldChg>
      <pc:sldChg chg="addCm">
        <pc:chgData name="Brandon Neeb" userId="d291b79a-a732-41c4-9980-443b8bceb27b" providerId="ADAL" clId="{81E3BD33-72C4-4C98-8191-8063E294ED26}" dt="2023-05-04T22:13:40.022" v="2"/>
        <pc:sldMkLst>
          <pc:docMk/>
          <pc:sldMk cId="3929827132" sldId="1785"/>
        </pc:sldMkLst>
        <pc:extLst>
          <p:ext xmlns:p="http://schemas.openxmlformats.org/presentationml/2006/main" uri="{D6D511B9-2390-475A-947B-AFAB55BFBCF1}">
            <pc226:cmChg xmlns:pc226="http://schemas.microsoft.com/office/powerpoint/2022/06/main/command" chg="add">
              <pc226:chgData name="Brandon Neeb" userId="d291b79a-a732-41c4-9980-443b8bceb27b" providerId="ADAL" clId="{81E3BD33-72C4-4C98-8191-8063E294ED26}" dt="2023-05-04T22:13:40.022" v="2"/>
              <pc2:cmMkLst xmlns:pc2="http://schemas.microsoft.com/office/powerpoint/2019/9/main/command">
                <pc:docMk/>
                <pc:sldMk cId="3929827132" sldId="1785"/>
                <pc2:cmMk id="{54ED779E-2CC5-4AF7-A42B-A27FDC8979B1}"/>
              </pc2:cmMkLst>
            </pc226:cmChg>
          </p:ext>
        </pc:ext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6/19/2023 9:34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6/19/2023 9:30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youtube.com/watch?v=A7IrxAH87wc"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494399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6/19/2023 9:30 AM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9799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866302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6519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1730384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910333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102042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6/19/2023 9:30 AM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3451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3581087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0859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0" dirty="0">
                <a:latin typeface="Segoe UI Light" panose="020B0502040204020203" pitchFamily="34" charset="0"/>
                <a:cs typeface="Segoe UI Light" panose="020B0502040204020203" pitchFamily="34" charset="0"/>
              </a:rPr>
              <a:t>This slide lists the modules in this learning path. Briefly, introduce the list of modules.</a:t>
            </a:r>
          </a:p>
          <a:p>
            <a:endParaRPr lang="en-US" sz="880" dirty="0">
              <a:latin typeface="Segoe UI Light" panose="020B0502040204020203" pitchFamily="34" charset="0"/>
              <a:cs typeface="Segoe UI Light" panose="020B0502040204020203" pitchFamily="34" charset="0"/>
            </a:endParaRPr>
          </a:p>
          <a:p>
            <a:r>
              <a:rPr lang="en-US" sz="880" b="1" dirty="0">
                <a:latin typeface="Segoe UI Light" panose="020B0502040204020203" pitchFamily="34" charset="0"/>
                <a:cs typeface="Segoe UI Light" panose="020B0502040204020203" pitchFamily="34" charset="0"/>
              </a:rPr>
              <a:t>Note</a:t>
            </a:r>
            <a:r>
              <a:rPr lang="en-US" sz="880" dirty="0">
                <a:latin typeface="Segoe UI Light" panose="020B0502040204020203" pitchFamily="34" charset="0"/>
                <a:cs typeface="Segoe UI Light" panose="020B0502040204020203" pitchFamily="34" charset="0"/>
              </a:rPr>
              <a:t>: As of October 2022, the name "Microsoft Endpoint Manager" is no longer used. Cloud management is now referred to as "Microsoft Intune" and on-premises management s now referred to as "Microsoft Configuration Manager". Be aware that there may still be instances where documentation or the user interface reflects the original name of "Microsoft Endpoint Manager" or "Microsoft Endpoint Configuration Manager".</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1958519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926417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0897835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0" kern="1200" dirty="0">
                <a:solidFill>
                  <a:schemeClr val="tx1"/>
                </a:solidFill>
                <a:effectLst/>
                <a:latin typeface="Segoe UI Light" panose="020B0502040204020203" pitchFamily="34" charset="0"/>
                <a:ea typeface="+mn-ea"/>
                <a:cs typeface="Segoe UI Light" panose="020B0502040204020203" pitchFamily="34" charset="0"/>
              </a:rPr>
              <a:t>Supporting videos for instructor or student use:</a:t>
            </a:r>
          </a:p>
          <a:p>
            <a:endParaRPr lang="en-US" sz="880" kern="1200" dirty="0">
              <a:solidFill>
                <a:schemeClr val="tx1"/>
              </a:solidFill>
              <a:effectLst/>
              <a:latin typeface="Segoe UI Light" panose="020B0502040204020203" pitchFamily="34" charset="0"/>
              <a:ea typeface="+mn-ea"/>
              <a:cs typeface="Segoe UI Light" panose="020B0502040204020203" pitchFamily="34" charset="0"/>
            </a:endParaRPr>
          </a:p>
          <a:p>
            <a:r>
              <a:rPr lang="en-US" sz="880" b="1" kern="1200" dirty="0">
                <a:solidFill>
                  <a:schemeClr val="tx1"/>
                </a:solidFill>
                <a:effectLst/>
                <a:latin typeface="Segoe UI Light" panose="020B0502040204020203" pitchFamily="34" charset="0"/>
                <a:ea typeface="+mn-ea"/>
                <a:cs typeface="Segoe UI Light" panose="020B0502040204020203" pitchFamily="34" charset="0"/>
              </a:rPr>
              <a:t>Conditional Access in Enterprise Mobility + Security</a:t>
            </a:r>
          </a:p>
          <a:p>
            <a:r>
              <a:rPr lang="en-US" sz="880" kern="1200" dirty="0">
                <a:solidFill>
                  <a:schemeClr val="tx1"/>
                </a:solidFill>
                <a:effectLst/>
                <a:latin typeface="Segoe UI Light" panose="020B0502040204020203" pitchFamily="34" charset="0"/>
                <a:ea typeface="+mn-ea"/>
                <a:cs typeface="Segoe UI Light" panose="020B0502040204020203" pitchFamily="34" charset="0"/>
                <a:hlinkClick r:id="rId3"/>
              </a:rPr>
              <a:t>https://www.youtube.com/watch?v=A7IrxAH87wc</a:t>
            </a:r>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2697193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6155970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6/19/2023 9:30 AM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0163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4312377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8567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0" dirty="0">
                <a:latin typeface="Segoe UI Light" panose="020B0502040204020203" pitchFamily="34" charset="0"/>
                <a:cs typeface="Segoe UI Light" panose="020B0502040204020203" pitchFamily="34" charset="0"/>
              </a:rPr>
              <a:t>Start this topic by mentioning that you can download a “report” of all your devices and applications in csv format from within the Intune Portal.</a:t>
            </a:r>
          </a:p>
          <a:p>
            <a:endParaRPr lang="en-US" sz="880" dirty="0">
              <a:latin typeface="Segoe UI Light" panose="020B0502040204020203" pitchFamily="34" charset="0"/>
              <a:cs typeface="Segoe UI Light" panose="020B0502040204020203" pitchFamily="34" charset="0"/>
            </a:endParaRPr>
          </a:p>
          <a:p>
            <a:r>
              <a:rPr lang="en-US" sz="880" dirty="0">
                <a:latin typeface="Segoe UI Light" panose="020B0502040204020203" pitchFamily="34" charset="0"/>
                <a:cs typeface="Segoe UI Light" panose="020B0502040204020203" pitchFamily="34" charset="0"/>
              </a:rPr>
              <a:t>Emphasize that in order to create rich “real” reports you must leverage either Intune Data Warehouse and </a:t>
            </a:r>
            <a:r>
              <a:rPr lang="en-US" sz="880" dirty="0" err="1">
                <a:latin typeface="Segoe UI Light" panose="020B0502040204020203" pitchFamily="34" charset="0"/>
                <a:cs typeface="Segoe UI Light" panose="020B0502040204020203" pitchFamily="34" charset="0"/>
              </a:rPr>
              <a:t>PowerBI</a:t>
            </a:r>
            <a:r>
              <a:rPr lang="en-US" sz="880" dirty="0">
                <a:latin typeface="Segoe UI Light" panose="020B0502040204020203" pitchFamily="34" charset="0"/>
                <a:cs typeface="Segoe UI Light" panose="020B0502040204020203" pitchFamily="34" charset="0"/>
              </a:rPr>
              <a:t> or use Micrograph to extract the data needed for a given report and then build a report using </a:t>
            </a:r>
            <a:r>
              <a:rPr lang="en-US" sz="880" dirty="0" err="1">
                <a:latin typeface="Segoe UI Light" panose="020B0502040204020203" pitchFamily="34" charset="0"/>
                <a:cs typeface="Segoe UI Light" panose="020B0502040204020203" pitchFamily="34" charset="0"/>
              </a:rPr>
              <a:t>PowerBI</a:t>
            </a:r>
            <a:r>
              <a:rPr lang="en-US" sz="880" dirty="0">
                <a:latin typeface="Segoe UI Light" panose="020B0502040204020203" pitchFamily="34" charset="0"/>
                <a:cs typeface="Segoe UI Light" panose="020B0502040204020203" pitchFamily="34" charset="0"/>
              </a:rPr>
              <a:t>.</a:t>
            </a:r>
          </a:p>
          <a:p>
            <a:endParaRPr lang="en-US" sz="880" dirty="0">
              <a:latin typeface="Segoe UI Light" panose="020B0502040204020203" pitchFamily="34" charset="0"/>
              <a:cs typeface="Segoe UI Light" panose="020B0502040204020203" pitchFamily="34" charset="0"/>
            </a:endParaRPr>
          </a:p>
          <a:p>
            <a:r>
              <a:rPr lang="en-US" sz="880" dirty="0">
                <a:latin typeface="Segoe UI Light" panose="020B0502040204020203" pitchFamily="34" charset="0"/>
                <a:cs typeface="Segoe UI Light" panose="020B0502040204020203" pitchFamily="34" charset="0"/>
              </a:rPr>
              <a:t>Also mention that Microsoft Graph APIs is mostly used for automation, although it can be used for reporting as all the data in Intune is available for consumption.</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6/19/2023 9:30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22306370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0" dirty="0">
                <a:latin typeface="Segoe UI Light" panose="020B0502040204020203" pitchFamily="34" charset="0"/>
                <a:cs typeface="Segoe UI Light" panose="020B0502040204020203" pitchFamily="34" charset="0"/>
              </a:rPr>
              <a:t>Give the students a quick overview of the Intune APIs in Microsoft Graph using the image in the slide.</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6/19/2023 9:30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7991309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6/19/2023 9:30 AM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2533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358108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3259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92641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752043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2164290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908216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80"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6/19/2023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5448730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3.xml"/><Relationship Id="rId4" Type="http://schemas.openxmlformats.org/officeDocument/2006/relationships/image" Target="../media/image3.jpg"/></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t>Microsoft 365 title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3" name="MS logo gray - EMF" descr="Microsoft 365 logo">
            <a:extLst>
              <a:ext uri="{FF2B5EF4-FFF2-40B4-BE49-F238E27FC236}">
                <a16:creationId xmlns:a16="http://schemas.microsoft.com/office/drawing/2014/main" id="{51DE49BF-90C8-4C34-99EF-F2B02655BBA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136885" y="159690"/>
            <a:ext cx="2356088" cy="871753"/>
          </a:xfrm>
          <a:prstGeom prst="rect">
            <a:avLst/>
          </a:prstGeom>
        </p:spPr>
      </p:pic>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206534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07096935"/>
      </p:ext>
    </p:extLst>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88685013"/>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98311188"/>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zh-CN" altLang="en-US"/>
              <a:t>单击此处编辑母版文本样式</a:t>
            </a:r>
          </a:p>
          <a:p>
            <a:pPr lvl="1"/>
            <a:r>
              <a:rPr lang="zh-CN" altLang="en-US"/>
              <a:t>二级</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68981114"/>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59454470"/>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05883138"/>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97983264"/>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5487374"/>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2032156"/>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25039885"/>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8935349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65152082"/>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chemeClr val="accent2"/>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chemeClr val="accent2"/>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zh-CN" altLang="en-US"/>
              <a:t>单击此处编辑母版标题样式</a:t>
            </a:r>
            <a:endParaRPr lang="en-US"/>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85864355"/>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chemeClr val="accent2"/>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chemeClr val="accent2"/>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chemeClr val="accent2"/>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zh-CN" altLang="en-US"/>
              <a:t>单击此处编辑母版标题样式</a:t>
            </a:r>
            <a:endParaRPr lang="en-US"/>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42946209"/>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2"/>
          </a:solidFill>
        </p:spPr>
        <p:txBody>
          <a:bodyPr tIns="0" rIns="0" bIns="0" anchor="ctr">
            <a:noAutofit/>
          </a:bodyPr>
          <a:lstStyle>
            <a:lvl1pPr algn="ctr">
              <a:defRPr sz="2800"/>
            </a:lvl1pPr>
          </a:lstStyle>
          <a:p>
            <a:pPr lvl="0"/>
            <a:r>
              <a:rPr lang="zh-CN" altLang="en-US"/>
              <a:t>单击此处编辑母版文本样式</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2"/>
          </a:solidFill>
        </p:spPr>
        <p:txBody>
          <a:bodyPr tIns="0" rIns="0" bIns="0" anchor="ctr">
            <a:noAutofit/>
          </a:bodyPr>
          <a:lstStyle>
            <a:lvl1pPr algn="ctr">
              <a:defRPr sz="2800"/>
            </a:lvl1pPr>
          </a:lstStyle>
          <a:p>
            <a:pPr lvl="0"/>
            <a:r>
              <a:rPr lang="zh-CN" altLang="en-US"/>
              <a:t>单击此处编辑母版文本样式</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2"/>
          </a:solidFill>
        </p:spPr>
        <p:txBody>
          <a:bodyPr tIns="0" rIns="0" bIns="0" anchor="ctr">
            <a:noAutofit/>
          </a:bodyPr>
          <a:lstStyle>
            <a:lvl1pPr algn="ctr">
              <a:defRPr sz="2800"/>
            </a:lvl1pPr>
          </a:lstStyle>
          <a:p>
            <a:pPr lvl="0"/>
            <a:r>
              <a:rPr lang="zh-CN" altLang="en-US"/>
              <a:t>单击此处编辑母版文本样式</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78830242"/>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chemeClr val="accent2"/>
          </a:solidFill>
        </p:spPr>
        <p:txBody>
          <a:bodyPr tIns="0" rIns="0" bIns="0" anchor="ctr">
            <a:noAutofit/>
          </a:bodyPr>
          <a:lstStyle>
            <a:lvl1pPr algn="ctr">
              <a:defRPr sz="2400">
                <a:solidFill>
                  <a:schemeClr val="bg1"/>
                </a:solidFill>
              </a:defRPr>
            </a:lvl1pPr>
          </a:lstStyle>
          <a:p>
            <a:pPr lvl="0"/>
            <a:r>
              <a:rPr lang="zh-CN" altLang="en-US"/>
              <a:t>单击此处编辑母版文本样式</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chemeClr val="accent2"/>
          </a:solidFill>
        </p:spPr>
        <p:txBody>
          <a:bodyPr tIns="0" rIns="0" bIns="0" anchor="ctr">
            <a:noAutofit/>
          </a:bodyPr>
          <a:lstStyle>
            <a:lvl1pPr algn="ctr">
              <a:defRPr sz="2400">
                <a:solidFill>
                  <a:schemeClr val="bg1"/>
                </a:solidFill>
              </a:defRPr>
            </a:lvl1pPr>
          </a:lstStyle>
          <a:p>
            <a:pPr lvl="0"/>
            <a:r>
              <a:rPr lang="zh-CN" altLang="en-US"/>
              <a:t>单击此处编辑母版文本样式</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chemeClr val="accent2"/>
          </a:solidFill>
        </p:spPr>
        <p:txBody>
          <a:bodyPr tIns="0" rIns="0" bIns="0" anchor="ctr">
            <a:noAutofit/>
          </a:bodyPr>
          <a:lstStyle>
            <a:lvl1pPr algn="ctr">
              <a:defRPr sz="2400">
                <a:solidFill>
                  <a:schemeClr val="bg1"/>
                </a:solidFill>
              </a:defRPr>
            </a:lvl1pPr>
          </a:lstStyle>
          <a:p>
            <a:pPr lvl="0"/>
            <a:r>
              <a:rPr lang="zh-CN" altLang="en-US"/>
              <a:t>单击此处编辑母版文本样式</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chemeClr val="accent2"/>
          </a:solidFill>
        </p:spPr>
        <p:txBody>
          <a:bodyPr tIns="0" rIns="0" bIns="0" anchor="ctr">
            <a:noAutofit/>
          </a:bodyPr>
          <a:lstStyle>
            <a:lvl1pPr algn="ctr">
              <a:defRPr sz="2400">
                <a:solidFill>
                  <a:schemeClr val="bg1"/>
                </a:solidFill>
              </a:defRPr>
            </a:lvl1pPr>
          </a:lstStyle>
          <a:p>
            <a:pPr lvl="0"/>
            <a:r>
              <a:rPr lang="zh-CN" altLang="en-US"/>
              <a:t>单击此处编辑母版文本样式</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chemeClr val="accent2"/>
          </a:solidFill>
        </p:spPr>
        <p:txBody>
          <a:bodyPr tIns="0" rIns="0" bIns="0" anchor="ctr">
            <a:noAutofit/>
          </a:bodyPr>
          <a:lstStyle>
            <a:lvl1pPr algn="ctr">
              <a:defRPr sz="2400">
                <a:solidFill>
                  <a:schemeClr val="bg1"/>
                </a:solidFill>
              </a:defRPr>
            </a:lvl1pPr>
          </a:lstStyle>
          <a:p>
            <a:pPr lvl="0"/>
            <a:r>
              <a:rPr lang="zh-CN" altLang="en-US"/>
              <a:t>单击此处编辑母版文本样式</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6260055"/>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2"/>
        </a:solidFill>
        <a:effectLst/>
      </p:bgPr>
    </p:bg>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C2EC06BD-A32E-44DB-BE59-C6B4107FD074}"/>
              </a:ext>
            </a:extLst>
          </p:cNvPr>
          <p:cNvPicPr>
            <a:picLocks noChangeAspect="1"/>
          </p:cNvPicPr>
          <p:nvPr/>
        </p:nvPicPr>
        <p:blipFill>
          <a:blip r:embed="rId2"/>
          <a:stretch>
            <a:fillRect/>
          </a:stretch>
        </p:blipFill>
        <p:spPr>
          <a:xfrm>
            <a:off x="136885" y="159690"/>
            <a:ext cx="2363505" cy="868680"/>
          </a:xfrm>
          <a:prstGeom prst="rect">
            <a:avLst/>
          </a:prstGeom>
        </p:spPr>
      </p:pic>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1637021291"/>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dirty="0"/>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dirty="0"/>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736994327"/>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userDrawn="1">
  <p:cSld name="1_Title slide 3 with 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Microsoft 365 title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3" name="Picture Placeholder 3">
            <a:extLst>
              <a:ext uri="{FF2B5EF4-FFF2-40B4-BE49-F238E27FC236}">
                <a16:creationId xmlns:a16="http://schemas.microsoft.com/office/drawing/2014/main" id="{8DED05CE-0D04-475E-A3C9-B7D5A17FC5BB}"/>
              </a:ext>
            </a:extLst>
          </p:cNvPr>
          <p:cNvPicPr>
            <a:picLocks noChangeAspect="1"/>
          </p:cNvPicPr>
          <p:nvPr userDrawn="1"/>
        </p:nvPicPr>
        <p:blipFill rotWithShape="1">
          <a:blip r:embed="rId2"/>
          <a:srcRect l="26310" r="15738"/>
          <a:stretch/>
        </p:blipFill>
        <p:spPr>
          <a:xfrm>
            <a:off x="6228994" y="-1"/>
            <a:ext cx="5963006" cy="6858001"/>
          </a:xfrm>
          <a:prstGeom prst="rect">
            <a:avLst/>
          </a:prstGeom>
        </p:spPr>
      </p:pic>
      <p:pic>
        <p:nvPicPr>
          <p:cNvPr id="4" name="MS logo gray - EMF" descr="Microsoft 365 logo">
            <a:extLst>
              <a:ext uri="{FF2B5EF4-FFF2-40B4-BE49-F238E27FC236}">
                <a16:creationId xmlns:a16="http://schemas.microsoft.com/office/drawing/2014/main" id="{0C7362BD-1B0C-4530-8B0C-3A1BA7E773BB}"/>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136885" y="159690"/>
            <a:ext cx="2356088" cy="871753"/>
          </a:xfrm>
          <a:prstGeom prst="rect">
            <a:avLst/>
          </a:prstGeom>
        </p:spPr>
      </p:pic>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endParaRPr lang="en-US" dirty="0"/>
          </a:p>
        </p:txBody>
      </p:sp>
    </p:spTree>
    <p:extLst>
      <p:ext uri="{BB962C8B-B14F-4D97-AF65-F5344CB8AC3E}">
        <p14:creationId xmlns:p14="http://schemas.microsoft.com/office/powerpoint/2010/main" val="2790840327"/>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_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a:prstGeom prst="rect">
            <a:avLst/>
          </a:prstGeo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28064008"/>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Text option - 4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a:prstGeom prst="rect">
            <a:avLst/>
          </a:prstGeom>
        </p:spPr>
        <p:txBody>
          <a:bodyPr/>
          <a:lstStyle/>
          <a:p>
            <a:r>
              <a:rPr lang="en-US" dirty="0"/>
              <a:t>Click to edit Master title style</a:t>
            </a:r>
          </a:p>
        </p:txBody>
      </p:sp>
      <p:sp>
        <p:nvSpPr>
          <p:cNvPr id="5" name="Text Placeholder 4"/>
          <p:cNvSpPr>
            <a:spLocks noGrp="1"/>
          </p:cNvSpPr>
          <p:nvPr>
            <p:ph type="body" sz="quarter" idx="11" hasCustomPrompt="1"/>
          </p:nvPr>
        </p:nvSpPr>
        <p:spPr>
          <a:xfrm>
            <a:off x="431095" y="2740881"/>
            <a:ext cx="2603367" cy="2785036"/>
          </a:xfrm>
          <a:prstGeom prst="rect">
            <a:avLst/>
          </a:prstGeo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userDrawn="1"/>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3344578" y="2739465"/>
            <a:ext cx="2603367" cy="2785036"/>
          </a:xfrm>
          <a:prstGeom prst="rect">
            <a:avLst/>
          </a:prstGeo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userDrawn="1"/>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6258062" y="2739465"/>
            <a:ext cx="2603367" cy="2785036"/>
          </a:xfrm>
          <a:prstGeom prst="rect">
            <a:avLst/>
          </a:prstGeo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userDrawn="1"/>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9171546" y="2739465"/>
            <a:ext cx="2603367" cy="2785036"/>
          </a:xfrm>
          <a:prstGeom prst="rect">
            <a:avLst/>
          </a:prstGeo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19D8CB66-B611-4CE7-A43F-AA9D9AFBFDA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03060439"/>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Title Only with gri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97542"/>
            <a:ext cx="11018520" cy="430887"/>
          </a:xfrm>
        </p:spPr>
        <p:txBody>
          <a:bodyPr/>
          <a:lstStyle>
            <a:lvl1pPr>
              <a:defRPr sz="2745">
                <a:solidFill>
                  <a:srgbClr val="000000"/>
                </a:solidFill>
              </a:defRPr>
            </a:lvl1pPr>
          </a:lstStyle>
          <a:p>
            <a:r>
              <a:rPr lang="en-US"/>
              <a:t>Click to edit Master title style</a:t>
            </a:r>
          </a:p>
        </p:txBody>
      </p:sp>
    </p:spTree>
    <p:extLst>
      <p:ext uri="{BB962C8B-B14F-4D97-AF65-F5344CB8AC3E}">
        <p14:creationId xmlns:p14="http://schemas.microsoft.com/office/powerpoint/2010/main" val="229755961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2"/>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2"/>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821875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99902935"/>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82844220"/>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82067605"/>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45865172"/>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59348662"/>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19570571"/>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4009185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2"/>
        </a:solidFill>
        <a:effectLst/>
      </p:bgPr>
    </p:bg>
    <p:spTree>
      <p:nvGrpSpPr>
        <p:cNvPr id="1" name=""/>
        <p:cNvGrpSpPr/>
        <p:nvPr/>
      </p:nvGrpSpPr>
      <p:grpSpPr>
        <a:xfrm>
          <a:off x="0" y="0"/>
          <a:ext cx="0" cy="0"/>
          <a:chOff x="0" y="0"/>
          <a:chExt cx="0" cy="0"/>
        </a:xfrm>
      </p:grpSpPr>
      <p:pic>
        <p:nvPicPr>
          <p:cNvPr id="6" name="Picture 5" descr="A picture containing drawing&#10;&#10;Description automatically generated">
            <a:extLst>
              <a:ext uri="{FF2B5EF4-FFF2-40B4-BE49-F238E27FC236}">
                <a16:creationId xmlns:a16="http://schemas.microsoft.com/office/drawing/2014/main" id="{1FC799F1-AEBC-419D-8B98-D92C7F54F1F8}"/>
              </a:ext>
            </a:extLst>
          </p:cNvPr>
          <p:cNvPicPr>
            <a:picLocks noChangeAspect="1"/>
          </p:cNvPicPr>
          <p:nvPr userDrawn="1"/>
        </p:nvPicPr>
        <p:blipFill>
          <a:blip r:embed="rId2"/>
          <a:stretch>
            <a:fillRect/>
          </a:stretch>
        </p:blipFill>
        <p:spPr>
          <a:xfrm>
            <a:off x="136885" y="159690"/>
            <a:ext cx="2363505" cy="868680"/>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2"/>
                </a:solidFill>
              </a:defRPr>
            </a:lvl1pPr>
          </a:lstStyle>
          <a:p>
            <a:r>
              <a:rPr lang="en-US"/>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19994662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79242899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7925719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384283221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9246086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82696321"/>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12128826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4998072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Chart examples</a:t>
            </a:r>
          </a:p>
        </p:txBody>
      </p:sp>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22918392"/>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99137449"/>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dirty="0"/>
              <a:t>Click to edit Master title style</a:t>
            </a:r>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userDrawn="1"/>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userDrawn="1"/>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userDrawn="1"/>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6882144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with 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Microsoft 365 title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4" name="MS logo gray - EMF" descr="Microsoft 365 logo">
            <a:extLst>
              <a:ext uri="{FF2B5EF4-FFF2-40B4-BE49-F238E27FC236}">
                <a16:creationId xmlns:a16="http://schemas.microsoft.com/office/drawing/2014/main" id="{0C7362BD-1B0C-4530-8B0C-3A1BA7E773B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136885" y="159690"/>
            <a:ext cx="2356088" cy="871753"/>
          </a:xfrm>
          <a:prstGeom prst="rect">
            <a:avLst/>
          </a:prstGeom>
        </p:spPr>
      </p:pic>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endParaRPr lang="en-US" dirty="0"/>
          </a:p>
        </p:txBody>
      </p:sp>
      <p:pic>
        <p:nvPicPr>
          <p:cNvPr id="10" name="Picture Placeholder 3">
            <a:extLst>
              <a:ext uri="{FF2B5EF4-FFF2-40B4-BE49-F238E27FC236}">
                <a16:creationId xmlns:a16="http://schemas.microsoft.com/office/drawing/2014/main" id="{AF467431-D9CC-4961-90B1-D389C6E04059}"/>
              </a:ext>
            </a:extLst>
          </p:cNvPr>
          <p:cNvPicPr>
            <a:picLocks noChangeAspect="1"/>
          </p:cNvPicPr>
          <p:nvPr userDrawn="1"/>
        </p:nvPicPr>
        <p:blipFill rotWithShape="1">
          <a:blip r:embed="rId3"/>
          <a:srcRect l="26310" r="15738"/>
          <a:stretch/>
        </p:blipFill>
        <p:spPr>
          <a:xfrm>
            <a:off x="6228994" y="-1"/>
            <a:ext cx="5963006" cy="6858001"/>
          </a:xfrm>
          <a:prstGeom prst="rect">
            <a:avLst/>
          </a:prstGeom>
        </p:spPr>
      </p:pic>
    </p:spTree>
    <p:extLst>
      <p:ext uri="{BB962C8B-B14F-4D97-AF65-F5344CB8AC3E}">
        <p14:creationId xmlns:p14="http://schemas.microsoft.com/office/powerpoint/2010/main" val="3328793055"/>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2384815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6746462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accent1"/>
            </a:solidFill>
          </a:ln>
        </p:spPr>
        <p:txBody>
          <a:bodyPr lIns="182880" tIns="137160" rIns="182880">
            <a:noAutofit/>
          </a:bodyPr>
          <a:lstStyle>
            <a:lvl1pPr>
              <a:defRPr sz="2000">
                <a:solidFill>
                  <a:schemeClr val="tx2"/>
                </a:solidFill>
              </a:defRPr>
            </a:lvl1pPr>
            <a:lvl2pPr>
              <a:defRPr sz="1800"/>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57024618"/>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0727944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b="0" i="0">
                <a:solidFill>
                  <a:srgbClr val="161616"/>
                </a:solidFill>
                <a:effectLst/>
                <a:latin typeface="Segoe UI" panose="020B0502040204020203" pitchFamily="34" charset="0"/>
              </a:rPr>
              <a:t>Based on a calculated risk, Azure AD Identity Protection can notify administrators, try to remediate the risk, increase the authentication security requirements, or take another action defined by the risk policy.</a:t>
            </a:r>
            <a:endParaRPr lang="en-US" dirty="0"/>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4" name="Text Placeholder 4">
            <a:extLst>
              <a:ext uri="{FF2B5EF4-FFF2-40B4-BE49-F238E27FC236}">
                <a16:creationId xmlns:a16="http://schemas.microsoft.com/office/drawing/2014/main" id="{EC1BD380-5DF8-8317-1371-6FE0FFB2D23E}"/>
              </a:ext>
            </a:extLst>
          </p:cNvPr>
          <p:cNvSpPr>
            <a:spLocks noGrp="1"/>
          </p:cNvSpPr>
          <p:nvPr>
            <p:ph type="body" sz="quarter" idx="18" hasCustomPrompt="1"/>
          </p:nvPr>
        </p:nvSpPr>
        <p:spPr>
          <a:xfrm>
            <a:off x="1568744" y="5569713"/>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b="0" i="0" dirty="0">
                <a:solidFill>
                  <a:srgbClr val="161616"/>
                </a:solidFill>
                <a:effectLst/>
                <a:latin typeface="Segoe UI" panose="020B0502040204020203" pitchFamily="34" charset="0"/>
              </a:rPr>
              <a:t>Based on a calculated risk, Azure AD Identity Protection can notify administrators, try to remediate the risk, increase the authentication security requirements, or take another action defined by the risk policy.</a:t>
            </a:r>
            <a:endParaRPr lang="en-US" dirty="0"/>
          </a:p>
        </p:txBody>
      </p:sp>
      <p:cxnSp>
        <p:nvCxnSpPr>
          <p:cNvPr id="6" name="Straight Connector 5">
            <a:extLst>
              <a:ext uri="{FF2B5EF4-FFF2-40B4-BE49-F238E27FC236}">
                <a16:creationId xmlns:a16="http://schemas.microsoft.com/office/drawing/2014/main" id="{8911C534-58CC-D977-B310-C08CA98664CF}"/>
              </a:ext>
              <a:ext uri="{C183D7F6-B498-43B3-948B-1728B52AA6E4}">
                <adec:decorative xmlns:adec="http://schemas.microsoft.com/office/drawing/2017/decorative" val="1"/>
              </a:ext>
            </a:extLst>
          </p:cNvPr>
          <p:cNvCxnSpPr>
            <a:cxnSpLocks/>
          </p:cNvCxnSpPr>
          <p:nvPr userDrawn="1"/>
        </p:nvCxnSpPr>
        <p:spPr>
          <a:xfrm>
            <a:off x="1559215" y="5411562"/>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489731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userDrawn="1"/>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172924514"/>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5438551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20297684"/>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1594524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5155369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a:t>Microsoft 365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grpSp>
        <p:nvGrpSpPr>
          <p:cNvPr id="55" name="Group 54">
            <a:extLst>
              <a:ext uri="{FF2B5EF4-FFF2-40B4-BE49-F238E27FC236}">
                <a16:creationId xmlns:a16="http://schemas.microsoft.com/office/drawing/2014/main" id="{DC2530ED-4F1B-464C-8389-EBF536F75D61}"/>
              </a:ext>
              <a:ext uri="{C183D7F6-B498-43B3-948B-1728B52AA6E4}">
                <adec:decorative xmlns:adec="http://schemas.microsoft.com/office/drawing/2017/decorative" val="1"/>
              </a:ext>
            </a:extLst>
          </p:cNvPr>
          <p:cNvGrpSpPr/>
          <p:nvPr userDrawn="1"/>
        </p:nvGrpSpPr>
        <p:grpSpPr>
          <a:xfrm>
            <a:off x="6383137" y="589416"/>
            <a:ext cx="5671978" cy="5679168"/>
            <a:chOff x="6659722" y="627517"/>
            <a:chExt cx="5671978" cy="5679168"/>
          </a:xfrm>
        </p:grpSpPr>
        <p:sp>
          <p:nvSpPr>
            <p:cNvPr id="56" name="Oval 55">
              <a:extLst>
                <a:ext uri="{FF2B5EF4-FFF2-40B4-BE49-F238E27FC236}">
                  <a16:creationId xmlns:a16="http://schemas.microsoft.com/office/drawing/2014/main" id="{590CB5A0-214F-4297-ACBE-E228814F4583}"/>
                </a:ext>
              </a:extLst>
            </p:cNvPr>
            <p:cNvSpPr/>
            <p:nvPr userDrawn="1"/>
          </p:nvSpPr>
          <p:spPr bwMode="auto">
            <a:xfrm>
              <a:off x="6970871" y="939060"/>
              <a:ext cx="5049680" cy="5056082"/>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57" name="Group 56">
              <a:extLst>
                <a:ext uri="{FF2B5EF4-FFF2-40B4-BE49-F238E27FC236}">
                  <a16:creationId xmlns:a16="http://schemas.microsoft.com/office/drawing/2014/main" id="{7C3A4F63-B6B5-48F7-8245-E3D2369A857D}"/>
                </a:ext>
              </a:extLst>
            </p:cNvPr>
            <p:cNvGrpSpPr/>
            <p:nvPr userDrawn="1"/>
          </p:nvGrpSpPr>
          <p:grpSpPr>
            <a:xfrm>
              <a:off x="7990047" y="1957479"/>
              <a:ext cx="3011328" cy="3019242"/>
              <a:chOff x="7856223" y="1765415"/>
              <a:chExt cx="3624263" cy="3633788"/>
            </a:xfrm>
          </p:grpSpPr>
          <p:grpSp>
            <p:nvGrpSpPr>
              <p:cNvPr id="59" name="Group 4">
                <a:extLst>
                  <a:ext uri="{FF2B5EF4-FFF2-40B4-BE49-F238E27FC236}">
                    <a16:creationId xmlns:a16="http://schemas.microsoft.com/office/drawing/2014/main" id="{76333FEB-CE13-411C-910A-646DD5054CD3}"/>
                  </a:ext>
                </a:extLst>
              </p:cNvPr>
              <p:cNvGrpSpPr>
                <a:grpSpLocks noChangeAspect="1"/>
              </p:cNvGrpSpPr>
              <p:nvPr/>
            </p:nvGrpSpPr>
            <p:grpSpPr bwMode="auto">
              <a:xfrm>
                <a:off x="7856223" y="1969146"/>
                <a:ext cx="773946" cy="580460"/>
                <a:chOff x="5022" y="1271"/>
                <a:chExt cx="532" cy="399"/>
              </a:xfrm>
            </p:grpSpPr>
            <p:sp>
              <p:nvSpPr>
                <p:cNvPr id="67" name="Freeform 5">
                  <a:extLst>
                    <a:ext uri="{FF2B5EF4-FFF2-40B4-BE49-F238E27FC236}">
                      <a16:creationId xmlns:a16="http://schemas.microsoft.com/office/drawing/2014/main" id="{F97CA7D6-C5B4-48F0-821D-DCC879A74311}"/>
                    </a:ext>
                  </a:extLst>
                </p:cNvPr>
                <p:cNvSpPr>
                  <a:spLocks/>
                </p:cNvSpPr>
                <p:nvPr/>
              </p:nvSpPr>
              <p:spPr bwMode="auto">
                <a:xfrm>
                  <a:off x="5156" y="1403"/>
                  <a:ext cx="398" cy="267"/>
                </a:xfrm>
                <a:custGeom>
                  <a:avLst/>
                  <a:gdLst>
                    <a:gd name="T0" fmla="*/ 169 w 169"/>
                    <a:gd name="T1" fmla="*/ 0 h 113"/>
                    <a:gd name="T2" fmla="*/ 169 w 169"/>
                    <a:gd name="T3" fmla="*/ 0 h 113"/>
                    <a:gd name="T4" fmla="*/ 141 w 169"/>
                    <a:gd name="T5" fmla="*/ 0 h 113"/>
                    <a:gd name="T6" fmla="*/ 141 w 169"/>
                    <a:gd name="T7" fmla="*/ 85 h 113"/>
                    <a:gd name="T8" fmla="*/ 0 w 169"/>
                    <a:gd name="T9" fmla="*/ 85 h 113"/>
                    <a:gd name="T10" fmla="*/ 0 w 169"/>
                    <a:gd name="T11" fmla="*/ 113 h 113"/>
                    <a:gd name="T12" fmla="*/ 169 w 169"/>
                    <a:gd name="T13" fmla="*/ 113 h 113"/>
                    <a:gd name="T14" fmla="*/ 169 w 169"/>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13">
                      <a:moveTo>
                        <a:pt x="169" y="0"/>
                      </a:moveTo>
                      <a:lnTo>
                        <a:pt x="169" y="0"/>
                      </a:lnTo>
                      <a:lnTo>
                        <a:pt x="141" y="0"/>
                      </a:lnTo>
                      <a:lnTo>
                        <a:pt x="141" y="85"/>
                      </a:lnTo>
                      <a:lnTo>
                        <a:pt x="0" y="85"/>
                      </a:lnTo>
                      <a:lnTo>
                        <a:pt x="0" y="113"/>
                      </a:lnTo>
                      <a:lnTo>
                        <a:pt x="169" y="113"/>
                      </a:lnTo>
                      <a:lnTo>
                        <a:pt x="169"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7">
                  <a:extLst>
                    <a:ext uri="{FF2B5EF4-FFF2-40B4-BE49-F238E27FC236}">
                      <a16:creationId xmlns:a16="http://schemas.microsoft.com/office/drawing/2014/main" id="{15AE2977-364F-4BB1-8A67-D7D0F7301B57}"/>
                    </a:ext>
                  </a:extLst>
                </p:cNvPr>
                <p:cNvSpPr>
                  <a:spLocks/>
                </p:cNvSpPr>
                <p:nvPr/>
              </p:nvSpPr>
              <p:spPr bwMode="auto">
                <a:xfrm>
                  <a:off x="5022" y="1271"/>
                  <a:ext cx="398" cy="267"/>
                </a:xfrm>
                <a:custGeom>
                  <a:avLst/>
                  <a:gdLst>
                    <a:gd name="T0" fmla="*/ 169 w 169"/>
                    <a:gd name="T1" fmla="*/ 0 h 113"/>
                    <a:gd name="T2" fmla="*/ 169 w 169"/>
                    <a:gd name="T3" fmla="*/ 0 h 113"/>
                    <a:gd name="T4" fmla="*/ 141 w 169"/>
                    <a:gd name="T5" fmla="*/ 0 h 113"/>
                    <a:gd name="T6" fmla="*/ 141 w 169"/>
                    <a:gd name="T7" fmla="*/ 84 h 113"/>
                    <a:gd name="T8" fmla="*/ 0 w 169"/>
                    <a:gd name="T9" fmla="*/ 84 h 113"/>
                    <a:gd name="T10" fmla="*/ 0 w 169"/>
                    <a:gd name="T11" fmla="*/ 113 h 113"/>
                    <a:gd name="T12" fmla="*/ 169 w 169"/>
                    <a:gd name="T13" fmla="*/ 113 h 113"/>
                    <a:gd name="T14" fmla="*/ 169 w 169"/>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13">
                      <a:moveTo>
                        <a:pt x="169" y="0"/>
                      </a:moveTo>
                      <a:lnTo>
                        <a:pt x="169" y="0"/>
                      </a:lnTo>
                      <a:lnTo>
                        <a:pt x="141" y="0"/>
                      </a:lnTo>
                      <a:lnTo>
                        <a:pt x="141" y="84"/>
                      </a:lnTo>
                      <a:lnTo>
                        <a:pt x="0" y="84"/>
                      </a:lnTo>
                      <a:lnTo>
                        <a:pt x="0" y="113"/>
                      </a:lnTo>
                      <a:lnTo>
                        <a:pt x="169" y="113"/>
                      </a:lnTo>
                      <a:lnTo>
                        <a:pt x="169"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0" name="Freeform 11">
                <a:extLst>
                  <a:ext uri="{FF2B5EF4-FFF2-40B4-BE49-F238E27FC236}">
                    <a16:creationId xmlns:a16="http://schemas.microsoft.com/office/drawing/2014/main" id="{EC77DCF8-12BB-459B-9ED3-E26DAEC3CF39}"/>
                  </a:ext>
                </a:extLst>
              </p:cNvPr>
              <p:cNvSpPr>
                <a:spLocks noEditPoints="1"/>
              </p:cNvSpPr>
              <p:nvPr/>
            </p:nvSpPr>
            <p:spPr bwMode="auto">
              <a:xfrm>
                <a:off x="9288813" y="3194912"/>
                <a:ext cx="799503" cy="799501"/>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1" name="Group 14">
                <a:extLst>
                  <a:ext uri="{FF2B5EF4-FFF2-40B4-BE49-F238E27FC236}">
                    <a16:creationId xmlns:a16="http://schemas.microsoft.com/office/drawing/2014/main" id="{D013D038-CA52-4AA4-99BE-7EF8B0D3D582}"/>
                  </a:ext>
                </a:extLst>
              </p:cNvPr>
              <p:cNvGrpSpPr>
                <a:grpSpLocks noChangeAspect="1"/>
              </p:cNvGrpSpPr>
              <p:nvPr/>
            </p:nvGrpSpPr>
            <p:grpSpPr bwMode="auto">
              <a:xfrm>
                <a:off x="7856223" y="1765415"/>
                <a:ext cx="3624263" cy="3633788"/>
                <a:chOff x="4841" y="1078"/>
                <a:chExt cx="2283" cy="2289"/>
              </a:xfrm>
            </p:grpSpPr>
            <p:sp>
              <p:nvSpPr>
                <p:cNvPr id="65" name="Freeform 15">
                  <a:extLst>
                    <a:ext uri="{FF2B5EF4-FFF2-40B4-BE49-F238E27FC236}">
                      <a16:creationId xmlns:a16="http://schemas.microsoft.com/office/drawing/2014/main" id="{61F1FB1C-00AE-4D4B-8D98-68D753139944}"/>
                    </a:ext>
                  </a:extLst>
                </p:cNvPr>
                <p:cNvSpPr>
                  <a:spLocks/>
                </p:cNvSpPr>
                <p:nvPr/>
              </p:nvSpPr>
              <p:spPr bwMode="auto">
                <a:xfrm>
                  <a:off x="4841" y="1732"/>
                  <a:ext cx="1634" cy="1635"/>
                </a:xfrm>
                <a:custGeom>
                  <a:avLst/>
                  <a:gdLst>
                    <a:gd name="T0" fmla="*/ 160 w 267"/>
                    <a:gd name="T1" fmla="*/ 27 h 267"/>
                    <a:gd name="T2" fmla="*/ 160 w 267"/>
                    <a:gd name="T3" fmla="*/ 27 h 267"/>
                    <a:gd name="T4" fmla="*/ 240 w 267"/>
                    <a:gd name="T5" fmla="*/ 27 h 267"/>
                    <a:gd name="T6" fmla="*/ 240 w 267"/>
                    <a:gd name="T7" fmla="*/ 240 h 267"/>
                    <a:gd name="T8" fmla="*/ 27 w 267"/>
                    <a:gd name="T9" fmla="*/ 240 h 267"/>
                    <a:gd name="T10" fmla="*/ 27 w 267"/>
                    <a:gd name="T11" fmla="*/ 27 h 267"/>
                    <a:gd name="T12" fmla="*/ 81 w 267"/>
                    <a:gd name="T13" fmla="*/ 27 h 267"/>
                    <a:gd name="T14" fmla="*/ 81 w 267"/>
                    <a:gd name="T15" fmla="*/ 0 h 267"/>
                    <a:gd name="T16" fmla="*/ 0 w 267"/>
                    <a:gd name="T17" fmla="*/ 0 h 267"/>
                    <a:gd name="T18" fmla="*/ 0 w 267"/>
                    <a:gd name="T19" fmla="*/ 267 h 267"/>
                    <a:gd name="T20" fmla="*/ 267 w 267"/>
                    <a:gd name="T21" fmla="*/ 267 h 267"/>
                    <a:gd name="T22" fmla="*/ 267 w 267"/>
                    <a:gd name="T23" fmla="*/ 0 h 267"/>
                    <a:gd name="T24" fmla="*/ 160 w 267"/>
                    <a:gd name="T25" fmla="*/ 0 h 267"/>
                    <a:gd name="T26" fmla="*/ 160 w 267"/>
                    <a:gd name="T27" fmla="*/ 2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7" h="267">
                      <a:moveTo>
                        <a:pt x="160" y="27"/>
                      </a:moveTo>
                      <a:lnTo>
                        <a:pt x="160" y="27"/>
                      </a:lnTo>
                      <a:lnTo>
                        <a:pt x="240" y="27"/>
                      </a:lnTo>
                      <a:lnTo>
                        <a:pt x="240" y="240"/>
                      </a:lnTo>
                      <a:lnTo>
                        <a:pt x="27" y="240"/>
                      </a:lnTo>
                      <a:lnTo>
                        <a:pt x="27" y="27"/>
                      </a:lnTo>
                      <a:lnTo>
                        <a:pt x="81" y="27"/>
                      </a:lnTo>
                      <a:lnTo>
                        <a:pt x="81" y="0"/>
                      </a:lnTo>
                      <a:lnTo>
                        <a:pt x="0" y="0"/>
                      </a:lnTo>
                      <a:lnTo>
                        <a:pt x="0" y="267"/>
                      </a:lnTo>
                      <a:lnTo>
                        <a:pt x="267" y="267"/>
                      </a:lnTo>
                      <a:lnTo>
                        <a:pt x="267" y="0"/>
                      </a:lnTo>
                      <a:lnTo>
                        <a:pt x="160" y="0"/>
                      </a:lnTo>
                      <a:lnTo>
                        <a:pt x="160" y="27"/>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16">
                  <a:extLst>
                    <a:ext uri="{FF2B5EF4-FFF2-40B4-BE49-F238E27FC236}">
                      <a16:creationId xmlns:a16="http://schemas.microsoft.com/office/drawing/2014/main" id="{AAFF713B-9169-4783-B1A2-BC8A1FDC0940}"/>
                    </a:ext>
                  </a:extLst>
                </p:cNvPr>
                <p:cNvSpPr>
                  <a:spLocks/>
                </p:cNvSpPr>
                <p:nvPr/>
              </p:nvSpPr>
              <p:spPr bwMode="auto">
                <a:xfrm>
                  <a:off x="5496" y="1078"/>
                  <a:ext cx="1628" cy="1634"/>
                </a:xfrm>
                <a:custGeom>
                  <a:avLst/>
                  <a:gdLst>
                    <a:gd name="T0" fmla="*/ 0 w 266"/>
                    <a:gd name="T1" fmla="*/ 0 h 267"/>
                    <a:gd name="T2" fmla="*/ 0 w 266"/>
                    <a:gd name="T3" fmla="*/ 0 h 267"/>
                    <a:gd name="T4" fmla="*/ 0 w 266"/>
                    <a:gd name="T5" fmla="*/ 267 h 267"/>
                    <a:gd name="T6" fmla="*/ 106 w 266"/>
                    <a:gd name="T7" fmla="*/ 267 h 267"/>
                    <a:gd name="T8" fmla="*/ 106 w 266"/>
                    <a:gd name="T9" fmla="*/ 240 h 267"/>
                    <a:gd name="T10" fmla="*/ 27 w 266"/>
                    <a:gd name="T11" fmla="*/ 240 h 267"/>
                    <a:gd name="T12" fmla="*/ 27 w 266"/>
                    <a:gd name="T13" fmla="*/ 27 h 267"/>
                    <a:gd name="T14" fmla="*/ 240 w 266"/>
                    <a:gd name="T15" fmla="*/ 27 h 267"/>
                    <a:gd name="T16" fmla="*/ 240 w 266"/>
                    <a:gd name="T17" fmla="*/ 240 h 267"/>
                    <a:gd name="T18" fmla="*/ 186 w 266"/>
                    <a:gd name="T19" fmla="*/ 240 h 267"/>
                    <a:gd name="T20" fmla="*/ 186 w 266"/>
                    <a:gd name="T21" fmla="*/ 267 h 267"/>
                    <a:gd name="T22" fmla="*/ 266 w 266"/>
                    <a:gd name="T23" fmla="*/ 267 h 267"/>
                    <a:gd name="T24" fmla="*/ 266 w 266"/>
                    <a:gd name="T25" fmla="*/ 0 h 267"/>
                    <a:gd name="T26" fmla="*/ 0 w 266"/>
                    <a:gd name="T27"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267">
                      <a:moveTo>
                        <a:pt x="0" y="0"/>
                      </a:moveTo>
                      <a:lnTo>
                        <a:pt x="0" y="0"/>
                      </a:lnTo>
                      <a:lnTo>
                        <a:pt x="0" y="267"/>
                      </a:lnTo>
                      <a:lnTo>
                        <a:pt x="106" y="267"/>
                      </a:lnTo>
                      <a:lnTo>
                        <a:pt x="106" y="240"/>
                      </a:lnTo>
                      <a:lnTo>
                        <a:pt x="27" y="240"/>
                      </a:lnTo>
                      <a:lnTo>
                        <a:pt x="27" y="27"/>
                      </a:lnTo>
                      <a:lnTo>
                        <a:pt x="240" y="27"/>
                      </a:lnTo>
                      <a:lnTo>
                        <a:pt x="240" y="240"/>
                      </a:lnTo>
                      <a:lnTo>
                        <a:pt x="186" y="240"/>
                      </a:lnTo>
                      <a:lnTo>
                        <a:pt x="186" y="267"/>
                      </a:lnTo>
                      <a:lnTo>
                        <a:pt x="266" y="267"/>
                      </a:lnTo>
                      <a:lnTo>
                        <a:pt x="26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2" name="Group 4">
                <a:extLst>
                  <a:ext uri="{FF2B5EF4-FFF2-40B4-BE49-F238E27FC236}">
                    <a16:creationId xmlns:a16="http://schemas.microsoft.com/office/drawing/2014/main" id="{BAABC866-067F-4B4F-BC82-1AFE696264EA}"/>
                  </a:ext>
                </a:extLst>
              </p:cNvPr>
              <p:cNvGrpSpPr>
                <a:grpSpLocks noChangeAspect="1"/>
              </p:cNvGrpSpPr>
              <p:nvPr userDrawn="1"/>
            </p:nvGrpSpPr>
            <p:grpSpPr bwMode="auto">
              <a:xfrm flipH="1" flipV="1">
                <a:off x="10704198" y="4594917"/>
                <a:ext cx="773946" cy="580460"/>
                <a:chOff x="5022" y="1271"/>
                <a:chExt cx="532" cy="399"/>
              </a:xfrm>
            </p:grpSpPr>
            <p:sp>
              <p:nvSpPr>
                <p:cNvPr id="63" name="Freeform 5">
                  <a:extLst>
                    <a:ext uri="{FF2B5EF4-FFF2-40B4-BE49-F238E27FC236}">
                      <a16:creationId xmlns:a16="http://schemas.microsoft.com/office/drawing/2014/main" id="{2108647A-A235-40A0-8F7D-CD57A837CBFB}"/>
                    </a:ext>
                  </a:extLst>
                </p:cNvPr>
                <p:cNvSpPr>
                  <a:spLocks/>
                </p:cNvSpPr>
                <p:nvPr/>
              </p:nvSpPr>
              <p:spPr bwMode="auto">
                <a:xfrm>
                  <a:off x="5156" y="1403"/>
                  <a:ext cx="398" cy="267"/>
                </a:xfrm>
                <a:custGeom>
                  <a:avLst/>
                  <a:gdLst>
                    <a:gd name="T0" fmla="*/ 169 w 169"/>
                    <a:gd name="T1" fmla="*/ 0 h 113"/>
                    <a:gd name="T2" fmla="*/ 169 w 169"/>
                    <a:gd name="T3" fmla="*/ 0 h 113"/>
                    <a:gd name="T4" fmla="*/ 141 w 169"/>
                    <a:gd name="T5" fmla="*/ 0 h 113"/>
                    <a:gd name="T6" fmla="*/ 141 w 169"/>
                    <a:gd name="T7" fmla="*/ 85 h 113"/>
                    <a:gd name="T8" fmla="*/ 0 w 169"/>
                    <a:gd name="T9" fmla="*/ 85 h 113"/>
                    <a:gd name="T10" fmla="*/ 0 w 169"/>
                    <a:gd name="T11" fmla="*/ 113 h 113"/>
                    <a:gd name="T12" fmla="*/ 169 w 169"/>
                    <a:gd name="T13" fmla="*/ 113 h 113"/>
                    <a:gd name="T14" fmla="*/ 169 w 169"/>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13">
                      <a:moveTo>
                        <a:pt x="169" y="0"/>
                      </a:moveTo>
                      <a:lnTo>
                        <a:pt x="169" y="0"/>
                      </a:lnTo>
                      <a:lnTo>
                        <a:pt x="141" y="0"/>
                      </a:lnTo>
                      <a:lnTo>
                        <a:pt x="141" y="85"/>
                      </a:lnTo>
                      <a:lnTo>
                        <a:pt x="0" y="85"/>
                      </a:lnTo>
                      <a:lnTo>
                        <a:pt x="0" y="113"/>
                      </a:lnTo>
                      <a:lnTo>
                        <a:pt x="169" y="113"/>
                      </a:lnTo>
                      <a:lnTo>
                        <a:pt x="169"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7">
                  <a:extLst>
                    <a:ext uri="{FF2B5EF4-FFF2-40B4-BE49-F238E27FC236}">
                      <a16:creationId xmlns:a16="http://schemas.microsoft.com/office/drawing/2014/main" id="{7BA8FFAC-5323-447B-BB44-470B113C2147}"/>
                    </a:ext>
                  </a:extLst>
                </p:cNvPr>
                <p:cNvSpPr>
                  <a:spLocks/>
                </p:cNvSpPr>
                <p:nvPr/>
              </p:nvSpPr>
              <p:spPr bwMode="auto">
                <a:xfrm>
                  <a:off x="5022" y="1271"/>
                  <a:ext cx="398" cy="267"/>
                </a:xfrm>
                <a:custGeom>
                  <a:avLst/>
                  <a:gdLst>
                    <a:gd name="T0" fmla="*/ 169 w 169"/>
                    <a:gd name="T1" fmla="*/ 0 h 113"/>
                    <a:gd name="T2" fmla="*/ 169 w 169"/>
                    <a:gd name="T3" fmla="*/ 0 h 113"/>
                    <a:gd name="T4" fmla="*/ 141 w 169"/>
                    <a:gd name="T5" fmla="*/ 0 h 113"/>
                    <a:gd name="T6" fmla="*/ 141 w 169"/>
                    <a:gd name="T7" fmla="*/ 84 h 113"/>
                    <a:gd name="T8" fmla="*/ 0 w 169"/>
                    <a:gd name="T9" fmla="*/ 84 h 113"/>
                    <a:gd name="T10" fmla="*/ 0 w 169"/>
                    <a:gd name="T11" fmla="*/ 113 h 113"/>
                    <a:gd name="T12" fmla="*/ 169 w 169"/>
                    <a:gd name="T13" fmla="*/ 113 h 113"/>
                    <a:gd name="T14" fmla="*/ 169 w 169"/>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13">
                      <a:moveTo>
                        <a:pt x="169" y="0"/>
                      </a:moveTo>
                      <a:lnTo>
                        <a:pt x="169" y="0"/>
                      </a:lnTo>
                      <a:lnTo>
                        <a:pt x="141" y="0"/>
                      </a:lnTo>
                      <a:lnTo>
                        <a:pt x="141" y="84"/>
                      </a:lnTo>
                      <a:lnTo>
                        <a:pt x="0" y="84"/>
                      </a:lnTo>
                      <a:lnTo>
                        <a:pt x="0" y="113"/>
                      </a:lnTo>
                      <a:lnTo>
                        <a:pt x="169" y="113"/>
                      </a:lnTo>
                      <a:lnTo>
                        <a:pt x="169"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8" name="Oval 57">
              <a:extLst>
                <a:ext uri="{FF2B5EF4-FFF2-40B4-BE49-F238E27FC236}">
                  <a16:creationId xmlns:a16="http://schemas.microsoft.com/office/drawing/2014/main" id="{23961BE6-CF7F-4B6E-9EBA-9B9EF1D51FEA}"/>
                </a:ext>
              </a:extLst>
            </p:cNvPr>
            <p:cNvSpPr/>
            <p:nvPr userDrawn="1"/>
          </p:nvSpPr>
          <p:spPr bwMode="auto">
            <a:xfrm>
              <a:off x="6659722" y="627517"/>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pic>
        <p:nvPicPr>
          <p:cNvPr id="8" name="MS logo gray - EMF" descr="Microsoft 365 logo">
            <a:extLst>
              <a:ext uri="{FF2B5EF4-FFF2-40B4-BE49-F238E27FC236}">
                <a16:creationId xmlns:a16="http://schemas.microsoft.com/office/drawing/2014/main" id="{B081A56E-1396-4D48-BB4A-2862DB7BF3C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136885" y="159690"/>
            <a:ext cx="2356088" cy="871753"/>
          </a:xfrm>
          <a:prstGeom prst="rect">
            <a:avLst/>
          </a:prstGeom>
        </p:spPr>
      </p:pic>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67905625"/>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chemeClr val="accent2"/>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chemeClr val="accent2"/>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4238380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chemeClr val="accent2"/>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chemeClr val="accent2"/>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chemeClr val="accent2"/>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0368958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2"/>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2"/>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2"/>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8201130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chemeClr val="accent2"/>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chemeClr val="accent2"/>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chemeClr val="accent2"/>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chemeClr val="accent2"/>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chemeClr val="accent2"/>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886129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C2EC06BD-A32E-44DB-BE59-C6B4107FD074}"/>
              </a:ext>
            </a:extLst>
          </p:cNvPr>
          <p:cNvPicPr>
            <a:picLocks noChangeAspect="1"/>
          </p:cNvPicPr>
          <p:nvPr userDrawn="1"/>
        </p:nvPicPr>
        <p:blipFill>
          <a:blip r:embed="rId2"/>
          <a:stretch>
            <a:fillRect/>
          </a:stretch>
        </p:blipFill>
        <p:spPr>
          <a:xfrm>
            <a:off x="136885" y="159690"/>
            <a:ext cx="2363505" cy="868680"/>
          </a:xfrm>
          <a:prstGeom prst="rect">
            <a:avLst/>
          </a:prstGeom>
        </p:spPr>
      </p:pic>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412486106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dirty="0"/>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dirty="0"/>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userDrawn="1"/>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325709913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4572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4572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12" name="Picture 11">
            <a:extLst>
              <a:ext uri="{FF2B5EF4-FFF2-40B4-BE49-F238E27FC236}">
                <a16:creationId xmlns:a16="http://schemas.microsoft.com/office/drawing/2014/main" id="{99F328AE-26F0-42B9-988D-535B1145C96D}"/>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334000" y="0"/>
            <a:ext cx="6858000" cy="6858000"/>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10" name="Picture 9">
            <a:extLst>
              <a:ext uri="{FF2B5EF4-FFF2-40B4-BE49-F238E27FC236}">
                <a16:creationId xmlns:a16="http://schemas.microsoft.com/office/drawing/2014/main" id="{95964678-FE6C-4226-A11B-8D452DA7808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30174309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55" userDrawn="1">
          <p15:clr>
            <a:srgbClr val="FBAE40"/>
          </p15:clr>
        </p15:guide>
        <p15:guide id="5" orient="horz" pos="2160" userDrawn="1">
          <p15:clr>
            <a:srgbClr val="FBAE40"/>
          </p15:clr>
        </p15:guide>
        <p15:guide id="6" orient="horz" pos="2229" userDrawn="1">
          <p15:clr>
            <a:srgbClr val="5ACBF0"/>
          </p15:clr>
        </p15:guide>
        <p15:guide id="7" pos="2996" userDrawn="1">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spTree>
    <p:extLst>
      <p:ext uri="{BB962C8B-B14F-4D97-AF65-F5344CB8AC3E}">
        <p14:creationId xmlns:p14="http://schemas.microsoft.com/office/powerpoint/2010/main" val="42812751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09049270"/>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2018982"/>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6" userDrawn="1">
          <p15:clr>
            <a:srgbClr val="5ACBF0"/>
          </p15:clr>
        </p15:guide>
        <p15:guide id="3" orient="horz" pos="904" userDrawn="1">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9335521"/>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025650"/>
            <a:ext cx="4161981" cy="1107996"/>
          </a:xfrm>
        </p:spPr>
        <p:txBody>
          <a:bodyPr wrap="square" rIns="0" anchor="b">
            <a:spAutoFit/>
          </a:bodyPr>
          <a:lstStyle>
            <a:lvl1pPr>
              <a:lnSpc>
                <a:spcPct val="100000"/>
              </a:lnSpc>
              <a:defRPr sz="3600" b="0"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dirty="0"/>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1"/>
            <a:ext cx="4162425"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728665027"/>
      </p:ext>
    </p:extLst>
  </p:cSld>
  <p:clrMapOvr>
    <a:masterClrMapping/>
  </p:clrMapOvr>
  <p:transition>
    <p:fade/>
  </p:transition>
  <p:extLst>
    <p:ext uri="{DCECCB84-F9BA-43D5-87BE-67443E8EF086}">
      <p15:sldGuideLst xmlns:p15="http://schemas.microsoft.com/office/powerpoint/2012/main">
        <p15:guide id="2" pos="3360" userDrawn="1">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userDrawn="1">
          <p15:clr>
            <a:srgbClr val="C35EA4"/>
          </p15:clr>
        </p15:guide>
        <p15:guide id="11" pos="2993">
          <p15:clr>
            <a:srgbClr val="5ACBF0"/>
          </p15:clr>
        </p15:guide>
        <p15:guide id="12" pos="3543" userDrawn="1">
          <p15:clr>
            <a:srgbClr val="A4A3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025" y="2875002"/>
            <a:ext cx="4161981" cy="1107996"/>
          </a:xfrm>
        </p:spPr>
        <p:txBody>
          <a:bodyPr wrap="square" rIns="0" anchor="ctr" anchorCtr="0">
            <a:spAutoFit/>
          </a:bodyPr>
          <a:lstStyle>
            <a:lvl1pPr>
              <a:lnSpc>
                <a:spcPct val="100000"/>
              </a:lnSpc>
              <a:defRPr sz="3600" b="0"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dirty="0"/>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2689229390"/>
      </p:ext>
    </p:extLst>
  </p:cSld>
  <p:clrMapOvr>
    <a:masterClrMapping/>
  </p:clrMapOvr>
  <p:transition>
    <p:fade/>
  </p:transition>
  <p:extLst>
    <p:ext uri="{DCECCB84-F9BA-43D5-87BE-67443E8EF086}">
      <p15:sldGuideLst xmlns:p15="http://schemas.microsoft.com/office/powerpoint/2012/main">
        <p15:guide id="2" pos="3360" userDrawn="1">
          <p15:clr>
            <a:srgbClr val="FBAE40"/>
          </p15:clr>
        </p15:guide>
        <p15:guide id="5" orient="horz" pos="2160">
          <p15:clr>
            <a:srgbClr val="FBAE40"/>
          </p15:clr>
        </p15:guide>
        <p15:guide id="6" pos="2991">
          <p15:clr>
            <a:srgbClr val="5ACBF0"/>
          </p15:clr>
        </p15:guide>
        <p15:guide id="7" pos="3728" userDrawn="1">
          <p15:clr>
            <a:srgbClr val="C35EA4"/>
          </p15:clr>
        </p15:guide>
        <p15:guide id="8" pos="3544" userDrawn="1">
          <p15:clr>
            <a:srgbClr val="A4A3A4"/>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4160520"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dirty="0"/>
              <a:t>Square photo layout with smaller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2429512451"/>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userDrawn="1">
          <p15:clr>
            <a:srgbClr val="C35EA4"/>
          </p15:clr>
        </p15:guide>
        <p15:guide id="5" pos="2993">
          <p15:clr>
            <a:srgbClr val="5ACBF0"/>
          </p15:clr>
        </p15:guide>
        <p15:guide id="6" pos="3547" userDrawn="1">
          <p15:clr>
            <a:srgbClr val="A4A3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2"/>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23313212"/>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dirty="0"/>
              <a:t>Speaker name</a:t>
            </a:r>
          </a:p>
        </p:txBody>
      </p:sp>
      <p:pic>
        <p:nvPicPr>
          <p:cNvPr id="9" name="Picture 8">
            <a:extLst>
              <a:ext uri="{FF2B5EF4-FFF2-40B4-BE49-F238E27FC236}">
                <a16:creationId xmlns:a16="http://schemas.microsoft.com/office/drawing/2014/main" id="{E631573B-58F8-43B4-8E3E-6F895442CB9B}"/>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dirty="0"/>
              <a:t>Speaker name</a:t>
            </a:r>
          </a:p>
        </p:txBody>
      </p:sp>
    </p:spTree>
    <p:extLst>
      <p:ext uri="{BB962C8B-B14F-4D97-AF65-F5344CB8AC3E}">
        <p14:creationId xmlns:p14="http://schemas.microsoft.com/office/powerpoint/2010/main" val="774405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Video</a:t>
            </a:r>
          </a:p>
        </p:txBody>
      </p:sp>
      <p:pic>
        <p:nvPicPr>
          <p:cNvPr id="6" name="Picture 5">
            <a:extLst>
              <a:ext uri="{FF2B5EF4-FFF2-40B4-BE49-F238E27FC236}">
                <a16:creationId xmlns:a16="http://schemas.microsoft.com/office/drawing/2014/main" id="{C381C0FB-0396-463F-9527-BACCE968684E}"/>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5555108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userDrawn="1">
          <p15:clr>
            <a:srgbClr val="5ACBF0"/>
          </p15:clr>
        </p15:guide>
        <p15:guide id="3" orient="horz" pos="1914" userDrawn="1">
          <p15:clr>
            <a:srgbClr val="5ACBF0"/>
          </p15:clr>
        </p15:guide>
        <p15:guide id="4" orient="horz" pos="2505" userDrawn="1">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Video slid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Video</a:t>
            </a:r>
          </a:p>
        </p:txBody>
      </p:sp>
    </p:spTree>
    <p:extLst>
      <p:ext uri="{BB962C8B-B14F-4D97-AF65-F5344CB8AC3E}">
        <p14:creationId xmlns:p14="http://schemas.microsoft.com/office/powerpoint/2010/main" val="17211484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650358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427829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556723"/>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4" userDrawn="1">
          <p15:clr>
            <a:srgbClr val="5ACBF0"/>
          </p15:clr>
        </p15:guide>
        <p15:guide id="3" orient="horz" pos="288" userDrawn="1">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1272" userDrawn="1">
          <p15:clr>
            <a:srgbClr val="5ACBF0"/>
          </p15:clr>
        </p15:guide>
        <p15:guide id="3" orient="horz" pos="288" userDrawn="1">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dirty="0"/>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3058790"/>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5" userDrawn="1">
          <p15:clr>
            <a:srgbClr val="5ACBF0"/>
          </p15:clr>
        </p15:guide>
        <p15:guide id="3" orient="horz" pos="288" userDrawn="1">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59104CAE-91B8-4A7E-9F8E-214C5F880932}"/>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9250691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5546212"/>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288" userDrawn="1">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Slide 1">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t>Microsoft 365 title</a:t>
            </a:r>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3" name="MS logo gray - EMF" descr="Microsoft 365 logo">
            <a:extLst>
              <a:ext uri="{FF2B5EF4-FFF2-40B4-BE49-F238E27FC236}">
                <a16:creationId xmlns:a16="http://schemas.microsoft.com/office/drawing/2014/main" id="{51DE49BF-90C8-4C34-99EF-F2B02655BBA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136885" y="159690"/>
            <a:ext cx="2356088" cy="871753"/>
          </a:xfrm>
          <a:prstGeom prst="rect">
            <a:avLst/>
          </a:prstGeom>
        </p:spPr>
      </p:pic>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850936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Slide 2">
    <p:bg>
      <p:bgPr>
        <a:solidFill>
          <a:schemeClr val="tx2"/>
        </a:solidFill>
        <a:effectLst/>
      </p:bgPr>
    </p:bg>
    <p:spTree>
      <p:nvGrpSpPr>
        <p:cNvPr id="1" name=""/>
        <p:cNvGrpSpPr/>
        <p:nvPr/>
      </p:nvGrpSpPr>
      <p:grpSpPr>
        <a:xfrm>
          <a:off x="0" y="0"/>
          <a:ext cx="0" cy="0"/>
          <a:chOff x="0" y="0"/>
          <a:chExt cx="0" cy="0"/>
        </a:xfrm>
      </p:grpSpPr>
      <p:pic>
        <p:nvPicPr>
          <p:cNvPr id="6" name="Picture 5" descr="A picture containing drawing&#10;&#10;Description automatically generated">
            <a:extLst>
              <a:ext uri="{FF2B5EF4-FFF2-40B4-BE49-F238E27FC236}">
                <a16:creationId xmlns:a16="http://schemas.microsoft.com/office/drawing/2014/main" id="{1FC799F1-AEBC-419D-8B98-D92C7F54F1F8}"/>
              </a:ext>
            </a:extLst>
          </p:cNvPr>
          <p:cNvPicPr>
            <a:picLocks noChangeAspect="1"/>
          </p:cNvPicPr>
          <p:nvPr/>
        </p:nvPicPr>
        <p:blipFill>
          <a:blip r:embed="rId2"/>
          <a:stretch>
            <a:fillRect/>
          </a:stretch>
        </p:blipFill>
        <p:spPr>
          <a:xfrm>
            <a:off x="136885" y="159690"/>
            <a:ext cx="2363505" cy="868680"/>
          </a:xfrm>
          <a:prstGeom prst="rect">
            <a:avLst/>
          </a:prstGeom>
        </p:spPr>
      </p:pic>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2"/>
                </a:solidFill>
              </a:defRPr>
            </a:lvl1pPr>
          </a:lstStyle>
          <a:p>
            <a:r>
              <a:rPr lang="en-US"/>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39740162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Title slide 3 with 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Microsoft 365 title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3" name="Picture Placeholder 3" descr="Two people walking through walkway inside a big building and looking at Surface screen and another guy is holding a side back.">
            <a:extLst>
              <a:ext uri="{FF2B5EF4-FFF2-40B4-BE49-F238E27FC236}">
                <a16:creationId xmlns:a16="http://schemas.microsoft.com/office/drawing/2014/main" id="{8DED05CE-0D04-475E-A3C9-B7D5A17FC5B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312" t="-40" r="12674"/>
          <a:stretch/>
        </p:blipFill>
        <p:spPr>
          <a:xfrm>
            <a:off x="6228994" y="-1"/>
            <a:ext cx="5963006" cy="6858001"/>
          </a:xfrm>
          <a:prstGeom prst="rect">
            <a:avLst/>
          </a:prstGeom>
        </p:spPr>
      </p:pic>
      <p:pic>
        <p:nvPicPr>
          <p:cNvPr id="4" name="MS logo gray - EMF" descr="Microsoft 365 logo">
            <a:extLst>
              <a:ext uri="{FF2B5EF4-FFF2-40B4-BE49-F238E27FC236}">
                <a16:creationId xmlns:a16="http://schemas.microsoft.com/office/drawing/2014/main" id="{0C7362BD-1B0C-4530-8B0C-3A1BA7E773B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black">
          <a:xfrm>
            <a:off x="136885" y="159690"/>
            <a:ext cx="2356088" cy="871753"/>
          </a:xfrm>
          <a:prstGeom prst="rect">
            <a:avLst/>
          </a:prstGeom>
        </p:spPr>
      </p:pic>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endParaRPr lang="en-US" dirty="0"/>
          </a:p>
        </p:txBody>
      </p:sp>
      <p:pic>
        <p:nvPicPr>
          <p:cNvPr id="10" name="Picture Placeholder 3">
            <a:extLst>
              <a:ext uri="{FF2B5EF4-FFF2-40B4-BE49-F238E27FC236}">
                <a16:creationId xmlns:a16="http://schemas.microsoft.com/office/drawing/2014/main" id="{73CDC5E9-2D8C-4AB7-8871-455B014789C1}"/>
              </a:ext>
            </a:extLst>
          </p:cNvPr>
          <p:cNvPicPr>
            <a:picLocks noChangeAspect="1"/>
          </p:cNvPicPr>
          <p:nvPr userDrawn="1"/>
        </p:nvPicPr>
        <p:blipFill rotWithShape="1">
          <a:blip r:embed="rId4"/>
          <a:srcRect l="26310" r="15738"/>
          <a:stretch/>
        </p:blipFill>
        <p:spPr>
          <a:xfrm>
            <a:off x="6228994" y="-1"/>
            <a:ext cx="5963006" cy="6858001"/>
          </a:xfrm>
          <a:prstGeom prst="rect">
            <a:avLst/>
          </a:prstGeom>
        </p:spPr>
      </p:pic>
      <p:pic>
        <p:nvPicPr>
          <p:cNvPr id="11" name="MS logo gray - EMF" descr="Microsoft 365 logo">
            <a:extLst>
              <a:ext uri="{FF2B5EF4-FFF2-40B4-BE49-F238E27FC236}">
                <a16:creationId xmlns:a16="http://schemas.microsoft.com/office/drawing/2014/main" id="{78A69962-BEF5-472F-B918-F6DA7BB11AB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136885" y="159690"/>
            <a:ext cx="2356088" cy="871753"/>
          </a:xfrm>
          <a:prstGeom prst="rect">
            <a:avLst/>
          </a:prstGeom>
        </p:spPr>
      </p:pic>
      <p:sp>
        <p:nvSpPr>
          <p:cNvPr id="12" name="Footer Placeholder 1">
            <a:extLst>
              <a:ext uri="{FF2B5EF4-FFF2-40B4-BE49-F238E27FC236}">
                <a16:creationId xmlns:a16="http://schemas.microsoft.com/office/drawing/2014/main" id="{18B72CBE-A08B-4F76-9E0E-3BF5CE25B342}"/>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endParaRPr lang="en-US" dirty="0"/>
          </a:p>
        </p:txBody>
      </p:sp>
    </p:spTree>
    <p:extLst>
      <p:ext uri="{BB962C8B-B14F-4D97-AF65-F5344CB8AC3E}">
        <p14:creationId xmlns:p14="http://schemas.microsoft.com/office/powerpoint/2010/main" val="3524198172"/>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a:t>Microsoft 365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grpSp>
        <p:nvGrpSpPr>
          <p:cNvPr id="55" name="Group 54">
            <a:extLst>
              <a:ext uri="{FF2B5EF4-FFF2-40B4-BE49-F238E27FC236}">
                <a16:creationId xmlns:a16="http://schemas.microsoft.com/office/drawing/2014/main" id="{DC2530ED-4F1B-464C-8389-EBF536F75D61}"/>
              </a:ext>
              <a:ext uri="{C183D7F6-B498-43B3-948B-1728B52AA6E4}">
                <adec:decorative xmlns:adec="http://schemas.microsoft.com/office/drawing/2017/decorative" val="1"/>
              </a:ext>
            </a:extLst>
          </p:cNvPr>
          <p:cNvGrpSpPr/>
          <p:nvPr/>
        </p:nvGrpSpPr>
        <p:grpSpPr>
          <a:xfrm>
            <a:off x="6383137" y="589416"/>
            <a:ext cx="5671978" cy="5679168"/>
            <a:chOff x="6659722" y="627517"/>
            <a:chExt cx="5671978" cy="5679168"/>
          </a:xfrm>
        </p:grpSpPr>
        <p:sp>
          <p:nvSpPr>
            <p:cNvPr id="56" name="Oval 55">
              <a:extLst>
                <a:ext uri="{FF2B5EF4-FFF2-40B4-BE49-F238E27FC236}">
                  <a16:creationId xmlns:a16="http://schemas.microsoft.com/office/drawing/2014/main" id="{590CB5A0-214F-4297-ACBE-E228814F4583}"/>
                </a:ext>
              </a:extLst>
            </p:cNvPr>
            <p:cNvSpPr/>
            <p:nvPr/>
          </p:nvSpPr>
          <p:spPr bwMode="auto">
            <a:xfrm>
              <a:off x="6970871" y="939060"/>
              <a:ext cx="5049680" cy="5056082"/>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57" name="Group 56">
              <a:extLst>
                <a:ext uri="{FF2B5EF4-FFF2-40B4-BE49-F238E27FC236}">
                  <a16:creationId xmlns:a16="http://schemas.microsoft.com/office/drawing/2014/main" id="{7C3A4F63-B6B5-48F7-8245-E3D2369A857D}"/>
                </a:ext>
              </a:extLst>
            </p:cNvPr>
            <p:cNvGrpSpPr/>
            <p:nvPr/>
          </p:nvGrpSpPr>
          <p:grpSpPr>
            <a:xfrm>
              <a:off x="7990047" y="1957479"/>
              <a:ext cx="3011328" cy="3019242"/>
              <a:chOff x="7856223" y="1765415"/>
              <a:chExt cx="3624263" cy="3633788"/>
            </a:xfrm>
          </p:grpSpPr>
          <p:grpSp>
            <p:nvGrpSpPr>
              <p:cNvPr id="59" name="Group 4">
                <a:extLst>
                  <a:ext uri="{FF2B5EF4-FFF2-40B4-BE49-F238E27FC236}">
                    <a16:creationId xmlns:a16="http://schemas.microsoft.com/office/drawing/2014/main" id="{76333FEB-CE13-411C-910A-646DD5054CD3}"/>
                  </a:ext>
                </a:extLst>
              </p:cNvPr>
              <p:cNvGrpSpPr>
                <a:grpSpLocks noChangeAspect="1"/>
              </p:cNvGrpSpPr>
              <p:nvPr/>
            </p:nvGrpSpPr>
            <p:grpSpPr bwMode="auto">
              <a:xfrm>
                <a:off x="7856223" y="1969146"/>
                <a:ext cx="773946" cy="580460"/>
                <a:chOff x="5022" y="1271"/>
                <a:chExt cx="532" cy="399"/>
              </a:xfrm>
            </p:grpSpPr>
            <p:sp>
              <p:nvSpPr>
                <p:cNvPr id="67" name="Freeform 5">
                  <a:extLst>
                    <a:ext uri="{FF2B5EF4-FFF2-40B4-BE49-F238E27FC236}">
                      <a16:creationId xmlns:a16="http://schemas.microsoft.com/office/drawing/2014/main" id="{F97CA7D6-C5B4-48F0-821D-DCC879A74311}"/>
                    </a:ext>
                  </a:extLst>
                </p:cNvPr>
                <p:cNvSpPr>
                  <a:spLocks/>
                </p:cNvSpPr>
                <p:nvPr/>
              </p:nvSpPr>
              <p:spPr bwMode="auto">
                <a:xfrm>
                  <a:off x="5156" y="1403"/>
                  <a:ext cx="398" cy="267"/>
                </a:xfrm>
                <a:custGeom>
                  <a:avLst/>
                  <a:gdLst>
                    <a:gd name="T0" fmla="*/ 169 w 169"/>
                    <a:gd name="T1" fmla="*/ 0 h 113"/>
                    <a:gd name="T2" fmla="*/ 169 w 169"/>
                    <a:gd name="T3" fmla="*/ 0 h 113"/>
                    <a:gd name="T4" fmla="*/ 141 w 169"/>
                    <a:gd name="T5" fmla="*/ 0 h 113"/>
                    <a:gd name="T6" fmla="*/ 141 w 169"/>
                    <a:gd name="T7" fmla="*/ 85 h 113"/>
                    <a:gd name="T8" fmla="*/ 0 w 169"/>
                    <a:gd name="T9" fmla="*/ 85 h 113"/>
                    <a:gd name="T10" fmla="*/ 0 w 169"/>
                    <a:gd name="T11" fmla="*/ 113 h 113"/>
                    <a:gd name="T12" fmla="*/ 169 w 169"/>
                    <a:gd name="T13" fmla="*/ 113 h 113"/>
                    <a:gd name="T14" fmla="*/ 169 w 169"/>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13">
                      <a:moveTo>
                        <a:pt x="169" y="0"/>
                      </a:moveTo>
                      <a:lnTo>
                        <a:pt x="169" y="0"/>
                      </a:lnTo>
                      <a:lnTo>
                        <a:pt x="141" y="0"/>
                      </a:lnTo>
                      <a:lnTo>
                        <a:pt x="141" y="85"/>
                      </a:lnTo>
                      <a:lnTo>
                        <a:pt x="0" y="85"/>
                      </a:lnTo>
                      <a:lnTo>
                        <a:pt x="0" y="113"/>
                      </a:lnTo>
                      <a:lnTo>
                        <a:pt x="169" y="113"/>
                      </a:lnTo>
                      <a:lnTo>
                        <a:pt x="169"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7">
                  <a:extLst>
                    <a:ext uri="{FF2B5EF4-FFF2-40B4-BE49-F238E27FC236}">
                      <a16:creationId xmlns:a16="http://schemas.microsoft.com/office/drawing/2014/main" id="{15AE2977-364F-4BB1-8A67-D7D0F7301B57}"/>
                    </a:ext>
                  </a:extLst>
                </p:cNvPr>
                <p:cNvSpPr>
                  <a:spLocks/>
                </p:cNvSpPr>
                <p:nvPr/>
              </p:nvSpPr>
              <p:spPr bwMode="auto">
                <a:xfrm>
                  <a:off x="5022" y="1271"/>
                  <a:ext cx="398" cy="267"/>
                </a:xfrm>
                <a:custGeom>
                  <a:avLst/>
                  <a:gdLst>
                    <a:gd name="T0" fmla="*/ 169 w 169"/>
                    <a:gd name="T1" fmla="*/ 0 h 113"/>
                    <a:gd name="T2" fmla="*/ 169 w 169"/>
                    <a:gd name="T3" fmla="*/ 0 h 113"/>
                    <a:gd name="T4" fmla="*/ 141 w 169"/>
                    <a:gd name="T5" fmla="*/ 0 h 113"/>
                    <a:gd name="T6" fmla="*/ 141 w 169"/>
                    <a:gd name="T7" fmla="*/ 84 h 113"/>
                    <a:gd name="T8" fmla="*/ 0 w 169"/>
                    <a:gd name="T9" fmla="*/ 84 h 113"/>
                    <a:gd name="T10" fmla="*/ 0 w 169"/>
                    <a:gd name="T11" fmla="*/ 113 h 113"/>
                    <a:gd name="T12" fmla="*/ 169 w 169"/>
                    <a:gd name="T13" fmla="*/ 113 h 113"/>
                    <a:gd name="T14" fmla="*/ 169 w 169"/>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13">
                      <a:moveTo>
                        <a:pt x="169" y="0"/>
                      </a:moveTo>
                      <a:lnTo>
                        <a:pt x="169" y="0"/>
                      </a:lnTo>
                      <a:lnTo>
                        <a:pt x="141" y="0"/>
                      </a:lnTo>
                      <a:lnTo>
                        <a:pt x="141" y="84"/>
                      </a:lnTo>
                      <a:lnTo>
                        <a:pt x="0" y="84"/>
                      </a:lnTo>
                      <a:lnTo>
                        <a:pt x="0" y="113"/>
                      </a:lnTo>
                      <a:lnTo>
                        <a:pt x="169" y="113"/>
                      </a:lnTo>
                      <a:lnTo>
                        <a:pt x="169"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0" name="Freeform 11">
                <a:extLst>
                  <a:ext uri="{FF2B5EF4-FFF2-40B4-BE49-F238E27FC236}">
                    <a16:creationId xmlns:a16="http://schemas.microsoft.com/office/drawing/2014/main" id="{EC77DCF8-12BB-459B-9ED3-E26DAEC3CF39}"/>
                  </a:ext>
                </a:extLst>
              </p:cNvPr>
              <p:cNvSpPr>
                <a:spLocks noEditPoints="1"/>
              </p:cNvSpPr>
              <p:nvPr/>
            </p:nvSpPr>
            <p:spPr bwMode="auto">
              <a:xfrm>
                <a:off x="9288813" y="3194912"/>
                <a:ext cx="799503" cy="799501"/>
              </a:xfrm>
              <a:custGeom>
                <a:avLst/>
                <a:gdLst>
                  <a:gd name="T0" fmla="*/ 285 w 426"/>
                  <a:gd name="T1" fmla="*/ 243 h 425"/>
                  <a:gd name="T2" fmla="*/ 244 w 426"/>
                  <a:gd name="T3" fmla="*/ 285 h 425"/>
                  <a:gd name="T4" fmla="*/ 182 w 426"/>
                  <a:gd name="T5" fmla="*/ 285 h 425"/>
                  <a:gd name="T6" fmla="*/ 140 w 426"/>
                  <a:gd name="T7" fmla="*/ 243 h 425"/>
                  <a:gd name="T8" fmla="*/ 140 w 426"/>
                  <a:gd name="T9" fmla="*/ 181 h 425"/>
                  <a:gd name="T10" fmla="*/ 182 w 426"/>
                  <a:gd name="T11" fmla="*/ 140 h 425"/>
                  <a:gd name="T12" fmla="*/ 244 w 426"/>
                  <a:gd name="T13" fmla="*/ 140 h 425"/>
                  <a:gd name="T14" fmla="*/ 285 w 426"/>
                  <a:gd name="T15" fmla="*/ 181 h 425"/>
                  <a:gd name="T16" fmla="*/ 285 w 426"/>
                  <a:gd name="T17" fmla="*/ 243 h 425"/>
                  <a:gd name="T18" fmla="*/ 372 w 426"/>
                  <a:gd name="T19" fmla="*/ 216 h 425"/>
                  <a:gd name="T20" fmla="*/ 372 w 426"/>
                  <a:gd name="T21" fmla="*/ 208 h 425"/>
                  <a:gd name="T22" fmla="*/ 426 w 426"/>
                  <a:gd name="T23" fmla="*/ 171 h 425"/>
                  <a:gd name="T24" fmla="*/ 331 w 426"/>
                  <a:gd name="T25" fmla="*/ 105 h 425"/>
                  <a:gd name="T26" fmla="*/ 334 w 426"/>
                  <a:gd name="T27" fmla="*/ 32 h 425"/>
                  <a:gd name="T28" fmla="*/ 220 w 426"/>
                  <a:gd name="T29" fmla="*/ 53 h 425"/>
                  <a:gd name="T30" fmla="*/ 213 w 426"/>
                  <a:gd name="T31" fmla="*/ 53 h 425"/>
                  <a:gd name="T32" fmla="*/ 205 w 426"/>
                  <a:gd name="T33" fmla="*/ 53 h 425"/>
                  <a:gd name="T34" fmla="*/ 91 w 426"/>
                  <a:gd name="T35" fmla="*/ 32 h 425"/>
                  <a:gd name="T36" fmla="*/ 95 w 426"/>
                  <a:gd name="T37" fmla="*/ 105 h 425"/>
                  <a:gd name="T38" fmla="*/ 0 w 426"/>
                  <a:gd name="T39" fmla="*/ 171 h 425"/>
                  <a:gd name="T40" fmla="*/ 54 w 426"/>
                  <a:gd name="T41" fmla="*/ 208 h 425"/>
                  <a:gd name="T42" fmla="*/ 54 w 426"/>
                  <a:gd name="T43" fmla="*/ 216 h 425"/>
                  <a:gd name="T44" fmla="*/ 0 w 426"/>
                  <a:gd name="T45" fmla="*/ 253 h 425"/>
                  <a:gd name="T46" fmla="*/ 95 w 426"/>
                  <a:gd name="T47" fmla="*/ 319 h 425"/>
                  <a:gd name="T48" fmla="*/ 91 w 426"/>
                  <a:gd name="T49" fmla="*/ 392 h 425"/>
                  <a:gd name="T50" fmla="*/ 205 w 426"/>
                  <a:gd name="T51" fmla="*/ 371 h 425"/>
                  <a:gd name="T52" fmla="*/ 213 w 426"/>
                  <a:gd name="T53" fmla="*/ 371 h 425"/>
                  <a:gd name="T54" fmla="*/ 220 w 426"/>
                  <a:gd name="T55" fmla="*/ 371 h 425"/>
                  <a:gd name="T56" fmla="*/ 334 w 426"/>
                  <a:gd name="T57" fmla="*/ 392 h 425"/>
                  <a:gd name="T58" fmla="*/ 331 w 426"/>
                  <a:gd name="T59" fmla="*/ 319 h 425"/>
                  <a:gd name="T60" fmla="*/ 426 w 426"/>
                  <a:gd name="T61" fmla="*/ 253 h 425"/>
                  <a:gd name="T62" fmla="*/ 372 w 426"/>
                  <a:gd name="T63" fmla="*/ 21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85" y="243"/>
                    </a:moveTo>
                    <a:lnTo>
                      <a:pt x="285" y="243"/>
                    </a:lnTo>
                    <a:cubicBezTo>
                      <a:pt x="281" y="252"/>
                      <a:pt x="276" y="261"/>
                      <a:pt x="269" y="268"/>
                    </a:cubicBezTo>
                    <a:cubicBezTo>
                      <a:pt x="261" y="275"/>
                      <a:pt x="253" y="281"/>
                      <a:pt x="244" y="285"/>
                    </a:cubicBezTo>
                    <a:cubicBezTo>
                      <a:pt x="234" y="289"/>
                      <a:pt x="224" y="291"/>
                      <a:pt x="213" y="291"/>
                    </a:cubicBezTo>
                    <a:cubicBezTo>
                      <a:pt x="202" y="291"/>
                      <a:pt x="192" y="289"/>
                      <a:pt x="182" y="285"/>
                    </a:cubicBezTo>
                    <a:cubicBezTo>
                      <a:pt x="173" y="281"/>
                      <a:pt x="164" y="275"/>
                      <a:pt x="157" y="268"/>
                    </a:cubicBezTo>
                    <a:cubicBezTo>
                      <a:pt x="150" y="261"/>
                      <a:pt x="144" y="252"/>
                      <a:pt x="140" y="243"/>
                    </a:cubicBezTo>
                    <a:cubicBezTo>
                      <a:pt x="136" y="233"/>
                      <a:pt x="134" y="223"/>
                      <a:pt x="134" y="212"/>
                    </a:cubicBezTo>
                    <a:cubicBezTo>
                      <a:pt x="134" y="201"/>
                      <a:pt x="136" y="191"/>
                      <a:pt x="140" y="181"/>
                    </a:cubicBezTo>
                    <a:cubicBezTo>
                      <a:pt x="144" y="172"/>
                      <a:pt x="150" y="164"/>
                      <a:pt x="157" y="156"/>
                    </a:cubicBezTo>
                    <a:cubicBezTo>
                      <a:pt x="164" y="149"/>
                      <a:pt x="173" y="144"/>
                      <a:pt x="182" y="140"/>
                    </a:cubicBezTo>
                    <a:cubicBezTo>
                      <a:pt x="192" y="135"/>
                      <a:pt x="202" y="133"/>
                      <a:pt x="213" y="133"/>
                    </a:cubicBezTo>
                    <a:cubicBezTo>
                      <a:pt x="224" y="133"/>
                      <a:pt x="234" y="135"/>
                      <a:pt x="244" y="140"/>
                    </a:cubicBezTo>
                    <a:cubicBezTo>
                      <a:pt x="253" y="144"/>
                      <a:pt x="261" y="149"/>
                      <a:pt x="269" y="156"/>
                    </a:cubicBezTo>
                    <a:cubicBezTo>
                      <a:pt x="276" y="164"/>
                      <a:pt x="281" y="172"/>
                      <a:pt x="285" y="181"/>
                    </a:cubicBezTo>
                    <a:cubicBezTo>
                      <a:pt x="290" y="191"/>
                      <a:pt x="292" y="201"/>
                      <a:pt x="292" y="212"/>
                    </a:cubicBezTo>
                    <a:cubicBezTo>
                      <a:pt x="292" y="223"/>
                      <a:pt x="290" y="233"/>
                      <a:pt x="285" y="243"/>
                    </a:cubicBezTo>
                    <a:close/>
                    <a:moveTo>
                      <a:pt x="372" y="216"/>
                    </a:moveTo>
                    <a:lnTo>
                      <a:pt x="372" y="216"/>
                    </a:lnTo>
                    <a:cubicBezTo>
                      <a:pt x="372" y="215"/>
                      <a:pt x="372" y="213"/>
                      <a:pt x="372" y="212"/>
                    </a:cubicBezTo>
                    <a:cubicBezTo>
                      <a:pt x="372" y="211"/>
                      <a:pt x="372" y="210"/>
                      <a:pt x="372" y="208"/>
                    </a:cubicBezTo>
                    <a:cubicBezTo>
                      <a:pt x="372" y="207"/>
                      <a:pt x="372" y="206"/>
                      <a:pt x="372" y="205"/>
                    </a:cubicBezTo>
                    <a:lnTo>
                      <a:pt x="426" y="171"/>
                    </a:lnTo>
                    <a:lnTo>
                      <a:pt x="393" y="91"/>
                    </a:lnTo>
                    <a:lnTo>
                      <a:pt x="331" y="105"/>
                    </a:lnTo>
                    <a:cubicBezTo>
                      <a:pt x="327" y="101"/>
                      <a:pt x="324" y="98"/>
                      <a:pt x="320" y="94"/>
                    </a:cubicBezTo>
                    <a:lnTo>
                      <a:pt x="334" y="32"/>
                    </a:lnTo>
                    <a:lnTo>
                      <a:pt x="254" y="0"/>
                    </a:lnTo>
                    <a:lnTo>
                      <a:pt x="220" y="53"/>
                    </a:lnTo>
                    <a:cubicBezTo>
                      <a:pt x="219" y="53"/>
                      <a:pt x="218" y="53"/>
                      <a:pt x="217" y="53"/>
                    </a:cubicBezTo>
                    <a:cubicBezTo>
                      <a:pt x="215" y="53"/>
                      <a:pt x="214" y="53"/>
                      <a:pt x="213" y="53"/>
                    </a:cubicBezTo>
                    <a:cubicBezTo>
                      <a:pt x="212" y="53"/>
                      <a:pt x="210" y="53"/>
                      <a:pt x="209" y="53"/>
                    </a:cubicBezTo>
                    <a:cubicBezTo>
                      <a:pt x="208" y="53"/>
                      <a:pt x="207" y="53"/>
                      <a:pt x="205" y="53"/>
                    </a:cubicBezTo>
                    <a:lnTo>
                      <a:pt x="172" y="0"/>
                    </a:lnTo>
                    <a:lnTo>
                      <a:pt x="91" y="32"/>
                    </a:lnTo>
                    <a:lnTo>
                      <a:pt x="106" y="94"/>
                    </a:lnTo>
                    <a:cubicBezTo>
                      <a:pt x="102" y="98"/>
                      <a:pt x="98" y="101"/>
                      <a:pt x="95" y="105"/>
                    </a:cubicBezTo>
                    <a:lnTo>
                      <a:pt x="33" y="91"/>
                    </a:lnTo>
                    <a:lnTo>
                      <a:pt x="0" y="171"/>
                    </a:lnTo>
                    <a:lnTo>
                      <a:pt x="54" y="205"/>
                    </a:lnTo>
                    <a:cubicBezTo>
                      <a:pt x="54" y="206"/>
                      <a:pt x="54" y="207"/>
                      <a:pt x="54" y="208"/>
                    </a:cubicBezTo>
                    <a:cubicBezTo>
                      <a:pt x="54" y="210"/>
                      <a:pt x="54" y="211"/>
                      <a:pt x="54" y="212"/>
                    </a:cubicBezTo>
                    <a:cubicBezTo>
                      <a:pt x="54" y="213"/>
                      <a:pt x="54" y="215"/>
                      <a:pt x="54" y="216"/>
                    </a:cubicBezTo>
                    <a:cubicBezTo>
                      <a:pt x="54" y="217"/>
                      <a:pt x="54" y="218"/>
                      <a:pt x="54" y="220"/>
                    </a:cubicBezTo>
                    <a:lnTo>
                      <a:pt x="0" y="253"/>
                    </a:lnTo>
                    <a:lnTo>
                      <a:pt x="33" y="334"/>
                    </a:lnTo>
                    <a:lnTo>
                      <a:pt x="95" y="319"/>
                    </a:lnTo>
                    <a:cubicBezTo>
                      <a:pt x="98" y="323"/>
                      <a:pt x="102" y="327"/>
                      <a:pt x="106" y="330"/>
                    </a:cubicBezTo>
                    <a:lnTo>
                      <a:pt x="91" y="392"/>
                    </a:lnTo>
                    <a:lnTo>
                      <a:pt x="172" y="425"/>
                    </a:lnTo>
                    <a:lnTo>
                      <a:pt x="205" y="371"/>
                    </a:lnTo>
                    <a:cubicBezTo>
                      <a:pt x="207" y="371"/>
                      <a:pt x="208" y="371"/>
                      <a:pt x="209" y="371"/>
                    </a:cubicBezTo>
                    <a:cubicBezTo>
                      <a:pt x="210" y="371"/>
                      <a:pt x="212" y="371"/>
                      <a:pt x="213" y="371"/>
                    </a:cubicBezTo>
                    <a:cubicBezTo>
                      <a:pt x="214" y="371"/>
                      <a:pt x="215" y="371"/>
                      <a:pt x="217" y="371"/>
                    </a:cubicBezTo>
                    <a:cubicBezTo>
                      <a:pt x="218" y="371"/>
                      <a:pt x="219" y="371"/>
                      <a:pt x="220" y="371"/>
                    </a:cubicBezTo>
                    <a:lnTo>
                      <a:pt x="254" y="425"/>
                    </a:lnTo>
                    <a:lnTo>
                      <a:pt x="334" y="392"/>
                    </a:lnTo>
                    <a:lnTo>
                      <a:pt x="320" y="330"/>
                    </a:lnTo>
                    <a:cubicBezTo>
                      <a:pt x="324" y="327"/>
                      <a:pt x="327" y="323"/>
                      <a:pt x="331" y="319"/>
                    </a:cubicBezTo>
                    <a:lnTo>
                      <a:pt x="393" y="334"/>
                    </a:lnTo>
                    <a:lnTo>
                      <a:pt x="426" y="253"/>
                    </a:lnTo>
                    <a:lnTo>
                      <a:pt x="372" y="220"/>
                    </a:lnTo>
                    <a:cubicBezTo>
                      <a:pt x="372" y="218"/>
                      <a:pt x="372" y="217"/>
                      <a:pt x="372" y="216"/>
                    </a:cubicBez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1" name="Group 14">
                <a:extLst>
                  <a:ext uri="{FF2B5EF4-FFF2-40B4-BE49-F238E27FC236}">
                    <a16:creationId xmlns:a16="http://schemas.microsoft.com/office/drawing/2014/main" id="{D013D038-CA52-4AA4-99BE-7EF8B0D3D582}"/>
                  </a:ext>
                </a:extLst>
              </p:cNvPr>
              <p:cNvGrpSpPr>
                <a:grpSpLocks noChangeAspect="1"/>
              </p:cNvGrpSpPr>
              <p:nvPr/>
            </p:nvGrpSpPr>
            <p:grpSpPr bwMode="auto">
              <a:xfrm>
                <a:off x="7856223" y="1765415"/>
                <a:ext cx="3624263" cy="3633788"/>
                <a:chOff x="4841" y="1078"/>
                <a:chExt cx="2283" cy="2289"/>
              </a:xfrm>
            </p:grpSpPr>
            <p:sp>
              <p:nvSpPr>
                <p:cNvPr id="65" name="Freeform 15">
                  <a:extLst>
                    <a:ext uri="{FF2B5EF4-FFF2-40B4-BE49-F238E27FC236}">
                      <a16:creationId xmlns:a16="http://schemas.microsoft.com/office/drawing/2014/main" id="{61F1FB1C-00AE-4D4B-8D98-68D753139944}"/>
                    </a:ext>
                  </a:extLst>
                </p:cNvPr>
                <p:cNvSpPr>
                  <a:spLocks/>
                </p:cNvSpPr>
                <p:nvPr/>
              </p:nvSpPr>
              <p:spPr bwMode="auto">
                <a:xfrm>
                  <a:off x="4841" y="1732"/>
                  <a:ext cx="1634" cy="1635"/>
                </a:xfrm>
                <a:custGeom>
                  <a:avLst/>
                  <a:gdLst>
                    <a:gd name="T0" fmla="*/ 160 w 267"/>
                    <a:gd name="T1" fmla="*/ 27 h 267"/>
                    <a:gd name="T2" fmla="*/ 160 w 267"/>
                    <a:gd name="T3" fmla="*/ 27 h 267"/>
                    <a:gd name="T4" fmla="*/ 240 w 267"/>
                    <a:gd name="T5" fmla="*/ 27 h 267"/>
                    <a:gd name="T6" fmla="*/ 240 w 267"/>
                    <a:gd name="T7" fmla="*/ 240 h 267"/>
                    <a:gd name="T8" fmla="*/ 27 w 267"/>
                    <a:gd name="T9" fmla="*/ 240 h 267"/>
                    <a:gd name="T10" fmla="*/ 27 w 267"/>
                    <a:gd name="T11" fmla="*/ 27 h 267"/>
                    <a:gd name="T12" fmla="*/ 81 w 267"/>
                    <a:gd name="T13" fmla="*/ 27 h 267"/>
                    <a:gd name="T14" fmla="*/ 81 w 267"/>
                    <a:gd name="T15" fmla="*/ 0 h 267"/>
                    <a:gd name="T16" fmla="*/ 0 w 267"/>
                    <a:gd name="T17" fmla="*/ 0 h 267"/>
                    <a:gd name="T18" fmla="*/ 0 w 267"/>
                    <a:gd name="T19" fmla="*/ 267 h 267"/>
                    <a:gd name="T20" fmla="*/ 267 w 267"/>
                    <a:gd name="T21" fmla="*/ 267 h 267"/>
                    <a:gd name="T22" fmla="*/ 267 w 267"/>
                    <a:gd name="T23" fmla="*/ 0 h 267"/>
                    <a:gd name="T24" fmla="*/ 160 w 267"/>
                    <a:gd name="T25" fmla="*/ 0 h 267"/>
                    <a:gd name="T26" fmla="*/ 160 w 267"/>
                    <a:gd name="T27" fmla="*/ 2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7" h="267">
                      <a:moveTo>
                        <a:pt x="160" y="27"/>
                      </a:moveTo>
                      <a:lnTo>
                        <a:pt x="160" y="27"/>
                      </a:lnTo>
                      <a:lnTo>
                        <a:pt x="240" y="27"/>
                      </a:lnTo>
                      <a:lnTo>
                        <a:pt x="240" y="240"/>
                      </a:lnTo>
                      <a:lnTo>
                        <a:pt x="27" y="240"/>
                      </a:lnTo>
                      <a:lnTo>
                        <a:pt x="27" y="27"/>
                      </a:lnTo>
                      <a:lnTo>
                        <a:pt x="81" y="27"/>
                      </a:lnTo>
                      <a:lnTo>
                        <a:pt x="81" y="0"/>
                      </a:lnTo>
                      <a:lnTo>
                        <a:pt x="0" y="0"/>
                      </a:lnTo>
                      <a:lnTo>
                        <a:pt x="0" y="267"/>
                      </a:lnTo>
                      <a:lnTo>
                        <a:pt x="267" y="267"/>
                      </a:lnTo>
                      <a:lnTo>
                        <a:pt x="267" y="0"/>
                      </a:lnTo>
                      <a:lnTo>
                        <a:pt x="160" y="0"/>
                      </a:lnTo>
                      <a:lnTo>
                        <a:pt x="160" y="27"/>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16">
                  <a:extLst>
                    <a:ext uri="{FF2B5EF4-FFF2-40B4-BE49-F238E27FC236}">
                      <a16:creationId xmlns:a16="http://schemas.microsoft.com/office/drawing/2014/main" id="{AAFF713B-9169-4783-B1A2-BC8A1FDC0940}"/>
                    </a:ext>
                  </a:extLst>
                </p:cNvPr>
                <p:cNvSpPr>
                  <a:spLocks/>
                </p:cNvSpPr>
                <p:nvPr/>
              </p:nvSpPr>
              <p:spPr bwMode="auto">
                <a:xfrm>
                  <a:off x="5496" y="1078"/>
                  <a:ext cx="1628" cy="1634"/>
                </a:xfrm>
                <a:custGeom>
                  <a:avLst/>
                  <a:gdLst>
                    <a:gd name="T0" fmla="*/ 0 w 266"/>
                    <a:gd name="T1" fmla="*/ 0 h 267"/>
                    <a:gd name="T2" fmla="*/ 0 w 266"/>
                    <a:gd name="T3" fmla="*/ 0 h 267"/>
                    <a:gd name="T4" fmla="*/ 0 w 266"/>
                    <a:gd name="T5" fmla="*/ 267 h 267"/>
                    <a:gd name="T6" fmla="*/ 106 w 266"/>
                    <a:gd name="T7" fmla="*/ 267 h 267"/>
                    <a:gd name="T8" fmla="*/ 106 w 266"/>
                    <a:gd name="T9" fmla="*/ 240 h 267"/>
                    <a:gd name="T10" fmla="*/ 27 w 266"/>
                    <a:gd name="T11" fmla="*/ 240 h 267"/>
                    <a:gd name="T12" fmla="*/ 27 w 266"/>
                    <a:gd name="T13" fmla="*/ 27 h 267"/>
                    <a:gd name="T14" fmla="*/ 240 w 266"/>
                    <a:gd name="T15" fmla="*/ 27 h 267"/>
                    <a:gd name="T16" fmla="*/ 240 w 266"/>
                    <a:gd name="T17" fmla="*/ 240 h 267"/>
                    <a:gd name="T18" fmla="*/ 186 w 266"/>
                    <a:gd name="T19" fmla="*/ 240 h 267"/>
                    <a:gd name="T20" fmla="*/ 186 w 266"/>
                    <a:gd name="T21" fmla="*/ 267 h 267"/>
                    <a:gd name="T22" fmla="*/ 266 w 266"/>
                    <a:gd name="T23" fmla="*/ 267 h 267"/>
                    <a:gd name="T24" fmla="*/ 266 w 266"/>
                    <a:gd name="T25" fmla="*/ 0 h 267"/>
                    <a:gd name="T26" fmla="*/ 0 w 266"/>
                    <a:gd name="T27"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267">
                      <a:moveTo>
                        <a:pt x="0" y="0"/>
                      </a:moveTo>
                      <a:lnTo>
                        <a:pt x="0" y="0"/>
                      </a:lnTo>
                      <a:lnTo>
                        <a:pt x="0" y="267"/>
                      </a:lnTo>
                      <a:lnTo>
                        <a:pt x="106" y="267"/>
                      </a:lnTo>
                      <a:lnTo>
                        <a:pt x="106" y="240"/>
                      </a:lnTo>
                      <a:lnTo>
                        <a:pt x="27" y="240"/>
                      </a:lnTo>
                      <a:lnTo>
                        <a:pt x="27" y="27"/>
                      </a:lnTo>
                      <a:lnTo>
                        <a:pt x="240" y="27"/>
                      </a:lnTo>
                      <a:lnTo>
                        <a:pt x="240" y="240"/>
                      </a:lnTo>
                      <a:lnTo>
                        <a:pt x="186" y="240"/>
                      </a:lnTo>
                      <a:lnTo>
                        <a:pt x="186" y="267"/>
                      </a:lnTo>
                      <a:lnTo>
                        <a:pt x="266" y="267"/>
                      </a:lnTo>
                      <a:lnTo>
                        <a:pt x="266" y="0"/>
                      </a:lnTo>
                      <a:lnTo>
                        <a:pt x="0" y="0"/>
                      </a:lnTo>
                      <a:close/>
                    </a:path>
                  </a:pathLst>
                </a:custGeom>
                <a:solidFill>
                  <a:srgbClr val="0078D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2" name="Group 4">
                <a:extLst>
                  <a:ext uri="{FF2B5EF4-FFF2-40B4-BE49-F238E27FC236}">
                    <a16:creationId xmlns:a16="http://schemas.microsoft.com/office/drawing/2014/main" id="{BAABC866-067F-4B4F-BC82-1AFE696264EA}"/>
                  </a:ext>
                </a:extLst>
              </p:cNvPr>
              <p:cNvGrpSpPr>
                <a:grpSpLocks noChangeAspect="1"/>
              </p:cNvGrpSpPr>
              <p:nvPr/>
            </p:nvGrpSpPr>
            <p:grpSpPr bwMode="auto">
              <a:xfrm flipH="1" flipV="1">
                <a:off x="10704198" y="4594917"/>
                <a:ext cx="773946" cy="580460"/>
                <a:chOff x="5022" y="1271"/>
                <a:chExt cx="532" cy="399"/>
              </a:xfrm>
            </p:grpSpPr>
            <p:sp>
              <p:nvSpPr>
                <p:cNvPr id="63" name="Freeform 5">
                  <a:extLst>
                    <a:ext uri="{FF2B5EF4-FFF2-40B4-BE49-F238E27FC236}">
                      <a16:creationId xmlns:a16="http://schemas.microsoft.com/office/drawing/2014/main" id="{2108647A-A235-40A0-8F7D-CD57A837CBFB}"/>
                    </a:ext>
                  </a:extLst>
                </p:cNvPr>
                <p:cNvSpPr>
                  <a:spLocks/>
                </p:cNvSpPr>
                <p:nvPr/>
              </p:nvSpPr>
              <p:spPr bwMode="auto">
                <a:xfrm>
                  <a:off x="5156" y="1403"/>
                  <a:ext cx="398" cy="267"/>
                </a:xfrm>
                <a:custGeom>
                  <a:avLst/>
                  <a:gdLst>
                    <a:gd name="T0" fmla="*/ 169 w 169"/>
                    <a:gd name="T1" fmla="*/ 0 h 113"/>
                    <a:gd name="T2" fmla="*/ 169 w 169"/>
                    <a:gd name="T3" fmla="*/ 0 h 113"/>
                    <a:gd name="T4" fmla="*/ 141 w 169"/>
                    <a:gd name="T5" fmla="*/ 0 h 113"/>
                    <a:gd name="T6" fmla="*/ 141 w 169"/>
                    <a:gd name="T7" fmla="*/ 85 h 113"/>
                    <a:gd name="T8" fmla="*/ 0 w 169"/>
                    <a:gd name="T9" fmla="*/ 85 h 113"/>
                    <a:gd name="T10" fmla="*/ 0 w 169"/>
                    <a:gd name="T11" fmla="*/ 113 h 113"/>
                    <a:gd name="T12" fmla="*/ 169 w 169"/>
                    <a:gd name="T13" fmla="*/ 113 h 113"/>
                    <a:gd name="T14" fmla="*/ 169 w 169"/>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13">
                      <a:moveTo>
                        <a:pt x="169" y="0"/>
                      </a:moveTo>
                      <a:lnTo>
                        <a:pt x="169" y="0"/>
                      </a:lnTo>
                      <a:lnTo>
                        <a:pt x="141" y="0"/>
                      </a:lnTo>
                      <a:lnTo>
                        <a:pt x="141" y="85"/>
                      </a:lnTo>
                      <a:lnTo>
                        <a:pt x="0" y="85"/>
                      </a:lnTo>
                      <a:lnTo>
                        <a:pt x="0" y="113"/>
                      </a:lnTo>
                      <a:lnTo>
                        <a:pt x="169" y="113"/>
                      </a:lnTo>
                      <a:lnTo>
                        <a:pt x="169"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7">
                  <a:extLst>
                    <a:ext uri="{FF2B5EF4-FFF2-40B4-BE49-F238E27FC236}">
                      <a16:creationId xmlns:a16="http://schemas.microsoft.com/office/drawing/2014/main" id="{7BA8FFAC-5323-447B-BB44-470B113C2147}"/>
                    </a:ext>
                  </a:extLst>
                </p:cNvPr>
                <p:cNvSpPr>
                  <a:spLocks/>
                </p:cNvSpPr>
                <p:nvPr/>
              </p:nvSpPr>
              <p:spPr bwMode="auto">
                <a:xfrm>
                  <a:off x="5022" y="1271"/>
                  <a:ext cx="398" cy="267"/>
                </a:xfrm>
                <a:custGeom>
                  <a:avLst/>
                  <a:gdLst>
                    <a:gd name="T0" fmla="*/ 169 w 169"/>
                    <a:gd name="T1" fmla="*/ 0 h 113"/>
                    <a:gd name="T2" fmla="*/ 169 w 169"/>
                    <a:gd name="T3" fmla="*/ 0 h 113"/>
                    <a:gd name="T4" fmla="*/ 141 w 169"/>
                    <a:gd name="T5" fmla="*/ 0 h 113"/>
                    <a:gd name="T6" fmla="*/ 141 w 169"/>
                    <a:gd name="T7" fmla="*/ 84 h 113"/>
                    <a:gd name="T8" fmla="*/ 0 w 169"/>
                    <a:gd name="T9" fmla="*/ 84 h 113"/>
                    <a:gd name="T10" fmla="*/ 0 w 169"/>
                    <a:gd name="T11" fmla="*/ 113 h 113"/>
                    <a:gd name="T12" fmla="*/ 169 w 169"/>
                    <a:gd name="T13" fmla="*/ 113 h 113"/>
                    <a:gd name="T14" fmla="*/ 169 w 169"/>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13">
                      <a:moveTo>
                        <a:pt x="169" y="0"/>
                      </a:moveTo>
                      <a:lnTo>
                        <a:pt x="169" y="0"/>
                      </a:lnTo>
                      <a:lnTo>
                        <a:pt x="141" y="0"/>
                      </a:lnTo>
                      <a:lnTo>
                        <a:pt x="141" y="84"/>
                      </a:lnTo>
                      <a:lnTo>
                        <a:pt x="0" y="84"/>
                      </a:lnTo>
                      <a:lnTo>
                        <a:pt x="0" y="113"/>
                      </a:lnTo>
                      <a:lnTo>
                        <a:pt x="169" y="113"/>
                      </a:lnTo>
                      <a:lnTo>
                        <a:pt x="169"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8" name="Oval 57">
              <a:extLst>
                <a:ext uri="{FF2B5EF4-FFF2-40B4-BE49-F238E27FC236}">
                  <a16:creationId xmlns:a16="http://schemas.microsoft.com/office/drawing/2014/main" id="{23961BE6-CF7F-4B6E-9EBA-9B9EF1D51FEA}"/>
                </a:ext>
              </a:extLst>
            </p:cNvPr>
            <p:cNvSpPr/>
            <p:nvPr/>
          </p:nvSpPr>
          <p:spPr bwMode="auto">
            <a:xfrm>
              <a:off x="6659722" y="627517"/>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pic>
        <p:nvPicPr>
          <p:cNvPr id="8" name="MS logo gray - EMF" descr="Microsoft 365 logo">
            <a:extLst>
              <a:ext uri="{FF2B5EF4-FFF2-40B4-BE49-F238E27FC236}">
                <a16:creationId xmlns:a16="http://schemas.microsoft.com/office/drawing/2014/main" id="{B081A56E-1396-4D48-BB4A-2862DB7BF3C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136885" y="159690"/>
            <a:ext cx="2356088" cy="871753"/>
          </a:xfrm>
          <a:prstGeom prst="rect">
            <a:avLst/>
          </a:prstGeom>
        </p:spPr>
      </p:pic>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55714860"/>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55666998"/>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zh-CN" altLang="en-US"/>
              <a:t>单击此处编辑母版标题样式</a:t>
            </a:r>
            <a:endParaRPr lang="en-US"/>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2"/>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06575909"/>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zh-CN" altLang="en-US"/>
              <a:t>单击此处编辑母版标题样式</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72908991"/>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zh-CN" altLang="en-US"/>
              <a:t>单击此处编辑母版标题样式</a:t>
            </a:r>
            <a:endParaRPr lang="en-US"/>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zh-CN" altLang="en-US"/>
              <a:t>单击此处编辑母版文本样式</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5406169"/>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zh-CN" altLang="en-US"/>
              <a:t>单击此处编辑母版标题样式</a:t>
            </a:r>
            <a:endParaRPr lang="en-US"/>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2"/>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2"/>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4430079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95546201"/>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zh-CN" altLang="en-US"/>
              <a:t>单击此处编辑母版标题样式</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04628845"/>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zh-CN" altLang="en-US"/>
              <a:t>单击此处编辑母版标题样式</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36009079"/>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zh-CN" altLang="en-US"/>
              <a:t>单击此处编辑母版标题样式</a:t>
            </a:r>
            <a:endParaRPr lang="en-US"/>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2"/>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2"/>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30819212"/>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39319003"/>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050610843"/>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99138769"/>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78154608"/>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8811048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9556453"/>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zh-CN" altLang="en-US"/>
              <a:t>单击图标添加图片</a:t>
            </a:r>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3370963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2"/>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2"/>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7096572"/>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3242809977"/>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28118858"/>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285058964"/>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55576625"/>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30513503"/>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zh-CN" altLang="en-US"/>
              <a:t>单击此处编辑母版标题样式</a:t>
            </a:r>
            <a:endParaRPr lang="en-US" dirty="0"/>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32410424"/>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74662007"/>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dirty="0"/>
              <a:t>Chart examples</a:t>
            </a:r>
          </a:p>
        </p:txBody>
      </p:sp>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zh-CN" altLang="en-US"/>
              <a:t>单击图标添加图表</a:t>
            </a:r>
            <a:endParaRPr lang="en-US"/>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zh-CN" altLang="en-US"/>
              <a:t>单击图标添加图表</a:t>
            </a:r>
            <a:endParaRPr lang="en-US"/>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zh-CN" altLang="en-US"/>
              <a:t>单击图标添加图表</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79714399"/>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zh-CN" altLang="en-US"/>
              <a:t>单击此处编辑母版标题样式</a:t>
            </a:r>
            <a:endParaRPr lang="en-US"/>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zh-CN" altLang="en-US"/>
              <a:t>单击图标添加表格</a:t>
            </a:r>
            <a:endParaRPr lang="en-US"/>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12446302"/>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zh-CN" altLang="en-US"/>
              <a:t>单击此处编辑母版标题样式</a:t>
            </a:r>
            <a:endParaRPr lang="en-US" dirty="0"/>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2137923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theme" Target="../theme/theme2.xml"/><Relationship Id="rId3" Type="http://schemas.openxmlformats.org/officeDocument/2006/relationships/slideLayout" Target="../slideLayouts/slideLayout48.xml"/><Relationship Id="rId21" Type="http://schemas.openxmlformats.org/officeDocument/2006/relationships/slideLayout" Target="../slideLayouts/slideLayout66.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slideLayout" Target="../slideLayouts/slideLayout65.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image" Target="../media/image9.emf"/></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slideLayout" Target="../slideLayouts/slideLayout117.xml"/><Relationship Id="rId50" Type="http://schemas.openxmlformats.org/officeDocument/2006/relationships/theme" Target="../theme/theme3.xml"/><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49" Type="http://schemas.openxmlformats.org/officeDocument/2006/relationships/slideLayout" Target="../slideLayouts/slideLayout119.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48" Type="http://schemas.openxmlformats.org/officeDocument/2006/relationships/slideLayout" Target="../slideLayouts/slideLayout118.xml"/><Relationship Id="rId8" Type="http://schemas.openxmlformats.org/officeDocument/2006/relationships/slideLayout" Target="../slideLayouts/slideLayout78.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20" Type="http://schemas.openxmlformats.org/officeDocument/2006/relationships/slideLayout" Target="../slideLayouts/slideLayout90.xml"/><Relationship Id="rId41" Type="http://schemas.openxmlformats.org/officeDocument/2006/relationships/slideLayout" Target="../slideLayouts/slideLayout111.xml"/><Relationship Id="rId1" Type="http://schemas.openxmlformats.org/officeDocument/2006/relationships/slideLayout" Target="../slideLayouts/slideLayout71.xml"/><Relationship Id="rId6"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a:t>Large: subhead Segoe UI Regular 20/24</a:t>
            </a:r>
          </a:p>
          <a:p>
            <a:pPr lvl="2"/>
            <a:r>
              <a:rPr lang="en-US"/>
              <a:t>Medium: paragraph heading Segoe UI </a:t>
            </a:r>
            <a:r>
              <a:rPr lang="en-US" err="1"/>
              <a:t>Semibold</a:t>
            </a:r>
            <a:r>
              <a:rPr lang="en-US"/>
              <a:t> 14/18</a:t>
            </a:r>
          </a:p>
          <a:p>
            <a:pPr lvl="3"/>
            <a:r>
              <a:rPr lang="en-US"/>
              <a:t>Medium: paragraph body copy Segoe UI Regular 14/18</a:t>
            </a:r>
          </a:p>
          <a:p>
            <a:pPr lvl="4"/>
            <a:r>
              <a:rPr lang="en-US"/>
              <a:t>Small: caption heading Segoe UI Bold 10/12</a:t>
            </a:r>
          </a:p>
          <a:p>
            <a:pPr lvl="6"/>
            <a:r>
              <a:rPr lang="en-US"/>
              <a:t>Small: caption body copy Segoe UI Regular 10/12</a:t>
            </a:r>
          </a:p>
          <a:p>
            <a:pPr lvl="6"/>
            <a:endParaRPr lang="en-US"/>
          </a:p>
          <a:p>
            <a:pPr lvl="6"/>
            <a:endParaRPr lang="en-US"/>
          </a:p>
        </p:txBody>
      </p:sp>
      <p:grpSp>
        <p:nvGrpSpPr>
          <p:cNvPr id="11" name="Group 10">
            <a:extLst>
              <a:ext uri="{FF2B5EF4-FFF2-40B4-BE49-F238E27FC236}">
                <a16:creationId xmlns:a16="http://schemas.microsoft.com/office/drawing/2014/main" id="{A6F46DBB-AA09-4EDB-B101-9276FD55DEDD}"/>
              </a:ext>
            </a:extLst>
          </p:cNvPr>
          <p:cNvGrpSpPr/>
          <p:nvPr userDrawn="1"/>
        </p:nvGrpSpPr>
        <p:grpSpPr>
          <a:xfrm>
            <a:off x="12280900" y="1"/>
            <a:ext cx="569757" cy="6857999"/>
            <a:chOff x="12517593" y="1"/>
            <a:chExt cx="1498600" cy="6979503"/>
          </a:xfrm>
        </p:grpSpPr>
        <p:grpSp>
          <p:nvGrpSpPr>
            <p:cNvPr id="13" name="Group 12">
              <a:extLst>
                <a:ext uri="{FF2B5EF4-FFF2-40B4-BE49-F238E27FC236}">
                  <a16:creationId xmlns:a16="http://schemas.microsoft.com/office/drawing/2014/main" id="{DF1C2B0A-E552-4D17-A0D9-A5050405EB16}"/>
                </a:ext>
              </a:extLst>
            </p:cNvPr>
            <p:cNvGrpSpPr/>
            <p:nvPr userDrawn="1"/>
          </p:nvGrpSpPr>
          <p:grpSpPr>
            <a:xfrm>
              <a:off x="12517593" y="2206171"/>
              <a:ext cx="1498600" cy="4773333"/>
              <a:chOff x="12438823" y="2918013"/>
              <a:chExt cx="1498600" cy="11082523"/>
            </a:xfrm>
          </p:grpSpPr>
          <p:sp>
            <p:nvSpPr>
              <p:cNvPr id="22" name="Rectangle 21">
                <a:extLst>
                  <a:ext uri="{FF2B5EF4-FFF2-40B4-BE49-F238E27FC236}">
                    <a16:creationId xmlns:a16="http://schemas.microsoft.com/office/drawing/2014/main" id="{FAF3C2A1-70D1-45C6-9E1E-D7FF03C94243}"/>
                  </a:ext>
                </a:extLst>
              </p:cNvPr>
              <p:cNvSpPr/>
              <p:nvPr/>
            </p:nvSpPr>
            <p:spPr bwMode="auto">
              <a:xfrm rot="5400000">
                <a:off x="11796983" y="9077816"/>
                <a:ext cx="2782281" cy="149859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tx1"/>
                    </a:solidFill>
                    <a:ea typeface="Segoe UI" pitchFamily="34" charset="0"/>
                    <a:cs typeface="Segoe UI" pitchFamily="34" charset="0"/>
                  </a:rPr>
                  <a:t>Aqua</a:t>
                </a:r>
              </a:p>
              <a:p>
                <a:pPr defTabSz="932472" fontAlgn="base">
                  <a:spcBef>
                    <a:spcPct val="0"/>
                  </a:spcBef>
                  <a:spcAft>
                    <a:spcPts val="100"/>
                  </a:spcAft>
                </a:pPr>
                <a:r>
                  <a:rPr lang="en-US" sz="600">
                    <a:solidFill>
                      <a:schemeClr val="tx1"/>
                    </a:solidFill>
                    <a:ea typeface="Segoe UI" pitchFamily="34" charset="0"/>
                    <a:cs typeface="Segoe UI" pitchFamily="34" charset="0"/>
                  </a:rPr>
                  <a:t>R80 G230 B255</a:t>
                </a:r>
              </a:p>
              <a:p>
                <a:pPr defTabSz="932472" fontAlgn="base">
                  <a:spcBef>
                    <a:spcPct val="0"/>
                  </a:spcBef>
                  <a:spcAft>
                    <a:spcPts val="100"/>
                  </a:spcAft>
                </a:pPr>
                <a:r>
                  <a:rPr lang="en-US" sz="600">
                    <a:solidFill>
                      <a:schemeClr val="tx1"/>
                    </a:solidFill>
                    <a:ea typeface="Segoe UI" pitchFamily="34" charset="0"/>
                    <a:cs typeface="Segoe UI" pitchFamily="34" charset="0"/>
                  </a:rPr>
                  <a:t>Hex #50E6FF</a:t>
                </a:r>
              </a:p>
            </p:txBody>
          </p:sp>
          <p:sp>
            <p:nvSpPr>
              <p:cNvPr id="23" name="Rectangle 22">
                <a:extLst>
                  <a:ext uri="{FF2B5EF4-FFF2-40B4-BE49-F238E27FC236}">
                    <a16:creationId xmlns:a16="http://schemas.microsoft.com/office/drawing/2014/main" id="{FF5316C7-505A-45A5-B12E-C7921F1FB0EB}"/>
                  </a:ext>
                </a:extLst>
              </p:cNvPr>
              <p:cNvSpPr/>
              <p:nvPr/>
            </p:nvSpPr>
            <p:spPr bwMode="auto">
              <a:xfrm rot="5400000">
                <a:off x="11774289" y="6271576"/>
                <a:ext cx="2827669" cy="149859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bg1"/>
                    </a:solidFill>
                    <a:ea typeface="Segoe UI" pitchFamily="34" charset="0"/>
                    <a:cs typeface="Segoe UI" pitchFamily="34" charset="0"/>
                  </a:rPr>
                  <a:t>Blue-Gray</a:t>
                </a:r>
              </a:p>
              <a:p>
                <a:pPr defTabSz="932472" fontAlgn="base">
                  <a:spcBef>
                    <a:spcPct val="0"/>
                  </a:spcBef>
                  <a:spcAft>
                    <a:spcPts val="100"/>
                  </a:spcAft>
                </a:pPr>
                <a:r>
                  <a:rPr lang="pt-BR" sz="600">
                    <a:solidFill>
                      <a:schemeClr val="bg1"/>
                    </a:solidFill>
                    <a:ea typeface="Segoe UI" pitchFamily="34" charset="0"/>
                    <a:cs typeface="Segoe UI" pitchFamily="34" charset="0"/>
                  </a:rPr>
                  <a:t>R36 G58 B94</a:t>
                </a:r>
              </a:p>
              <a:p>
                <a:pPr defTabSz="932472" fontAlgn="base">
                  <a:spcBef>
                    <a:spcPct val="0"/>
                  </a:spcBef>
                  <a:spcAft>
                    <a:spcPts val="100"/>
                  </a:spcAft>
                </a:pPr>
                <a:r>
                  <a:rPr lang="pt-BR" sz="600">
                    <a:solidFill>
                      <a:schemeClr val="bg1"/>
                    </a:solidFill>
                    <a:ea typeface="Segoe UI" pitchFamily="34" charset="0"/>
                    <a:cs typeface="Segoe UI" pitchFamily="34" charset="0"/>
                  </a:rPr>
                  <a:t>Hex #243A5E</a:t>
                </a:r>
              </a:p>
            </p:txBody>
          </p:sp>
          <p:sp>
            <p:nvSpPr>
              <p:cNvPr id="24" name="Rectangle 23">
                <a:extLst>
                  <a:ext uri="{FF2B5EF4-FFF2-40B4-BE49-F238E27FC236}">
                    <a16:creationId xmlns:a16="http://schemas.microsoft.com/office/drawing/2014/main" id="{B51AC3E1-E685-4665-BE4D-A5C8A0F7E51D}"/>
                  </a:ext>
                </a:extLst>
              </p:cNvPr>
              <p:cNvSpPr/>
              <p:nvPr/>
            </p:nvSpPr>
            <p:spPr bwMode="auto">
              <a:xfrm rot="5400000">
                <a:off x="11843609" y="3513227"/>
                <a:ext cx="2689028" cy="1498600"/>
              </a:xfrm>
              <a:prstGeom prst="rect">
                <a:avLst/>
              </a:prstGeom>
              <a:solidFill>
                <a:schemeClr val="accent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bg1"/>
                    </a:solidFill>
                    <a:ea typeface="Segoe UI" pitchFamily="34" charset="0"/>
                    <a:cs typeface="Segoe UI" pitchFamily="34" charset="0"/>
                  </a:rPr>
                  <a:t>Blue</a:t>
                </a:r>
              </a:p>
              <a:p>
                <a:pPr defTabSz="932472" fontAlgn="base">
                  <a:spcBef>
                    <a:spcPct val="0"/>
                  </a:spcBef>
                  <a:spcAft>
                    <a:spcPts val="100"/>
                  </a:spcAft>
                </a:pPr>
                <a:r>
                  <a:rPr lang="en-US" sz="600">
                    <a:solidFill>
                      <a:schemeClr val="bg1"/>
                    </a:solidFill>
                    <a:ea typeface="Segoe UI" pitchFamily="34" charset="0"/>
                    <a:cs typeface="Segoe UI" pitchFamily="34" charset="0"/>
                  </a:rPr>
                  <a:t>R0 G120 B212</a:t>
                </a:r>
              </a:p>
              <a:p>
                <a:pPr defTabSz="932472" fontAlgn="base">
                  <a:spcBef>
                    <a:spcPct val="0"/>
                  </a:spcBef>
                  <a:spcAft>
                    <a:spcPts val="100"/>
                  </a:spcAft>
                </a:pPr>
                <a:r>
                  <a:rPr lang="en-US" sz="600">
                    <a:solidFill>
                      <a:schemeClr val="bg1"/>
                    </a:solidFill>
                    <a:ea typeface="Segoe UI" pitchFamily="34" charset="0"/>
                    <a:cs typeface="Segoe UI" pitchFamily="34" charset="0"/>
                  </a:rPr>
                  <a:t>Hex #0078D4</a:t>
                </a:r>
              </a:p>
            </p:txBody>
          </p:sp>
          <p:sp>
            <p:nvSpPr>
              <p:cNvPr id="25" name="Rectangle 24">
                <a:extLst>
                  <a:ext uri="{FF2B5EF4-FFF2-40B4-BE49-F238E27FC236}">
                    <a16:creationId xmlns:a16="http://schemas.microsoft.com/office/drawing/2014/main" id="{7D3D7E8C-6D79-460D-9148-BD2CBF6420F2}"/>
                  </a:ext>
                </a:extLst>
              </p:cNvPr>
              <p:cNvSpPr/>
              <p:nvPr/>
            </p:nvSpPr>
            <p:spPr bwMode="auto">
              <a:xfrm rot="5400000">
                <a:off x="11796983" y="11860097"/>
                <a:ext cx="2782281" cy="149859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bg1"/>
                    </a:solidFill>
                    <a:ea typeface="Segoe UI" pitchFamily="34" charset="0"/>
                    <a:cs typeface="Segoe UI" pitchFamily="34" charset="0"/>
                  </a:rPr>
                  <a:t>Dark Gray</a:t>
                </a:r>
              </a:p>
              <a:p>
                <a:pPr defTabSz="932472" fontAlgn="base">
                  <a:spcBef>
                    <a:spcPct val="0"/>
                  </a:spcBef>
                  <a:spcAft>
                    <a:spcPts val="100"/>
                  </a:spcAft>
                </a:pPr>
                <a:r>
                  <a:rPr lang="en-US" sz="600">
                    <a:solidFill>
                      <a:schemeClr val="bg1"/>
                    </a:solidFill>
                    <a:ea typeface="Segoe UI" pitchFamily="34" charset="0"/>
                    <a:cs typeface="Segoe UI" pitchFamily="34" charset="0"/>
                  </a:rPr>
                  <a:t>R80 G80 B80</a:t>
                </a:r>
              </a:p>
              <a:p>
                <a:pPr defTabSz="932472" fontAlgn="base">
                  <a:spcBef>
                    <a:spcPct val="0"/>
                  </a:spcBef>
                  <a:spcAft>
                    <a:spcPts val="100"/>
                  </a:spcAft>
                </a:pPr>
                <a:r>
                  <a:rPr lang="en-US" sz="600">
                    <a:solidFill>
                      <a:schemeClr val="bg1"/>
                    </a:solidFill>
                    <a:ea typeface="Segoe UI" pitchFamily="34" charset="0"/>
                    <a:cs typeface="Segoe UI" pitchFamily="34" charset="0"/>
                  </a:rPr>
                  <a:t>Hex #505050</a:t>
                </a:r>
              </a:p>
            </p:txBody>
          </p:sp>
        </p:grpSp>
        <p:grpSp>
          <p:nvGrpSpPr>
            <p:cNvPr id="15" name="Group 14">
              <a:extLst>
                <a:ext uri="{FF2B5EF4-FFF2-40B4-BE49-F238E27FC236}">
                  <a16:creationId xmlns:a16="http://schemas.microsoft.com/office/drawing/2014/main" id="{76AEE724-EFFA-4CFB-BA0B-DD68A64D04E9}"/>
                </a:ext>
              </a:extLst>
            </p:cNvPr>
            <p:cNvGrpSpPr/>
            <p:nvPr userDrawn="1"/>
          </p:nvGrpSpPr>
          <p:grpSpPr>
            <a:xfrm rot="5400000">
              <a:off x="12190172" y="327422"/>
              <a:ext cx="2153442" cy="1498599"/>
              <a:chOff x="465140" y="7280835"/>
              <a:chExt cx="7676186" cy="942415"/>
            </a:xfrm>
          </p:grpSpPr>
          <p:sp>
            <p:nvSpPr>
              <p:cNvPr id="17" name="Rectangle 16">
                <a:extLst>
                  <a:ext uri="{FF2B5EF4-FFF2-40B4-BE49-F238E27FC236}">
                    <a16:creationId xmlns:a16="http://schemas.microsoft.com/office/drawing/2014/main" id="{D1C9D6FE-36D5-467D-953B-E0782AC67540}"/>
                  </a:ext>
                </a:extLst>
              </p:cNvPr>
              <p:cNvSpPr/>
              <p:nvPr/>
            </p:nvSpPr>
            <p:spPr bwMode="auto">
              <a:xfrm>
                <a:off x="465140" y="7280835"/>
                <a:ext cx="2487611" cy="942414"/>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bg1"/>
                    </a:solidFill>
                    <a:ea typeface="Segoe UI" pitchFamily="34" charset="0"/>
                    <a:cs typeface="Segoe UI" pitchFamily="34" charset="0"/>
                  </a:rPr>
                  <a:t>Black</a:t>
                </a:r>
              </a:p>
              <a:p>
                <a:pPr defTabSz="932472" fontAlgn="base">
                  <a:spcBef>
                    <a:spcPct val="0"/>
                  </a:spcBef>
                  <a:spcAft>
                    <a:spcPts val="100"/>
                  </a:spcAft>
                </a:pPr>
                <a:r>
                  <a:rPr lang="en-US" sz="600">
                    <a:solidFill>
                      <a:schemeClr val="bg1"/>
                    </a:solidFill>
                    <a:ea typeface="Segoe UI" pitchFamily="34" charset="0"/>
                    <a:cs typeface="Segoe UI" pitchFamily="34" charset="0"/>
                  </a:rPr>
                  <a:t>R0 G0 B0</a:t>
                </a:r>
              </a:p>
              <a:p>
                <a:pPr defTabSz="932472" fontAlgn="base">
                  <a:spcBef>
                    <a:spcPct val="0"/>
                  </a:spcBef>
                  <a:spcAft>
                    <a:spcPts val="100"/>
                  </a:spcAft>
                </a:pPr>
                <a:r>
                  <a:rPr lang="en-US" sz="600">
                    <a:solidFill>
                      <a:schemeClr val="bg1"/>
                    </a:solidFill>
                    <a:ea typeface="Segoe UI" pitchFamily="34" charset="0"/>
                    <a:cs typeface="Segoe UI" pitchFamily="34" charset="0"/>
                  </a:rPr>
                  <a:t>Hex #000000</a:t>
                </a:r>
              </a:p>
            </p:txBody>
          </p:sp>
          <p:sp>
            <p:nvSpPr>
              <p:cNvPr id="18" name="Rectangle 17">
                <a:extLst>
                  <a:ext uri="{FF2B5EF4-FFF2-40B4-BE49-F238E27FC236}">
                    <a16:creationId xmlns:a16="http://schemas.microsoft.com/office/drawing/2014/main" id="{4F0F4CA1-873B-4C12-948D-D14CBB2A7B67}"/>
                  </a:ext>
                </a:extLst>
              </p:cNvPr>
              <p:cNvSpPr/>
              <p:nvPr/>
            </p:nvSpPr>
            <p:spPr bwMode="auto">
              <a:xfrm>
                <a:off x="3051346" y="7280835"/>
                <a:ext cx="2487611" cy="942414"/>
              </a:xfrm>
              <a:prstGeom prst="rect">
                <a:avLst/>
              </a:prstGeom>
              <a:solidFill>
                <a:schemeClr val="bg1"/>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tx1"/>
                    </a:solidFill>
                    <a:ea typeface="Segoe UI" pitchFamily="34" charset="0"/>
                    <a:cs typeface="Segoe UI" pitchFamily="34" charset="0"/>
                  </a:rPr>
                  <a:t>White</a:t>
                </a:r>
              </a:p>
              <a:p>
                <a:pPr defTabSz="932472" fontAlgn="base">
                  <a:spcBef>
                    <a:spcPct val="0"/>
                  </a:spcBef>
                  <a:spcAft>
                    <a:spcPts val="100"/>
                  </a:spcAft>
                </a:pPr>
                <a:r>
                  <a:rPr lang="en-US" sz="600">
                    <a:solidFill>
                      <a:schemeClr val="tx1"/>
                    </a:solidFill>
                    <a:ea typeface="Segoe UI" pitchFamily="34" charset="0"/>
                    <a:cs typeface="Segoe UI" pitchFamily="34" charset="0"/>
                  </a:rPr>
                  <a:t>R255 G255 B255</a:t>
                </a:r>
              </a:p>
              <a:p>
                <a:pPr defTabSz="932472" fontAlgn="base">
                  <a:spcBef>
                    <a:spcPct val="0"/>
                  </a:spcBef>
                  <a:spcAft>
                    <a:spcPts val="100"/>
                  </a:spcAft>
                </a:pPr>
                <a:r>
                  <a:rPr lang="en-US" sz="600">
                    <a:solidFill>
                      <a:schemeClr val="tx1"/>
                    </a:solidFill>
                    <a:ea typeface="Segoe UI" pitchFamily="34" charset="0"/>
                    <a:cs typeface="Segoe UI" pitchFamily="34" charset="0"/>
                  </a:rPr>
                  <a:t>Hex #FFFFFF</a:t>
                </a:r>
              </a:p>
            </p:txBody>
          </p:sp>
          <p:sp>
            <p:nvSpPr>
              <p:cNvPr id="21" name="Rectangle 20">
                <a:extLst>
                  <a:ext uri="{FF2B5EF4-FFF2-40B4-BE49-F238E27FC236}">
                    <a16:creationId xmlns:a16="http://schemas.microsoft.com/office/drawing/2014/main" id="{478F0677-6924-40DD-9DCE-FBA80C11198A}"/>
                  </a:ext>
                </a:extLst>
              </p:cNvPr>
              <p:cNvSpPr/>
              <p:nvPr/>
            </p:nvSpPr>
            <p:spPr bwMode="auto">
              <a:xfrm>
                <a:off x="5653715" y="7280836"/>
                <a:ext cx="2487611" cy="942414"/>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tx1"/>
                    </a:solidFill>
                    <a:ea typeface="Segoe UI" pitchFamily="34" charset="0"/>
                    <a:cs typeface="Segoe UI" pitchFamily="34" charset="0"/>
                  </a:rPr>
                  <a:t>Light gray</a:t>
                </a:r>
              </a:p>
              <a:p>
                <a:pPr defTabSz="932472" fontAlgn="base">
                  <a:spcBef>
                    <a:spcPct val="0"/>
                  </a:spcBef>
                  <a:spcAft>
                    <a:spcPts val="100"/>
                  </a:spcAft>
                </a:pPr>
                <a:r>
                  <a:rPr lang="en-US" sz="600">
                    <a:solidFill>
                      <a:schemeClr val="tx1"/>
                    </a:solidFill>
                    <a:ea typeface="Segoe UI" pitchFamily="34" charset="0"/>
                    <a:cs typeface="Segoe UI" pitchFamily="34" charset="0"/>
                  </a:rPr>
                  <a:t>R242 G242 B242</a:t>
                </a:r>
              </a:p>
              <a:p>
                <a:pPr defTabSz="932472" fontAlgn="base">
                  <a:spcBef>
                    <a:spcPct val="0"/>
                  </a:spcBef>
                  <a:spcAft>
                    <a:spcPts val="100"/>
                  </a:spcAft>
                </a:pPr>
                <a:r>
                  <a:rPr lang="en-US" sz="600">
                    <a:solidFill>
                      <a:schemeClr val="tx1"/>
                    </a:solidFill>
                    <a:ea typeface="Segoe UI" pitchFamily="34" charset="0"/>
                    <a:cs typeface="Segoe UI" pitchFamily="34" charset="0"/>
                  </a:rPr>
                  <a:t>Hex #F2F2F2</a:t>
                </a:r>
              </a:p>
            </p:txBody>
          </p:sp>
        </p:grpSp>
      </p:grpSp>
    </p:spTree>
    <p:extLst>
      <p:ext uri="{BB962C8B-B14F-4D97-AF65-F5344CB8AC3E}">
        <p14:creationId xmlns:p14="http://schemas.microsoft.com/office/powerpoint/2010/main" val="1134140534"/>
      </p:ext>
    </p:extLst>
  </p:cSld>
  <p:clrMap bg1="lt1" tx1="dk1" bg2="lt2" tx2="dk2" accent1="accent1" accent2="accent2" accent3="accent3" accent4="accent4" accent5="accent5" accent6="accent6" hlink="hlink" folHlink="folHlink"/>
  <p:sldLayoutIdLst>
    <p:sldLayoutId id="2147484743" r:id="rId1"/>
    <p:sldLayoutId id="2147484744" r:id="rId2"/>
    <p:sldLayoutId id="2147484745" r:id="rId3"/>
    <p:sldLayoutId id="2147484746" r:id="rId4"/>
    <p:sldLayoutId id="2147484747" r:id="rId5"/>
    <p:sldLayoutId id="2147484748" r:id="rId6"/>
    <p:sldLayoutId id="2147484749" r:id="rId7"/>
    <p:sldLayoutId id="2147484750" r:id="rId8"/>
    <p:sldLayoutId id="2147484751" r:id="rId9"/>
    <p:sldLayoutId id="2147484752" r:id="rId10"/>
    <p:sldLayoutId id="2147484753" r:id="rId11"/>
    <p:sldLayoutId id="2147484754" r:id="rId12"/>
    <p:sldLayoutId id="2147484755" r:id="rId13"/>
    <p:sldLayoutId id="2147484756" r:id="rId14"/>
    <p:sldLayoutId id="2147484757" r:id="rId15"/>
    <p:sldLayoutId id="2147484758" r:id="rId16"/>
    <p:sldLayoutId id="2147484759" r:id="rId17"/>
    <p:sldLayoutId id="2147484760" r:id="rId18"/>
    <p:sldLayoutId id="2147484761" r:id="rId19"/>
    <p:sldLayoutId id="2147484762" r:id="rId20"/>
    <p:sldLayoutId id="2147484763" r:id="rId21"/>
    <p:sldLayoutId id="2147484764" r:id="rId22"/>
    <p:sldLayoutId id="2147484765" r:id="rId23"/>
    <p:sldLayoutId id="2147484766" r:id="rId24"/>
    <p:sldLayoutId id="2147484767" r:id="rId25"/>
    <p:sldLayoutId id="2147484768" r:id="rId26"/>
    <p:sldLayoutId id="2147484769" r:id="rId27"/>
    <p:sldLayoutId id="2147484770" r:id="rId28"/>
    <p:sldLayoutId id="2147484771" r:id="rId29"/>
    <p:sldLayoutId id="2147484772" r:id="rId30"/>
    <p:sldLayoutId id="2147484773" r:id="rId31"/>
    <p:sldLayoutId id="2147484774" r:id="rId32"/>
    <p:sldLayoutId id="2147484775" r:id="rId33"/>
    <p:sldLayoutId id="2147484776" r:id="rId34"/>
    <p:sldLayoutId id="2147484777" r:id="rId35"/>
    <p:sldLayoutId id="2147484778" r:id="rId36"/>
    <p:sldLayoutId id="2147484779" r:id="rId37"/>
    <p:sldLayoutId id="2147484780" r:id="rId38"/>
    <p:sldLayoutId id="2147484781" r:id="rId39"/>
    <p:sldLayoutId id="2147484782" r:id="rId40"/>
    <p:sldLayoutId id="2147484783" r:id="rId41"/>
    <p:sldLayoutId id="2147484784" r:id="rId42"/>
    <p:sldLayoutId id="2147484785" r:id="rId43"/>
    <p:sldLayoutId id="2147484786" r:id="rId44"/>
    <p:sldLayoutId id="2147484787" r:id="rId45"/>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27"/>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10" r:id="rId1"/>
    <p:sldLayoutId id="2147484580" r:id="rId2"/>
    <p:sldLayoutId id="2147484609" r:id="rId3"/>
    <p:sldLayoutId id="2147484741" r:id="rId4"/>
    <p:sldLayoutId id="2147484240" r:id="rId5"/>
    <p:sldLayoutId id="2147484241" r:id="rId6"/>
    <p:sldLayoutId id="2147484474" r:id="rId7"/>
    <p:sldLayoutId id="2147484245" r:id="rId8"/>
    <p:sldLayoutId id="2147484247" r:id="rId9"/>
    <p:sldLayoutId id="2147484639" r:id="rId10"/>
    <p:sldLayoutId id="2147484603" r:id="rId11"/>
    <p:sldLayoutId id="2147484700" r:id="rId12"/>
    <p:sldLayoutId id="2147484701" r:id="rId13"/>
    <p:sldLayoutId id="2147484702" r:id="rId14"/>
    <p:sldLayoutId id="2147484249" r:id="rId15"/>
    <p:sldLayoutId id="2147484640" r:id="rId16"/>
    <p:sldLayoutId id="2147484582" r:id="rId17"/>
    <p:sldLayoutId id="2147484641" r:id="rId18"/>
    <p:sldLayoutId id="2147484584" r:id="rId19"/>
    <p:sldLayoutId id="2147484583" r:id="rId20"/>
    <p:sldLayoutId id="2147484256" r:id="rId21"/>
    <p:sldLayoutId id="2147484257" r:id="rId22"/>
    <p:sldLayoutId id="2147484585" r:id="rId23"/>
    <p:sldLayoutId id="2147484299" r:id="rId24"/>
    <p:sldLayoutId id="2147484263" r:id="rId25"/>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a:t>Large: subhead Segoe UI Regular 20/24</a:t>
            </a:r>
          </a:p>
          <a:p>
            <a:pPr lvl="2"/>
            <a:r>
              <a:rPr lang="en-US"/>
              <a:t>Medium: paragraph heading Segoe UI </a:t>
            </a:r>
            <a:r>
              <a:rPr lang="en-US" err="1"/>
              <a:t>Semibold</a:t>
            </a:r>
            <a:r>
              <a:rPr lang="en-US"/>
              <a:t> 14/18</a:t>
            </a:r>
          </a:p>
          <a:p>
            <a:pPr lvl="3"/>
            <a:r>
              <a:rPr lang="en-US"/>
              <a:t>Medium: paragraph body copy Segoe UI Regular 14/18</a:t>
            </a:r>
          </a:p>
          <a:p>
            <a:pPr lvl="4"/>
            <a:r>
              <a:rPr lang="en-US"/>
              <a:t>Small: caption heading Segoe UI Bold 10/12</a:t>
            </a:r>
          </a:p>
          <a:p>
            <a:pPr lvl="6"/>
            <a:r>
              <a:rPr lang="en-US"/>
              <a:t>Small: caption body copy Segoe UI Regular 10/12</a:t>
            </a:r>
          </a:p>
          <a:p>
            <a:pPr lvl="6"/>
            <a:endParaRPr lang="en-US"/>
          </a:p>
          <a:p>
            <a:pPr lvl="6"/>
            <a:endParaRPr lang="en-US"/>
          </a:p>
        </p:txBody>
      </p:sp>
      <p:grpSp>
        <p:nvGrpSpPr>
          <p:cNvPr id="11" name="Group 10">
            <a:extLst>
              <a:ext uri="{FF2B5EF4-FFF2-40B4-BE49-F238E27FC236}">
                <a16:creationId xmlns:a16="http://schemas.microsoft.com/office/drawing/2014/main" id="{A6F46DBB-AA09-4EDB-B101-9276FD55DEDD}"/>
              </a:ext>
            </a:extLst>
          </p:cNvPr>
          <p:cNvGrpSpPr/>
          <p:nvPr/>
        </p:nvGrpSpPr>
        <p:grpSpPr>
          <a:xfrm>
            <a:off x="12280900" y="1"/>
            <a:ext cx="569757" cy="6857999"/>
            <a:chOff x="12517593" y="1"/>
            <a:chExt cx="1498600" cy="6979503"/>
          </a:xfrm>
        </p:grpSpPr>
        <p:grpSp>
          <p:nvGrpSpPr>
            <p:cNvPr id="13" name="Group 12">
              <a:extLst>
                <a:ext uri="{FF2B5EF4-FFF2-40B4-BE49-F238E27FC236}">
                  <a16:creationId xmlns:a16="http://schemas.microsoft.com/office/drawing/2014/main" id="{DF1C2B0A-E552-4D17-A0D9-A5050405EB16}"/>
                </a:ext>
              </a:extLst>
            </p:cNvPr>
            <p:cNvGrpSpPr/>
            <p:nvPr/>
          </p:nvGrpSpPr>
          <p:grpSpPr>
            <a:xfrm>
              <a:off x="12517593" y="2206171"/>
              <a:ext cx="1498600" cy="4773333"/>
              <a:chOff x="12438823" y="2918013"/>
              <a:chExt cx="1498600" cy="11082523"/>
            </a:xfrm>
          </p:grpSpPr>
          <p:sp>
            <p:nvSpPr>
              <p:cNvPr id="22" name="Rectangle 21">
                <a:extLst>
                  <a:ext uri="{FF2B5EF4-FFF2-40B4-BE49-F238E27FC236}">
                    <a16:creationId xmlns:a16="http://schemas.microsoft.com/office/drawing/2014/main" id="{FAF3C2A1-70D1-45C6-9E1E-D7FF03C94243}"/>
                  </a:ext>
                </a:extLst>
              </p:cNvPr>
              <p:cNvSpPr/>
              <p:nvPr/>
            </p:nvSpPr>
            <p:spPr bwMode="auto">
              <a:xfrm rot="5400000">
                <a:off x="11796983" y="9077816"/>
                <a:ext cx="2782281" cy="149859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tx1"/>
                    </a:solidFill>
                    <a:ea typeface="Segoe UI" pitchFamily="34" charset="0"/>
                    <a:cs typeface="Segoe UI" pitchFamily="34" charset="0"/>
                  </a:rPr>
                  <a:t>Aqua</a:t>
                </a:r>
              </a:p>
              <a:p>
                <a:pPr defTabSz="932472" fontAlgn="base">
                  <a:spcBef>
                    <a:spcPct val="0"/>
                  </a:spcBef>
                  <a:spcAft>
                    <a:spcPts val="100"/>
                  </a:spcAft>
                </a:pPr>
                <a:r>
                  <a:rPr lang="en-US" sz="600">
                    <a:solidFill>
                      <a:schemeClr val="tx1"/>
                    </a:solidFill>
                    <a:ea typeface="Segoe UI" pitchFamily="34" charset="0"/>
                    <a:cs typeface="Segoe UI" pitchFamily="34" charset="0"/>
                  </a:rPr>
                  <a:t>R80 G230 B255</a:t>
                </a:r>
              </a:p>
              <a:p>
                <a:pPr defTabSz="932472" fontAlgn="base">
                  <a:spcBef>
                    <a:spcPct val="0"/>
                  </a:spcBef>
                  <a:spcAft>
                    <a:spcPts val="100"/>
                  </a:spcAft>
                </a:pPr>
                <a:r>
                  <a:rPr lang="en-US" sz="600">
                    <a:solidFill>
                      <a:schemeClr val="tx1"/>
                    </a:solidFill>
                    <a:ea typeface="Segoe UI" pitchFamily="34" charset="0"/>
                    <a:cs typeface="Segoe UI" pitchFamily="34" charset="0"/>
                  </a:rPr>
                  <a:t>Hex #50E6FF</a:t>
                </a:r>
              </a:p>
            </p:txBody>
          </p:sp>
          <p:sp>
            <p:nvSpPr>
              <p:cNvPr id="23" name="Rectangle 22">
                <a:extLst>
                  <a:ext uri="{FF2B5EF4-FFF2-40B4-BE49-F238E27FC236}">
                    <a16:creationId xmlns:a16="http://schemas.microsoft.com/office/drawing/2014/main" id="{FF5316C7-505A-45A5-B12E-C7921F1FB0EB}"/>
                  </a:ext>
                </a:extLst>
              </p:cNvPr>
              <p:cNvSpPr/>
              <p:nvPr/>
            </p:nvSpPr>
            <p:spPr bwMode="auto">
              <a:xfrm rot="5400000">
                <a:off x="11774289" y="6271576"/>
                <a:ext cx="2827669" cy="149859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bg1"/>
                    </a:solidFill>
                    <a:ea typeface="Segoe UI" pitchFamily="34" charset="0"/>
                    <a:cs typeface="Segoe UI" pitchFamily="34" charset="0"/>
                  </a:rPr>
                  <a:t>Blue-Gray</a:t>
                </a:r>
              </a:p>
              <a:p>
                <a:pPr defTabSz="932472" fontAlgn="base">
                  <a:spcBef>
                    <a:spcPct val="0"/>
                  </a:spcBef>
                  <a:spcAft>
                    <a:spcPts val="100"/>
                  </a:spcAft>
                </a:pPr>
                <a:r>
                  <a:rPr lang="pt-BR" sz="600">
                    <a:solidFill>
                      <a:schemeClr val="bg1"/>
                    </a:solidFill>
                    <a:ea typeface="Segoe UI" pitchFamily="34" charset="0"/>
                    <a:cs typeface="Segoe UI" pitchFamily="34" charset="0"/>
                  </a:rPr>
                  <a:t>R36 G58 B94</a:t>
                </a:r>
              </a:p>
              <a:p>
                <a:pPr defTabSz="932472" fontAlgn="base">
                  <a:spcBef>
                    <a:spcPct val="0"/>
                  </a:spcBef>
                  <a:spcAft>
                    <a:spcPts val="100"/>
                  </a:spcAft>
                </a:pPr>
                <a:r>
                  <a:rPr lang="pt-BR" sz="600">
                    <a:solidFill>
                      <a:schemeClr val="bg1"/>
                    </a:solidFill>
                    <a:ea typeface="Segoe UI" pitchFamily="34" charset="0"/>
                    <a:cs typeface="Segoe UI" pitchFamily="34" charset="0"/>
                  </a:rPr>
                  <a:t>Hex #243A5E</a:t>
                </a:r>
              </a:p>
            </p:txBody>
          </p:sp>
          <p:sp>
            <p:nvSpPr>
              <p:cNvPr id="24" name="Rectangle 23">
                <a:extLst>
                  <a:ext uri="{FF2B5EF4-FFF2-40B4-BE49-F238E27FC236}">
                    <a16:creationId xmlns:a16="http://schemas.microsoft.com/office/drawing/2014/main" id="{B51AC3E1-E685-4665-BE4D-A5C8A0F7E51D}"/>
                  </a:ext>
                </a:extLst>
              </p:cNvPr>
              <p:cNvSpPr/>
              <p:nvPr/>
            </p:nvSpPr>
            <p:spPr bwMode="auto">
              <a:xfrm rot="5400000">
                <a:off x="11843609" y="3513227"/>
                <a:ext cx="2689028" cy="1498600"/>
              </a:xfrm>
              <a:prstGeom prst="rect">
                <a:avLst/>
              </a:prstGeom>
              <a:solidFill>
                <a:schemeClr val="accent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bg1"/>
                    </a:solidFill>
                    <a:ea typeface="Segoe UI" pitchFamily="34" charset="0"/>
                    <a:cs typeface="Segoe UI" pitchFamily="34" charset="0"/>
                  </a:rPr>
                  <a:t>Blue</a:t>
                </a:r>
              </a:p>
              <a:p>
                <a:pPr defTabSz="932472" fontAlgn="base">
                  <a:spcBef>
                    <a:spcPct val="0"/>
                  </a:spcBef>
                  <a:spcAft>
                    <a:spcPts val="100"/>
                  </a:spcAft>
                </a:pPr>
                <a:r>
                  <a:rPr lang="en-US" sz="600">
                    <a:solidFill>
                      <a:schemeClr val="bg1"/>
                    </a:solidFill>
                    <a:ea typeface="Segoe UI" pitchFamily="34" charset="0"/>
                    <a:cs typeface="Segoe UI" pitchFamily="34" charset="0"/>
                  </a:rPr>
                  <a:t>R0 G120 B212</a:t>
                </a:r>
              </a:p>
              <a:p>
                <a:pPr defTabSz="932472" fontAlgn="base">
                  <a:spcBef>
                    <a:spcPct val="0"/>
                  </a:spcBef>
                  <a:spcAft>
                    <a:spcPts val="100"/>
                  </a:spcAft>
                </a:pPr>
                <a:r>
                  <a:rPr lang="en-US" sz="600">
                    <a:solidFill>
                      <a:schemeClr val="bg1"/>
                    </a:solidFill>
                    <a:ea typeface="Segoe UI" pitchFamily="34" charset="0"/>
                    <a:cs typeface="Segoe UI" pitchFamily="34" charset="0"/>
                  </a:rPr>
                  <a:t>Hex #0078D4</a:t>
                </a:r>
              </a:p>
            </p:txBody>
          </p:sp>
          <p:sp>
            <p:nvSpPr>
              <p:cNvPr id="25" name="Rectangle 24">
                <a:extLst>
                  <a:ext uri="{FF2B5EF4-FFF2-40B4-BE49-F238E27FC236}">
                    <a16:creationId xmlns:a16="http://schemas.microsoft.com/office/drawing/2014/main" id="{7D3D7E8C-6D79-460D-9148-BD2CBF6420F2}"/>
                  </a:ext>
                </a:extLst>
              </p:cNvPr>
              <p:cNvSpPr/>
              <p:nvPr/>
            </p:nvSpPr>
            <p:spPr bwMode="auto">
              <a:xfrm rot="5400000">
                <a:off x="11796983" y="11860097"/>
                <a:ext cx="2782281" cy="149859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bg1"/>
                    </a:solidFill>
                    <a:ea typeface="Segoe UI" pitchFamily="34" charset="0"/>
                    <a:cs typeface="Segoe UI" pitchFamily="34" charset="0"/>
                  </a:rPr>
                  <a:t>Dark Gray</a:t>
                </a:r>
              </a:p>
              <a:p>
                <a:pPr defTabSz="932472" fontAlgn="base">
                  <a:spcBef>
                    <a:spcPct val="0"/>
                  </a:spcBef>
                  <a:spcAft>
                    <a:spcPts val="100"/>
                  </a:spcAft>
                </a:pPr>
                <a:r>
                  <a:rPr lang="en-US" sz="600">
                    <a:solidFill>
                      <a:schemeClr val="bg1"/>
                    </a:solidFill>
                    <a:ea typeface="Segoe UI" pitchFamily="34" charset="0"/>
                    <a:cs typeface="Segoe UI" pitchFamily="34" charset="0"/>
                  </a:rPr>
                  <a:t>R80 G80 B80</a:t>
                </a:r>
              </a:p>
              <a:p>
                <a:pPr defTabSz="932472" fontAlgn="base">
                  <a:spcBef>
                    <a:spcPct val="0"/>
                  </a:spcBef>
                  <a:spcAft>
                    <a:spcPts val="100"/>
                  </a:spcAft>
                </a:pPr>
                <a:r>
                  <a:rPr lang="en-US" sz="600">
                    <a:solidFill>
                      <a:schemeClr val="bg1"/>
                    </a:solidFill>
                    <a:ea typeface="Segoe UI" pitchFamily="34" charset="0"/>
                    <a:cs typeface="Segoe UI" pitchFamily="34" charset="0"/>
                  </a:rPr>
                  <a:t>Hex #505050</a:t>
                </a:r>
              </a:p>
            </p:txBody>
          </p:sp>
        </p:grpSp>
        <p:grpSp>
          <p:nvGrpSpPr>
            <p:cNvPr id="15" name="Group 14">
              <a:extLst>
                <a:ext uri="{FF2B5EF4-FFF2-40B4-BE49-F238E27FC236}">
                  <a16:creationId xmlns:a16="http://schemas.microsoft.com/office/drawing/2014/main" id="{76AEE724-EFFA-4CFB-BA0B-DD68A64D04E9}"/>
                </a:ext>
              </a:extLst>
            </p:cNvPr>
            <p:cNvGrpSpPr/>
            <p:nvPr/>
          </p:nvGrpSpPr>
          <p:grpSpPr>
            <a:xfrm rot="5400000">
              <a:off x="12190172" y="327422"/>
              <a:ext cx="2153442" cy="1498599"/>
              <a:chOff x="465140" y="7280835"/>
              <a:chExt cx="7676186" cy="942415"/>
            </a:xfrm>
          </p:grpSpPr>
          <p:sp>
            <p:nvSpPr>
              <p:cNvPr id="17" name="Rectangle 16">
                <a:extLst>
                  <a:ext uri="{FF2B5EF4-FFF2-40B4-BE49-F238E27FC236}">
                    <a16:creationId xmlns:a16="http://schemas.microsoft.com/office/drawing/2014/main" id="{D1C9D6FE-36D5-467D-953B-E0782AC67540}"/>
                  </a:ext>
                </a:extLst>
              </p:cNvPr>
              <p:cNvSpPr/>
              <p:nvPr/>
            </p:nvSpPr>
            <p:spPr bwMode="auto">
              <a:xfrm>
                <a:off x="465140" y="7280835"/>
                <a:ext cx="2487611" cy="942414"/>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bg1"/>
                    </a:solidFill>
                    <a:ea typeface="Segoe UI" pitchFamily="34" charset="0"/>
                    <a:cs typeface="Segoe UI" pitchFamily="34" charset="0"/>
                  </a:rPr>
                  <a:t>Black</a:t>
                </a:r>
              </a:p>
              <a:p>
                <a:pPr defTabSz="932472" fontAlgn="base">
                  <a:spcBef>
                    <a:spcPct val="0"/>
                  </a:spcBef>
                  <a:spcAft>
                    <a:spcPts val="100"/>
                  </a:spcAft>
                </a:pPr>
                <a:r>
                  <a:rPr lang="en-US" sz="600">
                    <a:solidFill>
                      <a:schemeClr val="bg1"/>
                    </a:solidFill>
                    <a:ea typeface="Segoe UI" pitchFamily="34" charset="0"/>
                    <a:cs typeface="Segoe UI" pitchFamily="34" charset="0"/>
                  </a:rPr>
                  <a:t>R0 G0 B0</a:t>
                </a:r>
              </a:p>
              <a:p>
                <a:pPr defTabSz="932472" fontAlgn="base">
                  <a:spcBef>
                    <a:spcPct val="0"/>
                  </a:spcBef>
                  <a:spcAft>
                    <a:spcPts val="100"/>
                  </a:spcAft>
                </a:pPr>
                <a:r>
                  <a:rPr lang="en-US" sz="600">
                    <a:solidFill>
                      <a:schemeClr val="bg1"/>
                    </a:solidFill>
                    <a:ea typeface="Segoe UI" pitchFamily="34" charset="0"/>
                    <a:cs typeface="Segoe UI" pitchFamily="34" charset="0"/>
                  </a:rPr>
                  <a:t>Hex #000000</a:t>
                </a:r>
              </a:p>
            </p:txBody>
          </p:sp>
          <p:sp>
            <p:nvSpPr>
              <p:cNvPr id="18" name="Rectangle 17">
                <a:extLst>
                  <a:ext uri="{FF2B5EF4-FFF2-40B4-BE49-F238E27FC236}">
                    <a16:creationId xmlns:a16="http://schemas.microsoft.com/office/drawing/2014/main" id="{4F0F4CA1-873B-4C12-948D-D14CBB2A7B67}"/>
                  </a:ext>
                </a:extLst>
              </p:cNvPr>
              <p:cNvSpPr/>
              <p:nvPr/>
            </p:nvSpPr>
            <p:spPr bwMode="auto">
              <a:xfrm>
                <a:off x="3051346" y="7280835"/>
                <a:ext cx="2487611" cy="942414"/>
              </a:xfrm>
              <a:prstGeom prst="rect">
                <a:avLst/>
              </a:prstGeom>
              <a:solidFill>
                <a:schemeClr val="bg1"/>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tx1"/>
                    </a:solidFill>
                    <a:ea typeface="Segoe UI" pitchFamily="34" charset="0"/>
                    <a:cs typeface="Segoe UI" pitchFamily="34" charset="0"/>
                  </a:rPr>
                  <a:t>White</a:t>
                </a:r>
              </a:p>
              <a:p>
                <a:pPr defTabSz="932472" fontAlgn="base">
                  <a:spcBef>
                    <a:spcPct val="0"/>
                  </a:spcBef>
                  <a:spcAft>
                    <a:spcPts val="100"/>
                  </a:spcAft>
                </a:pPr>
                <a:r>
                  <a:rPr lang="en-US" sz="600">
                    <a:solidFill>
                      <a:schemeClr val="tx1"/>
                    </a:solidFill>
                    <a:ea typeface="Segoe UI" pitchFamily="34" charset="0"/>
                    <a:cs typeface="Segoe UI" pitchFamily="34" charset="0"/>
                  </a:rPr>
                  <a:t>R255 G255 B255</a:t>
                </a:r>
              </a:p>
              <a:p>
                <a:pPr defTabSz="932472" fontAlgn="base">
                  <a:spcBef>
                    <a:spcPct val="0"/>
                  </a:spcBef>
                  <a:spcAft>
                    <a:spcPts val="100"/>
                  </a:spcAft>
                </a:pPr>
                <a:r>
                  <a:rPr lang="en-US" sz="600">
                    <a:solidFill>
                      <a:schemeClr val="tx1"/>
                    </a:solidFill>
                    <a:ea typeface="Segoe UI" pitchFamily="34" charset="0"/>
                    <a:cs typeface="Segoe UI" pitchFamily="34" charset="0"/>
                  </a:rPr>
                  <a:t>Hex #FFFFFF</a:t>
                </a:r>
              </a:p>
            </p:txBody>
          </p:sp>
          <p:sp>
            <p:nvSpPr>
              <p:cNvPr id="21" name="Rectangle 20">
                <a:extLst>
                  <a:ext uri="{FF2B5EF4-FFF2-40B4-BE49-F238E27FC236}">
                    <a16:creationId xmlns:a16="http://schemas.microsoft.com/office/drawing/2014/main" id="{478F0677-6924-40DD-9DCE-FBA80C11198A}"/>
                  </a:ext>
                </a:extLst>
              </p:cNvPr>
              <p:cNvSpPr/>
              <p:nvPr/>
            </p:nvSpPr>
            <p:spPr bwMode="auto">
              <a:xfrm>
                <a:off x="5653715" y="7280836"/>
                <a:ext cx="2487611" cy="942414"/>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91440" numCol="1" spcCol="0" rtlCol="0" fromWordArt="0" anchor="t" anchorCtr="0" forceAA="0" compatLnSpc="1">
                <a:prstTxWarp prst="textNoShape">
                  <a:avLst/>
                </a:prstTxWarp>
                <a:noAutofit/>
              </a:bodyPr>
              <a:lstStyle/>
              <a:p>
                <a:pPr defTabSz="932472" fontAlgn="base">
                  <a:spcBef>
                    <a:spcPct val="0"/>
                  </a:spcBef>
                  <a:spcAft>
                    <a:spcPts val="100"/>
                  </a:spcAft>
                </a:pPr>
                <a:r>
                  <a:rPr lang="en-US" sz="600" b="1">
                    <a:solidFill>
                      <a:schemeClr val="tx1"/>
                    </a:solidFill>
                    <a:ea typeface="Segoe UI" pitchFamily="34" charset="0"/>
                    <a:cs typeface="Segoe UI" pitchFamily="34" charset="0"/>
                  </a:rPr>
                  <a:t>Light gray</a:t>
                </a:r>
              </a:p>
              <a:p>
                <a:pPr defTabSz="932472" fontAlgn="base">
                  <a:spcBef>
                    <a:spcPct val="0"/>
                  </a:spcBef>
                  <a:spcAft>
                    <a:spcPts val="100"/>
                  </a:spcAft>
                </a:pPr>
                <a:r>
                  <a:rPr lang="en-US" sz="600">
                    <a:solidFill>
                      <a:schemeClr val="tx1"/>
                    </a:solidFill>
                    <a:ea typeface="Segoe UI" pitchFamily="34" charset="0"/>
                    <a:cs typeface="Segoe UI" pitchFamily="34" charset="0"/>
                  </a:rPr>
                  <a:t>R242 G242 B242</a:t>
                </a:r>
              </a:p>
              <a:p>
                <a:pPr defTabSz="932472" fontAlgn="base">
                  <a:spcBef>
                    <a:spcPct val="0"/>
                  </a:spcBef>
                  <a:spcAft>
                    <a:spcPts val="100"/>
                  </a:spcAft>
                </a:pPr>
                <a:r>
                  <a:rPr lang="en-US" sz="600">
                    <a:solidFill>
                      <a:schemeClr val="tx1"/>
                    </a:solidFill>
                    <a:ea typeface="Segoe UI" pitchFamily="34" charset="0"/>
                    <a:cs typeface="Segoe UI" pitchFamily="34" charset="0"/>
                  </a:rPr>
                  <a:t>Hex #F2F2F2</a:t>
                </a:r>
              </a:p>
            </p:txBody>
          </p:sp>
        </p:grpSp>
      </p:grpSp>
    </p:spTree>
    <p:extLst>
      <p:ext uri="{BB962C8B-B14F-4D97-AF65-F5344CB8AC3E}">
        <p14:creationId xmlns:p14="http://schemas.microsoft.com/office/powerpoint/2010/main" val="1533960094"/>
      </p:ext>
    </p:extLst>
  </p:cSld>
  <p:clrMap bg1="lt1" tx1="dk1" bg2="lt2" tx2="dk2" accent1="accent1" accent2="accent2" accent3="accent3" accent4="accent4" accent5="accent5" accent6="accent6" hlink="hlink" folHlink="folHlink"/>
  <p:sldLayoutIdLst>
    <p:sldLayoutId id="2147484789" r:id="rId1"/>
    <p:sldLayoutId id="2147484790" r:id="rId2"/>
    <p:sldLayoutId id="2147484791" r:id="rId3"/>
    <p:sldLayoutId id="2147484792" r:id="rId4"/>
    <p:sldLayoutId id="2147484793" r:id="rId5"/>
    <p:sldLayoutId id="2147484794" r:id="rId6"/>
    <p:sldLayoutId id="2147484795" r:id="rId7"/>
    <p:sldLayoutId id="2147484796" r:id="rId8"/>
    <p:sldLayoutId id="2147484797" r:id="rId9"/>
    <p:sldLayoutId id="2147484798" r:id="rId10"/>
    <p:sldLayoutId id="2147484799" r:id="rId11"/>
    <p:sldLayoutId id="2147484800" r:id="rId12"/>
    <p:sldLayoutId id="2147484801" r:id="rId13"/>
    <p:sldLayoutId id="2147484802" r:id="rId14"/>
    <p:sldLayoutId id="2147484803" r:id="rId15"/>
    <p:sldLayoutId id="2147484804" r:id="rId16"/>
    <p:sldLayoutId id="2147484805" r:id="rId17"/>
    <p:sldLayoutId id="2147484806" r:id="rId18"/>
    <p:sldLayoutId id="2147484807" r:id="rId19"/>
    <p:sldLayoutId id="2147484808" r:id="rId20"/>
    <p:sldLayoutId id="2147484809" r:id="rId21"/>
    <p:sldLayoutId id="2147484810" r:id="rId22"/>
    <p:sldLayoutId id="2147484811" r:id="rId23"/>
    <p:sldLayoutId id="2147484812" r:id="rId24"/>
    <p:sldLayoutId id="2147484813" r:id="rId25"/>
    <p:sldLayoutId id="2147484814" r:id="rId26"/>
    <p:sldLayoutId id="2147484815" r:id="rId27"/>
    <p:sldLayoutId id="2147484816" r:id="rId28"/>
    <p:sldLayoutId id="2147484817" r:id="rId29"/>
    <p:sldLayoutId id="2147484818" r:id="rId30"/>
    <p:sldLayoutId id="2147484819" r:id="rId31"/>
    <p:sldLayoutId id="2147484820" r:id="rId32"/>
    <p:sldLayoutId id="2147484821" r:id="rId33"/>
    <p:sldLayoutId id="2147484822" r:id="rId34"/>
    <p:sldLayoutId id="2147484823" r:id="rId35"/>
    <p:sldLayoutId id="2147484824" r:id="rId36"/>
    <p:sldLayoutId id="2147484825" r:id="rId37"/>
    <p:sldLayoutId id="2147484826" r:id="rId38"/>
    <p:sldLayoutId id="2147484827" r:id="rId39"/>
    <p:sldLayoutId id="2147484828" r:id="rId40"/>
    <p:sldLayoutId id="2147484829" r:id="rId41"/>
    <p:sldLayoutId id="2147484830" r:id="rId42"/>
    <p:sldLayoutId id="2147484831" r:id="rId43"/>
    <p:sldLayoutId id="2147484832" r:id="rId44"/>
    <p:sldLayoutId id="2147484833" r:id="rId45"/>
    <p:sldLayoutId id="2147484834" r:id="rId46"/>
    <p:sldLayoutId id="2147484835" r:id="rId47"/>
    <p:sldLayoutId id="2147484836" r:id="rId48"/>
    <p:sldLayoutId id="2147484837" r:id="rId49"/>
  </p:sldLayoutIdLst>
  <p:transition>
    <p:fade/>
  </p:transition>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19.xml"/><Relationship Id="rId4" Type="http://schemas.openxmlformats.org/officeDocument/2006/relationships/hyperlink" Target="https://blog.ucem.ac.uk/onlineeducation/posts/tag/moodle-quiz"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119.xml"/><Relationship Id="rId4" Type="http://schemas.openxmlformats.org/officeDocument/2006/relationships/hyperlink" Target="https://blog.ucem.ac.uk/onlineeducation/posts/tag/moodle-quiz"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4.xml"/><Relationship Id="rId1" Type="http://schemas.openxmlformats.org/officeDocument/2006/relationships/slideLayout" Target="../slideLayouts/slideLayout119.xml"/><Relationship Id="rId4" Type="http://schemas.openxmlformats.org/officeDocument/2006/relationships/hyperlink" Target="https://blog.ucem.ac.uk/onlineeducation/posts/tag/moodle-quiz"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9.xml"/><Relationship Id="rId1" Type="http://schemas.openxmlformats.org/officeDocument/2006/relationships/slideLayout" Target="../slideLayouts/slideLayout119.xml"/><Relationship Id="rId4" Type="http://schemas.openxmlformats.org/officeDocument/2006/relationships/hyperlink" Target="https://blog.ucem.ac.uk/onlineeducation/posts/tag/moodle-quiz"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ctr"/>
          <a:lstStyle/>
          <a:p>
            <a:r>
              <a:rPr lang="en-GB" sz="3200" dirty="0"/>
              <a:t>Learning Path 5:</a:t>
            </a:r>
            <a:br>
              <a:rPr lang="en-GB" sz="3200" dirty="0"/>
            </a:br>
            <a:r>
              <a:rPr lang="en-US" sz="3200" b="1" dirty="0"/>
              <a:t>Manage authentication and compliance</a:t>
            </a:r>
            <a:endParaRPr lang="en-US" sz="3200" dirty="0"/>
          </a:p>
        </p:txBody>
      </p:sp>
      <p:sp>
        <p:nvSpPr>
          <p:cNvPr id="6" name="Rectangle 5">
            <a:extLst>
              <a:ext uri="{FF2B5EF4-FFF2-40B4-BE49-F238E27FC236}">
                <a16:creationId xmlns:a16="http://schemas.microsoft.com/office/drawing/2014/main" id="{ECD31D2D-D8F7-4DB1-85D2-860983F89271}"/>
              </a:ext>
            </a:extLst>
          </p:cNvPr>
          <p:cNvSpPr/>
          <p:nvPr/>
        </p:nvSpPr>
        <p:spPr>
          <a:xfrm>
            <a:off x="428400" y="1720334"/>
            <a:ext cx="4959306" cy="369332"/>
          </a:xfrm>
          <a:prstGeom prst="rect">
            <a:avLst/>
          </a:prstGeom>
        </p:spPr>
        <p:txBody>
          <a:bodyPr wrap="none" lIns="0">
            <a:spAutoFit/>
          </a:bodyPr>
          <a:lstStyle/>
          <a:p>
            <a:r>
              <a:rPr lang="en-US" sz="1800">
                <a:latin typeface="+mj-lt"/>
              </a:rPr>
              <a:t>MD-102 Microsoft 365 Endpoint Administrator</a:t>
            </a:r>
            <a:endParaRPr lang="en-US" sz="1800" dirty="0">
              <a:latin typeface="+mj-lt"/>
            </a:endParaRPr>
          </a:p>
        </p:txBody>
      </p:sp>
    </p:spTree>
    <p:extLst>
      <p:ext uri="{BB962C8B-B14F-4D97-AF65-F5344CB8AC3E}">
        <p14:creationId xmlns:p14="http://schemas.microsoft.com/office/powerpoint/2010/main" val="419373112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Implement multi-factor authentication</a:t>
            </a:r>
          </a:p>
        </p:txBody>
      </p:sp>
      <p:sp>
        <p:nvSpPr>
          <p:cNvPr id="53" name="Text Placeholder 3">
            <a:extLst>
              <a:ext uri="{FF2B5EF4-FFF2-40B4-BE49-F238E27FC236}">
                <a16:creationId xmlns:a16="http://schemas.microsoft.com/office/drawing/2014/main" id="{8D5129C5-0706-4F8A-9D9C-41597787FD69}"/>
              </a:ext>
            </a:extLst>
          </p:cNvPr>
          <p:cNvSpPr txBox="1">
            <a:spLocks/>
          </p:cNvSpPr>
          <p:nvPr/>
        </p:nvSpPr>
        <p:spPr>
          <a:xfrm>
            <a:off x="418643" y="1457323"/>
            <a:ext cx="3629278" cy="936000"/>
          </a:xfrm>
          <a:prstGeom prst="rect">
            <a:avLst/>
          </a:prstGeom>
          <a:solidFill>
            <a:schemeClr val="accent2"/>
          </a:solidFill>
        </p:spPr>
        <p:txBody>
          <a:bodyPr lIns="91440" tIns="36000" rIns="91440" bIns="36000" anchor="ctr">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000" b="1" kern="1200" spc="0" baseline="0" dirty="0" smtClean="0">
                <a:solidFill>
                  <a:schemeClr val="bg1"/>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MFA requires an additional form of authentication:</a:t>
            </a:r>
          </a:p>
        </p:txBody>
      </p:sp>
      <p:sp>
        <p:nvSpPr>
          <p:cNvPr id="54" name="Text Placeholder 4">
            <a:extLst>
              <a:ext uri="{FF2B5EF4-FFF2-40B4-BE49-F238E27FC236}">
                <a16:creationId xmlns:a16="http://schemas.microsoft.com/office/drawing/2014/main" id="{FD37DE95-0F09-4711-907A-43B641F82C9C}"/>
              </a:ext>
            </a:extLst>
          </p:cNvPr>
          <p:cNvSpPr txBox="1">
            <a:spLocks/>
          </p:cNvSpPr>
          <p:nvPr/>
        </p:nvSpPr>
        <p:spPr>
          <a:xfrm>
            <a:off x="418643" y="2538000"/>
            <a:ext cx="3618381" cy="504000"/>
          </a:xfrm>
          <a:prstGeom prst="rect">
            <a:avLst/>
          </a:prstGeom>
        </p:spPr>
        <p:txBody>
          <a:bodyPr lIns="0" tIns="0" rIns="0" bIns="0" anchor="ctr">
            <a:noAutofit/>
          </a:bodyPr>
          <a:lstStyle>
            <a:lvl1pPr marL="0" marR="0" indent="0" algn="l" defTabSz="914367" rtl="0" eaLnBrk="1" fontAlgn="auto" latinLnBrk="0" hangingPunct="1">
              <a:lnSpc>
                <a:spcPct val="100000"/>
              </a:lnSpc>
              <a:spcBef>
                <a:spcPts val="882"/>
              </a:spcBef>
              <a:spcAft>
                <a:spcPts val="0"/>
              </a:spcAft>
              <a:buClrTx/>
              <a:buSzPct val="90000"/>
              <a:buFont typeface="Arial" panose="020B0604020202020204" pitchFamily="34" charset="0"/>
              <a:buNone/>
              <a:tabLst/>
              <a:defRPr sz="1400" b="0" i="0" kern="1200" spc="0" baseline="0">
                <a:solidFill>
                  <a:srgbClr val="000000"/>
                </a:solidFill>
                <a:latin typeface="+mn-lt"/>
                <a:ea typeface="+mn-ea"/>
                <a:cs typeface="+mn-cs"/>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t>Mobile app authentication</a:t>
            </a:r>
          </a:p>
        </p:txBody>
      </p:sp>
      <p:sp>
        <p:nvSpPr>
          <p:cNvPr id="59" name="Text Placeholder 4">
            <a:extLst>
              <a:ext uri="{FF2B5EF4-FFF2-40B4-BE49-F238E27FC236}">
                <a16:creationId xmlns:a16="http://schemas.microsoft.com/office/drawing/2014/main" id="{A2659042-B6EE-4841-98CE-DB30F62784FE}"/>
              </a:ext>
            </a:extLst>
          </p:cNvPr>
          <p:cNvSpPr txBox="1">
            <a:spLocks/>
          </p:cNvSpPr>
          <p:nvPr/>
        </p:nvSpPr>
        <p:spPr>
          <a:xfrm>
            <a:off x="418643" y="3330000"/>
            <a:ext cx="3618381" cy="504000"/>
          </a:xfrm>
          <a:prstGeom prst="rect">
            <a:avLst/>
          </a:prstGeom>
        </p:spPr>
        <p:txBody>
          <a:bodyPr lIns="0" tIns="0" rIns="0" bIns="0" anchor="ctr">
            <a:noAutofit/>
          </a:bodyPr>
          <a:lstStyle>
            <a:lvl1pPr marL="0" marR="0" indent="0" algn="l" defTabSz="914367" rtl="0" eaLnBrk="1" fontAlgn="auto" latinLnBrk="0" hangingPunct="1">
              <a:lnSpc>
                <a:spcPct val="100000"/>
              </a:lnSpc>
              <a:spcBef>
                <a:spcPts val="882"/>
              </a:spcBef>
              <a:spcAft>
                <a:spcPts val="0"/>
              </a:spcAft>
              <a:buClrTx/>
              <a:buSzPct val="90000"/>
              <a:buFont typeface="Arial" panose="020B0604020202020204" pitchFamily="34" charset="0"/>
              <a:buNone/>
              <a:tabLst/>
              <a:defRPr sz="1400" b="0" i="0" kern="1200" spc="0" baseline="0">
                <a:solidFill>
                  <a:srgbClr val="000000"/>
                </a:solidFill>
                <a:latin typeface="+mn-lt"/>
                <a:ea typeface="+mn-ea"/>
                <a:cs typeface="+mn-cs"/>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t>Phone call</a:t>
            </a:r>
          </a:p>
        </p:txBody>
      </p:sp>
      <p:sp>
        <p:nvSpPr>
          <p:cNvPr id="62" name="Text Placeholder 4">
            <a:extLst>
              <a:ext uri="{FF2B5EF4-FFF2-40B4-BE49-F238E27FC236}">
                <a16:creationId xmlns:a16="http://schemas.microsoft.com/office/drawing/2014/main" id="{3C054137-968F-4A3A-8513-A2871F67F502}"/>
              </a:ext>
            </a:extLst>
          </p:cNvPr>
          <p:cNvSpPr txBox="1">
            <a:spLocks/>
          </p:cNvSpPr>
          <p:nvPr/>
        </p:nvSpPr>
        <p:spPr>
          <a:xfrm>
            <a:off x="418643" y="4122000"/>
            <a:ext cx="3618381" cy="504000"/>
          </a:xfrm>
          <a:prstGeom prst="rect">
            <a:avLst/>
          </a:prstGeom>
        </p:spPr>
        <p:txBody>
          <a:bodyPr lIns="0" tIns="0" rIns="0" bIns="0" anchor="ctr">
            <a:noAutofit/>
          </a:bodyPr>
          <a:lstStyle>
            <a:lvl1pPr marL="0" marR="0" indent="0" algn="l" defTabSz="914367" rtl="0" eaLnBrk="1" fontAlgn="auto" latinLnBrk="0" hangingPunct="1">
              <a:lnSpc>
                <a:spcPct val="100000"/>
              </a:lnSpc>
              <a:spcBef>
                <a:spcPts val="882"/>
              </a:spcBef>
              <a:spcAft>
                <a:spcPts val="0"/>
              </a:spcAft>
              <a:buClrTx/>
              <a:buSzPct val="90000"/>
              <a:buFont typeface="Arial" panose="020B0604020202020204" pitchFamily="34" charset="0"/>
              <a:buNone/>
              <a:tabLst/>
              <a:defRPr sz="1400" b="0" i="0" kern="1200" spc="0" baseline="0">
                <a:solidFill>
                  <a:srgbClr val="000000"/>
                </a:solidFill>
                <a:latin typeface="+mn-lt"/>
                <a:ea typeface="+mn-ea"/>
                <a:cs typeface="+mn-cs"/>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t>Text message</a:t>
            </a:r>
          </a:p>
        </p:txBody>
      </p:sp>
      <p:sp>
        <p:nvSpPr>
          <p:cNvPr id="79" name="Text Placeholder 4">
            <a:extLst>
              <a:ext uri="{FF2B5EF4-FFF2-40B4-BE49-F238E27FC236}">
                <a16:creationId xmlns:a16="http://schemas.microsoft.com/office/drawing/2014/main" id="{8CD35541-B6D6-4A89-BEFF-6FF571941388}"/>
              </a:ext>
            </a:extLst>
          </p:cNvPr>
          <p:cNvSpPr txBox="1">
            <a:spLocks/>
          </p:cNvSpPr>
          <p:nvPr/>
        </p:nvSpPr>
        <p:spPr>
          <a:xfrm>
            <a:off x="417600" y="4855310"/>
            <a:ext cx="3618381" cy="504000"/>
          </a:xfrm>
          <a:prstGeom prst="rect">
            <a:avLst/>
          </a:prstGeom>
        </p:spPr>
        <p:txBody>
          <a:bodyPr lIns="0" tIns="0" rIns="0" bIns="0" anchor="ctr">
            <a:noAutofit/>
          </a:bodyPr>
          <a:lstStyle>
            <a:lvl1pPr marL="0" marR="0" indent="0" algn="l" defTabSz="914367" rtl="0" eaLnBrk="1" fontAlgn="auto" latinLnBrk="0" hangingPunct="1">
              <a:lnSpc>
                <a:spcPct val="100000"/>
              </a:lnSpc>
              <a:spcBef>
                <a:spcPts val="882"/>
              </a:spcBef>
              <a:spcAft>
                <a:spcPts val="0"/>
              </a:spcAft>
              <a:buClrTx/>
              <a:buSzPct val="90000"/>
              <a:buFont typeface="Arial" panose="020B0604020202020204" pitchFamily="34" charset="0"/>
              <a:buNone/>
              <a:tabLst/>
              <a:defRPr sz="1400" b="0" i="0" kern="1200" spc="0" baseline="0">
                <a:solidFill>
                  <a:srgbClr val="000000"/>
                </a:solidFill>
                <a:latin typeface="+mn-lt"/>
                <a:ea typeface="+mn-ea"/>
                <a:cs typeface="+mn-cs"/>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t>Third-party OAuth token</a:t>
            </a:r>
          </a:p>
        </p:txBody>
      </p:sp>
      <p:sp>
        <p:nvSpPr>
          <p:cNvPr id="55" name="Text Placeholder 3">
            <a:extLst>
              <a:ext uri="{FF2B5EF4-FFF2-40B4-BE49-F238E27FC236}">
                <a16:creationId xmlns:a16="http://schemas.microsoft.com/office/drawing/2014/main" id="{9CD1A7CA-3FEA-4478-A608-F24699E8DF7B}"/>
              </a:ext>
            </a:extLst>
          </p:cNvPr>
          <p:cNvSpPr txBox="1">
            <a:spLocks/>
          </p:cNvSpPr>
          <p:nvPr/>
        </p:nvSpPr>
        <p:spPr>
          <a:xfrm>
            <a:off x="4303152" y="1457323"/>
            <a:ext cx="3629278" cy="936000"/>
          </a:xfrm>
          <a:prstGeom prst="rect">
            <a:avLst/>
          </a:prstGeom>
          <a:solidFill>
            <a:schemeClr val="accent2"/>
          </a:solidFill>
        </p:spPr>
        <p:txBody>
          <a:bodyPr lIns="91440" tIns="36000" rIns="91440" bIns="36000" anchor="ctr">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000" b="1" kern="1200" spc="0" baseline="0" dirty="0" smtClean="0">
                <a:solidFill>
                  <a:schemeClr val="bg1"/>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Multi-factor security solution:</a:t>
            </a:r>
          </a:p>
        </p:txBody>
      </p:sp>
      <p:sp>
        <p:nvSpPr>
          <p:cNvPr id="56" name="Text Placeholder 4">
            <a:extLst>
              <a:ext uri="{FF2B5EF4-FFF2-40B4-BE49-F238E27FC236}">
                <a16:creationId xmlns:a16="http://schemas.microsoft.com/office/drawing/2014/main" id="{7F36A923-7E79-4F85-8F9B-84B8ECDF26A3}"/>
              </a:ext>
            </a:extLst>
          </p:cNvPr>
          <p:cNvSpPr txBox="1">
            <a:spLocks/>
          </p:cNvSpPr>
          <p:nvPr/>
        </p:nvSpPr>
        <p:spPr>
          <a:xfrm>
            <a:off x="4303152" y="2538000"/>
            <a:ext cx="3607487" cy="504000"/>
          </a:xfrm>
          <a:prstGeom prst="rect">
            <a:avLst/>
          </a:prstGeom>
        </p:spPr>
        <p:txBody>
          <a:bodyPr vert="horz" wrap="square" lIns="0" tIns="0" rIns="0" bIns="0" rtlCol="0" anchor="ctr">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1400" b="0" i="0" kern="1200" spc="0" baseline="0" dirty="0" smtClean="0">
                <a:solidFill>
                  <a:srgbClr val="000000"/>
                </a:solidFill>
                <a:latin typeface="+mn-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t>For cloud-only apps</a:t>
            </a:r>
          </a:p>
        </p:txBody>
      </p:sp>
      <p:sp>
        <p:nvSpPr>
          <p:cNvPr id="60" name="Text Placeholder 4">
            <a:extLst>
              <a:ext uri="{FF2B5EF4-FFF2-40B4-BE49-F238E27FC236}">
                <a16:creationId xmlns:a16="http://schemas.microsoft.com/office/drawing/2014/main" id="{D2EC9F36-47FB-45B3-90D5-A24100D40E79}"/>
              </a:ext>
            </a:extLst>
          </p:cNvPr>
          <p:cNvSpPr txBox="1">
            <a:spLocks/>
          </p:cNvSpPr>
          <p:nvPr/>
        </p:nvSpPr>
        <p:spPr>
          <a:xfrm>
            <a:off x="4303152" y="3330000"/>
            <a:ext cx="3607487" cy="504000"/>
          </a:xfrm>
          <a:prstGeom prst="rect">
            <a:avLst/>
          </a:prstGeom>
        </p:spPr>
        <p:txBody>
          <a:bodyPr vert="horz" wrap="square" lIns="0" tIns="0" rIns="0" bIns="0" rtlCol="0" anchor="ctr">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1400" b="0" i="0" kern="1200" spc="0" baseline="0" dirty="0" smtClean="0">
                <a:solidFill>
                  <a:srgbClr val="000000"/>
                </a:solidFill>
                <a:latin typeface="+mn-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t>For on-premises apps</a:t>
            </a:r>
          </a:p>
        </p:txBody>
      </p:sp>
      <p:sp>
        <p:nvSpPr>
          <p:cNvPr id="58" name="Text Placeholder 3">
            <a:extLst>
              <a:ext uri="{FF2B5EF4-FFF2-40B4-BE49-F238E27FC236}">
                <a16:creationId xmlns:a16="http://schemas.microsoft.com/office/drawing/2014/main" id="{10278970-3F0A-4EC8-A0C4-E785ECF65EB5}"/>
              </a:ext>
            </a:extLst>
          </p:cNvPr>
          <p:cNvSpPr txBox="1">
            <a:spLocks/>
          </p:cNvSpPr>
          <p:nvPr/>
        </p:nvSpPr>
        <p:spPr>
          <a:xfrm>
            <a:off x="8139413" y="1457323"/>
            <a:ext cx="3629278" cy="936000"/>
          </a:xfrm>
          <a:prstGeom prst="rect">
            <a:avLst/>
          </a:prstGeom>
          <a:solidFill>
            <a:schemeClr val="accent2"/>
          </a:solidFill>
        </p:spPr>
        <p:txBody>
          <a:bodyPr lIns="91440" tIns="36000" rIns="91440" bIns="36000" anchor="ctr">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000" b="1" kern="1200" spc="0" baseline="0" dirty="0" smtClean="0">
                <a:solidFill>
                  <a:schemeClr val="bg1"/>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MFA comes as part of the following offerings:</a:t>
            </a:r>
          </a:p>
        </p:txBody>
      </p:sp>
      <p:sp>
        <p:nvSpPr>
          <p:cNvPr id="57" name="Text Placeholder 4">
            <a:extLst>
              <a:ext uri="{FF2B5EF4-FFF2-40B4-BE49-F238E27FC236}">
                <a16:creationId xmlns:a16="http://schemas.microsoft.com/office/drawing/2014/main" id="{B478C2EB-F548-485F-B510-8E1B59ECD610}"/>
              </a:ext>
            </a:extLst>
          </p:cNvPr>
          <p:cNvSpPr txBox="1">
            <a:spLocks/>
          </p:cNvSpPr>
          <p:nvPr/>
        </p:nvSpPr>
        <p:spPr>
          <a:xfrm>
            <a:off x="8161204" y="2538000"/>
            <a:ext cx="3607487" cy="504000"/>
          </a:xfrm>
          <a:prstGeom prst="rect">
            <a:avLst/>
          </a:prstGeom>
        </p:spPr>
        <p:txBody>
          <a:bodyPr vert="horz" wrap="square" lIns="0" tIns="0" rIns="0" bIns="0" rtlCol="0" anchor="ctr">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1400" b="0" i="0" kern="1200" spc="0" baseline="0" dirty="0" smtClean="0">
                <a:solidFill>
                  <a:srgbClr val="000000"/>
                </a:solidFill>
                <a:latin typeface="+mn-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t>Azure Active Directory Premium licenses</a:t>
            </a:r>
          </a:p>
        </p:txBody>
      </p:sp>
      <p:sp>
        <p:nvSpPr>
          <p:cNvPr id="61" name="Text Placeholder 4">
            <a:extLst>
              <a:ext uri="{FF2B5EF4-FFF2-40B4-BE49-F238E27FC236}">
                <a16:creationId xmlns:a16="http://schemas.microsoft.com/office/drawing/2014/main" id="{FCF11BE7-DA4A-46DD-A568-CB33A994D837}"/>
              </a:ext>
            </a:extLst>
          </p:cNvPr>
          <p:cNvSpPr txBox="1">
            <a:spLocks/>
          </p:cNvSpPr>
          <p:nvPr/>
        </p:nvSpPr>
        <p:spPr>
          <a:xfrm>
            <a:off x="8161204" y="3330000"/>
            <a:ext cx="3607487" cy="504000"/>
          </a:xfrm>
          <a:prstGeom prst="rect">
            <a:avLst/>
          </a:prstGeom>
        </p:spPr>
        <p:txBody>
          <a:bodyPr vert="horz" wrap="square" lIns="0" tIns="0" rIns="0" bIns="0" rtlCol="0" anchor="ctr">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1400" b="0" i="0" kern="1200" spc="0" baseline="0" dirty="0" smtClean="0">
                <a:solidFill>
                  <a:srgbClr val="000000"/>
                </a:solidFill>
                <a:latin typeface="+mn-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t>MFA for Microsoft 365</a:t>
            </a:r>
          </a:p>
        </p:txBody>
      </p:sp>
      <p:sp>
        <p:nvSpPr>
          <p:cNvPr id="64" name="Text Placeholder 4">
            <a:extLst>
              <a:ext uri="{FF2B5EF4-FFF2-40B4-BE49-F238E27FC236}">
                <a16:creationId xmlns:a16="http://schemas.microsoft.com/office/drawing/2014/main" id="{F1CA0736-6055-4ABC-A77F-B7E12441EBEA}"/>
              </a:ext>
            </a:extLst>
          </p:cNvPr>
          <p:cNvSpPr txBox="1">
            <a:spLocks/>
          </p:cNvSpPr>
          <p:nvPr/>
        </p:nvSpPr>
        <p:spPr>
          <a:xfrm>
            <a:off x="8161204" y="4122000"/>
            <a:ext cx="3607487" cy="504000"/>
          </a:xfrm>
          <a:prstGeom prst="rect">
            <a:avLst/>
          </a:prstGeom>
        </p:spPr>
        <p:txBody>
          <a:bodyPr vert="horz" wrap="square" lIns="0" tIns="0" rIns="0" bIns="0" rtlCol="0" anchor="ctr">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1400" b="0" i="0" kern="1200" spc="0" baseline="0" dirty="0" smtClean="0">
                <a:solidFill>
                  <a:srgbClr val="000000"/>
                </a:solidFill>
                <a:latin typeface="+mn-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t>Azure Active Directory Global Administrators</a:t>
            </a:r>
          </a:p>
        </p:txBody>
      </p:sp>
      <p:cxnSp>
        <p:nvCxnSpPr>
          <p:cNvPr id="65" name="Straight Connector 64">
            <a:extLst>
              <a:ext uri="{FF2B5EF4-FFF2-40B4-BE49-F238E27FC236}">
                <a16:creationId xmlns:a16="http://schemas.microsoft.com/office/drawing/2014/main" id="{8CDA612D-52A9-4C34-A011-F0BC13055AE2}"/>
              </a:ext>
              <a:ext uri="{C183D7F6-B498-43B3-948B-1728B52AA6E4}">
                <adec:decorative xmlns:adec="http://schemas.microsoft.com/office/drawing/2017/decorative" val="1"/>
              </a:ext>
            </a:extLst>
          </p:cNvPr>
          <p:cNvCxnSpPr>
            <a:cxnSpLocks/>
          </p:cNvCxnSpPr>
          <p:nvPr/>
        </p:nvCxnSpPr>
        <p:spPr>
          <a:xfrm>
            <a:off x="418643" y="31860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BEBDD5B3-0DDA-4384-9F46-F78521F5DAAD}"/>
              </a:ext>
              <a:ext uri="{C183D7F6-B498-43B3-948B-1728B52AA6E4}">
                <adec:decorative xmlns:adec="http://schemas.microsoft.com/office/drawing/2017/decorative" val="1"/>
              </a:ext>
            </a:extLst>
          </p:cNvPr>
          <p:cNvCxnSpPr>
            <a:cxnSpLocks/>
          </p:cNvCxnSpPr>
          <p:nvPr/>
        </p:nvCxnSpPr>
        <p:spPr>
          <a:xfrm>
            <a:off x="418643" y="39780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3D53D16C-E9C3-4F37-BAB7-75E9C89FD3A6}"/>
              </a:ext>
              <a:ext uri="{C183D7F6-B498-43B3-948B-1728B52AA6E4}">
                <adec:decorative xmlns:adec="http://schemas.microsoft.com/office/drawing/2017/decorative" val="1"/>
              </a:ext>
            </a:extLst>
          </p:cNvPr>
          <p:cNvCxnSpPr>
            <a:cxnSpLocks/>
          </p:cNvCxnSpPr>
          <p:nvPr/>
        </p:nvCxnSpPr>
        <p:spPr>
          <a:xfrm>
            <a:off x="4303713" y="31860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43A11D2A-9FA1-43AE-9AC6-FD08C71A5F23}"/>
              </a:ext>
              <a:ext uri="{C183D7F6-B498-43B3-948B-1728B52AA6E4}">
                <adec:decorative xmlns:adec="http://schemas.microsoft.com/office/drawing/2017/decorative" val="1"/>
              </a:ext>
            </a:extLst>
          </p:cNvPr>
          <p:cNvCxnSpPr>
            <a:cxnSpLocks/>
          </p:cNvCxnSpPr>
          <p:nvPr/>
        </p:nvCxnSpPr>
        <p:spPr>
          <a:xfrm>
            <a:off x="8161204" y="31860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F8199B88-D812-4194-BD4B-9118F2E2EE36}"/>
              </a:ext>
              <a:ext uri="{C183D7F6-B498-43B3-948B-1728B52AA6E4}">
                <adec:decorative xmlns:adec="http://schemas.microsoft.com/office/drawing/2017/decorative" val="1"/>
              </a:ext>
            </a:extLst>
          </p:cNvPr>
          <p:cNvCxnSpPr>
            <a:cxnSpLocks/>
          </p:cNvCxnSpPr>
          <p:nvPr/>
        </p:nvCxnSpPr>
        <p:spPr>
          <a:xfrm>
            <a:off x="8161204" y="39780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C8AB13EE-F8A6-41F8-9B20-9D7E50A0FB98}"/>
              </a:ext>
              <a:ext uri="{C183D7F6-B498-43B3-948B-1728B52AA6E4}">
                <adec:decorative xmlns:adec="http://schemas.microsoft.com/office/drawing/2017/decorative" val="1"/>
              </a:ext>
            </a:extLst>
          </p:cNvPr>
          <p:cNvCxnSpPr>
            <a:cxnSpLocks/>
          </p:cNvCxnSpPr>
          <p:nvPr/>
        </p:nvCxnSpPr>
        <p:spPr>
          <a:xfrm>
            <a:off x="417600" y="47619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751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588264" y="1890775"/>
            <a:ext cx="6021639" cy="3238306"/>
          </a:xfrm>
          <a:prstGeom prst="rect">
            <a:avLst/>
          </a:prstGeom>
          <a:solidFill>
            <a:schemeClr val="bg1">
              <a:lumMod val="95000"/>
            </a:schemeClr>
          </a:solidFill>
          <a:ln>
            <a:noFill/>
          </a:ln>
        </p:spPr>
        <p:txBody>
          <a:bodyPr wrap="square" lIns="134464" tIns="89642" rIns="89642" bIns="89642" rtlCol="0" anchor="ctr">
            <a:noAutofit/>
          </a:bodyPr>
          <a:lstStyle/>
          <a:p>
            <a:pPr marL="0" marR="0" lvl="0" indent="0" algn="ctr" defTabSz="914367" rtl="0" eaLnBrk="1" fontAlgn="auto" latinLnBrk="0" hangingPunct="1">
              <a:lnSpc>
                <a:spcPct val="100000"/>
              </a:lnSpc>
              <a:spcBef>
                <a:spcPts val="0"/>
              </a:spcBef>
              <a:spcAft>
                <a:spcPts val="588"/>
              </a:spcAft>
              <a:buClrTx/>
              <a:buSzTx/>
              <a:buFontTx/>
              <a:buNone/>
              <a:tabLst/>
              <a:defRPr/>
            </a:pPr>
            <a:r>
              <a:rPr kumimoji="0" lang="en-US" sz="2353" b="0" i="0" u="none" strike="noStrike" kern="1200" cap="none" spc="0" normalizeH="0" baseline="0" noProof="0" dirty="0">
                <a:ln>
                  <a:noFill/>
                </a:ln>
                <a:solidFill>
                  <a:srgbClr val="0078D4"/>
                </a:solidFill>
                <a:effectLst/>
                <a:uLnTx/>
                <a:uFillTx/>
                <a:latin typeface="Segoe UI Semibold"/>
                <a:ea typeface="+mn-ea"/>
                <a:cs typeface="+mn-cs"/>
              </a:rPr>
              <a:t>Test your knowledge by answering the Knowledge Check questions at the end of this Learn module</a:t>
            </a:r>
            <a:endParaRPr kumimoji="0" lang="en-US" sz="2745" b="0" i="0" u="none" strike="noStrike" kern="1200" cap="none" spc="0" normalizeH="0" baseline="0" noProof="0" dirty="0">
              <a:ln>
                <a:noFill/>
              </a:ln>
              <a:solidFill>
                <a:srgbClr val="0078D4"/>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F038770E-6868-4835-B83C-A8558C3063A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19783" y="1890775"/>
            <a:ext cx="3726421" cy="3257795"/>
          </a:xfrm>
          <a:prstGeom prst="rect">
            <a:avLst/>
          </a:prstGeom>
        </p:spPr>
      </p:pic>
    </p:spTree>
    <p:extLst>
      <p:ext uri="{BB962C8B-B14F-4D97-AF65-F5344CB8AC3E}">
        <p14:creationId xmlns:p14="http://schemas.microsoft.com/office/powerpoint/2010/main" val="120842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a:t>
            </a:r>
            <a:r>
              <a:rPr lang="en-US" dirty="0"/>
              <a:t>2</a:t>
            </a:r>
            <a:r>
              <a:rPr lang="bs-Latn-BA" dirty="0"/>
              <a:t>:</a:t>
            </a:r>
            <a:r>
              <a:rPr lang="en-US" dirty="0"/>
              <a:t> </a:t>
            </a:r>
            <a:r>
              <a:rPr lang="bs-Latn-BA" dirty="0"/>
              <a:t>Enable organizational access</a:t>
            </a:r>
            <a:endParaRPr lang="en-US" dirty="0"/>
          </a:p>
        </p:txBody>
      </p:sp>
      <p:pic>
        <p:nvPicPr>
          <p:cNvPr id="5" name="Picture 4">
            <a:extLst>
              <a:ext uri="{FF2B5EF4-FFF2-40B4-BE49-F238E27FC236}">
                <a16:creationId xmlns:a16="http://schemas.microsoft.com/office/drawing/2014/main" id="{D801909A-D9EC-4324-B162-541EB670E25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030968" y="2696294"/>
            <a:ext cx="1444752" cy="1444752"/>
          </a:xfrm>
          <a:prstGeom prst="rect">
            <a:avLst/>
          </a:prstGeom>
        </p:spPr>
      </p:pic>
    </p:spTree>
    <p:extLst>
      <p:ext uri="{BB962C8B-B14F-4D97-AF65-F5344CB8AC3E}">
        <p14:creationId xmlns:p14="http://schemas.microsoft.com/office/powerpoint/2010/main" val="105270837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Module 2: Enable organizational access</a:t>
            </a:r>
            <a:br>
              <a:rPr lang="en-US" dirty="0"/>
            </a:br>
            <a:br>
              <a:rPr lang="en-US" dirty="0"/>
            </a:br>
            <a:br>
              <a:rPr lang="en-US" dirty="0"/>
            </a:br>
            <a:endParaRPr lang="en-US" dirty="0"/>
          </a:p>
        </p:txBody>
      </p:sp>
      <p:sp>
        <p:nvSpPr>
          <p:cNvPr id="2" name="Text Placeholder 1">
            <a:extLst>
              <a:ext uri="{FF2B5EF4-FFF2-40B4-BE49-F238E27FC236}">
                <a16:creationId xmlns:a16="http://schemas.microsoft.com/office/drawing/2014/main" id="{44A49DAE-79D6-48FB-BB90-ED534D0C7C09}"/>
              </a:ext>
            </a:extLst>
          </p:cNvPr>
          <p:cNvSpPr>
            <a:spLocks noGrp="1"/>
          </p:cNvSpPr>
          <p:nvPr>
            <p:ph type="body" sz="quarter" idx="10"/>
          </p:nvPr>
        </p:nvSpPr>
        <p:spPr>
          <a:xfrm>
            <a:off x="432089" y="1083334"/>
            <a:ext cx="11341268" cy="2239524"/>
          </a:xfrm>
        </p:spPr>
        <p:txBody>
          <a:bodyPr/>
          <a:lstStyle/>
          <a:p>
            <a:pPr marL="342900" indent="-342900">
              <a:lnSpc>
                <a:spcPct val="150000"/>
              </a:lnSpc>
              <a:buFont typeface="Arial" panose="020B0604020202020204" pitchFamily="34" charset="0"/>
              <a:buChar char="•"/>
            </a:pPr>
            <a:r>
              <a:rPr lang="en-US" sz="2400" dirty="0">
                <a:solidFill>
                  <a:schemeClr val="tx1"/>
                </a:solidFill>
                <a:latin typeface="+mn-lt"/>
              </a:rPr>
              <a:t>Enable access to organization resources</a:t>
            </a:r>
          </a:p>
          <a:p>
            <a:pPr marL="342900" indent="-342900">
              <a:lnSpc>
                <a:spcPct val="150000"/>
              </a:lnSpc>
              <a:buFont typeface="Arial" panose="020B0604020202020204" pitchFamily="34" charset="0"/>
              <a:buChar char="•"/>
            </a:pPr>
            <a:r>
              <a:rPr lang="en-US" sz="2400" dirty="0">
                <a:solidFill>
                  <a:schemeClr val="tx1"/>
                </a:solidFill>
                <a:latin typeface="+mn-lt"/>
              </a:rPr>
              <a:t>Explore VPN types and configuration</a:t>
            </a:r>
          </a:p>
          <a:p>
            <a:pPr marL="342900" indent="-342900">
              <a:lnSpc>
                <a:spcPct val="150000"/>
              </a:lnSpc>
              <a:buFont typeface="Arial" panose="020B0604020202020204" pitchFamily="34" charset="0"/>
              <a:buChar char="•"/>
            </a:pPr>
            <a:r>
              <a:rPr lang="en-US" sz="2400" dirty="0">
                <a:solidFill>
                  <a:schemeClr val="tx1"/>
                </a:solidFill>
                <a:latin typeface="+mn-lt"/>
              </a:rPr>
              <a:t>Explore Always On VPN</a:t>
            </a:r>
          </a:p>
          <a:p>
            <a:pPr marL="342900" indent="-342900">
              <a:lnSpc>
                <a:spcPct val="150000"/>
              </a:lnSpc>
              <a:buFont typeface="Arial" panose="020B0604020202020204" pitchFamily="34" charset="0"/>
              <a:buChar char="•"/>
            </a:pPr>
            <a:r>
              <a:rPr lang="en-US" sz="2400" dirty="0">
                <a:solidFill>
                  <a:schemeClr val="tx1"/>
                </a:solidFill>
                <a:latin typeface="+mn-lt"/>
              </a:rPr>
              <a:t>Deploy Always On VPN</a:t>
            </a:r>
          </a:p>
        </p:txBody>
      </p:sp>
    </p:spTree>
    <p:extLst>
      <p:ext uri="{BB962C8B-B14F-4D97-AF65-F5344CB8AC3E}">
        <p14:creationId xmlns:p14="http://schemas.microsoft.com/office/powerpoint/2010/main" val="215628744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Enable access to organization resources</a:t>
            </a:r>
          </a:p>
        </p:txBody>
      </p:sp>
      <p:sp>
        <p:nvSpPr>
          <p:cNvPr id="4" name="Text Placeholder 4">
            <a:extLst>
              <a:ext uri="{FF2B5EF4-FFF2-40B4-BE49-F238E27FC236}">
                <a16:creationId xmlns:a16="http://schemas.microsoft.com/office/drawing/2014/main" id="{0E8A4CA6-F731-4CFC-B9AF-D90189CBF0ED}"/>
              </a:ext>
            </a:extLst>
          </p:cNvPr>
          <p:cNvSpPr txBox="1">
            <a:spLocks/>
          </p:cNvSpPr>
          <p:nvPr/>
        </p:nvSpPr>
        <p:spPr>
          <a:xfrm>
            <a:off x="430732" y="1440994"/>
            <a:ext cx="11341268" cy="59039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Windows Server has a Remote Access server role that can be configured as a server that terminates and routes VPN connections from the internet or other external networks</a:t>
            </a:r>
          </a:p>
        </p:txBody>
      </p:sp>
      <p:cxnSp>
        <p:nvCxnSpPr>
          <p:cNvPr id="5" name="Straight Connector 4">
            <a:extLst>
              <a:ext uri="{FF2B5EF4-FFF2-40B4-BE49-F238E27FC236}">
                <a16:creationId xmlns:a16="http://schemas.microsoft.com/office/drawing/2014/main" id="{F6BDA315-B1AE-4500-B06E-4F28F316B765}"/>
              </a:ext>
              <a:ext uri="{C183D7F6-B498-43B3-948B-1728B52AA6E4}">
                <adec:decorative xmlns:adec="http://schemas.microsoft.com/office/drawing/2017/decorative" val="1"/>
              </a:ext>
            </a:extLst>
          </p:cNvPr>
          <p:cNvCxnSpPr>
            <a:cxnSpLocks/>
          </p:cNvCxnSpPr>
          <p:nvPr/>
        </p:nvCxnSpPr>
        <p:spPr>
          <a:xfrm>
            <a:off x="430732" y="2268994"/>
            <a:ext cx="113412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B6ACD38-C1DF-44F8-8B6A-CF7491F26D9A}"/>
              </a:ext>
              <a:ext uri="{C183D7F6-B498-43B3-948B-1728B52AA6E4}">
                <adec:decorative xmlns:adec="http://schemas.microsoft.com/office/drawing/2017/decorative" val="1"/>
              </a:ext>
            </a:extLst>
          </p:cNvPr>
          <p:cNvCxnSpPr>
            <a:cxnSpLocks/>
          </p:cNvCxnSpPr>
          <p:nvPr/>
        </p:nvCxnSpPr>
        <p:spPr>
          <a:xfrm>
            <a:off x="418643" y="4150240"/>
            <a:ext cx="113412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9B496492-AEBF-4C6E-80B4-E86A05480911}"/>
              </a:ext>
            </a:extLst>
          </p:cNvPr>
          <p:cNvSpPr txBox="1">
            <a:spLocks/>
          </p:cNvSpPr>
          <p:nvPr/>
        </p:nvSpPr>
        <p:spPr>
          <a:xfrm>
            <a:off x="430732" y="2506596"/>
            <a:ext cx="11341268" cy="1620000"/>
          </a:xfrm>
          <a:prstGeom prst="rect">
            <a:avLst/>
          </a:prstGeom>
        </p:spPr>
        <p:txBody>
          <a:bodyPr wrap="square" lIns="0" tIns="0" rIns="0" bIns="0" anchor="t" anchorCtr="0">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The Remote Access server role is a logical grouping of these network access technologies: </a:t>
            </a:r>
          </a:p>
          <a:p>
            <a:pPr marL="334800" lvl="1" indent="-223200">
              <a:buFont typeface="Arial" panose="020B0604020202020204" pitchFamily="34" charset="0"/>
              <a:buChar char="•"/>
            </a:pPr>
            <a:r>
              <a:rPr lang="en-US" dirty="0"/>
              <a:t>Remote Access Service (RAS)</a:t>
            </a:r>
          </a:p>
          <a:p>
            <a:pPr marL="334800" lvl="1" indent="-223200">
              <a:buFont typeface="Arial" panose="020B0604020202020204" pitchFamily="34" charset="0"/>
              <a:buChar char="•"/>
            </a:pPr>
            <a:r>
              <a:rPr lang="en-US" dirty="0"/>
              <a:t>Routing</a:t>
            </a:r>
          </a:p>
          <a:p>
            <a:pPr marL="334800" lvl="1" indent="-223200">
              <a:buFont typeface="Arial" panose="020B0604020202020204" pitchFamily="34" charset="0"/>
              <a:buChar char="•"/>
            </a:pPr>
            <a:r>
              <a:rPr lang="en-US" dirty="0"/>
              <a:t>Web Application Proxy</a:t>
            </a:r>
          </a:p>
        </p:txBody>
      </p:sp>
      <p:cxnSp>
        <p:nvCxnSpPr>
          <p:cNvPr id="10" name="Straight Connector 9">
            <a:extLst>
              <a:ext uri="{FF2B5EF4-FFF2-40B4-BE49-F238E27FC236}">
                <a16:creationId xmlns:a16="http://schemas.microsoft.com/office/drawing/2014/main" id="{48E92345-7A16-4B72-9B71-F6A413392175}"/>
              </a:ext>
              <a:ext uri="{C183D7F6-B498-43B3-948B-1728B52AA6E4}">
                <adec:decorative xmlns:adec="http://schemas.microsoft.com/office/drawing/2017/decorative" val="1"/>
              </a:ext>
            </a:extLst>
          </p:cNvPr>
          <p:cNvCxnSpPr>
            <a:cxnSpLocks/>
          </p:cNvCxnSpPr>
          <p:nvPr/>
        </p:nvCxnSpPr>
        <p:spPr>
          <a:xfrm>
            <a:off x="430732" y="5201944"/>
            <a:ext cx="113412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2047E18E-75DF-406B-8482-145C5A776728}"/>
              </a:ext>
            </a:extLst>
          </p:cNvPr>
          <p:cNvSpPr txBox="1">
            <a:spLocks/>
          </p:cNvSpPr>
          <p:nvPr/>
        </p:nvSpPr>
        <p:spPr>
          <a:xfrm>
            <a:off x="430732" y="4313795"/>
            <a:ext cx="11341268" cy="7200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When you install the DirectAccess and VPN (RAS) role services, you are deploying the Remote Access Service Gateway (RAS Gateway)</a:t>
            </a:r>
          </a:p>
        </p:txBody>
      </p:sp>
      <p:cxnSp>
        <p:nvCxnSpPr>
          <p:cNvPr id="12" name="Straight Connector 11">
            <a:extLst>
              <a:ext uri="{FF2B5EF4-FFF2-40B4-BE49-F238E27FC236}">
                <a16:creationId xmlns:a16="http://schemas.microsoft.com/office/drawing/2014/main" id="{FB20DE35-9ADC-21BA-5784-747D1FCE4CA6}"/>
              </a:ext>
              <a:ext uri="{C183D7F6-B498-43B3-948B-1728B52AA6E4}">
                <adec:decorative xmlns:adec="http://schemas.microsoft.com/office/drawing/2017/decorative" val="1"/>
              </a:ext>
            </a:extLst>
          </p:cNvPr>
          <p:cNvCxnSpPr>
            <a:cxnSpLocks/>
          </p:cNvCxnSpPr>
          <p:nvPr/>
        </p:nvCxnSpPr>
        <p:spPr>
          <a:xfrm>
            <a:off x="411682" y="6268744"/>
            <a:ext cx="113412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65762C04-1889-90C8-D21F-85EB55094E3A}"/>
              </a:ext>
            </a:extLst>
          </p:cNvPr>
          <p:cNvSpPr txBox="1">
            <a:spLocks/>
          </p:cNvSpPr>
          <p:nvPr/>
        </p:nvSpPr>
        <p:spPr>
          <a:xfrm>
            <a:off x="430732" y="5382137"/>
            <a:ext cx="11341268" cy="7200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b="0" i="0" dirty="0">
                <a:solidFill>
                  <a:srgbClr val="161616"/>
                </a:solidFill>
                <a:effectLst/>
                <a:latin typeface="Segoe UI" panose="020B0502040204020203" pitchFamily="34" charset="0"/>
              </a:rPr>
              <a:t>You can deploy the RAS Gateway as a single tenant RAS Gateway virtual private network (VPN) server, a multitenant RAS Gateway VPN server, and as a DirectAccess server.</a:t>
            </a:r>
            <a:endParaRPr lang="en-US" sz="2000" dirty="0"/>
          </a:p>
        </p:txBody>
      </p:sp>
    </p:spTree>
    <p:extLst>
      <p:ext uri="{BB962C8B-B14F-4D97-AF65-F5344CB8AC3E}">
        <p14:creationId xmlns:p14="http://schemas.microsoft.com/office/powerpoint/2010/main" val="3445235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VPN types and configuration</a:t>
            </a:r>
          </a:p>
        </p:txBody>
      </p:sp>
      <p:sp>
        <p:nvSpPr>
          <p:cNvPr id="6" name="Text Placeholder 5"/>
          <p:cNvSpPr>
            <a:spLocks noGrp="1"/>
          </p:cNvSpPr>
          <p:nvPr>
            <p:ph type="body" sz="quarter" idx="4294967295"/>
          </p:nvPr>
        </p:nvSpPr>
        <p:spPr>
          <a:xfrm>
            <a:off x="417600" y="1362174"/>
            <a:ext cx="5544000" cy="1569660"/>
          </a:xfrm>
          <a:solidFill>
            <a:srgbClr val="F2F2F2"/>
          </a:solidFill>
          <a:ln>
            <a:noFill/>
          </a:ln>
        </p:spPr>
        <p:txBody>
          <a:bodyPr lIns="136800" rIns="136800"/>
          <a:lstStyle/>
          <a:p>
            <a:pPr marL="111600">
              <a:spcBef>
                <a:spcPts val="600"/>
              </a:spcBef>
            </a:pPr>
            <a:r>
              <a:rPr lang="en-US" sz="1800" dirty="0">
                <a:latin typeface="+mn-lt"/>
              </a:rPr>
              <a:t>Virtual private networks (VPNs) are point-to-point connections across a private or public network, such as the internet. A VPN client uses special TCP/IP or UDP-based protocols, called tunneling protocols, to make a virtual call to a virtual port on a VPN server.</a:t>
            </a:r>
          </a:p>
        </p:txBody>
      </p:sp>
      <p:sp>
        <p:nvSpPr>
          <p:cNvPr id="8" name="Text Placeholder 5">
            <a:extLst>
              <a:ext uri="{FF2B5EF4-FFF2-40B4-BE49-F238E27FC236}">
                <a16:creationId xmlns:a16="http://schemas.microsoft.com/office/drawing/2014/main" id="{0479116F-03D3-42A7-9567-B10FABC840B9}"/>
              </a:ext>
            </a:extLst>
          </p:cNvPr>
          <p:cNvSpPr txBox="1">
            <a:spLocks/>
          </p:cNvSpPr>
          <p:nvPr/>
        </p:nvSpPr>
        <p:spPr>
          <a:xfrm>
            <a:off x="6228000" y="1360799"/>
            <a:ext cx="5544000" cy="1292662"/>
          </a:xfrm>
          <a:prstGeom prst="rect">
            <a:avLst/>
          </a:prstGeom>
          <a:solidFill>
            <a:srgbClr val="F2F2F2"/>
          </a:solidFill>
          <a:ln>
            <a:noFill/>
          </a:ln>
        </p:spPr>
        <p:txBody>
          <a:bodyPr vert="horz" wrap="square" lIns="136800" tIns="91440" rIns="136800" bIns="91440" rtlCol="0">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111600">
              <a:spcBef>
                <a:spcPts val="600"/>
              </a:spcBef>
            </a:pPr>
            <a:r>
              <a:rPr lang="en-US" sz="1800" dirty="0">
                <a:latin typeface="+mn-lt"/>
              </a:rPr>
              <a:t>In Windows 11 and later, the built-in plug-in and the Universal Windows Platform (UWP) VPN plug-in platform are built on top of the Windows VPN platform</a:t>
            </a:r>
          </a:p>
        </p:txBody>
      </p:sp>
      <p:pic>
        <p:nvPicPr>
          <p:cNvPr id="4" name="Picture 3" descr="VPN connection types">
            <a:extLst>
              <a:ext uri="{FF2B5EF4-FFF2-40B4-BE49-F238E27FC236}">
                <a16:creationId xmlns:a16="http://schemas.microsoft.com/office/drawing/2014/main" id="{A9B9ECCF-3FBD-4034-89F7-A31A187F18C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85578" y="3393379"/>
            <a:ext cx="6815763" cy="2972938"/>
          </a:xfrm>
          <a:prstGeom prst="rect">
            <a:avLst/>
          </a:prstGeom>
          <a:noFill/>
          <a:ln>
            <a:noFill/>
          </a:ln>
        </p:spPr>
      </p:pic>
      <p:sp>
        <p:nvSpPr>
          <p:cNvPr id="3" name="Rectangle 2">
            <a:extLst>
              <a:ext uri="{FF2B5EF4-FFF2-40B4-BE49-F238E27FC236}">
                <a16:creationId xmlns:a16="http://schemas.microsoft.com/office/drawing/2014/main" id="{4FE1269B-6F9A-4FB5-985A-48EE382523F3}"/>
              </a:ext>
              <a:ext uri="{C183D7F6-B498-43B3-948B-1728B52AA6E4}">
                <adec:decorative xmlns:adec="http://schemas.microsoft.com/office/drawing/2017/decorative" val="1"/>
              </a:ext>
            </a:extLst>
          </p:cNvPr>
          <p:cNvSpPr/>
          <p:nvPr/>
        </p:nvSpPr>
        <p:spPr bwMode="auto">
          <a:xfrm>
            <a:off x="417600" y="3296100"/>
            <a:ext cx="11358000" cy="3121406"/>
          </a:xfrm>
          <a:prstGeom prst="rect">
            <a:avLst/>
          </a:prstGeom>
          <a:noFill/>
          <a:ln w="1905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1251071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751BC-16A4-5E68-17B0-090182853607}"/>
              </a:ext>
            </a:extLst>
          </p:cNvPr>
          <p:cNvSpPr>
            <a:spLocks noGrp="1"/>
          </p:cNvSpPr>
          <p:nvPr>
            <p:ph type="title"/>
          </p:nvPr>
        </p:nvSpPr>
        <p:spPr/>
        <p:txBody>
          <a:bodyPr/>
          <a:lstStyle/>
          <a:p>
            <a:r>
              <a:rPr lang="en-US" dirty="0"/>
              <a:t>Explore Always On VPN</a:t>
            </a:r>
          </a:p>
        </p:txBody>
      </p:sp>
      <p:sp>
        <p:nvSpPr>
          <p:cNvPr id="3" name="Content Placeholder 2">
            <a:extLst>
              <a:ext uri="{FF2B5EF4-FFF2-40B4-BE49-F238E27FC236}">
                <a16:creationId xmlns:a16="http://schemas.microsoft.com/office/drawing/2014/main" id="{C4AACD51-1605-1719-B74E-413956727A93}"/>
              </a:ext>
            </a:extLst>
          </p:cNvPr>
          <p:cNvSpPr>
            <a:spLocks noGrp="1"/>
          </p:cNvSpPr>
          <p:nvPr>
            <p:ph sz="quarter" idx="10"/>
          </p:nvPr>
        </p:nvSpPr>
        <p:spPr>
          <a:xfrm>
            <a:off x="418643" y="1160554"/>
            <a:ext cx="11340811" cy="5256952"/>
          </a:xfrm>
        </p:spPr>
        <p:txBody>
          <a:bodyPr/>
          <a:lstStyle/>
          <a:p>
            <a:pPr marL="342900" indent="-342900">
              <a:lnSpc>
                <a:spcPct val="150000"/>
              </a:lnSpc>
              <a:buFont typeface="Arial" panose="020B0604020202020204" pitchFamily="34" charset="0"/>
              <a:buChar char="•"/>
            </a:pPr>
            <a:r>
              <a:rPr lang="en-US" sz="2000" dirty="0">
                <a:latin typeface="+mn-lt"/>
              </a:rPr>
              <a:t>Always On VPN is a direct successor of DirectAccess technology that allows users to stay connected to their internal network whenever they're connected to the internet.</a:t>
            </a:r>
          </a:p>
          <a:p>
            <a:pPr marL="342900" indent="-342900">
              <a:lnSpc>
                <a:spcPct val="150000"/>
              </a:lnSpc>
              <a:buFont typeface="Arial" panose="020B0604020202020204" pitchFamily="34" charset="0"/>
              <a:buChar char="•"/>
            </a:pPr>
            <a:r>
              <a:rPr lang="en-US" sz="2000" dirty="0">
                <a:latin typeface="+mn-lt"/>
              </a:rPr>
              <a:t>It provides a single, cohesive solution for remote access and supports domain-joined, nondomain-joined (workgroup), or Azure AD–joined Windows 10 or 11 devices.</a:t>
            </a:r>
          </a:p>
          <a:p>
            <a:pPr marL="342900" indent="-342900">
              <a:lnSpc>
                <a:spcPct val="150000"/>
              </a:lnSpc>
              <a:buFont typeface="Arial" panose="020B0604020202020204" pitchFamily="34" charset="0"/>
              <a:buChar char="•"/>
            </a:pPr>
            <a:r>
              <a:rPr lang="en-US" sz="2000" dirty="0">
                <a:latin typeface="+mn-lt"/>
              </a:rPr>
              <a:t>Always On VPN has many benefits over the Windows VPN solutions of the past including simpler deployment and more flexibility for clients.</a:t>
            </a:r>
          </a:p>
          <a:p>
            <a:pPr marL="342900" indent="-342900">
              <a:lnSpc>
                <a:spcPct val="150000"/>
              </a:lnSpc>
              <a:buFont typeface="Arial" panose="020B0604020202020204" pitchFamily="34" charset="0"/>
              <a:buChar char="•"/>
            </a:pPr>
            <a:r>
              <a:rPr lang="en-US" sz="2000" dirty="0">
                <a:latin typeface="+mn-lt"/>
              </a:rPr>
              <a:t>Active Directory Domain Services (AD DS) or Group Policy can’t be used to deploy and manage Always On VPN. Microsoft Configuration Manager, Microsoft Intune, or PowerShell must be used.</a:t>
            </a:r>
          </a:p>
          <a:p>
            <a:pPr marL="342900" indent="-342900">
              <a:lnSpc>
                <a:spcPct val="150000"/>
              </a:lnSpc>
              <a:buFont typeface="Arial" panose="020B0604020202020204" pitchFamily="34" charset="0"/>
              <a:buChar char="•"/>
            </a:pPr>
            <a:r>
              <a:rPr lang="en-US" sz="2000" dirty="0">
                <a:latin typeface="+mn-lt"/>
              </a:rPr>
              <a:t>Windows Server 2022 and later, with the Routing and Remote Access role installed, supports Always On VPN technology.</a:t>
            </a:r>
          </a:p>
        </p:txBody>
      </p:sp>
    </p:spTree>
    <p:extLst>
      <p:ext uri="{BB962C8B-B14F-4D97-AF65-F5344CB8AC3E}">
        <p14:creationId xmlns:p14="http://schemas.microsoft.com/office/powerpoint/2010/main" val="214883073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382096" y="258532"/>
            <a:ext cx="11341268" cy="680196"/>
          </a:xfrm>
        </p:spPr>
        <p:txBody>
          <a:bodyPr/>
          <a:lstStyle/>
          <a:p>
            <a:r>
              <a:rPr lang="en-US" sz="3200" dirty="0"/>
              <a:t>Deploy Always On VPN</a:t>
            </a:r>
          </a:p>
        </p:txBody>
      </p:sp>
      <p:sp>
        <p:nvSpPr>
          <p:cNvPr id="6" name="Text Placeholder 5"/>
          <p:cNvSpPr>
            <a:spLocks noGrp="1"/>
          </p:cNvSpPr>
          <p:nvPr>
            <p:ph type="body" sz="quarter" idx="4294967295"/>
          </p:nvPr>
        </p:nvSpPr>
        <p:spPr>
          <a:xfrm>
            <a:off x="382096" y="1138718"/>
            <a:ext cx="5580063" cy="5460750"/>
          </a:xfrm>
        </p:spPr>
        <p:txBody>
          <a:bodyPr/>
          <a:lstStyle/>
          <a:p>
            <a:pPr marL="0" indent="0">
              <a:spcBef>
                <a:spcPts val="600"/>
              </a:spcBef>
              <a:buNone/>
            </a:pPr>
            <a:r>
              <a:rPr lang="en-US" sz="2000" dirty="0">
                <a:latin typeface="+mj-lt"/>
              </a:rPr>
              <a:t>When preparing for Always On VPN deployment, you should ensure that you have following components in place</a:t>
            </a:r>
          </a:p>
          <a:p>
            <a:pPr marL="334800" lvl="1" indent="-223200">
              <a:spcBef>
                <a:spcPts val="600"/>
              </a:spcBef>
              <a:spcAft>
                <a:spcPts val="0"/>
              </a:spcAft>
              <a:buFont typeface="Arial" panose="020B0604020202020204" pitchFamily="34" charset="0"/>
              <a:buChar char="•"/>
            </a:pPr>
            <a:r>
              <a:rPr lang="en-US" sz="1800" dirty="0"/>
              <a:t>Active Directory domain infrastructure</a:t>
            </a:r>
          </a:p>
          <a:p>
            <a:pPr marL="334800" lvl="1" indent="-223200">
              <a:spcBef>
                <a:spcPts val="600"/>
              </a:spcBef>
              <a:spcAft>
                <a:spcPts val="0"/>
              </a:spcAft>
              <a:buFont typeface="Arial" panose="020B0604020202020204" pitchFamily="34" charset="0"/>
              <a:buChar char="•"/>
            </a:pPr>
            <a:r>
              <a:rPr lang="en-US" sz="1800" dirty="0"/>
              <a:t>Active Directory-based public key infrastructure (PKI) </a:t>
            </a:r>
          </a:p>
          <a:p>
            <a:pPr marL="334800" lvl="1" indent="-223200">
              <a:spcBef>
                <a:spcPts val="600"/>
              </a:spcBef>
              <a:spcAft>
                <a:spcPts val="0"/>
              </a:spcAft>
              <a:buFont typeface="Arial" panose="020B0604020202020204" pitchFamily="34" charset="0"/>
              <a:buChar char="•"/>
            </a:pPr>
            <a:r>
              <a:rPr lang="en-US" sz="1800" dirty="0"/>
              <a:t>Physical server</a:t>
            </a:r>
            <a:r>
              <a:rPr lang="bs-Latn-BA" sz="1800" dirty="0"/>
              <a:t> </a:t>
            </a:r>
            <a:r>
              <a:rPr lang="en-US" sz="1800" dirty="0"/>
              <a:t>to install Network Policy Server (NPS) </a:t>
            </a:r>
          </a:p>
          <a:p>
            <a:pPr marL="334800" lvl="1" indent="-223200">
              <a:spcBef>
                <a:spcPts val="600"/>
              </a:spcBef>
              <a:spcAft>
                <a:spcPts val="0"/>
              </a:spcAft>
              <a:buFont typeface="Arial" panose="020B0604020202020204" pitchFamily="34" charset="0"/>
              <a:buChar char="•"/>
            </a:pPr>
            <a:r>
              <a:rPr lang="en-US" sz="1800" dirty="0"/>
              <a:t>Remote Access as a RAS Gateway VPN </a:t>
            </a:r>
          </a:p>
          <a:p>
            <a:pPr marL="334800" lvl="1" indent="-223200">
              <a:spcBef>
                <a:spcPts val="600"/>
              </a:spcBef>
              <a:spcAft>
                <a:spcPts val="0"/>
              </a:spcAft>
              <a:buFont typeface="Arial" panose="020B0604020202020204" pitchFamily="34" charset="0"/>
              <a:buChar char="•"/>
            </a:pPr>
            <a:r>
              <a:rPr lang="en-US" sz="1800" dirty="0"/>
              <a:t>Perimeter network that includes two firewalls</a:t>
            </a:r>
          </a:p>
          <a:p>
            <a:pPr marL="334800" lvl="1" indent="-223200">
              <a:spcBef>
                <a:spcPts val="600"/>
              </a:spcBef>
              <a:spcAft>
                <a:spcPts val="0"/>
              </a:spcAft>
              <a:buFont typeface="Arial" panose="020B0604020202020204" pitchFamily="34" charset="0"/>
              <a:buChar char="•"/>
            </a:pPr>
            <a:r>
              <a:rPr lang="en-US" sz="1800" dirty="0"/>
              <a:t>Physical server or VM on your perimeter network with two physical Ethernet network adapters to install Remote Access as a RAS Gateway VPN server</a:t>
            </a:r>
          </a:p>
          <a:p>
            <a:pPr marL="334800" lvl="1" indent="-223200">
              <a:spcBef>
                <a:spcPts val="600"/>
              </a:spcBef>
              <a:spcAft>
                <a:spcPts val="0"/>
              </a:spcAft>
              <a:buFont typeface="Arial" panose="020B0604020202020204" pitchFamily="34" charset="0"/>
              <a:buChar char="•"/>
            </a:pPr>
            <a:r>
              <a:rPr lang="en-US" sz="1800" dirty="0"/>
              <a:t>Membership in Administrators</a:t>
            </a:r>
          </a:p>
          <a:p>
            <a:pPr marL="334800" lvl="1" indent="-223200">
              <a:spcBef>
                <a:spcPts val="600"/>
              </a:spcBef>
              <a:spcAft>
                <a:spcPts val="0"/>
              </a:spcAft>
              <a:buFont typeface="Arial" panose="020B0604020202020204" pitchFamily="34" charset="0"/>
              <a:buChar char="•"/>
            </a:pPr>
            <a:r>
              <a:rPr lang="en-US" sz="1800" dirty="0"/>
              <a:t>Management platform of your choice </a:t>
            </a:r>
          </a:p>
        </p:txBody>
      </p:sp>
      <p:pic>
        <p:nvPicPr>
          <p:cNvPr id="5" name="Picture 4" descr="Diagram showing the Always On VPN infrastructure">
            <a:extLst>
              <a:ext uri="{FF2B5EF4-FFF2-40B4-BE49-F238E27FC236}">
                <a16:creationId xmlns:a16="http://schemas.microsoft.com/office/drawing/2014/main" id="{97C8D491-C63D-4A6F-B353-29D7829C990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29843" y="1138718"/>
            <a:ext cx="5530068" cy="5460289"/>
          </a:xfrm>
          <a:prstGeom prst="rect">
            <a:avLst/>
          </a:prstGeom>
          <a:noFill/>
          <a:ln>
            <a:noFill/>
          </a:ln>
        </p:spPr>
      </p:pic>
    </p:spTree>
    <p:extLst>
      <p:ext uri="{BB962C8B-B14F-4D97-AF65-F5344CB8AC3E}">
        <p14:creationId xmlns:p14="http://schemas.microsoft.com/office/powerpoint/2010/main" val="311243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588264" y="1890775"/>
            <a:ext cx="6021639" cy="3238306"/>
          </a:xfrm>
          <a:prstGeom prst="rect">
            <a:avLst/>
          </a:prstGeom>
          <a:solidFill>
            <a:schemeClr val="bg1">
              <a:lumMod val="95000"/>
            </a:schemeClr>
          </a:solidFill>
          <a:ln>
            <a:noFill/>
          </a:ln>
        </p:spPr>
        <p:txBody>
          <a:bodyPr wrap="square" lIns="134464" tIns="89642" rIns="89642" bIns="89642" rtlCol="0" anchor="ctr">
            <a:noAutofit/>
          </a:bodyPr>
          <a:lstStyle/>
          <a:p>
            <a:pPr marL="0" marR="0" lvl="0" indent="0" algn="ctr" defTabSz="914367" rtl="0" eaLnBrk="1" fontAlgn="auto" latinLnBrk="0" hangingPunct="1">
              <a:lnSpc>
                <a:spcPct val="100000"/>
              </a:lnSpc>
              <a:spcBef>
                <a:spcPts val="0"/>
              </a:spcBef>
              <a:spcAft>
                <a:spcPts val="588"/>
              </a:spcAft>
              <a:buClrTx/>
              <a:buSzTx/>
              <a:buFontTx/>
              <a:buNone/>
              <a:tabLst/>
              <a:defRPr/>
            </a:pPr>
            <a:r>
              <a:rPr kumimoji="0" lang="en-US" sz="2353" b="0" i="0" u="none" strike="noStrike" kern="1200" cap="none" spc="0" normalizeH="0" baseline="0" noProof="0" dirty="0">
                <a:ln>
                  <a:noFill/>
                </a:ln>
                <a:solidFill>
                  <a:srgbClr val="0078D4"/>
                </a:solidFill>
                <a:effectLst/>
                <a:uLnTx/>
                <a:uFillTx/>
                <a:latin typeface="Segoe UI Semibold"/>
                <a:ea typeface="+mn-ea"/>
                <a:cs typeface="+mn-cs"/>
              </a:rPr>
              <a:t>Test your knowledge by answering the Knowledge Check questions at the end of this Learn module</a:t>
            </a:r>
            <a:endParaRPr kumimoji="0" lang="en-US" sz="2745" b="0" i="0" u="none" strike="noStrike" kern="1200" cap="none" spc="0" normalizeH="0" baseline="0" noProof="0" dirty="0">
              <a:ln>
                <a:noFill/>
              </a:ln>
              <a:solidFill>
                <a:srgbClr val="0078D4"/>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F038770E-6868-4835-B83C-A8558C3063A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19783" y="1890775"/>
            <a:ext cx="3726421" cy="3257795"/>
          </a:xfrm>
          <a:prstGeom prst="rect">
            <a:avLst/>
          </a:prstGeom>
        </p:spPr>
      </p:pic>
    </p:spTree>
    <p:extLst>
      <p:ext uri="{BB962C8B-B14F-4D97-AF65-F5344CB8AC3E}">
        <p14:creationId xmlns:p14="http://schemas.microsoft.com/office/powerpoint/2010/main" val="400539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3:</a:t>
            </a:r>
            <a:r>
              <a:rPr lang="en-US" dirty="0"/>
              <a:t> </a:t>
            </a:r>
            <a:r>
              <a:rPr lang="bs-Latn-BA" dirty="0"/>
              <a:t>Implement device compliance</a:t>
            </a:r>
            <a:endParaRPr lang="en-US" dirty="0"/>
          </a:p>
        </p:txBody>
      </p:sp>
      <p:pic>
        <p:nvPicPr>
          <p:cNvPr id="3" name="Picture 2">
            <a:extLst>
              <a:ext uri="{FF2B5EF4-FFF2-40B4-BE49-F238E27FC236}">
                <a16:creationId xmlns:a16="http://schemas.microsoft.com/office/drawing/2014/main" id="{87B66994-7687-4390-BBBE-C4338154573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066746" y="2770670"/>
            <a:ext cx="1296000" cy="1296000"/>
          </a:xfrm>
          <a:prstGeom prst="rect">
            <a:avLst/>
          </a:prstGeom>
        </p:spPr>
      </p:pic>
    </p:spTree>
    <p:extLst>
      <p:ext uri="{BB962C8B-B14F-4D97-AF65-F5344CB8AC3E}">
        <p14:creationId xmlns:p14="http://schemas.microsoft.com/office/powerpoint/2010/main" val="403754215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Learning Path </a:t>
            </a:r>
            <a:r>
              <a:rPr lang="en-US" dirty="0"/>
              <a:t>A</a:t>
            </a:r>
            <a:r>
              <a:rPr lang="bs-Latn-BA" dirty="0"/>
              <a:t>genda</a:t>
            </a:r>
            <a:endParaRPr lang="en-US" dirty="0"/>
          </a:p>
        </p:txBody>
      </p:sp>
      <p:sp>
        <p:nvSpPr>
          <p:cNvPr id="6" name="Text Placeholder 5"/>
          <p:cNvSpPr>
            <a:spLocks noGrp="1"/>
          </p:cNvSpPr>
          <p:nvPr>
            <p:ph type="body" sz="quarter" idx="11"/>
          </p:nvPr>
        </p:nvSpPr>
        <p:spPr/>
        <p:txBody>
          <a:bodyPr/>
          <a:lstStyle/>
          <a:p>
            <a:r>
              <a:rPr lang="en-US" sz="2400" dirty="0"/>
              <a:t>Protect identities in Azure Active Directory</a:t>
            </a:r>
          </a:p>
        </p:txBody>
      </p:sp>
      <p:sp>
        <p:nvSpPr>
          <p:cNvPr id="2" name="Text Placeholder 1">
            <a:extLst>
              <a:ext uri="{FF2B5EF4-FFF2-40B4-BE49-F238E27FC236}">
                <a16:creationId xmlns:a16="http://schemas.microsoft.com/office/drawing/2014/main" id="{40EAC64F-8239-4645-9406-648A4D42B596}"/>
              </a:ext>
            </a:extLst>
          </p:cNvPr>
          <p:cNvSpPr>
            <a:spLocks noGrp="1"/>
          </p:cNvSpPr>
          <p:nvPr>
            <p:ph type="body" sz="quarter" idx="15"/>
          </p:nvPr>
        </p:nvSpPr>
        <p:spPr/>
        <p:txBody>
          <a:bodyPr/>
          <a:lstStyle/>
          <a:p>
            <a:r>
              <a:rPr lang="en-US" sz="2400" dirty="0"/>
              <a:t>Enable organizational access</a:t>
            </a:r>
          </a:p>
        </p:txBody>
      </p:sp>
      <p:sp>
        <p:nvSpPr>
          <p:cNvPr id="3" name="Text Placeholder 2">
            <a:extLst>
              <a:ext uri="{FF2B5EF4-FFF2-40B4-BE49-F238E27FC236}">
                <a16:creationId xmlns:a16="http://schemas.microsoft.com/office/drawing/2014/main" id="{BF286AC5-C0AF-4155-832D-FFF451FC381E}"/>
              </a:ext>
            </a:extLst>
          </p:cNvPr>
          <p:cNvSpPr>
            <a:spLocks noGrp="1"/>
          </p:cNvSpPr>
          <p:nvPr>
            <p:ph type="body" sz="quarter" idx="17"/>
          </p:nvPr>
        </p:nvSpPr>
        <p:spPr/>
        <p:txBody>
          <a:bodyPr/>
          <a:lstStyle/>
          <a:p>
            <a:r>
              <a:rPr lang="en-US" sz="2400" dirty="0"/>
              <a:t>Implement device compliance</a:t>
            </a:r>
          </a:p>
        </p:txBody>
      </p:sp>
      <p:sp>
        <p:nvSpPr>
          <p:cNvPr id="7" name="Text Placeholder 6">
            <a:extLst>
              <a:ext uri="{FF2B5EF4-FFF2-40B4-BE49-F238E27FC236}">
                <a16:creationId xmlns:a16="http://schemas.microsoft.com/office/drawing/2014/main" id="{5EDB492D-CD6A-4996-B96B-B311B84158B7}"/>
              </a:ext>
            </a:extLst>
          </p:cNvPr>
          <p:cNvSpPr>
            <a:spLocks noGrp="1"/>
          </p:cNvSpPr>
          <p:nvPr>
            <p:ph type="body" sz="quarter" idx="21"/>
          </p:nvPr>
        </p:nvSpPr>
        <p:spPr/>
        <p:txBody>
          <a:bodyPr/>
          <a:lstStyle/>
          <a:p>
            <a:r>
              <a:rPr lang="en-US" sz="2400" dirty="0"/>
              <a:t>Generate inventory and compliance reports</a:t>
            </a:r>
          </a:p>
        </p:txBody>
      </p:sp>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Module 3: Implement device compliance policies</a:t>
            </a:r>
            <a:br>
              <a:rPr lang="en-US" dirty="0"/>
            </a:br>
            <a:br>
              <a:rPr lang="en-US" dirty="0"/>
            </a:br>
            <a:br>
              <a:rPr lang="en-US" dirty="0"/>
            </a:br>
            <a:br>
              <a:rPr lang="en-US" dirty="0"/>
            </a:br>
            <a:endParaRPr lang="en-US" dirty="0"/>
          </a:p>
        </p:txBody>
      </p:sp>
      <p:sp>
        <p:nvSpPr>
          <p:cNvPr id="2" name="Text Placeholder 1">
            <a:extLst>
              <a:ext uri="{FF2B5EF4-FFF2-40B4-BE49-F238E27FC236}">
                <a16:creationId xmlns:a16="http://schemas.microsoft.com/office/drawing/2014/main" id="{44A49DAE-79D6-48FB-BB90-ED534D0C7C09}"/>
              </a:ext>
            </a:extLst>
          </p:cNvPr>
          <p:cNvSpPr>
            <a:spLocks noGrp="1"/>
          </p:cNvSpPr>
          <p:nvPr>
            <p:ph type="body" sz="quarter" idx="10"/>
          </p:nvPr>
        </p:nvSpPr>
        <p:spPr>
          <a:xfrm>
            <a:off x="432089" y="1083334"/>
            <a:ext cx="11341268" cy="2793522"/>
          </a:xfrm>
        </p:spPr>
        <p:txBody>
          <a:bodyPr/>
          <a:lstStyle/>
          <a:p>
            <a:pPr marL="342900" indent="-342900">
              <a:lnSpc>
                <a:spcPct val="150000"/>
              </a:lnSpc>
              <a:buFont typeface="Arial" panose="020B0604020202020204" pitchFamily="34" charset="0"/>
              <a:buChar char="•"/>
            </a:pPr>
            <a:r>
              <a:rPr lang="en-US" sz="2400" dirty="0">
                <a:solidFill>
                  <a:schemeClr val="tx1"/>
                </a:solidFill>
                <a:latin typeface="+mn-lt"/>
              </a:rPr>
              <a:t>Protect access to resources using Intune</a:t>
            </a:r>
          </a:p>
          <a:p>
            <a:pPr marL="342900" indent="-342900">
              <a:lnSpc>
                <a:spcPct val="150000"/>
              </a:lnSpc>
              <a:buFont typeface="Arial" panose="020B0604020202020204" pitchFamily="34" charset="0"/>
              <a:buChar char="•"/>
            </a:pPr>
            <a:r>
              <a:rPr lang="en-US" sz="2400" dirty="0">
                <a:solidFill>
                  <a:schemeClr val="tx1"/>
                </a:solidFill>
                <a:latin typeface="+mn-lt"/>
              </a:rPr>
              <a:t>Explore device compliance policy</a:t>
            </a:r>
          </a:p>
          <a:p>
            <a:pPr marL="342900" indent="-342900">
              <a:lnSpc>
                <a:spcPct val="150000"/>
              </a:lnSpc>
              <a:buFont typeface="Arial" panose="020B0604020202020204" pitchFamily="34" charset="0"/>
              <a:buChar char="•"/>
            </a:pPr>
            <a:r>
              <a:rPr lang="en-US" sz="2400" dirty="0">
                <a:solidFill>
                  <a:schemeClr val="tx1"/>
                </a:solidFill>
                <a:latin typeface="+mn-lt"/>
              </a:rPr>
              <a:t>Deploy a device compliance policy</a:t>
            </a:r>
          </a:p>
          <a:p>
            <a:pPr marL="342900" indent="-342900">
              <a:lnSpc>
                <a:spcPct val="150000"/>
              </a:lnSpc>
              <a:buFont typeface="Arial" panose="020B0604020202020204" pitchFamily="34" charset="0"/>
              <a:buChar char="•"/>
            </a:pPr>
            <a:r>
              <a:rPr lang="en-US" sz="2400" dirty="0">
                <a:solidFill>
                  <a:schemeClr val="tx1"/>
                </a:solidFill>
                <a:latin typeface="+mn-lt"/>
              </a:rPr>
              <a:t>Explore conditional access</a:t>
            </a:r>
          </a:p>
          <a:p>
            <a:pPr marL="342900" indent="-342900">
              <a:lnSpc>
                <a:spcPct val="150000"/>
              </a:lnSpc>
              <a:buFont typeface="Arial" panose="020B0604020202020204" pitchFamily="34" charset="0"/>
              <a:buChar char="•"/>
            </a:pPr>
            <a:r>
              <a:rPr lang="en-US" sz="2400" dirty="0">
                <a:solidFill>
                  <a:schemeClr val="tx1"/>
                </a:solidFill>
                <a:latin typeface="+mn-lt"/>
              </a:rPr>
              <a:t>Create conditional access policies</a:t>
            </a:r>
          </a:p>
        </p:txBody>
      </p:sp>
    </p:spTree>
    <p:extLst>
      <p:ext uri="{BB962C8B-B14F-4D97-AF65-F5344CB8AC3E}">
        <p14:creationId xmlns:p14="http://schemas.microsoft.com/office/powerpoint/2010/main" val="363120302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D188B-F729-7EAC-F18F-C6DFB1C4B2A6}"/>
              </a:ext>
            </a:extLst>
          </p:cNvPr>
          <p:cNvSpPr>
            <a:spLocks noGrp="1"/>
          </p:cNvSpPr>
          <p:nvPr>
            <p:ph type="title"/>
          </p:nvPr>
        </p:nvSpPr>
        <p:spPr/>
        <p:txBody>
          <a:bodyPr/>
          <a:lstStyle/>
          <a:p>
            <a:r>
              <a:rPr lang="en-US" sz="3200" dirty="0"/>
              <a:t>Protect access to resources using Intune</a:t>
            </a:r>
            <a:endParaRPr lang="en-US" dirty="0"/>
          </a:p>
        </p:txBody>
      </p:sp>
      <p:sp>
        <p:nvSpPr>
          <p:cNvPr id="3" name="Content Placeholder 2">
            <a:extLst>
              <a:ext uri="{FF2B5EF4-FFF2-40B4-BE49-F238E27FC236}">
                <a16:creationId xmlns:a16="http://schemas.microsoft.com/office/drawing/2014/main" id="{CBD99376-5D0B-A6DE-8535-AE087B1CEFA9}"/>
              </a:ext>
            </a:extLst>
          </p:cNvPr>
          <p:cNvSpPr>
            <a:spLocks noGrp="1"/>
          </p:cNvSpPr>
          <p:nvPr>
            <p:ph sz="quarter" idx="10"/>
          </p:nvPr>
        </p:nvSpPr>
        <p:spPr>
          <a:xfrm>
            <a:off x="419100" y="1456897"/>
            <a:ext cx="11340811" cy="3339376"/>
          </a:xfrm>
        </p:spPr>
        <p:txBody>
          <a:bodyPr/>
          <a:lstStyle/>
          <a:p>
            <a:pPr marL="342900" indent="-342900">
              <a:buFont typeface="Arial" panose="020B0604020202020204" pitchFamily="34" charset="0"/>
              <a:buChar char="•"/>
            </a:pPr>
            <a:r>
              <a:rPr lang="en-US" sz="2000" dirty="0">
                <a:latin typeface="+mn-lt"/>
              </a:rPr>
              <a:t>Allow access to e-mail and documents only from devices that are managed by MDM and comply with company policy, such as by specifying that user passwords must be complex, local data on devices must be encrypted, the use of multi-factor authentication (MFA), and the latest updates are installed.</a:t>
            </a:r>
          </a:p>
          <a:p>
            <a:pPr marL="342900" indent="-342900">
              <a:buFont typeface="Arial" panose="020B0604020202020204" pitchFamily="34" charset="0"/>
              <a:buChar char="•"/>
            </a:pPr>
            <a:r>
              <a:rPr lang="en-US" sz="2000" dirty="0">
                <a:latin typeface="+mn-lt"/>
              </a:rPr>
              <a:t>Define company policies by using the Device Security policy in Microsoft 365 or Device Compliance in Intune.</a:t>
            </a:r>
          </a:p>
          <a:p>
            <a:pPr marL="342900" indent="-342900">
              <a:buFont typeface="Arial" panose="020B0604020202020204" pitchFamily="34" charset="0"/>
              <a:buChar char="•"/>
            </a:pPr>
            <a:r>
              <a:rPr lang="en-US" sz="2000" dirty="0">
                <a:latin typeface="+mn-lt"/>
              </a:rPr>
              <a:t>Use Conditional Access policies to control access to e-mail, documents, and other cloud apps as well as evaluate sign-in risk, device type, location, and client apps.</a:t>
            </a:r>
          </a:p>
          <a:p>
            <a:pPr marL="342900" indent="-342900">
              <a:buFont typeface="Arial" panose="020B0604020202020204" pitchFamily="34" charset="0"/>
              <a:buChar char="•"/>
            </a:pPr>
            <a:r>
              <a:rPr lang="en-US" sz="2000" dirty="0">
                <a:latin typeface="+mn-lt"/>
              </a:rPr>
              <a:t>If a device isn't enrolled to Intune, its compliance can’t be evaluated, but you can prevent access to mailboxes, documents, and cloud apps from such devices.</a:t>
            </a:r>
          </a:p>
        </p:txBody>
      </p:sp>
    </p:spTree>
    <p:extLst>
      <p:ext uri="{BB962C8B-B14F-4D97-AF65-F5344CB8AC3E}">
        <p14:creationId xmlns:p14="http://schemas.microsoft.com/office/powerpoint/2010/main" val="114970114"/>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device compliance policy</a:t>
            </a:r>
          </a:p>
        </p:txBody>
      </p:sp>
      <p:sp>
        <p:nvSpPr>
          <p:cNvPr id="4" name="Text Placeholder 4">
            <a:extLst>
              <a:ext uri="{FF2B5EF4-FFF2-40B4-BE49-F238E27FC236}">
                <a16:creationId xmlns:a16="http://schemas.microsoft.com/office/drawing/2014/main" id="{58294173-C5C4-4533-AB16-4E301D94D832}"/>
              </a:ext>
            </a:extLst>
          </p:cNvPr>
          <p:cNvSpPr txBox="1">
            <a:spLocks/>
          </p:cNvSpPr>
          <p:nvPr/>
        </p:nvSpPr>
        <p:spPr>
          <a:xfrm>
            <a:off x="418360" y="1120330"/>
            <a:ext cx="5677639" cy="2350281"/>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Consists of rules that include:</a:t>
            </a:r>
          </a:p>
          <a:p>
            <a:pPr marL="334800" lvl="1" indent="-223200">
              <a:buFont typeface="Arial" panose="020B0604020202020204" pitchFamily="34" charset="0"/>
              <a:buChar char="•"/>
            </a:pPr>
            <a:r>
              <a:rPr lang="en-US" dirty="0"/>
              <a:t>Password settings</a:t>
            </a:r>
          </a:p>
          <a:p>
            <a:pPr marL="334800" lvl="1" indent="-223200">
              <a:buFont typeface="Arial" panose="020B0604020202020204" pitchFamily="34" charset="0"/>
              <a:buChar char="•"/>
            </a:pPr>
            <a:r>
              <a:rPr lang="en-US" dirty="0"/>
              <a:t>Encryption settings</a:t>
            </a:r>
          </a:p>
          <a:p>
            <a:pPr marL="334800" lvl="1" indent="-223200">
              <a:buFont typeface="Arial" panose="020B0604020202020204" pitchFamily="34" charset="0"/>
              <a:buChar char="•"/>
            </a:pPr>
            <a:r>
              <a:rPr lang="en-US" dirty="0"/>
              <a:t>Jail-broken or rooted devices</a:t>
            </a:r>
          </a:p>
          <a:p>
            <a:pPr marL="334800" lvl="1" indent="-223200">
              <a:buFont typeface="Arial" panose="020B0604020202020204" pitchFamily="34" charset="0"/>
              <a:buChar char="•"/>
            </a:pPr>
            <a:r>
              <a:rPr lang="en-US" dirty="0"/>
              <a:t>The min/max operating-system version</a:t>
            </a:r>
          </a:p>
          <a:p>
            <a:pPr marL="334800" lvl="1" indent="-223200">
              <a:buFont typeface="Arial" panose="020B0604020202020204" pitchFamily="34" charset="0"/>
              <a:buChar char="•"/>
            </a:pPr>
            <a:r>
              <a:rPr lang="en-US" dirty="0"/>
              <a:t>The maximum Mobile Threat Defense level</a:t>
            </a:r>
          </a:p>
          <a:p>
            <a:pPr marL="334800" lvl="1" indent="-223200">
              <a:buFont typeface="Arial" panose="020B0604020202020204" pitchFamily="34" charset="0"/>
              <a:buChar char="•"/>
            </a:pPr>
            <a:endParaRPr lang="en-US" dirty="0"/>
          </a:p>
        </p:txBody>
      </p:sp>
      <p:cxnSp>
        <p:nvCxnSpPr>
          <p:cNvPr id="5" name="Straight Connector 4">
            <a:extLst>
              <a:ext uri="{FF2B5EF4-FFF2-40B4-BE49-F238E27FC236}">
                <a16:creationId xmlns:a16="http://schemas.microsoft.com/office/drawing/2014/main" id="{BD32FD15-E56B-4CE8-9F03-81AE7014E390}"/>
              </a:ext>
              <a:ext uri="{C183D7F6-B498-43B3-948B-1728B52AA6E4}">
                <adec:decorative xmlns:adec="http://schemas.microsoft.com/office/drawing/2017/decorative" val="1"/>
              </a:ext>
            </a:extLst>
          </p:cNvPr>
          <p:cNvCxnSpPr>
            <a:cxnSpLocks/>
          </p:cNvCxnSpPr>
          <p:nvPr/>
        </p:nvCxnSpPr>
        <p:spPr>
          <a:xfrm>
            <a:off x="414928" y="3600000"/>
            <a:ext cx="569574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4">
            <a:extLst>
              <a:ext uri="{FF2B5EF4-FFF2-40B4-BE49-F238E27FC236}">
                <a16:creationId xmlns:a16="http://schemas.microsoft.com/office/drawing/2014/main" id="{FDB02659-E151-4D70-A264-9F73AED69E9B}"/>
              </a:ext>
            </a:extLst>
          </p:cNvPr>
          <p:cNvSpPr txBox="1">
            <a:spLocks/>
          </p:cNvSpPr>
          <p:nvPr/>
        </p:nvSpPr>
        <p:spPr>
          <a:xfrm>
            <a:off x="418360" y="3817369"/>
            <a:ext cx="5677639" cy="1080000"/>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Device compliance policies can be used with or without conditional access</a:t>
            </a:r>
          </a:p>
        </p:txBody>
      </p:sp>
      <p:cxnSp>
        <p:nvCxnSpPr>
          <p:cNvPr id="8" name="Straight Connector 7">
            <a:extLst>
              <a:ext uri="{FF2B5EF4-FFF2-40B4-BE49-F238E27FC236}">
                <a16:creationId xmlns:a16="http://schemas.microsoft.com/office/drawing/2014/main" id="{A1F1DB27-DE17-4F9A-BA2A-D14B24E740E7}"/>
              </a:ext>
              <a:ext uri="{C183D7F6-B498-43B3-948B-1728B52AA6E4}">
                <adec:decorative xmlns:adec="http://schemas.microsoft.com/office/drawing/2017/decorative" val="1"/>
              </a:ext>
            </a:extLst>
          </p:cNvPr>
          <p:cNvCxnSpPr>
            <a:cxnSpLocks/>
          </p:cNvCxnSpPr>
          <p:nvPr/>
        </p:nvCxnSpPr>
        <p:spPr>
          <a:xfrm>
            <a:off x="414928" y="4908259"/>
            <a:ext cx="569574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A4C8B9C8-F11F-49A0-9947-4D086CB909E9}"/>
              </a:ext>
            </a:extLst>
          </p:cNvPr>
          <p:cNvSpPr txBox="1">
            <a:spLocks/>
          </p:cNvSpPr>
          <p:nvPr/>
        </p:nvSpPr>
        <p:spPr>
          <a:xfrm>
            <a:off x="418360" y="5169390"/>
            <a:ext cx="5677639" cy="669387"/>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Deployed based on the user, not on the device</a:t>
            </a:r>
          </a:p>
        </p:txBody>
      </p:sp>
      <p:cxnSp>
        <p:nvCxnSpPr>
          <p:cNvPr id="11" name="Straight Connector 10">
            <a:extLst>
              <a:ext uri="{FF2B5EF4-FFF2-40B4-BE49-F238E27FC236}">
                <a16:creationId xmlns:a16="http://schemas.microsoft.com/office/drawing/2014/main" id="{22E4B149-B7CC-40D8-8B33-DD500B565310}"/>
              </a:ext>
              <a:ext uri="{C183D7F6-B498-43B3-948B-1728B52AA6E4}">
                <adec:decorative xmlns:adec="http://schemas.microsoft.com/office/drawing/2017/decorative" val="1"/>
              </a:ext>
            </a:extLst>
          </p:cNvPr>
          <p:cNvCxnSpPr>
            <a:cxnSpLocks/>
          </p:cNvCxnSpPr>
          <p:nvPr/>
        </p:nvCxnSpPr>
        <p:spPr>
          <a:xfrm>
            <a:off x="6429839" y="2067524"/>
            <a:ext cx="53370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5" name="Text Placeholder 4">
            <a:extLst>
              <a:ext uri="{FF2B5EF4-FFF2-40B4-BE49-F238E27FC236}">
                <a16:creationId xmlns:a16="http://schemas.microsoft.com/office/drawing/2014/main" id="{18A3566D-F7DB-D4A2-9EE4-53685A5B0AF2}"/>
              </a:ext>
            </a:extLst>
          </p:cNvPr>
          <p:cNvSpPr txBox="1">
            <a:spLocks/>
          </p:cNvSpPr>
          <p:nvPr/>
        </p:nvSpPr>
        <p:spPr>
          <a:xfrm>
            <a:off x="6439796" y="1120330"/>
            <a:ext cx="5320115" cy="680195"/>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Monitored from the Device Compliance Dashboard</a:t>
            </a:r>
          </a:p>
        </p:txBody>
      </p:sp>
      <p:sp>
        <p:nvSpPr>
          <p:cNvPr id="12" name="Text Placeholder 4">
            <a:extLst>
              <a:ext uri="{FF2B5EF4-FFF2-40B4-BE49-F238E27FC236}">
                <a16:creationId xmlns:a16="http://schemas.microsoft.com/office/drawing/2014/main" id="{A8213FB1-1279-4A95-BCB5-2B095DF128D2}"/>
              </a:ext>
            </a:extLst>
          </p:cNvPr>
          <p:cNvSpPr txBox="1">
            <a:spLocks/>
          </p:cNvSpPr>
          <p:nvPr/>
        </p:nvSpPr>
        <p:spPr>
          <a:xfrm>
            <a:off x="6439796" y="2363439"/>
            <a:ext cx="5320115" cy="1080000"/>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Noncompliant actions:</a:t>
            </a:r>
          </a:p>
          <a:p>
            <a:pPr marL="334800" lvl="1" indent="-223200">
              <a:buFont typeface="Arial" panose="020B0604020202020204" pitchFamily="34" charset="0"/>
              <a:buChar char="•"/>
            </a:pPr>
            <a:r>
              <a:rPr lang="en-US" dirty="0"/>
              <a:t>Notify end users via email.</a:t>
            </a:r>
          </a:p>
          <a:p>
            <a:pPr marL="334800" lvl="1" indent="-223200">
              <a:buFont typeface="Arial" panose="020B0604020202020204" pitchFamily="34" charset="0"/>
              <a:buChar char="•"/>
            </a:pPr>
            <a:r>
              <a:rPr lang="en-US" dirty="0"/>
              <a:t>Mark device noncompliant.</a:t>
            </a:r>
          </a:p>
        </p:txBody>
      </p:sp>
      <p:cxnSp>
        <p:nvCxnSpPr>
          <p:cNvPr id="13" name="Straight Connector 12">
            <a:extLst>
              <a:ext uri="{FF2B5EF4-FFF2-40B4-BE49-F238E27FC236}">
                <a16:creationId xmlns:a16="http://schemas.microsoft.com/office/drawing/2014/main" id="{F9F27839-C304-4D67-A39D-54101E06B105}"/>
              </a:ext>
              <a:ext uri="{C183D7F6-B498-43B3-948B-1728B52AA6E4}">
                <adec:decorative xmlns:adec="http://schemas.microsoft.com/office/drawing/2017/decorative" val="1"/>
              </a:ext>
            </a:extLst>
          </p:cNvPr>
          <p:cNvCxnSpPr>
            <a:cxnSpLocks/>
          </p:cNvCxnSpPr>
          <p:nvPr/>
        </p:nvCxnSpPr>
        <p:spPr>
          <a:xfrm>
            <a:off x="6429839" y="3852214"/>
            <a:ext cx="53370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ABEE371F-C9AE-45BB-8448-103F6233183F}"/>
              </a:ext>
            </a:extLst>
          </p:cNvPr>
          <p:cNvSpPr txBox="1">
            <a:spLocks/>
          </p:cNvSpPr>
          <p:nvPr/>
        </p:nvSpPr>
        <p:spPr>
          <a:xfrm>
            <a:off x="6439796" y="4032214"/>
            <a:ext cx="5320115" cy="1080000"/>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It's recommended that you use Azure AD groups for users and devices to apply Intune policies.</a:t>
            </a:r>
          </a:p>
        </p:txBody>
      </p:sp>
    </p:spTree>
    <p:extLst>
      <p:ext uri="{BB962C8B-B14F-4D97-AF65-F5344CB8AC3E}">
        <p14:creationId xmlns:p14="http://schemas.microsoft.com/office/powerpoint/2010/main" val="337685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Deploy a device compliance policy</a:t>
            </a:r>
          </a:p>
        </p:txBody>
      </p:sp>
      <p:sp>
        <p:nvSpPr>
          <p:cNvPr id="6" name="Text Placeholder 5"/>
          <p:cNvSpPr>
            <a:spLocks noGrp="1"/>
          </p:cNvSpPr>
          <p:nvPr>
            <p:ph type="body" sz="quarter" idx="4294967295"/>
          </p:nvPr>
        </p:nvSpPr>
        <p:spPr>
          <a:xfrm>
            <a:off x="349020" y="1419901"/>
            <a:ext cx="5678400" cy="4736851"/>
          </a:xfrm>
          <a:solidFill>
            <a:schemeClr val="bg1">
              <a:lumMod val="95000"/>
            </a:schemeClr>
          </a:solidFill>
        </p:spPr>
        <p:txBody>
          <a:bodyPr lIns="136800" tIns="90000" rIns="136800" bIns="90000"/>
          <a:lstStyle/>
          <a:p>
            <a:pPr>
              <a:spcBef>
                <a:spcPts val="600"/>
              </a:spcBef>
              <a:spcAft>
                <a:spcPts val="600"/>
              </a:spcAft>
            </a:pPr>
            <a:r>
              <a:rPr lang="en-US" sz="2400" dirty="0"/>
              <a:t>Device compliance policy prerequisites :</a:t>
            </a:r>
          </a:p>
          <a:p>
            <a:pPr marL="334800" indent="-223200">
              <a:spcBef>
                <a:spcPts val="600"/>
              </a:spcBef>
              <a:buFont typeface="Arial" panose="020B0604020202020204" pitchFamily="34" charset="0"/>
              <a:buChar char="•"/>
            </a:pPr>
            <a:r>
              <a:rPr lang="en-US" sz="2000" dirty="0">
                <a:latin typeface="+mn-lt"/>
              </a:rPr>
              <a:t>Licensed for Azure AD Premium P1 or Azure AD Premium P2 and Intune</a:t>
            </a:r>
          </a:p>
          <a:p>
            <a:pPr marL="334800" indent="-223200">
              <a:spcBef>
                <a:spcPts val="600"/>
              </a:spcBef>
              <a:buFont typeface="Arial" panose="020B0604020202020204" pitchFamily="34" charset="0"/>
              <a:buChar char="•"/>
            </a:pPr>
            <a:r>
              <a:rPr lang="en-US" sz="2000" dirty="0">
                <a:latin typeface="+mn-lt"/>
              </a:rPr>
              <a:t>Devices run on a supported platform</a:t>
            </a:r>
          </a:p>
          <a:p>
            <a:pPr marL="334800" indent="-223200">
              <a:spcBef>
                <a:spcPts val="600"/>
              </a:spcBef>
              <a:buFont typeface="Arial" panose="020B0604020202020204" pitchFamily="34" charset="0"/>
              <a:buChar char="•"/>
            </a:pPr>
            <a:r>
              <a:rPr lang="en-US" sz="2000" dirty="0">
                <a:latin typeface="+mn-lt"/>
              </a:rPr>
              <a:t>Devices must be enrolled in Intune</a:t>
            </a:r>
          </a:p>
          <a:p>
            <a:pPr marL="111600">
              <a:spcBef>
                <a:spcPts val="600"/>
              </a:spcBef>
            </a:pPr>
            <a:r>
              <a:rPr lang="en-US" sz="2400" dirty="0"/>
              <a:t>Define general compliance settings</a:t>
            </a:r>
          </a:p>
          <a:p>
            <a:pPr marL="334800" indent="-223200">
              <a:spcBef>
                <a:spcPts val="600"/>
              </a:spcBef>
              <a:buFont typeface="Arial" panose="020B0604020202020204" pitchFamily="34" charset="0"/>
              <a:buChar char="•"/>
            </a:pPr>
            <a:r>
              <a:rPr lang="en-US" sz="2000" dirty="0">
                <a:latin typeface="+mn-lt"/>
              </a:rPr>
              <a:t>Enable marked devices with no policy assigned</a:t>
            </a:r>
          </a:p>
          <a:p>
            <a:pPr marL="334800" indent="-223200">
              <a:spcBef>
                <a:spcPts val="600"/>
              </a:spcBef>
              <a:buFont typeface="Arial" panose="020B0604020202020204" pitchFamily="34" charset="0"/>
              <a:buChar char="•"/>
            </a:pPr>
            <a:r>
              <a:rPr lang="en-US" sz="2000" dirty="0">
                <a:latin typeface="+mn-lt"/>
              </a:rPr>
              <a:t>Enhanced jailbreak detection</a:t>
            </a:r>
          </a:p>
          <a:p>
            <a:pPr marL="334800" indent="-223200">
              <a:spcBef>
                <a:spcPts val="600"/>
              </a:spcBef>
              <a:buFont typeface="Arial" panose="020B0604020202020204" pitchFamily="34" charset="0"/>
              <a:buChar char="•"/>
            </a:pPr>
            <a:r>
              <a:rPr lang="en-US" sz="2000" dirty="0">
                <a:latin typeface="+mn-lt"/>
              </a:rPr>
              <a:t>Compliance status for devices that do not report</a:t>
            </a:r>
          </a:p>
          <a:p>
            <a:endParaRPr lang="en-US" sz="2400" dirty="0"/>
          </a:p>
          <a:p>
            <a:endParaRPr lang="en-US" sz="2400" dirty="0"/>
          </a:p>
        </p:txBody>
      </p:sp>
      <p:sp>
        <p:nvSpPr>
          <p:cNvPr id="12" name="Text Placeholder 5">
            <a:extLst>
              <a:ext uri="{FF2B5EF4-FFF2-40B4-BE49-F238E27FC236}">
                <a16:creationId xmlns:a16="http://schemas.microsoft.com/office/drawing/2014/main" id="{1F8AB0FD-F510-4289-9D66-3F157120C82F}"/>
              </a:ext>
            </a:extLst>
          </p:cNvPr>
          <p:cNvSpPr txBox="1">
            <a:spLocks/>
          </p:cNvSpPr>
          <p:nvPr/>
        </p:nvSpPr>
        <p:spPr>
          <a:xfrm>
            <a:off x="417600" y="5384124"/>
            <a:ext cx="5580000" cy="615553"/>
          </a:xfrm>
          <a:prstGeom prst="rect">
            <a:avLst/>
          </a:prstGeom>
        </p:spPr>
        <p:txBody>
          <a:bodyPr vert="horz" wrap="square" lIns="136800" tIns="0" rIns="136800" bIns="0" rtlCol="0">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dirty="0"/>
              <a:t>You can deploy compliance policy to users in user groups or devices in device groups. </a:t>
            </a:r>
          </a:p>
        </p:txBody>
      </p:sp>
      <p:pic>
        <p:nvPicPr>
          <p:cNvPr id="4" name="Picture 3">
            <a:extLst>
              <a:ext uri="{FF2B5EF4-FFF2-40B4-BE49-F238E27FC236}">
                <a16:creationId xmlns:a16="http://schemas.microsoft.com/office/drawing/2014/main" id="{9BEBE339-6311-4BF3-A2D9-2A68DBF001BC}"/>
              </a:ext>
            </a:extLst>
          </p:cNvPr>
          <p:cNvPicPr>
            <a:picLocks noChangeAspect="1"/>
          </p:cNvPicPr>
          <p:nvPr/>
        </p:nvPicPr>
        <p:blipFill>
          <a:blip r:embed="rId3"/>
          <a:srcRect/>
          <a:stretch/>
        </p:blipFill>
        <p:spPr>
          <a:xfrm>
            <a:off x="6150544" y="1419901"/>
            <a:ext cx="5876472" cy="4736851"/>
          </a:xfrm>
          <a:prstGeom prst="rect">
            <a:avLst/>
          </a:prstGeom>
        </p:spPr>
      </p:pic>
    </p:spTree>
    <p:extLst>
      <p:ext uri="{BB962C8B-B14F-4D97-AF65-F5344CB8AC3E}">
        <p14:creationId xmlns:p14="http://schemas.microsoft.com/office/powerpoint/2010/main" val="406480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Explore conditional access</a:t>
            </a:r>
          </a:p>
        </p:txBody>
      </p:sp>
      <p:sp>
        <p:nvSpPr>
          <p:cNvPr id="6" name="Text Placeholder 5"/>
          <p:cNvSpPr>
            <a:spLocks noGrp="1"/>
          </p:cNvSpPr>
          <p:nvPr>
            <p:ph type="body" sz="quarter" idx="4294967295"/>
          </p:nvPr>
        </p:nvSpPr>
        <p:spPr>
          <a:xfrm>
            <a:off x="418642" y="1457325"/>
            <a:ext cx="5677357" cy="800219"/>
          </a:xfrm>
        </p:spPr>
        <p:txBody>
          <a:bodyPr/>
          <a:lstStyle/>
          <a:p>
            <a:r>
              <a:rPr lang="en-US" sz="2000" dirty="0">
                <a:latin typeface="+mn-lt"/>
              </a:rPr>
              <a:t>Provides policy-based granular access to resources</a:t>
            </a:r>
          </a:p>
        </p:txBody>
      </p:sp>
      <p:sp>
        <p:nvSpPr>
          <p:cNvPr id="8" name="Text Placeholder 7">
            <a:extLst>
              <a:ext uri="{FF2B5EF4-FFF2-40B4-BE49-F238E27FC236}">
                <a16:creationId xmlns:a16="http://schemas.microsoft.com/office/drawing/2014/main" id="{651B23A3-AA54-4844-8CAD-A84030954762}"/>
              </a:ext>
            </a:extLst>
          </p:cNvPr>
          <p:cNvSpPr>
            <a:spLocks noGrp="1"/>
          </p:cNvSpPr>
          <p:nvPr>
            <p:ph type="body" sz="quarter" idx="4294967295"/>
          </p:nvPr>
        </p:nvSpPr>
        <p:spPr>
          <a:xfrm>
            <a:off x="418642" y="3021013"/>
            <a:ext cx="5677357" cy="1107996"/>
          </a:xfrm>
        </p:spPr>
        <p:txBody>
          <a:bodyPr/>
          <a:lstStyle/>
          <a:p>
            <a:r>
              <a:rPr lang="en-US" sz="2000" dirty="0">
                <a:latin typeface="+mn-lt"/>
              </a:rPr>
              <a:t>Allows users to work from essentially anywhere on most devices while helping to maintain security </a:t>
            </a:r>
          </a:p>
        </p:txBody>
      </p:sp>
      <p:sp>
        <p:nvSpPr>
          <p:cNvPr id="9" name="Text Placeholder 8">
            <a:extLst>
              <a:ext uri="{FF2B5EF4-FFF2-40B4-BE49-F238E27FC236}">
                <a16:creationId xmlns:a16="http://schemas.microsoft.com/office/drawing/2014/main" id="{32493E73-BFF5-47F5-9EC7-BC865CDBC615}"/>
              </a:ext>
            </a:extLst>
          </p:cNvPr>
          <p:cNvSpPr>
            <a:spLocks noGrp="1"/>
          </p:cNvSpPr>
          <p:nvPr>
            <p:ph type="body" sz="quarter" idx="4294967295"/>
          </p:nvPr>
        </p:nvSpPr>
        <p:spPr>
          <a:xfrm>
            <a:off x="418642" y="4586288"/>
            <a:ext cx="5677357" cy="800219"/>
          </a:xfrm>
        </p:spPr>
        <p:txBody>
          <a:bodyPr/>
          <a:lstStyle/>
          <a:p>
            <a:r>
              <a:rPr lang="en-US" sz="2000" dirty="0">
                <a:latin typeface="+mn-lt"/>
              </a:rPr>
              <a:t>Requires Intune and Azure AD for mobile devices</a:t>
            </a:r>
          </a:p>
        </p:txBody>
      </p:sp>
      <p:sp>
        <p:nvSpPr>
          <p:cNvPr id="10" name="Text Placeholder 9">
            <a:extLst>
              <a:ext uri="{FF2B5EF4-FFF2-40B4-BE49-F238E27FC236}">
                <a16:creationId xmlns:a16="http://schemas.microsoft.com/office/drawing/2014/main" id="{70536D13-38EA-4A10-B698-AB995730A85C}"/>
              </a:ext>
            </a:extLst>
          </p:cNvPr>
          <p:cNvSpPr>
            <a:spLocks noGrp="1"/>
          </p:cNvSpPr>
          <p:nvPr>
            <p:ph type="body" sz="quarter" idx="4294967295"/>
          </p:nvPr>
        </p:nvSpPr>
        <p:spPr>
          <a:xfrm>
            <a:off x="6423660" y="1457325"/>
            <a:ext cx="5348952" cy="800219"/>
          </a:xfrm>
        </p:spPr>
        <p:txBody>
          <a:bodyPr/>
          <a:lstStyle/>
          <a:p>
            <a:r>
              <a:rPr lang="en-US" sz="2000" dirty="0">
                <a:latin typeface="+mn-lt"/>
              </a:rPr>
              <a:t>Guides the user through fixing a denied access request</a:t>
            </a:r>
          </a:p>
        </p:txBody>
      </p:sp>
      <p:sp>
        <p:nvSpPr>
          <p:cNvPr id="11" name="Text Placeholder 10">
            <a:extLst>
              <a:ext uri="{FF2B5EF4-FFF2-40B4-BE49-F238E27FC236}">
                <a16:creationId xmlns:a16="http://schemas.microsoft.com/office/drawing/2014/main" id="{1AD1313D-F271-4C6B-B6F2-47783ECB9A7E}"/>
              </a:ext>
            </a:extLst>
          </p:cNvPr>
          <p:cNvSpPr>
            <a:spLocks noGrp="1"/>
          </p:cNvSpPr>
          <p:nvPr>
            <p:ph type="body" sz="quarter" idx="4294967295"/>
          </p:nvPr>
        </p:nvSpPr>
        <p:spPr>
          <a:xfrm>
            <a:off x="6423660" y="3021013"/>
            <a:ext cx="5348952" cy="1938992"/>
          </a:xfrm>
        </p:spPr>
        <p:txBody>
          <a:bodyPr/>
          <a:lstStyle/>
          <a:p>
            <a:pPr>
              <a:spcBef>
                <a:spcPts val="600"/>
              </a:spcBef>
              <a:spcAft>
                <a:spcPts val="600"/>
              </a:spcAft>
            </a:pPr>
            <a:r>
              <a:rPr lang="en-US" sz="2000" dirty="0">
                <a:latin typeface="+mn-lt"/>
              </a:rPr>
              <a:t>Common scenarios for conditional access are:</a:t>
            </a:r>
          </a:p>
          <a:p>
            <a:pPr marL="334800" indent="-223200">
              <a:spcBef>
                <a:spcPts val="600"/>
              </a:spcBef>
              <a:buFont typeface="Arial" panose="020B0604020202020204" pitchFamily="34" charset="0"/>
              <a:buChar char="•"/>
            </a:pPr>
            <a:r>
              <a:rPr lang="en-US" sz="1800" dirty="0">
                <a:latin typeface="+mn-lt"/>
              </a:rPr>
              <a:t>Conditional access based on app</a:t>
            </a:r>
          </a:p>
          <a:p>
            <a:pPr marL="334800" indent="-223200">
              <a:spcBef>
                <a:spcPts val="600"/>
              </a:spcBef>
              <a:buFont typeface="Arial" panose="020B0604020202020204" pitchFamily="34" charset="0"/>
              <a:buChar char="•"/>
            </a:pPr>
            <a:r>
              <a:rPr lang="en-US" sz="1800" dirty="0">
                <a:latin typeface="+mn-lt"/>
              </a:rPr>
              <a:t>Conditional access based on network</a:t>
            </a:r>
          </a:p>
          <a:p>
            <a:pPr marL="334800" indent="-223200">
              <a:spcBef>
                <a:spcPts val="600"/>
              </a:spcBef>
              <a:buFont typeface="Arial" panose="020B0604020202020204" pitchFamily="34" charset="0"/>
              <a:buChar char="•"/>
            </a:pPr>
            <a:r>
              <a:rPr lang="en-US" sz="1800" dirty="0">
                <a:latin typeface="+mn-lt"/>
              </a:rPr>
              <a:t>Conditional access based on device trust</a:t>
            </a:r>
          </a:p>
        </p:txBody>
      </p:sp>
      <p:cxnSp>
        <p:nvCxnSpPr>
          <p:cNvPr id="14" name="Straight Connector 13">
            <a:extLst>
              <a:ext uri="{FF2B5EF4-FFF2-40B4-BE49-F238E27FC236}">
                <a16:creationId xmlns:a16="http://schemas.microsoft.com/office/drawing/2014/main" id="{4CBF9024-E857-4BF3-90AC-32E1365143DF}"/>
              </a:ext>
              <a:ext uri="{C183D7F6-B498-43B3-948B-1728B52AA6E4}">
                <adec:decorative xmlns:adec="http://schemas.microsoft.com/office/drawing/2017/decorative" val="1"/>
              </a:ext>
            </a:extLst>
          </p:cNvPr>
          <p:cNvCxnSpPr>
            <a:cxnSpLocks/>
          </p:cNvCxnSpPr>
          <p:nvPr/>
        </p:nvCxnSpPr>
        <p:spPr>
          <a:xfrm>
            <a:off x="417787" y="2875108"/>
            <a:ext cx="569444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2DF5A1F-F137-4263-BE97-C3C5FBDEABDD}"/>
              </a:ext>
              <a:ext uri="{C183D7F6-B498-43B3-948B-1728B52AA6E4}">
                <adec:decorative xmlns:adec="http://schemas.microsoft.com/office/drawing/2017/decorative" val="1"/>
              </a:ext>
            </a:extLst>
          </p:cNvPr>
          <p:cNvCxnSpPr>
            <a:cxnSpLocks/>
          </p:cNvCxnSpPr>
          <p:nvPr/>
        </p:nvCxnSpPr>
        <p:spPr>
          <a:xfrm>
            <a:off x="417787" y="4439664"/>
            <a:ext cx="569444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0476E5A-EC0A-42AE-8DEF-20F2B158423B}"/>
              </a:ext>
              <a:ext uri="{C183D7F6-B498-43B3-948B-1728B52AA6E4}">
                <adec:decorative xmlns:adec="http://schemas.microsoft.com/office/drawing/2017/decorative" val="1"/>
              </a:ext>
            </a:extLst>
          </p:cNvPr>
          <p:cNvCxnSpPr>
            <a:cxnSpLocks/>
          </p:cNvCxnSpPr>
          <p:nvPr/>
        </p:nvCxnSpPr>
        <p:spPr>
          <a:xfrm>
            <a:off x="6420378" y="2875108"/>
            <a:ext cx="536698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869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Create conditional access policies</a:t>
            </a:r>
          </a:p>
        </p:txBody>
      </p:sp>
      <p:sp>
        <p:nvSpPr>
          <p:cNvPr id="6" name="Text Placeholder 5"/>
          <p:cNvSpPr>
            <a:spLocks noGrp="1"/>
          </p:cNvSpPr>
          <p:nvPr>
            <p:ph type="body" sz="quarter" idx="4294967295"/>
          </p:nvPr>
        </p:nvSpPr>
        <p:spPr>
          <a:xfrm>
            <a:off x="418643" y="1440000"/>
            <a:ext cx="5542957" cy="800219"/>
          </a:xfrm>
        </p:spPr>
        <p:txBody>
          <a:bodyPr/>
          <a:lstStyle/>
          <a:p>
            <a:pPr marL="0" indent="0">
              <a:buNone/>
            </a:pPr>
            <a:r>
              <a:rPr lang="en-US" sz="2000" dirty="0"/>
              <a:t>You use conditions and controls to create conditional access policies.</a:t>
            </a:r>
          </a:p>
        </p:txBody>
      </p:sp>
      <p:cxnSp>
        <p:nvCxnSpPr>
          <p:cNvPr id="4" name="Straight Connector 3">
            <a:extLst>
              <a:ext uri="{FF2B5EF4-FFF2-40B4-BE49-F238E27FC236}">
                <a16:creationId xmlns:a16="http://schemas.microsoft.com/office/drawing/2014/main" id="{9316715B-1734-4D13-B402-610C29B64678}"/>
              </a:ext>
              <a:ext uri="{C183D7F6-B498-43B3-948B-1728B52AA6E4}">
                <adec:decorative xmlns:adec="http://schemas.microsoft.com/office/drawing/2017/decorative" val="1"/>
              </a:ext>
            </a:extLst>
          </p:cNvPr>
          <p:cNvCxnSpPr>
            <a:cxnSpLocks/>
          </p:cNvCxnSpPr>
          <p:nvPr/>
        </p:nvCxnSpPr>
        <p:spPr>
          <a:xfrm>
            <a:off x="418643" y="3240000"/>
            <a:ext cx="554295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C5AEA7E-5663-44BE-B75F-5B63C1379E52}"/>
              </a:ext>
              <a:ext uri="{C183D7F6-B498-43B3-948B-1728B52AA6E4}">
                <adec:decorative xmlns:adec="http://schemas.microsoft.com/office/drawing/2017/decorative" val="1"/>
              </a:ext>
            </a:extLst>
          </p:cNvPr>
          <p:cNvCxnSpPr>
            <a:cxnSpLocks/>
          </p:cNvCxnSpPr>
          <p:nvPr/>
        </p:nvCxnSpPr>
        <p:spPr>
          <a:xfrm>
            <a:off x="6435090" y="3240000"/>
            <a:ext cx="533691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9" name="Text Placeholder 5">
            <a:extLst>
              <a:ext uri="{FF2B5EF4-FFF2-40B4-BE49-F238E27FC236}">
                <a16:creationId xmlns:a16="http://schemas.microsoft.com/office/drawing/2014/main" id="{D8CE21C5-0691-420F-87E0-F52B746DDCEC}"/>
              </a:ext>
            </a:extLst>
          </p:cNvPr>
          <p:cNvSpPr txBox="1">
            <a:spLocks/>
          </p:cNvSpPr>
          <p:nvPr/>
        </p:nvSpPr>
        <p:spPr>
          <a:xfrm>
            <a:off x="418643" y="3456000"/>
            <a:ext cx="5542957" cy="1985159"/>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Aft>
                <a:spcPts val="600"/>
              </a:spcAft>
            </a:pPr>
            <a:r>
              <a:rPr lang="en-US" sz="2000" dirty="0"/>
              <a:t>Conditions can be based on the:</a:t>
            </a:r>
          </a:p>
          <a:p>
            <a:pPr marL="334800" lvl="1" indent="-223200">
              <a:buFont typeface="Arial" panose="020B0604020202020204" pitchFamily="34" charset="0"/>
              <a:buChar char="•"/>
            </a:pPr>
            <a:r>
              <a:rPr lang="en-US" sz="1800" dirty="0"/>
              <a:t>Device platform that is accessing the data</a:t>
            </a:r>
          </a:p>
          <a:p>
            <a:pPr marL="334800" lvl="1" indent="-223200">
              <a:buFont typeface="Arial" panose="020B0604020202020204" pitchFamily="34" charset="0"/>
              <a:buChar char="•"/>
            </a:pPr>
            <a:r>
              <a:rPr lang="en-US" sz="1800" dirty="0"/>
              <a:t>Location from where the data is being accessed</a:t>
            </a:r>
          </a:p>
          <a:p>
            <a:pPr marL="334800" lvl="1" indent="-223200">
              <a:buFont typeface="Arial" panose="020B0604020202020204" pitchFamily="34" charset="0"/>
              <a:buChar char="•"/>
            </a:pPr>
            <a:r>
              <a:rPr lang="en-US" sz="1800" dirty="0"/>
              <a:t>Client applications that are used to access the data</a:t>
            </a:r>
          </a:p>
        </p:txBody>
      </p:sp>
      <p:sp>
        <p:nvSpPr>
          <p:cNvPr id="30" name="Text Placeholder 5">
            <a:extLst>
              <a:ext uri="{FF2B5EF4-FFF2-40B4-BE49-F238E27FC236}">
                <a16:creationId xmlns:a16="http://schemas.microsoft.com/office/drawing/2014/main" id="{E68D2764-3287-4BE2-B6D8-71248CC89198}"/>
              </a:ext>
            </a:extLst>
          </p:cNvPr>
          <p:cNvSpPr txBox="1">
            <a:spLocks/>
          </p:cNvSpPr>
          <p:nvPr/>
        </p:nvSpPr>
        <p:spPr>
          <a:xfrm>
            <a:off x="6435090" y="1440000"/>
            <a:ext cx="5336910" cy="1579920"/>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Aft>
                <a:spcPts val="600"/>
              </a:spcAft>
            </a:pPr>
            <a:r>
              <a:rPr lang="en-US" sz="2000" dirty="0"/>
              <a:t>Controls include:</a:t>
            </a:r>
          </a:p>
          <a:p>
            <a:pPr marL="334800" lvl="1" indent="-223200">
              <a:buFont typeface="Arial" panose="020B0604020202020204" pitchFamily="34" charset="0"/>
              <a:buChar char="•"/>
            </a:pPr>
            <a:r>
              <a:rPr lang="en-US" sz="1800" dirty="0"/>
              <a:t>Blocking access</a:t>
            </a:r>
          </a:p>
          <a:p>
            <a:pPr marL="334800" lvl="1" indent="-223200">
              <a:buFont typeface="Arial" panose="020B0604020202020204" pitchFamily="34" charset="0"/>
              <a:buChar char="•"/>
            </a:pPr>
            <a:r>
              <a:rPr lang="en-US" sz="1800" dirty="0"/>
              <a:t>Granting access if one or more additional requirements are met</a:t>
            </a:r>
          </a:p>
        </p:txBody>
      </p:sp>
      <p:sp>
        <p:nvSpPr>
          <p:cNvPr id="31" name="Text Placeholder 5">
            <a:extLst>
              <a:ext uri="{FF2B5EF4-FFF2-40B4-BE49-F238E27FC236}">
                <a16:creationId xmlns:a16="http://schemas.microsoft.com/office/drawing/2014/main" id="{73EB3409-D318-42F9-96EF-69D90082E5EE}"/>
              </a:ext>
            </a:extLst>
          </p:cNvPr>
          <p:cNvSpPr txBox="1">
            <a:spLocks/>
          </p:cNvSpPr>
          <p:nvPr/>
        </p:nvSpPr>
        <p:spPr>
          <a:xfrm>
            <a:off x="6435090" y="3456000"/>
            <a:ext cx="5336910" cy="2195473"/>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Aft>
                <a:spcPts val="600"/>
              </a:spcAft>
            </a:pPr>
            <a:r>
              <a:rPr lang="en-US" sz="2000" dirty="0"/>
              <a:t>Configure conditional access from the Intune console in the </a:t>
            </a:r>
            <a:r>
              <a:rPr lang="en-US" sz="2000"/>
              <a:t>Microsoft Intune admin </a:t>
            </a:r>
            <a:r>
              <a:rPr lang="en-US" sz="2000" dirty="0"/>
              <a:t>center, including more granular control such as:</a:t>
            </a:r>
          </a:p>
          <a:p>
            <a:pPr marL="334800" lvl="1" indent="-223200">
              <a:buFont typeface="Arial" panose="020B0604020202020204" pitchFamily="34" charset="0"/>
              <a:buChar char="•"/>
            </a:pPr>
            <a:r>
              <a:rPr lang="en-US" sz="1800" dirty="0"/>
              <a:t>Allow or block certain platforms</a:t>
            </a:r>
          </a:p>
          <a:p>
            <a:pPr marL="334800" lvl="1" indent="-223200">
              <a:buFont typeface="Arial" panose="020B0604020202020204" pitchFamily="34" charset="0"/>
              <a:buChar char="•"/>
            </a:pPr>
            <a:r>
              <a:rPr lang="en-US" sz="1800" dirty="0"/>
              <a:t>Immediately block devices that are not managed by Intune</a:t>
            </a:r>
          </a:p>
        </p:txBody>
      </p:sp>
    </p:spTree>
    <p:extLst>
      <p:ext uri="{BB962C8B-B14F-4D97-AF65-F5344CB8AC3E}">
        <p14:creationId xmlns:p14="http://schemas.microsoft.com/office/powerpoint/2010/main" val="2563798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588264" y="1890775"/>
            <a:ext cx="6021639" cy="3238306"/>
          </a:xfrm>
          <a:prstGeom prst="rect">
            <a:avLst/>
          </a:prstGeom>
          <a:solidFill>
            <a:schemeClr val="bg1">
              <a:lumMod val="95000"/>
            </a:schemeClr>
          </a:solidFill>
          <a:ln>
            <a:noFill/>
          </a:ln>
        </p:spPr>
        <p:txBody>
          <a:bodyPr wrap="square" lIns="134464" tIns="89642" rIns="89642" bIns="89642" rtlCol="0" anchor="ctr">
            <a:noAutofit/>
          </a:bodyPr>
          <a:lstStyle/>
          <a:p>
            <a:pPr marL="0" marR="0" lvl="0" indent="0" algn="ctr" defTabSz="914367" rtl="0" eaLnBrk="1" fontAlgn="auto" latinLnBrk="0" hangingPunct="1">
              <a:lnSpc>
                <a:spcPct val="100000"/>
              </a:lnSpc>
              <a:spcBef>
                <a:spcPts val="0"/>
              </a:spcBef>
              <a:spcAft>
                <a:spcPts val="588"/>
              </a:spcAft>
              <a:buClrTx/>
              <a:buSzTx/>
              <a:buFontTx/>
              <a:buNone/>
              <a:tabLst/>
              <a:defRPr/>
            </a:pPr>
            <a:r>
              <a:rPr kumimoji="0" lang="en-US" sz="2353" b="0" i="0" u="none" strike="noStrike" kern="1200" cap="none" spc="0" normalizeH="0" baseline="0" noProof="0" dirty="0">
                <a:ln>
                  <a:noFill/>
                </a:ln>
                <a:solidFill>
                  <a:srgbClr val="0078D4"/>
                </a:solidFill>
                <a:effectLst/>
                <a:uLnTx/>
                <a:uFillTx/>
                <a:latin typeface="Segoe UI Semibold"/>
                <a:ea typeface="+mn-ea"/>
                <a:cs typeface="+mn-cs"/>
              </a:rPr>
              <a:t>Test your knowledge by answering the Knowledge Check questions at the end of this Learn module</a:t>
            </a:r>
            <a:endParaRPr kumimoji="0" lang="en-US" sz="2745" b="0" i="0" u="none" strike="noStrike" kern="1200" cap="none" spc="0" normalizeH="0" baseline="0" noProof="0" dirty="0">
              <a:ln>
                <a:noFill/>
              </a:ln>
              <a:solidFill>
                <a:srgbClr val="0078D4"/>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F038770E-6868-4835-B83C-A8558C3063A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19783" y="1890775"/>
            <a:ext cx="3726421" cy="3257795"/>
          </a:xfrm>
          <a:prstGeom prst="rect">
            <a:avLst/>
          </a:prstGeom>
        </p:spPr>
      </p:pic>
    </p:spTree>
    <p:extLst>
      <p:ext uri="{BB962C8B-B14F-4D97-AF65-F5344CB8AC3E}">
        <p14:creationId xmlns:p14="http://schemas.microsoft.com/office/powerpoint/2010/main" val="4261484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a:t>
            </a:r>
            <a:r>
              <a:rPr lang="en-US" dirty="0"/>
              <a:t>4</a:t>
            </a:r>
            <a:r>
              <a:rPr lang="bs-Latn-BA" dirty="0"/>
              <a:t>:</a:t>
            </a:r>
            <a:r>
              <a:rPr lang="en-US" dirty="0"/>
              <a:t> Generate inventory and compliance reports</a:t>
            </a:r>
          </a:p>
        </p:txBody>
      </p:sp>
      <p:pic>
        <p:nvPicPr>
          <p:cNvPr id="3" name="Picture 2">
            <a:extLst>
              <a:ext uri="{FF2B5EF4-FFF2-40B4-BE49-F238E27FC236}">
                <a16:creationId xmlns:a16="http://schemas.microsoft.com/office/drawing/2014/main" id="{7FAC2770-84C6-45A1-BD77-9B61B082F9F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065136" y="2781000"/>
            <a:ext cx="1296000" cy="1296000"/>
          </a:xfrm>
          <a:prstGeom prst="rect">
            <a:avLst/>
          </a:prstGeom>
        </p:spPr>
      </p:pic>
    </p:spTree>
    <p:extLst>
      <p:ext uri="{BB962C8B-B14F-4D97-AF65-F5344CB8AC3E}">
        <p14:creationId xmlns:p14="http://schemas.microsoft.com/office/powerpoint/2010/main" val="286322096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Module 4: Generate inventory and compliance reports </a:t>
            </a:r>
            <a:br>
              <a:rPr lang="en-US" dirty="0"/>
            </a:br>
            <a:br>
              <a:rPr lang="en-US" dirty="0"/>
            </a:br>
            <a:br>
              <a:rPr lang="en-US" dirty="0"/>
            </a:br>
            <a:endParaRPr lang="en-US" dirty="0"/>
          </a:p>
        </p:txBody>
      </p:sp>
      <p:sp>
        <p:nvSpPr>
          <p:cNvPr id="2" name="Text Placeholder 1">
            <a:extLst>
              <a:ext uri="{FF2B5EF4-FFF2-40B4-BE49-F238E27FC236}">
                <a16:creationId xmlns:a16="http://schemas.microsoft.com/office/drawing/2014/main" id="{44A49DAE-79D6-48FB-BB90-ED534D0C7C09}"/>
              </a:ext>
            </a:extLst>
          </p:cNvPr>
          <p:cNvSpPr>
            <a:spLocks noGrp="1"/>
          </p:cNvSpPr>
          <p:nvPr>
            <p:ph type="body" sz="quarter" idx="10"/>
          </p:nvPr>
        </p:nvSpPr>
        <p:spPr>
          <a:xfrm>
            <a:off x="432089" y="1083334"/>
            <a:ext cx="11341268" cy="1569660"/>
          </a:xfrm>
        </p:spPr>
        <p:txBody>
          <a:bodyPr/>
          <a:lstStyle/>
          <a:p>
            <a:pPr marL="342900" indent="-342900">
              <a:buFont typeface="Arial" panose="020B0604020202020204" pitchFamily="34" charset="0"/>
              <a:buChar char="•"/>
            </a:pPr>
            <a:r>
              <a:rPr lang="en-US" sz="2400" dirty="0">
                <a:solidFill>
                  <a:schemeClr val="tx1"/>
                </a:solidFill>
                <a:latin typeface="+mn-lt"/>
              </a:rPr>
              <a:t>Report enrolled devices inventory in Intune</a:t>
            </a:r>
          </a:p>
          <a:p>
            <a:pPr marL="342900" indent="-342900">
              <a:buFont typeface="Arial" panose="020B0604020202020204" pitchFamily="34" charset="0"/>
              <a:buChar char="•"/>
            </a:pPr>
            <a:r>
              <a:rPr lang="en-US" sz="2400" dirty="0">
                <a:solidFill>
                  <a:schemeClr val="tx1"/>
                </a:solidFill>
                <a:latin typeface="+mn-lt"/>
              </a:rPr>
              <a:t>Monitor and report device compliance</a:t>
            </a:r>
          </a:p>
          <a:p>
            <a:pPr marL="342900" indent="-342900">
              <a:buFont typeface="Arial" panose="020B0604020202020204" pitchFamily="34" charset="0"/>
              <a:buChar char="•"/>
            </a:pPr>
            <a:r>
              <a:rPr lang="en-US" sz="2400" dirty="0">
                <a:solidFill>
                  <a:schemeClr val="tx1"/>
                </a:solidFill>
                <a:latin typeface="+mn-lt"/>
              </a:rPr>
              <a:t>Build custom Intune inventory reports</a:t>
            </a:r>
          </a:p>
          <a:p>
            <a:pPr marL="342900" indent="-342900">
              <a:buFont typeface="Arial" panose="020B0604020202020204" pitchFamily="34" charset="0"/>
              <a:buChar char="•"/>
            </a:pPr>
            <a:r>
              <a:rPr lang="en-US" sz="2400" dirty="0">
                <a:solidFill>
                  <a:schemeClr val="tx1"/>
                </a:solidFill>
                <a:latin typeface="+mn-lt"/>
              </a:rPr>
              <a:t>Access Intune using Microsoft Graph API</a:t>
            </a:r>
          </a:p>
        </p:txBody>
      </p:sp>
    </p:spTree>
    <p:extLst>
      <p:ext uri="{BB962C8B-B14F-4D97-AF65-F5344CB8AC3E}">
        <p14:creationId xmlns:p14="http://schemas.microsoft.com/office/powerpoint/2010/main" val="319542723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FC21F-3B90-42D2-AB01-91C559C3B607}"/>
              </a:ext>
            </a:extLst>
          </p:cNvPr>
          <p:cNvSpPr>
            <a:spLocks noGrp="1"/>
          </p:cNvSpPr>
          <p:nvPr>
            <p:ph type="title"/>
          </p:nvPr>
        </p:nvSpPr>
        <p:spPr/>
        <p:txBody>
          <a:bodyPr/>
          <a:lstStyle/>
          <a:p>
            <a:r>
              <a:rPr lang="en-US" noProof="0" dirty="0"/>
              <a:t>Report enrolled devices inventory in Intune</a:t>
            </a:r>
          </a:p>
        </p:txBody>
      </p:sp>
      <p:sp>
        <p:nvSpPr>
          <p:cNvPr id="3" name="Text Placeholder 2">
            <a:extLst>
              <a:ext uri="{FF2B5EF4-FFF2-40B4-BE49-F238E27FC236}">
                <a16:creationId xmlns:a16="http://schemas.microsoft.com/office/drawing/2014/main" id="{E6B3F1E0-6435-4A4F-9120-8D2A67E6A271}"/>
              </a:ext>
            </a:extLst>
          </p:cNvPr>
          <p:cNvSpPr>
            <a:spLocks noGrp="1"/>
          </p:cNvSpPr>
          <p:nvPr>
            <p:ph sz="quarter" idx="10"/>
          </p:nvPr>
        </p:nvSpPr>
        <p:spPr>
          <a:xfrm>
            <a:off x="417600" y="1456897"/>
            <a:ext cx="5543785" cy="3762802"/>
          </a:xfrm>
        </p:spPr>
        <p:txBody>
          <a:bodyPr rIns="136800"/>
          <a:lstStyle/>
          <a:p>
            <a:r>
              <a:rPr lang="en-US" noProof="0" dirty="0">
                <a:latin typeface="+mn-lt"/>
              </a:rPr>
              <a:t>You can download reports (csv format) for all your devices and applications within the</a:t>
            </a:r>
            <a:r>
              <a:rPr lang="en-US" dirty="0">
                <a:latin typeface="+mn-lt"/>
              </a:rPr>
              <a:t> Intune Portal</a:t>
            </a:r>
          </a:p>
          <a:p>
            <a:endParaRPr lang="en-US" noProof="0" dirty="0"/>
          </a:p>
          <a:p>
            <a:r>
              <a:rPr lang="en-US" noProof="0" dirty="0">
                <a:latin typeface="+mn-lt"/>
              </a:rPr>
              <a:t>You can also download Audit logs which provide a record of activities that generate a change in Intune.</a:t>
            </a:r>
          </a:p>
        </p:txBody>
      </p:sp>
      <p:sp>
        <p:nvSpPr>
          <p:cNvPr id="4" name="Content Placeholder 3">
            <a:extLst>
              <a:ext uri="{FF2B5EF4-FFF2-40B4-BE49-F238E27FC236}">
                <a16:creationId xmlns:a16="http://schemas.microsoft.com/office/drawing/2014/main" id="{15457906-C3EB-45E6-8B40-5F69BD191213}"/>
              </a:ext>
            </a:extLst>
          </p:cNvPr>
          <p:cNvSpPr>
            <a:spLocks noGrp="1"/>
          </p:cNvSpPr>
          <p:nvPr>
            <p:ph sz="quarter" idx="11"/>
          </p:nvPr>
        </p:nvSpPr>
        <p:spPr/>
        <p:txBody>
          <a:bodyPr rIns="136800"/>
          <a:lstStyle/>
          <a:p>
            <a:r>
              <a:rPr lang="en-US" noProof="0" dirty="0"/>
              <a:t>For richer reports:</a:t>
            </a:r>
          </a:p>
          <a:p>
            <a:pPr marL="334800" lvl="1" indent="-223200">
              <a:buFont typeface="Arial" panose="020B0604020202020204" pitchFamily="34" charset="0"/>
              <a:buChar char="•"/>
            </a:pPr>
            <a:r>
              <a:rPr lang="en-US" noProof="0" dirty="0"/>
              <a:t>Use Intune Data Warehouse and Power BI</a:t>
            </a:r>
          </a:p>
          <a:p>
            <a:pPr marL="334800" lvl="1" indent="-223200">
              <a:buFont typeface="Arial" panose="020B0604020202020204" pitchFamily="34" charset="0"/>
              <a:buChar char="•"/>
            </a:pPr>
            <a:r>
              <a:rPr lang="en-US" noProof="0" dirty="0"/>
              <a:t>Microsoft Graph API lets you access all Intune data</a:t>
            </a:r>
          </a:p>
          <a:p>
            <a:pPr marL="673200" lvl="2" indent="-280800">
              <a:buFont typeface="Segoe UI Semibold" panose="020B0702040204020203" pitchFamily="34" charset="0"/>
              <a:buChar char="‒"/>
            </a:pPr>
            <a:r>
              <a:rPr lang="en-US" sz="1800" noProof="0" dirty="0">
                <a:solidFill>
                  <a:schemeClr val="tx1"/>
                </a:solidFill>
                <a:latin typeface="+mn-lt"/>
              </a:rPr>
              <a:t>Create reports using Power BI or Excel based on the data</a:t>
            </a:r>
          </a:p>
          <a:p>
            <a:pPr marL="673200" lvl="2" indent="-280800">
              <a:buFont typeface="Segoe UI Semibold" panose="020B0702040204020203" pitchFamily="34" charset="0"/>
              <a:buChar char="‒"/>
            </a:pPr>
            <a:r>
              <a:rPr lang="en-US" sz="1800" noProof="0" dirty="0">
                <a:solidFill>
                  <a:schemeClr val="tx1"/>
                </a:solidFill>
                <a:latin typeface="+mn-lt"/>
              </a:rPr>
              <a:t>Microsoft Graph also enables you to script almost everything in Azure AD and Intune</a:t>
            </a:r>
          </a:p>
          <a:p>
            <a:endParaRPr lang="en-US" dirty="0"/>
          </a:p>
        </p:txBody>
      </p:sp>
    </p:spTree>
    <p:extLst>
      <p:ext uri="{BB962C8B-B14F-4D97-AF65-F5344CB8AC3E}">
        <p14:creationId xmlns:p14="http://schemas.microsoft.com/office/powerpoint/2010/main" val="103533555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a:t>
            </a:r>
            <a:r>
              <a:rPr lang="en-US" dirty="0"/>
              <a:t>1</a:t>
            </a:r>
            <a:r>
              <a:rPr lang="bs-Latn-BA" dirty="0"/>
              <a:t>:</a:t>
            </a:r>
            <a:r>
              <a:rPr lang="en-US" dirty="0"/>
              <a:t> Protect identities in Active Directory</a:t>
            </a:r>
          </a:p>
        </p:txBody>
      </p:sp>
      <p:pic>
        <p:nvPicPr>
          <p:cNvPr id="5" name="Picture 4">
            <a:extLst>
              <a:ext uri="{FF2B5EF4-FFF2-40B4-BE49-F238E27FC236}">
                <a16:creationId xmlns:a16="http://schemas.microsoft.com/office/drawing/2014/main" id="{E50986CD-D09D-4B15-BE0C-51A8267BD33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030968" y="2697480"/>
            <a:ext cx="1444752" cy="1444752"/>
          </a:xfrm>
          <a:prstGeom prst="rect">
            <a:avLst/>
          </a:prstGeom>
        </p:spPr>
      </p:pic>
    </p:spTree>
    <p:extLst>
      <p:ext uri="{BB962C8B-B14F-4D97-AF65-F5344CB8AC3E}">
        <p14:creationId xmlns:p14="http://schemas.microsoft.com/office/powerpoint/2010/main" val="1633891919"/>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2D660-93F3-4958-A7F9-235F0775982D}"/>
              </a:ext>
            </a:extLst>
          </p:cNvPr>
          <p:cNvSpPr>
            <a:spLocks noGrp="1"/>
          </p:cNvSpPr>
          <p:nvPr>
            <p:ph type="title"/>
          </p:nvPr>
        </p:nvSpPr>
        <p:spPr/>
        <p:txBody>
          <a:bodyPr/>
          <a:lstStyle/>
          <a:p>
            <a:r>
              <a:rPr lang="en-US" dirty="0"/>
              <a:t>Monitor and report device compliance</a:t>
            </a:r>
          </a:p>
        </p:txBody>
      </p:sp>
      <p:sp>
        <p:nvSpPr>
          <p:cNvPr id="3" name="Text Placeholder 2">
            <a:extLst>
              <a:ext uri="{FF2B5EF4-FFF2-40B4-BE49-F238E27FC236}">
                <a16:creationId xmlns:a16="http://schemas.microsoft.com/office/drawing/2014/main" id="{0AC2A99A-9617-4C56-A1EA-3772A8996698}"/>
              </a:ext>
            </a:extLst>
          </p:cNvPr>
          <p:cNvSpPr>
            <a:spLocks noGrp="1"/>
          </p:cNvSpPr>
          <p:nvPr>
            <p:ph type="body" sz="quarter" idx="4294967295"/>
          </p:nvPr>
        </p:nvSpPr>
        <p:spPr>
          <a:xfrm>
            <a:off x="417600" y="2341893"/>
            <a:ext cx="5580000" cy="3190617"/>
          </a:xfrm>
          <a:solidFill>
            <a:srgbClr val="F2F2F2"/>
          </a:solidFill>
        </p:spPr>
        <p:txBody>
          <a:bodyPr lIns="136800" rIns="136800"/>
          <a:lstStyle/>
          <a:p>
            <a:r>
              <a:rPr lang="en-US" sz="2400" dirty="0"/>
              <a:t>You can perform basic device monitoring in Intune</a:t>
            </a:r>
          </a:p>
          <a:p>
            <a:pPr>
              <a:spcBef>
                <a:spcPts val="1800"/>
              </a:spcBef>
            </a:pPr>
            <a:r>
              <a:rPr lang="en-US" sz="2400" dirty="0"/>
              <a:t>Device Compliance</a:t>
            </a:r>
          </a:p>
          <a:p>
            <a:pPr marL="334800" lvl="1" indent="-223200">
              <a:buFont typeface="Arial" panose="020B0604020202020204" pitchFamily="34" charset="0"/>
              <a:buChar char="•"/>
            </a:pPr>
            <a:r>
              <a:rPr lang="en-US" dirty="0"/>
              <a:t>Summary and aggregate views</a:t>
            </a:r>
          </a:p>
          <a:p>
            <a:pPr marL="334800" lvl="1" indent="-223200">
              <a:buFont typeface="Arial" panose="020B0604020202020204" pitchFamily="34" charset="0"/>
              <a:buChar char="•"/>
            </a:pPr>
            <a:r>
              <a:rPr lang="en-US" dirty="0"/>
              <a:t>Select filters and define search criteria</a:t>
            </a:r>
          </a:p>
          <a:p>
            <a:pPr marL="334800" lvl="1" indent="-223200">
              <a:buFont typeface="Arial" panose="020B0604020202020204" pitchFamily="34" charset="0"/>
              <a:buChar char="•"/>
            </a:pPr>
            <a:r>
              <a:rPr lang="en-US" dirty="0"/>
              <a:t>View individual devices</a:t>
            </a:r>
          </a:p>
          <a:p>
            <a:pPr marL="334800" lvl="1" indent="-223200">
              <a:buFont typeface="Arial" panose="020B0604020202020204" pitchFamily="34" charset="0"/>
              <a:buChar char="•"/>
            </a:pPr>
            <a:r>
              <a:rPr lang="en-US" dirty="0"/>
              <a:t>View device compliance trends over time</a:t>
            </a:r>
          </a:p>
        </p:txBody>
      </p:sp>
      <p:pic>
        <p:nvPicPr>
          <p:cNvPr id="5" name="Picture 4">
            <a:extLst>
              <a:ext uri="{FF2B5EF4-FFF2-40B4-BE49-F238E27FC236}">
                <a16:creationId xmlns:a16="http://schemas.microsoft.com/office/drawing/2014/main" id="{A9BFC753-B826-483E-B991-1ABE50F2C2E5}"/>
              </a:ext>
            </a:extLst>
          </p:cNvPr>
          <p:cNvPicPr>
            <a:picLocks noChangeAspect="1"/>
          </p:cNvPicPr>
          <p:nvPr/>
        </p:nvPicPr>
        <p:blipFill>
          <a:blip r:embed="rId2"/>
          <a:srcRect/>
          <a:stretch/>
        </p:blipFill>
        <p:spPr>
          <a:xfrm>
            <a:off x="6066746" y="2341894"/>
            <a:ext cx="5871196" cy="3190616"/>
          </a:xfrm>
          <a:prstGeom prst="rect">
            <a:avLst/>
          </a:prstGeom>
        </p:spPr>
      </p:pic>
    </p:spTree>
    <p:extLst>
      <p:ext uri="{BB962C8B-B14F-4D97-AF65-F5344CB8AC3E}">
        <p14:creationId xmlns:p14="http://schemas.microsoft.com/office/powerpoint/2010/main" val="3051335432"/>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2C70A-2BA5-4247-9562-B2D82F3C7401}"/>
              </a:ext>
            </a:extLst>
          </p:cNvPr>
          <p:cNvSpPr>
            <a:spLocks noGrp="1"/>
          </p:cNvSpPr>
          <p:nvPr>
            <p:ph type="title"/>
          </p:nvPr>
        </p:nvSpPr>
        <p:spPr/>
        <p:txBody>
          <a:bodyPr/>
          <a:lstStyle/>
          <a:p>
            <a:r>
              <a:rPr lang="en-US" dirty="0"/>
              <a:t>Build custom Intune inventory reports</a:t>
            </a:r>
          </a:p>
        </p:txBody>
      </p:sp>
      <p:sp>
        <p:nvSpPr>
          <p:cNvPr id="3" name="Text Placeholder 2">
            <a:extLst>
              <a:ext uri="{FF2B5EF4-FFF2-40B4-BE49-F238E27FC236}">
                <a16:creationId xmlns:a16="http://schemas.microsoft.com/office/drawing/2014/main" id="{013E8C8E-3B83-4B53-AB70-D03FF9426B63}"/>
              </a:ext>
            </a:extLst>
          </p:cNvPr>
          <p:cNvSpPr>
            <a:spLocks noGrp="1"/>
          </p:cNvSpPr>
          <p:nvPr>
            <p:ph type="body" sz="quarter" idx="4294967295"/>
          </p:nvPr>
        </p:nvSpPr>
        <p:spPr>
          <a:xfrm>
            <a:off x="417600" y="1439660"/>
            <a:ext cx="5580000" cy="4611199"/>
          </a:xfrm>
          <a:solidFill>
            <a:srgbClr val="F2F2F2"/>
          </a:solidFill>
        </p:spPr>
        <p:txBody>
          <a:bodyPr lIns="136800" rIns="136800"/>
          <a:lstStyle/>
          <a:p>
            <a:r>
              <a:rPr lang="en-US" dirty="0"/>
              <a:t>Intune Data Warehouse stores Intune historical data</a:t>
            </a:r>
          </a:p>
          <a:p>
            <a:pPr>
              <a:spcBef>
                <a:spcPts val="1800"/>
              </a:spcBef>
            </a:pPr>
            <a:r>
              <a:rPr lang="en-US" dirty="0"/>
              <a:t>Use Power BI to load data and generate reports</a:t>
            </a:r>
          </a:p>
          <a:p>
            <a:pPr marL="334800" lvl="1" indent="-223200">
              <a:buFont typeface="Arial" panose="020B0604020202020204" pitchFamily="34" charset="0"/>
              <a:buChar char="•"/>
            </a:pPr>
            <a:r>
              <a:rPr lang="en-US" dirty="0"/>
              <a:t>Import Power BI file</a:t>
            </a:r>
          </a:p>
          <a:p>
            <a:pPr marL="334800" lvl="1" indent="-223200">
              <a:buFont typeface="Arial" panose="020B0604020202020204" pitchFamily="34" charset="0"/>
              <a:buChar char="•"/>
            </a:pPr>
            <a:r>
              <a:rPr lang="en-US" dirty="0"/>
              <a:t>Connect to data using OData link</a:t>
            </a:r>
          </a:p>
          <a:p>
            <a:pPr>
              <a:spcBef>
                <a:spcPts val="1800"/>
              </a:spcBef>
            </a:pPr>
            <a:r>
              <a:rPr lang="en-US" dirty="0"/>
              <a:t>Use the Power BI Intune Compliance app </a:t>
            </a:r>
          </a:p>
          <a:p>
            <a:pPr marL="334800" lvl="1" indent="-223200">
              <a:buFont typeface="Arial" panose="020B0604020202020204" pitchFamily="34" charset="0"/>
              <a:buChar char="•"/>
            </a:pPr>
            <a:r>
              <a:rPr lang="en-US" dirty="0"/>
              <a:t>Uses the web version of Power BI and allows for customization and sharing of pre-configured reports focused on device compliance reporting</a:t>
            </a:r>
          </a:p>
        </p:txBody>
      </p:sp>
      <p:pic>
        <p:nvPicPr>
          <p:cNvPr id="5" name="Picture 4" descr="A screenshot of Power BI Intune Compliance app">
            <a:extLst>
              <a:ext uri="{FF2B5EF4-FFF2-40B4-BE49-F238E27FC236}">
                <a16:creationId xmlns:a16="http://schemas.microsoft.com/office/drawing/2014/main" id="{B5EF63DA-B14B-469E-97BE-6E585515A373}"/>
              </a:ext>
            </a:extLst>
          </p:cNvPr>
          <p:cNvPicPr>
            <a:picLocks noChangeAspect="1"/>
          </p:cNvPicPr>
          <p:nvPr/>
        </p:nvPicPr>
        <p:blipFill>
          <a:blip r:embed="rId2"/>
          <a:stretch>
            <a:fillRect/>
          </a:stretch>
        </p:blipFill>
        <p:spPr>
          <a:xfrm>
            <a:off x="6096000" y="1432333"/>
            <a:ext cx="5859287" cy="4667898"/>
          </a:xfrm>
          <a:prstGeom prst="rect">
            <a:avLst/>
          </a:prstGeom>
        </p:spPr>
      </p:pic>
    </p:spTree>
    <p:extLst>
      <p:ext uri="{BB962C8B-B14F-4D97-AF65-F5344CB8AC3E}">
        <p14:creationId xmlns:p14="http://schemas.microsoft.com/office/powerpoint/2010/main" val="1079716345"/>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llustration titled, &quot;Intune APIs in Microsoft Graph: automation, integration &amp; advanced analytics -leverage Microsoft Graph to access EMS and Office 365 data programmatically&quot;">
            <a:extLst>
              <a:ext uri="{FF2B5EF4-FFF2-40B4-BE49-F238E27FC236}">
                <a16:creationId xmlns:a16="http://schemas.microsoft.com/office/drawing/2014/main" id="{F44C6F50-5865-41A5-970B-C96ABEDE691F}"/>
              </a:ext>
            </a:extLst>
          </p:cNvPr>
          <p:cNvPicPr>
            <a:picLocks noChangeAspect="1"/>
          </p:cNvPicPr>
          <p:nvPr/>
        </p:nvPicPr>
        <p:blipFill>
          <a:blip r:embed="rId3"/>
          <a:stretch>
            <a:fillRect/>
          </a:stretch>
        </p:blipFill>
        <p:spPr>
          <a:xfrm>
            <a:off x="906780" y="709000"/>
            <a:ext cx="10378440" cy="5807467"/>
          </a:xfrm>
          <a:prstGeom prst="rect">
            <a:avLst/>
          </a:prstGeom>
        </p:spPr>
      </p:pic>
      <p:sp>
        <p:nvSpPr>
          <p:cNvPr id="2" name="Title 1">
            <a:extLst>
              <a:ext uri="{FF2B5EF4-FFF2-40B4-BE49-F238E27FC236}">
                <a16:creationId xmlns:a16="http://schemas.microsoft.com/office/drawing/2014/main" id="{CD28CB34-4E44-4B59-B86A-56BB521C2889}"/>
              </a:ext>
            </a:extLst>
          </p:cNvPr>
          <p:cNvSpPr>
            <a:spLocks noGrp="1"/>
          </p:cNvSpPr>
          <p:nvPr>
            <p:ph type="title"/>
          </p:nvPr>
        </p:nvSpPr>
        <p:spPr>
          <a:xfrm>
            <a:off x="418643" y="371914"/>
            <a:ext cx="11341268" cy="680196"/>
          </a:xfrm>
        </p:spPr>
        <p:txBody>
          <a:bodyPr/>
          <a:lstStyle/>
          <a:p>
            <a:r>
              <a:rPr lang="en-US" dirty="0"/>
              <a:t>Access Intune using Microsoft Graph API</a:t>
            </a:r>
          </a:p>
        </p:txBody>
      </p:sp>
    </p:spTree>
    <p:extLst>
      <p:ext uri="{BB962C8B-B14F-4D97-AF65-F5344CB8AC3E}">
        <p14:creationId xmlns:p14="http://schemas.microsoft.com/office/powerpoint/2010/main" val="392982713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588264" y="1890775"/>
            <a:ext cx="6021639" cy="3238306"/>
          </a:xfrm>
          <a:prstGeom prst="rect">
            <a:avLst/>
          </a:prstGeom>
          <a:solidFill>
            <a:schemeClr val="bg1">
              <a:lumMod val="95000"/>
            </a:schemeClr>
          </a:solidFill>
          <a:ln>
            <a:noFill/>
          </a:ln>
        </p:spPr>
        <p:txBody>
          <a:bodyPr wrap="square" lIns="134464" tIns="89642" rIns="89642" bIns="89642" rtlCol="0" anchor="ctr">
            <a:noAutofit/>
          </a:bodyPr>
          <a:lstStyle/>
          <a:p>
            <a:pPr marL="0" marR="0" lvl="0" indent="0" algn="ctr" defTabSz="914367" rtl="0" eaLnBrk="1" fontAlgn="auto" latinLnBrk="0" hangingPunct="1">
              <a:lnSpc>
                <a:spcPct val="100000"/>
              </a:lnSpc>
              <a:spcBef>
                <a:spcPts val="0"/>
              </a:spcBef>
              <a:spcAft>
                <a:spcPts val="588"/>
              </a:spcAft>
              <a:buClrTx/>
              <a:buSzTx/>
              <a:buFontTx/>
              <a:buNone/>
              <a:tabLst/>
              <a:defRPr/>
            </a:pPr>
            <a:r>
              <a:rPr kumimoji="0" lang="en-US" sz="2353" b="0" i="0" u="none" strike="noStrike" kern="1200" cap="none" spc="0" normalizeH="0" baseline="0" noProof="0" dirty="0">
                <a:ln>
                  <a:noFill/>
                </a:ln>
                <a:solidFill>
                  <a:srgbClr val="0078D4"/>
                </a:solidFill>
                <a:effectLst/>
                <a:uLnTx/>
                <a:uFillTx/>
                <a:latin typeface="Segoe UI Semibold"/>
                <a:ea typeface="+mn-ea"/>
                <a:cs typeface="+mn-cs"/>
              </a:rPr>
              <a:t>Test your knowledge by answering the Knowledge Check questions at the end of this Learn module</a:t>
            </a:r>
            <a:endParaRPr kumimoji="0" lang="en-US" sz="2745" b="0" i="0" u="none" strike="noStrike" kern="1200" cap="none" spc="0" normalizeH="0" baseline="0" noProof="0" dirty="0">
              <a:ln>
                <a:noFill/>
              </a:ln>
              <a:solidFill>
                <a:srgbClr val="0078D4"/>
              </a:solidFill>
              <a:effectLst/>
              <a:uLnTx/>
              <a:uFillTx/>
              <a:latin typeface="Segoe UI"/>
              <a:ea typeface="+mn-ea"/>
              <a:cs typeface="+mn-cs"/>
            </a:endParaRPr>
          </a:p>
        </p:txBody>
      </p:sp>
      <p:pic>
        <p:nvPicPr>
          <p:cNvPr id="3" name="Picture 2">
            <a:extLst>
              <a:ext uri="{FF2B5EF4-FFF2-40B4-BE49-F238E27FC236}">
                <a16:creationId xmlns:a16="http://schemas.microsoft.com/office/drawing/2014/main" id="{F038770E-6868-4835-B83C-A8558C3063A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19783" y="1890775"/>
            <a:ext cx="3726421" cy="3257795"/>
          </a:xfrm>
          <a:prstGeom prst="rect">
            <a:avLst/>
          </a:prstGeom>
        </p:spPr>
      </p:pic>
    </p:spTree>
    <p:extLst>
      <p:ext uri="{BB962C8B-B14F-4D97-AF65-F5344CB8AC3E}">
        <p14:creationId xmlns:p14="http://schemas.microsoft.com/office/powerpoint/2010/main" val="117354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102BCF-C8EC-48F0-B73E-F6513511CD50}"/>
              </a:ext>
            </a:extLst>
          </p:cNvPr>
          <p:cNvSpPr>
            <a:spLocks noGrp="1"/>
          </p:cNvSpPr>
          <p:nvPr>
            <p:ph type="title"/>
          </p:nvPr>
        </p:nvSpPr>
        <p:spPr/>
        <p:txBody>
          <a:bodyPr/>
          <a:lstStyle/>
          <a:p>
            <a:r>
              <a:rPr lang="en-US" dirty="0"/>
              <a:t>Practice Labs:</a:t>
            </a:r>
            <a:br>
              <a:rPr lang="en-US" dirty="0"/>
            </a:br>
            <a:endParaRPr lang="en-US" dirty="0"/>
          </a:p>
        </p:txBody>
      </p:sp>
      <p:sp>
        <p:nvSpPr>
          <p:cNvPr id="2" name="Text Placeholder 1">
            <a:extLst>
              <a:ext uri="{FF2B5EF4-FFF2-40B4-BE49-F238E27FC236}">
                <a16:creationId xmlns:a16="http://schemas.microsoft.com/office/drawing/2014/main" id="{D36D9E46-4672-4124-91C8-EA2DD95C1B48}"/>
              </a:ext>
            </a:extLst>
          </p:cNvPr>
          <p:cNvSpPr>
            <a:spLocks noGrp="1"/>
          </p:cNvSpPr>
          <p:nvPr>
            <p:ph type="body" sz="quarter" idx="16"/>
          </p:nvPr>
        </p:nvSpPr>
        <p:spPr>
          <a:xfrm>
            <a:off x="2130260" y="1652986"/>
            <a:ext cx="3650357" cy="2006600"/>
          </a:xfrm>
        </p:spPr>
        <p:txBody>
          <a:bodyPr/>
          <a:lstStyle/>
          <a:p>
            <a:r>
              <a:rPr lang="en-US" dirty="0"/>
              <a:t>Configuring Multi-factor Authentication</a:t>
            </a:r>
          </a:p>
        </p:txBody>
      </p:sp>
      <p:sp>
        <p:nvSpPr>
          <p:cNvPr id="5" name="Text Placeholder 4">
            <a:extLst>
              <a:ext uri="{FF2B5EF4-FFF2-40B4-BE49-F238E27FC236}">
                <a16:creationId xmlns:a16="http://schemas.microsoft.com/office/drawing/2014/main" id="{C9BD11CD-9F8E-4168-835A-90004D08B1BF}"/>
              </a:ext>
            </a:extLst>
          </p:cNvPr>
          <p:cNvSpPr>
            <a:spLocks noGrp="1"/>
          </p:cNvSpPr>
          <p:nvPr>
            <p:ph type="body" sz="quarter" idx="17"/>
          </p:nvPr>
        </p:nvSpPr>
        <p:spPr>
          <a:xfrm>
            <a:off x="5975715" y="1652986"/>
            <a:ext cx="3650357" cy="2006600"/>
          </a:xfrm>
        </p:spPr>
        <p:txBody>
          <a:bodyPr/>
          <a:lstStyle/>
          <a:p>
            <a:r>
              <a:rPr lang="en-US" dirty="0"/>
              <a:t>Configuring Self-service password reset for user accounts in Azure AD</a:t>
            </a:r>
          </a:p>
        </p:txBody>
      </p:sp>
      <p:grpSp>
        <p:nvGrpSpPr>
          <p:cNvPr id="7" name="Group 6">
            <a:extLst>
              <a:ext uri="{FF2B5EF4-FFF2-40B4-BE49-F238E27FC236}">
                <a16:creationId xmlns:a16="http://schemas.microsoft.com/office/drawing/2014/main" id="{591C56A0-C39F-46B9-869D-5028B34BFA1D}"/>
              </a:ext>
              <a:ext uri="{C183D7F6-B498-43B3-948B-1728B52AA6E4}">
                <adec:decorative xmlns:adec="http://schemas.microsoft.com/office/drawing/2017/decorative" val="1"/>
              </a:ext>
            </a:extLst>
          </p:cNvPr>
          <p:cNvGrpSpPr/>
          <p:nvPr/>
        </p:nvGrpSpPr>
        <p:grpSpPr>
          <a:xfrm>
            <a:off x="4865125" y="2814957"/>
            <a:ext cx="723611" cy="723714"/>
            <a:chOff x="418643" y="2472176"/>
            <a:chExt cx="896425" cy="896552"/>
          </a:xfrm>
        </p:grpSpPr>
        <p:grpSp>
          <p:nvGrpSpPr>
            <p:cNvPr id="8" name="Group 7">
              <a:extLst>
                <a:ext uri="{FF2B5EF4-FFF2-40B4-BE49-F238E27FC236}">
                  <a16:creationId xmlns:a16="http://schemas.microsoft.com/office/drawing/2014/main" id="{45339D21-E546-4606-BF06-37CE63BDF72F}"/>
                </a:ext>
                <a:ext uri="{C183D7F6-B498-43B3-948B-1728B52AA6E4}">
                  <adec:decorative xmlns:adec="http://schemas.microsoft.com/office/drawing/2017/decorative" val="1"/>
                </a:ext>
              </a:extLst>
            </p:cNvPr>
            <p:cNvGrpSpPr/>
            <p:nvPr/>
          </p:nvGrpSpPr>
          <p:grpSpPr>
            <a:xfrm>
              <a:off x="418643" y="2472176"/>
              <a:ext cx="896425" cy="896552"/>
              <a:chOff x="7962901" y="3032919"/>
              <a:chExt cx="981074" cy="981076"/>
            </a:xfrm>
          </p:grpSpPr>
          <p:sp>
            <p:nvSpPr>
              <p:cNvPr id="10" name="Freeform 5">
                <a:extLst>
                  <a:ext uri="{FF2B5EF4-FFF2-40B4-BE49-F238E27FC236}">
                    <a16:creationId xmlns:a16="http://schemas.microsoft.com/office/drawing/2014/main" id="{126150C7-469E-4A5A-94DF-2EF4C59C271F}"/>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1" name="Freeform 6">
                <a:extLst>
                  <a:ext uri="{FF2B5EF4-FFF2-40B4-BE49-F238E27FC236}">
                    <a16:creationId xmlns:a16="http://schemas.microsoft.com/office/drawing/2014/main" id="{5CD6AD8E-2B26-4054-8534-154C5D1F0A73}"/>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three rectangles facing different directions">
              <a:extLst>
                <a:ext uri="{FF2B5EF4-FFF2-40B4-BE49-F238E27FC236}">
                  <a16:creationId xmlns:a16="http://schemas.microsoft.com/office/drawing/2014/main" id="{CB6DEB23-3D28-4AD4-8141-D0AAF97CDFC0}"/>
                </a:ext>
              </a:extLst>
            </p:cNvPr>
            <p:cNvPicPr>
              <a:picLocks noChangeAspect="1"/>
            </p:cNvPicPr>
            <p:nvPr/>
          </p:nvPicPr>
          <p:blipFill>
            <a:blip r:embed="rId2"/>
            <a:stretch>
              <a:fillRect/>
            </a:stretch>
          </p:blipFill>
          <p:spPr>
            <a:xfrm>
              <a:off x="663655" y="2717252"/>
              <a:ext cx="406400" cy="406400"/>
            </a:xfrm>
            <a:prstGeom prst="rect">
              <a:avLst/>
            </a:prstGeom>
          </p:spPr>
        </p:pic>
      </p:grpSp>
      <p:grpSp>
        <p:nvGrpSpPr>
          <p:cNvPr id="12" name="Group 11">
            <a:extLst>
              <a:ext uri="{FF2B5EF4-FFF2-40B4-BE49-F238E27FC236}">
                <a16:creationId xmlns:a16="http://schemas.microsoft.com/office/drawing/2014/main" id="{95FF5457-C0DF-43D4-A518-0F3F86867A0E}"/>
              </a:ext>
              <a:ext uri="{C183D7F6-B498-43B3-948B-1728B52AA6E4}">
                <adec:decorative xmlns:adec="http://schemas.microsoft.com/office/drawing/2017/decorative" val="1"/>
              </a:ext>
            </a:extLst>
          </p:cNvPr>
          <p:cNvGrpSpPr/>
          <p:nvPr/>
        </p:nvGrpSpPr>
        <p:grpSpPr>
          <a:xfrm>
            <a:off x="8710581" y="2814957"/>
            <a:ext cx="723611" cy="723714"/>
            <a:chOff x="418643" y="2472176"/>
            <a:chExt cx="896425" cy="896552"/>
          </a:xfrm>
        </p:grpSpPr>
        <p:grpSp>
          <p:nvGrpSpPr>
            <p:cNvPr id="13" name="Group 12">
              <a:extLst>
                <a:ext uri="{FF2B5EF4-FFF2-40B4-BE49-F238E27FC236}">
                  <a16:creationId xmlns:a16="http://schemas.microsoft.com/office/drawing/2014/main" id="{A34B64D9-7622-4186-BB2E-177095CF944E}"/>
                </a:ext>
                <a:ext uri="{C183D7F6-B498-43B3-948B-1728B52AA6E4}">
                  <adec:decorative xmlns:adec="http://schemas.microsoft.com/office/drawing/2017/decorative" val="1"/>
                </a:ext>
              </a:extLst>
            </p:cNvPr>
            <p:cNvGrpSpPr/>
            <p:nvPr/>
          </p:nvGrpSpPr>
          <p:grpSpPr>
            <a:xfrm>
              <a:off x="418643" y="2472176"/>
              <a:ext cx="896425" cy="896552"/>
              <a:chOff x="7962901" y="3032919"/>
              <a:chExt cx="981074" cy="981076"/>
            </a:xfrm>
          </p:grpSpPr>
          <p:sp>
            <p:nvSpPr>
              <p:cNvPr id="15" name="Freeform 5">
                <a:extLst>
                  <a:ext uri="{FF2B5EF4-FFF2-40B4-BE49-F238E27FC236}">
                    <a16:creationId xmlns:a16="http://schemas.microsoft.com/office/drawing/2014/main" id="{063EA1EE-CB8C-4016-9791-27D77178376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6" name="Freeform 6">
                <a:extLst>
                  <a:ext uri="{FF2B5EF4-FFF2-40B4-BE49-F238E27FC236}">
                    <a16:creationId xmlns:a16="http://schemas.microsoft.com/office/drawing/2014/main" id="{4526ACE2-EC1E-444D-98A8-810E8716B443}"/>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4" name="Picture 13" descr="Icon of three rectangles facing different directions">
              <a:extLst>
                <a:ext uri="{FF2B5EF4-FFF2-40B4-BE49-F238E27FC236}">
                  <a16:creationId xmlns:a16="http://schemas.microsoft.com/office/drawing/2014/main" id="{BD2986CD-9BB2-4AB4-89D0-9CE0FAD5AFC9}"/>
                </a:ext>
              </a:extLst>
            </p:cNvPr>
            <p:cNvPicPr>
              <a:picLocks noChangeAspect="1"/>
            </p:cNvPicPr>
            <p:nvPr/>
          </p:nvPicPr>
          <p:blipFill>
            <a:blip r:embed="rId2"/>
            <a:stretch>
              <a:fillRect/>
            </a:stretch>
          </p:blipFill>
          <p:spPr>
            <a:xfrm>
              <a:off x="663655" y="2717252"/>
              <a:ext cx="406400" cy="406400"/>
            </a:xfrm>
            <a:prstGeom prst="rect">
              <a:avLst/>
            </a:prstGeom>
          </p:spPr>
        </p:pic>
      </p:grpSp>
      <p:sp>
        <p:nvSpPr>
          <p:cNvPr id="23" name="Text Placeholder 1">
            <a:extLst>
              <a:ext uri="{FF2B5EF4-FFF2-40B4-BE49-F238E27FC236}">
                <a16:creationId xmlns:a16="http://schemas.microsoft.com/office/drawing/2014/main" id="{95582870-A5F9-4413-98FB-CDD6457E3882}"/>
              </a:ext>
            </a:extLst>
          </p:cNvPr>
          <p:cNvSpPr txBox="1">
            <a:spLocks/>
          </p:cNvSpPr>
          <p:nvPr/>
        </p:nvSpPr>
        <p:spPr>
          <a:xfrm>
            <a:off x="3955438" y="3818257"/>
            <a:ext cx="3650357" cy="2006600"/>
          </a:xfrm>
          <a:prstGeom prst="rect">
            <a:avLst/>
          </a:prstGeom>
          <a:ln w="19050">
            <a:solidFill>
              <a:schemeClr val="accent1"/>
            </a:solidFill>
          </a:ln>
        </p:spPr>
        <p:txBody>
          <a:bodyPr vert="horz" wrap="square" lIns="182880" tIns="137160" rIns="182880" bIns="91440" rtlCol="0">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49" baseline="0">
                <a:solidFill>
                  <a:schemeClr val="tx2"/>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18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Configuring and validating device compliance</a:t>
            </a:r>
          </a:p>
        </p:txBody>
      </p:sp>
      <p:grpSp>
        <p:nvGrpSpPr>
          <p:cNvPr id="25" name="Group 24">
            <a:extLst>
              <a:ext uri="{FF2B5EF4-FFF2-40B4-BE49-F238E27FC236}">
                <a16:creationId xmlns:a16="http://schemas.microsoft.com/office/drawing/2014/main" id="{2A3D4E3B-3545-4A88-9AD9-675746A72BF0}"/>
              </a:ext>
              <a:ext uri="{C183D7F6-B498-43B3-948B-1728B52AA6E4}">
                <adec:decorative xmlns:adec="http://schemas.microsoft.com/office/drawing/2017/decorative" val="1"/>
              </a:ext>
            </a:extLst>
          </p:cNvPr>
          <p:cNvGrpSpPr/>
          <p:nvPr/>
        </p:nvGrpSpPr>
        <p:grpSpPr>
          <a:xfrm>
            <a:off x="6690303" y="4980228"/>
            <a:ext cx="723611" cy="723714"/>
            <a:chOff x="418643" y="2472176"/>
            <a:chExt cx="896425" cy="896552"/>
          </a:xfrm>
        </p:grpSpPr>
        <p:grpSp>
          <p:nvGrpSpPr>
            <p:cNvPr id="26" name="Group 25">
              <a:extLst>
                <a:ext uri="{FF2B5EF4-FFF2-40B4-BE49-F238E27FC236}">
                  <a16:creationId xmlns:a16="http://schemas.microsoft.com/office/drawing/2014/main" id="{FEB0B248-49B4-48F3-96A2-3380DF5E37A0}"/>
                </a:ext>
                <a:ext uri="{C183D7F6-B498-43B3-948B-1728B52AA6E4}">
                  <adec:decorative xmlns:adec="http://schemas.microsoft.com/office/drawing/2017/decorative" val="1"/>
                </a:ext>
              </a:extLst>
            </p:cNvPr>
            <p:cNvGrpSpPr/>
            <p:nvPr/>
          </p:nvGrpSpPr>
          <p:grpSpPr>
            <a:xfrm>
              <a:off x="418643" y="2472176"/>
              <a:ext cx="896425" cy="896552"/>
              <a:chOff x="7962901" y="3032919"/>
              <a:chExt cx="981074" cy="981076"/>
            </a:xfrm>
          </p:grpSpPr>
          <p:sp>
            <p:nvSpPr>
              <p:cNvPr id="28" name="Freeform 5">
                <a:extLst>
                  <a:ext uri="{FF2B5EF4-FFF2-40B4-BE49-F238E27FC236}">
                    <a16:creationId xmlns:a16="http://schemas.microsoft.com/office/drawing/2014/main" id="{4DBAF0D2-8E36-4B3B-9EA7-E6B605A14DB6}"/>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A36FF4B6-78AC-49E6-B479-29CDA7D2D2F6}"/>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three rectangles facing different directions">
              <a:extLst>
                <a:ext uri="{FF2B5EF4-FFF2-40B4-BE49-F238E27FC236}">
                  <a16:creationId xmlns:a16="http://schemas.microsoft.com/office/drawing/2014/main" id="{6E306BC2-CF90-43C9-B804-90B02861F890}"/>
                </a:ext>
              </a:extLst>
            </p:cNvPr>
            <p:cNvPicPr>
              <a:picLocks noChangeAspect="1"/>
            </p:cNvPicPr>
            <p:nvPr/>
          </p:nvPicPr>
          <p:blipFill>
            <a:blip r:embed="rId2"/>
            <a:stretch>
              <a:fillRect/>
            </a:stretch>
          </p:blipFill>
          <p:spPr>
            <a:xfrm>
              <a:off x="663655" y="2717252"/>
              <a:ext cx="406400" cy="406400"/>
            </a:xfrm>
            <a:prstGeom prst="rect">
              <a:avLst/>
            </a:prstGeom>
          </p:spPr>
        </p:pic>
      </p:grpSp>
    </p:spTree>
    <p:extLst>
      <p:ext uri="{BB962C8B-B14F-4D97-AF65-F5344CB8AC3E}">
        <p14:creationId xmlns:p14="http://schemas.microsoft.com/office/powerpoint/2010/main" val="1264798423"/>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Module 1: Protect identities in Azure Active Directory</a:t>
            </a:r>
            <a:br>
              <a:rPr lang="en-US" dirty="0"/>
            </a:br>
            <a:br>
              <a:rPr lang="en-US" dirty="0"/>
            </a:br>
            <a:r>
              <a:rPr lang="en-US" dirty="0"/>
              <a:t> </a:t>
            </a:r>
            <a:br>
              <a:rPr lang="en-US" dirty="0"/>
            </a:br>
            <a:br>
              <a:rPr lang="en-US" dirty="0"/>
            </a:br>
            <a:br>
              <a:rPr lang="en-US" dirty="0"/>
            </a:br>
            <a:endParaRPr lang="en-US" dirty="0"/>
          </a:p>
        </p:txBody>
      </p:sp>
      <p:sp>
        <p:nvSpPr>
          <p:cNvPr id="2" name="Text Placeholder 1">
            <a:extLst>
              <a:ext uri="{FF2B5EF4-FFF2-40B4-BE49-F238E27FC236}">
                <a16:creationId xmlns:a16="http://schemas.microsoft.com/office/drawing/2014/main" id="{44A49DAE-79D6-48FB-BB90-ED534D0C7C09}"/>
              </a:ext>
            </a:extLst>
          </p:cNvPr>
          <p:cNvSpPr>
            <a:spLocks noGrp="1"/>
          </p:cNvSpPr>
          <p:nvPr>
            <p:ph type="body" sz="quarter" idx="10"/>
          </p:nvPr>
        </p:nvSpPr>
        <p:spPr>
          <a:xfrm>
            <a:off x="432089" y="1562100"/>
            <a:ext cx="11341268" cy="3347519"/>
          </a:xfrm>
        </p:spPr>
        <p:txBody>
          <a:bodyPr/>
          <a:lstStyle/>
          <a:p>
            <a:pPr marL="342900" indent="-342900">
              <a:lnSpc>
                <a:spcPct val="150000"/>
              </a:lnSpc>
              <a:buFont typeface="Arial" panose="020B0604020202020204" pitchFamily="34" charset="0"/>
              <a:buChar char="•"/>
            </a:pPr>
            <a:r>
              <a:rPr lang="en-US" sz="2400" dirty="0">
                <a:solidFill>
                  <a:schemeClr val="tx1"/>
                </a:solidFill>
                <a:latin typeface="+mn-lt"/>
              </a:rPr>
              <a:t>Explore Windows Hello for Business</a:t>
            </a:r>
          </a:p>
          <a:p>
            <a:pPr marL="342900" indent="-342900">
              <a:lnSpc>
                <a:spcPct val="150000"/>
              </a:lnSpc>
              <a:buFont typeface="Arial" panose="020B0604020202020204" pitchFamily="34" charset="0"/>
              <a:buChar char="•"/>
            </a:pPr>
            <a:r>
              <a:rPr lang="en-US" sz="2400" dirty="0">
                <a:solidFill>
                  <a:schemeClr val="tx1"/>
                </a:solidFill>
                <a:latin typeface="+mn-lt"/>
              </a:rPr>
              <a:t>Deploy Windows Hello</a:t>
            </a:r>
          </a:p>
          <a:p>
            <a:pPr marL="342900" indent="-342900">
              <a:lnSpc>
                <a:spcPct val="150000"/>
              </a:lnSpc>
              <a:buFont typeface="Arial" panose="020B0604020202020204" pitchFamily="34" charset="0"/>
              <a:buChar char="•"/>
            </a:pPr>
            <a:r>
              <a:rPr lang="en-US" sz="2400" dirty="0">
                <a:solidFill>
                  <a:schemeClr val="tx1"/>
                </a:solidFill>
                <a:latin typeface="+mn-lt"/>
              </a:rPr>
              <a:t>Manage Windows Hello for Business</a:t>
            </a:r>
          </a:p>
          <a:p>
            <a:pPr marL="342900" indent="-342900">
              <a:lnSpc>
                <a:spcPct val="150000"/>
              </a:lnSpc>
              <a:buFont typeface="Arial" panose="020B0604020202020204" pitchFamily="34" charset="0"/>
              <a:buChar char="•"/>
            </a:pPr>
            <a:r>
              <a:rPr lang="en-US" sz="2400" dirty="0">
                <a:solidFill>
                  <a:schemeClr val="tx1"/>
                </a:solidFill>
                <a:latin typeface="+mn-lt"/>
              </a:rPr>
              <a:t>Explore Azure AD identity protection</a:t>
            </a:r>
          </a:p>
          <a:p>
            <a:pPr marL="342900" indent="-342900">
              <a:lnSpc>
                <a:spcPct val="150000"/>
              </a:lnSpc>
              <a:buFont typeface="Arial" panose="020B0604020202020204" pitchFamily="34" charset="0"/>
              <a:buChar char="•"/>
            </a:pPr>
            <a:r>
              <a:rPr lang="en-US" sz="2400" dirty="0">
                <a:solidFill>
                  <a:schemeClr val="tx1"/>
                </a:solidFill>
                <a:latin typeface="+mn-lt"/>
              </a:rPr>
              <a:t>Manage self-service password reset in Azure AD</a:t>
            </a:r>
          </a:p>
          <a:p>
            <a:pPr marL="342900" indent="-342900">
              <a:lnSpc>
                <a:spcPct val="150000"/>
              </a:lnSpc>
              <a:buFont typeface="Arial" panose="020B0604020202020204" pitchFamily="34" charset="0"/>
              <a:buChar char="•"/>
            </a:pPr>
            <a:r>
              <a:rPr lang="en-US" sz="2400" dirty="0">
                <a:solidFill>
                  <a:schemeClr val="tx1"/>
                </a:solidFill>
                <a:latin typeface="+mn-lt"/>
              </a:rPr>
              <a:t>Implement multifactor authentication</a:t>
            </a:r>
          </a:p>
        </p:txBody>
      </p:sp>
    </p:spTree>
    <p:extLst>
      <p:ext uri="{BB962C8B-B14F-4D97-AF65-F5344CB8AC3E}">
        <p14:creationId xmlns:p14="http://schemas.microsoft.com/office/powerpoint/2010/main" val="8522333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Windows Hello for Business</a:t>
            </a:r>
          </a:p>
        </p:txBody>
      </p:sp>
      <p:sp>
        <p:nvSpPr>
          <p:cNvPr id="4" name="Text Placeholder 4">
            <a:extLst>
              <a:ext uri="{FF2B5EF4-FFF2-40B4-BE49-F238E27FC236}">
                <a16:creationId xmlns:a16="http://schemas.microsoft.com/office/drawing/2014/main" id="{BE879423-968B-4C3E-9714-E78897D92B99}"/>
              </a:ext>
            </a:extLst>
          </p:cNvPr>
          <p:cNvSpPr txBox="1">
            <a:spLocks/>
          </p:cNvSpPr>
          <p:nvPr/>
        </p:nvSpPr>
        <p:spPr>
          <a:xfrm>
            <a:off x="432090" y="1446780"/>
            <a:ext cx="11354715" cy="72844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Windows Hello for Business replaces passwords with strong two-factor authentication on PCs and mobile devices</a:t>
            </a:r>
          </a:p>
        </p:txBody>
      </p:sp>
      <p:cxnSp>
        <p:nvCxnSpPr>
          <p:cNvPr id="5" name="Straight Connector 4">
            <a:extLst>
              <a:ext uri="{FF2B5EF4-FFF2-40B4-BE49-F238E27FC236}">
                <a16:creationId xmlns:a16="http://schemas.microsoft.com/office/drawing/2014/main" id="{BC33C102-86CA-442E-B85E-BC4EE3801250}"/>
              </a:ext>
              <a:ext uri="{C183D7F6-B498-43B3-948B-1728B52AA6E4}">
                <adec:decorative xmlns:adec="http://schemas.microsoft.com/office/drawing/2017/decorative" val="1"/>
              </a:ext>
            </a:extLst>
          </p:cNvPr>
          <p:cNvCxnSpPr>
            <a:cxnSpLocks/>
          </p:cNvCxnSpPr>
          <p:nvPr/>
        </p:nvCxnSpPr>
        <p:spPr>
          <a:xfrm>
            <a:off x="448265" y="2266775"/>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4">
            <a:extLst>
              <a:ext uri="{FF2B5EF4-FFF2-40B4-BE49-F238E27FC236}">
                <a16:creationId xmlns:a16="http://schemas.microsoft.com/office/drawing/2014/main" id="{F3F028F8-CA34-4698-9A42-E1C7DC3CDDEE}"/>
              </a:ext>
              <a:ext uri="{C183D7F6-B498-43B3-948B-1728B52AA6E4}">
                <adec:decorative xmlns:adec="http://schemas.microsoft.com/office/drawing/2017/decorative" val="1"/>
              </a:ext>
            </a:extLst>
          </p:cNvPr>
          <p:cNvSpPr txBox="1">
            <a:spLocks/>
          </p:cNvSpPr>
          <p:nvPr/>
        </p:nvSpPr>
        <p:spPr>
          <a:xfrm>
            <a:off x="448265" y="2358322"/>
            <a:ext cx="11338540" cy="15441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endParaRPr lang="en-US" sz="2000" dirty="0"/>
          </a:p>
        </p:txBody>
      </p:sp>
      <p:sp>
        <p:nvSpPr>
          <p:cNvPr id="9" name="Text Placeholder 4">
            <a:extLst>
              <a:ext uri="{FF2B5EF4-FFF2-40B4-BE49-F238E27FC236}">
                <a16:creationId xmlns:a16="http://schemas.microsoft.com/office/drawing/2014/main" id="{CD100E30-D020-4B5B-A53D-B1CE3276B3B3}"/>
              </a:ext>
            </a:extLst>
          </p:cNvPr>
          <p:cNvSpPr txBox="1">
            <a:spLocks/>
          </p:cNvSpPr>
          <p:nvPr/>
        </p:nvSpPr>
        <p:spPr>
          <a:xfrm>
            <a:off x="448265" y="2499555"/>
            <a:ext cx="11338540" cy="2049559"/>
          </a:xfrm>
          <a:prstGeom prst="rect">
            <a:avLst/>
          </a:prstGeom>
        </p:spPr>
        <p:txBody>
          <a:bodyPr wrap="square" lIns="0" tIns="0" rIns="0" bIns="0" anchor="t" anchorCtr="0">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Windows Hello lets users authenticate to:</a:t>
            </a:r>
          </a:p>
          <a:p>
            <a:pPr marL="334800" lvl="1" indent="-223200">
              <a:buFont typeface="Arial" panose="020B0604020202020204" pitchFamily="34" charset="0"/>
              <a:buChar char="•"/>
            </a:pPr>
            <a:r>
              <a:rPr lang="en-US" dirty="0"/>
              <a:t>a Microsoft account</a:t>
            </a:r>
          </a:p>
          <a:p>
            <a:pPr marL="334800" lvl="1" indent="-223200">
              <a:buFont typeface="Arial" panose="020B0604020202020204" pitchFamily="34" charset="0"/>
              <a:buChar char="•"/>
            </a:pPr>
            <a:r>
              <a:rPr lang="en-US" dirty="0"/>
              <a:t>an Active Directory account</a:t>
            </a:r>
          </a:p>
          <a:p>
            <a:pPr marL="334800" lvl="1" indent="-223200">
              <a:buFont typeface="Arial" panose="020B0604020202020204" pitchFamily="34" charset="0"/>
              <a:buChar char="•"/>
            </a:pPr>
            <a:r>
              <a:rPr lang="en-US" dirty="0"/>
              <a:t>a Microsoft Azure Active Directory (Azure AD) account</a:t>
            </a:r>
          </a:p>
          <a:p>
            <a:pPr marL="334800" lvl="1" indent="-223200">
              <a:buFont typeface="Arial" panose="020B0604020202020204" pitchFamily="34" charset="0"/>
              <a:buChar char="•"/>
            </a:pPr>
            <a:r>
              <a:rPr lang="en-US" dirty="0"/>
              <a:t>Identity Provider Services or Relying Party Services that support Fast ID Online (FIDO) v2.0 authentication (in progress)</a:t>
            </a:r>
            <a:endParaRPr lang="bs-Latn-BA" dirty="0"/>
          </a:p>
        </p:txBody>
      </p:sp>
      <p:cxnSp>
        <p:nvCxnSpPr>
          <p:cNvPr id="10" name="Straight Connector 9">
            <a:extLst>
              <a:ext uri="{FF2B5EF4-FFF2-40B4-BE49-F238E27FC236}">
                <a16:creationId xmlns:a16="http://schemas.microsoft.com/office/drawing/2014/main" id="{17CDDF02-0D17-477A-8866-DC74F5448849}"/>
              </a:ext>
              <a:ext uri="{C183D7F6-B498-43B3-948B-1728B52AA6E4}">
                <adec:decorative xmlns:adec="http://schemas.microsoft.com/office/drawing/2017/decorative" val="1"/>
              </a:ext>
            </a:extLst>
          </p:cNvPr>
          <p:cNvCxnSpPr>
            <a:cxnSpLocks/>
          </p:cNvCxnSpPr>
          <p:nvPr/>
        </p:nvCxnSpPr>
        <p:spPr>
          <a:xfrm>
            <a:off x="448265" y="4745386"/>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9DFD32C9-75F6-4CEC-8F98-A0B390D9B8EE}"/>
              </a:ext>
            </a:extLst>
          </p:cNvPr>
          <p:cNvSpPr txBox="1">
            <a:spLocks/>
          </p:cNvSpPr>
          <p:nvPr/>
        </p:nvSpPr>
        <p:spPr>
          <a:xfrm>
            <a:off x="448265" y="4836931"/>
            <a:ext cx="11354715" cy="72844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nSpc>
                <a:spcPct val="100000"/>
              </a:lnSpc>
              <a:spcBef>
                <a:spcPts val="600"/>
              </a:spcBef>
            </a:pPr>
            <a:r>
              <a:rPr lang="en-US" sz="2000" dirty="0"/>
              <a:t>Windows Hello provides reliable, fully integrated biometric authentication based on facial recognition or fingerprint matching</a:t>
            </a:r>
          </a:p>
        </p:txBody>
      </p:sp>
    </p:spTree>
    <p:extLst>
      <p:ext uri="{BB962C8B-B14F-4D97-AF65-F5344CB8AC3E}">
        <p14:creationId xmlns:p14="http://schemas.microsoft.com/office/powerpoint/2010/main" val="322109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Deploy Windows Hello</a:t>
            </a:r>
          </a:p>
        </p:txBody>
      </p:sp>
      <p:sp>
        <p:nvSpPr>
          <p:cNvPr id="6" name="Text Placeholder 5"/>
          <p:cNvSpPr>
            <a:spLocks noGrp="1"/>
          </p:cNvSpPr>
          <p:nvPr>
            <p:ph type="body" sz="quarter" idx="4294967295"/>
          </p:nvPr>
        </p:nvSpPr>
        <p:spPr>
          <a:xfrm>
            <a:off x="417600" y="1435100"/>
            <a:ext cx="11358000" cy="2554545"/>
          </a:xfrm>
        </p:spPr>
        <p:txBody>
          <a:bodyPr/>
          <a:lstStyle/>
          <a:p>
            <a:pPr marL="0" indent="0">
              <a:spcBef>
                <a:spcPts val="392"/>
              </a:spcBef>
              <a:spcAft>
                <a:spcPts val="1200"/>
              </a:spcAft>
              <a:buNone/>
            </a:pPr>
            <a:r>
              <a:rPr lang="en-US" sz="2400" dirty="0">
                <a:latin typeface="+mn-lt"/>
              </a:rPr>
              <a:t>You can choose between three deployment models:</a:t>
            </a:r>
          </a:p>
          <a:p>
            <a:pPr marL="334800" lvl="1" indent="-223200">
              <a:spcBef>
                <a:spcPts val="392"/>
              </a:spcBef>
              <a:spcAft>
                <a:spcPts val="588"/>
              </a:spcAft>
              <a:buFont typeface="Arial" panose="020B0604020202020204" pitchFamily="34" charset="0"/>
              <a:buChar char="•"/>
            </a:pPr>
            <a:r>
              <a:rPr lang="en-US" b="1" dirty="0"/>
              <a:t>Cloud only deployment </a:t>
            </a:r>
            <a:r>
              <a:rPr lang="en-US" dirty="0"/>
              <a:t>- for organizations who only have cloud identities and don’t access on-premises resources</a:t>
            </a:r>
          </a:p>
          <a:p>
            <a:pPr marL="334800" lvl="1" indent="-223200">
              <a:buFont typeface="Arial" panose="020B0604020202020204" pitchFamily="34" charset="0"/>
              <a:buChar char="•"/>
            </a:pPr>
            <a:r>
              <a:rPr lang="en-US" b="1" dirty="0"/>
              <a:t>On-premises deployment </a:t>
            </a:r>
            <a:r>
              <a:rPr lang="en-US" dirty="0"/>
              <a:t>- for organizations that don’t have cloud identities or use applications hosted in Azure AD</a:t>
            </a:r>
          </a:p>
          <a:p>
            <a:pPr marL="334800" lvl="1" indent="-223200">
              <a:spcBef>
                <a:spcPts val="392"/>
              </a:spcBef>
              <a:spcAft>
                <a:spcPts val="588"/>
              </a:spcAft>
              <a:buFont typeface="Arial" panose="020B0604020202020204" pitchFamily="34" charset="0"/>
              <a:buChar char="•"/>
            </a:pPr>
            <a:r>
              <a:rPr lang="en-US" b="1" dirty="0"/>
              <a:t>Hybrid deployment </a:t>
            </a:r>
            <a:r>
              <a:rPr lang="en-US" dirty="0"/>
              <a:t>- for organizations that</a:t>
            </a:r>
            <a:r>
              <a:rPr lang="bs-Latn-BA" dirty="0"/>
              <a:t> have both on-premise and cloud infrastructure</a:t>
            </a:r>
            <a:endParaRPr lang="en-US" dirty="0"/>
          </a:p>
        </p:txBody>
      </p:sp>
    </p:spTree>
    <p:extLst>
      <p:ext uri="{BB962C8B-B14F-4D97-AF65-F5344CB8AC3E}">
        <p14:creationId xmlns:p14="http://schemas.microsoft.com/office/powerpoint/2010/main" val="3455888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25366" y="421444"/>
            <a:ext cx="11341268" cy="680196"/>
          </a:xfrm>
        </p:spPr>
        <p:txBody>
          <a:bodyPr/>
          <a:lstStyle/>
          <a:p>
            <a:r>
              <a:rPr lang="en-US" dirty="0"/>
              <a:t>Manage Windows Hello for Business</a:t>
            </a:r>
          </a:p>
        </p:txBody>
      </p:sp>
      <p:sp>
        <p:nvSpPr>
          <p:cNvPr id="6" name="Text Placeholder 5"/>
          <p:cNvSpPr>
            <a:spLocks noGrp="1"/>
          </p:cNvSpPr>
          <p:nvPr>
            <p:ph sz="quarter" idx="10"/>
          </p:nvPr>
        </p:nvSpPr>
        <p:spPr>
          <a:xfrm>
            <a:off x="441468" y="1456895"/>
            <a:ext cx="5543785" cy="4122000"/>
          </a:xfrm>
        </p:spPr>
        <p:txBody>
          <a:bodyPr/>
          <a:lstStyle/>
          <a:p>
            <a:r>
              <a:rPr lang="en-US" dirty="0"/>
              <a:t>Intune device configuration profiles settings include:</a:t>
            </a:r>
          </a:p>
          <a:p>
            <a:pPr marL="334800" lvl="1" indent="-223200">
              <a:buFont typeface="Arial" panose="020B0604020202020204" pitchFamily="34" charset="0"/>
              <a:buChar char="•"/>
            </a:pPr>
            <a:r>
              <a:rPr lang="en-US" dirty="0"/>
              <a:t>PIN min/max length</a:t>
            </a:r>
          </a:p>
          <a:p>
            <a:pPr marL="334800" lvl="1" indent="-223200">
              <a:buFont typeface="Arial" panose="020B0604020202020204" pitchFamily="34" charset="0"/>
              <a:buChar char="•"/>
            </a:pPr>
            <a:r>
              <a:rPr lang="en-US" dirty="0"/>
              <a:t>PIN complexity/expiration/history</a:t>
            </a:r>
          </a:p>
          <a:p>
            <a:pPr marL="334800" lvl="1" indent="-223200">
              <a:buFont typeface="Arial" panose="020B0604020202020204" pitchFamily="34" charset="0"/>
              <a:buChar char="•"/>
            </a:pPr>
            <a:r>
              <a:rPr lang="en-US" dirty="0"/>
              <a:t>TPM/Biometric</a:t>
            </a:r>
          </a:p>
          <a:p>
            <a:pPr marL="334800" lvl="1" indent="-223200">
              <a:buFont typeface="Arial" panose="020B0604020202020204" pitchFamily="34" charset="0"/>
              <a:buChar char="•"/>
            </a:pPr>
            <a:r>
              <a:rPr lang="en-US" dirty="0"/>
              <a:t>Certificates</a:t>
            </a:r>
          </a:p>
        </p:txBody>
      </p:sp>
      <p:sp>
        <p:nvSpPr>
          <p:cNvPr id="3" name="Content Placeholder 2">
            <a:extLst>
              <a:ext uri="{FF2B5EF4-FFF2-40B4-BE49-F238E27FC236}">
                <a16:creationId xmlns:a16="http://schemas.microsoft.com/office/drawing/2014/main" id="{30F0180D-FAC1-4C39-9ADC-6596E3288916}"/>
              </a:ext>
            </a:extLst>
          </p:cNvPr>
          <p:cNvSpPr>
            <a:spLocks noGrp="1"/>
          </p:cNvSpPr>
          <p:nvPr>
            <p:ph sz="quarter" idx="11"/>
          </p:nvPr>
        </p:nvSpPr>
        <p:spPr>
          <a:xfrm>
            <a:off x="6229350" y="1456895"/>
            <a:ext cx="5543550" cy="4122000"/>
          </a:xfrm>
        </p:spPr>
        <p:txBody>
          <a:bodyPr/>
          <a:lstStyle/>
          <a:p>
            <a:r>
              <a:rPr lang="en-US" dirty="0"/>
              <a:t>You can manage Windows Hello for Business in three ways: </a:t>
            </a:r>
          </a:p>
          <a:p>
            <a:pPr marL="334800" lvl="1" indent="-223200">
              <a:buFont typeface="Arial" panose="020B0604020202020204" pitchFamily="34" charset="0"/>
              <a:buChar char="•"/>
            </a:pPr>
            <a:r>
              <a:rPr lang="en-US" dirty="0"/>
              <a:t>Group Policy</a:t>
            </a:r>
          </a:p>
          <a:p>
            <a:pPr marL="673200" lvl="1" indent="-280800">
              <a:buFont typeface="Segoe UI" panose="020B0502040204020203" pitchFamily="34" charset="0"/>
              <a:buChar char="‒"/>
            </a:pPr>
            <a:r>
              <a:rPr lang="en-US" sz="1600" dirty="0"/>
              <a:t>User Configuration&gt;Administrative Templates&gt; Windows Component&gt;Windows Hello for Business</a:t>
            </a:r>
          </a:p>
          <a:p>
            <a:pPr marL="334800" lvl="1" indent="-223200">
              <a:buFont typeface="Arial" panose="020B0604020202020204" pitchFamily="34" charset="0"/>
              <a:buChar char="•"/>
            </a:pPr>
            <a:r>
              <a:rPr lang="en-US" dirty="0"/>
              <a:t>Intune (Modern) Management</a:t>
            </a:r>
          </a:p>
          <a:p>
            <a:pPr marL="673200" lvl="1" indent="-280800">
              <a:buFont typeface="Segoe UI" panose="020B0502040204020203" pitchFamily="34" charset="0"/>
              <a:buChar char="‒"/>
            </a:pPr>
            <a:r>
              <a:rPr lang="en-US" sz="1600" dirty="0"/>
              <a:t>Device configuration profiles</a:t>
            </a:r>
          </a:p>
          <a:p>
            <a:pPr marL="673200" lvl="1" indent="-280800">
              <a:buFont typeface="Segoe UI" panose="020B0502040204020203" pitchFamily="34" charset="0"/>
              <a:buChar char="‒"/>
            </a:pPr>
            <a:r>
              <a:rPr lang="en-US" sz="1600" dirty="0"/>
              <a:t>Device enrollment policies</a:t>
            </a:r>
          </a:p>
          <a:p>
            <a:pPr marL="334800" lvl="1" indent="-223200">
              <a:buFont typeface="Arial" panose="020B0604020202020204" pitchFamily="34" charset="0"/>
              <a:buChar char="•"/>
            </a:pPr>
            <a:r>
              <a:rPr lang="en-US" dirty="0"/>
              <a:t>Windows Hello for Business certificate</a:t>
            </a:r>
          </a:p>
        </p:txBody>
      </p:sp>
    </p:spTree>
    <p:extLst>
      <p:ext uri="{BB962C8B-B14F-4D97-AF65-F5344CB8AC3E}">
        <p14:creationId xmlns:p14="http://schemas.microsoft.com/office/powerpoint/2010/main" val="374435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Azure AD identity protection</a:t>
            </a:r>
          </a:p>
        </p:txBody>
      </p:sp>
      <p:sp>
        <p:nvSpPr>
          <p:cNvPr id="6" name="Text Placeholder 5"/>
          <p:cNvSpPr>
            <a:spLocks noGrp="1"/>
          </p:cNvSpPr>
          <p:nvPr>
            <p:ph type="body" sz="quarter" idx="4294967295"/>
          </p:nvPr>
        </p:nvSpPr>
        <p:spPr>
          <a:xfrm>
            <a:off x="418642" y="1457325"/>
            <a:ext cx="10946587" cy="520065"/>
          </a:xfrm>
        </p:spPr>
        <p:txBody>
          <a:bodyPr/>
          <a:lstStyle/>
          <a:p>
            <a:pPr>
              <a:lnSpc>
                <a:spcPct val="100000"/>
              </a:lnSpc>
              <a:spcBef>
                <a:spcPts val="600"/>
              </a:spcBef>
            </a:pPr>
            <a:r>
              <a:rPr lang="en-US" sz="2000" dirty="0"/>
              <a:t>In addition to protecting devices and critical data, it’s also necessary to protect user identities.</a:t>
            </a:r>
          </a:p>
        </p:txBody>
      </p:sp>
      <p:sp>
        <p:nvSpPr>
          <p:cNvPr id="4" name="Text Placeholder 3">
            <a:extLst>
              <a:ext uri="{FF2B5EF4-FFF2-40B4-BE49-F238E27FC236}">
                <a16:creationId xmlns:a16="http://schemas.microsoft.com/office/drawing/2014/main" id="{20477B8F-D290-41FF-90F2-B14D76A674E0}"/>
              </a:ext>
            </a:extLst>
          </p:cNvPr>
          <p:cNvSpPr>
            <a:spLocks noGrp="1"/>
          </p:cNvSpPr>
          <p:nvPr>
            <p:ph type="body" sz="quarter" idx="4294967295"/>
          </p:nvPr>
        </p:nvSpPr>
        <p:spPr>
          <a:xfrm>
            <a:off x="418642" y="2268180"/>
            <a:ext cx="10946587" cy="896938"/>
          </a:xfrm>
        </p:spPr>
        <p:txBody>
          <a:bodyPr/>
          <a:lstStyle/>
          <a:p>
            <a:pPr>
              <a:lnSpc>
                <a:spcPct val="100000"/>
              </a:lnSpc>
              <a:spcBef>
                <a:spcPts val="600"/>
              </a:spcBef>
            </a:pPr>
            <a:r>
              <a:rPr lang="en-US" sz="2000" dirty="0"/>
              <a:t>Azure AD Identity Protection is a feature of the Azure AD Premium P2 license that is targeted at users of Microsoft 365 and other Microsoft cloud services.</a:t>
            </a:r>
          </a:p>
        </p:txBody>
      </p:sp>
      <p:sp>
        <p:nvSpPr>
          <p:cNvPr id="5" name="Text Placeholder 4">
            <a:extLst>
              <a:ext uri="{FF2B5EF4-FFF2-40B4-BE49-F238E27FC236}">
                <a16:creationId xmlns:a16="http://schemas.microsoft.com/office/drawing/2014/main" id="{DB8C1106-69F5-4ED8-BA18-BF0C31046603}"/>
              </a:ext>
            </a:extLst>
          </p:cNvPr>
          <p:cNvSpPr>
            <a:spLocks noGrp="1"/>
          </p:cNvSpPr>
          <p:nvPr>
            <p:ph type="body" sz="quarter" idx="4294967295"/>
          </p:nvPr>
        </p:nvSpPr>
        <p:spPr>
          <a:xfrm>
            <a:off x="418642" y="3455908"/>
            <a:ext cx="10946587" cy="1835388"/>
          </a:xfrm>
        </p:spPr>
        <p:txBody>
          <a:bodyPr anchor="t" anchorCtr="0"/>
          <a:lstStyle/>
          <a:p>
            <a:pPr>
              <a:lnSpc>
                <a:spcPct val="100000"/>
              </a:lnSpc>
              <a:spcBef>
                <a:spcPts val="600"/>
              </a:spcBef>
            </a:pPr>
            <a:r>
              <a:rPr lang="en-US" sz="2000" dirty="0"/>
              <a:t>Azure AD Identity Protection provides you with the ability to:</a:t>
            </a:r>
          </a:p>
          <a:p>
            <a:pPr marL="334800" lvl="1" indent="-223200">
              <a:buFont typeface="Arial" panose="020B0604020202020204" pitchFamily="34" charset="0"/>
              <a:buChar char="•"/>
            </a:pPr>
            <a:r>
              <a:rPr lang="en-US" dirty="0"/>
              <a:t>Proactively recognize potential security risks and identify vulnerabilities in your organization</a:t>
            </a:r>
          </a:p>
          <a:p>
            <a:pPr marL="334800" lvl="1" indent="-223200">
              <a:buFont typeface="Arial" panose="020B0604020202020204" pitchFamily="34" charset="0"/>
              <a:buChar char="•"/>
            </a:pPr>
            <a:r>
              <a:rPr lang="en-US" dirty="0"/>
              <a:t>Automatically apply responses and actions when suspicious activity is detected</a:t>
            </a:r>
          </a:p>
          <a:p>
            <a:pPr marL="334800" lvl="1" indent="-223200">
              <a:buFont typeface="Arial" panose="020B0604020202020204" pitchFamily="34" charset="0"/>
              <a:buChar char="•"/>
            </a:pPr>
            <a:r>
              <a:rPr lang="en-US" dirty="0"/>
              <a:t>Properly investigate incidents and take actions to resolve them</a:t>
            </a:r>
          </a:p>
        </p:txBody>
      </p:sp>
      <p:sp>
        <p:nvSpPr>
          <p:cNvPr id="10" name="TextBox 9">
            <a:extLst>
              <a:ext uri="{FF2B5EF4-FFF2-40B4-BE49-F238E27FC236}">
                <a16:creationId xmlns:a16="http://schemas.microsoft.com/office/drawing/2014/main" id="{D8E88CE1-7EEC-666E-80E1-99E10DAF3D69}"/>
              </a:ext>
            </a:extLst>
          </p:cNvPr>
          <p:cNvSpPr txBox="1"/>
          <p:nvPr/>
        </p:nvSpPr>
        <p:spPr>
          <a:xfrm>
            <a:off x="418678" y="5582087"/>
            <a:ext cx="10947468" cy="707886"/>
          </a:xfrm>
          <a:prstGeom prst="rect">
            <a:avLst/>
          </a:prstGeom>
          <a:noFill/>
        </p:spPr>
        <p:txBody>
          <a:bodyPr wrap="square">
            <a:spAutoFit/>
          </a:bodyPr>
          <a:lstStyle/>
          <a:p>
            <a:r>
              <a:rPr lang="en-US" sz="2000" dirty="0">
                <a:latin typeface="+mj-lt"/>
              </a:rPr>
              <a:t>Azure AD Identity Protection can notify administrators, try to remediate the risk, increase the authentication security requirements, or take other actions defined by the risk policy.</a:t>
            </a:r>
          </a:p>
        </p:txBody>
      </p:sp>
    </p:spTree>
    <p:extLst>
      <p:ext uri="{BB962C8B-B14F-4D97-AF65-F5344CB8AC3E}">
        <p14:creationId xmlns:p14="http://schemas.microsoft.com/office/powerpoint/2010/main" val="62550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self-service password reset in Azure AD</a:t>
            </a:r>
          </a:p>
        </p:txBody>
      </p:sp>
      <p:sp>
        <p:nvSpPr>
          <p:cNvPr id="6" name="Text Placeholder 5"/>
          <p:cNvSpPr>
            <a:spLocks noGrp="1"/>
          </p:cNvSpPr>
          <p:nvPr>
            <p:ph sz="quarter" idx="10"/>
          </p:nvPr>
        </p:nvSpPr>
        <p:spPr>
          <a:xfrm>
            <a:off x="441468" y="1456896"/>
            <a:ext cx="5543785" cy="4200954"/>
          </a:xfrm>
        </p:spPr>
        <p:txBody>
          <a:bodyPr/>
          <a:lstStyle/>
          <a:p>
            <a:pPr lvl="0"/>
            <a:r>
              <a:rPr lang="en-US" kern="0" dirty="0">
                <a:solidFill>
                  <a:srgbClr val="000000"/>
                </a:solidFill>
              </a:rPr>
              <a:t>Self-service password reset:</a:t>
            </a:r>
          </a:p>
          <a:p>
            <a:pPr marL="334800" lvl="1" indent="-223200">
              <a:buFont typeface="Arial" panose="020B0604020202020204" pitchFamily="34" charset="0"/>
              <a:buChar char="•"/>
            </a:pPr>
            <a:r>
              <a:rPr lang="en-US" kern="0" dirty="0">
                <a:solidFill>
                  <a:srgbClr val="000000"/>
                </a:solidFill>
              </a:rPr>
              <a:t>AD DS in Windows Server does not natively support it</a:t>
            </a:r>
          </a:p>
          <a:p>
            <a:pPr marL="334800" lvl="1" indent="-223200">
              <a:buFont typeface="Arial" panose="020B0604020202020204" pitchFamily="34" charset="0"/>
              <a:buChar char="•"/>
            </a:pPr>
            <a:r>
              <a:rPr lang="en-US" kern="0" dirty="0">
                <a:solidFill>
                  <a:srgbClr val="000000"/>
                </a:solidFill>
              </a:rPr>
              <a:t>Azure AD supports it</a:t>
            </a:r>
            <a:r>
              <a:rPr lang="bs-Latn-BA" kern="0" dirty="0">
                <a:solidFill>
                  <a:srgbClr val="000000"/>
                </a:solidFill>
              </a:rPr>
              <a:t> by default</a:t>
            </a:r>
            <a:endParaRPr lang="en-US" kern="0" dirty="0">
              <a:solidFill>
                <a:srgbClr val="000000"/>
              </a:solidFill>
            </a:endParaRPr>
          </a:p>
          <a:p>
            <a:pPr marL="334800" lvl="1" indent="-223200">
              <a:buFont typeface="Arial" panose="020B0604020202020204" pitchFamily="34" charset="0"/>
              <a:buChar char="•"/>
            </a:pPr>
            <a:r>
              <a:rPr lang="bs-Latn-BA" kern="0" dirty="0">
                <a:solidFill>
                  <a:srgbClr val="000000"/>
                </a:solidFill>
              </a:rPr>
              <a:t>Y</a:t>
            </a:r>
            <a:r>
              <a:rPr lang="en-US" kern="0" dirty="0">
                <a:solidFill>
                  <a:srgbClr val="000000"/>
                </a:solidFill>
              </a:rPr>
              <a:t>ou must enable this functionality in the Azure portal</a:t>
            </a:r>
          </a:p>
          <a:p>
            <a:pPr marL="334800" lvl="1" indent="-223200">
              <a:buFont typeface="Arial" panose="020B0604020202020204" pitchFamily="34" charset="0"/>
              <a:buChar char="•"/>
            </a:pPr>
            <a:r>
              <a:rPr lang="en-US" kern="0" dirty="0">
                <a:solidFill>
                  <a:srgbClr val="000000"/>
                </a:solidFill>
              </a:rPr>
              <a:t>Users can register for self-service password reset functionality, change their password, and set up alternative methods of verifying identity using the Azure AD application portal</a:t>
            </a:r>
          </a:p>
        </p:txBody>
      </p:sp>
      <p:sp>
        <p:nvSpPr>
          <p:cNvPr id="2" name="Content Placeholder 1">
            <a:extLst>
              <a:ext uri="{FF2B5EF4-FFF2-40B4-BE49-F238E27FC236}">
                <a16:creationId xmlns:a16="http://schemas.microsoft.com/office/drawing/2014/main" id="{44F2C9F3-1A30-4A94-9DEA-DF6079EA5E1F}"/>
              </a:ext>
            </a:extLst>
          </p:cNvPr>
          <p:cNvSpPr>
            <a:spLocks noGrp="1"/>
          </p:cNvSpPr>
          <p:nvPr>
            <p:ph sz="quarter" idx="11"/>
          </p:nvPr>
        </p:nvSpPr>
        <p:spPr/>
        <p:txBody>
          <a:bodyPr/>
          <a:lstStyle/>
          <a:p>
            <a:r>
              <a:rPr lang="en-US" kern="0" dirty="0">
                <a:solidFill>
                  <a:srgbClr val="000000"/>
                </a:solidFill>
              </a:rPr>
              <a:t>Self-service password reset requires that you define alternative </a:t>
            </a:r>
            <a:r>
              <a:rPr lang="bs-Latn-BA" kern="0" dirty="0">
                <a:solidFill>
                  <a:srgbClr val="000000"/>
                </a:solidFill>
              </a:rPr>
              <a:t>authentication </a:t>
            </a:r>
            <a:r>
              <a:rPr lang="en-US" kern="0" dirty="0">
                <a:solidFill>
                  <a:srgbClr val="000000"/>
                </a:solidFill>
              </a:rPr>
              <a:t>methods, including</a:t>
            </a:r>
            <a:r>
              <a:rPr lang="bs-Latn-BA" kern="0" dirty="0">
                <a:solidFill>
                  <a:srgbClr val="000000"/>
                </a:solidFill>
              </a:rPr>
              <a:t>:</a:t>
            </a:r>
            <a:endParaRPr lang="en-US" kern="0" dirty="0">
              <a:solidFill>
                <a:srgbClr val="000000"/>
              </a:solidFill>
            </a:endParaRPr>
          </a:p>
          <a:p>
            <a:pPr marL="334800" lvl="1" indent="-223200">
              <a:buFont typeface="Arial" panose="020B0604020202020204" pitchFamily="34" charset="0"/>
              <a:buChar char="•"/>
            </a:pPr>
            <a:r>
              <a:rPr lang="en-US" kern="0" dirty="0">
                <a:solidFill>
                  <a:srgbClr val="000000"/>
                </a:solidFill>
              </a:rPr>
              <a:t>Office phone</a:t>
            </a:r>
          </a:p>
          <a:p>
            <a:pPr marL="334800" lvl="1" indent="-223200">
              <a:buFont typeface="Arial" panose="020B0604020202020204" pitchFamily="34" charset="0"/>
              <a:buChar char="•"/>
            </a:pPr>
            <a:r>
              <a:rPr lang="en-US" kern="0" dirty="0">
                <a:solidFill>
                  <a:srgbClr val="000000"/>
                </a:solidFill>
              </a:rPr>
              <a:t>Mobile phone</a:t>
            </a:r>
          </a:p>
          <a:p>
            <a:pPr marL="334800" lvl="1" indent="-223200">
              <a:buFont typeface="Arial" panose="020B0604020202020204" pitchFamily="34" charset="0"/>
              <a:buChar char="•"/>
            </a:pPr>
            <a:r>
              <a:rPr lang="en-US" kern="0" dirty="0">
                <a:solidFill>
                  <a:srgbClr val="000000"/>
                </a:solidFill>
              </a:rPr>
              <a:t>Alternative email address</a:t>
            </a:r>
          </a:p>
          <a:p>
            <a:pPr marL="334800" lvl="1" indent="-223200">
              <a:buFont typeface="Arial" panose="020B0604020202020204" pitchFamily="34" charset="0"/>
              <a:buChar char="•"/>
            </a:pPr>
            <a:r>
              <a:rPr lang="en-US" kern="0" dirty="0">
                <a:solidFill>
                  <a:srgbClr val="000000"/>
                </a:solidFill>
              </a:rPr>
              <a:t>Security questions</a:t>
            </a:r>
          </a:p>
        </p:txBody>
      </p:sp>
    </p:spTree>
    <p:extLst>
      <p:ext uri="{BB962C8B-B14F-4D97-AF65-F5344CB8AC3E}">
        <p14:creationId xmlns:p14="http://schemas.microsoft.com/office/powerpoint/2010/main" val="2367236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icrosoft 365 Template">
  <a:themeElements>
    <a:clrScheme name="Microsoft 365">
      <a:dk1>
        <a:srgbClr val="000000"/>
      </a:dk1>
      <a:lt1>
        <a:srgbClr val="FFFFFF"/>
      </a:lt1>
      <a:dk2>
        <a:srgbClr val="0078D4"/>
      </a:dk2>
      <a:lt2>
        <a:srgbClr val="F2F2F2"/>
      </a:lt2>
      <a:accent1>
        <a:srgbClr val="0078D4"/>
      </a:accent1>
      <a:accent2>
        <a:srgbClr val="243A5E"/>
      </a:accent2>
      <a:accent3>
        <a:srgbClr val="50E6FF"/>
      </a:accent3>
      <a:accent4>
        <a:srgbClr val="000000"/>
      </a:accent4>
      <a:accent5>
        <a:srgbClr val="505050"/>
      </a:accent5>
      <a:accent6>
        <a:srgbClr val="F2F2F2"/>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3.xml><?xml version="1.0" encoding="utf-8"?>
<a:theme xmlns:a="http://schemas.openxmlformats.org/drawingml/2006/main" name="M365">
  <a:themeElements>
    <a:clrScheme name="Microsoft 365">
      <a:dk1>
        <a:srgbClr val="000000"/>
      </a:dk1>
      <a:lt1>
        <a:srgbClr val="FFFFFF"/>
      </a:lt1>
      <a:dk2>
        <a:srgbClr val="0078D4"/>
      </a:dk2>
      <a:lt2>
        <a:srgbClr val="F2F2F2"/>
      </a:lt2>
      <a:accent1>
        <a:srgbClr val="0078D4"/>
      </a:accent1>
      <a:accent2>
        <a:srgbClr val="243A5E"/>
      </a:accent2>
      <a:accent3>
        <a:srgbClr val="50E6FF"/>
      </a:accent3>
      <a:accent4>
        <a:srgbClr val="000000"/>
      </a:accent4>
      <a:accent5>
        <a:srgbClr val="505050"/>
      </a:accent5>
      <a:accent6>
        <a:srgbClr val="F2F2F2"/>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时装设计">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365" id="{22915A89-04A6-482C-BDA0-48CF38EEED58}" vid="{BFD06977-976F-4C55-B136-5C35E8BBF06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AABA23C4C32146ADA35E17E93DA282" ma:contentTypeVersion="16" ma:contentTypeDescription="Create a new document." ma:contentTypeScope="" ma:versionID="d39e0f165dcb4aca81d9f4bbdde283ce">
  <xsd:schema xmlns:xsd="http://www.w3.org/2001/XMLSchema" xmlns:xs="http://www.w3.org/2001/XMLSchema" xmlns:p="http://schemas.microsoft.com/office/2006/metadata/properties" xmlns:ns1="http://schemas.microsoft.com/sharepoint/v3" xmlns:ns2="1bad2278-f046-45e0-9f2a-b48eb19103d6" xmlns:ns3="1b481494-f05a-47b7-834b-e11edac47ab6" xmlns:ns4="230e9df3-be65-4c73-a93b-d1236ebd677e" targetNamespace="http://schemas.microsoft.com/office/2006/metadata/properties" ma:root="true" ma:fieldsID="d181d3beedf3debb437e2aee55b7221b" ns1:_="" ns2:_="" ns3:_="" ns4:_="">
    <xsd:import namespace="http://schemas.microsoft.com/sharepoint/v3"/>
    <xsd:import namespace="1bad2278-f046-45e0-9f2a-b48eb19103d6"/>
    <xsd:import namespace="1b481494-f05a-47b7-834b-e11edac47ab6"/>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DateTaken" minOccurs="0"/>
                <xsd:element ref="ns2:MediaServiceAutoKeyPoints" minOccurs="0"/>
                <xsd:element ref="ns2:MediaServiceKeyPoints" minOccurs="0"/>
                <xsd:element ref="ns3:SharedWithUsers" minOccurs="0"/>
                <xsd:element ref="ns3:SharedWithDetails" minOccurs="0"/>
                <xsd:element ref="ns1:_ip_UnifiedCompliancePolicyProperties" minOccurs="0"/>
                <xsd:element ref="ns1:_ip_UnifiedCompliancePolicyUIAction" minOccurs="0"/>
                <xsd:element ref="ns2:MediaServiceGenerationTime" minOccurs="0"/>
                <xsd:element ref="ns2:MediaServiceEventHashCode"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hidden="true" ma:internalName="_ip_UnifiedCompliancePolicyProperties">
      <xsd:simpleType>
        <xsd:restriction base="dms:Note"/>
      </xsd:simpleType>
    </xsd:element>
    <xsd:element name="_ip_UnifiedCompliancePolicyUIAction" ma:index="1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bad2278-f046-45e0-9f2a-b48eb19103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fals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b481494-f05a-47b7-834b-e11edac47ab6"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2e3b7fcd-ebde-418d-8896-5e6de28a4ddf}" ma:internalName="TaxCatchAll" ma:showField="CatchAllData" ma:web="1b481494-f05a-47b7-834b-e11edac47a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MediaServiceKeyPoints xmlns="1bad2278-f046-45e0-9f2a-b48eb19103d6" xsi:nil="true"/>
    <TaxCatchAll xmlns="230e9df3-be65-4c73-a93b-d1236ebd677e" xsi:nil="true"/>
    <lcf76f155ced4ddcb4097134ff3c332f xmlns="1bad2278-f046-45e0-9f2a-b48eb19103d6">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71A745-F884-4DCA-A7FB-2039C21B1D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bad2278-f046-45e0-9f2a-b48eb19103d6"/>
    <ds:schemaRef ds:uri="1b481494-f05a-47b7-834b-e11edac47ab6"/>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www.w3.org/XML/1998/namespace"/>
    <ds:schemaRef ds:uri="http://schemas.microsoft.com/office/2006/metadata/properties"/>
    <ds:schemaRef ds:uri="http://purl.org/dc/elements/1.1/"/>
    <ds:schemaRef ds:uri="http://schemas.microsoft.com/office/infopath/2007/PartnerControls"/>
    <ds:schemaRef ds:uri="1bad2278-f046-45e0-9f2a-b48eb19103d6"/>
    <ds:schemaRef ds:uri="230e9df3-be65-4c73-a93b-d1236ebd677e"/>
    <ds:schemaRef ds:uri="http://schemas.microsoft.com/office/2006/documentManagement/types"/>
    <ds:schemaRef ds:uri="1b481494-f05a-47b7-834b-e11edac47ab6"/>
    <ds:schemaRef ds:uri="http://purl.org/dc/dcmitype/"/>
    <ds:schemaRef ds:uri="http://schemas.openxmlformats.org/package/2006/metadata/core-properties"/>
    <ds:schemaRef ds:uri="http://schemas.microsoft.com/sharepoint/v3"/>
    <ds:schemaRef ds:uri="http://purl.org/dc/term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16-9_Illustration_2018_Cloud_011</Template>
  <TotalTime>5861</TotalTime>
  <Words>2818</Words>
  <Application>Microsoft Office PowerPoint</Application>
  <PresentationFormat>Widescreen</PresentationFormat>
  <Paragraphs>302</Paragraphs>
  <Slides>35</Slides>
  <Notes>29</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35</vt:i4>
      </vt:variant>
    </vt:vector>
  </HeadingPairs>
  <TitlesOfParts>
    <vt:vector size="46" baseType="lpstr">
      <vt:lpstr>Arial</vt:lpstr>
      <vt:lpstr>Calibri</vt:lpstr>
      <vt:lpstr>Consolas</vt:lpstr>
      <vt:lpstr>Segoe UI</vt:lpstr>
      <vt:lpstr>Segoe UI Light</vt:lpstr>
      <vt:lpstr>Segoe UI Semibold</vt:lpstr>
      <vt:lpstr>Segoe UI Semilight</vt:lpstr>
      <vt:lpstr>Wingdings</vt:lpstr>
      <vt:lpstr>Microsoft 365 Template</vt:lpstr>
      <vt:lpstr>WHITE TEMPLATE</vt:lpstr>
      <vt:lpstr>M365</vt:lpstr>
      <vt:lpstr>Learning Path 5: Manage authentication and compliance</vt:lpstr>
      <vt:lpstr>Learning Path Agenda</vt:lpstr>
      <vt:lpstr>Module 1: Protect identities in Active Directory</vt:lpstr>
      <vt:lpstr>Module 1: Protect identities in Azure Active Directory      </vt:lpstr>
      <vt:lpstr>Explore Windows Hello for Business</vt:lpstr>
      <vt:lpstr>Deploy Windows Hello</vt:lpstr>
      <vt:lpstr>Manage Windows Hello for Business</vt:lpstr>
      <vt:lpstr>Explore Azure AD identity protection</vt:lpstr>
      <vt:lpstr>Manage self-service password reset in Azure AD</vt:lpstr>
      <vt:lpstr>Implement multi-factor authentication</vt:lpstr>
      <vt:lpstr>Knowledge Check</vt:lpstr>
      <vt:lpstr>Module 2: Enable organizational access</vt:lpstr>
      <vt:lpstr>Module 2: Enable organizational access   </vt:lpstr>
      <vt:lpstr>Enable access to organization resources</vt:lpstr>
      <vt:lpstr>Explore VPN types and configuration</vt:lpstr>
      <vt:lpstr>Explore Always On VPN</vt:lpstr>
      <vt:lpstr>Deploy Always On VPN</vt:lpstr>
      <vt:lpstr>Knowledge Check</vt:lpstr>
      <vt:lpstr>Module 3: Implement device compliance</vt:lpstr>
      <vt:lpstr>Module 3: Implement device compliance policies    </vt:lpstr>
      <vt:lpstr>Protect access to resources using Intune</vt:lpstr>
      <vt:lpstr>Explore device compliance policy</vt:lpstr>
      <vt:lpstr>Deploy a device compliance policy</vt:lpstr>
      <vt:lpstr>Explore conditional access</vt:lpstr>
      <vt:lpstr>Create conditional access policies</vt:lpstr>
      <vt:lpstr>Knowledge Check</vt:lpstr>
      <vt:lpstr>Module 4: Generate inventory and compliance reports</vt:lpstr>
      <vt:lpstr>Module 4: Generate inventory and compliance reports    </vt:lpstr>
      <vt:lpstr>Report enrolled devices inventory in Intune</vt:lpstr>
      <vt:lpstr>Monitor and report device compliance</vt:lpstr>
      <vt:lpstr>Build custom Intune inventory reports</vt:lpstr>
      <vt:lpstr>Access Intune using Microsoft Graph API</vt:lpstr>
      <vt:lpstr>Knowledge Check</vt:lpstr>
      <vt:lpstr>Practice Labs: </vt:lpstr>
      <vt:lpstr>Closing slide</vt:lpstr>
    </vt:vector>
  </TitlesOfParts>
  <Manager>&lt;Comms manager name here&gt;</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 name or presentation title</dc:title>
  <dc:subject>&lt;Event name&gt;</dc:subject>
  <dc:creator>Evelyn Sheahan</dc:creator>
  <cp:keywords/>
  <dc:description/>
  <cp:lastModifiedBy>Randy Stearman</cp:lastModifiedBy>
  <cp:revision>113</cp:revision>
  <dcterms:created xsi:type="dcterms:W3CDTF">2018-07-31T14:16:34Z</dcterms:created>
  <dcterms:modified xsi:type="dcterms:W3CDTF">2023-06-19T16:37:03Z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0x010100A1AABA23C4C32146ADA35E17E93DA282</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SIP_Label_f42aa342-8706-4288-bd11-ebb85995028c_Enabled">
    <vt:lpwstr>True</vt:lpwstr>
  </property>
  <property fmtid="{D5CDD505-2E9C-101B-9397-08002B2CF9AE}" pid="12" name="MSIP_Label_f42aa342-8706-4288-bd11-ebb85995028c_SiteId">
    <vt:lpwstr>72f988bf-86f1-41af-91ab-2d7cd011db47</vt:lpwstr>
  </property>
  <property fmtid="{D5CDD505-2E9C-101B-9397-08002B2CF9AE}" pid="13" name="MSIP_Label_f42aa342-8706-4288-bd11-ebb85995028c_Ref">
    <vt:lpwstr>https://api.informationprotection.azure.com/api/72f988bf-86f1-41af-91ab-2d7cd011db47</vt:lpwstr>
  </property>
  <property fmtid="{D5CDD505-2E9C-101B-9397-08002B2CF9AE}" pid="14" name="MSIP_Label_f42aa342-8706-4288-bd11-ebb85995028c_Owner">
    <vt:lpwstr>maryfj@microsoft.com</vt:lpwstr>
  </property>
  <property fmtid="{D5CDD505-2E9C-101B-9397-08002B2CF9AE}" pid="15" name="MSIP_Label_f42aa342-8706-4288-bd11-ebb85995028c_SetDate">
    <vt:lpwstr>2017-08-29T14:27:20.8568347-07:00</vt:lpwstr>
  </property>
  <property fmtid="{D5CDD505-2E9C-101B-9397-08002B2CF9AE}" pid="16" name="MSIP_Label_f42aa342-8706-4288-bd11-ebb85995028c_Name">
    <vt:lpwstr>General</vt:lpwstr>
  </property>
  <property fmtid="{D5CDD505-2E9C-101B-9397-08002B2CF9AE}" pid="17" name="MSIP_Label_f42aa342-8706-4288-bd11-ebb85995028c_Application">
    <vt:lpwstr>Microsoft Azure Information Protection</vt:lpwstr>
  </property>
  <property fmtid="{D5CDD505-2E9C-101B-9397-08002B2CF9AE}" pid="18" name="MSIP_Label_f42aa342-8706-4288-bd11-ebb85995028c_Extended_MSFT_Method">
    <vt:lpwstr>Automatic</vt:lpwstr>
  </property>
  <property fmtid="{D5CDD505-2E9C-101B-9397-08002B2CF9AE}" pid="19" name="Sensitivity">
    <vt:lpwstr>General</vt:lpwstr>
  </property>
  <property fmtid="{D5CDD505-2E9C-101B-9397-08002B2CF9AE}" pid="20" name="AuthorIds_UIVersion_1024">
    <vt:lpwstr>6</vt:lpwstr>
  </property>
  <property fmtid="{D5CDD505-2E9C-101B-9397-08002B2CF9AE}" pid="21" name="MediaServiceImageTags">
    <vt:lpwstr/>
  </property>
</Properties>
</file>